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5"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Lst>
  <p:sldSz cy="10287000" cx="18288000"/>
  <p:notesSz cx="6858000" cy="9144000"/>
  <p:embeddedFontLst>
    <p:embeddedFont>
      <p:font typeface="Raleway"/>
      <p:regular r:id="rId30"/>
      <p:bold r:id="rId31"/>
      <p:italic r:id="rId32"/>
      <p:boldItalic r:id="rId33"/>
    </p:embeddedFont>
    <p:embeddedFont>
      <p:font typeface="Signika"/>
      <p:regular r:id="rId34"/>
      <p:bold r:id="rId35"/>
    </p:embeddedFont>
    <p:embeddedFont>
      <p:font typeface="Pacifico"/>
      <p:regular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Raleway-bold.fntdata"/><Relationship Id="rId30" Type="http://schemas.openxmlformats.org/officeDocument/2006/relationships/font" Target="fonts/Raleway-regular.fntdata"/><Relationship Id="rId11" Type="http://schemas.openxmlformats.org/officeDocument/2006/relationships/slide" Target="slides/slide6.xml"/><Relationship Id="rId33" Type="http://schemas.openxmlformats.org/officeDocument/2006/relationships/font" Target="fonts/Raleway-boldItalic.fntdata"/><Relationship Id="rId10" Type="http://schemas.openxmlformats.org/officeDocument/2006/relationships/slide" Target="slides/slide5.xml"/><Relationship Id="rId32" Type="http://schemas.openxmlformats.org/officeDocument/2006/relationships/font" Target="fonts/Raleway-italic.fntdata"/><Relationship Id="rId13" Type="http://schemas.openxmlformats.org/officeDocument/2006/relationships/slide" Target="slides/slide8.xml"/><Relationship Id="rId35" Type="http://schemas.openxmlformats.org/officeDocument/2006/relationships/font" Target="fonts/Signika-bold.fntdata"/><Relationship Id="rId12" Type="http://schemas.openxmlformats.org/officeDocument/2006/relationships/slide" Target="slides/slide7.xml"/><Relationship Id="rId34" Type="http://schemas.openxmlformats.org/officeDocument/2006/relationships/font" Target="fonts/Signika-regular.fntdata"/><Relationship Id="rId15" Type="http://schemas.openxmlformats.org/officeDocument/2006/relationships/slide" Target="slides/slide10.xml"/><Relationship Id="rId14" Type="http://schemas.openxmlformats.org/officeDocument/2006/relationships/slide" Target="slides/slide9.xml"/><Relationship Id="rId36" Type="http://schemas.openxmlformats.org/officeDocument/2006/relationships/font" Target="fonts/Pacifico-regular.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 name="Shape 46"/>
        <p:cNvGrpSpPr/>
        <p:nvPr/>
      </p:nvGrpSpPr>
      <p:grpSpPr>
        <a:xfrm>
          <a:off x="0" y="0"/>
          <a:ext cx="0" cy="0"/>
          <a:chOff x="0" y="0"/>
          <a:chExt cx="0" cy="0"/>
        </a:xfrm>
      </p:grpSpPr>
      <p:sp>
        <p:nvSpPr>
          <p:cNvPr id="47" name="Google Shape;47;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 name="Shape 718"/>
        <p:cNvGrpSpPr/>
        <p:nvPr/>
      </p:nvGrpSpPr>
      <p:grpSpPr>
        <a:xfrm>
          <a:off x="0" y="0"/>
          <a:ext cx="0" cy="0"/>
          <a:chOff x="0" y="0"/>
          <a:chExt cx="0" cy="0"/>
        </a:xfrm>
      </p:grpSpPr>
      <p:sp>
        <p:nvSpPr>
          <p:cNvPr id="719" name="Google Shape;719;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3" name="Shape 763"/>
        <p:cNvGrpSpPr/>
        <p:nvPr/>
      </p:nvGrpSpPr>
      <p:grpSpPr>
        <a:xfrm>
          <a:off x="0" y="0"/>
          <a:ext cx="0" cy="0"/>
          <a:chOff x="0" y="0"/>
          <a:chExt cx="0" cy="0"/>
        </a:xfrm>
      </p:grpSpPr>
      <p:sp>
        <p:nvSpPr>
          <p:cNvPr id="764" name="Google Shape;764;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7" name="Shape 797"/>
        <p:cNvGrpSpPr/>
        <p:nvPr/>
      </p:nvGrpSpPr>
      <p:grpSpPr>
        <a:xfrm>
          <a:off x="0" y="0"/>
          <a:ext cx="0" cy="0"/>
          <a:chOff x="0" y="0"/>
          <a:chExt cx="0" cy="0"/>
        </a:xfrm>
      </p:grpSpPr>
      <p:sp>
        <p:nvSpPr>
          <p:cNvPr id="798" name="Google Shape;798;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7" name="Shape 817"/>
        <p:cNvGrpSpPr/>
        <p:nvPr/>
      </p:nvGrpSpPr>
      <p:grpSpPr>
        <a:xfrm>
          <a:off x="0" y="0"/>
          <a:ext cx="0" cy="0"/>
          <a:chOff x="0" y="0"/>
          <a:chExt cx="0" cy="0"/>
        </a:xfrm>
      </p:grpSpPr>
      <p:sp>
        <p:nvSpPr>
          <p:cNvPr id="818" name="Google Shape;818;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accent5"/>
        </a:solidFill>
      </p:bgPr>
    </p:bg>
    <p:spTree>
      <p:nvGrpSpPr>
        <p:cNvPr id="9" name="Shape 9"/>
        <p:cNvGrpSpPr/>
        <p:nvPr/>
      </p:nvGrpSpPr>
      <p:grpSpPr>
        <a:xfrm>
          <a:off x="0" y="0"/>
          <a:ext cx="0" cy="0"/>
          <a:chOff x="0" y="0"/>
          <a:chExt cx="0" cy="0"/>
        </a:xfrm>
      </p:grpSpPr>
      <p:grpSp>
        <p:nvGrpSpPr>
          <p:cNvPr id="10" name="Google Shape;10;p3"/>
          <p:cNvGrpSpPr/>
          <p:nvPr/>
        </p:nvGrpSpPr>
        <p:grpSpPr>
          <a:xfrm>
            <a:off x="330335" y="283382"/>
            <a:ext cx="17627446" cy="9647968"/>
            <a:chOff x="0" y="-19050"/>
            <a:chExt cx="4642589" cy="2541012"/>
          </a:xfrm>
        </p:grpSpPr>
        <p:sp>
          <p:nvSpPr>
            <p:cNvPr id="11" name="Google Shape;11;p3"/>
            <p:cNvSpPr/>
            <p:nvPr/>
          </p:nvSpPr>
          <p:spPr>
            <a:xfrm>
              <a:off x="0" y="0"/>
              <a:ext cx="4642589" cy="2521962"/>
            </a:xfrm>
            <a:custGeom>
              <a:rect b="b" l="l" r="r" t="t"/>
              <a:pathLst>
                <a:path extrusionOk="0" h="2521962" w="4642589">
                  <a:moveTo>
                    <a:pt x="4563171" y="0"/>
                  </a:moveTo>
                  <a:lnTo>
                    <a:pt x="79418" y="0"/>
                  </a:lnTo>
                  <a:cubicBezTo>
                    <a:pt x="79418" y="43699"/>
                    <a:pt x="44079" y="79418"/>
                    <a:pt x="0" y="79418"/>
                  </a:cubicBezTo>
                  <a:lnTo>
                    <a:pt x="0" y="2442544"/>
                  </a:lnTo>
                  <a:cubicBezTo>
                    <a:pt x="43699" y="2442544"/>
                    <a:pt x="79418" y="2477883"/>
                    <a:pt x="79418" y="2521962"/>
                  </a:cubicBezTo>
                  <a:lnTo>
                    <a:pt x="4563171" y="2521962"/>
                  </a:lnTo>
                  <a:cubicBezTo>
                    <a:pt x="4563171" y="2478262"/>
                    <a:pt x="4598510" y="2442544"/>
                    <a:pt x="4642589" y="2442544"/>
                  </a:cubicBezTo>
                  <a:lnTo>
                    <a:pt x="4642589" y="79418"/>
                  </a:lnTo>
                  <a:cubicBezTo>
                    <a:pt x="4598889" y="79418"/>
                    <a:pt x="4563171" y="44079"/>
                    <a:pt x="4563171" y="0"/>
                  </a:cubicBezTo>
                  <a:close/>
                </a:path>
              </a:pathLst>
            </a:custGeom>
            <a:solidFill>
              <a:srgbClr val="FFF3D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 name="Google Shape;12;p3"/>
            <p:cNvSpPr txBox="1"/>
            <p:nvPr/>
          </p:nvSpPr>
          <p:spPr>
            <a:xfrm>
              <a:off x="38100" y="-19050"/>
              <a:ext cx="4566300" cy="2502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3" name="Google Shape;13;p3"/>
          <p:cNvSpPr txBox="1"/>
          <p:nvPr>
            <p:ph type="ctrTitle"/>
          </p:nvPr>
        </p:nvSpPr>
        <p:spPr>
          <a:xfrm>
            <a:off x="1726950" y="840300"/>
            <a:ext cx="14579400" cy="1470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 name="Google Shape;14;p3"/>
          <p:cNvSpPr txBox="1"/>
          <p:nvPr>
            <p:ph idx="1" type="subTitle"/>
          </p:nvPr>
        </p:nvSpPr>
        <p:spPr>
          <a:xfrm>
            <a:off x="5445650" y="23103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bg>
      <p:bgPr>
        <a:solidFill>
          <a:schemeClr val="accent5"/>
        </a:solidFill>
      </p:bgPr>
    </p:bg>
    <p:spTree>
      <p:nvGrpSpPr>
        <p:cNvPr id="15" name="Shape 15"/>
        <p:cNvGrpSpPr/>
        <p:nvPr/>
      </p:nvGrpSpPr>
      <p:grpSpPr>
        <a:xfrm>
          <a:off x="0" y="0"/>
          <a:ext cx="0" cy="0"/>
          <a:chOff x="0" y="0"/>
          <a:chExt cx="0" cy="0"/>
        </a:xfrm>
      </p:grpSpPr>
      <p:grpSp>
        <p:nvGrpSpPr>
          <p:cNvPr id="16" name="Google Shape;16;p4"/>
          <p:cNvGrpSpPr/>
          <p:nvPr/>
        </p:nvGrpSpPr>
        <p:grpSpPr>
          <a:xfrm>
            <a:off x="330335" y="283382"/>
            <a:ext cx="17627446" cy="9647968"/>
            <a:chOff x="0" y="-19050"/>
            <a:chExt cx="4642589" cy="2541012"/>
          </a:xfrm>
        </p:grpSpPr>
        <p:sp>
          <p:nvSpPr>
            <p:cNvPr id="17" name="Google Shape;17;p4"/>
            <p:cNvSpPr/>
            <p:nvPr/>
          </p:nvSpPr>
          <p:spPr>
            <a:xfrm>
              <a:off x="0" y="0"/>
              <a:ext cx="4642589" cy="2521962"/>
            </a:xfrm>
            <a:custGeom>
              <a:rect b="b" l="l" r="r" t="t"/>
              <a:pathLst>
                <a:path extrusionOk="0" h="2521962" w="4642589">
                  <a:moveTo>
                    <a:pt x="4563171" y="0"/>
                  </a:moveTo>
                  <a:lnTo>
                    <a:pt x="79418" y="0"/>
                  </a:lnTo>
                  <a:cubicBezTo>
                    <a:pt x="79418" y="43699"/>
                    <a:pt x="44079" y="79418"/>
                    <a:pt x="0" y="79418"/>
                  </a:cubicBezTo>
                  <a:lnTo>
                    <a:pt x="0" y="2442544"/>
                  </a:lnTo>
                  <a:cubicBezTo>
                    <a:pt x="43699" y="2442544"/>
                    <a:pt x="79418" y="2477883"/>
                    <a:pt x="79418" y="2521962"/>
                  </a:cubicBezTo>
                  <a:lnTo>
                    <a:pt x="4563171" y="2521962"/>
                  </a:lnTo>
                  <a:cubicBezTo>
                    <a:pt x="4563171" y="2478262"/>
                    <a:pt x="4598510" y="2442544"/>
                    <a:pt x="4642589" y="2442544"/>
                  </a:cubicBezTo>
                  <a:lnTo>
                    <a:pt x="4642589" y="79418"/>
                  </a:lnTo>
                  <a:cubicBezTo>
                    <a:pt x="4598889" y="79418"/>
                    <a:pt x="4563171" y="44079"/>
                    <a:pt x="4563171" y="0"/>
                  </a:cubicBezTo>
                  <a:close/>
                </a:path>
              </a:pathLst>
            </a:custGeom>
            <a:solidFill>
              <a:srgbClr val="FFF3D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 name="Google Shape;18;p4"/>
            <p:cNvSpPr txBox="1"/>
            <p:nvPr/>
          </p:nvSpPr>
          <p:spPr>
            <a:xfrm>
              <a:off x="38100" y="-19050"/>
              <a:ext cx="4566300" cy="2502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9" name="Google Shape;19;p4"/>
          <p:cNvSpPr txBox="1"/>
          <p:nvPr>
            <p:ph type="title"/>
          </p:nvPr>
        </p:nvSpPr>
        <p:spPr>
          <a:xfrm>
            <a:off x="1902650" y="918475"/>
            <a:ext cx="144369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 name="Google Shape;20;p4"/>
          <p:cNvSpPr txBox="1"/>
          <p:nvPr>
            <p:ph idx="1" type="body"/>
          </p:nvPr>
        </p:nvSpPr>
        <p:spPr>
          <a:xfrm>
            <a:off x="2767900" y="2518300"/>
            <a:ext cx="82296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360"/>
              </a:spcBef>
              <a:spcAft>
                <a:spcPts val="0"/>
              </a:spcAft>
              <a:buClr>
                <a:schemeClr val="dk1"/>
              </a:buClr>
              <a:buSzPts val="2400"/>
              <a:buChar char="•"/>
              <a:defRPr sz="2400"/>
            </a:lvl1pPr>
            <a:lvl2pPr indent="-381000" lvl="1" marL="914400" algn="l">
              <a:spcBef>
                <a:spcPts val="360"/>
              </a:spcBef>
              <a:spcAft>
                <a:spcPts val="0"/>
              </a:spcAft>
              <a:buClr>
                <a:schemeClr val="dk1"/>
              </a:buClr>
              <a:buSzPts val="2400"/>
              <a:buChar char="–"/>
              <a:defRPr sz="2400"/>
            </a:lvl2pPr>
            <a:lvl3pPr indent="-381000" lvl="2" marL="1371600" algn="l">
              <a:spcBef>
                <a:spcPts val="36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sz="2400"/>
            </a:lvl4pPr>
            <a:lvl5pPr indent="-381000" lvl="4" marL="2286000" algn="l">
              <a:spcBef>
                <a:spcPts val="360"/>
              </a:spcBef>
              <a:spcAft>
                <a:spcPts val="0"/>
              </a:spcAft>
              <a:buClr>
                <a:schemeClr val="dk1"/>
              </a:buClr>
              <a:buSzPts val="2400"/>
              <a:buChar char="»"/>
              <a:defRPr sz="2400"/>
            </a:lvl5pPr>
            <a:lvl6pPr indent="-381000" lvl="5" marL="2743200" algn="l">
              <a:spcBef>
                <a:spcPts val="360"/>
              </a:spcBef>
              <a:spcAft>
                <a:spcPts val="0"/>
              </a:spcAft>
              <a:buClr>
                <a:schemeClr val="dk1"/>
              </a:buClr>
              <a:buSzPts val="2400"/>
              <a:buChar char="•"/>
              <a:defRPr sz="2400"/>
            </a:lvl6pPr>
            <a:lvl7pPr indent="-381000" lvl="6" marL="3200400" algn="l">
              <a:spcBef>
                <a:spcPts val="360"/>
              </a:spcBef>
              <a:spcAft>
                <a:spcPts val="0"/>
              </a:spcAft>
              <a:buClr>
                <a:schemeClr val="dk1"/>
              </a:buClr>
              <a:buSzPts val="2400"/>
              <a:buChar char="•"/>
              <a:defRPr sz="2400"/>
            </a:lvl7pPr>
            <a:lvl8pPr indent="-381000" lvl="7" marL="3657600" algn="l">
              <a:spcBef>
                <a:spcPts val="360"/>
              </a:spcBef>
              <a:spcAft>
                <a:spcPts val="0"/>
              </a:spcAft>
              <a:buClr>
                <a:schemeClr val="dk1"/>
              </a:buClr>
              <a:buSzPts val="2400"/>
              <a:buChar char="•"/>
              <a:defRPr sz="2400"/>
            </a:lvl8pPr>
            <a:lvl9pPr indent="-381000" lvl="8" marL="4114800" algn="l">
              <a:spcBef>
                <a:spcPts val="360"/>
              </a:spcBef>
              <a:spcAft>
                <a:spcPts val="0"/>
              </a:spcAft>
              <a:buClr>
                <a:schemeClr val="dk1"/>
              </a:buClr>
              <a:buSzPts val="2400"/>
              <a:buChar char="•"/>
              <a:defRPr sz="24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5"/>
        </a:solidFill>
      </p:bgPr>
    </p:bg>
    <p:spTree>
      <p:nvGrpSpPr>
        <p:cNvPr id="21" name="Shape 21"/>
        <p:cNvGrpSpPr/>
        <p:nvPr/>
      </p:nvGrpSpPr>
      <p:grpSpPr>
        <a:xfrm>
          <a:off x="0" y="0"/>
          <a:ext cx="0" cy="0"/>
          <a:chOff x="0" y="0"/>
          <a:chExt cx="0" cy="0"/>
        </a:xfrm>
      </p:grpSpPr>
      <p:grpSp>
        <p:nvGrpSpPr>
          <p:cNvPr id="22" name="Google Shape;22;p5"/>
          <p:cNvGrpSpPr/>
          <p:nvPr/>
        </p:nvGrpSpPr>
        <p:grpSpPr>
          <a:xfrm>
            <a:off x="330335" y="283382"/>
            <a:ext cx="17627446" cy="9647968"/>
            <a:chOff x="0" y="-19050"/>
            <a:chExt cx="4642589" cy="2541012"/>
          </a:xfrm>
        </p:grpSpPr>
        <p:sp>
          <p:nvSpPr>
            <p:cNvPr id="23" name="Google Shape;23;p5"/>
            <p:cNvSpPr/>
            <p:nvPr/>
          </p:nvSpPr>
          <p:spPr>
            <a:xfrm>
              <a:off x="0" y="0"/>
              <a:ext cx="4642589" cy="2521962"/>
            </a:xfrm>
            <a:custGeom>
              <a:rect b="b" l="l" r="r" t="t"/>
              <a:pathLst>
                <a:path extrusionOk="0" h="2521962" w="4642589">
                  <a:moveTo>
                    <a:pt x="4563171" y="0"/>
                  </a:moveTo>
                  <a:lnTo>
                    <a:pt x="79418" y="0"/>
                  </a:lnTo>
                  <a:cubicBezTo>
                    <a:pt x="79418" y="43699"/>
                    <a:pt x="44079" y="79418"/>
                    <a:pt x="0" y="79418"/>
                  </a:cubicBezTo>
                  <a:lnTo>
                    <a:pt x="0" y="2442544"/>
                  </a:lnTo>
                  <a:cubicBezTo>
                    <a:pt x="43699" y="2442544"/>
                    <a:pt x="79418" y="2477883"/>
                    <a:pt x="79418" y="2521962"/>
                  </a:cubicBezTo>
                  <a:lnTo>
                    <a:pt x="4563171" y="2521962"/>
                  </a:lnTo>
                  <a:cubicBezTo>
                    <a:pt x="4563171" y="2478262"/>
                    <a:pt x="4598510" y="2442544"/>
                    <a:pt x="4642589" y="2442544"/>
                  </a:cubicBezTo>
                  <a:lnTo>
                    <a:pt x="4642589" y="79418"/>
                  </a:lnTo>
                  <a:cubicBezTo>
                    <a:pt x="4598889" y="79418"/>
                    <a:pt x="4563171" y="44079"/>
                    <a:pt x="4563171" y="0"/>
                  </a:cubicBezTo>
                  <a:close/>
                </a:path>
              </a:pathLst>
            </a:custGeom>
            <a:solidFill>
              <a:srgbClr val="FFF3D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 name="Google Shape;24;p5"/>
            <p:cNvSpPr txBox="1"/>
            <p:nvPr/>
          </p:nvSpPr>
          <p:spPr>
            <a:xfrm>
              <a:off x="38100" y="-19050"/>
              <a:ext cx="4566300" cy="2502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5" name="Google Shape;25;p5"/>
          <p:cNvSpPr txBox="1"/>
          <p:nvPr>
            <p:ph type="title"/>
          </p:nvPr>
        </p:nvSpPr>
        <p:spPr>
          <a:xfrm>
            <a:off x="1582433" y="1283450"/>
            <a:ext cx="13185000" cy="13620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7000"/>
              <a:buFont typeface="Calibri"/>
              <a:buNone/>
              <a:defRPr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 name="Google Shape;26;p5"/>
          <p:cNvSpPr txBox="1"/>
          <p:nvPr>
            <p:ph idx="1" type="body"/>
          </p:nvPr>
        </p:nvSpPr>
        <p:spPr>
          <a:xfrm>
            <a:off x="1582413" y="5149400"/>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2400"/>
              <a:buNone/>
              <a:defRPr sz="2400"/>
            </a:lvl1pPr>
            <a:lvl2pPr indent="-228600" lvl="1" marL="914400" algn="l">
              <a:spcBef>
                <a:spcPts val="360"/>
              </a:spcBef>
              <a:spcAft>
                <a:spcPts val="0"/>
              </a:spcAft>
              <a:buSzPts val="2400"/>
              <a:buNone/>
              <a:defRPr sz="2400"/>
            </a:lvl2pPr>
            <a:lvl3pPr indent="-228600" lvl="2" marL="1371600" algn="l">
              <a:spcBef>
                <a:spcPts val="320"/>
              </a:spcBef>
              <a:spcAft>
                <a:spcPts val="0"/>
              </a:spcAft>
              <a:buSzPts val="2400"/>
              <a:buNone/>
              <a:defRPr/>
            </a:lvl3pPr>
            <a:lvl4pPr indent="-228600" lvl="3" marL="1828800" algn="l">
              <a:spcBef>
                <a:spcPts val="280"/>
              </a:spcBef>
              <a:spcAft>
                <a:spcPts val="0"/>
              </a:spcAft>
              <a:buSzPts val="2400"/>
              <a:buNone/>
              <a:defRPr sz="2400"/>
            </a:lvl4pPr>
            <a:lvl5pPr indent="-228600" lvl="4" marL="2286000" algn="l">
              <a:spcBef>
                <a:spcPts val="280"/>
              </a:spcBef>
              <a:spcAft>
                <a:spcPts val="0"/>
              </a:spcAft>
              <a:buSzPts val="2400"/>
              <a:buNone/>
              <a:defRPr sz="2400"/>
            </a:lvl5pPr>
            <a:lvl6pPr indent="-228600" lvl="5" marL="2743200" algn="l">
              <a:spcBef>
                <a:spcPts val="280"/>
              </a:spcBef>
              <a:spcAft>
                <a:spcPts val="0"/>
              </a:spcAft>
              <a:buSzPts val="2400"/>
              <a:buNone/>
              <a:defRPr sz="2400"/>
            </a:lvl6pPr>
            <a:lvl7pPr indent="-228600" lvl="6" marL="3200400" algn="l">
              <a:spcBef>
                <a:spcPts val="280"/>
              </a:spcBef>
              <a:spcAft>
                <a:spcPts val="0"/>
              </a:spcAft>
              <a:buSzPts val="2400"/>
              <a:buNone/>
              <a:defRPr sz="2400"/>
            </a:lvl7pPr>
            <a:lvl8pPr indent="-228600" lvl="7" marL="3657600" algn="l">
              <a:spcBef>
                <a:spcPts val="280"/>
              </a:spcBef>
              <a:spcAft>
                <a:spcPts val="0"/>
              </a:spcAft>
              <a:buSzPts val="2400"/>
              <a:buNone/>
              <a:defRPr sz="2400"/>
            </a:lvl8pPr>
            <a:lvl9pPr indent="-228600" lvl="8" marL="4114800" algn="l">
              <a:spcBef>
                <a:spcPts val="280"/>
              </a:spcBef>
              <a:spcAft>
                <a:spcPts val="0"/>
              </a:spcAft>
              <a:buSzPts val="2400"/>
              <a:buNone/>
              <a:defRPr sz="24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bg>
      <p:bgPr>
        <a:solidFill>
          <a:schemeClr val="accent5"/>
        </a:solidFill>
      </p:bgPr>
    </p:bg>
    <p:spTree>
      <p:nvGrpSpPr>
        <p:cNvPr id="27" name="Shape 27"/>
        <p:cNvGrpSpPr/>
        <p:nvPr/>
      </p:nvGrpSpPr>
      <p:grpSpPr>
        <a:xfrm>
          <a:off x="0" y="0"/>
          <a:ext cx="0" cy="0"/>
          <a:chOff x="0" y="0"/>
          <a:chExt cx="0" cy="0"/>
        </a:xfrm>
      </p:grpSpPr>
      <p:grpSp>
        <p:nvGrpSpPr>
          <p:cNvPr id="28" name="Google Shape;28;p6"/>
          <p:cNvGrpSpPr/>
          <p:nvPr/>
        </p:nvGrpSpPr>
        <p:grpSpPr>
          <a:xfrm>
            <a:off x="330335" y="283382"/>
            <a:ext cx="17627446" cy="9647968"/>
            <a:chOff x="0" y="-19050"/>
            <a:chExt cx="4642589" cy="2541012"/>
          </a:xfrm>
        </p:grpSpPr>
        <p:sp>
          <p:nvSpPr>
            <p:cNvPr id="29" name="Google Shape;29;p6"/>
            <p:cNvSpPr/>
            <p:nvPr/>
          </p:nvSpPr>
          <p:spPr>
            <a:xfrm>
              <a:off x="0" y="0"/>
              <a:ext cx="4642589" cy="2521962"/>
            </a:xfrm>
            <a:custGeom>
              <a:rect b="b" l="l" r="r" t="t"/>
              <a:pathLst>
                <a:path extrusionOk="0" h="2521962" w="4642589">
                  <a:moveTo>
                    <a:pt x="4563171" y="0"/>
                  </a:moveTo>
                  <a:lnTo>
                    <a:pt x="79418" y="0"/>
                  </a:lnTo>
                  <a:cubicBezTo>
                    <a:pt x="79418" y="43699"/>
                    <a:pt x="44079" y="79418"/>
                    <a:pt x="0" y="79418"/>
                  </a:cubicBezTo>
                  <a:lnTo>
                    <a:pt x="0" y="2442544"/>
                  </a:lnTo>
                  <a:cubicBezTo>
                    <a:pt x="43699" y="2442544"/>
                    <a:pt x="79418" y="2477883"/>
                    <a:pt x="79418" y="2521962"/>
                  </a:cubicBezTo>
                  <a:lnTo>
                    <a:pt x="4563171" y="2521962"/>
                  </a:lnTo>
                  <a:cubicBezTo>
                    <a:pt x="4563171" y="2478262"/>
                    <a:pt x="4598510" y="2442544"/>
                    <a:pt x="4642589" y="2442544"/>
                  </a:cubicBezTo>
                  <a:lnTo>
                    <a:pt x="4642589" y="79418"/>
                  </a:lnTo>
                  <a:cubicBezTo>
                    <a:pt x="4598889" y="79418"/>
                    <a:pt x="4563171" y="44079"/>
                    <a:pt x="4563171" y="0"/>
                  </a:cubicBezTo>
                  <a:close/>
                </a:path>
              </a:pathLst>
            </a:custGeom>
            <a:solidFill>
              <a:srgbClr val="FFF3D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 name="Google Shape;30;p6"/>
            <p:cNvSpPr txBox="1"/>
            <p:nvPr/>
          </p:nvSpPr>
          <p:spPr>
            <a:xfrm>
              <a:off x="38100" y="-19050"/>
              <a:ext cx="4566300" cy="2502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1" name="Google Shape;31;p6"/>
          <p:cNvSpPr txBox="1"/>
          <p:nvPr>
            <p:ph type="title"/>
          </p:nvPr>
        </p:nvSpPr>
        <p:spPr>
          <a:xfrm>
            <a:off x="1783450" y="1057125"/>
            <a:ext cx="144369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 name="Google Shape;32;p6"/>
          <p:cNvSpPr txBox="1"/>
          <p:nvPr>
            <p:ph idx="1" type="body"/>
          </p:nvPr>
        </p:nvSpPr>
        <p:spPr>
          <a:xfrm>
            <a:off x="3988025" y="3569325"/>
            <a:ext cx="4038600" cy="4526100"/>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3" name="Google Shape;33;p6"/>
          <p:cNvSpPr txBox="1"/>
          <p:nvPr>
            <p:ph idx="2" type="body"/>
          </p:nvPr>
        </p:nvSpPr>
        <p:spPr>
          <a:xfrm>
            <a:off x="8179025" y="3569325"/>
            <a:ext cx="4038600" cy="4526100"/>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chemeClr val="accent5"/>
        </a:solidFill>
      </p:bgPr>
    </p:bg>
    <p:spTree>
      <p:nvGrpSpPr>
        <p:cNvPr id="34" name="Shape 34"/>
        <p:cNvGrpSpPr/>
        <p:nvPr/>
      </p:nvGrpSpPr>
      <p:grpSpPr>
        <a:xfrm>
          <a:off x="0" y="0"/>
          <a:ext cx="0" cy="0"/>
          <a:chOff x="0" y="0"/>
          <a:chExt cx="0" cy="0"/>
        </a:xfrm>
      </p:grpSpPr>
      <p:grpSp>
        <p:nvGrpSpPr>
          <p:cNvPr id="35" name="Google Shape;35;p7"/>
          <p:cNvGrpSpPr/>
          <p:nvPr/>
        </p:nvGrpSpPr>
        <p:grpSpPr>
          <a:xfrm>
            <a:off x="330335" y="283382"/>
            <a:ext cx="17627446" cy="9647968"/>
            <a:chOff x="0" y="-19050"/>
            <a:chExt cx="4642589" cy="2541012"/>
          </a:xfrm>
        </p:grpSpPr>
        <p:sp>
          <p:nvSpPr>
            <p:cNvPr id="36" name="Google Shape;36;p7"/>
            <p:cNvSpPr/>
            <p:nvPr/>
          </p:nvSpPr>
          <p:spPr>
            <a:xfrm>
              <a:off x="0" y="0"/>
              <a:ext cx="4642589" cy="2521962"/>
            </a:xfrm>
            <a:custGeom>
              <a:rect b="b" l="l" r="r" t="t"/>
              <a:pathLst>
                <a:path extrusionOk="0" h="2521962" w="4642589">
                  <a:moveTo>
                    <a:pt x="4563171" y="0"/>
                  </a:moveTo>
                  <a:lnTo>
                    <a:pt x="79418" y="0"/>
                  </a:lnTo>
                  <a:cubicBezTo>
                    <a:pt x="79418" y="43699"/>
                    <a:pt x="44079" y="79418"/>
                    <a:pt x="0" y="79418"/>
                  </a:cubicBezTo>
                  <a:lnTo>
                    <a:pt x="0" y="2442544"/>
                  </a:lnTo>
                  <a:cubicBezTo>
                    <a:pt x="43699" y="2442544"/>
                    <a:pt x="79418" y="2477883"/>
                    <a:pt x="79418" y="2521962"/>
                  </a:cubicBezTo>
                  <a:lnTo>
                    <a:pt x="4563171" y="2521962"/>
                  </a:lnTo>
                  <a:cubicBezTo>
                    <a:pt x="4563171" y="2478262"/>
                    <a:pt x="4598510" y="2442544"/>
                    <a:pt x="4642589" y="2442544"/>
                  </a:cubicBezTo>
                  <a:lnTo>
                    <a:pt x="4642589" y="79418"/>
                  </a:lnTo>
                  <a:cubicBezTo>
                    <a:pt x="4598889" y="79418"/>
                    <a:pt x="4563171" y="44079"/>
                    <a:pt x="4563171" y="0"/>
                  </a:cubicBezTo>
                  <a:close/>
                </a:path>
              </a:pathLst>
            </a:custGeom>
            <a:solidFill>
              <a:srgbClr val="FFF3D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 name="Google Shape;37;p7"/>
            <p:cNvSpPr txBox="1"/>
            <p:nvPr/>
          </p:nvSpPr>
          <p:spPr>
            <a:xfrm>
              <a:off x="38100" y="-19050"/>
              <a:ext cx="4566300" cy="2502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8" name="Google Shape;38;p7"/>
          <p:cNvSpPr txBox="1"/>
          <p:nvPr>
            <p:ph type="title"/>
          </p:nvPr>
        </p:nvSpPr>
        <p:spPr>
          <a:xfrm>
            <a:off x="1816650" y="1005825"/>
            <a:ext cx="144369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bg>
      <p:bgPr>
        <a:solidFill>
          <a:schemeClr val="accent5"/>
        </a:solidFill>
      </p:bgPr>
    </p:bg>
    <p:spTree>
      <p:nvGrpSpPr>
        <p:cNvPr id="39" name="Shape 39"/>
        <p:cNvGrpSpPr/>
        <p:nvPr/>
      </p:nvGrpSpPr>
      <p:grpSpPr>
        <a:xfrm>
          <a:off x="0" y="0"/>
          <a:ext cx="0" cy="0"/>
          <a:chOff x="0" y="0"/>
          <a:chExt cx="0" cy="0"/>
        </a:xfrm>
      </p:grpSpPr>
      <p:grpSp>
        <p:nvGrpSpPr>
          <p:cNvPr id="40" name="Google Shape;40;p8"/>
          <p:cNvGrpSpPr/>
          <p:nvPr/>
        </p:nvGrpSpPr>
        <p:grpSpPr>
          <a:xfrm>
            <a:off x="330335" y="283382"/>
            <a:ext cx="17627446" cy="9647968"/>
            <a:chOff x="0" y="-19050"/>
            <a:chExt cx="4642589" cy="2541012"/>
          </a:xfrm>
        </p:grpSpPr>
        <p:sp>
          <p:nvSpPr>
            <p:cNvPr id="41" name="Google Shape;41;p8"/>
            <p:cNvSpPr/>
            <p:nvPr/>
          </p:nvSpPr>
          <p:spPr>
            <a:xfrm>
              <a:off x="0" y="0"/>
              <a:ext cx="4642589" cy="2521962"/>
            </a:xfrm>
            <a:custGeom>
              <a:rect b="b" l="l" r="r" t="t"/>
              <a:pathLst>
                <a:path extrusionOk="0" h="2521962" w="4642589">
                  <a:moveTo>
                    <a:pt x="4563171" y="0"/>
                  </a:moveTo>
                  <a:lnTo>
                    <a:pt x="79418" y="0"/>
                  </a:lnTo>
                  <a:cubicBezTo>
                    <a:pt x="79418" y="43699"/>
                    <a:pt x="44079" y="79418"/>
                    <a:pt x="0" y="79418"/>
                  </a:cubicBezTo>
                  <a:lnTo>
                    <a:pt x="0" y="2442544"/>
                  </a:lnTo>
                  <a:cubicBezTo>
                    <a:pt x="43699" y="2442544"/>
                    <a:pt x="79418" y="2477883"/>
                    <a:pt x="79418" y="2521962"/>
                  </a:cubicBezTo>
                  <a:lnTo>
                    <a:pt x="4563171" y="2521962"/>
                  </a:lnTo>
                  <a:cubicBezTo>
                    <a:pt x="4563171" y="2478262"/>
                    <a:pt x="4598510" y="2442544"/>
                    <a:pt x="4642589" y="2442544"/>
                  </a:cubicBezTo>
                  <a:lnTo>
                    <a:pt x="4642589" y="79418"/>
                  </a:lnTo>
                  <a:cubicBezTo>
                    <a:pt x="4598889" y="79418"/>
                    <a:pt x="4563171" y="44079"/>
                    <a:pt x="4563171" y="0"/>
                  </a:cubicBezTo>
                  <a:close/>
                </a:path>
              </a:pathLst>
            </a:custGeom>
            <a:solidFill>
              <a:srgbClr val="FFF3D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 name="Google Shape;42;p8"/>
            <p:cNvSpPr txBox="1"/>
            <p:nvPr/>
          </p:nvSpPr>
          <p:spPr>
            <a:xfrm>
              <a:off x="38100" y="-19050"/>
              <a:ext cx="4566300" cy="2502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3" name="Google Shape;43;p8"/>
          <p:cNvSpPr txBox="1"/>
          <p:nvPr>
            <p:ph type="title"/>
          </p:nvPr>
        </p:nvSpPr>
        <p:spPr>
          <a:xfrm>
            <a:off x="1317007" y="2786200"/>
            <a:ext cx="8878200" cy="5667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7000"/>
              <a:buFont typeface="Calibri"/>
              <a:buNone/>
              <a:defRPr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 name="Google Shape;44;p8"/>
          <p:cNvSpPr/>
          <p:nvPr>
            <p:ph idx="2" type="pic"/>
          </p:nvPr>
        </p:nvSpPr>
        <p:spPr>
          <a:xfrm>
            <a:off x="9649376" y="2097150"/>
            <a:ext cx="7384500" cy="5538300"/>
          </a:xfrm>
          <a:prstGeom prst="rect">
            <a:avLst/>
          </a:prstGeom>
          <a:noFill/>
          <a:ln>
            <a:noFill/>
          </a:ln>
        </p:spPr>
      </p:sp>
      <p:sp>
        <p:nvSpPr>
          <p:cNvPr id="45" name="Google Shape;45;p8"/>
          <p:cNvSpPr txBox="1"/>
          <p:nvPr>
            <p:ph idx="1" type="body"/>
          </p:nvPr>
        </p:nvSpPr>
        <p:spPr>
          <a:xfrm>
            <a:off x="1316988" y="3897988"/>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sz="2400"/>
            </a:lvl1pPr>
            <a:lvl2pPr indent="-228600" lvl="1" marL="914400" algn="l">
              <a:spcBef>
                <a:spcPts val="240"/>
              </a:spcBef>
              <a:spcAft>
                <a:spcPts val="0"/>
              </a:spcAft>
              <a:buClr>
                <a:schemeClr val="dk1"/>
              </a:buClr>
              <a:buSzPts val="2400"/>
              <a:buNone/>
              <a:defRPr sz="2400"/>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sz="2400"/>
            </a:lvl4pPr>
            <a:lvl5pPr indent="-228600" lvl="4" marL="2286000" algn="l">
              <a:spcBef>
                <a:spcPts val="180"/>
              </a:spcBef>
              <a:spcAft>
                <a:spcPts val="0"/>
              </a:spcAft>
              <a:buClr>
                <a:schemeClr val="dk1"/>
              </a:buClr>
              <a:buSzPts val="2400"/>
              <a:buNone/>
              <a:defRPr sz="2400"/>
            </a:lvl5pPr>
            <a:lvl6pPr indent="-228600" lvl="5" marL="2743200" algn="l">
              <a:spcBef>
                <a:spcPts val="180"/>
              </a:spcBef>
              <a:spcAft>
                <a:spcPts val="0"/>
              </a:spcAft>
              <a:buClr>
                <a:schemeClr val="dk1"/>
              </a:buClr>
              <a:buSzPts val="2400"/>
              <a:buNone/>
              <a:defRPr sz="2400"/>
            </a:lvl6pPr>
            <a:lvl7pPr indent="-228600" lvl="6" marL="3200400" algn="l">
              <a:spcBef>
                <a:spcPts val="180"/>
              </a:spcBef>
              <a:spcAft>
                <a:spcPts val="0"/>
              </a:spcAft>
              <a:buClr>
                <a:schemeClr val="dk1"/>
              </a:buClr>
              <a:buSzPts val="2400"/>
              <a:buNone/>
              <a:defRPr sz="2400"/>
            </a:lvl7pPr>
            <a:lvl8pPr indent="-228600" lvl="7" marL="3657600" algn="l">
              <a:spcBef>
                <a:spcPts val="180"/>
              </a:spcBef>
              <a:spcAft>
                <a:spcPts val="0"/>
              </a:spcAft>
              <a:buClr>
                <a:schemeClr val="dk1"/>
              </a:buClr>
              <a:buSzPts val="2400"/>
              <a:buNone/>
              <a:defRPr sz="2400"/>
            </a:lvl8pPr>
            <a:lvl9pPr indent="-228600" lvl="8" marL="4114800" algn="l">
              <a:spcBef>
                <a:spcPts val="180"/>
              </a:spcBef>
              <a:spcAft>
                <a:spcPts val="0"/>
              </a:spcAft>
              <a:buClr>
                <a:schemeClr val="dk1"/>
              </a:buClr>
              <a:buSzPts val="2400"/>
              <a:buNone/>
              <a:defRPr sz="24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054650" y="853425"/>
            <a:ext cx="144369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7000"/>
              <a:buFont typeface="Signika"/>
              <a:buNone/>
              <a:defRPr b="1" i="0" sz="7000" u="none" cap="none" strike="noStrike">
                <a:solidFill>
                  <a:schemeClr val="dk1"/>
                </a:solidFill>
                <a:latin typeface="Signika"/>
                <a:ea typeface="Signika"/>
                <a:cs typeface="Signika"/>
                <a:sym typeface="Signik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2767900" y="2518300"/>
            <a:ext cx="8229600" cy="4526100"/>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lt2"/>
              </a:buClr>
              <a:buSzPts val="3200"/>
              <a:buFont typeface="Raleway"/>
              <a:buChar char="•"/>
              <a:defRPr i="0" sz="3200" u="none" cap="none" strike="noStrike">
                <a:solidFill>
                  <a:schemeClr val="lt2"/>
                </a:solidFill>
                <a:latin typeface="Raleway"/>
                <a:ea typeface="Raleway"/>
                <a:cs typeface="Raleway"/>
                <a:sym typeface="Raleway"/>
              </a:defRPr>
            </a:lvl1pPr>
            <a:lvl2pPr indent="-406400" lvl="1" marL="914400" marR="0" rtl="0" algn="l">
              <a:spcBef>
                <a:spcPts val="560"/>
              </a:spcBef>
              <a:spcAft>
                <a:spcPts val="0"/>
              </a:spcAft>
              <a:buClr>
                <a:schemeClr val="lt2"/>
              </a:buClr>
              <a:buSzPts val="2800"/>
              <a:buFont typeface="Raleway"/>
              <a:buChar char="–"/>
              <a:defRPr i="0" sz="2800" u="none" cap="none" strike="noStrike">
                <a:solidFill>
                  <a:schemeClr val="lt2"/>
                </a:solidFill>
                <a:latin typeface="Raleway"/>
                <a:ea typeface="Raleway"/>
                <a:cs typeface="Raleway"/>
                <a:sym typeface="Raleway"/>
              </a:defRPr>
            </a:lvl2pPr>
            <a:lvl3pPr indent="-381000" lvl="2" marL="1371600" marR="0" rtl="0" algn="l">
              <a:spcBef>
                <a:spcPts val="480"/>
              </a:spcBef>
              <a:spcAft>
                <a:spcPts val="0"/>
              </a:spcAft>
              <a:buClr>
                <a:schemeClr val="lt2"/>
              </a:buClr>
              <a:buSzPts val="2400"/>
              <a:buFont typeface="Raleway"/>
              <a:buChar char="•"/>
              <a:defRPr i="0" sz="2400" u="none" cap="none" strike="noStrike">
                <a:solidFill>
                  <a:schemeClr val="lt2"/>
                </a:solidFill>
                <a:latin typeface="Raleway"/>
                <a:ea typeface="Raleway"/>
                <a:cs typeface="Raleway"/>
                <a:sym typeface="Raleway"/>
              </a:defRPr>
            </a:lvl3pPr>
            <a:lvl4pPr indent="-355600" lvl="3" marL="1828800" marR="0" rtl="0" algn="l">
              <a:spcBef>
                <a:spcPts val="400"/>
              </a:spcBef>
              <a:spcAft>
                <a:spcPts val="0"/>
              </a:spcAft>
              <a:buClr>
                <a:schemeClr val="lt2"/>
              </a:buClr>
              <a:buSzPts val="2000"/>
              <a:buFont typeface="Raleway"/>
              <a:buChar char="–"/>
              <a:defRPr i="0" sz="2000" u="none" cap="none" strike="noStrike">
                <a:solidFill>
                  <a:schemeClr val="lt2"/>
                </a:solidFill>
                <a:latin typeface="Raleway"/>
                <a:ea typeface="Raleway"/>
                <a:cs typeface="Raleway"/>
                <a:sym typeface="Raleway"/>
              </a:defRPr>
            </a:lvl4pPr>
            <a:lvl5pPr indent="-355600" lvl="4" marL="2286000" marR="0" rtl="0" algn="l">
              <a:spcBef>
                <a:spcPts val="400"/>
              </a:spcBef>
              <a:spcAft>
                <a:spcPts val="0"/>
              </a:spcAft>
              <a:buClr>
                <a:schemeClr val="lt2"/>
              </a:buClr>
              <a:buSzPts val="2000"/>
              <a:buFont typeface="Raleway"/>
              <a:buChar char="»"/>
              <a:defRPr i="0" sz="2000" u="none" cap="none" strike="noStrike">
                <a:solidFill>
                  <a:schemeClr val="lt2"/>
                </a:solidFill>
                <a:latin typeface="Raleway"/>
                <a:ea typeface="Raleway"/>
                <a:cs typeface="Raleway"/>
                <a:sym typeface="Raleway"/>
              </a:defRPr>
            </a:lvl5pPr>
            <a:lvl6pPr indent="-355600" lvl="5" marL="2743200" marR="0" rtl="0" algn="l">
              <a:spcBef>
                <a:spcPts val="400"/>
              </a:spcBef>
              <a:spcAft>
                <a:spcPts val="0"/>
              </a:spcAft>
              <a:buClr>
                <a:schemeClr val="lt2"/>
              </a:buClr>
              <a:buSzPts val="2000"/>
              <a:buFont typeface="Raleway"/>
              <a:buChar char="•"/>
              <a:defRPr i="0" sz="2000" u="none" cap="none" strike="noStrike">
                <a:solidFill>
                  <a:schemeClr val="lt2"/>
                </a:solidFill>
                <a:latin typeface="Raleway"/>
                <a:ea typeface="Raleway"/>
                <a:cs typeface="Raleway"/>
                <a:sym typeface="Raleway"/>
              </a:defRPr>
            </a:lvl6pPr>
            <a:lvl7pPr indent="-355600" lvl="6" marL="3200400" marR="0" rtl="0" algn="l">
              <a:spcBef>
                <a:spcPts val="400"/>
              </a:spcBef>
              <a:spcAft>
                <a:spcPts val="0"/>
              </a:spcAft>
              <a:buClr>
                <a:schemeClr val="lt2"/>
              </a:buClr>
              <a:buSzPts val="2000"/>
              <a:buFont typeface="Raleway"/>
              <a:buChar char="•"/>
              <a:defRPr i="0" sz="2000" u="none" cap="none" strike="noStrike">
                <a:solidFill>
                  <a:schemeClr val="lt2"/>
                </a:solidFill>
                <a:latin typeface="Raleway"/>
                <a:ea typeface="Raleway"/>
                <a:cs typeface="Raleway"/>
                <a:sym typeface="Raleway"/>
              </a:defRPr>
            </a:lvl7pPr>
            <a:lvl8pPr indent="-355600" lvl="7" marL="3657600" marR="0" rtl="0" algn="l">
              <a:spcBef>
                <a:spcPts val="400"/>
              </a:spcBef>
              <a:spcAft>
                <a:spcPts val="0"/>
              </a:spcAft>
              <a:buClr>
                <a:schemeClr val="lt2"/>
              </a:buClr>
              <a:buSzPts val="2000"/>
              <a:buFont typeface="Raleway"/>
              <a:buChar char="•"/>
              <a:defRPr i="0" sz="2000" u="none" cap="none" strike="noStrike">
                <a:solidFill>
                  <a:schemeClr val="lt2"/>
                </a:solidFill>
                <a:latin typeface="Raleway"/>
                <a:ea typeface="Raleway"/>
                <a:cs typeface="Raleway"/>
                <a:sym typeface="Raleway"/>
              </a:defRPr>
            </a:lvl8pPr>
            <a:lvl9pPr indent="-355600" lvl="8" marL="4114800" marR="0" rtl="0" algn="l">
              <a:spcBef>
                <a:spcPts val="400"/>
              </a:spcBef>
              <a:spcAft>
                <a:spcPts val="0"/>
              </a:spcAft>
              <a:buClr>
                <a:schemeClr val="lt2"/>
              </a:buClr>
              <a:buSzPts val="2000"/>
              <a:buFont typeface="Raleway"/>
              <a:buChar char="•"/>
              <a:defRPr i="0" sz="2000" u="none" cap="none" strike="noStrike">
                <a:solidFill>
                  <a:schemeClr val="lt2"/>
                </a:solidFill>
                <a:latin typeface="Raleway"/>
                <a:ea typeface="Raleway"/>
                <a:cs typeface="Raleway"/>
                <a:sym typeface="Raleway"/>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17.png"/><Relationship Id="rId10" Type="http://schemas.openxmlformats.org/officeDocument/2006/relationships/image" Target="../media/image4.png"/><Relationship Id="rId13" Type="http://schemas.openxmlformats.org/officeDocument/2006/relationships/image" Target="../media/image14.png"/><Relationship Id="rId12"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6.png"/><Relationship Id="rId9" Type="http://schemas.openxmlformats.org/officeDocument/2006/relationships/image" Target="../media/image9.png"/><Relationship Id="rId5" Type="http://schemas.openxmlformats.org/officeDocument/2006/relationships/image" Target="../media/image3.png"/><Relationship Id="rId6" Type="http://schemas.openxmlformats.org/officeDocument/2006/relationships/image" Target="../media/image2.png"/><Relationship Id="rId7" Type="http://schemas.openxmlformats.org/officeDocument/2006/relationships/image" Target="../media/image16.png"/><Relationship Id="rId8"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1.png"/><Relationship Id="rId4" Type="http://schemas.openxmlformats.org/officeDocument/2006/relationships/image" Target="../media/image58.png"/><Relationship Id="rId5" Type="http://schemas.openxmlformats.org/officeDocument/2006/relationships/image" Target="../media/image53.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4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51.png"/><Relationship Id="rId4" Type="http://schemas.openxmlformats.org/officeDocument/2006/relationships/image" Target="../media/image58.png"/><Relationship Id="rId5" Type="http://schemas.openxmlformats.org/officeDocument/2006/relationships/image" Target="../media/image53.png"/><Relationship Id="rId6" Type="http://schemas.openxmlformats.org/officeDocument/2006/relationships/image" Target="../media/image1.png"/><Relationship Id="rId7" Type="http://schemas.openxmlformats.org/officeDocument/2006/relationships/image" Target="../media/image5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3.jpg"/><Relationship Id="rId4" Type="http://schemas.openxmlformats.org/officeDocument/2006/relationships/image" Target="../media/image12.png"/><Relationship Id="rId5" Type="http://schemas.openxmlformats.org/officeDocument/2006/relationships/image" Target="../media/image13.png"/></Relationships>
</file>

<file path=ppt/slides/_rels/slide13.xml.rels><?xml version="1.0" encoding="UTF-8" standalone="yes"?><Relationships xmlns="http://schemas.openxmlformats.org/package/2006/relationships"><Relationship Id="rId11" Type="http://schemas.openxmlformats.org/officeDocument/2006/relationships/image" Target="../media/image36.png"/><Relationship Id="rId10" Type="http://schemas.openxmlformats.org/officeDocument/2006/relationships/image" Target="../media/image24.png"/><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70.jpg"/><Relationship Id="rId4" Type="http://schemas.openxmlformats.org/officeDocument/2006/relationships/image" Target="../media/image62.jpg"/><Relationship Id="rId9" Type="http://schemas.openxmlformats.org/officeDocument/2006/relationships/image" Target="../media/image19.png"/><Relationship Id="rId5" Type="http://schemas.openxmlformats.org/officeDocument/2006/relationships/image" Target="../media/image64.jpg"/><Relationship Id="rId6" Type="http://schemas.openxmlformats.org/officeDocument/2006/relationships/image" Target="../media/image66.jpg"/><Relationship Id="rId7" Type="http://schemas.openxmlformats.org/officeDocument/2006/relationships/image" Target="../media/image13.png"/><Relationship Id="rId8"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61.png"/><Relationship Id="rId4" Type="http://schemas.openxmlformats.org/officeDocument/2006/relationships/image" Target="../media/image68.png"/><Relationship Id="rId9" Type="http://schemas.openxmlformats.org/officeDocument/2006/relationships/image" Target="../media/image13.png"/><Relationship Id="rId5" Type="http://schemas.openxmlformats.org/officeDocument/2006/relationships/image" Target="../media/image73.png"/><Relationship Id="rId6" Type="http://schemas.openxmlformats.org/officeDocument/2006/relationships/image" Target="../media/image20.png"/><Relationship Id="rId7" Type="http://schemas.openxmlformats.org/officeDocument/2006/relationships/image" Target="../media/image12.png"/><Relationship Id="rId8"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67.jpg"/><Relationship Id="rId4" Type="http://schemas.openxmlformats.org/officeDocument/2006/relationships/image" Target="../media/image71.jpg"/><Relationship Id="rId5" Type="http://schemas.openxmlformats.org/officeDocument/2006/relationships/image" Target="../media/image72.jpg"/><Relationship Id="rId6"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80.jpg"/><Relationship Id="rId4" Type="http://schemas.openxmlformats.org/officeDocument/2006/relationships/image" Target="../media/image13.png"/><Relationship Id="rId9" Type="http://schemas.openxmlformats.org/officeDocument/2006/relationships/image" Target="../media/image39.png"/><Relationship Id="rId5" Type="http://schemas.openxmlformats.org/officeDocument/2006/relationships/image" Target="../media/image7.png"/><Relationship Id="rId6" Type="http://schemas.openxmlformats.org/officeDocument/2006/relationships/image" Target="../media/image19.png"/><Relationship Id="rId7" Type="http://schemas.openxmlformats.org/officeDocument/2006/relationships/image" Target="../media/image24.png"/><Relationship Id="rId8"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1.png"/><Relationship Id="rId4" Type="http://schemas.openxmlformats.org/officeDocument/2006/relationships/image" Target="../media/image85.png"/><Relationship Id="rId5" Type="http://schemas.openxmlformats.org/officeDocument/2006/relationships/image" Target="../media/image6.png"/><Relationship Id="rId6"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75.jpg"/><Relationship Id="rId4" Type="http://schemas.openxmlformats.org/officeDocument/2006/relationships/image" Target="../media/image79.jpg"/><Relationship Id="rId5" Type="http://schemas.openxmlformats.org/officeDocument/2006/relationships/image" Target="../media/image78.jpg"/><Relationship Id="rId6"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83.png"/><Relationship Id="rId4" Type="http://schemas.openxmlformats.org/officeDocument/2006/relationships/image" Target="../media/image82.png"/><Relationship Id="rId5" Type="http://schemas.openxmlformats.org/officeDocument/2006/relationships/image" Target="../media/image77.png"/><Relationship Id="rId6" Type="http://schemas.openxmlformats.org/officeDocument/2006/relationships/image" Target="../media/image76.png"/><Relationship Id="rId7"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3.png"/><Relationship Id="rId4" Type="http://schemas.openxmlformats.org/officeDocument/2006/relationships/image" Target="../media/image7.png"/><Relationship Id="rId5" Type="http://schemas.openxmlformats.org/officeDocument/2006/relationships/image" Target="../media/image19.png"/><Relationship Id="rId6" Type="http://schemas.openxmlformats.org/officeDocument/2006/relationships/image" Target="../media/image24.png"/><Relationship Id="rId7" Type="http://schemas.openxmlformats.org/officeDocument/2006/relationships/image" Target="../media/image22.png"/><Relationship Id="rId8" Type="http://schemas.openxmlformats.org/officeDocument/2006/relationships/image" Target="../media/image2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86.jpg"/><Relationship Id="rId4" Type="http://schemas.openxmlformats.org/officeDocument/2006/relationships/image" Target="../media/image12.png"/><Relationship Id="rId9" Type="http://schemas.openxmlformats.org/officeDocument/2006/relationships/image" Target="../media/image25.png"/><Relationship Id="rId5" Type="http://schemas.openxmlformats.org/officeDocument/2006/relationships/image" Target="../media/image13.png"/><Relationship Id="rId6" Type="http://schemas.openxmlformats.org/officeDocument/2006/relationships/image" Target="../media/image7.png"/><Relationship Id="rId7" Type="http://schemas.openxmlformats.org/officeDocument/2006/relationships/image" Target="../media/image19.png"/><Relationship Id="rId8"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2.png"/><Relationship Id="rId4" Type="http://schemas.openxmlformats.org/officeDocument/2006/relationships/image" Target="../media/image13.png"/><Relationship Id="rId5" Type="http://schemas.openxmlformats.org/officeDocument/2006/relationships/image" Target="../media/image7.png"/><Relationship Id="rId6" Type="http://schemas.openxmlformats.org/officeDocument/2006/relationships/image" Target="../media/image19.png"/><Relationship Id="rId7" Type="http://schemas.openxmlformats.org/officeDocument/2006/relationships/image" Target="../media/image24.png"/></Relationships>
</file>

<file path=ppt/slides/_rels/slide22.xml.rels><?xml version="1.0" encoding="UTF-8" standalone="yes"?><Relationships xmlns="http://schemas.openxmlformats.org/package/2006/relationships"><Relationship Id="rId10"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84.png"/><Relationship Id="rId4" Type="http://schemas.openxmlformats.org/officeDocument/2006/relationships/image" Target="../media/image89.png"/><Relationship Id="rId9" Type="http://schemas.openxmlformats.org/officeDocument/2006/relationships/image" Target="../media/image6.png"/><Relationship Id="rId5" Type="http://schemas.openxmlformats.org/officeDocument/2006/relationships/image" Target="../media/image94.png"/><Relationship Id="rId6" Type="http://schemas.openxmlformats.org/officeDocument/2006/relationships/image" Target="../media/image96.png"/><Relationship Id="rId7" Type="http://schemas.openxmlformats.org/officeDocument/2006/relationships/image" Target="../media/image93.png"/><Relationship Id="rId8" Type="http://schemas.openxmlformats.org/officeDocument/2006/relationships/image" Target="../media/image92.png"/></Relationships>
</file>

<file path=ppt/slides/_rels/slide23.xml.rels><?xml version="1.0" encoding="UTF-8" standalone="yes"?><Relationships xmlns="http://schemas.openxmlformats.org/package/2006/relationships"><Relationship Id="rId11" Type="http://schemas.openxmlformats.org/officeDocument/2006/relationships/image" Target="../media/image99.png"/><Relationship Id="rId10" Type="http://schemas.openxmlformats.org/officeDocument/2006/relationships/image" Target="../media/image98.png"/><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92.png"/><Relationship Id="rId5" Type="http://schemas.openxmlformats.org/officeDocument/2006/relationships/image" Target="../media/image65.png"/><Relationship Id="rId6" Type="http://schemas.openxmlformats.org/officeDocument/2006/relationships/image" Target="../media/image95.png"/><Relationship Id="rId7" Type="http://schemas.openxmlformats.org/officeDocument/2006/relationships/image" Target="../media/image85.png"/><Relationship Id="rId8" Type="http://schemas.openxmlformats.org/officeDocument/2006/relationships/image" Target="../media/image4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97.png"/><Relationship Id="rId4" Type="http://schemas.openxmlformats.org/officeDocument/2006/relationships/image" Target="../media/image6.png"/><Relationship Id="rId5" Type="http://schemas.openxmlformats.org/officeDocument/2006/relationships/image" Target="../media/image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13.png"/><Relationship Id="rId5" Type="http://schemas.openxmlformats.org/officeDocument/2006/relationships/image" Target="../media/image5.png"/><Relationship Id="rId6"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9.png"/><Relationship Id="rId4" Type="http://schemas.openxmlformats.org/officeDocument/2006/relationships/image" Target="../media/image25.png"/><Relationship Id="rId5" Type="http://schemas.openxmlformats.org/officeDocument/2006/relationships/image" Target="../media/image41.png"/><Relationship Id="rId6" Type="http://schemas.openxmlformats.org/officeDocument/2006/relationships/image" Target="../media/image36.png"/><Relationship Id="rId7" Type="http://schemas.openxmlformats.org/officeDocument/2006/relationships/image" Target="../media/image28.png"/><Relationship Id="rId8"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7.jp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7.png"/><Relationship Id="rId7" Type="http://schemas.openxmlformats.org/officeDocument/2006/relationships/image" Target="../media/image19.png"/><Relationship Id="rId8" Type="http://schemas.openxmlformats.org/officeDocument/2006/relationships/image" Target="../media/image24.png"/></Relationships>
</file>

<file path=ppt/slides/_rels/slide7.xml.rels><?xml version="1.0" encoding="UTF-8" standalone="yes"?><Relationships xmlns="http://schemas.openxmlformats.org/package/2006/relationships"><Relationship Id="rId11" Type="http://schemas.openxmlformats.org/officeDocument/2006/relationships/image" Target="../media/image6.png"/><Relationship Id="rId10" Type="http://schemas.openxmlformats.org/officeDocument/2006/relationships/image" Target="../media/image65.png"/><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47.png"/><Relationship Id="rId5" Type="http://schemas.openxmlformats.org/officeDocument/2006/relationships/image" Target="../media/image19.png"/><Relationship Id="rId6" Type="http://schemas.openxmlformats.org/officeDocument/2006/relationships/image" Target="../media/image24.png"/><Relationship Id="rId7" Type="http://schemas.openxmlformats.org/officeDocument/2006/relationships/image" Target="../media/image55.png"/><Relationship Id="rId8" Type="http://schemas.openxmlformats.org/officeDocument/2006/relationships/image" Target="../media/image4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6.png"/><Relationship Id="rId4" Type="http://schemas.openxmlformats.org/officeDocument/2006/relationships/image" Target="../media/image31.png"/><Relationship Id="rId5" Type="http://schemas.openxmlformats.org/officeDocument/2006/relationships/image" Target="../media/image2.png"/><Relationship Id="rId6" Type="http://schemas.openxmlformats.org/officeDocument/2006/relationships/image" Target="../media/image3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35387"/>
        </a:solidFill>
      </p:bgPr>
    </p:bg>
    <p:spTree>
      <p:nvGrpSpPr>
        <p:cNvPr id="49" name="Shape 49"/>
        <p:cNvGrpSpPr/>
        <p:nvPr/>
      </p:nvGrpSpPr>
      <p:grpSpPr>
        <a:xfrm>
          <a:off x="0" y="0"/>
          <a:ext cx="0" cy="0"/>
          <a:chOff x="0" y="0"/>
          <a:chExt cx="0" cy="0"/>
        </a:xfrm>
      </p:grpSpPr>
      <p:grpSp>
        <p:nvGrpSpPr>
          <p:cNvPr id="50" name="Google Shape;50;p9"/>
          <p:cNvGrpSpPr/>
          <p:nvPr/>
        </p:nvGrpSpPr>
        <p:grpSpPr>
          <a:xfrm>
            <a:off x="3378393" y="1831486"/>
            <a:ext cx="11522789" cy="6586252"/>
            <a:chOff x="0" y="-19050"/>
            <a:chExt cx="4578453" cy="2616975"/>
          </a:xfrm>
        </p:grpSpPr>
        <p:sp>
          <p:nvSpPr>
            <p:cNvPr id="51" name="Google Shape;51;p9"/>
            <p:cNvSpPr/>
            <p:nvPr/>
          </p:nvSpPr>
          <p:spPr>
            <a:xfrm>
              <a:off x="0" y="0"/>
              <a:ext cx="4578453" cy="2597925"/>
            </a:xfrm>
            <a:custGeom>
              <a:rect b="b" l="l" r="r" t="t"/>
              <a:pathLst>
                <a:path extrusionOk="0" h="2597925" w="4578453">
                  <a:moveTo>
                    <a:pt x="4499035" y="0"/>
                  </a:moveTo>
                  <a:lnTo>
                    <a:pt x="79418" y="0"/>
                  </a:lnTo>
                  <a:cubicBezTo>
                    <a:pt x="79418" y="43699"/>
                    <a:pt x="44079" y="79418"/>
                    <a:pt x="0" y="79418"/>
                  </a:cubicBezTo>
                  <a:lnTo>
                    <a:pt x="0" y="2518507"/>
                  </a:lnTo>
                  <a:cubicBezTo>
                    <a:pt x="43699" y="2518507"/>
                    <a:pt x="79418" y="2553846"/>
                    <a:pt x="79418" y="2597925"/>
                  </a:cubicBezTo>
                  <a:lnTo>
                    <a:pt x="4499035" y="2597925"/>
                  </a:lnTo>
                  <a:cubicBezTo>
                    <a:pt x="4499035" y="2554225"/>
                    <a:pt x="4534374" y="2518507"/>
                    <a:pt x="4578453" y="2518507"/>
                  </a:cubicBezTo>
                  <a:lnTo>
                    <a:pt x="4578453" y="79418"/>
                  </a:lnTo>
                  <a:cubicBezTo>
                    <a:pt x="4534754" y="79418"/>
                    <a:pt x="4499035" y="44079"/>
                    <a:pt x="4499035" y="0"/>
                  </a:cubicBezTo>
                  <a:close/>
                </a:path>
              </a:pathLst>
            </a:custGeom>
            <a:solidFill>
              <a:srgbClr val="703966"/>
            </a:solidFill>
            <a:ln cap="sq" cmpd="sng" w="95250">
              <a:solidFill>
                <a:srgbClr val="703966"/>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 name="Google Shape;52;p9"/>
            <p:cNvSpPr txBox="1"/>
            <p:nvPr/>
          </p:nvSpPr>
          <p:spPr>
            <a:xfrm>
              <a:off x="38100" y="-19050"/>
              <a:ext cx="4502253" cy="25788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3" name="Google Shape;53;p9"/>
          <p:cNvGrpSpPr/>
          <p:nvPr/>
        </p:nvGrpSpPr>
        <p:grpSpPr>
          <a:xfrm>
            <a:off x="3749054" y="2168566"/>
            <a:ext cx="10789891" cy="5905593"/>
            <a:chOff x="0" y="-19050"/>
            <a:chExt cx="4642589" cy="2541012"/>
          </a:xfrm>
        </p:grpSpPr>
        <p:sp>
          <p:nvSpPr>
            <p:cNvPr id="54" name="Google Shape;54;p9"/>
            <p:cNvSpPr/>
            <p:nvPr/>
          </p:nvSpPr>
          <p:spPr>
            <a:xfrm>
              <a:off x="0" y="0"/>
              <a:ext cx="4642589" cy="2521962"/>
            </a:xfrm>
            <a:custGeom>
              <a:rect b="b" l="l" r="r" t="t"/>
              <a:pathLst>
                <a:path extrusionOk="0" h="2521962" w="4642589">
                  <a:moveTo>
                    <a:pt x="4563171" y="0"/>
                  </a:moveTo>
                  <a:lnTo>
                    <a:pt x="79418" y="0"/>
                  </a:lnTo>
                  <a:cubicBezTo>
                    <a:pt x="79418" y="43699"/>
                    <a:pt x="44079" y="79418"/>
                    <a:pt x="0" y="79418"/>
                  </a:cubicBezTo>
                  <a:lnTo>
                    <a:pt x="0" y="2442544"/>
                  </a:lnTo>
                  <a:cubicBezTo>
                    <a:pt x="43699" y="2442544"/>
                    <a:pt x="79418" y="2477883"/>
                    <a:pt x="79418" y="2521962"/>
                  </a:cubicBezTo>
                  <a:lnTo>
                    <a:pt x="4563171" y="2521962"/>
                  </a:lnTo>
                  <a:cubicBezTo>
                    <a:pt x="4563171" y="2478262"/>
                    <a:pt x="4598510" y="2442544"/>
                    <a:pt x="4642589" y="2442544"/>
                  </a:cubicBezTo>
                  <a:lnTo>
                    <a:pt x="4642589" y="79418"/>
                  </a:lnTo>
                  <a:cubicBezTo>
                    <a:pt x="4598889" y="79418"/>
                    <a:pt x="4563171" y="44079"/>
                    <a:pt x="4563171" y="0"/>
                  </a:cubicBezTo>
                  <a:close/>
                </a:path>
              </a:pathLst>
            </a:custGeom>
            <a:solidFill>
              <a:srgbClr val="000000">
                <a:alpha val="0"/>
              </a:srgbClr>
            </a:solidFill>
            <a:ln cap="sq" cmpd="sng" w="95250">
              <a:solidFill>
                <a:srgbClr val="FFF3DD"/>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 name="Google Shape;55;p9"/>
            <p:cNvSpPr txBox="1"/>
            <p:nvPr/>
          </p:nvSpPr>
          <p:spPr>
            <a:xfrm>
              <a:off x="38100" y="-19050"/>
              <a:ext cx="4566389" cy="250291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6" name="Google Shape;56;p9"/>
          <p:cNvSpPr/>
          <p:nvPr/>
        </p:nvSpPr>
        <p:spPr>
          <a:xfrm rot="7703288">
            <a:off x="5522234" y="501891"/>
            <a:ext cx="1207715" cy="1155014"/>
          </a:xfrm>
          <a:custGeom>
            <a:rect b="b" l="l" r="r" t="t"/>
            <a:pathLst>
              <a:path extrusionOk="0" h="1155014" w="1207715">
                <a:moveTo>
                  <a:pt x="0" y="0"/>
                </a:moveTo>
                <a:lnTo>
                  <a:pt x="1207714" y="0"/>
                </a:lnTo>
                <a:lnTo>
                  <a:pt x="1207714" y="1155014"/>
                </a:lnTo>
                <a:lnTo>
                  <a:pt x="0" y="115501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57" name="Google Shape;57;p9"/>
          <p:cNvGrpSpPr/>
          <p:nvPr/>
        </p:nvGrpSpPr>
        <p:grpSpPr>
          <a:xfrm>
            <a:off x="1191265" y="777895"/>
            <a:ext cx="1089522" cy="1133443"/>
            <a:chOff x="0" y="0"/>
            <a:chExt cx="1452696" cy="1511257"/>
          </a:xfrm>
        </p:grpSpPr>
        <p:sp>
          <p:nvSpPr>
            <p:cNvPr id="58" name="Google Shape;58;p9"/>
            <p:cNvSpPr/>
            <p:nvPr/>
          </p:nvSpPr>
          <p:spPr>
            <a:xfrm>
              <a:off x="0" y="0"/>
              <a:ext cx="1452696" cy="1511257"/>
            </a:xfrm>
            <a:custGeom>
              <a:rect b="b" l="l" r="r" t="t"/>
              <a:pathLst>
                <a:path extrusionOk="0" h="1511257" w="1452696">
                  <a:moveTo>
                    <a:pt x="0" y="0"/>
                  </a:moveTo>
                  <a:lnTo>
                    <a:pt x="1452696" y="0"/>
                  </a:lnTo>
                  <a:lnTo>
                    <a:pt x="1452696" y="1511257"/>
                  </a:lnTo>
                  <a:lnTo>
                    <a:pt x="0" y="151125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 name="Google Shape;59;p9"/>
            <p:cNvSpPr/>
            <p:nvPr/>
          </p:nvSpPr>
          <p:spPr>
            <a:xfrm>
              <a:off x="599769" y="635311"/>
              <a:ext cx="253157" cy="253157"/>
            </a:xfrm>
            <a:custGeom>
              <a:rect b="b" l="l" r="r" t="t"/>
              <a:pathLst>
                <a:path extrusionOk="0" h="253157" w="253157">
                  <a:moveTo>
                    <a:pt x="0" y="0"/>
                  </a:moveTo>
                  <a:lnTo>
                    <a:pt x="253158" y="0"/>
                  </a:lnTo>
                  <a:lnTo>
                    <a:pt x="253158" y="253157"/>
                  </a:lnTo>
                  <a:lnTo>
                    <a:pt x="0" y="253157"/>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0" name="Google Shape;60;p9"/>
          <p:cNvSpPr/>
          <p:nvPr/>
        </p:nvSpPr>
        <p:spPr>
          <a:xfrm rot="7703288">
            <a:off x="12284459" y="8729327"/>
            <a:ext cx="913470" cy="873609"/>
          </a:xfrm>
          <a:custGeom>
            <a:rect b="b" l="l" r="r" t="t"/>
            <a:pathLst>
              <a:path extrusionOk="0" h="873609" w="913470">
                <a:moveTo>
                  <a:pt x="0" y="0"/>
                </a:moveTo>
                <a:lnTo>
                  <a:pt x="913470" y="0"/>
                </a:lnTo>
                <a:lnTo>
                  <a:pt x="913470" y="873610"/>
                </a:lnTo>
                <a:lnTo>
                  <a:pt x="0" y="87361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 name="Google Shape;61;p9"/>
          <p:cNvSpPr txBox="1"/>
          <p:nvPr/>
        </p:nvSpPr>
        <p:spPr>
          <a:xfrm>
            <a:off x="4182132" y="2621990"/>
            <a:ext cx="9923700" cy="4617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lang="en-US" sz="9999">
                <a:solidFill>
                  <a:srgbClr val="FFF3DD"/>
                </a:solidFill>
                <a:latin typeface="Signika"/>
                <a:ea typeface="Signika"/>
                <a:cs typeface="Signika"/>
                <a:sym typeface="Signika"/>
              </a:rPr>
              <a:t>Awards Ceremony for Middle School</a:t>
            </a:r>
            <a:endParaRPr/>
          </a:p>
        </p:txBody>
      </p:sp>
      <p:sp>
        <p:nvSpPr>
          <p:cNvPr id="62" name="Google Shape;62;p9"/>
          <p:cNvSpPr/>
          <p:nvPr/>
        </p:nvSpPr>
        <p:spPr>
          <a:xfrm rot="-976351">
            <a:off x="1306138" y="8337211"/>
            <a:ext cx="1019125" cy="965621"/>
          </a:xfrm>
          <a:custGeom>
            <a:rect b="b" l="l" r="r" t="t"/>
            <a:pathLst>
              <a:path extrusionOk="0" h="965621" w="1019125">
                <a:moveTo>
                  <a:pt x="0" y="0"/>
                </a:moveTo>
                <a:lnTo>
                  <a:pt x="1019126" y="0"/>
                </a:lnTo>
                <a:lnTo>
                  <a:pt x="1019126" y="965621"/>
                </a:lnTo>
                <a:lnTo>
                  <a:pt x="0" y="965621"/>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 name="Google Shape;63;p9"/>
          <p:cNvSpPr/>
          <p:nvPr/>
        </p:nvSpPr>
        <p:spPr>
          <a:xfrm>
            <a:off x="16913189" y="1300009"/>
            <a:ext cx="346111" cy="346111"/>
          </a:xfrm>
          <a:custGeom>
            <a:rect b="b" l="l" r="r" t="t"/>
            <a:pathLst>
              <a:path extrusionOk="0" h="346111" w="346111">
                <a:moveTo>
                  <a:pt x="0" y="0"/>
                </a:moveTo>
                <a:lnTo>
                  <a:pt x="346111" y="0"/>
                </a:lnTo>
                <a:lnTo>
                  <a:pt x="346111" y="346110"/>
                </a:lnTo>
                <a:lnTo>
                  <a:pt x="0" y="346110"/>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 name="Google Shape;64;p9"/>
          <p:cNvSpPr/>
          <p:nvPr/>
        </p:nvSpPr>
        <p:spPr>
          <a:xfrm>
            <a:off x="8970945" y="8820021"/>
            <a:ext cx="346111" cy="346111"/>
          </a:xfrm>
          <a:custGeom>
            <a:rect b="b" l="l" r="r" t="t"/>
            <a:pathLst>
              <a:path extrusionOk="0" h="346111" w="346111">
                <a:moveTo>
                  <a:pt x="0" y="0"/>
                </a:moveTo>
                <a:lnTo>
                  <a:pt x="346110" y="0"/>
                </a:lnTo>
                <a:lnTo>
                  <a:pt x="346110" y="346111"/>
                </a:lnTo>
                <a:lnTo>
                  <a:pt x="0" y="346111"/>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 name="Google Shape;65;p9"/>
          <p:cNvSpPr/>
          <p:nvPr/>
        </p:nvSpPr>
        <p:spPr>
          <a:xfrm rot="1243974">
            <a:off x="14909393" y="6125839"/>
            <a:ext cx="2370575" cy="3358689"/>
          </a:xfrm>
          <a:custGeom>
            <a:rect b="b" l="l" r="r" t="t"/>
            <a:pathLst>
              <a:path extrusionOk="0" h="3358689" w="2370575">
                <a:moveTo>
                  <a:pt x="0" y="0"/>
                </a:moveTo>
                <a:lnTo>
                  <a:pt x="2370575" y="0"/>
                </a:lnTo>
                <a:lnTo>
                  <a:pt x="2370575" y="3358688"/>
                </a:lnTo>
                <a:lnTo>
                  <a:pt x="0" y="3358688"/>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66" name="Google Shape;66;p9"/>
          <p:cNvGrpSpPr/>
          <p:nvPr/>
        </p:nvGrpSpPr>
        <p:grpSpPr>
          <a:xfrm>
            <a:off x="15796448" y="4015142"/>
            <a:ext cx="1089522" cy="1133443"/>
            <a:chOff x="0" y="0"/>
            <a:chExt cx="1452696" cy="1511257"/>
          </a:xfrm>
        </p:grpSpPr>
        <p:sp>
          <p:nvSpPr>
            <p:cNvPr id="67" name="Google Shape;67;p9"/>
            <p:cNvSpPr/>
            <p:nvPr/>
          </p:nvSpPr>
          <p:spPr>
            <a:xfrm>
              <a:off x="0" y="0"/>
              <a:ext cx="1452696" cy="1511257"/>
            </a:xfrm>
            <a:custGeom>
              <a:rect b="b" l="l" r="r" t="t"/>
              <a:pathLst>
                <a:path extrusionOk="0" h="1511257" w="1452696">
                  <a:moveTo>
                    <a:pt x="0" y="0"/>
                  </a:moveTo>
                  <a:lnTo>
                    <a:pt x="1452696" y="0"/>
                  </a:lnTo>
                  <a:lnTo>
                    <a:pt x="1452696" y="1511257"/>
                  </a:lnTo>
                  <a:lnTo>
                    <a:pt x="0" y="1511257"/>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8" name="Google Shape;68;p9"/>
            <p:cNvSpPr/>
            <p:nvPr/>
          </p:nvSpPr>
          <p:spPr>
            <a:xfrm>
              <a:off x="599769" y="635311"/>
              <a:ext cx="253157" cy="253157"/>
            </a:xfrm>
            <a:custGeom>
              <a:rect b="b" l="l" r="r" t="t"/>
              <a:pathLst>
                <a:path extrusionOk="0" h="253157" w="253157">
                  <a:moveTo>
                    <a:pt x="0" y="0"/>
                  </a:moveTo>
                  <a:lnTo>
                    <a:pt x="253158" y="0"/>
                  </a:lnTo>
                  <a:lnTo>
                    <a:pt x="253158" y="253157"/>
                  </a:lnTo>
                  <a:lnTo>
                    <a:pt x="0" y="253157"/>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9" name="Google Shape;69;p9"/>
          <p:cNvGrpSpPr/>
          <p:nvPr/>
        </p:nvGrpSpPr>
        <p:grpSpPr>
          <a:xfrm>
            <a:off x="5984287" y="7409204"/>
            <a:ext cx="1938908" cy="2017070"/>
            <a:chOff x="0" y="0"/>
            <a:chExt cx="2585211" cy="2689426"/>
          </a:xfrm>
        </p:grpSpPr>
        <p:sp>
          <p:nvSpPr>
            <p:cNvPr id="70" name="Google Shape;70;p9"/>
            <p:cNvSpPr/>
            <p:nvPr/>
          </p:nvSpPr>
          <p:spPr>
            <a:xfrm>
              <a:off x="0" y="0"/>
              <a:ext cx="2585211" cy="2689426"/>
            </a:xfrm>
            <a:custGeom>
              <a:rect b="b" l="l" r="r" t="t"/>
              <a:pathLst>
                <a:path extrusionOk="0" h="2689426" w="2585211">
                  <a:moveTo>
                    <a:pt x="0" y="0"/>
                  </a:moveTo>
                  <a:lnTo>
                    <a:pt x="2585211" y="0"/>
                  </a:lnTo>
                  <a:lnTo>
                    <a:pt x="2585211" y="2689426"/>
                  </a:lnTo>
                  <a:lnTo>
                    <a:pt x="0" y="2689426"/>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 name="Google Shape;71;p9"/>
            <p:cNvSpPr/>
            <p:nvPr/>
          </p:nvSpPr>
          <p:spPr>
            <a:xfrm>
              <a:off x="1067347" y="1130596"/>
              <a:ext cx="450518" cy="450518"/>
            </a:xfrm>
            <a:custGeom>
              <a:rect b="b" l="l" r="r" t="t"/>
              <a:pathLst>
                <a:path extrusionOk="0" h="450518" w="450518">
                  <a:moveTo>
                    <a:pt x="0" y="0"/>
                  </a:moveTo>
                  <a:lnTo>
                    <a:pt x="450517" y="0"/>
                  </a:lnTo>
                  <a:lnTo>
                    <a:pt x="450517" y="450518"/>
                  </a:lnTo>
                  <a:lnTo>
                    <a:pt x="0" y="450518"/>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72" name="Google Shape;72;p9"/>
          <p:cNvSpPr/>
          <p:nvPr/>
        </p:nvSpPr>
        <p:spPr>
          <a:xfrm>
            <a:off x="12415337" y="735358"/>
            <a:ext cx="3381111" cy="3148660"/>
          </a:xfrm>
          <a:custGeom>
            <a:rect b="b" l="l" r="r" t="t"/>
            <a:pathLst>
              <a:path extrusionOk="0" h="3148660" w="3381111">
                <a:moveTo>
                  <a:pt x="0" y="0"/>
                </a:moveTo>
                <a:lnTo>
                  <a:pt x="3381111" y="0"/>
                </a:lnTo>
                <a:lnTo>
                  <a:pt x="3381111" y="3148660"/>
                </a:lnTo>
                <a:lnTo>
                  <a:pt x="0" y="3148660"/>
                </a:lnTo>
                <a:lnTo>
                  <a:pt x="0" y="0"/>
                </a:lnTo>
                <a:close/>
              </a:path>
            </a:pathLst>
          </a:custGeom>
          <a:blipFill rotWithShape="1">
            <a:blip r:embed="rId1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 name="Google Shape;73;p9"/>
          <p:cNvSpPr/>
          <p:nvPr/>
        </p:nvSpPr>
        <p:spPr>
          <a:xfrm rot="-1602375">
            <a:off x="1198841" y="3336237"/>
            <a:ext cx="3778019" cy="4471029"/>
          </a:xfrm>
          <a:custGeom>
            <a:rect b="b" l="l" r="r" t="t"/>
            <a:pathLst>
              <a:path extrusionOk="0" h="4471029" w="3778019">
                <a:moveTo>
                  <a:pt x="0" y="0"/>
                </a:moveTo>
                <a:lnTo>
                  <a:pt x="3778019" y="0"/>
                </a:lnTo>
                <a:lnTo>
                  <a:pt x="3778019" y="4471029"/>
                </a:lnTo>
                <a:lnTo>
                  <a:pt x="0" y="4471029"/>
                </a:lnTo>
                <a:lnTo>
                  <a:pt x="0" y="0"/>
                </a:lnTo>
                <a:close/>
              </a:path>
            </a:pathLst>
          </a:custGeom>
          <a:blipFill rotWithShape="1">
            <a:blip r:embed="rId1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35387"/>
        </a:solidFill>
      </p:bgPr>
    </p:bg>
    <p:spTree>
      <p:nvGrpSpPr>
        <p:cNvPr id="321" name="Shape 321"/>
        <p:cNvGrpSpPr/>
        <p:nvPr/>
      </p:nvGrpSpPr>
      <p:grpSpPr>
        <a:xfrm>
          <a:off x="0" y="0"/>
          <a:ext cx="0" cy="0"/>
          <a:chOff x="0" y="0"/>
          <a:chExt cx="0" cy="0"/>
        </a:xfrm>
      </p:grpSpPr>
      <p:grpSp>
        <p:nvGrpSpPr>
          <p:cNvPr id="322" name="Google Shape;322;p18"/>
          <p:cNvGrpSpPr/>
          <p:nvPr/>
        </p:nvGrpSpPr>
        <p:grpSpPr>
          <a:xfrm>
            <a:off x="330335" y="283383"/>
            <a:ext cx="17627330" cy="9647904"/>
            <a:chOff x="0" y="-19050"/>
            <a:chExt cx="4642589" cy="2541012"/>
          </a:xfrm>
        </p:grpSpPr>
        <p:sp>
          <p:nvSpPr>
            <p:cNvPr id="323" name="Google Shape;323;p18"/>
            <p:cNvSpPr/>
            <p:nvPr/>
          </p:nvSpPr>
          <p:spPr>
            <a:xfrm>
              <a:off x="0" y="0"/>
              <a:ext cx="4642589" cy="2521962"/>
            </a:xfrm>
            <a:custGeom>
              <a:rect b="b" l="l" r="r" t="t"/>
              <a:pathLst>
                <a:path extrusionOk="0" h="2521962" w="4642589">
                  <a:moveTo>
                    <a:pt x="4563171" y="0"/>
                  </a:moveTo>
                  <a:lnTo>
                    <a:pt x="79418" y="0"/>
                  </a:lnTo>
                  <a:cubicBezTo>
                    <a:pt x="79418" y="43699"/>
                    <a:pt x="44079" y="79418"/>
                    <a:pt x="0" y="79418"/>
                  </a:cubicBezTo>
                  <a:lnTo>
                    <a:pt x="0" y="2442544"/>
                  </a:lnTo>
                  <a:cubicBezTo>
                    <a:pt x="43699" y="2442544"/>
                    <a:pt x="79418" y="2477883"/>
                    <a:pt x="79418" y="2521962"/>
                  </a:cubicBezTo>
                  <a:lnTo>
                    <a:pt x="4563171" y="2521962"/>
                  </a:lnTo>
                  <a:cubicBezTo>
                    <a:pt x="4563171" y="2478262"/>
                    <a:pt x="4598510" y="2442544"/>
                    <a:pt x="4642589" y="2442544"/>
                  </a:cubicBezTo>
                  <a:lnTo>
                    <a:pt x="4642589" y="79418"/>
                  </a:lnTo>
                  <a:cubicBezTo>
                    <a:pt x="4598889" y="79418"/>
                    <a:pt x="4563171" y="44079"/>
                    <a:pt x="4563171" y="0"/>
                  </a:cubicBezTo>
                  <a:close/>
                </a:path>
              </a:pathLst>
            </a:custGeom>
            <a:solidFill>
              <a:srgbClr val="FFF3D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4" name="Google Shape;324;p18"/>
            <p:cNvSpPr txBox="1"/>
            <p:nvPr/>
          </p:nvSpPr>
          <p:spPr>
            <a:xfrm>
              <a:off x="38100" y="-19050"/>
              <a:ext cx="4566389" cy="250291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325" name="Google Shape;325;p18"/>
          <p:cNvCxnSpPr/>
          <p:nvPr/>
        </p:nvCxnSpPr>
        <p:spPr>
          <a:xfrm>
            <a:off x="6670342" y="4377186"/>
            <a:ext cx="9915230" cy="0"/>
          </a:xfrm>
          <a:prstGeom prst="straightConnector1">
            <a:avLst/>
          </a:prstGeom>
          <a:noFill/>
          <a:ln cap="flat" cmpd="sng" w="47625">
            <a:solidFill>
              <a:srgbClr val="935387"/>
            </a:solidFill>
            <a:prstDash val="dot"/>
            <a:round/>
            <a:headEnd len="sm" w="sm" type="none"/>
            <a:tailEnd len="sm" w="sm" type="none"/>
          </a:ln>
        </p:spPr>
      </p:cxnSp>
      <p:cxnSp>
        <p:nvCxnSpPr>
          <p:cNvPr id="326" name="Google Shape;326;p18"/>
          <p:cNvCxnSpPr/>
          <p:nvPr/>
        </p:nvCxnSpPr>
        <p:spPr>
          <a:xfrm>
            <a:off x="6817300" y="5911013"/>
            <a:ext cx="9768273" cy="0"/>
          </a:xfrm>
          <a:prstGeom prst="straightConnector1">
            <a:avLst/>
          </a:prstGeom>
          <a:noFill/>
          <a:ln cap="flat" cmpd="sng" w="47625">
            <a:solidFill>
              <a:srgbClr val="935387"/>
            </a:solidFill>
            <a:prstDash val="dot"/>
            <a:round/>
            <a:headEnd len="sm" w="sm" type="none"/>
            <a:tailEnd len="sm" w="sm" type="none"/>
          </a:ln>
        </p:spPr>
      </p:cxnSp>
      <p:cxnSp>
        <p:nvCxnSpPr>
          <p:cNvPr id="327" name="Google Shape;327;p18"/>
          <p:cNvCxnSpPr/>
          <p:nvPr/>
        </p:nvCxnSpPr>
        <p:spPr>
          <a:xfrm>
            <a:off x="1991489" y="8385336"/>
            <a:ext cx="3776801" cy="0"/>
          </a:xfrm>
          <a:prstGeom prst="straightConnector1">
            <a:avLst/>
          </a:prstGeom>
          <a:noFill/>
          <a:ln cap="flat" cmpd="sng" w="38100">
            <a:solidFill>
              <a:srgbClr val="935387"/>
            </a:solidFill>
            <a:prstDash val="dot"/>
            <a:round/>
            <a:headEnd len="sm" w="sm" type="none"/>
            <a:tailEnd len="sm" w="sm" type="none"/>
          </a:ln>
        </p:spPr>
      </p:cxnSp>
      <p:cxnSp>
        <p:nvCxnSpPr>
          <p:cNvPr id="328" name="Google Shape;328;p18"/>
          <p:cNvCxnSpPr/>
          <p:nvPr/>
        </p:nvCxnSpPr>
        <p:spPr>
          <a:xfrm>
            <a:off x="12144252" y="8385336"/>
            <a:ext cx="3776801" cy="0"/>
          </a:xfrm>
          <a:prstGeom prst="straightConnector1">
            <a:avLst/>
          </a:prstGeom>
          <a:noFill/>
          <a:ln cap="flat" cmpd="sng" w="38100">
            <a:solidFill>
              <a:srgbClr val="935387"/>
            </a:solidFill>
            <a:prstDash val="dot"/>
            <a:round/>
            <a:headEnd len="sm" w="sm" type="none"/>
            <a:tailEnd len="sm" w="sm" type="none"/>
          </a:ln>
        </p:spPr>
      </p:cxnSp>
      <p:sp>
        <p:nvSpPr>
          <p:cNvPr id="329" name="Google Shape;329;p18"/>
          <p:cNvSpPr/>
          <p:nvPr/>
        </p:nvSpPr>
        <p:spPr>
          <a:xfrm>
            <a:off x="1563609" y="9167266"/>
            <a:ext cx="210121" cy="300173"/>
          </a:xfrm>
          <a:custGeom>
            <a:rect b="b" l="l" r="r" t="t"/>
            <a:pathLst>
              <a:path extrusionOk="0" h="300173" w="210121">
                <a:moveTo>
                  <a:pt x="0" y="0"/>
                </a:moveTo>
                <a:lnTo>
                  <a:pt x="210121" y="0"/>
                </a:lnTo>
                <a:lnTo>
                  <a:pt x="210121" y="300173"/>
                </a:lnTo>
                <a:lnTo>
                  <a:pt x="0" y="300173"/>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0" name="Google Shape;330;p18"/>
          <p:cNvSpPr/>
          <p:nvPr/>
        </p:nvSpPr>
        <p:spPr>
          <a:xfrm>
            <a:off x="7878687" y="9185669"/>
            <a:ext cx="263367" cy="263367"/>
          </a:xfrm>
          <a:custGeom>
            <a:rect b="b" l="l" r="r" t="t"/>
            <a:pathLst>
              <a:path extrusionOk="0" h="263367" w="263367">
                <a:moveTo>
                  <a:pt x="0" y="0"/>
                </a:moveTo>
                <a:lnTo>
                  <a:pt x="263367" y="0"/>
                </a:lnTo>
                <a:lnTo>
                  <a:pt x="263367" y="263367"/>
                </a:lnTo>
                <a:lnTo>
                  <a:pt x="0" y="26336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1" name="Google Shape;331;p18"/>
          <p:cNvSpPr/>
          <p:nvPr/>
        </p:nvSpPr>
        <p:spPr>
          <a:xfrm>
            <a:off x="12494100" y="9180835"/>
            <a:ext cx="273035" cy="273035"/>
          </a:xfrm>
          <a:custGeom>
            <a:rect b="b" l="l" r="r" t="t"/>
            <a:pathLst>
              <a:path extrusionOk="0" h="273035" w="273035">
                <a:moveTo>
                  <a:pt x="0" y="0"/>
                </a:moveTo>
                <a:lnTo>
                  <a:pt x="273035" y="0"/>
                </a:lnTo>
                <a:lnTo>
                  <a:pt x="273035" y="273035"/>
                </a:lnTo>
                <a:lnTo>
                  <a:pt x="0" y="273035"/>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332" name="Google Shape;332;p18"/>
          <p:cNvCxnSpPr/>
          <p:nvPr/>
        </p:nvCxnSpPr>
        <p:spPr>
          <a:xfrm>
            <a:off x="6909497" y="8385336"/>
            <a:ext cx="3776801" cy="0"/>
          </a:xfrm>
          <a:prstGeom prst="straightConnector1">
            <a:avLst/>
          </a:prstGeom>
          <a:noFill/>
          <a:ln cap="flat" cmpd="sng" w="38100">
            <a:solidFill>
              <a:srgbClr val="935387"/>
            </a:solidFill>
            <a:prstDash val="dot"/>
            <a:round/>
            <a:headEnd len="sm" w="sm" type="none"/>
            <a:tailEnd len="sm" w="sm" type="none"/>
          </a:ln>
        </p:spPr>
      </p:cxnSp>
      <p:cxnSp>
        <p:nvCxnSpPr>
          <p:cNvPr id="333" name="Google Shape;333;p18"/>
          <p:cNvCxnSpPr/>
          <p:nvPr/>
        </p:nvCxnSpPr>
        <p:spPr>
          <a:xfrm>
            <a:off x="1365337" y="7323458"/>
            <a:ext cx="15220235" cy="0"/>
          </a:xfrm>
          <a:prstGeom prst="straightConnector1">
            <a:avLst/>
          </a:prstGeom>
          <a:noFill/>
          <a:ln cap="flat" cmpd="sng" w="47625">
            <a:solidFill>
              <a:srgbClr val="935387"/>
            </a:solidFill>
            <a:prstDash val="dot"/>
            <a:round/>
            <a:headEnd len="sm" w="sm" type="none"/>
            <a:tailEnd len="sm" w="sm" type="none"/>
          </a:ln>
        </p:spPr>
      </p:cxnSp>
      <p:sp>
        <p:nvSpPr>
          <p:cNvPr id="334" name="Google Shape;334;p18"/>
          <p:cNvSpPr/>
          <p:nvPr/>
        </p:nvSpPr>
        <p:spPr>
          <a:xfrm>
            <a:off x="846245" y="991049"/>
            <a:ext cx="2157169" cy="2057400"/>
          </a:xfrm>
          <a:custGeom>
            <a:rect b="b" l="l" r="r" t="t"/>
            <a:pathLst>
              <a:path extrusionOk="0" h="2057400" w="2157169">
                <a:moveTo>
                  <a:pt x="0" y="0"/>
                </a:moveTo>
                <a:lnTo>
                  <a:pt x="2157169" y="0"/>
                </a:lnTo>
                <a:lnTo>
                  <a:pt x="2157169" y="2057400"/>
                </a:lnTo>
                <a:lnTo>
                  <a:pt x="0" y="205740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5" name="Google Shape;335;p18"/>
          <p:cNvSpPr/>
          <p:nvPr/>
        </p:nvSpPr>
        <p:spPr>
          <a:xfrm rot="2949061">
            <a:off x="15389878" y="991049"/>
            <a:ext cx="1530191" cy="2057400"/>
          </a:xfrm>
          <a:custGeom>
            <a:rect b="b" l="l" r="r" t="t"/>
            <a:pathLst>
              <a:path extrusionOk="0" h="2057400" w="1530191">
                <a:moveTo>
                  <a:pt x="0" y="0"/>
                </a:moveTo>
                <a:lnTo>
                  <a:pt x="1530191" y="0"/>
                </a:lnTo>
                <a:lnTo>
                  <a:pt x="1530191" y="2057400"/>
                </a:lnTo>
                <a:lnTo>
                  <a:pt x="0" y="2057400"/>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6" name="Google Shape;336;p18"/>
          <p:cNvSpPr/>
          <p:nvPr/>
        </p:nvSpPr>
        <p:spPr>
          <a:xfrm rot="1502437">
            <a:off x="16028775" y="8320347"/>
            <a:ext cx="1763894" cy="936285"/>
          </a:xfrm>
          <a:custGeom>
            <a:rect b="b" l="l" r="r" t="t"/>
            <a:pathLst>
              <a:path extrusionOk="0" h="936285" w="1763894">
                <a:moveTo>
                  <a:pt x="0" y="0"/>
                </a:moveTo>
                <a:lnTo>
                  <a:pt x="1763895" y="0"/>
                </a:lnTo>
                <a:lnTo>
                  <a:pt x="1763895" y="936285"/>
                </a:lnTo>
                <a:lnTo>
                  <a:pt x="0" y="936285"/>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7" name="Google Shape;337;p18"/>
          <p:cNvSpPr txBox="1"/>
          <p:nvPr/>
        </p:nvSpPr>
        <p:spPr>
          <a:xfrm>
            <a:off x="6164699" y="1119563"/>
            <a:ext cx="5958602" cy="1708151"/>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lang="en-US" sz="9999">
                <a:solidFill>
                  <a:srgbClr val="935387"/>
                </a:solidFill>
                <a:latin typeface="Signika"/>
                <a:ea typeface="Signika"/>
                <a:cs typeface="Signika"/>
                <a:sym typeface="Signika"/>
              </a:rPr>
              <a:t>Certificate</a:t>
            </a:r>
            <a:endParaRPr/>
          </a:p>
        </p:txBody>
      </p:sp>
      <p:sp>
        <p:nvSpPr>
          <p:cNvPr id="338" name="Google Shape;338;p18"/>
          <p:cNvSpPr txBox="1"/>
          <p:nvPr/>
        </p:nvSpPr>
        <p:spPr>
          <a:xfrm>
            <a:off x="1313259" y="3848549"/>
            <a:ext cx="5041225" cy="504825"/>
          </a:xfrm>
          <a:prstGeom prst="rect">
            <a:avLst/>
          </a:prstGeom>
          <a:noFill/>
          <a:ln>
            <a:noFill/>
          </a:ln>
        </p:spPr>
        <p:txBody>
          <a:bodyPr anchorCtr="0" anchor="t" bIns="0" lIns="0" spcFirstLastPara="1" rIns="0" wrap="square" tIns="0">
            <a:spAutoFit/>
          </a:bodyPr>
          <a:lstStyle/>
          <a:p>
            <a:pPr indent="0" lvl="0" marL="0" marR="0" rtl="0" algn="l">
              <a:lnSpc>
                <a:spcPct val="140013"/>
              </a:lnSpc>
              <a:spcBef>
                <a:spcPts val="0"/>
              </a:spcBef>
              <a:spcAft>
                <a:spcPts val="0"/>
              </a:spcAft>
              <a:buNone/>
            </a:pPr>
            <a:r>
              <a:rPr lang="en-US" sz="2999">
                <a:solidFill>
                  <a:srgbClr val="000000"/>
                </a:solidFill>
                <a:latin typeface="Raleway"/>
                <a:ea typeface="Raleway"/>
                <a:cs typeface="Raleway"/>
                <a:sym typeface="Raleway"/>
              </a:rPr>
              <a:t>This certificate is awarded to</a:t>
            </a:r>
            <a:endParaRPr/>
          </a:p>
        </p:txBody>
      </p:sp>
      <p:sp>
        <p:nvSpPr>
          <p:cNvPr id="339" name="Google Shape;339;p18"/>
          <p:cNvSpPr txBox="1"/>
          <p:nvPr/>
        </p:nvSpPr>
        <p:spPr>
          <a:xfrm>
            <a:off x="7525344" y="3104735"/>
            <a:ext cx="5813318" cy="1361141"/>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8000">
                <a:solidFill>
                  <a:srgbClr val="3B61B8"/>
                </a:solidFill>
                <a:latin typeface="Pacifico"/>
                <a:ea typeface="Pacifico"/>
                <a:cs typeface="Pacifico"/>
                <a:sym typeface="Pacifico"/>
              </a:rPr>
              <a:t>Alexy Silver</a:t>
            </a:r>
            <a:endParaRPr/>
          </a:p>
        </p:txBody>
      </p:sp>
      <p:sp>
        <p:nvSpPr>
          <p:cNvPr id="340" name="Google Shape;340;p18"/>
          <p:cNvSpPr txBox="1"/>
          <p:nvPr/>
        </p:nvSpPr>
        <p:spPr>
          <a:xfrm>
            <a:off x="1365337" y="5410950"/>
            <a:ext cx="5133261" cy="5238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3000">
                <a:solidFill>
                  <a:srgbClr val="000000"/>
                </a:solidFill>
                <a:latin typeface="Raleway"/>
                <a:ea typeface="Raleway"/>
                <a:cs typeface="Raleway"/>
                <a:sym typeface="Raleway"/>
              </a:rPr>
              <a:t>As a participant in the activity</a:t>
            </a:r>
            <a:endParaRPr/>
          </a:p>
        </p:txBody>
      </p:sp>
      <p:sp>
        <p:nvSpPr>
          <p:cNvPr id="341" name="Google Shape;341;p18"/>
          <p:cNvSpPr txBox="1"/>
          <p:nvPr/>
        </p:nvSpPr>
        <p:spPr>
          <a:xfrm>
            <a:off x="6806196" y="5313601"/>
            <a:ext cx="6717030" cy="5143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3000">
                <a:solidFill>
                  <a:srgbClr val="0F1A38"/>
                </a:solidFill>
                <a:latin typeface="Pacifico"/>
                <a:ea typeface="Pacifico"/>
                <a:cs typeface="Pacifico"/>
                <a:sym typeface="Pacifico"/>
              </a:rPr>
              <a:t>Briefly describe about School Achievement</a:t>
            </a:r>
            <a:endParaRPr/>
          </a:p>
        </p:txBody>
      </p:sp>
      <p:sp>
        <p:nvSpPr>
          <p:cNvPr id="342" name="Google Shape;342;p18"/>
          <p:cNvSpPr txBox="1"/>
          <p:nvPr/>
        </p:nvSpPr>
        <p:spPr>
          <a:xfrm>
            <a:off x="2419893" y="7943430"/>
            <a:ext cx="2202166" cy="4057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F1A38"/>
                </a:solidFill>
                <a:latin typeface="Pacifico"/>
                <a:ea typeface="Pacifico"/>
                <a:cs typeface="Pacifico"/>
                <a:sym typeface="Pacifico"/>
              </a:rPr>
              <a:t>Signature</a:t>
            </a:r>
            <a:endParaRPr/>
          </a:p>
        </p:txBody>
      </p:sp>
      <p:sp>
        <p:nvSpPr>
          <p:cNvPr id="343" name="Google Shape;343;p18"/>
          <p:cNvSpPr txBox="1"/>
          <p:nvPr/>
        </p:nvSpPr>
        <p:spPr>
          <a:xfrm>
            <a:off x="7525344" y="7943430"/>
            <a:ext cx="2537785" cy="4057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F1A38"/>
                </a:solidFill>
                <a:latin typeface="Pacifico"/>
                <a:ea typeface="Pacifico"/>
                <a:cs typeface="Pacifico"/>
                <a:sym typeface="Pacifico"/>
              </a:rPr>
              <a:t>Name</a:t>
            </a:r>
            <a:endParaRPr/>
          </a:p>
        </p:txBody>
      </p:sp>
      <p:sp>
        <p:nvSpPr>
          <p:cNvPr id="344" name="Google Shape;344;p18"/>
          <p:cNvSpPr txBox="1"/>
          <p:nvPr/>
        </p:nvSpPr>
        <p:spPr>
          <a:xfrm>
            <a:off x="13523226" y="7943430"/>
            <a:ext cx="637699" cy="4057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F1A38"/>
                </a:solidFill>
                <a:latin typeface="Pacifico"/>
                <a:ea typeface="Pacifico"/>
                <a:cs typeface="Pacifico"/>
                <a:sym typeface="Pacifico"/>
              </a:rPr>
              <a:t>Date</a:t>
            </a:r>
            <a:endParaRPr/>
          </a:p>
        </p:txBody>
      </p:sp>
      <p:sp>
        <p:nvSpPr>
          <p:cNvPr id="345" name="Google Shape;345;p18"/>
          <p:cNvSpPr txBox="1"/>
          <p:nvPr/>
        </p:nvSpPr>
        <p:spPr>
          <a:xfrm>
            <a:off x="1924829" y="9164953"/>
            <a:ext cx="5036745" cy="26669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1500" u="none">
                <a:solidFill>
                  <a:srgbClr val="000000"/>
                </a:solidFill>
                <a:latin typeface="Raleway"/>
                <a:ea typeface="Raleway"/>
                <a:cs typeface="Raleway"/>
                <a:sym typeface="Raleway"/>
              </a:rPr>
              <a:t>123 Anywhere St., Any City,ST 12345</a:t>
            </a:r>
            <a:endParaRPr/>
          </a:p>
        </p:txBody>
      </p:sp>
      <p:sp>
        <p:nvSpPr>
          <p:cNvPr id="346" name="Google Shape;346;p18"/>
          <p:cNvSpPr txBox="1"/>
          <p:nvPr/>
        </p:nvSpPr>
        <p:spPr>
          <a:xfrm>
            <a:off x="8354348" y="9161460"/>
            <a:ext cx="2960950" cy="273684"/>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1600" u="none">
                <a:solidFill>
                  <a:srgbClr val="000000"/>
                </a:solidFill>
                <a:latin typeface="Raleway"/>
                <a:ea typeface="Raleway"/>
                <a:cs typeface="Raleway"/>
                <a:sym typeface="Raleway"/>
              </a:rPr>
              <a:t>123-456-7890</a:t>
            </a:r>
            <a:endParaRPr/>
          </a:p>
        </p:txBody>
      </p:sp>
      <p:sp>
        <p:nvSpPr>
          <p:cNvPr id="347" name="Google Shape;347;p18"/>
          <p:cNvSpPr txBox="1"/>
          <p:nvPr/>
        </p:nvSpPr>
        <p:spPr>
          <a:xfrm>
            <a:off x="13063563" y="9161460"/>
            <a:ext cx="4892954" cy="273684"/>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1600" u="none">
                <a:solidFill>
                  <a:srgbClr val="000000"/>
                </a:solidFill>
                <a:latin typeface="Raleway"/>
                <a:ea typeface="Raleway"/>
                <a:cs typeface="Raleway"/>
                <a:sym typeface="Raleway"/>
              </a:rPr>
              <a:t>reallygreatsite.com</a:t>
            </a:r>
            <a:endParaRPr/>
          </a:p>
        </p:txBody>
      </p:sp>
      <p:sp>
        <p:nvSpPr>
          <p:cNvPr id="348" name="Google Shape;348;p18"/>
          <p:cNvSpPr txBox="1"/>
          <p:nvPr/>
        </p:nvSpPr>
        <p:spPr>
          <a:xfrm>
            <a:off x="6836350" y="6677190"/>
            <a:ext cx="6717030" cy="5143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3000">
                <a:solidFill>
                  <a:srgbClr val="0F1A38"/>
                </a:solidFill>
                <a:latin typeface="Pacifico"/>
                <a:ea typeface="Pacifico"/>
                <a:cs typeface="Pacifico"/>
                <a:sym typeface="Pacifico"/>
              </a:rPr>
              <a:t>Briefly describe about School Achievement</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279B4"/>
        </a:solidFill>
      </p:bgPr>
    </p:bg>
    <p:spTree>
      <p:nvGrpSpPr>
        <p:cNvPr id="352" name="Shape 352"/>
        <p:cNvGrpSpPr/>
        <p:nvPr/>
      </p:nvGrpSpPr>
      <p:grpSpPr>
        <a:xfrm>
          <a:off x="0" y="0"/>
          <a:ext cx="0" cy="0"/>
          <a:chOff x="0" y="0"/>
          <a:chExt cx="0" cy="0"/>
        </a:xfrm>
      </p:grpSpPr>
      <p:cxnSp>
        <p:nvCxnSpPr>
          <p:cNvPr id="353" name="Google Shape;353;p19"/>
          <p:cNvCxnSpPr/>
          <p:nvPr/>
        </p:nvCxnSpPr>
        <p:spPr>
          <a:xfrm>
            <a:off x="6670342" y="4377186"/>
            <a:ext cx="9915230" cy="0"/>
          </a:xfrm>
          <a:prstGeom prst="straightConnector1">
            <a:avLst/>
          </a:prstGeom>
          <a:noFill/>
          <a:ln cap="flat" cmpd="sng" w="47625">
            <a:solidFill>
              <a:srgbClr val="FFF3DD"/>
            </a:solidFill>
            <a:prstDash val="dot"/>
            <a:round/>
            <a:headEnd len="sm" w="sm" type="none"/>
            <a:tailEnd len="sm" w="sm" type="none"/>
          </a:ln>
        </p:spPr>
      </p:cxnSp>
      <p:cxnSp>
        <p:nvCxnSpPr>
          <p:cNvPr id="354" name="Google Shape;354;p19"/>
          <p:cNvCxnSpPr/>
          <p:nvPr/>
        </p:nvCxnSpPr>
        <p:spPr>
          <a:xfrm>
            <a:off x="6817300" y="5911013"/>
            <a:ext cx="9768273" cy="0"/>
          </a:xfrm>
          <a:prstGeom prst="straightConnector1">
            <a:avLst/>
          </a:prstGeom>
          <a:noFill/>
          <a:ln cap="flat" cmpd="sng" w="47625">
            <a:solidFill>
              <a:srgbClr val="FFF3DD"/>
            </a:solidFill>
            <a:prstDash val="dot"/>
            <a:round/>
            <a:headEnd len="sm" w="sm" type="none"/>
            <a:tailEnd len="sm" w="sm" type="none"/>
          </a:ln>
        </p:spPr>
      </p:cxnSp>
      <p:cxnSp>
        <p:nvCxnSpPr>
          <p:cNvPr id="355" name="Google Shape;355;p19"/>
          <p:cNvCxnSpPr/>
          <p:nvPr/>
        </p:nvCxnSpPr>
        <p:spPr>
          <a:xfrm>
            <a:off x="1389566" y="8837906"/>
            <a:ext cx="3776801" cy="0"/>
          </a:xfrm>
          <a:prstGeom prst="straightConnector1">
            <a:avLst/>
          </a:prstGeom>
          <a:noFill/>
          <a:ln cap="flat" cmpd="sng" w="38100">
            <a:solidFill>
              <a:srgbClr val="FFF3DD"/>
            </a:solidFill>
            <a:prstDash val="dot"/>
            <a:round/>
            <a:headEnd len="sm" w="sm" type="none"/>
            <a:tailEnd len="sm" w="sm" type="none"/>
          </a:ln>
        </p:spPr>
      </p:cxnSp>
      <p:cxnSp>
        <p:nvCxnSpPr>
          <p:cNvPr id="356" name="Google Shape;356;p19"/>
          <p:cNvCxnSpPr/>
          <p:nvPr/>
        </p:nvCxnSpPr>
        <p:spPr>
          <a:xfrm>
            <a:off x="12808772" y="8837906"/>
            <a:ext cx="3776801" cy="0"/>
          </a:xfrm>
          <a:prstGeom prst="straightConnector1">
            <a:avLst/>
          </a:prstGeom>
          <a:noFill/>
          <a:ln cap="flat" cmpd="sng" w="38100">
            <a:solidFill>
              <a:srgbClr val="FFF3DD"/>
            </a:solidFill>
            <a:prstDash val="dot"/>
            <a:round/>
            <a:headEnd len="sm" w="sm" type="none"/>
            <a:tailEnd len="sm" w="sm" type="none"/>
          </a:ln>
        </p:spPr>
      </p:cxnSp>
      <p:sp>
        <p:nvSpPr>
          <p:cNvPr id="357" name="Google Shape;357;p19"/>
          <p:cNvSpPr/>
          <p:nvPr/>
        </p:nvSpPr>
        <p:spPr>
          <a:xfrm>
            <a:off x="1532061" y="9496666"/>
            <a:ext cx="210121" cy="300173"/>
          </a:xfrm>
          <a:custGeom>
            <a:rect b="b" l="l" r="r" t="t"/>
            <a:pathLst>
              <a:path extrusionOk="0" h="300173" w="210121">
                <a:moveTo>
                  <a:pt x="0" y="0"/>
                </a:moveTo>
                <a:lnTo>
                  <a:pt x="210121" y="0"/>
                </a:lnTo>
                <a:lnTo>
                  <a:pt x="210121" y="300173"/>
                </a:lnTo>
                <a:lnTo>
                  <a:pt x="0" y="300173"/>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8" name="Google Shape;358;p19"/>
          <p:cNvSpPr/>
          <p:nvPr/>
        </p:nvSpPr>
        <p:spPr>
          <a:xfrm>
            <a:off x="7847139" y="9515069"/>
            <a:ext cx="263367" cy="263367"/>
          </a:xfrm>
          <a:custGeom>
            <a:rect b="b" l="l" r="r" t="t"/>
            <a:pathLst>
              <a:path extrusionOk="0" h="263367" w="263367">
                <a:moveTo>
                  <a:pt x="0" y="0"/>
                </a:moveTo>
                <a:lnTo>
                  <a:pt x="263367" y="0"/>
                </a:lnTo>
                <a:lnTo>
                  <a:pt x="263367" y="263367"/>
                </a:lnTo>
                <a:lnTo>
                  <a:pt x="0" y="26336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9" name="Google Shape;359;p19"/>
          <p:cNvSpPr/>
          <p:nvPr/>
        </p:nvSpPr>
        <p:spPr>
          <a:xfrm>
            <a:off x="12808772" y="9488017"/>
            <a:ext cx="273035" cy="273035"/>
          </a:xfrm>
          <a:custGeom>
            <a:rect b="b" l="l" r="r" t="t"/>
            <a:pathLst>
              <a:path extrusionOk="0" h="273035" w="273035">
                <a:moveTo>
                  <a:pt x="0" y="0"/>
                </a:moveTo>
                <a:lnTo>
                  <a:pt x="273035" y="0"/>
                </a:lnTo>
                <a:lnTo>
                  <a:pt x="273035" y="273035"/>
                </a:lnTo>
                <a:lnTo>
                  <a:pt x="0" y="273035"/>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360" name="Google Shape;360;p19"/>
          <p:cNvCxnSpPr/>
          <p:nvPr/>
        </p:nvCxnSpPr>
        <p:spPr>
          <a:xfrm>
            <a:off x="7255600" y="8779240"/>
            <a:ext cx="3776801" cy="0"/>
          </a:xfrm>
          <a:prstGeom prst="straightConnector1">
            <a:avLst/>
          </a:prstGeom>
          <a:noFill/>
          <a:ln cap="flat" cmpd="sng" w="38100">
            <a:solidFill>
              <a:srgbClr val="FFF3DD"/>
            </a:solidFill>
            <a:prstDash val="dot"/>
            <a:round/>
            <a:headEnd len="sm" w="sm" type="none"/>
            <a:tailEnd len="sm" w="sm" type="none"/>
          </a:ln>
        </p:spPr>
      </p:cxnSp>
      <p:sp>
        <p:nvSpPr>
          <p:cNvPr id="361" name="Google Shape;361;p19"/>
          <p:cNvSpPr txBox="1"/>
          <p:nvPr/>
        </p:nvSpPr>
        <p:spPr>
          <a:xfrm>
            <a:off x="5791200" y="1005224"/>
            <a:ext cx="6332100" cy="15390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lang="en-US" sz="9999">
                <a:solidFill>
                  <a:schemeClr val="lt1"/>
                </a:solidFill>
                <a:latin typeface="Signika"/>
                <a:ea typeface="Signika"/>
                <a:cs typeface="Signika"/>
                <a:sym typeface="Signika"/>
              </a:rPr>
              <a:t>Certificate</a:t>
            </a:r>
            <a:endParaRPr>
              <a:solidFill>
                <a:schemeClr val="lt1"/>
              </a:solidFill>
            </a:endParaRPr>
          </a:p>
        </p:txBody>
      </p:sp>
      <p:sp>
        <p:nvSpPr>
          <p:cNvPr id="362" name="Google Shape;362;p19"/>
          <p:cNvSpPr txBox="1"/>
          <p:nvPr/>
        </p:nvSpPr>
        <p:spPr>
          <a:xfrm>
            <a:off x="1313259" y="3848549"/>
            <a:ext cx="5041225" cy="504825"/>
          </a:xfrm>
          <a:prstGeom prst="rect">
            <a:avLst/>
          </a:prstGeom>
          <a:noFill/>
          <a:ln>
            <a:noFill/>
          </a:ln>
        </p:spPr>
        <p:txBody>
          <a:bodyPr anchorCtr="0" anchor="t" bIns="0" lIns="0" spcFirstLastPara="1" rIns="0" wrap="square" tIns="0">
            <a:spAutoFit/>
          </a:bodyPr>
          <a:lstStyle/>
          <a:p>
            <a:pPr indent="0" lvl="0" marL="0" marR="0" rtl="0" algn="l">
              <a:lnSpc>
                <a:spcPct val="140013"/>
              </a:lnSpc>
              <a:spcBef>
                <a:spcPts val="0"/>
              </a:spcBef>
              <a:spcAft>
                <a:spcPts val="0"/>
              </a:spcAft>
              <a:buNone/>
            </a:pPr>
            <a:r>
              <a:rPr lang="en-US" sz="2999">
                <a:solidFill>
                  <a:srgbClr val="000000"/>
                </a:solidFill>
                <a:latin typeface="Raleway"/>
                <a:ea typeface="Raleway"/>
                <a:cs typeface="Raleway"/>
                <a:sym typeface="Raleway"/>
              </a:rPr>
              <a:t>This certificate is awarded to</a:t>
            </a:r>
            <a:endParaRPr/>
          </a:p>
        </p:txBody>
      </p:sp>
      <p:sp>
        <p:nvSpPr>
          <p:cNvPr id="363" name="Google Shape;363;p19"/>
          <p:cNvSpPr txBox="1"/>
          <p:nvPr/>
        </p:nvSpPr>
        <p:spPr>
          <a:xfrm>
            <a:off x="5463716" y="3016046"/>
            <a:ext cx="9607662" cy="1361141"/>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8000">
                <a:solidFill>
                  <a:srgbClr val="FFFFFF"/>
                </a:solidFill>
                <a:latin typeface="Pacifico"/>
                <a:ea typeface="Pacifico"/>
                <a:cs typeface="Pacifico"/>
                <a:sym typeface="Pacifico"/>
              </a:rPr>
              <a:t>André Bachelet</a:t>
            </a:r>
            <a:endParaRPr/>
          </a:p>
        </p:txBody>
      </p:sp>
      <p:sp>
        <p:nvSpPr>
          <p:cNvPr id="364" name="Google Shape;364;p19"/>
          <p:cNvSpPr txBox="1"/>
          <p:nvPr/>
        </p:nvSpPr>
        <p:spPr>
          <a:xfrm>
            <a:off x="1365337" y="5410950"/>
            <a:ext cx="5133261" cy="5238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3000">
                <a:solidFill>
                  <a:srgbClr val="000000"/>
                </a:solidFill>
                <a:latin typeface="Raleway"/>
                <a:ea typeface="Raleway"/>
                <a:cs typeface="Raleway"/>
                <a:sym typeface="Raleway"/>
              </a:rPr>
              <a:t>As a participant in the activity</a:t>
            </a:r>
            <a:endParaRPr/>
          </a:p>
        </p:txBody>
      </p:sp>
      <p:sp>
        <p:nvSpPr>
          <p:cNvPr id="365" name="Google Shape;365;p19"/>
          <p:cNvSpPr txBox="1"/>
          <p:nvPr/>
        </p:nvSpPr>
        <p:spPr>
          <a:xfrm>
            <a:off x="8354348" y="5286824"/>
            <a:ext cx="6717030" cy="5143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3000">
                <a:solidFill>
                  <a:srgbClr val="0F1A38"/>
                </a:solidFill>
                <a:latin typeface="Pacifico"/>
                <a:ea typeface="Pacifico"/>
                <a:cs typeface="Pacifico"/>
                <a:sym typeface="Pacifico"/>
              </a:rPr>
              <a:t>Briefly describe about School Achievement</a:t>
            </a:r>
            <a:endParaRPr/>
          </a:p>
        </p:txBody>
      </p:sp>
      <p:sp>
        <p:nvSpPr>
          <p:cNvPr id="366" name="Google Shape;366;p19"/>
          <p:cNvSpPr txBox="1"/>
          <p:nvPr/>
        </p:nvSpPr>
        <p:spPr>
          <a:xfrm>
            <a:off x="2176883" y="8414071"/>
            <a:ext cx="2202166" cy="4057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FFF3DD"/>
                </a:solidFill>
                <a:latin typeface="Pacifico"/>
                <a:ea typeface="Pacifico"/>
                <a:cs typeface="Pacifico"/>
                <a:sym typeface="Pacifico"/>
              </a:rPr>
              <a:t>Signature</a:t>
            </a:r>
            <a:endParaRPr/>
          </a:p>
        </p:txBody>
      </p:sp>
      <p:sp>
        <p:nvSpPr>
          <p:cNvPr id="367" name="Google Shape;367;p19"/>
          <p:cNvSpPr txBox="1"/>
          <p:nvPr/>
        </p:nvSpPr>
        <p:spPr>
          <a:xfrm>
            <a:off x="7875107" y="8373475"/>
            <a:ext cx="2537785" cy="4057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FFF3DD"/>
                </a:solidFill>
                <a:latin typeface="Pacifico"/>
                <a:ea typeface="Pacifico"/>
                <a:cs typeface="Pacifico"/>
                <a:sym typeface="Pacifico"/>
              </a:rPr>
              <a:t>Name</a:t>
            </a:r>
            <a:endParaRPr/>
          </a:p>
        </p:txBody>
      </p:sp>
      <p:sp>
        <p:nvSpPr>
          <p:cNvPr id="368" name="Google Shape;368;p19"/>
          <p:cNvSpPr txBox="1"/>
          <p:nvPr/>
        </p:nvSpPr>
        <p:spPr>
          <a:xfrm>
            <a:off x="14378322" y="8414071"/>
            <a:ext cx="637699" cy="4057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FFF3DD"/>
                </a:solidFill>
                <a:latin typeface="Pacifico"/>
                <a:ea typeface="Pacifico"/>
                <a:cs typeface="Pacifico"/>
                <a:sym typeface="Pacifico"/>
              </a:rPr>
              <a:t>Date</a:t>
            </a:r>
            <a:endParaRPr/>
          </a:p>
        </p:txBody>
      </p:sp>
      <p:sp>
        <p:nvSpPr>
          <p:cNvPr id="369" name="Google Shape;369;p19"/>
          <p:cNvSpPr txBox="1"/>
          <p:nvPr/>
        </p:nvSpPr>
        <p:spPr>
          <a:xfrm>
            <a:off x="1893281" y="9494353"/>
            <a:ext cx="5036745" cy="26669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1500" u="none">
                <a:solidFill>
                  <a:srgbClr val="000000"/>
                </a:solidFill>
                <a:latin typeface="Raleway"/>
                <a:ea typeface="Raleway"/>
                <a:cs typeface="Raleway"/>
                <a:sym typeface="Raleway"/>
              </a:rPr>
              <a:t>123 Anywhere St., Any City,ST 12345</a:t>
            </a:r>
            <a:endParaRPr/>
          </a:p>
        </p:txBody>
      </p:sp>
      <p:sp>
        <p:nvSpPr>
          <p:cNvPr id="370" name="Google Shape;370;p19"/>
          <p:cNvSpPr txBox="1"/>
          <p:nvPr/>
        </p:nvSpPr>
        <p:spPr>
          <a:xfrm>
            <a:off x="8322799" y="9490860"/>
            <a:ext cx="2960950" cy="273684"/>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1600" u="none">
                <a:solidFill>
                  <a:srgbClr val="000000"/>
                </a:solidFill>
                <a:latin typeface="Raleway"/>
                <a:ea typeface="Raleway"/>
                <a:cs typeface="Raleway"/>
                <a:sym typeface="Raleway"/>
              </a:rPr>
              <a:t>123-456-7890</a:t>
            </a:r>
            <a:endParaRPr/>
          </a:p>
        </p:txBody>
      </p:sp>
      <p:sp>
        <p:nvSpPr>
          <p:cNvPr id="371" name="Google Shape;371;p19"/>
          <p:cNvSpPr txBox="1"/>
          <p:nvPr/>
        </p:nvSpPr>
        <p:spPr>
          <a:xfrm>
            <a:off x="13378234" y="9468643"/>
            <a:ext cx="4892954" cy="273684"/>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1600" u="none">
                <a:solidFill>
                  <a:srgbClr val="000000"/>
                </a:solidFill>
                <a:latin typeface="Raleway"/>
                <a:ea typeface="Raleway"/>
                <a:cs typeface="Raleway"/>
                <a:sym typeface="Raleway"/>
              </a:rPr>
              <a:t>reallygreatsite.com</a:t>
            </a:r>
            <a:endParaRPr/>
          </a:p>
        </p:txBody>
      </p:sp>
      <p:sp>
        <p:nvSpPr>
          <p:cNvPr id="372" name="Google Shape;372;p19"/>
          <p:cNvSpPr/>
          <p:nvPr/>
        </p:nvSpPr>
        <p:spPr>
          <a:xfrm rot="-6390396">
            <a:off x="3969978" y="1077798"/>
            <a:ext cx="734510" cy="702458"/>
          </a:xfrm>
          <a:custGeom>
            <a:rect b="b" l="l" r="r" t="t"/>
            <a:pathLst>
              <a:path extrusionOk="0" h="702458" w="734510">
                <a:moveTo>
                  <a:pt x="0" y="0"/>
                </a:moveTo>
                <a:lnTo>
                  <a:pt x="734510" y="0"/>
                </a:lnTo>
                <a:lnTo>
                  <a:pt x="734510" y="702458"/>
                </a:lnTo>
                <a:lnTo>
                  <a:pt x="0" y="702458"/>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3" name="Google Shape;373;p19"/>
          <p:cNvSpPr/>
          <p:nvPr/>
        </p:nvSpPr>
        <p:spPr>
          <a:xfrm rot="7703288">
            <a:off x="337509" y="7922041"/>
            <a:ext cx="734510" cy="702458"/>
          </a:xfrm>
          <a:custGeom>
            <a:rect b="b" l="l" r="r" t="t"/>
            <a:pathLst>
              <a:path extrusionOk="0" h="702458" w="734510">
                <a:moveTo>
                  <a:pt x="0" y="0"/>
                </a:moveTo>
                <a:lnTo>
                  <a:pt x="734509" y="0"/>
                </a:lnTo>
                <a:lnTo>
                  <a:pt x="734509" y="702458"/>
                </a:lnTo>
                <a:lnTo>
                  <a:pt x="0" y="702458"/>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4" name="Google Shape;374;p19"/>
          <p:cNvSpPr/>
          <p:nvPr/>
        </p:nvSpPr>
        <p:spPr>
          <a:xfrm rot="-4894750">
            <a:off x="15368481" y="2090533"/>
            <a:ext cx="1572903" cy="1504267"/>
          </a:xfrm>
          <a:custGeom>
            <a:rect b="b" l="l" r="r" t="t"/>
            <a:pathLst>
              <a:path extrusionOk="0" h="1504267" w="1572903">
                <a:moveTo>
                  <a:pt x="0" y="0"/>
                </a:moveTo>
                <a:lnTo>
                  <a:pt x="1572903" y="0"/>
                </a:lnTo>
                <a:lnTo>
                  <a:pt x="1572903" y="1504267"/>
                </a:lnTo>
                <a:lnTo>
                  <a:pt x="0" y="1504267"/>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5" name="Google Shape;375;p19"/>
          <p:cNvSpPr/>
          <p:nvPr/>
        </p:nvSpPr>
        <p:spPr>
          <a:xfrm>
            <a:off x="1208124" y="1880939"/>
            <a:ext cx="921091" cy="832436"/>
          </a:xfrm>
          <a:custGeom>
            <a:rect b="b" l="l" r="r" t="t"/>
            <a:pathLst>
              <a:path extrusionOk="0" h="832436" w="921091">
                <a:moveTo>
                  <a:pt x="0" y="0"/>
                </a:moveTo>
                <a:lnTo>
                  <a:pt x="921091" y="0"/>
                </a:lnTo>
                <a:lnTo>
                  <a:pt x="921091" y="832436"/>
                </a:lnTo>
                <a:lnTo>
                  <a:pt x="0" y="832436"/>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6" name="Google Shape;376;p19"/>
          <p:cNvSpPr/>
          <p:nvPr/>
        </p:nvSpPr>
        <p:spPr>
          <a:xfrm>
            <a:off x="16338209" y="7666846"/>
            <a:ext cx="921091" cy="832436"/>
          </a:xfrm>
          <a:custGeom>
            <a:rect b="b" l="l" r="r" t="t"/>
            <a:pathLst>
              <a:path extrusionOk="0" h="832436" w="921091">
                <a:moveTo>
                  <a:pt x="0" y="0"/>
                </a:moveTo>
                <a:lnTo>
                  <a:pt x="921091" y="0"/>
                </a:lnTo>
                <a:lnTo>
                  <a:pt x="921091" y="832435"/>
                </a:lnTo>
                <a:lnTo>
                  <a:pt x="0" y="832435"/>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377" name="Google Shape;377;p19"/>
          <p:cNvCxnSpPr/>
          <p:nvPr/>
        </p:nvCxnSpPr>
        <p:spPr>
          <a:xfrm>
            <a:off x="1365337" y="7323458"/>
            <a:ext cx="15220235" cy="0"/>
          </a:xfrm>
          <a:prstGeom prst="straightConnector1">
            <a:avLst/>
          </a:prstGeom>
          <a:noFill/>
          <a:ln cap="flat" cmpd="sng" w="47625">
            <a:solidFill>
              <a:srgbClr val="FFF3DD"/>
            </a:solidFill>
            <a:prstDash val="dot"/>
            <a:round/>
            <a:headEnd len="sm" w="sm" type="none"/>
            <a:tailEnd len="sm" w="sm" type="none"/>
          </a:ln>
        </p:spPr>
      </p:cxnSp>
      <p:sp>
        <p:nvSpPr>
          <p:cNvPr id="378" name="Google Shape;378;p19"/>
          <p:cNvSpPr txBox="1"/>
          <p:nvPr/>
        </p:nvSpPr>
        <p:spPr>
          <a:xfrm>
            <a:off x="5616939" y="6645303"/>
            <a:ext cx="6717030" cy="5143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3000">
                <a:solidFill>
                  <a:srgbClr val="0F1A38"/>
                </a:solidFill>
                <a:latin typeface="Pacifico"/>
                <a:ea typeface="Pacifico"/>
                <a:cs typeface="Pacifico"/>
                <a:sym typeface="Pacifico"/>
              </a:rPr>
              <a:t>Briefly describe about School Achievement</a:t>
            </a:r>
            <a:endParaRPr/>
          </a:p>
        </p:txBody>
      </p:sp>
      <p:cxnSp>
        <p:nvCxnSpPr>
          <p:cNvPr id="379" name="Google Shape;379;p19"/>
          <p:cNvCxnSpPr/>
          <p:nvPr/>
        </p:nvCxnSpPr>
        <p:spPr>
          <a:xfrm>
            <a:off x="13840908" y="1047750"/>
            <a:ext cx="3776801" cy="0"/>
          </a:xfrm>
          <a:prstGeom prst="straightConnector1">
            <a:avLst/>
          </a:prstGeom>
          <a:noFill/>
          <a:ln cap="flat" cmpd="sng" w="38100">
            <a:solidFill>
              <a:srgbClr val="FFF3DD"/>
            </a:solidFill>
            <a:prstDash val="dot"/>
            <a:round/>
            <a:headEnd len="sm" w="sm" type="none"/>
            <a:tailEnd len="sm" w="sm" type="none"/>
          </a:ln>
        </p:spPr>
      </p:cxnSp>
      <p:sp>
        <p:nvSpPr>
          <p:cNvPr id="380" name="Google Shape;380;p19"/>
          <p:cNvSpPr txBox="1"/>
          <p:nvPr/>
        </p:nvSpPr>
        <p:spPr>
          <a:xfrm>
            <a:off x="14604413" y="603885"/>
            <a:ext cx="2537785" cy="4057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FFF3DD"/>
                </a:solidFill>
                <a:latin typeface="Pacifico"/>
                <a:ea typeface="Pacifico"/>
                <a:cs typeface="Pacifico"/>
                <a:sym typeface="Pacifico"/>
              </a:rPr>
              <a:t>Name</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35387"/>
        </a:solidFill>
      </p:bgPr>
    </p:bg>
    <p:spTree>
      <p:nvGrpSpPr>
        <p:cNvPr id="384" name="Shape 384"/>
        <p:cNvGrpSpPr/>
        <p:nvPr/>
      </p:nvGrpSpPr>
      <p:grpSpPr>
        <a:xfrm>
          <a:off x="0" y="0"/>
          <a:ext cx="0" cy="0"/>
          <a:chOff x="0" y="0"/>
          <a:chExt cx="0" cy="0"/>
        </a:xfrm>
      </p:grpSpPr>
      <p:grpSp>
        <p:nvGrpSpPr>
          <p:cNvPr id="385" name="Google Shape;385;p20"/>
          <p:cNvGrpSpPr/>
          <p:nvPr/>
        </p:nvGrpSpPr>
        <p:grpSpPr>
          <a:xfrm>
            <a:off x="330335" y="283383"/>
            <a:ext cx="17627330" cy="9647904"/>
            <a:chOff x="0" y="-19050"/>
            <a:chExt cx="4642589" cy="2541012"/>
          </a:xfrm>
        </p:grpSpPr>
        <p:sp>
          <p:nvSpPr>
            <p:cNvPr id="386" name="Google Shape;386;p20"/>
            <p:cNvSpPr/>
            <p:nvPr/>
          </p:nvSpPr>
          <p:spPr>
            <a:xfrm>
              <a:off x="0" y="0"/>
              <a:ext cx="4642589" cy="2521962"/>
            </a:xfrm>
            <a:custGeom>
              <a:rect b="b" l="l" r="r" t="t"/>
              <a:pathLst>
                <a:path extrusionOk="0" h="2521962" w="4642589">
                  <a:moveTo>
                    <a:pt x="4563171" y="0"/>
                  </a:moveTo>
                  <a:lnTo>
                    <a:pt x="79418" y="0"/>
                  </a:lnTo>
                  <a:cubicBezTo>
                    <a:pt x="79418" y="43699"/>
                    <a:pt x="44079" y="79418"/>
                    <a:pt x="0" y="79418"/>
                  </a:cubicBezTo>
                  <a:lnTo>
                    <a:pt x="0" y="2442544"/>
                  </a:lnTo>
                  <a:cubicBezTo>
                    <a:pt x="43699" y="2442544"/>
                    <a:pt x="79418" y="2477883"/>
                    <a:pt x="79418" y="2521962"/>
                  </a:cubicBezTo>
                  <a:lnTo>
                    <a:pt x="4563171" y="2521962"/>
                  </a:lnTo>
                  <a:cubicBezTo>
                    <a:pt x="4563171" y="2478262"/>
                    <a:pt x="4598510" y="2442544"/>
                    <a:pt x="4642589" y="2442544"/>
                  </a:cubicBezTo>
                  <a:lnTo>
                    <a:pt x="4642589" y="79418"/>
                  </a:lnTo>
                  <a:cubicBezTo>
                    <a:pt x="4598889" y="79418"/>
                    <a:pt x="4563171" y="44079"/>
                    <a:pt x="4563171" y="0"/>
                  </a:cubicBezTo>
                  <a:close/>
                </a:path>
              </a:pathLst>
            </a:custGeom>
            <a:solidFill>
              <a:srgbClr val="FFF3D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7" name="Google Shape;387;p20"/>
            <p:cNvSpPr txBox="1"/>
            <p:nvPr/>
          </p:nvSpPr>
          <p:spPr>
            <a:xfrm>
              <a:off x="38100" y="-19050"/>
              <a:ext cx="4566389" cy="250291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88" name="Google Shape;388;p20"/>
          <p:cNvSpPr/>
          <p:nvPr/>
        </p:nvSpPr>
        <p:spPr>
          <a:xfrm>
            <a:off x="11280017" y="1288019"/>
            <a:ext cx="5140642" cy="7710963"/>
          </a:xfrm>
          <a:custGeom>
            <a:rect b="b" l="l" r="r" t="t"/>
            <a:pathLst>
              <a:path extrusionOk="0" h="7710963" w="5140642">
                <a:moveTo>
                  <a:pt x="0" y="0"/>
                </a:moveTo>
                <a:lnTo>
                  <a:pt x="5140642" y="0"/>
                </a:lnTo>
                <a:lnTo>
                  <a:pt x="5140642" y="7710962"/>
                </a:lnTo>
                <a:lnTo>
                  <a:pt x="0" y="771096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9" name="Google Shape;389;p20"/>
          <p:cNvSpPr txBox="1"/>
          <p:nvPr/>
        </p:nvSpPr>
        <p:spPr>
          <a:xfrm>
            <a:off x="1594882" y="1456986"/>
            <a:ext cx="7749793" cy="1367118"/>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9000">
                <a:solidFill>
                  <a:srgbClr val="3B61B8"/>
                </a:solidFill>
                <a:latin typeface="Signika"/>
                <a:ea typeface="Signika"/>
                <a:cs typeface="Signika"/>
                <a:sym typeface="Signika"/>
              </a:rPr>
              <a:t>School Trips</a:t>
            </a:r>
            <a:endParaRPr/>
          </a:p>
        </p:txBody>
      </p:sp>
      <p:sp>
        <p:nvSpPr>
          <p:cNvPr id="390" name="Google Shape;390;p20"/>
          <p:cNvSpPr txBox="1"/>
          <p:nvPr/>
        </p:nvSpPr>
        <p:spPr>
          <a:xfrm>
            <a:off x="1599027" y="3752796"/>
            <a:ext cx="3870752" cy="523875"/>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lang="en-US" sz="3499">
                <a:solidFill>
                  <a:srgbClr val="0F1A38"/>
                </a:solidFill>
                <a:latin typeface="Pacifico"/>
                <a:ea typeface="Pacifico"/>
                <a:cs typeface="Pacifico"/>
                <a:sym typeface="Pacifico"/>
              </a:rPr>
              <a:t>Trips One</a:t>
            </a:r>
            <a:endParaRPr/>
          </a:p>
        </p:txBody>
      </p:sp>
      <p:sp>
        <p:nvSpPr>
          <p:cNvPr id="391" name="Google Shape;391;p20"/>
          <p:cNvSpPr txBox="1"/>
          <p:nvPr/>
        </p:nvSpPr>
        <p:spPr>
          <a:xfrm>
            <a:off x="6283994" y="3752796"/>
            <a:ext cx="4032753" cy="523875"/>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lang="en-US" sz="3499">
                <a:solidFill>
                  <a:srgbClr val="0F1A38"/>
                </a:solidFill>
                <a:latin typeface="Pacifico"/>
                <a:ea typeface="Pacifico"/>
                <a:cs typeface="Pacifico"/>
                <a:sym typeface="Pacifico"/>
              </a:rPr>
              <a:t>Trips Two</a:t>
            </a:r>
            <a:endParaRPr/>
          </a:p>
        </p:txBody>
      </p:sp>
      <p:sp>
        <p:nvSpPr>
          <p:cNvPr id="392" name="Google Shape;392;p20"/>
          <p:cNvSpPr txBox="1"/>
          <p:nvPr/>
        </p:nvSpPr>
        <p:spPr>
          <a:xfrm>
            <a:off x="1599027" y="6745992"/>
            <a:ext cx="3870752" cy="523875"/>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lang="en-US" sz="3499">
                <a:solidFill>
                  <a:srgbClr val="0F1A38"/>
                </a:solidFill>
                <a:latin typeface="Pacifico"/>
                <a:ea typeface="Pacifico"/>
                <a:cs typeface="Pacifico"/>
                <a:sym typeface="Pacifico"/>
              </a:rPr>
              <a:t>Trips Three</a:t>
            </a:r>
            <a:endParaRPr/>
          </a:p>
        </p:txBody>
      </p:sp>
      <p:sp>
        <p:nvSpPr>
          <p:cNvPr id="393" name="Google Shape;393;p20"/>
          <p:cNvSpPr txBox="1"/>
          <p:nvPr/>
        </p:nvSpPr>
        <p:spPr>
          <a:xfrm>
            <a:off x="6283994" y="6745992"/>
            <a:ext cx="4032753" cy="523875"/>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lang="en-US" sz="3499">
                <a:solidFill>
                  <a:srgbClr val="0F1A38"/>
                </a:solidFill>
                <a:latin typeface="Pacifico"/>
                <a:ea typeface="Pacifico"/>
                <a:cs typeface="Pacifico"/>
                <a:sym typeface="Pacifico"/>
              </a:rPr>
              <a:t> Trips Four</a:t>
            </a:r>
            <a:endParaRPr/>
          </a:p>
        </p:txBody>
      </p:sp>
      <p:sp>
        <p:nvSpPr>
          <p:cNvPr id="394" name="Google Shape;394;p20"/>
          <p:cNvSpPr txBox="1"/>
          <p:nvPr/>
        </p:nvSpPr>
        <p:spPr>
          <a:xfrm>
            <a:off x="1599027" y="4424828"/>
            <a:ext cx="3870752"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a:solidFill>
                  <a:srgbClr val="0F1A38"/>
                </a:solidFill>
                <a:latin typeface="Raleway"/>
                <a:ea typeface="Raleway"/>
                <a:cs typeface="Raleway"/>
                <a:sym typeface="Raleway"/>
              </a:rPr>
              <a:t>Elaborate on what you want to discuss. </a:t>
            </a:r>
            <a:endParaRPr/>
          </a:p>
        </p:txBody>
      </p:sp>
      <p:sp>
        <p:nvSpPr>
          <p:cNvPr id="395" name="Google Shape;395;p20"/>
          <p:cNvSpPr txBox="1"/>
          <p:nvPr/>
        </p:nvSpPr>
        <p:spPr>
          <a:xfrm>
            <a:off x="6283994" y="4424828"/>
            <a:ext cx="3870752"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a:solidFill>
                  <a:srgbClr val="0F1A38"/>
                </a:solidFill>
                <a:latin typeface="Raleway"/>
                <a:ea typeface="Raleway"/>
                <a:cs typeface="Raleway"/>
                <a:sym typeface="Raleway"/>
              </a:rPr>
              <a:t>Elaborate on what you want to discuss. </a:t>
            </a:r>
            <a:endParaRPr/>
          </a:p>
        </p:txBody>
      </p:sp>
      <p:sp>
        <p:nvSpPr>
          <p:cNvPr id="396" name="Google Shape;396;p20"/>
          <p:cNvSpPr txBox="1"/>
          <p:nvPr/>
        </p:nvSpPr>
        <p:spPr>
          <a:xfrm>
            <a:off x="1599027" y="7418024"/>
            <a:ext cx="3980117" cy="82542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a:solidFill>
                  <a:srgbClr val="0F1A38"/>
                </a:solidFill>
                <a:latin typeface="Raleway"/>
                <a:ea typeface="Raleway"/>
                <a:cs typeface="Raleway"/>
                <a:sym typeface="Raleway"/>
              </a:rPr>
              <a:t>Elaborate on what you </a:t>
            </a:r>
            <a:endParaRPr/>
          </a:p>
          <a:p>
            <a:pPr indent="0" lvl="0" marL="0" marR="0" rtl="0" algn="l">
              <a:lnSpc>
                <a:spcPct val="139958"/>
              </a:lnSpc>
              <a:spcBef>
                <a:spcPts val="0"/>
              </a:spcBef>
              <a:spcAft>
                <a:spcPts val="0"/>
              </a:spcAft>
              <a:buNone/>
            </a:pPr>
            <a:r>
              <a:rPr lang="en-US" sz="2400">
                <a:solidFill>
                  <a:srgbClr val="0F1A38"/>
                </a:solidFill>
                <a:latin typeface="Raleway"/>
                <a:ea typeface="Raleway"/>
                <a:cs typeface="Raleway"/>
                <a:sym typeface="Raleway"/>
              </a:rPr>
              <a:t>want to discuss. </a:t>
            </a:r>
            <a:endParaRPr/>
          </a:p>
        </p:txBody>
      </p:sp>
      <p:sp>
        <p:nvSpPr>
          <p:cNvPr id="397" name="Google Shape;397;p20"/>
          <p:cNvSpPr txBox="1"/>
          <p:nvPr/>
        </p:nvSpPr>
        <p:spPr>
          <a:xfrm>
            <a:off x="6283994" y="7418024"/>
            <a:ext cx="3980117" cy="82542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a:solidFill>
                  <a:srgbClr val="0F1A38"/>
                </a:solidFill>
                <a:latin typeface="Raleway"/>
                <a:ea typeface="Raleway"/>
                <a:cs typeface="Raleway"/>
                <a:sym typeface="Raleway"/>
              </a:rPr>
              <a:t>Elaborate on what you </a:t>
            </a:r>
            <a:endParaRPr/>
          </a:p>
          <a:p>
            <a:pPr indent="0" lvl="0" marL="0" marR="0" rtl="0" algn="l">
              <a:lnSpc>
                <a:spcPct val="139958"/>
              </a:lnSpc>
              <a:spcBef>
                <a:spcPts val="0"/>
              </a:spcBef>
              <a:spcAft>
                <a:spcPts val="0"/>
              </a:spcAft>
              <a:buNone/>
            </a:pPr>
            <a:r>
              <a:rPr lang="en-US" sz="2400">
                <a:solidFill>
                  <a:srgbClr val="0F1A38"/>
                </a:solidFill>
                <a:latin typeface="Raleway"/>
                <a:ea typeface="Raleway"/>
                <a:cs typeface="Raleway"/>
                <a:sym typeface="Raleway"/>
              </a:rPr>
              <a:t>want to discuss. </a:t>
            </a:r>
            <a:endParaRPr/>
          </a:p>
        </p:txBody>
      </p:sp>
      <p:grpSp>
        <p:nvGrpSpPr>
          <p:cNvPr id="398" name="Google Shape;398;p20"/>
          <p:cNvGrpSpPr/>
          <p:nvPr/>
        </p:nvGrpSpPr>
        <p:grpSpPr>
          <a:xfrm rot="436080">
            <a:off x="10782768" y="740470"/>
            <a:ext cx="6162592" cy="8590811"/>
            <a:chOff x="0" y="-57150"/>
            <a:chExt cx="1623069" cy="2262600"/>
          </a:xfrm>
        </p:grpSpPr>
        <p:sp>
          <p:nvSpPr>
            <p:cNvPr id="399" name="Google Shape;399;p20"/>
            <p:cNvSpPr/>
            <p:nvPr/>
          </p:nvSpPr>
          <p:spPr>
            <a:xfrm>
              <a:off x="0" y="0"/>
              <a:ext cx="1623069" cy="2205450"/>
            </a:xfrm>
            <a:custGeom>
              <a:rect b="b" l="l" r="r" t="t"/>
              <a:pathLst>
                <a:path extrusionOk="0" h="2205450" w="1623069">
                  <a:moveTo>
                    <a:pt x="125628" y="0"/>
                  </a:moveTo>
                  <a:lnTo>
                    <a:pt x="1497442" y="0"/>
                  </a:lnTo>
                  <a:cubicBezTo>
                    <a:pt x="1566824" y="0"/>
                    <a:pt x="1623069" y="56245"/>
                    <a:pt x="1623069" y="125628"/>
                  </a:cubicBezTo>
                  <a:lnTo>
                    <a:pt x="1623069" y="2079823"/>
                  </a:lnTo>
                  <a:cubicBezTo>
                    <a:pt x="1623069" y="2113141"/>
                    <a:pt x="1609834" y="2145095"/>
                    <a:pt x="1586274" y="2168655"/>
                  </a:cubicBezTo>
                  <a:cubicBezTo>
                    <a:pt x="1562714" y="2192215"/>
                    <a:pt x="1530760" y="2205450"/>
                    <a:pt x="1497442" y="2205450"/>
                  </a:cubicBezTo>
                  <a:lnTo>
                    <a:pt x="125628" y="2205450"/>
                  </a:lnTo>
                  <a:cubicBezTo>
                    <a:pt x="56245" y="2205450"/>
                    <a:pt x="0" y="2149205"/>
                    <a:pt x="0" y="2079823"/>
                  </a:cubicBezTo>
                  <a:lnTo>
                    <a:pt x="0" y="125628"/>
                  </a:lnTo>
                  <a:cubicBezTo>
                    <a:pt x="0" y="56245"/>
                    <a:pt x="56245" y="0"/>
                    <a:pt x="125628" y="0"/>
                  </a:cubicBezTo>
                  <a:close/>
                </a:path>
              </a:pathLst>
            </a:custGeom>
            <a:solidFill>
              <a:srgbClr val="000000">
                <a:alpha val="0"/>
              </a:srgbClr>
            </a:solidFill>
            <a:ln cap="rnd" cmpd="sng" w="76200">
              <a:solidFill>
                <a:srgbClr val="FA9A93"/>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0" name="Google Shape;400;p20"/>
            <p:cNvSpPr txBox="1"/>
            <p:nvPr/>
          </p:nvSpPr>
          <p:spPr>
            <a:xfrm>
              <a:off x="0" y="-57150"/>
              <a:ext cx="1623069" cy="2262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01" name="Google Shape;401;p20"/>
          <p:cNvSpPr/>
          <p:nvPr/>
        </p:nvSpPr>
        <p:spPr>
          <a:xfrm>
            <a:off x="10564858" y="1782091"/>
            <a:ext cx="1430318" cy="1292650"/>
          </a:xfrm>
          <a:custGeom>
            <a:rect b="b" l="l" r="r" t="t"/>
            <a:pathLst>
              <a:path extrusionOk="0" h="1292650" w="1430318">
                <a:moveTo>
                  <a:pt x="0" y="0"/>
                </a:moveTo>
                <a:lnTo>
                  <a:pt x="1430318" y="0"/>
                </a:lnTo>
                <a:lnTo>
                  <a:pt x="1430318" y="1292650"/>
                </a:lnTo>
                <a:lnTo>
                  <a:pt x="0" y="129265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2" name="Google Shape;402;p20"/>
          <p:cNvSpPr/>
          <p:nvPr/>
        </p:nvSpPr>
        <p:spPr>
          <a:xfrm>
            <a:off x="5158040" y="8491421"/>
            <a:ext cx="623478" cy="563468"/>
          </a:xfrm>
          <a:custGeom>
            <a:rect b="b" l="l" r="r" t="t"/>
            <a:pathLst>
              <a:path extrusionOk="0" h="563468" w="623478">
                <a:moveTo>
                  <a:pt x="0" y="0"/>
                </a:moveTo>
                <a:lnTo>
                  <a:pt x="623477" y="0"/>
                </a:lnTo>
                <a:lnTo>
                  <a:pt x="623477" y="563468"/>
                </a:lnTo>
                <a:lnTo>
                  <a:pt x="0" y="56346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3" name="Google Shape;403;p20"/>
          <p:cNvSpPr/>
          <p:nvPr/>
        </p:nvSpPr>
        <p:spPr>
          <a:xfrm>
            <a:off x="16947561" y="8209687"/>
            <a:ext cx="623478" cy="563468"/>
          </a:xfrm>
          <a:custGeom>
            <a:rect b="b" l="l" r="r" t="t"/>
            <a:pathLst>
              <a:path extrusionOk="0" h="563468" w="623478">
                <a:moveTo>
                  <a:pt x="0" y="0"/>
                </a:moveTo>
                <a:lnTo>
                  <a:pt x="623478" y="0"/>
                </a:lnTo>
                <a:lnTo>
                  <a:pt x="623478" y="563468"/>
                </a:lnTo>
                <a:lnTo>
                  <a:pt x="0" y="56346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4" name="Google Shape;404;p20"/>
          <p:cNvSpPr/>
          <p:nvPr/>
        </p:nvSpPr>
        <p:spPr>
          <a:xfrm>
            <a:off x="1247622" y="8829063"/>
            <a:ext cx="451652" cy="451652"/>
          </a:xfrm>
          <a:custGeom>
            <a:rect b="b" l="l" r="r" t="t"/>
            <a:pathLst>
              <a:path extrusionOk="0" h="451652" w="451652">
                <a:moveTo>
                  <a:pt x="0" y="0"/>
                </a:moveTo>
                <a:lnTo>
                  <a:pt x="451651" y="0"/>
                </a:lnTo>
                <a:lnTo>
                  <a:pt x="451651" y="451652"/>
                </a:lnTo>
                <a:lnTo>
                  <a:pt x="0" y="451652"/>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405" name="Google Shape;405;p20"/>
          <p:cNvGrpSpPr/>
          <p:nvPr/>
        </p:nvGrpSpPr>
        <p:grpSpPr>
          <a:xfrm>
            <a:off x="1028700" y="8891876"/>
            <a:ext cx="670573" cy="670573"/>
            <a:chOff x="0" y="0"/>
            <a:chExt cx="812800" cy="812800"/>
          </a:xfrm>
        </p:grpSpPr>
        <p:sp>
          <p:nvSpPr>
            <p:cNvPr id="406" name="Google Shape;406;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2C25A"/>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7" name="Google Shape;407;p20"/>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08" name="Google Shape;408;p20"/>
          <p:cNvGrpSpPr/>
          <p:nvPr/>
        </p:nvGrpSpPr>
        <p:grpSpPr>
          <a:xfrm>
            <a:off x="8715714" y="1028700"/>
            <a:ext cx="428286" cy="428286"/>
            <a:chOff x="0" y="0"/>
            <a:chExt cx="812800" cy="812800"/>
          </a:xfrm>
        </p:grpSpPr>
        <p:sp>
          <p:nvSpPr>
            <p:cNvPr id="409" name="Google Shape;409;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2C25A"/>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0" name="Google Shape;410;p20"/>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11" name="Google Shape;411;p20"/>
          <p:cNvGrpSpPr/>
          <p:nvPr/>
        </p:nvGrpSpPr>
        <p:grpSpPr>
          <a:xfrm>
            <a:off x="1028700" y="2984412"/>
            <a:ext cx="335287" cy="335287"/>
            <a:chOff x="0" y="0"/>
            <a:chExt cx="812800" cy="812800"/>
          </a:xfrm>
        </p:grpSpPr>
        <p:sp>
          <p:nvSpPr>
            <p:cNvPr id="412" name="Google Shape;412;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2C25A"/>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3" name="Google Shape;413;p20"/>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35387"/>
        </a:solidFill>
      </p:bgPr>
    </p:bg>
    <p:spTree>
      <p:nvGrpSpPr>
        <p:cNvPr id="417" name="Shape 417"/>
        <p:cNvGrpSpPr/>
        <p:nvPr/>
      </p:nvGrpSpPr>
      <p:grpSpPr>
        <a:xfrm>
          <a:off x="0" y="0"/>
          <a:ext cx="0" cy="0"/>
          <a:chOff x="0" y="0"/>
          <a:chExt cx="0" cy="0"/>
        </a:xfrm>
      </p:grpSpPr>
      <p:grpSp>
        <p:nvGrpSpPr>
          <p:cNvPr id="418" name="Google Shape;418;p21"/>
          <p:cNvGrpSpPr/>
          <p:nvPr/>
        </p:nvGrpSpPr>
        <p:grpSpPr>
          <a:xfrm>
            <a:off x="330335" y="283383"/>
            <a:ext cx="17627330" cy="9647904"/>
            <a:chOff x="0" y="-19050"/>
            <a:chExt cx="4642589" cy="2541012"/>
          </a:xfrm>
        </p:grpSpPr>
        <p:sp>
          <p:nvSpPr>
            <p:cNvPr id="419" name="Google Shape;419;p21"/>
            <p:cNvSpPr/>
            <p:nvPr/>
          </p:nvSpPr>
          <p:spPr>
            <a:xfrm>
              <a:off x="0" y="0"/>
              <a:ext cx="4642589" cy="2521962"/>
            </a:xfrm>
            <a:custGeom>
              <a:rect b="b" l="l" r="r" t="t"/>
              <a:pathLst>
                <a:path extrusionOk="0" h="2521962" w="4642589">
                  <a:moveTo>
                    <a:pt x="4563171" y="0"/>
                  </a:moveTo>
                  <a:lnTo>
                    <a:pt x="79418" y="0"/>
                  </a:lnTo>
                  <a:cubicBezTo>
                    <a:pt x="79418" y="43699"/>
                    <a:pt x="44079" y="79418"/>
                    <a:pt x="0" y="79418"/>
                  </a:cubicBezTo>
                  <a:lnTo>
                    <a:pt x="0" y="2442544"/>
                  </a:lnTo>
                  <a:cubicBezTo>
                    <a:pt x="43699" y="2442544"/>
                    <a:pt x="79418" y="2477883"/>
                    <a:pt x="79418" y="2521962"/>
                  </a:cubicBezTo>
                  <a:lnTo>
                    <a:pt x="4563171" y="2521962"/>
                  </a:lnTo>
                  <a:cubicBezTo>
                    <a:pt x="4563171" y="2478262"/>
                    <a:pt x="4598510" y="2442544"/>
                    <a:pt x="4642589" y="2442544"/>
                  </a:cubicBezTo>
                  <a:lnTo>
                    <a:pt x="4642589" y="79418"/>
                  </a:lnTo>
                  <a:cubicBezTo>
                    <a:pt x="4598889" y="79418"/>
                    <a:pt x="4563171" y="44079"/>
                    <a:pt x="4563171" y="0"/>
                  </a:cubicBezTo>
                  <a:close/>
                </a:path>
              </a:pathLst>
            </a:custGeom>
            <a:solidFill>
              <a:srgbClr val="FFF3D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0" name="Google Shape;420;p21"/>
            <p:cNvSpPr txBox="1"/>
            <p:nvPr/>
          </p:nvSpPr>
          <p:spPr>
            <a:xfrm>
              <a:off x="38100" y="-19050"/>
              <a:ext cx="4566389" cy="250291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21" name="Google Shape;421;p21"/>
          <p:cNvGrpSpPr/>
          <p:nvPr/>
        </p:nvGrpSpPr>
        <p:grpSpPr>
          <a:xfrm rot="5130476">
            <a:off x="6330290" y="-1933663"/>
            <a:ext cx="5814622" cy="18265532"/>
            <a:chOff x="0" y="-57150"/>
            <a:chExt cx="1531423" cy="4810675"/>
          </a:xfrm>
        </p:grpSpPr>
        <p:sp>
          <p:nvSpPr>
            <p:cNvPr id="422" name="Google Shape;422;p21"/>
            <p:cNvSpPr/>
            <p:nvPr/>
          </p:nvSpPr>
          <p:spPr>
            <a:xfrm>
              <a:off x="0" y="0"/>
              <a:ext cx="1531423" cy="4753525"/>
            </a:xfrm>
            <a:custGeom>
              <a:rect b="b" l="l" r="r" t="t"/>
              <a:pathLst>
                <a:path extrusionOk="0" h="4753525" w="1531423">
                  <a:moveTo>
                    <a:pt x="133146" y="0"/>
                  </a:moveTo>
                  <a:lnTo>
                    <a:pt x="1398277" y="0"/>
                  </a:lnTo>
                  <a:cubicBezTo>
                    <a:pt x="1433590" y="0"/>
                    <a:pt x="1467456" y="14028"/>
                    <a:pt x="1492426" y="38997"/>
                  </a:cubicBezTo>
                  <a:cubicBezTo>
                    <a:pt x="1517395" y="63967"/>
                    <a:pt x="1531423" y="97833"/>
                    <a:pt x="1531423" y="133146"/>
                  </a:cubicBezTo>
                  <a:lnTo>
                    <a:pt x="1531423" y="4620380"/>
                  </a:lnTo>
                  <a:cubicBezTo>
                    <a:pt x="1531423" y="4655692"/>
                    <a:pt x="1517395" y="4689558"/>
                    <a:pt x="1492426" y="4714528"/>
                  </a:cubicBezTo>
                  <a:cubicBezTo>
                    <a:pt x="1467456" y="4739498"/>
                    <a:pt x="1433590" y="4753525"/>
                    <a:pt x="1398277" y="4753525"/>
                  </a:cubicBezTo>
                  <a:lnTo>
                    <a:pt x="133146" y="4753525"/>
                  </a:lnTo>
                  <a:cubicBezTo>
                    <a:pt x="97833" y="4753525"/>
                    <a:pt x="63967" y="4739498"/>
                    <a:pt x="38997" y="4714528"/>
                  </a:cubicBezTo>
                  <a:cubicBezTo>
                    <a:pt x="14028" y="4689558"/>
                    <a:pt x="0" y="4655692"/>
                    <a:pt x="0" y="4620380"/>
                  </a:cubicBezTo>
                  <a:lnTo>
                    <a:pt x="0" y="133146"/>
                  </a:lnTo>
                  <a:cubicBezTo>
                    <a:pt x="0" y="97833"/>
                    <a:pt x="14028" y="63967"/>
                    <a:pt x="38997" y="38997"/>
                  </a:cubicBezTo>
                  <a:cubicBezTo>
                    <a:pt x="63967" y="14028"/>
                    <a:pt x="97833" y="0"/>
                    <a:pt x="133146" y="0"/>
                  </a:cubicBezTo>
                  <a:close/>
                </a:path>
              </a:pathLst>
            </a:custGeom>
            <a:solidFill>
              <a:srgbClr val="000000">
                <a:alpha val="0"/>
              </a:srgbClr>
            </a:solidFill>
            <a:ln cap="rnd" cmpd="sng" w="76200">
              <a:solidFill>
                <a:srgbClr val="FA9A93"/>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3" name="Google Shape;423;p21"/>
            <p:cNvSpPr txBox="1"/>
            <p:nvPr/>
          </p:nvSpPr>
          <p:spPr>
            <a:xfrm>
              <a:off x="0" y="-57150"/>
              <a:ext cx="1531423" cy="48106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24" name="Google Shape;424;p21"/>
          <p:cNvGrpSpPr/>
          <p:nvPr/>
        </p:nvGrpSpPr>
        <p:grpSpPr>
          <a:xfrm>
            <a:off x="622354" y="4614723"/>
            <a:ext cx="17043292" cy="4787787"/>
            <a:chOff x="0" y="0"/>
            <a:chExt cx="22724389" cy="6383716"/>
          </a:xfrm>
        </p:grpSpPr>
        <p:sp>
          <p:nvSpPr>
            <p:cNvPr id="425" name="Google Shape;425;p21"/>
            <p:cNvSpPr/>
            <p:nvPr/>
          </p:nvSpPr>
          <p:spPr>
            <a:xfrm>
              <a:off x="5610313" y="0"/>
              <a:ext cx="5766393" cy="6383716"/>
            </a:xfrm>
            <a:custGeom>
              <a:rect b="b" l="l" r="r" t="t"/>
              <a:pathLst>
                <a:path extrusionOk="0" h="6383716" w="5766393">
                  <a:moveTo>
                    <a:pt x="0" y="0"/>
                  </a:moveTo>
                  <a:lnTo>
                    <a:pt x="5766394" y="0"/>
                  </a:lnTo>
                  <a:lnTo>
                    <a:pt x="5766394" y="6383716"/>
                  </a:lnTo>
                  <a:lnTo>
                    <a:pt x="0" y="6383716"/>
                  </a:lnTo>
                  <a:lnTo>
                    <a:pt x="0" y="0"/>
                  </a:lnTo>
                  <a:close/>
                </a:path>
              </a:pathLst>
            </a:custGeom>
            <a:blipFill rotWithShape="1">
              <a:blip r:embed="rId3">
                <a:alphaModFix/>
              </a:blip>
              <a:stretch>
                <a:fillRect b="-18836" l="0" r="-1569" t="-18836"/>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6" name="Google Shape;426;p21"/>
            <p:cNvSpPr/>
            <p:nvPr/>
          </p:nvSpPr>
          <p:spPr>
            <a:xfrm>
              <a:off x="11643407" y="0"/>
              <a:ext cx="5569729" cy="6383716"/>
            </a:xfrm>
            <a:custGeom>
              <a:rect b="b" l="l" r="r" t="t"/>
              <a:pathLst>
                <a:path extrusionOk="0" h="6383716" w="5569729">
                  <a:moveTo>
                    <a:pt x="0" y="0"/>
                  </a:moveTo>
                  <a:lnTo>
                    <a:pt x="5569729" y="0"/>
                  </a:lnTo>
                  <a:lnTo>
                    <a:pt x="5569729" y="6383716"/>
                  </a:lnTo>
                  <a:lnTo>
                    <a:pt x="0" y="6383716"/>
                  </a:lnTo>
                  <a:lnTo>
                    <a:pt x="0" y="0"/>
                  </a:lnTo>
                  <a:close/>
                </a:path>
              </a:pathLst>
            </a:custGeom>
            <a:blipFill rotWithShape="1">
              <a:blip r:embed="rId4">
                <a:alphaModFix/>
              </a:blip>
              <a:stretch>
                <a:fillRect b="-29868" l="0" r="-5176" t="-777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7" name="Google Shape;427;p21"/>
            <p:cNvSpPr/>
            <p:nvPr/>
          </p:nvSpPr>
          <p:spPr>
            <a:xfrm>
              <a:off x="0" y="0"/>
              <a:ext cx="5347987" cy="6383716"/>
            </a:xfrm>
            <a:custGeom>
              <a:rect b="b" l="l" r="r" t="t"/>
              <a:pathLst>
                <a:path extrusionOk="0" h="6383716" w="5347987">
                  <a:moveTo>
                    <a:pt x="0" y="0"/>
                  </a:moveTo>
                  <a:lnTo>
                    <a:pt x="5347987" y="0"/>
                  </a:lnTo>
                  <a:lnTo>
                    <a:pt x="5347987" y="6383716"/>
                  </a:lnTo>
                  <a:lnTo>
                    <a:pt x="0" y="6383716"/>
                  </a:lnTo>
                  <a:lnTo>
                    <a:pt x="0" y="0"/>
                  </a:lnTo>
                  <a:close/>
                </a:path>
              </a:pathLst>
            </a:custGeom>
            <a:blipFill rotWithShape="1">
              <a:blip r:embed="rId5">
                <a:alphaModFix/>
              </a:blip>
              <a:stretch>
                <a:fillRect b="-25662"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8" name="Google Shape;428;p21"/>
            <p:cNvSpPr/>
            <p:nvPr/>
          </p:nvSpPr>
          <p:spPr>
            <a:xfrm>
              <a:off x="17479836" y="0"/>
              <a:ext cx="5244553" cy="6383716"/>
            </a:xfrm>
            <a:custGeom>
              <a:rect b="b" l="l" r="r" t="t"/>
              <a:pathLst>
                <a:path extrusionOk="0" h="6383716" w="5244553">
                  <a:moveTo>
                    <a:pt x="0" y="0"/>
                  </a:moveTo>
                  <a:lnTo>
                    <a:pt x="5244553" y="0"/>
                  </a:lnTo>
                  <a:lnTo>
                    <a:pt x="5244553" y="6383716"/>
                  </a:lnTo>
                  <a:lnTo>
                    <a:pt x="0" y="6383716"/>
                  </a:lnTo>
                  <a:lnTo>
                    <a:pt x="0" y="0"/>
                  </a:lnTo>
                  <a:close/>
                </a:path>
              </a:pathLst>
            </a:custGeom>
            <a:blipFill rotWithShape="1">
              <a:blip r:embed="rId6">
                <a:alphaModFix/>
              </a:blip>
              <a:stretch>
                <a:fillRect b="0" l="-35314" r="-58656"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29" name="Google Shape;429;p21"/>
          <p:cNvSpPr txBox="1"/>
          <p:nvPr/>
        </p:nvSpPr>
        <p:spPr>
          <a:xfrm>
            <a:off x="5279484" y="1028700"/>
            <a:ext cx="7729031" cy="13716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lang="en-US" sz="9000">
                <a:solidFill>
                  <a:srgbClr val="3B61B8"/>
                </a:solidFill>
                <a:latin typeface="Signika"/>
                <a:ea typeface="Signika"/>
                <a:cs typeface="Signika"/>
                <a:sym typeface="Signika"/>
              </a:rPr>
              <a:t>Gallery Image</a:t>
            </a:r>
            <a:endParaRPr/>
          </a:p>
        </p:txBody>
      </p:sp>
      <p:sp>
        <p:nvSpPr>
          <p:cNvPr id="430" name="Google Shape;430;p21"/>
          <p:cNvSpPr txBox="1"/>
          <p:nvPr/>
        </p:nvSpPr>
        <p:spPr>
          <a:xfrm>
            <a:off x="2616965" y="3015506"/>
            <a:ext cx="13054070" cy="574675"/>
          </a:xfrm>
          <a:prstGeom prst="rect">
            <a:avLst/>
          </a:prstGeom>
          <a:noFill/>
          <a:ln>
            <a:noFill/>
          </a:ln>
        </p:spPr>
        <p:txBody>
          <a:bodyPr anchorCtr="0" anchor="t" bIns="0" lIns="0" spcFirstLastPara="1" rIns="0" wrap="square" tIns="0">
            <a:spAutoFit/>
          </a:bodyPr>
          <a:lstStyle/>
          <a:p>
            <a:pPr indent="0" lvl="0" marL="0" marR="0" rtl="0" algn="ctr">
              <a:lnSpc>
                <a:spcPct val="130008"/>
              </a:lnSpc>
              <a:spcBef>
                <a:spcPts val="0"/>
              </a:spcBef>
              <a:spcAft>
                <a:spcPts val="0"/>
              </a:spcAft>
              <a:buNone/>
            </a:pPr>
            <a:r>
              <a:rPr lang="en-US" sz="3499">
                <a:solidFill>
                  <a:srgbClr val="0F1A38"/>
                </a:solidFill>
                <a:latin typeface="Raleway"/>
                <a:ea typeface="Raleway"/>
                <a:cs typeface="Raleway"/>
                <a:sym typeface="Raleway"/>
              </a:rPr>
              <a:t>What can you say about your projects? Share it here!</a:t>
            </a:r>
            <a:endParaRPr/>
          </a:p>
        </p:txBody>
      </p:sp>
      <p:grpSp>
        <p:nvGrpSpPr>
          <p:cNvPr id="431" name="Google Shape;431;p21"/>
          <p:cNvGrpSpPr/>
          <p:nvPr/>
        </p:nvGrpSpPr>
        <p:grpSpPr>
          <a:xfrm>
            <a:off x="1028700" y="1194467"/>
            <a:ext cx="721051" cy="919887"/>
            <a:chOff x="0" y="0"/>
            <a:chExt cx="961402" cy="1226517"/>
          </a:xfrm>
        </p:grpSpPr>
        <p:sp>
          <p:nvSpPr>
            <p:cNvPr id="432" name="Google Shape;432;p21"/>
            <p:cNvSpPr/>
            <p:nvPr/>
          </p:nvSpPr>
          <p:spPr>
            <a:xfrm>
              <a:off x="151297" y="870306"/>
              <a:ext cx="302595" cy="302595"/>
            </a:xfrm>
            <a:custGeom>
              <a:rect b="b" l="l" r="r" t="t"/>
              <a:pathLst>
                <a:path extrusionOk="0" h="302595" w="302595">
                  <a:moveTo>
                    <a:pt x="0" y="0"/>
                  </a:moveTo>
                  <a:lnTo>
                    <a:pt x="302595" y="0"/>
                  </a:lnTo>
                  <a:lnTo>
                    <a:pt x="302595" y="302594"/>
                  </a:lnTo>
                  <a:lnTo>
                    <a:pt x="0" y="302594"/>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3" name="Google Shape;433;p21"/>
            <p:cNvSpPr/>
            <p:nvPr/>
          </p:nvSpPr>
          <p:spPr>
            <a:xfrm>
              <a:off x="658807" y="567711"/>
              <a:ext cx="302595" cy="302595"/>
            </a:xfrm>
            <a:custGeom>
              <a:rect b="b" l="l" r="r" t="t"/>
              <a:pathLst>
                <a:path extrusionOk="0" h="302595" w="302595">
                  <a:moveTo>
                    <a:pt x="0" y="0"/>
                  </a:moveTo>
                  <a:lnTo>
                    <a:pt x="302595" y="0"/>
                  </a:lnTo>
                  <a:lnTo>
                    <a:pt x="302595" y="302595"/>
                  </a:lnTo>
                  <a:lnTo>
                    <a:pt x="0" y="302595"/>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434" name="Google Shape;434;p21"/>
            <p:cNvGrpSpPr/>
            <p:nvPr/>
          </p:nvGrpSpPr>
          <p:grpSpPr>
            <a:xfrm>
              <a:off x="453892" y="0"/>
              <a:ext cx="409829" cy="409829"/>
              <a:chOff x="0" y="0"/>
              <a:chExt cx="812800" cy="812800"/>
            </a:xfrm>
          </p:grpSpPr>
          <p:sp>
            <p:nvSpPr>
              <p:cNvPr id="435" name="Google Shape;435;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8BE64"/>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6" name="Google Shape;436;p21"/>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37" name="Google Shape;437;p21"/>
            <p:cNvSpPr/>
            <p:nvPr/>
          </p:nvSpPr>
          <p:spPr>
            <a:xfrm>
              <a:off x="0" y="409829"/>
              <a:ext cx="302595" cy="302595"/>
            </a:xfrm>
            <a:custGeom>
              <a:rect b="b" l="l" r="r" t="t"/>
              <a:pathLst>
                <a:path extrusionOk="0" h="302595" w="302595">
                  <a:moveTo>
                    <a:pt x="0" y="0"/>
                  </a:moveTo>
                  <a:lnTo>
                    <a:pt x="302595" y="0"/>
                  </a:lnTo>
                  <a:lnTo>
                    <a:pt x="302595" y="302595"/>
                  </a:lnTo>
                  <a:lnTo>
                    <a:pt x="0" y="302595"/>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438" name="Google Shape;438;p21"/>
            <p:cNvGrpSpPr/>
            <p:nvPr/>
          </p:nvGrpSpPr>
          <p:grpSpPr>
            <a:xfrm>
              <a:off x="97680" y="816688"/>
              <a:ext cx="409829" cy="409829"/>
              <a:chOff x="0" y="0"/>
              <a:chExt cx="812800" cy="812800"/>
            </a:xfrm>
          </p:grpSpPr>
          <p:sp>
            <p:nvSpPr>
              <p:cNvPr id="439" name="Google Shape;439;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8BE64"/>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0" name="Google Shape;440;p21"/>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41" name="Google Shape;441;p21"/>
            <p:cNvSpPr/>
            <p:nvPr/>
          </p:nvSpPr>
          <p:spPr>
            <a:xfrm>
              <a:off x="151297" y="3565"/>
              <a:ext cx="213171" cy="213171"/>
            </a:xfrm>
            <a:custGeom>
              <a:rect b="b" l="l" r="r" t="t"/>
              <a:pathLst>
                <a:path extrusionOk="0" h="213171" w="213171">
                  <a:moveTo>
                    <a:pt x="0" y="0"/>
                  </a:moveTo>
                  <a:lnTo>
                    <a:pt x="213172" y="0"/>
                  </a:lnTo>
                  <a:lnTo>
                    <a:pt x="213172" y="213171"/>
                  </a:lnTo>
                  <a:lnTo>
                    <a:pt x="0" y="213171"/>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42" name="Google Shape;442;p21"/>
          <p:cNvGrpSpPr/>
          <p:nvPr/>
        </p:nvGrpSpPr>
        <p:grpSpPr>
          <a:xfrm>
            <a:off x="16898774" y="2143243"/>
            <a:ext cx="721051" cy="919887"/>
            <a:chOff x="0" y="0"/>
            <a:chExt cx="961402" cy="1226517"/>
          </a:xfrm>
        </p:grpSpPr>
        <p:sp>
          <p:nvSpPr>
            <p:cNvPr id="443" name="Google Shape;443;p21"/>
            <p:cNvSpPr/>
            <p:nvPr/>
          </p:nvSpPr>
          <p:spPr>
            <a:xfrm>
              <a:off x="151297" y="870306"/>
              <a:ext cx="302595" cy="302595"/>
            </a:xfrm>
            <a:custGeom>
              <a:rect b="b" l="l" r="r" t="t"/>
              <a:pathLst>
                <a:path extrusionOk="0" h="302595" w="302595">
                  <a:moveTo>
                    <a:pt x="0" y="0"/>
                  </a:moveTo>
                  <a:lnTo>
                    <a:pt x="302595" y="0"/>
                  </a:lnTo>
                  <a:lnTo>
                    <a:pt x="302595" y="302594"/>
                  </a:lnTo>
                  <a:lnTo>
                    <a:pt x="0" y="302594"/>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4" name="Google Shape;444;p21"/>
            <p:cNvSpPr/>
            <p:nvPr/>
          </p:nvSpPr>
          <p:spPr>
            <a:xfrm>
              <a:off x="658807" y="567711"/>
              <a:ext cx="302595" cy="302595"/>
            </a:xfrm>
            <a:custGeom>
              <a:rect b="b" l="l" r="r" t="t"/>
              <a:pathLst>
                <a:path extrusionOk="0" h="302595" w="302595">
                  <a:moveTo>
                    <a:pt x="0" y="0"/>
                  </a:moveTo>
                  <a:lnTo>
                    <a:pt x="302595" y="0"/>
                  </a:lnTo>
                  <a:lnTo>
                    <a:pt x="302595" y="302595"/>
                  </a:lnTo>
                  <a:lnTo>
                    <a:pt x="0" y="302595"/>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445" name="Google Shape;445;p21"/>
            <p:cNvGrpSpPr/>
            <p:nvPr/>
          </p:nvGrpSpPr>
          <p:grpSpPr>
            <a:xfrm>
              <a:off x="453892" y="0"/>
              <a:ext cx="409829" cy="409829"/>
              <a:chOff x="0" y="0"/>
              <a:chExt cx="812800" cy="812800"/>
            </a:xfrm>
          </p:grpSpPr>
          <p:sp>
            <p:nvSpPr>
              <p:cNvPr id="446" name="Google Shape;446;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8BE64"/>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7" name="Google Shape;447;p21"/>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48" name="Google Shape;448;p21"/>
            <p:cNvSpPr/>
            <p:nvPr/>
          </p:nvSpPr>
          <p:spPr>
            <a:xfrm>
              <a:off x="0" y="409829"/>
              <a:ext cx="302595" cy="302595"/>
            </a:xfrm>
            <a:custGeom>
              <a:rect b="b" l="l" r="r" t="t"/>
              <a:pathLst>
                <a:path extrusionOk="0" h="302595" w="302595">
                  <a:moveTo>
                    <a:pt x="0" y="0"/>
                  </a:moveTo>
                  <a:lnTo>
                    <a:pt x="302595" y="0"/>
                  </a:lnTo>
                  <a:lnTo>
                    <a:pt x="302595" y="302595"/>
                  </a:lnTo>
                  <a:lnTo>
                    <a:pt x="0" y="302595"/>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449" name="Google Shape;449;p21"/>
            <p:cNvGrpSpPr/>
            <p:nvPr/>
          </p:nvGrpSpPr>
          <p:grpSpPr>
            <a:xfrm>
              <a:off x="97680" y="816688"/>
              <a:ext cx="409829" cy="409829"/>
              <a:chOff x="0" y="0"/>
              <a:chExt cx="812800" cy="812800"/>
            </a:xfrm>
          </p:grpSpPr>
          <p:sp>
            <p:nvSpPr>
              <p:cNvPr id="450" name="Google Shape;450;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8BE64"/>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1" name="Google Shape;451;p21"/>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52" name="Google Shape;452;p21"/>
            <p:cNvSpPr/>
            <p:nvPr/>
          </p:nvSpPr>
          <p:spPr>
            <a:xfrm>
              <a:off x="151297" y="3565"/>
              <a:ext cx="213171" cy="213171"/>
            </a:xfrm>
            <a:custGeom>
              <a:rect b="b" l="l" r="r" t="t"/>
              <a:pathLst>
                <a:path extrusionOk="0" h="213171" w="213171">
                  <a:moveTo>
                    <a:pt x="0" y="0"/>
                  </a:moveTo>
                  <a:lnTo>
                    <a:pt x="213172" y="0"/>
                  </a:lnTo>
                  <a:lnTo>
                    <a:pt x="213172" y="213171"/>
                  </a:lnTo>
                  <a:lnTo>
                    <a:pt x="0" y="213171"/>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53" name="Google Shape;453;p21"/>
          <p:cNvSpPr/>
          <p:nvPr/>
        </p:nvSpPr>
        <p:spPr>
          <a:xfrm>
            <a:off x="2076046" y="3326656"/>
            <a:ext cx="540920" cy="562725"/>
          </a:xfrm>
          <a:custGeom>
            <a:rect b="b" l="l" r="r" t="t"/>
            <a:pathLst>
              <a:path extrusionOk="0" h="562725" w="540920">
                <a:moveTo>
                  <a:pt x="0" y="0"/>
                </a:moveTo>
                <a:lnTo>
                  <a:pt x="540919" y="0"/>
                </a:lnTo>
                <a:lnTo>
                  <a:pt x="540919" y="562725"/>
                </a:lnTo>
                <a:lnTo>
                  <a:pt x="0" y="562725"/>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4" name="Google Shape;454;p21"/>
          <p:cNvSpPr/>
          <p:nvPr/>
        </p:nvSpPr>
        <p:spPr>
          <a:xfrm>
            <a:off x="14702657" y="631742"/>
            <a:ext cx="540920" cy="562725"/>
          </a:xfrm>
          <a:custGeom>
            <a:rect b="b" l="l" r="r" t="t"/>
            <a:pathLst>
              <a:path extrusionOk="0" h="562725" w="540920">
                <a:moveTo>
                  <a:pt x="0" y="0"/>
                </a:moveTo>
                <a:lnTo>
                  <a:pt x="540920" y="0"/>
                </a:lnTo>
                <a:lnTo>
                  <a:pt x="540920" y="562725"/>
                </a:lnTo>
                <a:lnTo>
                  <a:pt x="0" y="562725"/>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35387"/>
        </a:solidFill>
      </p:bgPr>
    </p:bg>
    <p:spTree>
      <p:nvGrpSpPr>
        <p:cNvPr id="458" name="Shape 458"/>
        <p:cNvGrpSpPr/>
        <p:nvPr/>
      </p:nvGrpSpPr>
      <p:grpSpPr>
        <a:xfrm>
          <a:off x="0" y="0"/>
          <a:ext cx="0" cy="0"/>
          <a:chOff x="0" y="0"/>
          <a:chExt cx="0" cy="0"/>
        </a:xfrm>
      </p:grpSpPr>
      <p:grpSp>
        <p:nvGrpSpPr>
          <p:cNvPr id="459" name="Google Shape;459;p22"/>
          <p:cNvGrpSpPr/>
          <p:nvPr/>
        </p:nvGrpSpPr>
        <p:grpSpPr>
          <a:xfrm>
            <a:off x="330335" y="283383"/>
            <a:ext cx="17627330" cy="9647904"/>
            <a:chOff x="0" y="-19050"/>
            <a:chExt cx="4642589" cy="2541012"/>
          </a:xfrm>
        </p:grpSpPr>
        <p:sp>
          <p:nvSpPr>
            <p:cNvPr id="460" name="Google Shape;460;p22"/>
            <p:cNvSpPr/>
            <p:nvPr/>
          </p:nvSpPr>
          <p:spPr>
            <a:xfrm>
              <a:off x="0" y="0"/>
              <a:ext cx="4642589" cy="2521962"/>
            </a:xfrm>
            <a:custGeom>
              <a:rect b="b" l="l" r="r" t="t"/>
              <a:pathLst>
                <a:path extrusionOk="0" h="2521962" w="4642589">
                  <a:moveTo>
                    <a:pt x="4563171" y="0"/>
                  </a:moveTo>
                  <a:lnTo>
                    <a:pt x="79418" y="0"/>
                  </a:lnTo>
                  <a:cubicBezTo>
                    <a:pt x="79418" y="43699"/>
                    <a:pt x="44079" y="79418"/>
                    <a:pt x="0" y="79418"/>
                  </a:cubicBezTo>
                  <a:lnTo>
                    <a:pt x="0" y="2442544"/>
                  </a:lnTo>
                  <a:cubicBezTo>
                    <a:pt x="43699" y="2442544"/>
                    <a:pt x="79418" y="2477883"/>
                    <a:pt x="79418" y="2521962"/>
                  </a:cubicBezTo>
                  <a:lnTo>
                    <a:pt x="4563171" y="2521962"/>
                  </a:lnTo>
                  <a:cubicBezTo>
                    <a:pt x="4563171" y="2478262"/>
                    <a:pt x="4598510" y="2442544"/>
                    <a:pt x="4642589" y="2442544"/>
                  </a:cubicBezTo>
                  <a:lnTo>
                    <a:pt x="4642589" y="79418"/>
                  </a:lnTo>
                  <a:cubicBezTo>
                    <a:pt x="4598889" y="79418"/>
                    <a:pt x="4563171" y="44079"/>
                    <a:pt x="4563171" y="0"/>
                  </a:cubicBezTo>
                  <a:close/>
                </a:path>
              </a:pathLst>
            </a:custGeom>
            <a:solidFill>
              <a:srgbClr val="FFF3D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1" name="Google Shape;461;p22"/>
            <p:cNvSpPr txBox="1"/>
            <p:nvPr/>
          </p:nvSpPr>
          <p:spPr>
            <a:xfrm>
              <a:off x="38100" y="-19050"/>
              <a:ext cx="4566389" cy="250291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pic>
        <p:nvPicPr>
          <p:cNvPr id="462" name="Google Shape;462;p22"/>
          <p:cNvPicPr preferRelativeResize="0"/>
          <p:nvPr/>
        </p:nvPicPr>
        <p:blipFill rotWithShape="1">
          <a:blip r:embed="rId3">
            <a:alphaModFix/>
          </a:blip>
          <a:srcRect b="0" l="0" r="0" t="0"/>
          <a:stretch/>
        </p:blipFill>
        <p:spPr>
          <a:xfrm>
            <a:off x="2258712" y="3907575"/>
            <a:ext cx="3849673" cy="3849673"/>
          </a:xfrm>
          <a:prstGeom prst="rect">
            <a:avLst/>
          </a:prstGeom>
          <a:noFill/>
          <a:ln>
            <a:noFill/>
          </a:ln>
        </p:spPr>
      </p:pic>
      <p:sp>
        <p:nvSpPr>
          <p:cNvPr id="463" name="Google Shape;463;p22"/>
          <p:cNvSpPr txBox="1"/>
          <p:nvPr/>
        </p:nvSpPr>
        <p:spPr>
          <a:xfrm>
            <a:off x="2414109" y="7768590"/>
            <a:ext cx="35388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2400">
                <a:solidFill>
                  <a:srgbClr val="0F1A38"/>
                </a:solidFill>
                <a:latin typeface="Raleway"/>
                <a:ea typeface="Raleway"/>
                <a:cs typeface="Raleway"/>
                <a:sym typeface="Raleway"/>
              </a:rPr>
              <a:t>Elaborate on the featured statistic.</a:t>
            </a:r>
            <a:endParaRPr/>
          </a:p>
        </p:txBody>
      </p:sp>
      <p:sp>
        <p:nvSpPr>
          <p:cNvPr id="464" name="Google Shape;464;p22"/>
          <p:cNvSpPr txBox="1"/>
          <p:nvPr/>
        </p:nvSpPr>
        <p:spPr>
          <a:xfrm>
            <a:off x="12518317" y="7768590"/>
            <a:ext cx="35388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2400">
                <a:solidFill>
                  <a:srgbClr val="0F1A38"/>
                </a:solidFill>
                <a:latin typeface="Raleway"/>
                <a:ea typeface="Raleway"/>
                <a:cs typeface="Raleway"/>
                <a:sym typeface="Raleway"/>
              </a:rPr>
              <a:t>Elaborate on the featured statistic.</a:t>
            </a:r>
            <a:endParaRPr/>
          </a:p>
        </p:txBody>
      </p:sp>
      <p:sp>
        <p:nvSpPr>
          <p:cNvPr id="465" name="Google Shape;465;p22"/>
          <p:cNvSpPr txBox="1"/>
          <p:nvPr/>
        </p:nvSpPr>
        <p:spPr>
          <a:xfrm>
            <a:off x="7374561" y="7768590"/>
            <a:ext cx="35388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2400">
                <a:solidFill>
                  <a:srgbClr val="0F1A38"/>
                </a:solidFill>
                <a:latin typeface="Raleway"/>
                <a:ea typeface="Raleway"/>
                <a:cs typeface="Raleway"/>
                <a:sym typeface="Raleway"/>
              </a:rPr>
              <a:t>Elaborate on the featured statistic.</a:t>
            </a:r>
            <a:endParaRPr/>
          </a:p>
        </p:txBody>
      </p:sp>
      <p:pic>
        <p:nvPicPr>
          <p:cNvPr id="466" name="Google Shape;466;p22"/>
          <p:cNvPicPr preferRelativeResize="0"/>
          <p:nvPr/>
        </p:nvPicPr>
        <p:blipFill rotWithShape="1">
          <a:blip r:embed="rId4">
            <a:alphaModFix/>
          </a:blip>
          <a:srcRect b="0" l="0" r="0" t="0"/>
          <a:stretch/>
        </p:blipFill>
        <p:spPr>
          <a:xfrm>
            <a:off x="7310816" y="3907575"/>
            <a:ext cx="3849673" cy="3849673"/>
          </a:xfrm>
          <a:prstGeom prst="rect">
            <a:avLst/>
          </a:prstGeom>
          <a:noFill/>
          <a:ln>
            <a:noFill/>
          </a:ln>
        </p:spPr>
      </p:pic>
      <p:pic>
        <p:nvPicPr>
          <p:cNvPr id="467" name="Google Shape;467;p22"/>
          <p:cNvPicPr preferRelativeResize="0"/>
          <p:nvPr/>
        </p:nvPicPr>
        <p:blipFill rotWithShape="1">
          <a:blip r:embed="rId5">
            <a:alphaModFix/>
          </a:blip>
          <a:srcRect b="0" l="0" r="0" t="0"/>
          <a:stretch/>
        </p:blipFill>
        <p:spPr>
          <a:xfrm>
            <a:off x="12362920" y="3907575"/>
            <a:ext cx="3849673" cy="3849673"/>
          </a:xfrm>
          <a:prstGeom prst="rect">
            <a:avLst/>
          </a:prstGeom>
          <a:noFill/>
          <a:ln>
            <a:noFill/>
          </a:ln>
        </p:spPr>
      </p:pic>
      <p:sp>
        <p:nvSpPr>
          <p:cNvPr id="468" name="Google Shape;468;p22"/>
          <p:cNvSpPr txBox="1"/>
          <p:nvPr/>
        </p:nvSpPr>
        <p:spPr>
          <a:xfrm>
            <a:off x="2171684" y="1028700"/>
            <a:ext cx="13944632"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9000">
                <a:solidFill>
                  <a:srgbClr val="3B61B8"/>
                </a:solidFill>
                <a:latin typeface="Signika"/>
                <a:ea typeface="Signika"/>
                <a:cs typeface="Signika"/>
                <a:sym typeface="Signika"/>
              </a:rPr>
              <a:t>This Year's Achievements</a:t>
            </a:r>
            <a:endParaRPr/>
          </a:p>
        </p:txBody>
      </p:sp>
      <p:sp>
        <p:nvSpPr>
          <p:cNvPr id="469" name="Google Shape;469;p22"/>
          <p:cNvSpPr txBox="1"/>
          <p:nvPr/>
        </p:nvSpPr>
        <p:spPr>
          <a:xfrm>
            <a:off x="2982803" y="2678708"/>
            <a:ext cx="12322393" cy="57467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500">
                <a:solidFill>
                  <a:srgbClr val="0F1A38"/>
                </a:solidFill>
                <a:latin typeface="Raleway"/>
                <a:ea typeface="Raleway"/>
                <a:cs typeface="Raleway"/>
                <a:sym typeface="Raleway"/>
              </a:rPr>
              <a:t>Elaborate on the featured statistic</a:t>
            </a:r>
            <a:endParaRPr/>
          </a:p>
        </p:txBody>
      </p:sp>
      <p:sp>
        <p:nvSpPr>
          <p:cNvPr id="470" name="Google Shape;470;p22"/>
          <p:cNvSpPr/>
          <p:nvPr/>
        </p:nvSpPr>
        <p:spPr>
          <a:xfrm>
            <a:off x="16887841" y="2274681"/>
            <a:ext cx="451652" cy="451652"/>
          </a:xfrm>
          <a:custGeom>
            <a:rect b="b" l="l" r="r" t="t"/>
            <a:pathLst>
              <a:path extrusionOk="0" h="451652" w="451652">
                <a:moveTo>
                  <a:pt x="0" y="0"/>
                </a:moveTo>
                <a:lnTo>
                  <a:pt x="451652" y="0"/>
                </a:lnTo>
                <a:lnTo>
                  <a:pt x="451652" y="451652"/>
                </a:lnTo>
                <a:lnTo>
                  <a:pt x="0" y="451652"/>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1" name="Google Shape;471;p22"/>
          <p:cNvSpPr/>
          <p:nvPr/>
        </p:nvSpPr>
        <p:spPr>
          <a:xfrm>
            <a:off x="16264363" y="1151032"/>
            <a:ext cx="623478" cy="563468"/>
          </a:xfrm>
          <a:custGeom>
            <a:rect b="b" l="l" r="r" t="t"/>
            <a:pathLst>
              <a:path extrusionOk="0" h="563468" w="623478">
                <a:moveTo>
                  <a:pt x="0" y="0"/>
                </a:moveTo>
                <a:lnTo>
                  <a:pt x="623478" y="0"/>
                </a:lnTo>
                <a:lnTo>
                  <a:pt x="623478" y="563468"/>
                </a:lnTo>
                <a:lnTo>
                  <a:pt x="0" y="563468"/>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2" name="Google Shape;472;p22"/>
          <p:cNvSpPr/>
          <p:nvPr/>
        </p:nvSpPr>
        <p:spPr>
          <a:xfrm>
            <a:off x="11486843" y="7262272"/>
            <a:ext cx="623478" cy="563468"/>
          </a:xfrm>
          <a:custGeom>
            <a:rect b="b" l="l" r="r" t="t"/>
            <a:pathLst>
              <a:path extrusionOk="0" h="563468" w="623478">
                <a:moveTo>
                  <a:pt x="0" y="0"/>
                </a:moveTo>
                <a:lnTo>
                  <a:pt x="623478" y="0"/>
                </a:lnTo>
                <a:lnTo>
                  <a:pt x="623478" y="563468"/>
                </a:lnTo>
                <a:lnTo>
                  <a:pt x="0" y="563468"/>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3" name="Google Shape;473;p22"/>
          <p:cNvSpPr/>
          <p:nvPr/>
        </p:nvSpPr>
        <p:spPr>
          <a:xfrm>
            <a:off x="1580622" y="4452769"/>
            <a:ext cx="623478" cy="563468"/>
          </a:xfrm>
          <a:custGeom>
            <a:rect b="b" l="l" r="r" t="t"/>
            <a:pathLst>
              <a:path extrusionOk="0" h="563468" w="623478">
                <a:moveTo>
                  <a:pt x="0" y="0"/>
                </a:moveTo>
                <a:lnTo>
                  <a:pt x="623478" y="0"/>
                </a:lnTo>
                <a:lnTo>
                  <a:pt x="623478" y="563468"/>
                </a:lnTo>
                <a:lnTo>
                  <a:pt x="0" y="563468"/>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4" name="Google Shape;474;p22"/>
          <p:cNvSpPr/>
          <p:nvPr/>
        </p:nvSpPr>
        <p:spPr>
          <a:xfrm>
            <a:off x="6437948" y="8214360"/>
            <a:ext cx="451652" cy="451652"/>
          </a:xfrm>
          <a:custGeom>
            <a:rect b="b" l="l" r="r" t="t"/>
            <a:pathLst>
              <a:path extrusionOk="0" h="451652" w="451652">
                <a:moveTo>
                  <a:pt x="0" y="0"/>
                </a:moveTo>
                <a:lnTo>
                  <a:pt x="451652" y="0"/>
                </a:lnTo>
                <a:lnTo>
                  <a:pt x="451652" y="451652"/>
                </a:lnTo>
                <a:lnTo>
                  <a:pt x="0" y="451652"/>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5" name="Google Shape;475;p22"/>
          <p:cNvSpPr/>
          <p:nvPr/>
        </p:nvSpPr>
        <p:spPr>
          <a:xfrm>
            <a:off x="2199843" y="2460149"/>
            <a:ext cx="451652" cy="451652"/>
          </a:xfrm>
          <a:custGeom>
            <a:rect b="b" l="l" r="r" t="t"/>
            <a:pathLst>
              <a:path extrusionOk="0" h="451652" w="451652">
                <a:moveTo>
                  <a:pt x="0" y="0"/>
                </a:moveTo>
                <a:lnTo>
                  <a:pt x="451652" y="0"/>
                </a:lnTo>
                <a:lnTo>
                  <a:pt x="451652" y="451652"/>
                </a:lnTo>
                <a:lnTo>
                  <a:pt x="0" y="451652"/>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476" name="Google Shape;476;p22"/>
          <p:cNvGrpSpPr/>
          <p:nvPr/>
        </p:nvGrpSpPr>
        <p:grpSpPr>
          <a:xfrm>
            <a:off x="1028700" y="2460149"/>
            <a:ext cx="833909" cy="867525"/>
            <a:chOff x="0" y="0"/>
            <a:chExt cx="1111878" cy="1156700"/>
          </a:xfrm>
        </p:grpSpPr>
        <p:sp>
          <p:nvSpPr>
            <p:cNvPr id="477" name="Google Shape;477;p22"/>
            <p:cNvSpPr/>
            <p:nvPr/>
          </p:nvSpPr>
          <p:spPr>
            <a:xfrm>
              <a:off x="0" y="0"/>
              <a:ext cx="1111878" cy="1156700"/>
            </a:xfrm>
            <a:custGeom>
              <a:rect b="b" l="l" r="r" t="t"/>
              <a:pathLst>
                <a:path extrusionOk="0" h="1156700" w="1111878">
                  <a:moveTo>
                    <a:pt x="0" y="0"/>
                  </a:moveTo>
                  <a:lnTo>
                    <a:pt x="1111878" y="0"/>
                  </a:lnTo>
                  <a:lnTo>
                    <a:pt x="1111878" y="1156700"/>
                  </a:lnTo>
                  <a:lnTo>
                    <a:pt x="0" y="1156700"/>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8" name="Google Shape;478;p22"/>
            <p:cNvSpPr/>
            <p:nvPr/>
          </p:nvSpPr>
          <p:spPr>
            <a:xfrm>
              <a:off x="383025" y="405436"/>
              <a:ext cx="345828" cy="345828"/>
            </a:xfrm>
            <a:custGeom>
              <a:rect b="b" l="l" r="r" t="t"/>
              <a:pathLst>
                <a:path extrusionOk="0" h="345828" w="345828">
                  <a:moveTo>
                    <a:pt x="0" y="0"/>
                  </a:moveTo>
                  <a:lnTo>
                    <a:pt x="345828" y="0"/>
                  </a:lnTo>
                  <a:lnTo>
                    <a:pt x="345828" y="345828"/>
                  </a:lnTo>
                  <a:lnTo>
                    <a:pt x="0" y="345828"/>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79" name="Google Shape;479;p22"/>
          <p:cNvGrpSpPr/>
          <p:nvPr/>
        </p:nvGrpSpPr>
        <p:grpSpPr>
          <a:xfrm>
            <a:off x="13760532" y="2685975"/>
            <a:ext cx="833909" cy="867525"/>
            <a:chOff x="0" y="0"/>
            <a:chExt cx="1111878" cy="1156700"/>
          </a:xfrm>
        </p:grpSpPr>
        <p:sp>
          <p:nvSpPr>
            <p:cNvPr id="480" name="Google Shape;480;p22"/>
            <p:cNvSpPr/>
            <p:nvPr/>
          </p:nvSpPr>
          <p:spPr>
            <a:xfrm>
              <a:off x="0" y="0"/>
              <a:ext cx="1111878" cy="1156700"/>
            </a:xfrm>
            <a:custGeom>
              <a:rect b="b" l="l" r="r" t="t"/>
              <a:pathLst>
                <a:path extrusionOk="0" h="1156700" w="1111878">
                  <a:moveTo>
                    <a:pt x="0" y="0"/>
                  </a:moveTo>
                  <a:lnTo>
                    <a:pt x="1111878" y="0"/>
                  </a:lnTo>
                  <a:lnTo>
                    <a:pt x="1111878" y="1156700"/>
                  </a:lnTo>
                  <a:lnTo>
                    <a:pt x="0" y="1156700"/>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1" name="Google Shape;481;p22"/>
            <p:cNvSpPr/>
            <p:nvPr/>
          </p:nvSpPr>
          <p:spPr>
            <a:xfrm>
              <a:off x="383025" y="405436"/>
              <a:ext cx="345828" cy="345828"/>
            </a:xfrm>
            <a:custGeom>
              <a:rect b="b" l="l" r="r" t="t"/>
              <a:pathLst>
                <a:path extrusionOk="0" h="345828" w="345828">
                  <a:moveTo>
                    <a:pt x="0" y="0"/>
                  </a:moveTo>
                  <a:lnTo>
                    <a:pt x="345828" y="0"/>
                  </a:lnTo>
                  <a:lnTo>
                    <a:pt x="345828" y="345828"/>
                  </a:lnTo>
                  <a:lnTo>
                    <a:pt x="0" y="345828"/>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35387"/>
        </a:solidFill>
      </p:bgPr>
    </p:bg>
    <p:spTree>
      <p:nvGrpSpPr>
        <p:cNvPr id="485" name="Shape 485"/>
        <p:cNvGrpSpPr/>
        <p:nvPr/>
      </p:nvGrpSpPr>
      <p:grpSpPr>
        <a:xfrm>
          <a:off x="0" y="0"/>
          <a:ext cx="0" cy="0"/>
          <a:chOff x="0" y="0"/>
          <a:chExt cx="0" cy="0"/>
        </a:xfrm>
      </p:grpSpPr>
      <p:grpSp>
        <p:nvGrpSpPr>
          <p:cNvPr id="486" name="Google Shape;486;p23"/>
          <p:cNvGrpSpPr/>
          <p:nvPr/>
        </p:nvGrpSpPr>
        <p:grpSpPr>
          <a:xfrm>
            <a:off x="330335" y="283383"/>
            <a:ext cx="17627330" cy="9647904"/>
            <a:chOff x="0" y="-19050"/>
            <a:chExt cx="4642589" cy="2541012"/>
          </a:xfrm>
        </p:grpSpPr>
        <p:sp>
          <p:nvSpPr>
            <p:cNvPr id="487" name="Google Shape;487;p23"/>
            <p:cNvSpPr/>
            <p:nvPr/>
          </p:nvSpPr>
          <p:spPr>
            <a:xfrm>
              <a:off x="0" y="0"/>
              <a:ext cx="4642589" cy="2521962"/>
            </a:xfrm>
            <a:custGeom>
              <a:rect b="b" l="l" r="r" t="t"/>
              <a:pathLst>
                <a:path extrusionOk="0" h="2521962" w="4642589">
                  <a:moveTo>
                    <a:pt x="4563171" y="0"/>
                  </a:moveTo>
                  <a:lnTo>
                    <a:pt x="79418" y="0"/>
                  </a:lnTo>
                  <a:cubicBezTo>
                    <a:pt x="79418" y="43699"/>
                    <a:pt x="44079" y="79418"/>
                    <a:pt x="0" y="79418"/>
                  </a:cubicBezTo>
                  <a:lnTo>
                    <a:pt x="0" y="2442544"/>
                  </a:lnTo>
                  <a:cubicBezTo>
                    <a:pt x="43699" y="2442544"/>
                    <a:pt x="79418" y="2477883"/>
                    <a:pt x="79418" y="2521962"/>
                  </a:cubicBezTo>
                  <a:lnTo>
                    <a:pt x="4563171" y="2521962"/>
                  </a:lnTo>
                  <a:cubicBezTo>
                    <a:pt x="4563171" y="2478262"/>
                    <a:pt x="4598510" y="2442544"/>
                    <a:pt x="4642589" y="2442544"/>
                  </a:cubicBezTo>
                  <a:lnTo>
                    <a:pt x="4642589" y="79418"/>
                  </a:lnTo>
                  <a:cubicBezTo>
                    <a:pt x="4598889" y="79418"/>
                    <a:pt x="4563171" y="44079"/>
                    <a:pt x="4563171" y="0"/>
                  </a:cubicBezTo>
                  <a:close/>
                </a:path>
              </a:pathLst>
            </a:custGeom>
            <a:solidFill>
              <a:srgbClr val="FFF3D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8" name="Google Shape;488;p23"/>
            <p:cNvSpPr txBox="1"/>
            <p:nvPr/>
          </p:nvSpPr>
          <p:spPr>
            <a:xfrm>
              <a:off x="38100" y="-19050"/>
              <a:ext cx="4566389" cy="250291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89" name="Google Shape;489;p23"/>
          <p:cNvGrpSpPr/>
          <p:nvPr/>
        </p:nvGrpSpPr>
        <p:grpSpPr>
          <a:xfrm rot="-5704073">
            <a:off x="301141" y="3207536"/>
            <a:ext cx="6235664" cy="5447375"/>
            <a:chOff x="0" y="-57150"/>
            <a:chExt cx="1642315" cy="1434700"/>
          </a:xfrm>
        </p:grpSpPr>
        <p:sp>
          <p:nvSpPr>
            <p:cNvPr id="490" name="Google Shape;490;p23"/>
            <p:cNvSpPr/>
            <p:nvPr/>
          </p:nvSpPr>
          <p:spPr>
            <a:xfrm>
              <a:off x="0" y="0"/>
              <a:ext cx="1642315" cy="1377550"/>
            </a:xfrm>
            <a:custGeom>
              <a:rect b="b" l="l" r="r" t="t"/>
              <a:pathLst>
                <a:path extrusionOk="0" h="1377550" w="1642315">
                  <a:moveTo>
                    <a:pt x="124156" y="0"/>
                  </a:moveTo>
                  <a:lnTo>
                    <a:pt x="1518159" y="0"/>
                  </a:lnTo>
                  <a:cubicBezTo>
                    <a:pt x="1551087" y="0"/>
                    <a:pt x="1582667" y="13081"/>
                    <a:pt x="1605950" y="36364"/>
                  </a:cubicBezTo>
                  <a:cubicBezTo>
                    <a:pt x="1629234" y="59648"/>
                    <a:pt x="1642315" y="91227"/>
                    <a:pt x="1642315" y="124156"/>
                  </a:cubicBezTo>
                  <a:lnTo>
                    <a:pt x="1642315" y="1253394"/>
                  </a:lnTo>
                  <a:cubicBezTo>
                    <a:pt x="1642315" y="1286322"/>
                    <a:pt x="1629234" y="1317902"/>
                    <a:pt x="1605950" y="1341185"/>
                  </a:cubicBezTo>
                  <a:cubicBezTo>
                    <a:pt x="1582667" y="1364469"/>
                    <a:pt x="1551087" y="1377550"/>
                    <a:pt x="1518159" y="1377550"/>
                  </a:cubicBezTo>
                  <a:lnTo>
                    <a:pt x="124156" y="1377550"/>
                  </a:lnTo>
                  <a:cubicBezTo>
                    <a:pt x="91227" y="1377550"/>
                    <a:pt x="59648" y="1364469"/>
                    <a:pt x="36364" y="1341185"/>
                  </a:cubicBezTo>
                  <a:cubicBezTo>
                    <a:pt x="13081" y="1317902"/>
                    <a:pt x="0" y="1286322"/>
                    <a:pt x="0" y="1253394"/>
                  </a:cubicBezTo>
                  <a:lnTo>
                    <a:pt x="0" y="124156"/>
                  </a:lnTo>
                  <a:cubicBezTo>
                    <a:pt x="0" y="91227"/>
                    <a:pt x="13081" y="59648"/>
                    <a:pt x="36364" y="36364"/>
                  </a:cubicBezTo>
                  <a:cubicBezTo>
                    <a:pt x="59648" y="13081"/>
                    <a:pt x="91227" y="0"/>
                    <a:pt x="124156" y="0"/>
                  </a:cubicBezTo>
                  <a:close/>
                </a:path>
              </a:pathLst>
            </a:custGeom>
            <a:solidFill>
              <a:srgbClr val="000000">
                <a:alpha val="0"/>
              </a:srgbClr>
            </a:solidFill>
            <a:ln cap="rnd" cmpd="sng" w="76200">
              <a:solidFill>
                <a:srgbClr val="FA9A93"/>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1" name="Google Shape;491;p23"/>
            <p:cNvSpPr txBox="1"/>
            <p:nvPr/>
          </p:nvSpPr>
          <p:spPr>
            <a:xfrm>
              <a:off x="0" y="-57150"/>
              <a:ext cx="1642315" cy="1434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92" name="Google Shape;492;p23"/>
          <p:cNvGrpSpPr/>
          <p:nvPr/>
        </p:nvGrpSpPr>
        <p:grpSpPr>
          <a:xfrm rot="-5112861">
            <a:off x="6096799" y="3177385"/>
            <a:ext cx="6235664" cy="5447375"/>
            <a:chOff x="0" y="-57150"/>
            <a:chExt cx="1642315" cy="1434700"/>
          </a:xfrm>
        </p:grpSpPr>
        <p:sp>
          <p:nvSpPr>
            <p:cNvPr id="493" name="Google Shape;493;p23"/>
            <p:cNvSpPr/>
            <p:nvPr/>
          </p:nvSpPr>
          <p:spPr>
            <a:xfrm>
              <a:off x="0" y="0"/>
              <a:ext cx="1642315" cy="1377550"/>
            </a:xfrm>
            <a:custGeom>
              <a:rect b="b" l="l" r="r" t="t"/>
              <a:pathLst>
                <a:path extrusionOk="0" h="1377550" w="1642315">
                  <a:moveTo>
                    <a:pt x="124156" y="0"/>
                  </a:moveTo>
                  <a:lnTo>
                    <a:pt x="1518159" y="0"/>
                  </a:lnTo>
                  <a:cubicBezTo>
                    <a:pt x="1551087" y="0"/>
                    <a:pt x="1582667" y="13081"/>
                    <a:pt x="1605950" y="36364"/>
                  </a:cubicBezTo>
                  <a:cubicBezTo>
                    <a:pt x="1629234" y="59648"/>
                    <a:pt x="1642315" y="91227"/>
                    <a:pt x="1642315" y="124156"/>
                  </a:cubicBezTo>
                  <a:lnTo>
                    <a:pt x="1642315" y="1253394"/>
                  </a:lnTo>
                  <a:cubicBezTo>
                    <a:pt x="1642315" y="1286322"/>
                    <a:pt x="1629234" y="1317902"/>
                    <a:pt x="1605950" y="1341185"/>
                  </a:cubicBezTo>
                  <a:cubicBezTo>
                    <a:pt x="1582667" y="1364469"/>
                    <a:pt x="1551087" y="1377550"/>
                    <a:pt x="1518159" y="1377550"/>
                  </a:cubicBezTo>
                  <a:lnTo>
                    <a:pt x="124156" y="1377550"/>
                  </a:lnTo>
                  <a:cubicBezTo>
                    <a:pt x="91227" y="1377550"/>
                    <a:pt x="59648" y="1364469"/>
                    <a:pt x="36364" y="1341185"/>
                  </a:cubicBezTo>
                  <a:cubicBezTo>
                    <a:pt x="13081" y="1317902"/>
                    <a:pt x="0" y="1286322"/>
                    <a:pt x="0" y="1253394"/>
                  </a:cubicBezTo>
                  <a:lnTo>
                    <a:pt x="0" y="124156"/>
                  </a:lnTo>
                  <a:cubicBezTo>
                    <a:pt x="0" y="91227"/>
                    <a:pt x="13081" y="59648"/>
                    <a:pt x="36364" y="36364"/>
                  </a:cubicBezTo>
                  <a:cubicBezTo>
                    <a:pt x="59648" y="13081"/>
                    <a:pt x="91227" y="0"/>
                    <a:pt x="124156" y="0"/>
                  </a:cubicBezTo>
                  <a:close/>
                </a:path>
              </a:pathLst>
            </a:custGeom>
            <a:solidFill>
              <a:srgbClr val="000000">
                <a:alpha val="0"/>
              </a:srgbClr>
            </a:solidFill>
            <a:ln cap="rnd" cmpd="sng" w="76200">
              <a:solidFill>
                <a:srgbClr val="FA9A93"/>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4" name="Google Shape;494;p23"/>
            <p:cNvSpPr txBox="1"/>
            <p:nvPr/>
          </p:nvSpPr>
          <p:spPr>
            <a:xfrm>
              <a:off x="0" y="-57150"/>
              <a:ext cx="1642315" cy="1434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95" name="Google Shape;495;p23"/>
          <p:cNvGrpSpPr/>
          <p:nvPr/>
        </p:nvGrpSpPr>
        <p:grpSpPr>
          <a:xfrm rot="-5671962">
            <a:off x="11878268" y="2999941"/>
            <a:ext cx="6235664" cy="5447375"/>
            <a:chOff x="0" y="-57150"/>
            <a:chExt cx="1642315" cy="1434700"/>
          </a:xfrm>
        </p:grpSpPr>
        <p:sp>
          <p:nvSpPr>
            <p:cNvPr id="496" name="Google Shape;496;p23"/>
            <p:cNvSpPr/>
            <p:nvPr/>
          </p:nvSpPr>
          <p:spPr>
            <a:xfrm>
              <a:off x="0" y="0"/>
              <a:ext cx="1642315" cy="1377550"/>
            </a:xfrm>
            <a:custGeom>
              <a:rect b="b" l="l" r="r" t="t"/>
              <a:pathLst>
                <a:path extrusionOk="0" h="1377550" w="1642315">
                  <a:moveTo>
                    <a:pt x="124156" y="0"/>
                  </a:moveTo>
                  <a:lnTo>
                    <a:pt x="1518159" y="0"/>
                  </a:lnTo>
                  <a:cubicBezTo>
                    <a:pt x="1551087" y="0"/>
                    <a:pt x="1582667" y="13081"/>
                    <a:pt x="1605950" y="36364"/>
                  </a:cubicBezTo>
                  <a:cubicBezTo>
                    <a:pt x="1629234" y="59648"/>
                    <a:pt x="1642315" y="91227"/>
                    <a:pt x="1642315" y="124156"/>
                  </a:cubicBezTo>
                  <a:lnTo>
                    <a:pt x="1642315" y="1253394"/>
                  </a:lnTo>
                  <a:cubicBezTo>
                    <a:pt x="1642315" y="1286322"/>
                    <a:pt x="1629234" y="1317902"/>
                    <a:pt x="1605950" y="1341185"/>
                  </a:cubicBezTo>
                  <a:cubicBezTo>
                    <a:pt x="1582667" y="1364469"/>
                    <a:pt x="1551087" y="1377550"/>
                    <a:pt x="1518159" y="1377550"/>
                  </a:cubicBezTo>
                  <a:lnTo>
                    <a:pt x="124156" y="1377550"/>
                  </a:lnTo>
                  <a:cubicBezTo>
                    <a:pt x="91227" y="1377550"/>
                    <a:pt x="59648" y="1364469"/>
                    <a:pt x="36364" y="1341185"/>
                  </a:cubicBezTo>
                  <a:cubicBezTo>
                    <a:pt x="13081" y="1317902"/>
                    <a:pt x="0" y="1286322"/>
                    <a:pt x="0" y="1253394"/>
                  </a:cubicBezTo>
                  <a:lnTo>
                    <a:pt x="0" y="124156"/>
                  </a:lnTo>
                  <a:cubicBezTo>
                    <a:pt x="0" y="91227"/>
                    <a:pt x="13081" y="59648"/>
                    <a:pt x="36364" y="36364"/>
                  </a:cubicBezTo>
                  <a:cubicBezTo>
                    <a:pt x="59648" y="13081"/>
                    <a:pt x="91227" y="0"/>
                    <a:pt x="124156" y="0"/>
                  </a:cubicBezTo>
                  <a:close/>
                </a:path>
              </a:pathLst>
            </a:custGeom>
            <a:solidFill>
              <a:srgbClr val="000000">
                <a:alpha val="0"/>
              </a:srgbClr>
            </a:solidFill>
            <a:ln cap="rnd" cmpd="sng" w="76200">
              <a:solidFill>
                <a:srgbClr val="FA9A93"/>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7" name="Google Shape;497;p23"/>
            <p:cNvSpPr txBox="1"/>
            <p:nvPr/>
          </p:nvSpPr>
          <p:spPr>
            <a:xfrm>
              <a:off x="0" y="-57150"/>
              <a:ext cx="1642315" cy="1434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98" name="Google Shape;498;p23"/>
          <p:cNvGrpSpPr/>
          <p:nvPr/>
        </p:nvGrpSpPr>
        <p:grpSpPr>
          <a:xfrm>
            <a:off x="13277637" y="3079839"/>
            <a:ext cx="3488055" cy="3488055"/>
            <a:chOff x="0" y="0"/>
            <a:chExt cx="812800" cy="812800"/>
          </a:xfrm>
        </p:grpSpPr>
        <p:sp>
          <p:nvSpPr>
            <p:cNvPr id="499" name="Google Shape;499;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2C25A"/>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0" name="Google Shape;500;p23"/>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01" name="Google Shape;501;p23"/>
          <p:cNvGrpSpPr/>
          <p:nvPr/>
        </p:nvGrpSpPr>
        <p:grpSpPr>
          <a:xfrm>
            <a:off x="7399973" y="3079839"/>
            <a:ext cx="3488055" cy="3488055"/>
            <a:chOff x="0" y="0"/>
            <a:chExt cx="812800" cy="812800"/>
          </a:xfrm>
        </p:grpSpPr>
        <p:sp>
          <p:nvSpPr>
            <p:cNvPr id="502" name="Google Shape;502;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2C25A"/>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3" name="Google Shape;503;p23"/>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04" name="Google Shape;504;p23"/>
          <p:cNvSpPr/>
          <p:nvPr/>
        </p:nvSpPr>
        <p:spPr>
          <a:xfrm>
            <a:off x="7680896" y="3360769"/>
            <a:ext cx="2926208" cy="2926196"/>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3">
              <a:alphaModFix/>
            </a:blip>
            <a:stretch>
              <a:fillRect b="-216425" l="-76780" r="-55001" t="-2442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505" name="Google Shape;505;p23"/>
          <p:cNvGrpSpPr/>
          <p:nvPr/>
        </p:nvGrpSpPr>
        <p:grpSpPr>
          <a:xfrm>
            <a:off x="1764538" y="3079839"/>
            <a:ext cx="3488055" cy="3488055"/>
            <a:chOff x="0" y="0"/>
            <a:chExt cx="812800" cy="812800"/>
          </a:xfrm>
        </p:grpSpPr>
        <p:sp>
          <p:nvSpPr>
            <p:cNvPr id="506" name="Google Shape;506;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2C25A"/>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7" name="Google Shape;507;p23"/>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08" name="Google Shape;508;p23"/>
          <p:cNvSpPr/>
          <p:nvPr/>
        </p:nvSpPr>
        <p:spPr>
          <a:xfrm>
            <a:off x="2045462" y="3298189"/>
            <a:ext cx="2926208" cy="2926196"/>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4">
              <a:alphaModFix/>
            </a:blip>
            <a:stretch>
              <a:fillRect b="-190141" l="-64709" r="-49588" t="-3130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9" name="Google Shape;509;p23"/>
          <p:cNvSpPr/>
          <p:nvPr/>
        </p:nvSpPr>
        <p:spPr>
          <a:xfrm>
            <a:off x="13558561" y="3360769"/>
            <a:ext cx="2926208" cy="2926196"/>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5">
              <a:alphaModFix/>
            </a:blip>
            <a:stretch>
              <a:fillRect b="-137395" l="-101877" r="-8114" t="-7719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0" name="Google Shape;510;p23"/>
          <p:cNvSpPr txBox="1"/>
          <p:nvPr/>
        </p:nvSpPr>
        <p:spPr>
          <a:xfrm>
            <a:off x="7490963" y="6819639"/>
            <a:ext cx="3306074"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lang="en-US" sz="3499">
                <a:solidFill>
                  <a:srgbClr val="0F1A38"/>
                </a:solidFill>
                <a:latin typeface="Pacifico"/>
                <a:ea typeface="Pacifico"/>
                <a:cs typeface="Pacifico"/>
                <a:sym typeface="Pacifico"/>
              </a:rPr>
              <a:t>Name</a:t>
            </a:r>
            <a:endParaRPr/>
          </a:p>
        </p:txBody>
      </p:sp>
      <p:sp>
        <p:nvSpPr>
          <p:cNvPr id="511" name="Google Shape;511;p23"/>
          <p:cNvSpPr txBox="1"/>
          <p:nvPr/>
        </p:nvSpPr>
        <p:spPr>
          <a:xfrm>
            <a:off x="7490963" y="7600776"/>
            <a:ext cx="3306074" cy="8343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F1A38"/>
                </a:solidFill>
                <a:latin typeface="Raleway"/>
                <a:ea typeface="Raleway"/>
                <a:cs typeface="Raleway"/>
                <a:sym typeface="Raleway"/>
              </a:rPr>
              <a:t>Elaborate on what you want to discuss. </a:t>
            </a:r>
            <a:endParaRPr/>
          </a:p>
        </p:txBody>
      </p:sp>
      <p:sp>
        <p:nvSpPr>
          <p:cNvPr id="512" name="Google Shape;512;p23"/>
          <p:cNvSpPr txBox="1"/>
          <p:nvPr/>
        </p:nvSpPr>
        <p:spPr>
          <a:xfrm>
            <a:off x="1613299" y="6819639"/>
            <a:ext cx="3306074"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lang="en-US" sz="3499">
                <a:solidFill>
                  <a:srgbClr val="0F1A38"/>
                </a:solidFill>
                <a:latin typeface="Pacifico"/>
                <a:ea typeface="Pacifico"/>
                <a:cs typeface="Pacifico"/>
                <a:sym typeface="Pacifico"/>
              </a:rPr>
              <a:t> N</a:t>
            </a:r>
            <a:r>
              <a:rPr lang="en-US" sz="3499" u="none">
                <a:solidFill>
                  <a:srgbClr val="0F1A38"/>
                </a:solidFill>
                <a:latin typeface="Pacifico"/>
                <a:ea typeface="Pacifico"/>
                <a:cs typeface="Pacifico"/>
                <a:sym typeface="Pacifico"/>
              </a:rPr>
              <a:t>ame</a:t>
            </a:r>
            <a:endParaRPr/>
          </a:p>
        </p:txBody>
      </p:sp>
      <p:sp>
        <p:nvSpPr>
          <p:cNvPr id="513" name="Google Shape;513;p23"/>
          <p:cNvSpPr txBox="1"/>
          <p:nvPr/>
        </p:nvSpPr>
        <p:spPr>
          <a:xfrm>
            <a:off x="1613299" y="7600776"/>
            <a:ext cx="3306074" cy="8343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F1A38"/>
                </a:solidFill>
                <a:latin typeface="Raleway"/>
                <a:ea typeface="Raleway"/>
                <a:cs typeface="Raleway"/>
                <a:sym typeface="Raleway"/>
              </a:rPr>
              <a:t>Elaborate on what you want to discuss. </a:t>
            </a:r>
            <a:endParaRPr/>
          </a:p>
        </p:txBody>
      </p:sp>
      <p:sp>
        <p:nvSpPr>
          <p:cNvPr id="514" name="Google Shape;514;p23"/>
          <p:cNvSpPr/>
          <p:nvPr/>
        </p:nvSpPr>
        <p:spPr>
          <a:xfrm>
            <a:off x="6030399" y="8820652"/>
            <a:ext cx="852319" cy="875295"/>
          </a:xfrm>
          <a:custGeom>
            <a:rect b="b" l="l" r="r" t="t"/>
            <a:pathLst>
              <a:path extrusionOk="0" h="875295" w="852319">
                <a:moveTo>
                  <a:pt x="0" y="0"/>
                </a:moveTo>
                <a:lnTo>
                  <a:pt x="852319" y="0"/>
                </a:lnTo>
                <a:lnTo>
                  <a:pt x="852319" y="875296"/>
                </a:lnTo>
                <a:lnTo>
                  <a:pt x="0" y="875296"/>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5" name="Google Shape;515;p23"/>
          <p:cNvSpPr/>
          <p:nvPr/>
        </p:nvSpPr>
        <p:spPr>
          <a:xfrm>
            <a:off x="15913373" y="591052"/>
            <a:ext cx="852319" cy="875295"/>
          </a:xfrm>
          <a:custGeom>
            <a:rect b="b" l="l" r="r" t="t"/>
            <a:pathLst>
              <a:path extrusionOk="0" h="875295" w="852319">
                <a:moveTo>
                  <a:pt x="0" y="0"/>
                </a:moveTo>
                <a:lnTo>
                  <a:pt x="852319" y="0"/>
                </a:lnTo>
                <a:lnTo>
                  <a:pt x="852319" y="875296"/>
                </a:lnTo>
                <a:lnTo>
                  <a:pt x="0" y="875296"/>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6" name="Google Shape;516;p23"/>
          <p:cNvSpPr/>
          <p:nvPr/>
        </p:nvSpPr>
        <p:spPr>
          <a:xfrm>
            <a:off x="912219" y="1028700"/>
            <a:ext cx="852319" cy="875295"/>
          </a:xfrm>
          <a:custGeom>
            <a:rect b="b" l="l" r="r" t="t"/>
            <a:pathLst>
              <a:path extrusionOk="0" h="875295" w="852319">
                <a:moveTo>
                  <a:pt x="0" y="0"/>
                </a:moveTo>
                <a:lnTo>
                  <a:pt x="852319" y="0"/>
                </a:lnTo>
                <a:lnTo>
                  <a:pt x="852319" y="875295"/>
                </a:lnTo>
                <a:lnTo>
                  <a:pt x="0" y="875295"/>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7" name="Google Shape;517;p23"/>
          <p:cNvSpPr txBox="1"/>
          <p:nvPr/>
        </p:nvSpPr>
        <p:spPr>
          <a:xfrm>
            <a:off x="13368628" y="6819639"/>
            <a:ext cx="3306074"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lang="en-US" sz="3499">
                <a:solidFill>
                  <a:srgbClr val="0F1A38"/>
                </a:solidFill>
                <a:latin typeface="Pacifico"/>
                <a:ea typeface="Pacifico"/>
                <a:cs typeface="Pacifico"/>
                <a:sym typeface="Pacifico"/>
              </a:rPr>
              <a:t>Name</a:t>
            </a:r>
            <a:endParaRPr/>
          </a:p>
        </p:txBody>
      </p:sp>
      <p:sp>
        <p:nvSpPr>
          <p:cNvPr id="518" name="Google Shape;518;p23"/>
          <p:cNvSpPr txBox="1"/>
          <p:nvPr/>
        </p:nvSpPr>
        <p:spPr>
          <a:xfrm>
            <a:off x="13368628" y="7600776"/>
            <a:ext cx="3306074" cy="8343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F1A38"/>
                </a:solidFill>
                <a:latin typeface="Raleway"/>
                <a:ea typeface="Raleway"/>
                <a:cs typeface="Raleway"/>
                <a:sym typeface="Raleway"/>
              </a:rPr>
              <a:t>Elaborate on what you want to discuss. </a:t>
            </a:r>
            <a:endParaRPr/>
          </a:p>
        </p:txBody>
      </p:sp>
      <p:sp>
        <p:nvSpPr>
          <p:cNvPr id="519" name="Google Shape;519;p23"/>
          <p:cNvSpPr txBox="1"/>
          <p:nvPr/>
        </p:nvSpPr>
        <p:spPr>
          <a:xfrm>
            <a:off x="5252593" y="1028700"/>
            <a:ext cx="7782814"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9000">
                <a:solidFill>
                  <a:srgbClr val="3B61B8"/>
                </a:solidFill>
                <a:latin typeface="Signika"/>
                <a:ea typeface="Signika"/>
                <a:cs typeface="Signika"/>
                <a:sym typeface="Signika"/>
              </a:rPr>
              <a:t>Our Students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35387"/>
        </a:solidFill>
      </p:bgPr>
    </p:bg>
    <p:spTree>
      <p:nvGrpSpPr>
        <p:cNvPr id="523" name="Shape 523"/>
        <p:cNvGrpSpPr/>
        <p:nvPr/>
      </p:nvGrpSpPr>
      <p:grpSpPr>
        <a:xfrm>
          <a:off x="0" y="0"/>
          <a:ext cx="0" cy="0"/>
          <a:chOff x="0" y="0"/>
          <a:chExt cx="0" cy="0"/>
        </a:xfrm>
      </p:grpSpPr>
      <p:grpSp>
        <p:nvGrpSpPr>
          <p:cNvPr id="524" name="Google Shape;524;p24"/>
          <p:cNvGrpSpPr/>
          <p:nvPr/>
        </p:nvGrpSpPr>
        <p:grpSpPr>
          <a:xfrm>
            <a:off x="330335" y="283383"/>
            <a:ext cx="17627330" cy="9647904"/>
            <a:chOff x="0" y="-19050"/>
            <a:chExt cx="4642589" cy="2541012"/>
          </a:xfrm>
        </p:grpSpPr>
        <p:sp>
          <p:nvSpPr>
            <p:cNvPr id="525" name="Google Shape;525;p24"/>
            <p:cNvSpPr/>
            <p:nvPr/>
          </p:nvSpPr>
          <p:spPr>
            <a:xfrm>
              <a:off x="0" y="0"/>
              <a:ext cx="4642589" cy="2521962"/>
            </a:xfrm>
            <a:custGeom>
              <a:rect b="b" l="l" r="r" t="t"/>
              <a:pathLst>
                <a:path extrusionOk="0" h="2521962" w="4642589">
                  <a:moveTo>
                    <a:pt x="4563171" y="0"/>
                  </a:moveTo>
                  <a:lnTo>
                    <a:pt x="79418" y="0"/>
                  </a:lnTo>
                  <a:cubicBezTo>
                    <a:pt x="79418" y="43699"/>
                    <a:pt x="44079" y="79418"/>
                    <a:pt x="0" y="79418"/>
                  </a:cubicBezTo>
                  <a:lnTo>
                    <a:pt x="0" y="2442544"/>
                  </a:lnTo>
                  <a:cubicBezTo>
                    <a:pt x="43699" y="2442544"/>
                    <a:pt x="79418" y="2477883"/>
                    <a:pt x="79418" y="2521962"/>
                  </a:cubicBezTo>
                  <a:lnTo>
                    <a:pt x="4563171" y="2521962"/>
                  </a:lnTo>
                  <a:cubicBezTo>
                    <a:pt x="4563171" y="2478262"/>
                    <a:pt x="4598510" y="2442544"/>
                    <a:pt x="4642589" y="2442544"/>
                  </a:cubicBezTo>
                  <a:lnTo>
                    <a:pt x="4642589" y="79418"/>
                  </a:lnTo>
                  <a:cubicBezTo>
                    <a:pt x="4598889" y="79418"/>
                    <a:pt x="4563171" y="44079"/>
                    <a:pt x="4563171" y="0"/>
                  </a:cubicBezTo>
                  <a:close/>
                </a:path>
              </a:pathLst>
            </a:custGeom>
            <a:solidFill>
              <a:srgbClr val="FFF3D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6" name="Google Shape;526;p24"/>
            <p:cNvSpPr txBox="1"/>
            <p:nvPr/>
          </p:nvSpPr>
          <p:spPr>
            <a:xfrm>
              <a:off x="38100" y="-19050"/>
              <a:ext cx="4566389" cy="250291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27" name="Google Shape;527;p24"/>
          <p:cNvGrpSpPr/>
          <p:nvPr/>
        </p:nvGrpSpPr>
        <p:grpSpPr>
          <a:xfrm rot="6294171">
            <a:off x="2365093" y="569496"/>
            <a:ext cx="6837221" cy="9466764"/>
            <a:chOff x="0" y="-57150"/>
            <a:chExt cx="1800750" cy="2493304"/>
          </a:xfrm>
        </p:grpSpPr>
        <p:sp>
          <p:nvSpPr>
            <p:cNvPr id="528" name="Google Shape;528;p24"/>
            <p:cNvSpPr/>
            <p:nvPr/>
          </p:nvSpPr>
          <p:spPr>
            <a:xfrm>
              <a:off x="0" y="0"/>
              <a:ext cx="1800750" cy="2436154"/>
            </a:xfrm>
            <a:custGeom>
              <a:rect b="b" l="l" r="r" t="t"/>
              <a:pathLst>
                <a:path extrusionOk="0" h="2436154" w="1800750">
                  <a:moveTo>
                    <a:pt x="113232" y="0"/>
                  </a:moveTo>
                  <a:lnTo>
                    <a:pt x="1687518" y="0"/>
                  </a:lnTo>
                  <a:cubicBezTo>
                    <a:pt x="1717549" y="0"/>
                    <a:pt x="1746350" y="11930"/>
                    <a:pt x="1767585" y="33165"/>
                  </a:cubicBezTo>
                  <a:cubicBezTo>
                    <a:pt x="1788820" y="54400"/>
                    <a:pt x="1800750" y="83201"/>
                    <a:pt x="1800750" y="113232"/>
                  </a:cubicBezTo>
                  <a:lnTo>
                    <a:pt x="1800750" y="2322922"/>
                  </a:lnTo>
                  <a:cubicBezTo>
                    <a:pt x="1800750" y="2352953"/>
                    <a:pt x="1788820" y="2381754"/>
                    <a:pt x="1767585" y="2402989"/>
                  </a:cubicBezTo>
                  <a:cubicBezTo>
                    <a:pt x="1746350" y="2424225"/>
                    <a:pt x="1717549" y="2436154"/>
                    <a:pt x="1687518" y="2436154"/>
                  </a:cubicBezTo>
                  <a:lnTo>
                    <a:pt x="113232" y="2436154"/>
                  </a:lnTo>
                  <a:cubicBezTo>
                    <a:pt x="83201" y="2436154"/>
                    <a:pt x="54400" y="2424225"/>
                    <a:pt x="33165" y="2402989"/>
                  </a:cubicBezTo>
                  <a:cubicBezTo>
                    <a:pt x="11930" y="2381754"/>
                    <a:pt x="0" y="2352953"/>
                    <a:pt x="0" y="2322922"/>
                  </a:cubicBezTo>
                  <a:lnTo>
                    <a:pt x="0" y="113232"/>
                  </a:lnTo>
                  <a:cubicBezTo>
                    <a:pt x="0" y="83201"/>
                    <a:pt x="11930" y="54400"/>
                    <a:pt x="33165" y="33165"/>
                  </a:cubicBezTo>
                  <a:cubicBezTo>
                    <a:pt x="54400" y="11930"/>
                    <a:pt x="83201" y="0"/>
                    <a:pt x="113232" y="0"/>
                  </a:cubicBezTo>
                  <a:close/>
                </a:path>
              </a:pathLst>
            </a:custGeom>
            <a:solidFill>
              <a:srgbClr val="000000">
                <a:alpha val="0"/>
              </a:srgbClr>
            </a:solidFill>
            <a:ln cap="rnd" cmpd="sng" w="76200">
              <a:solidFill>
                <a:srgbClr val="FA9A93"/>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9" name="Google Shape;529;p24"/>
            <p:cNvSpPr txBox="1"/>
            <p:nvPr/>
          </p:nvSpPr>
          <p:spPr>
            <a:xfrm>
              <a:off x="0" y="-57150"/>
              <a:ext cx="1800750" cy="249330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30" name="Google Shape;530;p24"/>
          <p:cNvSpPr/>
          <p:nvPr/>
        </p:nvSpPr>
        <p:spPr>
          <a:xfrm>
            <a:off x="1293086" y="2339917"/>
            <a:ext cx="8410750" cy="5607167"/>
          </a:xfrm>
          <a:custGeom>
            <a:rect b="b" l="l" r="r" t="t"/>
            <a:pathLst>
              <a:path extrusionOk="0" h="5607167" w="8410750">
                <a:moveTo>
                  <a:pt x="0" y="0"/>
                </a:moveTo>
                <a:lnTo>
                  <a:pt x="8410750" y="0"/>
                </a:lnTo>
                <a:lnTo>
                  <a:pt x="8410750" y="5607166"/>
                </a:lnTo>
                <a:lnTo>
                  <a:pt x="0" y="5607166"/>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1" name="Google Shape;531;p24"/>
          <p:cNvSpPr txBox="1"/>
          <p:nvPr/>
        </p:nvSpPr>
        <p:spPr>
          <a:xfrm>
            <a:off x="10277036" y="1513524"/>
            <a:ext cx="6779700" cy="2770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lang="en-US" sz="9000">
                <a:solidFill>
                  <a:srgbClr val="3B61B8"/>
                </a:solidFill>
                <a:latin typeface="Signika"/>
                <a:ea typeface="Signika"/>
                <a:cs typeface="Signika"/>
                <a:sym typeface="Signika"/>
              </a:rPr>
              <a:t>Our</a:t>
            </a:r>
            <a:endParaRPr/>
          </a:p>
          <a:p>
            <a:pPr indent="0" lvl="0" marL="0" marR="0" rtl="0" algn="ctr">
              <a:lnSpc>
                <a:spcPct val="100000"/>
              </a:lnSpc>
              <a:spcBef>
                <a:spcPts val="0"/>
              </a:spcBef>
              <a:spcAft>
                <a:spcPts val="0"/>
              </a:spcAft>
              <a:buNone/>
            </a:pPr>
            <a:r>
              <a:rPr b="1" lang="en-US" sz="9000">
                <a:solidFill>
                  <a:srgbClr val="3B61B8"/>
                </a:solidFill>
                <a:latin typeface="Signika"/>
                <a:ea typeface="Signika"/>
                <a:cs typeface="Signika"/>
                <a:sym typeface="Signika"/>
              </a:rPr>
              <a:t>History</a:t>
            </a:r>
            <a:endParaRPr/>
          </a:p>
        </p:txBody>
      </p:sp>
      <p:sp>
        <p:nvSpPr>
          <p:cNvPr id="532" name="Google Shape;532;p24"/>
          <p:cNvSpPr txBox="1"/>
          <p:nvPr/>
        </p:nvSpPr>
        <p:spPr>
          <a:xfrm>
            <a:off x="10853878" y="4891465"/>
            <a:ext cx="6202863" cy="2472051"/>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800">
                <a:solidFill>
                  <a:srgbClr val="0F1A38"/>
                </a:solidFill>
                <a:latin typeface="Raleway"/>
                <a:ea typeface="Raleway"/>
                <a:cs typeface="Raleway"/>
                <a:sym typeface="Raleway"/>
              </a:rPr>
              <a:t>Presentations are communication tools that can be used as demonstrations, lectures, speeches, reports, and more. It is mostly presented before an audience. </a:t>
            </a:r>
            <a:endParaRPr/>
          </a:p>
        </p:txBody>
      </p:sp>
      <p:grpSp>
        <p:nvGrpSpPr>
          <p:cNvPr id="533" name="Google Shape;533;p24"/>
          <p:cNvGrpSpPr/>
          <p:nvPr/>
        </p:nvGrpSpPr>
        <p:grpSpPr>
          <a:xfrm rot="6695824">
            <a:off x="2043592" y="8565907"/>
            <a:ext cx="721051" cy="919887"/>
            <a:chOff x="0" y="0"/>
            <a:chExt cx="961402" cy="1226517"/>
          </a:xfrm>
        </p:grpSpPr>
        <p:sp>
          <p:nvSpPr>
            <p:cNvPr id="534" name="Google Shape;534;p24"/>
            <p:cNvSpPr/>
            <p:nvPr/>
          </p:nvSpPr>
          <p:spPr>
            <a:xfrm>
              <a:off x="151297" y="870306"/>
              <a:ext cx="302595" cy="302595"/>
            </a:xfrm>
            <a:custGeom>
              <a:rect b="b" l="l" r="r" t="t"/>
              <a:pathLst>
                <a:path extrusionOk="0" h="302595" w="302595">
                  <a:moveTo>
                    <a:pt x="0" y="0"/>
                  </a:moveTo>
                  <a:lnTo>
                    <a:pt x="302595" y="0"/>
                  </a:lnTo>
                  <a:lnTo>
                    <a:pt x="302595" y="302594"/>
                  </a:lnTo>
                  <a:lnTo>
                    <a:pt x="0" y="30259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5" name="Google Shape;535;p24"/>
            <p:cNvSpPr/>
            <p:nvPr/>
          </p:nvSpPr>
          <p:spPr>
            <a:xfrm>
              <a:off x="658807" y="567711"/>
              <a:ext cx="302595" cy="302595"/>
            </a:xfrm>
            <a:custGeom>
              <a:rect b="b" l="l" r="r" t="t"/>
              <a:pathLst>
                <a:path extrusionOk="0" h="302595" w="302595">
                  <a:moveTo>
                    <a:pt x="0" y="0"/>
                  </a:moveTo>
                  <a:lnTo>
                    <a:pt x="302595" y="0"/>
                  </a:lnTo>
                  <a:lnTo>
                    <a:pt x="302595" y="302595"/>
                  </a:lnTo>
                  <a:lnTo>
                    <a:pt x="0" y="302595"/>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536" name="Google Shape;536;p24"/>
            <p:cNvGrpSpPr/>
            <p:nvPr/>
          </p:nvGrpSpPr>
          <p:grpSpPr>
            <a:xfrm>
              <a:off x="453892" y="0"/>
              <a:ext cx="409829" cy="409829"/>
              <a:chOff x="0" y="0"/>
              <a:chExt cx="812800" cy="812800"/>
            </a:xfrm>
          </p:grpSpPr>
          <p:sp>
            <p:nvSpPr>
              <p:cNvPr id="537" name="Google Shape;537;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8BE64"/>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8" name="Google Shape;538;p24"/>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39" name="Google Shape;539;p24"/>
            <p:cNvSpPr/>
            <p:nvPr/>
          </p:nvSpPr>
          <p:spPr>
            <a:xfrm>
              <a:off x="0" y="409829"/>
              <a:ext cx="302595" cy="302595"/>
            </a:xfrm>
            <a:custGeom>
              <a:rect b="b" l="l" r="r" t="t"/>
              <a:pathLst>
                <a:path extrusionOk="0" h="302595" w="302595">
                  <a:moveTo>
                    <a:pt x="0" y="0"/>
                  </a:moveTo>
                  <a:lnTo>
                    <a:pt x="302595" y="0"/>
                  </a:lnTo>
                  <a:lnTo>
                    <a:pt x="302595" y="302595"/>
                  </a:lnTo>
                  <a:lnTo>
                    <a:pt x="0" y="302595"/>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540" name="Google Shape;540;p24"/>
            <p:cNvGrpSpPr/>
            <p:nvPr/>
          </p:nvGrpSpPr>
          <p:grpSpPr>
            <a:xfrm>
              <a:off x="97680" y="816688"/>
              <a:ext cx="409829" cy="409829"/>
              <a:chOff x="0" y="0"/>
              <a:chExt cx="812800" cy="812800"/>
            </a:xfrm>
          </p:grpSpPr>
          <p:sp>
            <p:nvSpPr>
              <p:cNvPr id="541" name="Google Shape;541;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8BE64"/>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2" name="Google Shape;542;p24"/>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43" name="Google Shape;543;p24"/>
            <p:cNvSpPr/>
            <p:nvPr/>
          </p:nvSpPr>
          <p:spPr>
            <a:xfrm>
              <a:off x="151297" y="3565"/>
              <a:ext cx="213171" cy="213171"/>
            </a:xfrm>
            <a:custGeom>
              <a:rect b="b" l="l" r="r" t="t"/>
              <a:pathLst>
                <a:path extrusionOk="0" h="213171" w="213171">
                  <a:moveTo>
                    <a:pt x="0" y="0"/>
                  </a:moveTo>
                  <a:lnTo>
                    <a:pt x="213172" y="0"/>
                  </a:lnTo>
                  <a:lnTo>
                    <a:pt x="213172" y="213171"/>
                  </a:lnTo>
                  <a:lnTo>
                    <a:pt x="0" y="213171"/>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44" name="Google Shape;544;p24"/>
          <p:cNvGrpSpPr/>
          <p:nvPr/>
        </p:nvGrpSpPr>
        <p:grpSpPr>
          <a:xfrm rot="-1996544">
            <a:off x="16567085" y="3554075"/>
            <a:ext cx="721051" cy="919887"/>
            <a:chOff x="0" y="0"/>
            <a:chExt cx="961402" cy="1226517"/>
          </a:xfrm>
        </p:grpSpPr>
        <p:sp>
          <p:nvSpPr>
            <p:cNvPr id="545" name="Google Shape;545;p24"/>
            <p:cNvSpPr/>
            <p:nvPr/>
          </p:nvSpPr>
          <p:spPr>
            <a:xfrm>
              <a:off x="151297" y="870306"/>
              <a:ext cx="302595" cy="302595"/>
            </a:xfrm>
            <a:custGeom>
              <a:rect b="b" l="l" r="r" t="t"/>
              <a:pathLst>
                <a:path extrusionOk="0" h="302595" w="302595">
                  <a:moveTo>
                    <a:pt x="0" y="0"/>
                  </a:moveTo>
                  <a:lnTo>
                    <a:pt x="302595" y="0"/>
                  </a:lnTo>
                  <a:lnTo>
                    <a:pt x="302595" y="302594"/>
                  </a:lnTo>
                  <a:lnTo>
                    <a:pt x="0" y="30259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6" name="Google Shape;546;p24"/>
            <p:cNvSpPr/>
            <p:nvPr/>
          </p:nvSpPr>
          <p:spPr>
            <a:xfrm>
              <a:off x="658807" y="567711"/>
              <a:ext cx="302595" cy="302595"/>
            </a:xfrm>
            <a:custGeom>
              <a:rect b="b" l="l" r="r" t="t"/>
              <a:pathLst>
                <a:path extrusionOk="0" h="302595" w="302595">
                  <a:moveTo>
                    <a:pt x="0" y="0"/>
                  </a:moveTo>
                  <a:lnTo>
                    <a:pt x="302595" y="0"/>
                  </a:lnTo>
                  <a:lnTo>
                    <a:pt x="302595" y="302595"/>
                  </a:lnTo>
                  <a:lnTo>
                    <a:pt x="0" y="302595"/>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547" name="Google Shape;547;p24"/>
            <p:cNvGrpSpPr/>
            <p:nvPr/>
          </p:nvGrpSpPr>
          <p:grpSpPr>
            <a:xfrm>
              <a:off x="453892" y="0"/>
              <a:ext cx="409829" cy="409829"/>
              <a:chOff x="0" y="0"/>
              <a:chExt cx="812800" cy="812800"/>
            </a:xfrm>
          </p:grpSpPr>
          <p:sp>
            <p:nvSpPr>
              <p:cNvPr id="548" name="Google Shape;548;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8BE64"/>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9" name="Google Shape;549;p24"/>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50" name="Google Shape;550;p24"/>
            <p:cNvSpPr/>
            <p:nvPr/>
          </p:nvSpPr>
          <p:spPr>
            <a:xfrm>
              <a:off x="0" y="409829"/>
              <a:ext cx="302595" cy="302595"/>
            </a:xfrm>
            <a:custGeom>
              <a:rect b="b" l="l" r="r" t="t"/>
              <a:pathLst>
                <a:path extrusionOk="0" h="302595" w="302595">
                  <a:moveTo>
                    <a:pt x="0" y="0"/>
                  </a:moveTo>
                  <a:lnTo>
                    <a:pt x="302595" y="0"/>
                  </a:lnTo>
                  <a:lnTo>
                    <a:pt x="302595" y="302595"/>
                  </a:lnTo>
                  <a:lnTo>
                    <a:pt x="0" y="302595"/>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551" name="Google Shape;551;p24"/>
            <p:cNvGrpSpPr/>
            <p:nvPr/>
          </p:nvGrpSpPr>
          <p:grpSpPr>
            <a:xfrm>
              <a:off x="97680" y="816688"/>
              <a:ext cx="409829" cy="409829"/>
              <a:chOff x="0" y="0"/>
              <a:chExt cx="812800" cy="812800"/>
            </a:xfrm>
          </p:grpSpPr>
          <p:sp>
            <p:nvSpPr>
              <p:cNvPr id="552" name="Google Shape;552;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8BE64"/>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3" name="Google Shape;553;p24"/>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54" name="Google Shape;554;p24"/>
            <p:cNvSpPr/>
            <p:nvPr/>
          </p:nvSpPr>
          <p:spPr>
            <a:xfrm>
              <a:off x="151297" y="3565"/>
              <a:ext cx="213171" cy="213171"/>
            </a:xfrm>
            <a:custGeom>
              <a:rect b="b" l="l" r="r" t="t"/>
              <a:pathLst>
                <a:path extrusionOk="0" h="213171" w="213171">
                  <a:moveTo>
                    <a:pt x="0" y="0"/>
                  </a:moveTo>
                  <a:lnTo>
                    <a:pt x="213172" y="0"/>
                  </a:lnTo>
                  <a:lnTo>
                    <a:pt x="213172" y="213171"/>
                  </a:lnTo>
                  <a:lnTo>
                    <a:pt x="0" y="213171"/>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55" name="Google Shape;555;p24"/>
          <p:cNvGrpSpPr/>
          <p:nvPr/>
        </p:nvGrpSpPr>
        <p:grpSpPr>
          <a:xfrm rot="6190150">
            <a:off x="9647017" y="890187"/>
            <a:ext cx="977201" cy="1246673"/>
            <a:chOff x="0" y="0"/>
            <a:chExt cx="1302935" cy="1662232"/>
          </a:xfrm>
        </p:grpSpPr>
        <p:sp>
          <p:nvSpPr>
            <p:cNvPr id="556" name="Google Shape;556;p24"/>
            <p:cNvSpPr/>
            <p:nvPr/>
          </p:nvSpPr>
          <p:spPr>
            <a:xfrm>
              <a:off x="205045" y="1179478"/>
              <a:ext cx="410090" cy="410090"/>
            </a:xfrm>
            <a:custGeom>
              <a:rect b="b" l="l" r="r" t="t"/>
              <a:pathLst>
                <a:path extrusionOk="0" h="410090" w="410090">
                  <a:moveTo>
                    <a:pt x="0" y="0"/>
                  </a:moveTo>
                  <a:lnTo>
                    <a:pt x="410091" y="0"/>
                  </a:lnTo>
                  <a:lnTo>
                    <a:pt x="410091" y="410090"/>
                  </a:lnTo>
                  <a:lnTo>
                    <a:pt x="0" y="41009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7" name="Google Shape;557;p24"/>
            <p:cNvSpPr/>
            <p:nvPr/>
          </p:nvSpPr>
          <p:spPr>
            <a:xfrm>
              <a:off x="892845" y="769387"/>
              <a:ext cx="410090" cy="410090"/>
            </a:xfrm>
            <a:custGeom>
              <a:rect b="b" l="l" r="r" t="t"/>
              <a:pathLst>
                <a:path extrusionOk="0" h="410090" w="410090">
                  <a:moveTo>
                    <a:pt x="0" y="0"/>
                  </a:moveTo>
                  <a:lnTo>
                    <a:pt x="410091" y="0"/>
                  </a:lnTo>
                  <a:lnTo>
                    <a:pt x="410091" y="410091"/>
                  </a:lnTo>
                  <a:lnTo>
                    <a:pt x="0" y="410091"/>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558" name="Google Shape;558;p24"/>
            <p:cNvGrpSpPr/>
            <p:nvPr/>
          </p:nvGrpSpPr>
          <p:grpSpPr>
            <a:xfrm>
              <a:off x="615136" y="0"/>
              <a:ext cx="555419" cy="555419"/>
              <a:chOff x="0" y="0"/>
              <a:chExt cx="812800" cy="812800"/>
            </a:xfrm>
          </p:grpSpPr>
          <p:sp>
            <p:nvSpPr>
              <p:cNvPr id="559" name="Google Shape;559;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8BE64"/>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0" name="Google Shape;560;p24"/>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61" name="Google Shape;561;p24"/>
            <p:cNvSpPr/>
            <p:nvPr/>
          </p:nvSpPr>
          <p:spPr>
            <a:xfrm>
              <a:off x="0" y="555419"/>
              <a:ext cx="410090" cy="410090"/>
            </a:xfrm>
            <a:custGeom>
              <a:rect b="b" l="l" r="r" t="t"/>
              <a:pathLst>
                <a:path extrusionOk="0" h="410090" w="410090">
                  <a:moveTo>
                    <a:pt x="0" y="0"/>
                  </a:moveTo>
                  <a:lnTo>
                    <a:pt x="410090" y="0"/>
                  </a:lnTo>
                  <a:lnTo>
                    <a:pt x="410090" y="410091"/>
                  </a:lnTo>
                  <a:lnTo>
                    <a:pt x="0" y="410091"/>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562" name="Google Shape;562;p24"/>
            <p:cNvGrpSpPr/>
            <p:nvPr/>
          </p:nvGrpSpPr>
          <p:grpSpPr>
            <a:xfrm>
              <a:off x="132381" y="1106813"/>
              <a:ext cx="555419" cy="555419"/>
              <a:chOff x="0" y="0"/>
              <a:chExt cx="812800" cy="812800"/>
            </a:xfrm>
          </p:grpSpPr>
          <p:sp>
            <p:nvSpPr>
              <p:cNvPr id="563" name="Google Shape;563;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8BE64"/>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4" name="Google Shape;564;p24"/>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65" name="Google Shape;565;p24"/>
            <p:cNvSpPr/>
            <p:nvPr/>
          </p:nvSpPr>
          <p:spPr>
            <a:xfrm>
              <a:off x="205045" y="4832"/>
              <a:ext cx="288899" cy="288899"/>
            </a:xfrm>
            <a:custGeom>
              <a:rect b="b" l="l" r="r" t="t"/>
              <a:pathLst>
                <a:path extrusionOk="0" h="288899" w="288899">
                  <a:moveTo>
                    <a:pt x="0" y="0"/>
                  </a:moveTo>
                  <a:lnTo>
                    <a:pt x="288899" y="0"/>
                  </a:lnTo>
                  <a:lnTo>
                    <a:pt x="288899" y="288899"/>
                  </a:lnTo>
                  <a:lnTo>
                    <a:pt x="0" y="288899"/>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66" name="Google Shape;566;p24"/>
          <p:cNvGrpSpPr/>
          <p:nvPr/>
        </p:nvGrpSpPr>
        <p:grpSpPr>
          <a:xfrm>
            <a:off x="13594784" y="8146281"/>
            <a:ext cx="721051" cy="750118"/>
            <a:chOff x="0" y="0"/>
            <a:chExt cx="961402" cy="1000158"/>
          </a:xfrm>
        </p:grpSpPr>
        <p:sp>
          <p:nvSpPr>
            <p:cNvPr id="567" name="Google Shape;567;p24"/>
            <p:cNvSpPr/>
            <p:nvPr/>
          </p:nvSpPr>
          <p:spPr>
            <a:xfrm>
              <a:off x="0" y="0"/>
              <a:ext cx="961402" cy="1000158"/>
            </a:xfrm>
            <a:custGeom>
              <a:rect b="b" l="l" r="r" t="t"/>
              <a:pathLst>
                <a:path extrusionOk="0" h="1000158" w="961402">
                  <a:moveTo>
                    <a:pt x="0" y="0"/>
                  </a:moveTo>
                  <a:lnTo>
                    <a:pt x="961402" y="0"/>
                  </a:lnTo>
                  <a:lnTo>
                    <a:pt x="961402" y="1000158"/>
                  </a:lnTo>
                  <a:lnTo>
                    <a:pt x="0" y="1000158"/>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8" name="Google Shape;568;p24"/>
            <p:cNvSpPr/>
            <p:nvPr/>
          </p:nvSpPr>
          <p:spPr>
            <a:xfrm>
              <a:off x="331188" y="350566"/>
              <a:ext cx="299025" cy="299025"/>
            </a:xfrm>
            <a:custGeom>
              <a:rect b="b" l="l" r="r" t="t"/>
              <a:pathLst>
                <a:path extrusionOk="0" h="299025" w="299025">
                  <a:moveTo>
                    <a:pt x="0" y="0"/>
                  </a:moveTo>
                  <a:lnTo>
                    <a:pt x="299026" y="0"/>
                  </a:lnTo>
                  <a:lnTo>
                    <a:pt x="299026" y="299026"/>
                  </a:lnTo>
                  <a:lnTo>
                    <a:pt x="0" y="29902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69" name="Google Shape;569;p24"/>
          <p:cNvGrpSpPr/>
          <p:nvPr/>
        </p:nvGrpSpPr>
        <p:grpSpPr>
          <a:xfrm>
            <a:off x="932560" y="895760"/>
            <a:ext cx="721051" cy="750118"/>
            <a:chOff x="0" y="0"/>
            <a:chExt cx="961402" cy="1000158"/>
          </a:xfrm>
        </p:grpSpPr>
        <p:sp>
          <p:nvSpPr>
            <p:cNvPr id="570" name="Google Shape;570;p24"/>
            <p:cNvSpPr/>
            <p:nvPr/>
          </p:nvSpPr>
          <p:spPr>
            <a:xfrm>
              <a:off x="0" y="0"/>
              <a:ext cx="961402" cy="1000158"/>
            </a:xfrm>
            <a:custGeom>
              <a:rect b="b" l="l" r="r" t="t"/>
              <a:pathLst>
                <a:path extrusionOk="0" h="1000158" w="961402">
                  <a:moveTo>
                    <a:pt x="0" y="0"/>
                  </a:moveTo>
                  <a:lnTo>
                    <a:pt x="961402" y="0"/>
                  </a:lnTo>
                  <a:lnTo>
                    <a:pt x="961402" y="1000158"/>
                  </a:lnTo>
                  <a:lnTo>
                    <a:pt x="0" y="1000158"/>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1" name="Google Shape;571;p24"/>
            <p:cNvSpPr/>
            <p:nvPr/>
          </p:nvSpPr>
          <p:spPr>
            <a:xfrm>
              <a:off x="331188" y="350566"/>
              <a:ext cx="299025" cy="299025"/>
            </a:xfrm>
            <a:custGeom>
              <a:rect b="b" l="l" r="r" t="t"/>
              <a:pathLst>
                <a:path extrusionOk="0" h="299025" w="299025">
                  <a:moveTo>
                    <a:pt x="0" y="0"/>
                  </a:moveTo>
                  <a:lnTo>
                    <a:pt x="299026" y="0"/>
                  </a:lnTo>
                  <a:lnTo>
                    <a:pt x="299026" y="299026"/>
                  </a:lnTo>
                  <a:lnTo>
                    <a:pt x="0" y="29902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72" name="Google Shape;572;p24"/>
          <p:cNvSpPr/>
          <p:nvPr/>
        </p:nvSpPr>
        <p:spPr>
          <a:xfrm>
            <a:off x="6415065" y="8806648"/>
            <a:ext cx="451652" cy="451652"/>
          </a:xfrm>
          <a:custGeom>
            <a:rect b="b" l="l" r="r" t="t"/>
            <a:pathLst>
              <a:path extrusionOk="0" h="451652" w="451652">
                <a:moveTo>
                  <a:pt x="0" y="0"/>
                </a:moveTo>
                <a:lnTo>
                  <a:pt x="451652" y="0"/>
                </a:lnTo>
                <a:lnTo>
                  <a:pt x="451652" y="451652"/>
                </a:lnTo>
                <a:lnTo>
                  <a:pt x="0" y="451652"/>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3" name="Google Shape;573;p24"/>
          <p:cNvSpPr/>
          <p:nvPr/>
        </p:nvSpPr>
        <p:spPr>
          <a:xfrm>
            <a:off x="10176248" y="5274975"/>
            <a:ext cx="451652" cy="451652"/>
          </a:xfrm>
          <a:custGeom>
            <a:rect b="b" l="l" r="r" t="t"/>
            <a:pathLst>
              <a:path extrusionOk="0" h="451652" w="451652">
                <a:moveTo>
                  <a:pt x="0" y="0"/>
                </a:moveTo>
                <a:lnTo>
                  <a:pt x="451652" y="0"/>
                </a:lnTo>
                <a:lnTo>
                  <a:pt x="451652" y="451652"/>
                </a:lnTo>
                <a:lnTo>
                  <a:pt x="0" y="451652"/>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279B4"/>
        </a:solidFill>
      </p:bgPr>
    </p:bg>
    <p:spTree>
      <p:nvGrpSpPr>
        <p:cNvPr id="577" name="Shape 577"/>
        <p:cNvGrpSpPr/>
        <p:nvPr/>
      </p:nvGrpSpPr>
      <p:grpSpPr>
        <a:xfrm>
          <a:off x="0" y="0"/>
          <a:ext cx="0" cy="0"/>
          <a:chOff x="0" y="0"/>
          <a:chExt cx="0" cy="0"/>
        </a:xfrm>
      </p:grpSpPr>
      <p:sp>
        <p:nvSpPr>
          <p:cNvPr id="578" name="Google Shape;578;p25"/>
          <p:cNvSpPr/>
          <p:nvPr/>
        </p:nvSpPr>
        <p:spPr>
          <a:xfrm>
            <a:off x="8502328" y="1288597"/>
            <a:ext cx="8756972" cy="6830438"/>
          </a:xfrm>
          <a:custGeom>
            <a:rect b="b" l="l" r="r" t="t"/>
            <a:pathLst>
              <a:path extrusionOk="0" h="6830438" w="8756972">
                <a:moveTo>
                  <a:pt x="0" y="0"/>
                </a:moveTo>
                <a:lnTo>
                  <a:pt x="8756972" y="0"/>
                </a:lnTo>
                <a:lnTo>
                  <a:pt x="8756972" y="6830438"/>
                </a:lnTo>
                <a:lnTo>
                  <a:pt x="0" y="683043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9" name="Google Shape;579;p25"/>
          <p:cNvSpPr/>
          <p:nvPr/>
        </p:nvSpPr>
        <p:spPr>
          <a:xfrm>
            <a:off x="675738" y="1288597"/>
            <a:ext cx="8207709" cy="8396633"/>
          </a:xfrm>
          <a:custGeom>
            <a:rect b="b" l="l" r="r" t="t"/>
            <a:pathLst>
              <a:path extrusionOk="0" h="8396633" w="8207709">
                <a:moveTo>
                  <a:pt x="0" y="0"/>
                </a:moveTo>
                <a:lnTo>
                  <a:pt x="8207709" y="0"/>
                </a:lnTo>
                <a:lnTo>
                  <a:pt x="8207709" y="8396633"/>
                </a:lnTo>
                <a:lnTo>
                  <a:pt x="0" y="8396633"/>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0" name="Google Shape;580;p25"/>
          <p:cNvSpPr txBox="1"/>
          <p:nvPr/>
        </p:nvSpPr>
        <p:spPr>
          <a:xfrm>
            <a:off x="12611523" y="1658335"/>
            <a:ext cx="538583" cy="1361141"/>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8000">
                <a:solidFill>
                  <a:srgbClr val="3B61B8"/>
                </a:solidFill>
                <a:latin typeface="Signika"/>
                <a:ea typeface="Signika"/>
                <a:cs typeface="Signika"/>
                <a:sym typeface="Signika"/>
              </a:rPr>
              <a:t>3</a:t>
            </a:r>
            <a:endParaRPr/>
          </a:p>
        </p:txBody>
      </p:sp>
      <p:sp>
        <p:nvSpPr>
          <p:cNvPr id="581" name="Google Shape;581;p25"/>
          <p:cNvSpPr txBox="1"/>
          <p:nvPr/>
        </p:nvSpPr>
        <p:spPr>
          <a:xfrm>
            <a:off x="9426446" y="4166564"/>
            <a:ext cx="6908737" cy="495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000" u="none">
                <a:solidFill>
                  <a:srgbClr val="0F1A38"/>
                </a:solidFill>
                <a:latin typeface="Raleway"/>
                <a:ea typeface="Raleway"/>
                <a:cs typeface="Raleway"/>
                <a:sym typeface="Raleway"/>
              </a:rPr>
              <a:t>Elaborate on what you want to discuss. </a:t>
            </a:r>
            <a:endParaRPr/>
          </a:p>
        </p:txBody>
      </p:sp>
      <p:grpSp>
        <p:nvGrpSpPr>
          <p:cNvPr id="582" name="Google Shape;582;p25"/>
          <p:cNvGrpSpPr/>
          <p:nvPr/>
        </p:nvGrpSpPr>
        <p:grpSpPr>
          <a:xfrm>
            <a:off x="14864314" y="593573"/>
            <a:ext cx="1336183" cy="1390048"/>
            <a:chOff x="0" y="0"/>
            <a:chExt cx="1781578" cy="1853397"/>
          </a:xfrm>
        </p:grpSpPr>
        <p:sp>
          <p:nvSpPr>
            <p:cNvPr id="583" name="Google Shape;583;p25"/>
            <p:cNvSpPr/>
            <p:nvPr/>
          </p:nvSpPr>
          <p:spPr>
            <a:xfrm>
              <a:off x="0" y="0"/>
              <a:ext cx="1781578" cy="1853397"/>
            </a:xfrm>
            <a:custGeom>
              <a:rect b="b" l="l" r="r" t="t"/>
              <a:pathLst>
                <a:path extrusionOk="0" h="1853397" w="1781578">
                  <a:moveTo>
                    <a:pt x="0" y="0"/>
                  </a:moveTo>
                  <a:lnTo>
                    <a:pt x="1781578" y="0"/>
                  </a:lnTo>
                  <a:lnTo>
                    <a:pt x="1781578" y="1853397"/>
                  </a:lnTo>
                  <a:lnTo>
                    <a:pt x="0" y="1853397"/>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4" name="Google Shape;584;p25"/>
            <p:cNvSpPr/>
            <p:nvPr/>
          </p:nvSpPr>
          <p:spPr>
            <a:xfrm>
              <a:off x="613726" y="649636"/>
              <a:ext cx="554125" cy="554125"/>
            </a:xfrm>
            <a:custGeom>
              <a:rect b="b" l="l" r="r" t="t"/>
              <a:pathLst>
                <a:path extrusionOk="0" h="554125" w="554125">
                  <a:moveTo>
                    <a:pt x="0" y="0"/>
                  </a:moveTo>
                  <a:lnTo>
                    <a:pt x="554125" y="0"/>
                  </a:lnTo>
                  <a:lnTo>
                    <a:pt x="554125" y="554125"/>
                  </a:lnTo>
                  <a:lnTo>
                    <a:pt x="0" y="554125"/>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85" name="Google Shape;585;p25"/>
          <p:cNvGrpSpPr/>
          <p:nvPr/>
        </p:nvGrpSpPr>
        <p:grpSpPr>
          <a:xfrm>
            <a:off x="1028700" y="854834"/>
            <a:ext cx="833909" cy="867525"/>
            <a:chOff x="0" y="0"/>
            <a:chExt cx="1111878" cy="1156700"/>
          </a:xfrm>
        </p:grpSpPr>
        <p:sp>
          <p:nvSpPr>
            <p:cNvPr id="586" name="Google Shape;586;p25"/>
            <p:cNvSpPr/>
            <p:nvPr/>
          </p:nvSpPr>
          <p:spPr>
            <a:xfrm>
              <a:off x="0" y="0"/>
              <a:ext cx="1111878" cy="1156700"/>
            </a:xfrm>
            <a:custGeom>
              <a:rect b="b" l="l" r="r" t="t"/>
              <a:pathLst>
                <a:path extrusionOk="0" h="1156700" w="1111878">
                  <a:moveTo>
                    <a:pt x="0" y="0"/>
                  </a:moveTo>
                  <a:lnTo>
                    <a:pt x="1111878" y="0"/>
                  </a:lnTo>
                  <a:lnTo>
                    <a:pt x="1111878" y="1156700"/>
                  </a:lnTo>
                  <a:lnTo>
                    <a:pt x="0" y="11567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7" name="Google Shape;587;p25"/>
            <p:cNvSpPr/>
            <p:nvPr/>
          </p:nvSpPr>
          <p:spPr>
            <a:xfrm>
              <a:off x="383025" y="405436"/>
              <a:ext cx="345828" cy="345828"/>
            </a:xfrm>
            <a:custGeom>
              <a:rect b="b" l="l" r="r" t="t"/>
              <a:pathLst>
                <a:path extrusionOk="0" h="345828" w="345828">
                  <a:moveTo>
                    <a:pt x="0" y="0"/>
                  </a:moveTo>
                  <a:lnTo>
                    <a:pt x="345828" y="0"/>
                  </a:lnTo>
                  <a:lnTo>
                    <a:pt x="345828" y="345828"/>
                  </a:lnTo>
                  <a:lnTo>
                    <a:pt x="0" y="345828"/>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88" name="Google Shape;588;p25"/>
          <p:cNvGrpSpPr/>
          <p:nvPr/>
        </p:nvGrpSpPr>
        <p:grpSpPr>
          <a:xfrm>
            <a:off x="12611554" y="7519924"/>
            <a:ext cx="833909" cy="867525"/>
            <a:chOff x="0" y="0"/>
            <a:chExt cx="1111878" cy="1156700"/>
          </a:xfrm>
        </p:grpSpPr>
        <p:sp>
          <p:nvSpPr>
            <p:cNvPr id="589" name="Google Shape;589;p25"/>
            <p:cNvSpPr/>
            <p:nvPr/>
          </p:nvSpPr>
          <p:spPr>
            <a:xfrm>
              <a:off x="0" y="0"/>
              <a:ext cx="1111878" cy="1156700"/>
            </a:xfrm>
            <a:custGeom>
              <a:rect b="b" l="l" r="r" t="t"/>
              <a:pathLst>
                <a:path extrusionOk="0" h="1156700" w="1111878">
                  <a:moveTo>
                    <a:pt x="0" y="0"/>
                  </a:moveTo>
                  <a:lnTo>
                    <a:pt x="1111878" y="0"/>
                  </a:lnTo>
                  <a:lnTo>
                    <a:pt x="1111878" y="1156700"/>
                  </a:lnTo>
                  <a:lnTo>
                    <a:pt x="0" y="11567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0" name="Google Shape;590;p25"/>
            <p:cNvSpPr/>
            <p:nvPr/>
          </p:nvSpPr>
          <p:spPr>
            <a:xfrm>
              <a:off x="383025" y="405436"/>
              <a:ext cx="345828" cy="345828"/>
            </a:xfrm>
            <a:custGeom>
              <a:rect b="b" l="l" r="r" t="t"/>
              <a:pathLst>
                <a:path extrusionOk="0" h="345828" w="345828">
                  <a:moveTo>
                    <a:pt x="0" y="0"/>
                  </a:moveTo>
                  <a:lnTo>
                    <a:pt x="345828" y="0"/>
                  </a:lnTo>
                  <a:lnTo>
                    <a:pt x="345828" y="345828"/>
                  </a:lnTo>
                  <a:lnTo>
                    <a:pt x="0" y="345828"/>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91" name="Google Shape;591;p25"/>
          <p:cNvSpPr txBox="1"/>
          <p:nvPr/>
        </p:nvSpPr>
        <p:spPr>
          <a:xfrm>
            <a:off x="9144000" y="2833064"/>
            <a:ext cx="7378075"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9000">
                <a:solidFill>
                  <a:srgbClr val="3B61B8"/>
                </a:solidFill>
                <a:latin typeface="Signika"/>
                <a:ea typeface="Signika"/>
                <a:cs typeface="Signika"/>
                <a:sym typeface="Signika"/>
              </a:rPr>
              <a:t>About Us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35387"/>
        </a:solidFill>
      </p:bgPr>
    </p:bg>
    <p:spTree>
      <p:nvGrpSpPr>
        <p:cNvPr id="595" name="Shape 595"/>
        <p:cNvGrpSpPr/>
        <p:nvPr/>
      </p:nvGrpSpPr>
      <p:grpSpPr>
        <a:xfrm>
          <a:off x="0" y="0"/>
          <a:ext cx="0" cy="0"/>
          <a:chOff x="0" y="0"/>
          <a:chExt cx="0" cy="0"/>
        </a:xfrm>
      </p:grpSpPr>
      <p:grpSp>
        <p:nvGrpSpPr>
          <p:cNvPr id="596" name="Google Shape;596;p26"/>
          <p:cNvGrpSpPr/>
          <p:nvPr/>
        </p:nvGrpSpPr>
        <p:grpSpPr>
          <a:xfrm>
            <a:off x="330335" y="283383"/>
            <a:ext cx="17627330" cy="9647904"/>
            <a:chOff x="0" y="-19050"/>
            <a:chExt cx="4642589" cy="2541012"/>
          </a:xfrm>
        </p:grpSpPr>
        <p:sp>
          <p:nvSpPr>
            <p:cNvPr id="597" name="Google Shape;597;p26"/>
            <p:cNvSpPr/>
            <p:nvPr/>
          </p:nvSpPr>
          <p:spPr>
            <a:xfrm>
              <a:off x="0" y="0"/>
              <a:ext cx="4642589" cy="2521962"/>
            </a:xfrm>
            <a:custGeom>
              <a:rect b="b" l="l" r="r" t="t"/>
              <a:pathLst>
                <a:path extrusionOk="0" h="2521962" w="4642589">
                  <a:moveTo>
                    <a:pt x="4563171" y="0"/>
                  </a:moveTo>
                  <a:lnTo>
                    <a:pt x="79418" y="0"/>
                  </a:lnTo>
                  <a:cubicBezTo>
                    <a:pt x="79418" y="43699"/>
                    <a:pt x="44079" y="79418"/>
                    <a:pt x="0" y="79418"/>
                  </a:cubicBezTo>
                  <a:lnTo>
                    <a:pt x="0" y="2442544"/>
                  </a:lnTo>
                  <a:cubicBezTo>
                    <a:pt x="43699" y="2442544"/>
                    <a:pt x="79418" y="2477883"/>
                    <a:pt x="79418" y="2521962"/>
                  </a:cubicBezTo>
                  <a:lnTo>
                    <a:pt x="4563171" y="2521962"/>
                  </a:lnTo>
                  <a:cubicBezTo>
                    <a:pt x="4563171" y="2478262"/>
                    <a:pt x="4598510" y="2442544"/>
                    <a:pt x="4642589" y="2442544"/>
                  </a:cubicBezTo>
                  <a:lnTo>
                    <a:pt x="4642589" y="79418"/>
                  </a:lnTo>
                  <a:cubicBezTo>
                    <a:pt x="4598889" y="79418"/>
                    <a:pt x="4563171" y="44079"/>
                    <a:pt x="4563171" y="0"/>
                  </a:cubicBezTo>
                  <a:close/>
                </a:path>
              </a:pathLst>
            </a:custGeom>
            <a:solidFill>
              <a:srgbClr val="FFF3D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8" name="Google Shape;598;p26"/>
            <p:cNvSpPr txBox="1"/>
            <p:nvPr/>
          </p:nvSpPr>
          <p:spPr>
            <a:xfrm>
              <a:off x="38100" y="-19050"/>
              <a:ext cx="4566389" cy="250291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99" name="Google Shape;599;p26"/>
          <p:cNvGrpSpPr/>
          <p:nvPr/>
        </p:nvGrpSpPr>
        <p:grpSpPr>
          <a:xfrm>
            <a:off x="13277637" y="3079839"/>
            <a:ext cx="3488055" cy="3488055"/>
            <a:chOff x="0" y="0"/>
            <a:chExt cx="812800" cy="812800"/>
          </a:xfrm>
        </p:grpSpPr>
        <p:sp>
          <p:nvSpPr>
            <p:cNvPr id="600" name="Google Shape;600;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2C25A"/>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1" name="Google Shape;601;p26"/>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02" name="Google Shape;602;p26"/>
          <p:cNvGrpSpPr/>
          <p:nvPr/>
        </p:nvGrpSpPr>
        <p:grpSpPr>
          <a:xfrm>
            <a:off x="7399973" y="3079839"/>
            <a:ext cx="3488055" cy="3488055"/>
            <a:chOff x="0" y="0"/>
            <a:chExt cx="812800" cy="812800"/>
          </a:xfrm>
        </p:grpSpPr>
        <p:sp>
          <p:nvSpPr>
            <p:cNvPr id="603" name="Google Shape;603;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2C25A"/>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4" name="Google Shape;604;p26"/>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05" name="Google Shape;605;p26"/>
          <p:cNvSpPr/>
          <p:nvPr/>
        </p:nvSpPr>
        <p:spPr>
          <a:xfrm>
            <a:off x="7680896" y="3360769"/>
            <a:ext cx="2926208" cy="2926196"/>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3">
              <a:alphaModFix/>
            </a:blip>
            <a:stretch>
              <a:fillRect b="-122278" l="-52564" r="0" t="-657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6" name="Google Shape;606;p26"/>
          <p:cNvSpPr/>
          <p:nvPr/>
        </p:nvSpPr>
        <p:spPr>
          <a:xfrm>
            <a:off x="2045462" y="3298189"/>
            <a:ext cx="2926208" cy="2926196"/>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4">
              <a:alphaModFix/>
            </a:blip>
            <a:stretch>
              <a:fillRect b="-105426" l="-53893" r="-5748" t="-34031"/>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7" name="Google Shape;607;p26"/>
          <p:cNvSpPr/>
          <p:nvPr/>
        </p:nvSpPr>
        <p:spPr>
          <a:xfrm>
            <a:off x="13558561" y="3360769"/>
            <a:ext cx="2926208" cy="2926196"/>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5">
              <a:alphaModFix/>
            </a:blip>
            <a:stretch>
              <a:fillRect b="-121345" l="-19330" r="-41064" t="-19247"/>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8" name="Google Shape;608;p26"/>
          <p:cNvSpPr txBox="1"/>
          <p:nvPr/>
        </p:nvSpPr>
        <p:spPr>
          <a:xfrm>
            <a:off x="7490963" y="6819639"/>
            <a:ext cx="3306074"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lang="en-US" sz="3499">
                <a:solidFill>
                  <a:srgbClr val="0F1A38"/>
                </a:solidFill>
                <a:latin typeface="Pacifico"/>
                <a:ea typeface="Pacifico"/>
                <a:cs typeface="Pacifico"/>
                <a:sym typeface="Pacifico"/>
              </a:rPr>
              <a:t>Name</a:t>
            </a:r>
            <a:endParaRPr/>
          </a:p>
        </p:txBody>
      </p:sp>
      <p:sp>
        <p:nvSpPr>
          <p:cNvPr id="609" name="Google Shape;609;p26"/>
          <p:cNvSpPr txBox="1"/>
          <p:nvPr/>
        </p:nvSpPr>
        <p:spPr>
          <a:xfrm>
            <a:off x="7490963" y="7600776"/>
            <a:ext cx="3306074" cy="8343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F1A38"/>
                </a:solidFill>
                <a:latin typeface="Raleway"/>
                <a:ea typeface="Raleway"/>
                <a:cs typeface="Raleway"/>
                <a:sym typeface="Raleway"/>
              </a:rPr>
              <a:t>Elaborate on what you want to discuss. </a:t>
            </a:r>
            <a:endParaRPr/>
          </a:p>
        </p:txBody>
      </p:sp>
      <p:sp>
        <p:nvSpPr>
          <p:cNvPr id="610" name="Google Shape;610;p26"/>
          <p:cNvSpPr txBox="1"/>
          <p:nvPr/>
        </p:nvSpPr>
        <p:spPr>
          <a:xfrm>
            <a:off x="1613299" y="6819639"/>
            <a:ext cx="3306074"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lang="en-US" sz="3499">
                <a:solidFill>
                  <a:srgbClr val="0F1A38"/>
                </a:solidFill>
                <a:latin typeface="Pacifico"/>
                <a:ea typeface="Pacifico"/>
                <a:cs typeface="Pacifico"/>
                <a:sym typeface="Pacifico"/>
              </a:rPr>
              <a:t> N</a:t>
            </a:r>
            <a:r>
              <a:rPr lang="en-US" sz="3499" u="none">
                <a:solidFill>
                  <a:srgbClr val="0F1A38"/>
                </a:solidFill>
                <a:latin typeface="Pacifico"/>
                <a:ea typeface="Pacifico"/>
                <a:cs typeface="Pacifico"/>
                <a:sym typeface="Pacifico"/>
              </a:rPr>
              <a:t>ame</a:t>
            </a:r>
            <a:endParaRPr/>
          </a:p>
        </p:txBody>
      </p:sp>
      <p:sp>
        <p:nvSpPr>
          <p:cNvPr id="611" name="Google Shape;611;p26"/>
          <p:cNvSpPr txBox="1"/>
          <p:nvPr/>
        </p:nvSpPr>
        <p:spPr>
          <a:xfrm>
            <a:off x="1613299" y="7600776"/>
            <a:ext cx="3306074" cy="8343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F1A38"/>
                </a:solidFill>
                <a:latin typeface="Raleway"/>
                <a:ea typeface="Raleway"/>
                <a:cs typeface="Raleway"/>
                <a:sym typeface="Raleway"/>
              </a:rPr>
              <a:t>Elaborate on what you want to discuss. </a:t>
            </a:r>
            <a:endParaRPr/>
          </a:p>
        </p:txBody>
      </p:sp>
      <p:sp>
        <p:nvSpPr>
          <p:cNvPr id="612" name="Google Shape;612;p26"/>
          <p:cNvSpPr txBox="1"/>
          <p:nvPr/>
        </p:nvSpPr>
        <p:spPr>
          <a:xfrm>
            <a:off x="13368628" y="6819639"/>
            <a:ext cx="3306074"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lang="en-US" sz="3499">
                <a:solidFill>
                  <a:srgbClr val="0F1A38"/>
                </a:solidFill>
                <a:latin typeface="Pacifico"/>
                <a:ea typeface="Pacifico"/>
                <a:cs typeface="Pacifico"/>
                <a:sym typeface="Pacifico"/>
              </a:rPr>
              <a:t>Name</a:t>
            </a:r>
            <a:endParaRPr/>
          </a:p>
        </p:txBody>
      </p:sp>
      <p:sp>
        <p:nvSpPr>
          <p:cNvPr id="613" name="Google Shape;613;p26"/>
          <p:cNvSpPr txBox="1"/>
          <p:nvPr/>
        </p:nvSpPr>
        <p:spPr>
          <a:xfrm>
            <a:off x="13368628" y="7600776"/>
            <a:ext cx="3306074" cy="8343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F1A38"/>
                </a:solidFill>
                <a:latin typeface="Raleway"/>
                <a:ea typeface="Raleway"/>
                <a:cs typeface="Raleway"/>
                <a:sym typeface="Raleway"/>
              </a:rPr>
              <a:t>Elaborate on what you want to discuss. </a:t>
            </a:r>
            <a:endParaRPr/>
          </a:p>
        </p:txBody>
      </p:sp>
      <p:sp>
        <p:nvSpPr>
          <p:cNvPr id="614" name="Google Shape;614;p26"/>
          <p:cNvSpPr txBox="1"/>
          <p:nvPr/>
        </p:nvSpPr>
        <p:spPr>
          <a:xfrm>
            <a:off x="5252593" y="1028700"/>
            <a:ext cx="7782814"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9000">
                <a:solidFill>
                  <a:srgbClr val="3B61B8"/>
                </a:solidFill>
                <a:latin typeface="Signika"/>
                <a:ea typeface="Signika"/>
                <a:cs typeface="Signika"/>
                <a:sym typeface="Signika"/>
              </a:rPr>
              <a:t>Our Teachers</a:t>
            </a:r>
            <a:endParaRPr/>
          </a:p>
        </p:txBody>
      </p:sp>
      <p:grpSp>
        <p:nvGrpSpPr>
          <p:cNvPr id="615" name="Google Shape;615;p26"/>
          <p:cNvGrpSpPr/>
          <p:nvPr/>
        </p:nvGrpSpPr>
        <p:grpSpPr>
          <a:xfrm>
            <a:off x="1764538" y="3079839"/>
            <a:ext cx="3488055" cy="3488055"/>
            <a:chOff x="0" y="0"/>
            <a:chExt cx="812800" cy="812800"/>
          </a:xfrm>
        </p:grpSpPr>
        <p:sp>
          <p:nvSpPr>
            <p:cNvPr id="616" name="Google Shape;616;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2C25A"/>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7" name="Google Shape;617;p26"/>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18" name="Google Shape;618;p26"/>
          <p:cNvGrpSpPr/>
          <p:nvPr/>
        </p:nvGrpSpPr>
        <p:grpSpPr>
          <a:xfrm rot="-5704073">
            <a:off x="301141" y="3207536"/>
            <a:ext cx="6235664" cy="5447375"/>
            <a:chOff x="0" y="-57150"/>
            <a:chExt cx="1642315" cy="1434700"/>
          </a:xfrm>
        </p:grpSpPr>
        <p:sp>
          <p:nvSpPr>
            <p:cNvPr id="619" name="Google Shape;619;p26"/>
            <p:cNvSpPr/>
            <p:nvPr/>
          </p:nvSpPr>
          <p:spPr>
            <a:xfrm>
              <a:off x="0" y="0"/>
              <a:ext cx="1642315" cy="1377550"/>
            </a:xfrm>
            <a:custGeom>
              <a:rect b="b" l="l" r="r" t="t"/>
              <a:pathLst>
                <a:path extrusionOk="0" h="1377550" w="1642315">
                  <a:moveTo>
                    <a:pt x="124156" y="0"/>
                  </a:moveTo>
                  <a:lnTo>
                    <a:pt x="1518159" y="0"/>
                  </a:lnTo>
                  <a:cubicBezTo>
                    <a:pt x="1551087" y="0"/>
                    <a:pt x="1582667" y="13081"/>
                    <a:pt x="1605950" y="36364"/>
                  </a:cubicBezTo>
                  <a:cubicBezTo>
                    <a:pt x="1629234" y="59648"/>
                    <a:pt x="1642315" y="91227"/>
                    <a:pt x="1642315" y="124156"/>
                  </a:cubicBezTo>
                  <a:lnTo>
                    <a:pt x="1642315" y="1253394"/>
                  </a:lnTo>
                  <a:cubicBezTo>
                    <a:pt x="1642315" y="1286322"/>
                    <a:pt x="1629234" y="1317902"/>
                    <a:pt x="1605950" y="1341185"/>
                  </a:cubicBezTo>
                  <a:cubicBezTo>
                    <a:pt x="1582667" y="1364469"/>
                    <a:pt x="1551087" y="1377550"/>
                    <a:pt x="1518159" y="1377550"/>
                  </a:cubicBezTo>
                  <a:lnTo>
                    <a:pt x="124156" y="1377550"/>
                  </a:lnTo>
                  <a:cubicBezTo>
                    <a:pt x="91227" y="1377550"/>
                    <a:pt x="59648" y="1364469"/>
                    <a:pt x="36364" y="1341185"/>
                  </a:cubicBezTo>
                  <a:cubicBezTo>
                    <a:pt x="13081" y="1317902"/>
                    <a:pt x="0" y="1286322"/>
                    <a:pt x="0" y="1253394"/>
                  </a:cubicBezTo>
                  <a:lnTo>
                    <a:pt x="0" y="124156"/>
                  </a:lnTo>
                  <a:cubicBezTo>
                    <a:pt x="0" y="91227"/>
                    <a:pt x="13081" y="59648"/>
                    <a:pt x="36364" y="36364"/>
                  </a:cubicBezTo>
                  <a:cubicBezTo>
                    <a:pt x="59648" y="13081"/>
                    <a:pt x="91227" y="0"/>
                    <a:pt x="124156" y="0"/>
                  </a:cubicBezTo>
                  <a:close/>
                </a:path>
              </a:pathLst>
            </a:custGeom>
            <a:solidFill>
              <a:srgbClr val="000000">
                <a:alpha val="0"/>
              </a:srgbClr>
            </a:solidFill>
            <a:ln cap="rnd" cmpd="sng" w="76200">
              <a:solidFill>
                <a:srgbClr val="FA9A93"/>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0" name="Google Shape;620;p26"/>
            <p:cNvSpPr txBox="1"/>
            <p:nvPr/>
          </p:nvSpPr>
          <p:spPr>
            <a:xfrm>
              <a:off x="0" y="-57150"/>
              <a:ext cx="1642315" cy="1434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21" name="Google Shape;621;p26"/>
          <p:cNvGrpSpPr/>
          <p:nvPr/>
        </p:nvGrpSpPr>
        <p:grpSpPr>
          <a:xfrm rot="-5112861">
            <a:off x="6096799" y="3177385"/>
            <a:ext cx="6235664" cy="5447375"/>
            <a:chOff x="0" y="-57150"/>
            <a:chExt cx="1642315" cy="1434700"/>
          </a:xfrm>
        </p:grpSpPr>
        <p:sp>
          <p:nvSpPr>
            <p:cNvPr id="622" name="Google Shape;622;p26"/>
            <p:cNvSpPr/>
            <p:nvPr/>
          </p:nvSpPr>
          <p:spPr>
            <a:xfrm>
              <a:off x="0" y="0"/>
              <a:ext cx="1642315" cy="1377550"/>
            </a:xfrm>
            <a:custGeom>
              <a:rect b="b" l="l" r="r" t="t"/>
              <a:pathLst>
                <a:path extrusionOk="0" h="1377550" w="1642315">
                  <a:moveTo>
                    <a:pt x="124156" y="0"/>
                  </a:moveTo>
                  <a:lnTo>
                    <a:pt x="1518159" y="0"/>
                  </a:lnTo>
                  <a:cubicBezTo>
                    <a:pt x="1551087" y="0"/>
                    <a:pt x="1582667" y="13081"/>
                    <a:pt x="1605950" y="36364"/>
                  </a:cubicBezTo>
                  <a:cubicBezTo>
                    <a:pt x="1629234" y="59648"/>
                    <a:pt x="1642315" y="91227"/>
                    <a:pt x="1642315" y="124156"/>
                  </a:cubicBezTo>
                  <a:lnTo>
                    <a:pt x="1642315" y="1253394"/>
                  </a:lnTo>
                  <a:cubicBezTo>
                    <a:pt x="1642315" y="1286322"/>
                    <a:pt x="1629234" y="1317902"/>
                    <a:pt x="1605950" y="1341185"/>
                  </a:cubicBezTo>
                  <a:cubicBezTo>
                    <a:pt x="1582667" y="1364469"/>
                    <a:pt x="1551087" y="1377550"/>
                    <a:pt x="1518159" y="1377550"/>
                  </a:cubicBezTo>
                  <a:lnTo>
                    <a:pt x="124156" y="1377550"/>
                  </a:lnTo>
                  <a:cubicBezTo>
                    <a:pt x="91227" y="1377550"/>
                    <a:pt x="59648" y="1364469"/>
                    <a:pt x="36364" y="1341185"/>
                  </a:cubicBezTo>
                  <a:cubicBezTo>
                    <a:pt x="13081" y="1317902"/>
                    <a:pt x="0" y="1286322"/>
                    <a:pt x="0" y="1253394"/>
                  </a:cubicBezTo>
                  <a:lnTo>
                    <a:pt x="0" y="124156"/>
                  </a:lnTo>
                  <a:cubicBezTo>
                    <a:pt x="0" y="91227"/>
                    <a:pt x="13081" y="59648"/>
                    <a:pt x="36364" y="36364"/>
                  </a:cubicBezTo>
                  <a:cubicBezTo>
                    <a:pt x="59648" y="13081"/>
                    <a:pt x="91227" y="0"/>
                    <a:pt x="124156" y="0"/>
                  </a:cubicBezTo>
                  <a:close/>
                </a:path>
              </a:pathLst>
            </a:custGeom>
            <a:solidFill>
              <a:srgbClr val="000000">
                <a:alpha val="0"/>
              </a:srgbClr>
            </a:solidFill>
            <a:ln cap="rnd" cmpd="sng" w="76200">
              <a:solidFill>
                <a:srgbClr val="FA9A93"/>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3" name="Google Shape;623;p26"/>
            <p:cNvSpPr txBox="1"/>
            <p:nvPr/>
          </p:nvSpPr>
          <p:spPr>
            <a:xfrm>
              <a:off x="0" y="-57150"/>
              <a:ext cx="1642315" cy="1434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24" name="Google Shape;624;p26"/>
          <p:cNvGrpSpPr/>
          <p:nvPr/>
        </p:nvGrpSpPr>
        <p:grpSpPr>
          <a:xfrm rot="-5671962">
            <a:off x="11878268" y="2999941"/>
            <a:ext cx="6235664" cy="5447375"/>
            <a:chOff x="0" y="-57150"/>
            <a:chExt cx="1642315" cy="1434700"/>
          </a:xfrm>
        </p:grpSpPr>
        <p:sp>
          <p:nvSpPr>
            <p:cNvPr id="625" name="Google Shape;625;p26"/>
            <p:cNvSpPr/>
            <p:nvPr/>
          </p:nvSpPr>
          <p:spPr>
            <a:xfrm>
              <a:off x="0" y="0"/>
              <a:ext cx="1642315" cy="1377550"/>
            </a:xfrm>
            <a:custGeom>
              <a:rect b="b" l="l" r="r" t="t"/>
              <a:pathLst>
                <a:path extrusionOk="0" h="1377550" w="1642315">
                  <a:moveTo>
                    <a:pt x="124156" y="0"/>
                  </a:moveTo>
                  <a:lnTo>
                    <a:pt x="1518159" y="0"/>
                  </a:lnTo>
                  <a:cubicBezTo>
                    <a:pt x="1551087" y="0"/>
                    <a:pt x="1582667" y="13081"/>
                    <a:pt x="1605950" y="36364"/>
                  </a:cubicBezTo>
                  <a:cubicBezTo>
                    <a:pt x="1629234" y="59648"/>
                    <a:pt x="1642315" y="91227"/>
                    <a:pt x="1642315" y="124156"/>
                  </a:cubicBezTo>
                  <a:lnTo>
                    <a:pt x="1642315" y="1253394"/>
                  </a:lnTo>
                  <a:cubicBezTo>
                    <a:pt x="1642315" y="1286322"/>
                    <a:pt x="1629234" y="1317902"/>
                    <a:pt x="1605950" y="1341185"/>
                  </a:cubicBezTo>
                  <a:cubicBezTo>
                    <a:pt x="1582667" y="1364469"/>
                    <a:pt x="1551087" y="1377550"/>
                    <a:pt x="1518159" y="1377550"/>
                  </a:cubicBezTo>
                  <a:lnTo>
                    <a:pt x="124156" y="1377550"/>
                  </a:lnTo>
                  <a:cubicBezTo>
                    <a:pt x="91227" y="1377550"/>
                    <a:pt x="59648" y="1364469"/>
                    <a:pt x="36364" y="1341185"/>
                  </a:cubicBezTo>
                  <a:cubicBezTo>
                    <a:pt x="13081" y="1317902"/>
                    <a:pt x="0" y="1286322"/>
                    <a:pt x="0" y="1253394"/>
                  </a:cubicBezTo>
                  <a:lnTo>
                    <a:pt x="0" y="124156"/>
                  </a:lnTo>
                  <a:cubicBezTo>
                    <a:pt x="0" y="91227"/>
                    <a:pt x="13081" y="59648"/>
                    <a:pt x="36364" y="36364"/>
                  </a:cubicBezTo>
                  <a:cubicBezTo>
                    <a:pt x="59648" y="13081"/>
                    <a:pt x="91227" y="0"/>
                    <a:pt x="124156" y="0"/>
                  </a:cubicBezTo>
                  <a:close/>
                </a:path>
              </a:pathLst>
            </a:custGeom>
            <a:solidFill>
              <a:srgbClr val="000000">
                <a:alpha val="0"/>
              </a:srgbClr>
            </a:solidFill>
            <a:ln cap="rnd" cmpd="sng" w="76200">
              <a:solidFill>
                <a:srgbClr val="FA9A93"/>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6" name="Google Shape;626;p26"/>
            <p:cNvSpPr txBox="1"/>
            <p:nvPr/>
          </p:nvSpPr>
          <p:spPr>
            <a:xfrm>
              <a:off x="0" y="-57150"/>
              <a:ext cx="1642315" cy="1434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27" name="Google Shape;627;p26"/>
          <p:cNvSpPr/>
          <p:nvPr/>
        </p:nvSpPr>
        <p:spPr>
          <a:xfrm>
            <a:off x="6030399" y="8820652"/>
            <a:ext cx="852319" cy="875295"/>
          </a:xfrm>
          <a:custGeom>
            <a:rect b="b" l="l" r="r" t="t"/>
            <a:pathLst>
              <a:path extrusionOk="0" h="875295" w="852319">
                <a:moveTo>
                  <a:pt x="0" y="0"/>
                </a:moveTo>
                <a:lnTo>
                  <a:pt x="852319" y="0"/>
                </a:lnTo>
                <a:lnTo>
                  <a:pt x="852319" y="875296"/>
                </a:lnTo>
                <a:lnTo>
                  <a:pt x="0" y="875296"/>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8" name="Google Shape;628;p26"/>
          <p:cNvSpPr/>
          <p:nvPr/>
        </p:nvSpPr>
        <p:spPr>
          <a:xfrm>
            <a:off x="15913373" y="591052"/>
            <a:ext cx="852319" cy="875295"/>
          </a:xfrm>
          <a:custGeom>
            <a:rect b="b" l="l" r="r" t="t"/>
            <a:pathLst>
              <a:path extrusionOk="0" h="875295" w="852319">
                <a:moveTo>
                  <a:pt x="0" y="0"/>
                </a:moveTo>
                <a:lnTo>
                  <a:pt x="852319" y="0"/>
                </a:lnTo>
                <a:lnTo>
                  <a:pt x="852319" y="875296"/>
                </a:lnTo>
                <a:lnTo>
                  <a:pt x="0" y="875296"/>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9" name="Google Shape;629;p26"/>
          <p:cNvSpPr/>
          <p:nvPr/>
        </p:nvSpPr>
        <p:spPr>
          <a:xfrm>
            <a:off x="912219" y="1028700"/>
            <a:ext cx="852319" cy="875295"/>
          </a:xfrm>
          <a:custGeom>
            <a:rect b="b" l="l" r="r" t="t"/>
            <a:pathLst>
              <a:path extrusionOk="0" h="875295" w="852319">
                <a:moveTo>
                  <a:pt x="0" y="0"/>
                </a:moveTo>
                <a:lnTo>
                  <a:pt x="852319" y="0"/>
                </a:lnTo>
                <a:lnTo>
                  <a:pt x="852319" y="875295"/>
                </a:lnTo>
                <a:lnTo>
                  <a:pt x="0" y="875295"/>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35387"/>
        </a:solidFill>
      </p:bgPr>
    </p:bg>
    <p:spTree>
      <p:nvGrpSpPr>
        <p:cNvPr id="633" name="Shape 633"/>
        <p:cNvGrpSpPr/>
        <p:nvPr/>
      </p:nvGrpSpPr>
      <p:grpSpPr>
        <a:xfrm>
          <a:off x="0" y="0"/>
          <a:ext cx="0" cy="0"/>
          <a:chOff x="0" y="0"/>
          <a:chExt cx="0" cy="0"/>
        </a:xfrm>
      </p:grpSpPr>
      <p:grpSp>
        <p:nvGrpSpPr>
          <p:cNvPr id="634" name="Google Shape;634;p27"/>
          <p:cNvGrpSpPr/>
          <p:nvPr/>
        </p:nvGrpSpPr>
        <p:grpSpPr>
          <a:xfrm>
            <a:off x="330335" y="283383"/>
            <a:ext cx="17627330" cy="9647904"/>
            <a:chOff x="0" y="-19050"/>
            <a:chExt cx="4642589" cy="2541012"/>
          </a:xfrm>
        </p:grpSpPr>
        <p:sp>
          <p:nvSpPr>
            <p:cNvPr id="635" name="Google Shape;635;p27"/>
            <p:cNvSpPr/>
            <p:nvPr/>
          </p:nvSpPr>
          <p:spPr>
            <a:xfrm>
              <a:off x="0" y="0"/>
              <a:ext cx="4642589" cy="2521962"/>
            </a:xfrm>
            <a:custGeom>
              <a:rect b="b" l="l" r="r" t="t"/>
              <a:pathLst>
                <a:path extrusionOk="0" h="2521962" w="4642589">
                  <a:moveTo>
                    <a:pt x="4563171" y="0"/>
                  </a:moveTo>
                  <a:lnTo>
                    <a:pt x="79418" y="0"/>
                  </a:lnTo>
                  <a:cubicBezTo>
                    <a:pt x="79418" y="43699"/>
                    <a:pt x="44079" y="79418"/>
                    <a:pt x="0" y="79418"/>
                  </a:cubicBezTo>
                  <a:lnTo>
                    <a:pt x="0" y="2442544"/>
                  </a:lnTo>
                  <a:cubicBezTo>
                    <a:pt x="43699" y="2442544"/>
                    <a:pt x="79418" y="2477883"/>
                    <a:pt x="79418" y="2521962"/>
                  </a:cubicBezTo>
                  <a:lnTo>
                    <a:pt x="4563171" y="2521962"/>
                  </a:lnTo>
                  <a:cubicBezTo>
                    <a:pt x="4563171" y="2478262"/>
                    <a:pt x="4598510" y="2442544"/>
                    <a:pt x="4642589" y="2442544"/>
                  </a:cubicBezTo>
                  <a:lnTo>
                    <a:pt x="4642589" y="79418"/>
                  </a:lnTo>
                  <a:cubicBezTo>
                    <a:pt x="4598889" y="79418"/>
                    <a:pt x="4563171" y="44079"/>
                    <a:pt x="4563171" y="0"/>
                  </a:cubicBezTo>
                  <a:close/>
                </a:path>
              </a:pathLst>
            </a:custGeom>
            <a:solidFill>
              <a:srgbClr val="FFF3D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6" name="Google Shape;636;p27"/>
            <p:cNvSpPr txBox="1"/>
            <p:nvPr/>
          </p:nvSpPr>
          <p:spPr>
            <a:xfrm>
              <a:off x="38100" y="-19050"/>
              <a:ext cx="4566389" cy="250291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637" name="Google Shape;637;p27"/>
          <p:cNvCxnSpPr/>
          <p:nvPr/>
        </p:nvCxnSpPr>
        <p:spPr>
          <a:xfrm flipH="1" rot="10800000">
            <a:off x="841213" y="4691593"/>
            <a:ext cx="16239351" cy="95997"/>
          </a:xfrm>
          <a:prstGeom prst="straightConnector1">
            <a:avLst/>
          </a:prstGeom>
          <a:noFill/>
          <a:ln cap="flat" cmpd="sng" w="47625">
            <a:solidFill>
              <a:srgbClr val="3B61B8"/>
            </a:solidFill>
            <a:prstDash val="solid"/>
            <a:round/>
            <a:headEnd len="sm" w="sm" type="none"/>
            <a:tailEnd len="sm" w="sm" type="none"/>
          </a:ln>
        </p:spPr>
      </p:cxnSp>
      <p:grpSp>
        <p:nvGrpSpPr>
          <p:cNvPr id="638" name="Google Shape;638;p27"/>
          <p:cNvGrpSpPr/>
          <p:nvPr/>
        </p:nvGrpSpPr>
        <p:grpSpPr>
          <a:xfrm>
            <a:off x="1133783" y="2800694"/>
            <a:ext cx="3902472" cy="3789978"/>
            <a:chOff x="0" y="0"/>
            <a:chExt cx="5203296" cy="5053304"/>
          </a:xfrm>
        </p:grpSpPr>
        <p:grpSp>
          <p:nvGrpSpPr>
            <p:cNvPr id="639" name="Google Shape;639;p27"/>
            <p:cNvGrpSpPr/>
            <p:nvPr/>
          </p:nvGrpSpPr>
          <p:grpSpPr>
            <a:xfrm rot="6294171">
              <a:off x="558849" y="378103"/>
              <a:ext cx="4085599" cy="4297099"/>
              <a:chOff x="0" y="-57150"/>
              <a:chExt cx="807032" cy="848810"/>
            </a:xfrm>
          </p:grpSpPr>
          <p:sp>
            <p:nvSpPr>
              <p:cNvPr id="640" name="Google Shape;640;p27"/>
              <p:cNvSpPr/>
              <p:nvPr/>
            </p:nvSpPr>
            <p:spPr>
              <a:xfrm>
                <a:off x="0" y="0"/>
                <a:ext cx="807032" cy="791660"/>
              </a:xfrm>
              <a:custGeom>
                <a:rect b="b" l="l" r="r" t="t"/>
                <a:pathLst>
                  <a:path extrusionOk="0" h="791660" w="807032">
                    <a:moveTo>
                      <a:pt x="252657" y="0"/>
                    </a:moveTo>
                    <a:lnTo>
                      <a:pt x="554375" y="0"/>
                    </a:lnTo>
                    <a:cubicBezTo>
                      <a:pt x="621384" y="0"/>
                      <a:pt x="685648" y="26619"/>
                      <a:pt x="733030" y="74002"/>
                    </a:cubicBezTo>
                    <a:cubicBezTo>
                      <a:pt x="780413" y="121384"/>
                      <a:pt x="807032" y="185648"/>
                      <a:pt x="807032" y="252657"/>
                    </a:cubicBezTo>
                    <a:lnTo>
                      <a:pt x="807032" y="539003"/>
                    </a:lnTo>
                    <a:cubicBezTo>
                      <a:pt x="807032" y="606011"/>
                      <a:pt x="780413" y="670276"/>
                      <a:pt x="733030" y="717658"/>
                    </a:cubicBezTo>
                    <a:cubicBezTo>
                      <a:pt x="685648" y="765041"/>
                      <a:pt x="621384" y="791660"/>
                      <a:pt x="554375" y="791660"/>
                    </a:cubicBezTo>
                    <a:lnTo>
                      <a:pt x="252657" y="791660"/>
                    </a:lnTo>
                    <a:cubicBezTo>
                      <a:pt x="113118" y="791660"/>
                      <a:pt x="0" y="678541"/>
                      <a:pt x="0" y="539003"/>
                    </a:cubicBezTo>
                    <a:lnTo>
                      <a:pt x="0" y="252657"/>
                    </a:lnTo>
                    <a:cubicBezTo>
                      <a:pt x="0" y="185648"/>
                      <a:pt x="26619" y="121384"/>
                      <a:pt x="74002" y="74002"/>
                    </a:cubicBezTo>
                    <a:cubicBezTo>
                      <a:pt x="121384" y="26619"/>
                      <a:pt x="185648" y="0"/>
                      <a:pt x="252657" y="0"/>
                    </a:cubicBezTo>
                    <a:close/>
                  </a:path>
                </a:pathLst>
              </a:custGeom>
              <a:solidFill>
                <a:srgbClr val="FFF3DD"/>
              </a:solidFill>
              <a:ln cap="rnd" cmpd="sng" w="76200">
                <a:solidFill>
                  <a:srgbClr val="FA9A93"/>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1" name="Google Shape;641;p27"/>
              <p:cNvSpPr txBox="1"/>
              <p:nvPr/>
            </p:nvSpPr>
            <p:spPr>
              <a:xfrm>
                <a:off x="0" y="-57150"/>
                <a:ext cx="807032" cy="84881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42" name="Google Shape;642;p27"/>
            <p:cNvSpPr/>
            <p:nvPr/>
          </p:nvSpPr>
          <p:spPr>
            <a:xfrm>
              <a:off x="936450" y="1060292"/>
              <a:ext cx="3050808" cy="3050808"/>
            </a:xfrm>
            <a:custGeom>
              <a:rect b="b" l="l" r="r" t="t"/>
              <a:pathLst>
                <a:path extrusionOk="0" h="3050808" w="3050808">
                  <a:moveTo>
                    <a:pt x="0" y="0"/>
                  </a:moveTo>
                  <a:lnTo>
                    <a:pt x="3050808" y="0"/>
                  </a:lnTo>
                  <a:lnTo>
                    <a:pt x="3050808" y="3050808"/>
                  </a:lnTo>
                  <a:lnTo>
                    <a:pt x="0" y="305080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43" name="Google Shape;643;p27"/>
          <p:cNvGrpSpPr/>
          <p:nvPr/>
        </p:nvGrpSpPr>
        <p:grpSpPr>
          <a:xfrm>
            <a:off x="13387784" y="2824506"/>
            <a:ext cx="3902472" cy="3789978"/>
            <a:chOff x="0" y="0"/>
            <a:chExt cx="5203296" cy="5053304"/>
          </a:xfrm>
        </p:grpSpPr>
        <p:grpSp>
          <p:nvGrpSpPr>
            <p:cNvPr id="644" name="Google Shape;644;p27"/>
            <p:cNvGrpSpPr/>
            <p:nvPr/>
          </p:nvGrpSpPr>
          <p:grpSpPr>
            <a:xfrm rot="6294171">
              <a:off x="558849" y="378103"/>
              <a:ext cx="4085599" cy="4297099"/>
              <a:chOff x="0" y="-57150"/>
              <a:chExt cx="807032" cy="848810"/>
            </a:xfrm>
          </p:grpSpPr>
          <p:sp>
            <p:nvSpPr>
              <p:cNvPr id="645" name="Google Shape;645;p27"/>
              <p:cNvSpPr/>
              <p:nvPr/>
            </p:nvSpPr>
            <p:spPr>
              <a:xfrm>
                <a:off x="0" y="0"/>
                <a:ext cx="807032" cy="791660"/>
              </a:xfrm>
              <a:custGeom>
                <a:rect b="b" l="l" r="r" t="t"/>
                <a:pathLst>
                  <a:path extrusionOk="0" h="791660" w="807032">
                    <a:moveTo>
                      <a:pt x="252657" y="0"/>
                    </a:moveTo>
                    <a:lnTo>
                      <a:pt x="554375" y="0"/>
                    </a:lnTo>
                    <a:cubicBezTo>
                      <a:pt x="621384" y="0"/>
                      <a:pt x="685648" y="26619"/>
                      <a:pt x="733030" y="74002"/>
                    </a:cubicBezTo>
                    <a:cubicBezTo>
                      <a:pt x="780413" y="121384"/>
                      <a:pt x="807032" y="185648"/>
                      <a:pt x="807032" y="252657"/>
                    </a:cubicBezTo>
                    <a:lnTo>
                      <a:pt x="807032" y="539003"/>
                    </a:lnTo>
                    <a:cubicBezTo>
                      <a:pt x="807032" y="606011"/>
                      <a:pt x="780413" y="670276"/>
                      <a:pt x="733030" y="717658"/>
                    </a:cubicBezTo>
                    <a:cubicBezTo>
                      <a:pt x="685648" y="765041"/>
                      <a:pt x="621384" y="791660"/>
                      <a:pt x="554375" y="791660"/>
                    </a:cubicBezTo>
                    <a:lnTo>
                      <a:pt x="252657" y="791660"/>
                    </a:lnTo>
                    <a:cubicBezTo>
                      <a:pt x="113118" y="791660"/>
                      <a:pt x="0" y="678541"/>
                      <a:pt x="0" y="539003"/>
                    </a:cubicBezTo>
                    <a:lnTo>
                      <a:pt x="0" y="252657"/>
                    </a:lnTo>
                    <a:cubicBezTo>
                      <a:pt x="0" y="185648"/>
                      <a:pt x="26619" y="121384"/>
                      <a:pt x="74002" y="74002"/>
                    </a:cubicBezTo>
                    <a:cubicBezTo>
                      <a:pt x="121384" y="26619"/>
                      <a:pt x="185648" y="0"/>
                      <a:pt x="252657" y="0"/>
                    </a:cubicBezTo>
                    <a:close/>
                  </a:path>
                </a:pathLst>
              </a:custGeom>
              <a:solidFill>
                <a:srgbClr val="FFF3DD"/>
              </a:solidFill>
              <a:ln cap="rnd" cmpd="sng" w="76200">
                <a:solidFill>
                  <a:srgbClr val="FA9A93"/>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6" name="Google Shape;646;p27"/>
              <p:cNvSpPr txBox="1"/>
              <p:nvPr/>
            </p:nvSpPr>
            <p:spPr>
              <a:xfrm>
                <a:off x="0" y="-57150"/>
                <a:ext cx="807032" cy="84881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47" name="Google Shape;647;p27"/>
            <p:cNvSpPr/>
            <p:nvPr/>
          </p:nvSpPr>
          <p:spPr>
            <a:xfrm>
              <a:off x="1108477" y="1232319"/>
              <a:ext cx="2706753" cy="2706753"/>
            </a:xfrm>
            <a:custGeom>
              <a:rect b="b" l="l" r="r" t="t"/>
              <a:pathLst>
                <a:path extrusionOk="0" h="2706753" w="2706753">
                  <a:moveTo>
                    <a:pt x="0" y="0"/>
                  </a:moveTo>
                  <a:lnTo>
                    <a:pt x="2706753" y="0"/>
                  </a:lnTo>
                  <a:lnTo>
                    <a:pt x="2706753" y="2706754"/>
                  </a:lnTo>
                  <a:lnTo>
                    <a:pt x="0" y="270675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48" name="Google Shape;648;p27"/>
          <p:cNvGrpSpPr/>
          <p:nvPr/>
        </p:nvGrpSpPr>
        <p:grpSpPr>
          <a:xfrm>
            <a:off x="9426192" y="2800694"/>
            <a:ext cx="3902472" cy="3789978"/>
            <a:chOff x="0" y="0"/>
            <a:chExt cx="5203296" cy="5053304"/>
          </a:xfrm>
        </p:grpSpPr>
        <p:grpSp>
          <p:nvGrpSpPr>
            <p:cNvPr id="649" name="Google Shape;649;p27"/>
            <p:cNvGrpSpPr/>
            <p:nvPr/>
          </p:nvGrpSpPr>
          <p:grpSpPr>
            <a:xfrm rot="6294171">
              <a:off x="558849" y="378103"/>
              <a:ext cx="4085599" cy="4297099"/>
              <a:chOff x="0" y="-57150"/>
              <a:chExt cx="807032" cy="848810"/>
            </a:xfrm>
          </p:grpSpPr>
          <p:sp>
            <p:nvSpPr>
              <p:cNvPr id="650" name="Google Shape;650;p27"/>
              <p:cNvSpPr/>
              <p:nvPr/>
            </p:nvSpPr>
            <p:spPr>
              <a:xfrm>
                <a:off x="0" y="0"/>
                <a:ext cx="807032" cy="791660"/>
              </a:xfrm>
              <a:custGeom>
                <a:rect b="b" l="l" r="r" t="t"/>
                <a:pathLst>
                  <a:path extrusionOk="0" h="791660" w="807032">
                    <a:moveTo>
                      <a:pt x="252657" y="0"/>
                    </a:moveTo>
                    <a:lnTo>
                      <a:pt x="554375" y="0"/>
                    </a:lnTo>
                    <a:cubicBezTo>
                      <a:pt x="621384" y="0"/>
                      <a:pt x="685648" y="26619"/>
                      <a:pt x="733030" y="74002"/>
                    </a:cubicBezTo>
                    <a:cubicBezTo>
                      <a:pt x="780413" y="121384"/>
                      <a:pt x="807032" y="185648"/>
                      <a:pt x="807032" y="252657"/>
                    </a:cubicBezTo>
                    <a:lnTo>
                      <a:pt x="807032" y="539003"/>
                    </a:lnTo>
                    <a:cubicBezTo>
                      <a:pt x="807032" y="606011"/>
                      <a:pt x="780413" y="670276"/>
                      <a:pt x="733030" y="717658"/>
                    </a:cubicBezTo>
                    <a:cubicBezTo>
                      <a:pt x="685648" y="765041"/>
                      <a:pt x="621384" y="791660"/>
                      <a:pt x="554375" y="791660"/>
                    </a:cubicBezTo>
                    <a:lnTo>
                      <a:pt x="252657" y="791660"/>
                    </a:lnTo>
                    <a:cubicBezTo>
                      <a:pt x="113118" y="791660"/>
                      <a:pt x="0" y="678541"/>
                      <a:pt x="0" y="539003"/>
                    </a:cubicBezTo>
                    <a:lnTo>
                      <a:pt x="0" y="252657"/>
                    </a:lnTo>
                    <a:cubicBezTo>
                      <a:pt x="0" y="185648"/>
                      <a:pt x="26619" y="121384"/>
                      <a:pt x="74002" y="74002"/>
                    </a:cubicBezTo>
                    <a:cubicBezTo>
                      <a:pt x="121384" y="26619"/>
                      <a:pt x="185648" y="0"/>
                      <a:pt x="252657" y="0"/>
                    </a:cubicBezTo>
                    <a:close/>
                  </a:path>
                </a:pathLst>
              </a:custGeom>
              <a:solidFill>
                <a:srgbClr val="FFF3DD"/>
              </a:solidFill>
              <a:ln cap="rnd" cmpd="sng" w="76200">
                <a:solidFill>
                  <a:srgbClr val="FA9A93"/>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1" name="Google Shape;651;p27"/>
              <p:cNvSpPr txBox="1"/>
              <p:nvPr/>
            </p:nvSpPr>
            <p:spPr>
              <a:xfrm>
                <a:off x="0" y="-57150"/>
                <a:ext cx="807032" cy="84881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52" name="Google Shape;652;p27"/>
            <p:cNvSpPr/>
            <p:nvPr/>
          </p:nvSpPr>
          <p:spPr>
            <a:xfrm>
              <a:off x="663594" y="777759"/>
              <a:ext cx="3615874" cy="3615874"/>
            </a:xfrm>
            <a:custGeom>
              <a:rect b="b" l="l" r="r" t="t"/>
              <a:pathLst>
                <a:path extrusionOk="0" h="3615874" w="3615874">
                  <a:moveTo>
                    <a:pt x="0" y="0"/>
                  </a:moveTo>
                  <a:lnTo>
                    <a:pt x="3615874" y="0"/>
                  </a:lnTo>
                  <a:lnTo>
                    <a:pt x="3615874" y="3615874"/>
                  </a:lnTo>
                  <a:lnTo>
                    <a:pt x="0" y="3615874"/>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53" name="Google Shape;653;p27"/>
          <p:cNvSpPr/>
          <p:nvPr/>
        </p:nvSpPr>
        <p:spPr>
          <a:xfrm>
            <a:off x="4868393" y="4586970"/>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B61B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654" name="Google Shape;654;p27"/>
          <p:cNvGrpSpPr/>
          <p:nvPr/>
        </p:nvGrpSpPr>
        <p:grpSpPr>
          <a:xfrm>
            <a:off x="5267237" y="2800694"/>
            <a:ext cx="3902472" cy="3789978"/>
            <a:chOff x="0" y="0"/>
            <a:chExt cx="5203296" cy="5053304"/>
          </a:xfrm>
        </p:grpSpPr>
        <p:grpSp>
          <p:nvGrpSpPr>
            <p:cNvPr id="655" name="Google Shape;655;p27"/>
            <p:cNvGrpSpPr/>
            <p:nvPr/>
          </p:nvGrpSpPr>
          <p:grpSpPr>
            <a:xfrm rot="6294171">
              <a:off x="558849" y="378103"/>
              <a:ext cx="4085599" cy="4297099"/>
              <a:chOff x="0" y="-57150"/>
              <a:chExt cx="807032" cy="848810"/>
            </a:xfrm>
          </p:grpSpPr>
          <p:sp>
            <p:nvSpPr>
              <p:cNvPr id="656" name="Google Shape;656;p27"/>
              <p:cNvSpPr/>
              <p:nvPr/>
            </p:nvSpPr>
            <p:spPr>
              <a:xfrm>
                <a:off x="0" y="0"/>
                <a:ext cx="807032" cy="791660"/>
              </a:xfrm>
              <a:custGeom>
                <a:rect b="b" l="l" r="r" t="t"/>
                <a:pathLst>
                  <a:path extrusionOk="0" h="791660" w="807032">
                    <a:moveTo>
                      <a:pt x="252657" y="0"/>
                    </a:moveTo>
                    <a:lnTo>
                      <a:pt x="554375" y="0"/>
                    </a:lnTo>
                    <a:cubicBezTo>
                      <a:pt x="621384" y="0"/>
                      <a:pt x="685648" y="26619"/>
                      <a:pt x="733030" y="74002"/>
                    </a:cubicBezTo>
                    <a:cubicBezTo>
                      <a:pt x="780413" y="121384"/>
                      <a:pt x="807032" y="185648"/>
                      <a:pt x="807032" y="252657"/>
                    </a:cubicBezTo>
                    <a:lnTo>
                      <a:pt x="807032" y="539003"/>
                    </a:lnTo>
                    <a:cubicBezTo>
                      <a:pt x="807032" y="606011"/>
                      <a:pt x="780413" y="670276"/>
                      <a:pt x="733030" y="717658"/>
                    </a:cubicBezTo>
                    <a:cubicBezTo>
                      <a:pt x="685648" y="765041"/>
                      <a:pt x="621384" y="791660"/>
                      <a:pt x="554375" y="791660"/>
                    </a:cubicBezTo>
                    <a:lnTo>
                      <a:pt x="252657" y="791660"/>
                    </a:lnTo>
                    <a:cubicBezTo>
                      <a:pt x="113118" y="791660"/>
                      <a:pt x="0" y="678541"/>
                      <a:pt x="0" y="539003"/>
                    </a:cubicBezTo>
                    <a:lnTo>
                      <a:pt x="0" y="252657"/>
                    </a:lnTo>
                    <a:cubicBezTo>
                      <a:pt x="0" y="185648"/>
                      <a:pt x="26619" y="121384"/>
                      <a:pt x="74002" y="74002"/>
                    </a:cubicBezTo>
                    <a:cubicBezTo>
                      <a:pt x="121384" y="26619"/>
                      <a:pt x="185648" y="0"/>
                      <a:pt x="252657" y="0"/>
                    </a:cubicBezTo>
                    <a:close/>
                  </a:path>
                </a:pathLst>
              </a:custGeom>
              <a:solidFill>
                <a:srgbClr val="FFF3DD"/>
              </a:solidFill>
              <a:ln cap="rnd" cmpd="sng" w="76200">
                <a:solidFill>
                  <a:srgbClr val="FA9A93"/>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7" name="Google Shape;657;p27"/>
              <p:cNvSpPr txBox="1"/>
              <p:nvPr/>
            </p:nvSpPr>
            <p:spPr>
              <a:xfrm>
                <a:off x="0" y="-57150"/>
                <a:ext cx="807032" cy="84881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58" name="Google Shape;658;p27"/>
            <p:cNvSpPr/>
            <p:nvPr/>
          </p:nvSpPr>
          <p:spPr>
            <a:xfrm>
              <a:off x="840203" y="964045"/>
              <a:ext cx="3243302" cy="3243302"/>
            </a:xfrm>
            <a:custGeom>
              <a:rect b="b" l="l" r="r" t="t"/>
              <a:pathLst>
                <a:path extrusionOk="0" h="3243302" w="3243302">
                  <a:moveTo>
                    <a:pt x="0" y="0"/>
                  </a:moveTo>
                  <a:lnTo>
                    <a:pt x="3243302" y="0"/>
                  </a:lnTo>
                  <a:lnTo>
                    <a:pt x="3243302" y="3243302"/>
                  </a:lnTo>
                  <a:lnTo>
                    <a:pt x="0" y="3243302"/>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59" name="Google Shape;659;p27"/>
          <p:cNvSpPr txBox="1"/>
          <p:nvPr/>
        </p:nvSpPr>
        <p:spPr>
          <a:xfrm>
            <a:off x="3487129" y="1057619"/>
            <a:ext cx="11007720"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9000">
                <a:solidFill>
                  <a:srgbClr val="3B61B8"/>
                </a:solidFill>
                <a:latin typeface="Signika"/>
                <a:ea typeface="Signika"/>
                <a:cs typeface="Signika"/>
                <a:sym typeface="Signika"/>
              </a:rPr>
              <a:t>Track to Success</a:t>
            </a:r>
            <a:endParaRPr/>
          </a:p>
        </p:txBody>
      </p:sp>
      <p:sp>
        <p:nvSpPr>
          <p:cNvPr id="660" name="Google Shape;660;p27"/>
          <p:cNvSpPr txBox="1"/>
          <p:nvPr/>
        </p:nvSpPr>
        <p:spPr>
          <a:xfrm>
            <a:off x="13929537" y="6981399"/>
            <a:ext cx="2687504" cy="438150"/>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lang="en-US" sz="2899" u="none">
                <a:solidFill>
                  <a:srgbClr val="0F1A38"/>
                </a:solidFill>
                <a:latin typeface="Pacifico"/>
                <a:ea typeface="Pacifico"/>
                <a:cs typeface="Pacifico"/>
                <a:sym typeface="Pacifico"/>
              </a:rPr>
              <a:t>Add a main point</a:t>
            </a:r>
            <a:endParaRPr/>
          </a:p>
        </p:txBody>
      </p:sp>
      <p:sp>
        <p:nvSpPr>
          <p:cNvPr id="661" name="Google Shape;661;p27"/>
          <p:cNvSpPr txBox="1"/>
          <p:nvPr/>
        </p:nvSpPr>
        <p:spPr>
          <a:xfrm>
            <a:off x="13905136" y="7626627"/>
            <a:ext cx="2687504" cy="701675"/>
          </a:xfrm>
          <a:prstGeom prst="rect">
            <a:avLst/>
          </a:prstGeom>
          <a:noFill/>
          <a:ln>
            <a:noFill/>
          </a:ln>
        </p:spPr>
        <p:txBody>
          <a:bodyPr anchorCtr="0" anchor="t" bIns="0" lIns="0" spcFirstLastPara="1" rIns="0" wrap="square" tIns="0">
            <a:spAutoFit/>
          </a:bodyPr>
          <a:lstStyle/>
          <a:p>
            <a:pPr indent="0" lvl="0" marL="0" marR="0" rtl="0" algn="ctr">
              <a:lnSpc>
                <a:spcPct val="140020"/>
              </a:lnSpc>
              <a:spcBef>
                <a:spcPts val="0"/>
              </a:spcBef>
              <a:spcAft>
                <a:spcPts val="0"/>
              </a:spcAft>
              <a:buNone/>
            </a:pPr>
            <a:r>
              <a:rPr lang="en-US" sz="1999">
                <a:solidFill>
                  <a:srgbClr val="0F1A38"/>
                </a:solidFill>
                <a:latin typeface="Raleway"/>
                <a:ea typeface="Raleway"/>
                <a:cs typeface="Raleway"/>
                <a:sym typeface="Raleway"/>
              </a:rPr>
              <a:t>Elaborate on what you want to discuss. </a:t>
            </a:r>
            <a:endParaRPr/>
          </a:p>
        </p:txBody>
      </p:sp>
      <p:sp>
        <p:nvSpPr>
          <p:cNvPr id="662" name="Google Shape;662;p27"/>
          <p:cNvSpPr txBox="1"/>
          <p:nvPr/>
        </p:nvSpPr>
        <p:spPr>
          <a:xfrm>
            <a:off x="9690535" y="6935221"/>
            <a:ext cx="2687504" cy="438150"/>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lang="en-US" sz="2899" u="none">
                <a:solidFill>
                  <a:srgbClr val="0F1A38"/>
                </a:solidFill>
                <a:latin typeface="Pacifico"/>
                <a:ea typeface="Pacifico"/>
                <a:cs typeface="Pacifico"/>
                <a:sym typeface="Pacifico"/>
              </a:rPr>
              <a:t>Add a main point</a:t>
            </a:r>
            <a:endParaRPr/>
          </a:p>
        </p:txBody>
      </p:sp>
      <p:sp>
        <p:nvSpPr>
          <p:cNvPr id="663" name="Google Shape;663;p27"/>
          <p:cNvSpPr txBox="1"/>
          <p:nvPr/>
        </p:nvSpPr>
        <p:spPr>
          <a:xfrm>
            <a:off x="9666134" y="7580449"/>
            <a:ext cx="2687504" cy="701675"/>
          </a:xfrm>
          <a:prstGeom prst="rect">
            <a:avLst/>
          </a:prstGeom>
          <a:noFill/>
          <a:ln>
            <a:noFill/>
          </a:ln>
        </p:spPr>
        <p:txBody>
          <a:bodyPr anchorCtr="0" anchor="t" bIns="0" lIns="0" spcFirstLastPara="1" rIns="0" wrap="square" tIns="0">
            <a:spAutoFit/>
          </a:bodyPr>
          <a:lstStyle/>
          <a:p>
            <a:pPr indent="0" lvl="0" marL="0" marR="0" rtl="0" algn="ctr">
              <a:lnSpc>
                <a:spcPct val="140020"/>
              </a:lnSpc>
              <a:spcBef>
                <a:spcPts val="0"/>
              </a:spcBef>
              <a:spcAft>
                <a:spcPts val="0"/>
              </a:spcAft>
              <a:buNone/>
            </a:pPr>
            <a:r>
              <a:rPr lang="en-US" sz="1999">
                <a:solidFill>
                  <a:srgbClr val="0F1A38"/>
                </a:solidFill>
                <a:latin typeface="Raleway"/>
                <a:ea typeface="Raleway"/>
                <a:cs typeface="Raleway"/>
                <a:sym typeface="Raleway"/>
              </a:rPr>
              <a:t>Elaborate on what you want to discuss. </a:t>
            </a:r>
            <a:endParaRPr/>
          </a:p>
        </p:txBody>
      </p:sp>
      <p:sp>
        <p:nvSpPr>
          <p:cNvPr id="664" name="Google Shape;664;p27"/>
          <p:cNvSpPr txBox="1"/>
          <p:nvPr/>
        </p:nvSpPr>
        <p:spPr>
          <a:xfrm>
            <a:off x="5451533" y="6935221"/>
            <a:ext cx="2687504" cy="438150"/>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lang="en-US" sz="2899" u="none">
                <a:solidFill>
                  <a:srgbClr val="0F1A38"/>
                </a:solidFill>
                <a:latin typeface="Pacifico"/>
                <a:ea typeface="Pacifico"/>
                <a:cs typeface="Pacifico"/>
                <a:sym typeface="Pacifico"/>
              </a:rPr>
              <a:t>Add a main point</a:t>
            </a:r>
            <a:endParaRPr/>
          </a:p>
        </p:txBody>
      </p:sp>
      <p:sp>
        <p:nvSpPr>
          <p:cNvPr id="665" name="Google Shape;665;p27"/>
          <p:cNvSpPr txBox="1"/>
          <p:nvPr/>
        </p:nvSpPr>
        <p:spPr>
          <a:xfrm>
            <a:off x="5427132" y="7580449"/>
            <a:ext cx="2687504" cy="701675"/>
          </a:xfrm>
          <a:prstGeom prst="rect">
            <a:avLst/>
          </a:prstGeom>
          <a:noFill/>
          <a:ln>
            <a:noFill/>
          </a:ln>
        </p:spPr>
        <p:txBody>
          <a:bodyPr anchorCtr="0" anchor="t" bIns="0" lIns="0" spcFirstLastPara="1" rIns="0" wrap="square" tIns="0">
            <a:spAutoFit/>
          </a:bodyPr>
          <a:lstStyle/>
          <a:p>
            <a:pPr indent="0" lvl="0" marL="0" marR="0" rtl="0" algn="ctr">
              <a:lnSpc>
                <a:spcPct val="140020"/>
              </a:lnSpc>
              <a:spcBef>
                <a:spcPts val="0"/>
              </a:spcBef>
              <a:spcAft>
                <a:spcPts val="0"/>
              </a:spcAft>
              <a:buNone/>
            </a:pPr>
            <a:r>
              <a:rPr lang="en-US" sz="1999">
                <a:solidFill>
                  <a:srgbClr val="0F1A38"/>
                </a:solidFill>
                <a:latin typeface="Raleway"/>
                <a:ea typeface="Raleway"/>
                <a:cs typeface="Raleway"/>
                <a:sym typeface="Raleway"/>
              </a:rPr>
              <a:t>Elaborate on what you want to discuss. </a:t>
            </a:r>
            <a:endParaRPr/>
          </a:p>
        </p:txBody>
      </p:sp>
      <p:sp>
        <p:nvSpPr>
          <p:cNvPr id="666" name="Google Shape;666;p27"/>
          <p:cNvSpPr txBox="1"/>
          <p:nvPr/>
        </p:nvSpPr>
        <p:spPr>
          <a:xfrm>
            <a:off x="1389339" y="6906646"/>
            <a:ext cx="2687504" cy="438150"/>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lang="en-US" sz="2899" u="none">
                <a:solidFill>
                  <a:srgbClr val="0F1A38"/>
                </a:solidFill>
                <a:latin typeface="Pacifico"/>
                <a:ea typeface="Pacifico"/>
                <a:cs typeface="Pacifico"/>
                <a:sym typeface="Pacifico"/>
              </a:rPr>
              <a:t>Add a main point</a:t>
            </a:r>
            <a:endParaRPr/>
          </a:p>
        </p:txBody>
      </p:sp>
      <p:sp>
        <p:nvSpPr>
          <p:cNvPr id="667" name="Google Shape;667;p27"/>
          <p:cNvSpPr txBox="1"/>
          <p:nvPr/>
        </p:nvSpPr>
        <p:spPr>
          <a:xfrm>
            <a:off x="1364938" y="7551874"/>
            <a:ext cx="2687504" cy="701675"/>
          </a:xfrm>
          <a:prstGeom prst="rect">
            <a:avLst/>
          </a:prstGeom>
          <a:noFill/>
          <a:ln>
            <a:noFill/>
          </a:ln>
        </p:spPr>
        <p:txBody>
          <a:bodyPr anchorCtr="0" anchor="t" bIns="0" lIns="0" spcFirstLastPara="1" rIns="0" wrap="square" tIns="0">
            <a:spAutoFit/>
          </a:bodyPr>
          <a:lstStyle/>
          <a:p>
            <a:pPr indent="0" lvl="0" marL="0" marR="0" rtl="0" algn="ctr">
              <a:lnSpc>
                <a:spcPct val="140020"/>
              </a:lnSpc>
              <a:spcBef>
                <a:spcPts val="0"/>
              </a:spcBef>
              <a:spcAft>
                <a:spcPts val="0"/>
              </a:spcAft>
              <a:buNone/>
            </a:pPr>
            <a:r>
              <a:rPr lang="en-US" sz="1999">
                <a:solidFill>
                  <a:srgbClr val="0F1A38"/>
                </a:solidFill>
                <a:latin typeface="Raleway"/>
                <a:ea typeface="Raleway"/>
                <a:cs typeface="Raleway"/>
                <a:sym typeface="Raleway"/>
              </a:rPr>
              <a:t>Elaborate on what you want to discuss. </a:t>
            </a:r>
            <a:endParaRPr/>
          </a:p>
        </p:txBody>
      </p:sp>
      <p:sp>
        <p:nvSpPr>
          <p:cNvPr id="668" name="Google Shape;668;p27"/>
          <p:cNvSpPr/>
          <p:nvPr/>
        </p:nvSpPr>
        <p:spPr>
          <a:xfrm>
            <a:off x="14619952" y="1305772"/>
            <a:ext cx="1228444" cy="1261560"/>
          </a:xfrm>
          <a:custGeom>
            <a:rect b="b" l="l" r="r" t="t"/>
            <a:pathLst>
              <a:path extrusionOk="0" h="1261560" w="1228444">
                <a:moveTo>
                  <a:pt x="0" y="0"/>
                </a:moveTo>
                <a:lnTo>
                  <a:pt x="1228444" y="0"/>
                </a:lnTo>
                <a:lnTo>
                  <a:pt x="1228444" y="1261559"/>
                </a:lnTo>
                <a:lnTo>
                  <a:pt x="0" y="1261559"/>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9" name="Google Shape;669;p27"/>
          <p:cNvSpPr/>
          <p:nvPr/>
        </p:nvSpPr>
        <p:spPr>
          <a:xfrm>
            <a:off x="1987684" y="2586966"/>
            <a:ext cx="852319" cy="875295"/>
          </a:xfrm>
          <a:custGeom>
            <a:rect b="b" l="l" r="r" t="t"/>
            <a:pathLst>
              <a:path extrusionOk="0" h="875295" w="852319">
                <a:moveTo>
                  <a:pt x="0" y="0"/>
                </a:moveTo>
                <a:lnTo>
                  <a:pt x="852318" y="0"/>
                </a:lnTo>
                <a:lnTo>
                  <a:pt x="852318" y="875295"/>
                </a:lnTo>
                <a:lnTo>
                  <a:pt x="0" y="875295"/>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70" name="Google Shape;670;p27"/>
          <p:cNvSpPr/>
          <p:nvPr/>
        </p:nvSpPr>
        <p:spPr>
          <a:xfrm>
            <a:off x="8990989" y="4552885"/>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B61B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71" name="Google Shape;671;p27"/>
          <p:cNvSpPr/>
          <p:nvPr/>
        </p:nvSpPr>
        <p:spPr>
          <a:xfrm>
            <a:off x="13118973" y="4524310"/>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B61B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672" name="Google Shape;672;p27"/>
          <p:cNvGrpSpPr/>
          <p:nvPr/>
        </p:nvGrpSpPr>
        <p:grpSpPr>
          <a:xfrm>
            <a:off x="8763860" y="5977370"/>
            <a:ext cx="686628" cy="686628"/>
            <a:chOff x="0" y="0"/>
            <a:chExt cx="812800" cy="812800"/>
          </a:xfrm>
        </p:grpSpPr>
        <p:sp>
          <p:nvSpPr>
            <p:cNvPr id="673" name="Google Shape;673;p27"/>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cap="sq" cmpd="sng" w="57150">
              <a:solidFill>
                <a:srgbClr val="F8BE64"/>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74" name="Google Shape;674;p27"/>
            <p:cNvSpPr txBox="1"/>
            <p:nvPr/>
          </p:nvSpPr>
          <p:spPr>
            <a:xfrm>
              <a:off x="190500" y="133350"/>
              <a:ext cx="431800" cy="488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35387"/>
        </a:solidFill>
      </p:bgPr>
    </p:bg>
    <p:spTree>
      <p:nvGrpSpPr>
        <p:cNvPr id="77" name="Shape 77"/>
        <p:cNvGrpSpPr/>
        <p:nvPr/>
      </p:nvGrpSpPr>
      <p:grpSpPr>
        <a:xfrm>
          <a:off x="0" y="0"/>
          <a:ext cx="0" cy="0"/>
          <a:chOff x="0" y="0"/>
          <a:chExt cx="0" cy="0"/>
        </a:xfrm>
      </p:grpSpPr>
      <p:grpSp>
        <p:nvGrpSpPr>
          <p:cNvPr id="78" name="Google Shape;78;p10"/>
          <p:cNvGrpSpPr/>
          <p:nvPr/>
        </p:nvGrpSpPr>
        <p:grpSpPr>
          <a:xfrm>
            <a:off x="330335" y="283383"/>
            <a:ext cx="17627330" cy="9647904"/>
            <a:chOff x="0" y="-19050"/>
            <a:chExt cx="4642589" cy="2541012"/>
          </a:xfrm>
        </p:grpSpPr>
        <p:sp>
          <p:nvSpPr>
            <p:cNvPr id="79" name="Google Shape;79;p10"/>
            <p:cNvSpPr/>
            <p:nvPr/>
          </p:nvSpPr>
          <p:spPr>
            <a:xfrm>
              <a:off x="0" y="0"/>
              <a:ext cx="4642589" cy="2521962"/>
            </a:xfrm>
            <a:custGeom>
              <a:rect b="b" l="l" r="r" t="t"/>
              <a:pathLst>
                <a:path extrusionOk="0" h="2521962" w="4642589">
                  <a:moveTo>
                    <a:pt x="4563171" y="0"/>
                  </a:moveTo>
                  <a:lnTo>
                    <a:pt x="79418" y="0"/>
                  </a:lnTo>
                  <a:cubicBezTo>
                    <a:pt x="79418" y="43699"/>
                    <a:pt x="44079" y="79418"/>
                    <a:pt x="0" y="79418"/>
                  </a:cubicBezTo>
                  <a:lnTo>
                    <a:pt x="0" y="2442544"/>
                  </a:lnTo>
                  <a:cubicBezTo>
                    <a:pt x="43699" y="2442544"/>
                    <a:pt x="79418" y="2477883"/>
                    <a:pt x="79418" y="2521962"/>
                  </a:cubicBezTo>
                  <a:lnTo>
                    <a:pt x="4563171" y="2521962"/>
                  </a:lnTo>
                  <a:cubicBezTo>
                    <a:pt x="4563171" y="2478262"/>
                    <a:pt x="4598510" y="2442544"/>
                    <a:pt x="4642589" y="2442544"/>
                  </a:cubicBezTo>
                  <a:lnTo>
                    <a:pt x="4642589" y="79418"/>
                  </a:lnTo>
                  <a:cubicBezTo>
                    <a:pt x="4598889" y="79418"/>
                    <a:pt x="4563171" y="44079"/>
                    <a:pt x="4563171" y="0"/>
                  </a:cubicBezTo>
                  <a:close/>
                </a:path>
              </a:pathLst>
            </a:custGeom>
            <a:solidFill>
              <a:srgbClr val="FFF3D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0" name="Google Shape;80;p10"/>
            <p:cNvSpPr txBox="1"/>
            <p:nvPr/>
          </p:nvSpPr>
          <p:spPr>
            <a:xfrm>
              <a:off x="38100" y="-19050"/>
              <a:ext cx="4566389" cy="250291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81" name="Google Shape;81;p10"/>
          <p:cNvSpPr txBox="1"/>
          <p:nvPr/>
        </p:nvSpPr>
        <p:spPr>
          <a:xfrm>
            <a:off x="7243554" y="4366729"/>
            <a:ext cx="4666800" cy="3078600"/>
          </a:xfrm>
          <a:prstGeom prst="rect">
            <a:avLst/>
          </a:prstGeom>
          <a:noFill/>
          <a:ln>
            <a:noFill/>
          </a:ln>
        </p:spPr>
        <p:txBody>
          <a:bodyPr anchorCtr="0" anchor="t" bIns="0" lIns="0" spcFirstLastPara="1" rIns="0" wrap="square" tIns="0">
            <a:spAutoFit/>
          </a:bodyPr>
          <a:lstStyle/>
          <a:p>
            <a:pPr indent="-215901" lvl="1" marL="431802" marR="0" rtl="0" algn="l">
              <a:lnSpc>
                <a:spcPct val="100000"/>
              </a:lnSpc>
              <a:spcBef>
                <a:spcPts val="0"/>
              </a:spcBef>
              <a:spcAft>
                <a:spcPts val="0"/>
              </a:spcAft>
              <a:buClr>
                <a:srgbClr val="0F1A38"/>
              </a:buClr>
              <a:buSzPts val="2000"/>
              <a:buFont typeface="Arial"/>
              <a:buChar char="•"/>
            </a:pPr>
            <a:r>
              <a:rPr b="0" i="0" lang="en-US" sz="2000" u="none" cap="none" strike="noStrike">
                <a:solidFill>
                  <a:srgbClr val="0F1A38"/>
                </a:solidFill>
                <a:latin typeface="Raleway"/>
                <a:ea typeface="Raleway"/>
                <a:cs typeface="Raleway"/>
                <a:sym typeface="Raleway"/>
              </a:rPr>
              <a:t>Click on the "PowerPoint" button below this presentation preview. Start editing your presentation.</a:t>
            </a:r>
            <a:endParaRPr/>
          </a:p>
          <a:p>
            <a:pPr indent="-215901" lvl="1" marL="431802" marR="0" rtl="0" algn="l">
              <a:lnSpc>
                <a:spcPct val="100000"/>
              </a:lnSpc>
              <a:spcBef>
                <a:spcPts val="0"/>
              </a:spcBef>
              <a:spcAft>
                <a:spcPts val="0"/>
              </a:spcAft>
              <a:buClr>
                <a:srgbClr val="0F1A38"/>
              </a:buClr>
              <a:buSzPts val="2000"/>
              <a:buFont typeface="Arial"/>
              <a:buChar char="•"/>
            </a:pPr>
            <a:r>
              <a:rPr b="0" i="0" lang="en-US" sz="2000" u="sng" cap="none" strike="noStrike">
                <a:solidFill>
                  <a:srgbClr val="0F1A38"/>
                </a:solidFill>
                <a:latin typeface="Raleway"/>
                <a:ea typeface="Raleway"/>
                <a:cs typeface="Raleway"/>
                <a:sym typeface="Raleway"/>
              </a:rPr>
              <a:t>Alternative:</a:t>
            </a:r>
            <a:r>
              <a:rPr b="0" i="0" lang="en-US" sz="2000" u="none" cap="none" strike="noStrike">
                <a:solidFill>
                  <a:srgbClr val="0F1A38"/>
                </a:solidFill>
                <a:latin typeface="Raleway"/>
                <a:ea typeface="Raleway"/>
                <a:cs typeface="Raleway"/>
                <a:sym typeface="Raleway"/>
              </a:rPr>
              <a:t> From Canva template file, Click on the "Share" button on the top right corner in Canva and click on "More" at the bottom of the menu. Enter "PowerPoint" in the search bar and click on the PowerPoint icon to download.</a:t>
            </a:r>
            <a:endParaRPr/>
          </a:p>
        </p:txBody>
      </p:sp>
      <p:sp>
        <p:nvSpPr>
          <p:cNvPr id="82" name="Google Shape;82;p10"/>
          <p:cNvSpPr txBox="1"/>
          <p:nvPr/>
        </p:nvSpPr>
        <p:spPr>
          <a:xfrm>
            <a:off x="0" y="1272109"/>
            <a:ext cx="16523018"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9000">
                <a:solidFill>
                  <a:srgbClr val="3B61B8"/>
                </a:solidFill>
                <a:latin typeface="Signika"/>
                <a:ea typeface="Signika"/>
                <a:cs typeface="Signika"/>
                <a:sym typeface="Signika"/>
              </a:rPr>
              <a:t>How to Use This Presentation</a:t>
            </a:r>
            <a:endParaRPr/>
          </a:p>
        </p:txBody>
      </p:sp>
      <p:sp>
        <p:nvSpPr>
          <p:cNvPr id="83" name="Google Shape;83;p10"/>
          <p:cNvSpPr txBox="1"/>
          <p:nvPr/>
        </p:nvSpPr>
        <p:spPr>
          <a:xfrm>
            <a:off x="812683" y="4366729"/>
            <a:ext cx="5108400" cy="3694200"/>
          </a:xfrm>
          <a:prstGeom prst="rect">
            <a:avLst/>
          </a:prstGeom>
          <a:noFill/>
          <a:ln>
            <a:noFill/>
          </a:ln>
        </p:spPr>
        <p:txBody>
          <a:bodyPr anchorCtr="0" anchor="t" bIns="0" lIns="0" spcFirstLastPara="1" rIns="0" wrap="square" tIns="0">
            <a:spAutoFit/>
          </a:bodyPr>
          <a:lstStyle/>
          <a:p>
            <a:pPr indent="-215901" lvl="1" marL="431802" marR="0" rtl="0" algn="l">
              <a:lnSpc>
                <a:spcPct val="100000"/>
              </a:lnSpc>
              <a:spcBef>
                <a:spcPts val="0"/>
              </a:spcBef>
              <a:spcAft>
                <a:spcPts val="0"/>
              </a:spcAft>
              <a:buClr>
                <a:srgbClr val="0F1A38"/>
              </a:buClr>
              <a:buSzPts val="2000"/>
              <a:buFont typeface="Arial"/>
              <a:buChar char="•"/>
            </a:pPr>
            <a:r>
              <a:rPr b="0" i="0" lang="en-US" sz="2000" u="none" cap="none" strike="noStrike">
                <a:solidFill>
                  <a:srgbClr val="0F1A38"/>
                </a:solidFill>
                <a:latin typeface="Raleway"/>
                <a:ea typeface="Raleway"/>
                <a:cs typeface="Raleway"/>
                <a:sym typeface="Raleway"/>
              </a:rPr>
              <a:t>Click on the "Google Slides" button below this presentation preview. Make sure to sign in to your Google account. Click on "Make a copy." Start editing your presentation.</a:t>
            </a:r>
            <a:endParaRPr/>
          </a:p>
          <a:p>
            <a:pPr indent="-215901" lvl="1" marL="431802" marR="0" rtl="0" algn="l">
              <a:lnSpc>
                <a:spcPct val="100000"/>
              </a:lnSpc>
              <a:spcBef>
                <a:spcPts val="0"/>
              </a:spcBef>
              <a:spcAft>
                <a:spcPts val="0"/>
              </a:spcAft>
              <a:buClr>
                <a:srgbClr val="0F1A38"/>
              </a:buClr>
              <a:buSzPts val="2000"/>
              <a:buFont typeface="Arial"/>
              <a:buChar char="•"/>
            </a:pPr>
            <a:r>
              <a:rPr b="0" i="0" lang="en-US" sz="2000" u="sng" cap="none" strike="noStrike">
                <a:solidFill>
                  <a:srgbClr val="0F1A38"/>
                </a:solidFill>
                <a:latin typeface="Raleway"/>
                <a:ea typeface="Raleway"/>
                <a:cs typeface="Raleway"/>
                <a:sym typeface="Raleway"/>
              </a:rPr>
              <a:t>Alternative:</a:t>
            </a:r>
            <a:r>
              <a:rPr b="0" i="0" lang="en-US" sz="2000" u="none" cap="none" strike="noStrike">
                <a:solidFill>
                  <a:srgbClr val="0F1A38"/>
                </a:solidFill>
                <a:latin typeface="Raleway"/>
                <a:ea typeface="Raleway"/>
                <a:cs typeface="Raleway"/>
                <a:sym typeface="Raleway"/>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84" name="Google Shape;84;p10"/>
          <p:cNvSpPr txBox="1"/>
          <p:nvPr/>
        </p:nvSpPr>
        <p:spPr>
          <a:xfrm>
            <a:off x="1028700" y="3263475"/>
            <a:ext cx="3204349" cy="56515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3500">
                <a:solidFill>
                  <a:srgbClr val="0F1A38"/>
                </a:solidFill>
                <a:latin typeface="Pacifico"/>
                <a:ea typeface="Pacifico"/>
                <a:cs typeface="Pacifico"/>
                <a:sym typeface="Pacifico"/>
              </a:rPr>
              <a:t>Google Slides</a:t>
            </a:r>
            <a:endParaRPr/>
          </a:p>
        </p:txBody>
      </p:sp>
      <p:sp>
        <p:nvSpPr>
          <p:cNvPr id="85" name="Google Shape;85;p10"/>
          <p:cNvSpPr txBox="1"/>
          <p:nvPr/>
        </p:nvSpPr>
        <p:spPr>
          <a:xfrm>
            <a:off x="7537020" y="3263475"/>
            <a:ext cx="2816958" cy="56515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3500">
                <a:solidFill>
                  <a:srgbClr val="0F1A38"/>
                </a:solidFill>
                <a:latin typeface="Pacifico"/>
                <a:ea typeface="Pacifico"/>
                <a:cs typeface="Pacifico"/>
                <a:sym typeface="Pacifico"/>
              </a:rPr>
              <a:t>PowerPoint</a:t>
            </a:r>
            <a:endParaRPr/>
          </a:p>
        </p:txBody>
      </p:sp>
      <p:sp>
        <p:nvSpPr>
          <p:cNvPr id="86" name="Google Shape;86;p10"/>
          <p:cNvSpPr txBox="1"/>
          <p:nvPr/>
        </p:nvSpPr>
        <p:spPr>
          <a:xfrm>
            <a:off x="12440220" y="4366729"/>
            <a:ext cx="3642600" cy="1847100"/>
          </a:xfrm>
          <a:prstGeom prst="rect">
            <a:avLst/>
          </a:prstGeom>
          <a:noFill/>
          <a:ln>
            <a:noFill/>
          </a:ln>
        </p:spPr>
        <p:txBody>
          <a:bodyPr anchorCtr="0" anchor="t" bIns="0" lIns="0" spcFirstLastPara="1" rIns="0" wrap="square" tIns="0">
            <a:spAutoFit/>
          </a:bodyPr>
          <a:lstStyle/>
          <a:p>
            <a:pPr indent="-215901" lvl="1" marL="431802" marR="0" rtl="0" algn="l">
              <a:lnSpc>
                <a:spcPct val="100000"/>
              </a:lnSpc>
              <a:spcBef>
                <a:spcPts val="0"/>
              </a:spcBef>
              <a:spcAft>
                <a:spcPts val="0"/>
              </a:spcAft>
              <a:buClr>
                <a:srgbClr val="0F1A38"/>
              </a:buClr>
              <a:buSzPts val="2000"/>
              <a:buFont typeface="Arial"/>
              <a:buChar char="•"/>
            </a:pPr>
            <a:r>
              <a:rPr b="0" i="0" lang="en-US" sz="2000" u="none" cap="none" strike="noStrike">
                <a:solidFill>
                  <a:srgbClr val="0F1A38"/>
                </a:solidFill>
                <a:latin typeface="Raleway"/>
                <a:ea typeface="Raleway"/>
                <a:cs typeface="Raleway"/>
                <a:sym typeface="Raleway"/>
              </a:rPr>
              <a:t>Click on the "Canva" button under this presentation preview. Start editing your presentation. You need to sign in to your Canva account.</a:t>
            </a:r>
            <a:endParaRPr/>
          </a:p>
        </p:txBody>
      </p:sp>
      <p:sp>
        <p:nvSpPr>
          <p:cNvPr id="87" name="Google Shape;87;p10"/>
          <p:cNvSpPr txBox="1"/>
          <p:nvPr/>
        </p:nvSpPr>
        <p:spPr>
          <a:xfrm>
            <a:off x="12634316" y="3263475"/>
            <a:ext cx="1861391" cy="56515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3500">
                <a:solidFill>
                  <a:srgbClr val="0F1A38"/>
                </a:solidFill>
                <a:latin typeface="Pacifico"/>
                <a:ea typeface="Pacifico"/>
                <a:cs typeface="Pacifico"/>
                <a:sym typeface="Pacifico"/>
              </a:rPr>
              <a:t>Canva</a:t>
            </a:r>
            <a:endParaRPr/>
          </a:p>
        </p:txBody>
      </p:sp>
      <p:grpSp>
        <p:nvGrpSpPr>
          <p:cNvPr id="88" name="Google Shape;88;p10"/>
          <p:cNvGrpSpPr/>
          <p:nvPr/>
        </p:nvGrpSpPr>
        <p:grpSpPr>
          <a:xfrm rot="2699999">
            <a:off x="13334006" y="6899716"/>
            <a:ext cx="1854988" cy="2366517"/>
            <a:chOff x="0" y="0"/>
            <a:chExt cx="2473316" cy="3155356"/>
          </a:xfrm>
        </p:grpSpPr>
        <p:sp>
          <p:nvSpPr>
            <p:cNvPr id="89" name="Google Shape;89;p10"/>
            <p:cNvSpPr/>
            <p:nvPr/>
          </p:nvSpPr>
          <p:spPr>
            <a:xfrm>
              <a:off x="389230" y="2238960"/>
              <a:ext cx="778460" cy="778460"/>
            </a:xfrm>
            <a:custGeom>
              <a:rect b="b" l="l" r="r" t="t"/>
              <a:pathLst>
                <a:path extrusionOk="0" h="778460" w="778460">
                  <a:moveTo>
                    <a:pt x="0" y="0"/>
                  </a:moveTo>
                  <a:lnTo>
                    <a:pt x="778460" y="0"/>
                  </a:lnTo>
                  <a:lnTo>
                    <a:pt x="778460" y="778460"/>
                  </a:lnTo>
                  <a:lnTo>
                    <a:pt x="0" y="7784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0" name="Google Shape;90;p10"/>
            <p:cNvSpPr/>
            <p:nvPr/>
          </p:nvSpPr>
          <p:spPr>
            <a:xfrm>
              <a:off x="1694856" y="1460500"/>
              <a:ext cx="778460" cy="778460"/>
            </a:xfrm>
            <a:custGeom>
              <a:rect b="b" l="l" r="r" t="t"/>
              <a:pathLst>
                <a:path extrusionOk="0" h="778460" w="778460">
                  <a:moveTo>
                    <a:pt x="0" y="0"/>
                  </a:moveTo>
                  <a:lnTo>
                    <a:pt x="778459" y="0"/>
                  </a:lnTo>
                  <a:lnTo>
                    <a:pt x="778459" y="778460"/>
                  </a:lnTo>
                  <a:lnTo>
                    <a:pt x="0" y="7784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91" name="Google Shape;91;p10"/>
            <p:cNvGrpSpPr/>
            <p:nvPr/>
          </p:nvGrpSpPr>
          <p:grpSpPr>
            <a:xfrm>
              <a:off x="1167690" y="0"/>
              <a:ext cx="1054332" cy="1054332"/>
              <a:chOff x="0" y="0"/>
              <a:chExt cx="812800" cy="812800"/>
            </a:xfrm>
          </p:grpSpPr>
          <p:sp>
            <p:nvSpPr>
              <p:cNvPr id="92" name="Google Shape;92;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8BE64"/>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3" name="Google Shape;93;p10"/>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94" name="Google Shape;94;p10"/>
            <p:cNvSpPr/>
            <p:nvPr/>
          </p:nvSpPr>
          <p:spPr>
            <a:xfrm>
              <a:off x="0" y="1054332"/>
              <a:ext cx="778460" cy="778460"/>
            </a:xfrm>
            <a:custGeom>
              <a:rect b="b" l="l" r="r" t="t"/>
              <a:pathLst>
                <a:path extrusionOk="0" h="778460" w="778460">
                  <a:moveTo>
                    <a:pt x="0" y="0"/>
                  </a:moveTo>
                  <a:lnTo>
                    <a:pt x="778460" y="0"/>
                  </a:lnTo>
                  <a:lnTo>
                    <a:pt x="778460" y="778460"/>
                  </a:lnTo>
                  <a:lnTo>
                    <a:pt x="0" y="77846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95" name="Google Shape;95;p10"/>
            <p:cNvGrpSpPr/>
            <p:nvPr/>
          </p:nvGrpSpPr>
          <p:grpSpPr>
            <a:xfrm>
              <a:off x="251294" y="2101024"/>
              <a:ext cx="1054332" cy="1054332"/>
              <a:chOff x="0" y="0"/>
              <a:chExt cx="812800" cy="812800"/>
            </a:xfrm>
          </p:grpSpPr>
          <p:sp>
            <p:nvSpPr>
              <p:cNvPr id="96" name="Google Shape;96;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8BE64"/>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7" name="Google Shape;97;p10"/>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98" name="Google Shape;98;p10"/>
            <p:cNvSpPr/>
            <p:nvPr/>
          </p:nvSpPr>
          <p:spPr>
            <a:xfrm>
              <a:off x="389230" y="9172"/>
              <a:ext cx="548407" cy="548407"/>
            </a:xfrm>
            <a:custGeom>
              <a:rect b="b" l="l" r="r" t="t"/>
              <a:pathLst>
                <a:path extrusionOk="0" h="548407" w="548407">
                  <a:moveTo>
                    <a:pt x="0" y="0"/>
                  </a:moveTo>
                  <a:lnTo>
                    <a:pt x="548407" y="0"/>
                  </a:lnTo>
                  <a:lnTo>
                    <a:pt x="548407" y="548407"/>
                  </a:lnTo>
                  <a:lnTo>
                    <a:pt x="0" y="548407"/>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99" name="Google Shape;99;p10"/>
          <p:cNvSpPr/>
          <p:nvPr/>
        </p:nvSpPr>
        <p:spPr>
          <a:xfrm>
            <a:off x="6485512" y="8082974"/>
            <a:ext cx="1144473" cy="1175326"/>
          </a:xfrm>
          <a:custGeom>
            <a:rect b="b" l="l" r="r" t="t"/>
            <a:pathLst>
              <a:path extrusionOk="0" h="1175326" w="1144473">
                <a:moveTo>
                  <a:pt x="0" y="0"/>
                </a:moveTo>
                <a:lnTo>
                  <a:pt x="1144473" y="0"/>
                </a:lnTo>
                <a:lnTo>
                  <a:pt x="1144473" y="1175326"/>
                </a:lnTo>
                <a:lnTo>
                  <a:pt x="0" y="1175326"/>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0" name="Google Shape;100;p10"/>
          <p:cNvSpPr/>
          <p:nvPr/>
        </p:nvSpPr>
        <p:spPr>
          <a:xfrm>
            <a:off x="5921023" y="3602799"/>
            <a:ext cx="451652" cy="451652"/>
          </a:xfrm>
          <a:custGeom>
            <a:rect b="b" l="l" r="r" t="t"/>
            <a:pathLst>
              <a:path extrusionOk="0" h="451652" w="451652">
                <a:moveTo>
                  <a:pt x="0" y="0"/>
                </a:moveTo>
                <a:lnTo>
                  <a:pt x="451652" y="0"/>
                </a:lnTo>
                <a:lnTo>
                  <a:pt x="451652" y="451652"/>
                </a:lnTo>
                <a:lnTo>
                  <a:pt x="0" y="451652"/>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1" name="Google Shape;101;p10"/>
          <p:cNvSpPr/>
          <p:nvPr/>
        </p:nvSpPr>
        <p:spPr>
          <a:xfrm>
            <a:off x="16297192" y="1028700"/>
            <a:ext cx="451652" cy="451652"/>
          </a:xfrm>
          <a:custGeom>
            <a:rect b="b" l="l" r="r" t="t"/>
            <a:pathLst>
              <a:path extrusionOk="0" h="451652" w="451652">
                <a:moveTo>
                  <a:pt x="0" y="0"/>
                </a:moveTo>
                <a:lnTo>
                  <a:pt x="451652" y="0"/>
                </a:lnTo>
                <a:lnTo>
                  <a:pt x="451652" y="451652"/>
                </a:lnTo>
                <a:lnTo>
                  <a:pt x="0" y="451652"/>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35387"/>
        </a:solidFill>
      </p:bgPr>
    </p:bg>
    <p:spTree>
      <p:nvGrpSpPr>
        <p:cNvPr id="678" name="Shape 678"/>
        <p:cNvGrpSpPr/>
        <p:nvPr/>
      </p:nvGrpSpPr>
      <p:grpSpPr>
        <a:xfrm>
          <a:off x="0" y="0"/>
          <a:ext cx="0" cy="0"/>
          <a:chOff x="0" y="0"/>
          <a:chExt cx="0" cy="0"/>
        </a:xfrm>
      </p:grpSpPr>
      <p:grpSp>
        <p:nvGrpSpPr>
          <p:cNvPr id="679" name="Google Shape;679;p28"/>
          <p:cNvGrpSpPr/>
          <p:nvPr/>
        </p:nvGrpSpPr>
        <p:grpSpPr>
          <a:xfrm>
            <a:off x="330335" y="283383"/>
            <a:ext cx="17627330" cy="9647904"/>
            <a:chOff x="0" y="-19050"/>
            <a:chExt cx="4642589" cy="2541012"/>
          </a:xfrm>
        </p:grpSpPr>
        <p:sp>
          <p:nvSpPr>
            <p:cNvPr id="680" name="Google Shape;680;p28"/>
            <p:cNvSpPr/>
            <p:nvPr/>
          </p:nvSpPr>
          <p:spPr>
            <a:xfrm>
              <a:off x="0" y="0"/>
              <a:ext cx="4642589" cy="2521962"/>
            </a:xfrm>
            <a:custGeom>
              <a:rect b="b" l="l" r="r" t="t"/>
              <a:pathLst>
                <a:path extrusionOk="0" h="2521962" w="4642589">
                  <a:moveTo>
                    <a:pt x="4563171" y="0"/>
                  </a:moveTo>
                  <a:lnTo>
                    <a:pt x="79418" y="0"/>
                  </a:lnTo>
                  <a:cubicBezTo>
                    <a:pt x="79418" y="43699"/>
                    <a:pt x="44079" y="79418"/>
                    <a:pt x="0" y="79418"/>
                  </a:cubicBezTo>
                  <a:lnTo>
                    <a:pt x="0" y="2442544"/>
                  </a:lnTo>
                  <a:cubicBezTo>
                    <a:pt x="43699" y="2442544"/>
                    <a:pt x="79418" y="2477883"/>
                    <a:pt x="79418" y="2521962"/>
                  </a:cubicBezTo>
                  <a:lnTo>
                    <a:pt x="4563171" y="2521962"/>
                  </a:lnTo>
                  <a:cubicBezTo>
                    <a:pt x="4563171" y="2478262"/>
                    <a:pt x="4598510" y="2442544"/>
                    <a:pt x="4642589" y="2442544"/>
                  </a:cubicBezTo>
                  <a:lnTo>
                    <a:pt x="4642589" y="79418"/>
                  </a:lnTo>
                  <a:cubicBezTo>
                    <a:pt x="4598889" y="79418"/>
                    <a:pt x="4563171" y="44079"/>
                    <a:pt x="4563171" y="0"/>
                  </a:cubicBezTo>
                  <a:close/>
                </a:path>
              </a:pathLst>
            </a:custGeom>
            <a:solidFill>
              <a:srgbClr val="FFF3D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81" name="Google Shape;681;p28"/>
            <p:cNvSpPr txBox="1"/>
            <p:nvPr/>
          </p:nvSpPr>
          <p:spPr>
            <a:xfrm>
              <a:off x="38100" y="-19050"/>
              <a:ext cx="4566389" cy="250291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82" name="Google Shape;682;p28"/>
          <p:cNvSpPr/>
          <p:nvPr/>
        </p:nvSpPr>
        <p:spPr>
          <a:xfrm>
            <a:off x="3624090" y="766543"/>
            <a:ext cx="11039819" cy="7359879"/>
          </a:xfrm>
          <a:custGeom>
            <a:rect b="b" l="l" r="r" t="t"/>
            <a:pathLst>
              <a:path extrusionOk="0" h="7359879" w="11039819">
                <a:moveTo>
                  <a:pt x="0" y="0"/>
                </a:moveTo>
                <a:lnTo>
                  <a:pt x="11039820" y="0"/>
                </a:lnTo>
                <a:lnTo>
                  <a:pt x="11039820" y="7359879"/>
                </a:lnTo>
                <a:lnTo>
                  <a:pt x="0" y="7359879"/>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83" name="Google Shape;683;p28"/>
          <p:cNvSpPr txBox="1"/>
          <p:nvPr/>
        </p:nvSpPr>
        <p:spPr>
          <a:xfrm>
            <a:off x="0" y="8428424"/>
            <a:ext cx="18647069" cy="1057275"/>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1" lang="en-US" sz="6999">
                <a:solidFill>
                  <a:srgbClr val="3B61B8"/>
                </a:solidFill>
                <a:latin typeface="Signika"/>
                <a:ea typeface="Signika"/>
                <a:cs typeface="Signika"/>
                <a:sym typeface="Signika"/>
              </a:rPr>
              <a:t>A picture is worth a thousand words</a:t>
            </a:r>
            <a:endParaRPr/>
          </a:p>
        </p:txBody>
      </p:sp>
      <p:sp>
        <p:nvSpPr>
          <p:cNvPr id="684" name="Google Shape;684;p28"/>
          <p:cNvSpPr/>
          <p:nvPr/>
        </p:nvSpPr>
        <p:spPr>
          <a:xfrm>
            <a:off x="1665459" y="3479862"/>
            <a:ext cx="623478" cy="563468"/>
          </a:xfrm>
          <a:custGeom>
            <a:rect b="b" l="l" r="r" t="t"/>
            <a:pathLst>
              <a:path extrusionOk="0" h="563468" w="623478">
                <a:moveTo>
                  <a:pt x="0" y="0"/>
                </a:moveTo>
                <a:lnTo>
                  <a:pt x="623477" y="0"/>
                </a:lnTo>
                <a:lnTo>
                  <a:pt x="623477" y="563468"/>
                </a:lnTo>
                <a:lnTo>
                  <a:pt x="0" y="56346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685" name="Google Shape;685;p28"/>
          <p:cNvGrpSpPr/>
          <p:nvPr/>
        </p:nvGrpSpPr>
        <p:grpSpPr>
          <a:xfrm>
            <a:off x="1304933" y="6489712"/>
            <a:ext cx="721051" cy="919887"/>
            <a:chOff x="0" y="0"/>
            <a:chExt cx="961402" cy="1226517"/>
          </a:xfrm>
        </p:grpSpPr>
        <p:sp>
          <p:nvSpPr>
            <p:cNvPr id="686" name="Google Shape;686;p28"/>
            <p:cNvSpPr/>
            <p:nvPr/>
          </p:nvSpPr>
          <p:spPr>
            <a:xfrm>
              <a:off x="151297" y="870306"/>
              <a:ext cx="302595" cy="302595"/>
            </a:xfrm>
            <a:custGeom>
              <a:rect b="b" l="l" r="r" t="t"/>
              <a:pathLst>
                <a:path extrusionOk="0" h="302595" w="302595">
                  <a:moveTo>
                    <a:pt x="0" y="0"/>
                  </a:moveTo>
                  <a:lnTo>
                    <a:pt x="302595" y="0"/>
                  </a:lnTo>
                  <a:lnTo>
                    <a:pt x="302595" y="302594"/>
                  </a:lnTo>
                  <a:lnTo>
                    <a:pt x="0" y="302594"/>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87" name="Google Shape;687;p28"/>
            <p:cNvSpPr/>
            <p:nvPr/>
          </p:nvSpPr>
          <p:spPr>
            <a:xfrm>
              <a:off x="658807" y="567711"/>
              <a:ext cx="302595" cy="302595"/>
            </a:xfrm>
            <a:custGeom>
              <a:rect b="b" l="l" r="r" t="t"/>
              <a:pathLst>
                <a:path extrusionOk="0" h="302595" w="302595">
                  <a:moveTo>
                    <a:pt x="0" y="0"/>
                  </a:moveTo>
                  <a:lnTo>
                    <a:pt x="302595" y="0"/>
                  </a:lnTo>
                  <a:lnTo>
                    <a:pt x="302595" y="302595"/>
                  </a:lnTo>
                  <a:lnTo>
                    <a:pt x="0" y="302595"/>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688" name="Google Shape;688;p28"/>
            <p:cNvGrpSpPr/>
            <p:nvPr/>
          </p:nvGrpSpPr>
          <p:grpSpPr>
            <a:xfrm>
              <a:off x="453892" y="0"/>
              <a:ext cx="409829" cy="409829"/>
              <a:chOff x="0" y="0"/>
              <a:chExt cx="812800" cy="812800"/>
            </a:xfrm>
          </p:grpSpPr>
          <p:sp>
            <p:nvSpPr>
              <p:cNvPr id="689" name="Google Shape;689;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8BE64"/>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0" name="Google Shape;690;p28"/>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91" name="Google Shape;691;p28"/>
            <p:cNvSpPr/>
            <p:nvPr/>
          </p:nvSpPr>
          <p:spPr>
            <a:xfrm>
              <a:off x="0" y="409829"/>
              <a:ext cx="302595" cy="302595"/>
            </a:xfrm>
            <a:custGeom>
              <a:rect b="b" l="l" r="r" t="t"/>
              <a:pathLst>
                <a:path extrusionOk="0" h="302595" w="302595">
                  <a:moveTo>
                    <a:pt x="0" y="0"/>
                  </a:moveTo>
                  <a:lnTo>
                    <a:pt x="302595" y="0"/>
                  </a:lnTo>
                  <a:lnTo>
                    <a:pt x="302595" y="302595"/>
                  </a:lnTo>
                  <a:lnTo>
                    <a:pt x="0" y="302595"/>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692" name="Google Shape;692;p28"/>
            <p:cNvGrpSpPr/>
            <p:nvPr/>
          </p:nvGrpSpPr>
          <p:grpSpPr>
            <a:xfrm>
              <a:off x="97680" y="816688"/>
              <a:ext cx="409829" cy="409829"/>
              <a:chOff x="0" y="0"/>
              <a:chExt cx="812800" cy="812800"/>
            </a:xfrm>
          </p:grpSpPr>
          <p:sp>
            <p:nvSpPr>
              <p:cNvPr id="693" name="Google Shape;693;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8BE64"/>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4" name="Google Shape;694;p28"/>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95" name="Google Shape;695;p28"/>
            <p:cNvSpPr/>
            <p:nvPr/>
          </p:nvSpPr>
          <p:spPr>
            <a:xfrm>
              <a:off x="151297" y="3565"/>
              <a:ext cx="213171" cy="213171"/>
            </a:xfrm>
            <a:custGeom>
              <a:rect b="b" l="l" r="r" t="t"/>
              <a:pathLst>
                <a:path extrusionOk="0" h="213171" w="213171">
                  <a:moveTo>
                    <a:pt x="0" y="0"/>
                  </a:moveTo>
                  <a:lnTo>
                    <a:pt x="213172" y="0"/>
                  </a:lnTo>
                  <a:lnTo>
                    <a:pt x="213172" y="213171"/>
                  </a:lnTo>
                  <a:lnTo>
                    <a:pt x="0" y="213171"/>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96" name="Google Shape;696;p28"/>
          <p:cNvGrpSpPr/>
          <p:nvPr/>
        </p:nvGrpSpPr>
        <p:grpSpPr>
          <a:xfrm>
            <a:off x="16110059" y="1294348"/>
            <a:ext cx="721051" cy="919887"/>
            <a:chOff x="0" y="0"/>
            <a:chExt cx="961402" cy="1226517"/>
          </a:xfrm>
        </p:grpSpPr>
        <p:sp>
          <p:nvSpPr>
            <p:cNvPr id="697" name="Google Shape;697;p28"/>
            <p:cNvSpPr/>
            <p:nvPr/>
          </p:nvSpPr>
          <p:spPr>
            <a:xfrm>
              <a:off x="151297" y="870306"/>
              <a:ext cx="302595" cy="302595"/>
            </a:xfrm>
            <a:custGeom>
              <a:rect b="b" l="l" r="r" t="t"/>
              <a:pathLst>
                <a:path extrusionOk="0" h="302595" w="302595">
                  <a:moveTo>
                    <a:pt x="0" y="0"/>
                  </a:moveTo>
                  <a:lnTo>
                    <a:pt x="302595" y="0"/>
                  </a:lnTo>
                  <a:lnTo>
                    <a:pt x="302595" y="302594"/>
                  </a:lnTo>
                  <a:lnTo>
                    <a:pt x="0" y="302594"/>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8" name="Google Shape;698;p28"/>
            <p:cNvSpPr/>
            <p:nvPr/>
          </p:nvSpPr>
          <p:spPr>
            <a:xfrm>
              <a:off x="658807" y="567711"/>
              <a:ext cx="302595" cy="302595"/>
            </a:xfrm>
            <a:custGeom>
              <a:rect b="b" l="l" r="r" t="t"/>
              <a:pathLst>
                <a:path extrusionOk="0" h="302595" w="302595">
                  <a:moveTo>
                    <a:pt x="0" y="0"/>
                  </a:moveTo>
                  <a:lnTo>
                    <a:pt x="302595" y="0"/>
                  </a:lnTo>
                  <a:lnTo>
                    <a:pt x="302595" y="302595"/>
                  </a:lnTo>
                  <a:lnTo>
                    <a:pt x="0" y="302595"/>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699" name="Google Shape;699;p28"/>
            <p:cNvGrpSpPr/>
            <p:nvPr/>
          </p:nvGrpSpPr>
          <p:grpSpPr>
            <a:xfrm>
              <a:off x="453892" y="0"/>
              <a:ext cx="409829" cy="409829"/>
              <a:chOff x="0" y="0"/>
              <a:chExt cx="812800" cy="812800"/>
            </a:xfrm>
          </p:grpSpPr>
          <p:sp>
            <p:nvSpPr>
              <p:cNvPr id="700" name="Google Shape;700;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8BE64"/>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01" name="Google Shape;701;p28"/>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702" name="Google Shape;702;p28"/>
            <p:cNvSpPr/>
            <p:nvPr/>
          </p:nvSpPr>
          <p:spPr>
            <a:xfrm>
              <a:off x="0" y="409829"/>
              <a:ext cx="302595" cy="302595"/>
            </a:xfrm>
            <a:custGeom>
              <a:rect b="b" l="l" r="r" t="t"/>
              <a:pathLst>
                <a:path extrusionOk="0" h="302595" w="302595">
                  <a:moveTo>
                    <a:pt x="0" y="0"/>
                  </a:moveTo>
                  <a:lnTo>
                    <a:pt x="302595" y="0"/>
                  </a:lnTo>
                  <a:lnTo>
                    <a:pt x="302595" y="302595"/>
                  </a:lnTo>
                  <a:lnTo>
                    <a:pt x="0" y="302595"/>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703" name="Google Shape;703;p28"/>
            <p:cNvGrpSpPr/>
            <p:nvPr/>
          </p:nvGrpSpPr>
          <p:grpSpPr>
            <a:xfrm>
              <a:off x="97680" y="816688"/>
              <a:ext cx="409829" cy="409829"/>
              <a:chOff x="0" y="0"/>
              <a:chExt cx="812800" cy="812800"/>
            </a:xfrm>
          </p:grpSpPr>
          <p:sp>
            <p:nvSpPr>
              <p:cNvPr id="704" name="Google Shape;704;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8BE64"/>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05" name="Google Shape;705;p28"/>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706" name="Google Shape;706;p28"/>
            <p:cNvSpPr/>
            <p:nvPr/>
          </p:nvSpPr>
          <p:spPr>
            <a:xfrm>
              <a:off x="151297" y="3565"/>
              <a:ext cx="213171" cy="213171"/>
            </a:xfrm>
            <a:custGeom>
              <a:rect b="b" l="l" r="r" t="t"/>
              <a:pathLst>
                <a:path extrusionOk="0" h="213171" w="213171">
                  <a:moveTo>
                    <a:pt x="0" y="0"/>
                  </a:moveTo>
                  <a:lnTo>
                    <a:pt x="213172" y="0"/>
                  </a:lnTo>
                  <a:lnTo>
                    <a:pt x="213172" y="213171"/>
                  </a:lnTo>
                  <a:lnTo>
                    <a:pt x="0" y="213171"/>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707" name="Google Shape;707;p28"/>
          <p:cNvSpPr/>
          <p:nvPr/>
        </p:nvSpPr>
        <p:spPr>
          <a:xfrm>
            <a:off x="15798320" y="6386188"/>
            <a:ext cx="623478" cy="563468"/>
          </a:xfrm>
          <a:custGeom>
            <a:rect b="b" l="l" r="r" t="t"/>
            <a:pathLst>
              <a:path extrusionOk="0" h="563468" w="623478">
                <a:moveTo>
                  <a:pt x="0" y="0"/>
                </a:moveTo>
                <a:lnTo>
                  <a:pt x="623477" y="0"/>
                </a:lnTo>
                <a:lnTo>
                  <a:pt x="623477" y="563468"/>
                </a:lnTo>
                <a:lnTo>
                  <a:pt x="0" y="56346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708" name="Google Shape;708;p28"/>
          <p:cNvGrpSpPr/>
          <p:nvPr/>
        </p:nvGrpSpPr>
        <p:grpSpPr>
          <a:xfrm>
            <a:off x="2107795" y="1028700"/>
            <a:ext cx="783231" cy="783231"/>
            <a:chOff x="0" y="0"/>
            <a:chExt cx="1044308" cy="1044308"/>
          </a:xfrm>
        </p:grpSpPr>
        <p:sp>
          <p:nvSpPr>
            <p:cNvPr id="709" name="Google Shape;709;p28"/>
            <p:cNvSpPr/>
            <p:nvPr/>
          </p:nvSpPr>
          <p:spPr>
            <a:xfrm>
              <a:off x="170487" y="170487"/>
              <a:ext cx="703335" cy="703335"/>
            </a:xfrm>
            <a:custGeom>
              <a:rect b="b" l="l" r="r" t="t"/>
              <a:pathLst>
                <a:path extrusionOk="0" h="703335" w="703335">
                  <a:moveTo>
                    <a:pt x="0" y="0"/>
                  </a:moveTo>
                  <a:lnTo>
                    <a:pt x="703334" y="0"/>
                  </a:lnTo>
                  <a:lnTo>
                    <a:pt x="703334" y="703334"/>
                  </a:lnTo>
                  <a:lnTo>
                    <a:pt x="0" y="703334"/>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710" name="Google Shape;710;p28"/>
            <p:cNvGrpSpPr/>
            <p:nvPr/>
          </p:nvGrpSpPr>
          <p:grpSpPr>
            <a:xfrm>
              <a:off x="0" y="0"/>
              <a:ext cx="1044308" cy="1044308"/>
              <a:chOff x="0" y="0"/>
              <a:chExt cx="812800" cy="812800"/>
            </a:xfrm>
          </p:grpSpPr>
          <p:sp>
            <p:nvSpPr>
              <p:cNvPr id="711" name="Google Shape;711;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8BE64"/>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2" name="Google Shape;712;p28"/>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grpSp>
        <p:nvGrpSpPr>
          <p:cNvPr id="713" name="Google Shape;713;p28"/>
          <p:cNvGrpSpPr/>
          <p:nvPr/>
        </p:nvGrpSpPr>
        <p:grpSpPr>
          <a:xfrm>
            <a:off x="14272294" y="4446482"/>
            <a:ext cx="783231" cy="783231"/>
            <a:chOff x="0" y="0"/>
            <a:chExt cx="1044308" cy="1044308"/>
          </a:xfrm>
        </p:grpSpPr>
        <p:sp>
          <p:nvSpPr>
            <p:cNvPr id="714" name="Google Shape;714;p28"/>
            <p:cNvSpPr/>
            <p:nvPr/>
          </p:nvSpPr>
          <p:spPr>
            <a:xfrm>
              <a:off x="170487" y="170487"/>
              <a:ext cx="703335" cy="703335"/>
            </a:xfrm>
            <a:custGeom>
              <a:rect b="b" l="l" r="r" t="t"/>
              <a:pathLst>
                <a:path extrusionOk="0" h="703335" w="703335">
                  <a:moveTo>
                    <a:pt x="0" y="0"/>
                  </a:moveTo>
                  <a:lnTo>
                    <a:pt x="703334" y="0"/>
                  </a:lnTo>
                  <a:lnTo>
                    <a:pt x="703334" y="703334"/>
                  </a:lnTo>
                  <a:lnTo>
                    <a:pt x="0" y="703334"/>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715" name="Google Shape;715;p28"/>
            <p:cNvGrpSpPr/>
            <p:nvPr/>
          </p:nvGrpSpPr>
          <p:grpSpPr>
            <a:xfrm>
              <a:off x="0" y="0"/>
              <a:ext cx="1044308" cy="1044308"/>
              <a:chOff x="0" y="0"/>
              <a:chExt cx="812800" cy="812800"/>
            </a:xfrm>
          </p:grpSpPr>
          <p:sp>
            <p:nvSpPr>
              <p:cNvPr id="716" name="Google Shape;716;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8BE64"/>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7" name="Google Shape;717;p28"/>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35387"/>
        </a:solidFill>
      </p:bgPr>
    </p:bg>
    <p:spTree>
      <p:nvGrpSpPr>
        <p:cNvPr id="721" name="Shape 721"/>
        <p:cNvGrpSpPr/>
        <p:nvPr/>
      </p:nvGrpSpPr>
      <p:grpSpPr>
        <a:xfrm>
          <a:off x="0" y="0"/>
          <a:ext cx="0" cy="0"/>
          <a:chOff x="0" y="0"/>
          <a:chExt cx="0" cy="0"/>
        </a:xfrm>
      </p:grpSpPr>
      <p:grpSp>
        <p:nvGrpSpPr>
          <p:cNvPr id="722" name="Google Shape;722;p29"/>
          <p:cNvGrpSpPr/>
          <p:nvPr/>
        </p:nvGrpSpPr>
        <p:grpSpPr>
          <a:xfrm>
            <a:off x="330335" y="283383"/>
            <a:ext cx="17627330" cy="9647904"/>
            <a:chOff x="0" y="-19050"/>
            <a:chExt cx="4642589" cy="2541012"/>
          </a:xfrm>
        </p:grpSpPr>
        <p:sp>
          <p:nvSpPr>
            <p:cNvPr id="723" name="Google Shape;723;p29"/>
            <p:cNvSpPr/>
            <p:nvPr/>
          </p:nvSpPr>
          <p:spPr>
            <a:xfrm>
              <a:off x="0" y="0"/>
              <a:ext cx="4642589" cy="2521962"/>
            </a:xfrm>
            <a:custGeom>
              <a:rect b="b" l="l" r="r" t="t"/>
              <a:pathLst>
                <a:path extrusionOk="0" h="2521962" w="4642589">
                  <a:moveTo>
                    <a:pt x="4563171" y="0"/>
                  </a:moveTo>
                  <a:lnTo>
                    <a:pt x="79418" y="0"/>
                  </a:lnTo>
                  <a:cubicBezTo>
                    <a:pt x="79418" y="43699"/>
                    <a:pt x="44079" y="79418"/>
                    <a:pt x="0" y="79418"/>
                  </a:cubicBezTo>
                  <a:lnTo>
                    <a:pt x="0" y="2442544"/>
                  </a:lnTo>
                  <a:cubicBezTo>
                    <a:pt x="43699" y="2442544"/>
                    <a:pt x="79418" y="2477883"/>
                    <a:pt x="79418" y="2521962"/>
                  </a:cubicBezTo>
                  <a:lnTo>
                    <a:pt x="4563171" y="2521962"/>
                  </a:lnTo>
                  <a:cubicBezTo>
                    <a:pt x="4563171" y="2478262"/>
                    <a:pt x="4598510" y="2442544"/>
                    <a:pt x="4642589" y="2442544"/>
                  </a:cubicBezTo>
                  <a:lnTo>
                    <a:pt x="4642589" y="79418"/>
                  </a:lnTo>
                  <a:cubicBezTo>
                    <a:pt x="4598889" y="79418"/>
                    <a:pt x="4563171" y="44079"/>
                    <a:pt x="4563171" y="0"/>
                  </a:cubicBezTo>
                  <a:close/>
                </a:path>
              </a:pathLst>
            </a:custGeom>
            <a:solidFill>
              <a:srgbClr val="FFF3D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24" name="Google Shape;724;p29"/>
            <p:cNvSpPr txBox="1"/>
            <p:nvPr/>
          </p:nvSpPr>
          <p:spPr>
            <a:xfrm>
              <a:off x="38100" y="-19050"/>
              <a:ext cx="4566389" cy="250291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725" name="Google Shape;725;p29"/>
          <p:cNvSpPr txBox="1"/>
          <p:nvPr/>
        </p:nvSpPr>
        <p:spPr>
          <a:xfrm>
            <a:off x="2741618" y="2385055"/>
            <a:ext cx="12804900" cy="4155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lang="en-US" sz="9000">
                <a:solidFill>
                  <a:srgbClr val="3B61B8"/>
                </a:solidFill>
                <a:latin typeface="Signika"/>
                <a:ea typeface="Signika"/>
                <a:cs typeface="Signika"/>
                <a:sym typeface="Signika"/>
              </a:rPr>
              <a:t>Write an original statement or inspiring quote</a:t>
            </a:r>
            <a:endParaRPr/>
          </a:p>
        </p:txBody>
      </p:sp>
      <p:sp>
        <p:nvSpPr>
          <p:cNvPr id="726" name="Google Shape;726;p29"/>
          <p:cNvSpPr txBox="1"/>
          <p:nvPr/>
        </p:nvSpPr>
        <p:spPr>
          <a:xfrm>
            <a:off x="2741618" y="6825480"/>
            <a:ext cx="12804764" cy="6159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3500">
                <a:solidFill>
                  <a:srgbClr val="0F1A38"/>
                </a:solidFill>
                <a:latin typeface="Raleway"/>
                <a:ea typeface="Raleway"/>
                <a:cs typeface="Raleway"/>
                <a:sym typeface="Raleway"/>
              </a:rPr>
              <a:t>— Include a credit, citation, or supporting message</a:t>
            </a:r>
            <a:endParaRPr/>
          </a:p>
        </p:txBody>
      </p:sp>
      <p:sp>
        <p:nvSpPr>
          <p:cNvPr id="727" name="Google Shape;727;p29"/>
          <p:cNvSpPr/>
          <p:nvPr/>
        </p:nvSpPr>
        <p:spPr>
          <a:xfrm>
            <a:off x="8822773" y="1123634"/>
            <a:ext cx="852319" cy="875295"/>
          </a:xfrm>
          <a:custGeom>
            <a:rect b="b" l="l" r="r" t="t"/>
            <a:pathLst>
              <a:path extrusionOk="0" h="875295" w="852319">
                <a:moveTo>
                  <a:pt x="0" y="0"/>
                </a:moveTo>
                <a:lnTo>
                  <a:pt x="852319" y="0"/>
                </a:lnTo>
                <a:lnTo>
                  <a:pt x="852319" y="875295"/>
                </a:lnTo>
                <a:lnTo>
                  <a:pt x="0" y="875295"/>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28" name="Google Shape;728;p29"/>
          <p:cNvSpPr/>
          <p:nvPr/>
        </p:nvSpPr>
        <p:spPr>
          <a:xfrm>
            <a:off x="1528774" y="4926693"/>
            <a:ext cx="852319" cy="875295"/>
          </a:xfrm>
          <a:custGeom>
            <a:rect b="b" l="l" r="r" t="t"/>
            <a:pathLst>
              <a:path extrusionOk="0" h="875295" w="852319">
                <a:moveTo>
                  <a:pt x="0" y="0"/>
                </a:moveTo>
                <a:lnTo>
                  <a:pt x="852319" y="0"/>
                </a:lnTo>
                <a:lnTo>
                  <a:pt x="852319" y="875296"/>
                </a:lnTo>
                <a:lnTo>
                  <a:pt x="0" y="875296"/>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29" name="Google Shape;729;p29"/>
          <p:cNvSpPr/>
          <p:nvPr/>
        </p:nvSpPr>
        <p:spPr>
          <a:xfrm>
            <a:off x="15401110" y="7003782"/>
            <a:ext cx="852319" cy="875295"/>
          </a:xfrm>
          <a:custGeom>
            <a:rect b="b" l="l" r="r" t="t"/>
            <a:pathLst>
              <a:path extrusionOk="0" h="875295" w="852319">
                <a:moveTo>
                  <a:pt x="0" y="0"/>
                </a:moveTo>
                <a:lnTo>
                  <a:pt x="852319" y="0"/>
                </a:lnTo>
                <a:lnTo>
                  <a:pt x="852319" y="875296"/>
                </a:lnTo>
                <a:lnTo>
                  <a:pt x="0" y="875296"/>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730" name="Google Shape;730;p29"/>
          <p:cNvGrpSpPr/>
          <p:nvPr/>
        </p:nvGrpSpPr>
        <p:grpSpPr>
          <a:xfrm rot="7665791">
            <a:off x="14798725" y="1501034"/>
            <a:ext cx="1495313" cy="1907660"/>
            <a:chOff x="0" y="0"/>
            <a:chExt cx="1993751" cy="2543547"/>
          </a:xfrm>
        </p:grpSpPr>
        <p:sp>
          <p:nvSpPr>
            <p:cNvPr id="731" name="Google Shape;731;p29"/>
            <p:cNvSpPr/>
            <p:nvPr/>
          </p:nvSpPr>
          <p:spPr>
            <a:xfrm>
              <a:off x="313760" y="1804836"/>
              <a:ext cx="627520" cy="627520"/>
            </a:xfrm>
            <a:custGeom>
              <a:rect b="b" l="l" r="r" t="t"/>
              <a:pathLst>
                <a:path extrusionOk="0" h="627520" w="627520">
                  <a:moveTo>
                    <a:pt x="0" y="0"/>
                  </a:moveTo>
                  <a:lnTo>
                    <a:pt x="627520" y="0"/>
                  </a:lnTo>
                  <a:lnTo>
                    <a:pt x="627520" y="627520"/>
                  </a:lnTo>
                  <a:lnTo>
                    <a:pt x="0" y="62752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2" name="Google Shape;732;p29"/>
            <p:cNvSpPr/>
            <p:nvPr/>
          </p:nvSpPr>
          <p:spPr>
            <a:xfrm>
              <a:off x="1366231" y="1177316"/>
              <a:ext cx="627520" cy="627520"/>
            </a:xfrm>
            <a:custGeom>
              <a:rect b="b" l="l" r="r" t="t"/>
              <a:pathLst>
                <a:path extrusionOk="0" h="627520" w="627520">
                  <a:moveTo>
                    <a:pt x="0" y="0"/>
                  </a:moveTo>
                  <a:lnTo>
                    <a:pt x="627520" y="0"/>
                  </a:lnTo>
                  <a:lnTo>
                    <a:pt x="627520" y="627520"/>
                  </a:lnTo>
                  <a:lnTo>
                    <a:pt x="0" y="62752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733" name="Google Shape;733;p29"/>
            <p:cNvGrpSpPr/>
            <p:nvPr/>
          </p:nvGrpSpPr>
          <p:grpSpPr>
            <a:xfrm>
              <a:off x="941280" y="0"/>
              <a:ext cx="849902" cy="849902"/>
              <a:chOff x="0" y="0"/>
              <a:chExt cx="812800" cy="812800"/>
            </a:xfrm>
          </p:grpSpPr>
          <p:sp>
            <p:nvSpPr>
              <p:cNvPr id="734" name="Google Shape;734;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8BE64"/>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5" name="Google Shape;735;p29"/>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736" name="Google Shape;736;p29"/>
            <p:cNvSpPr/>
            <p:nvPr/>
          </p:nvSpPr>
          <p:spPr>
            <a:xfrm>
              <a:off x="0" y="849902"/>
              <a:ext cx="627520" cy="627520"/>
            </a:xfrm>
            <a:custGeom>
              <a:rect b="b" l="l" r="r" t="t"/>
              <a:pathLst>
                <a:path extrusionOk="0" h="627520" w="627520">
                  <a:moveTo>
                    <a:pt x="0" y="0"/>
                  </a:moveTo>
                  <a:lnTo>
                    <a:pt x="627520" y="0"/>
                  </a:lnTo>
                  <a:lnTo>
                    <a:pt x="627520" y="627520"/>
                  </a:lnTo>
                  <a:lnTo>
                    <a:pt x="0" y="62752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737" name="Google Shape;737;p29"/>
            <p:cNvGrpSpPr/>
            <p:nvPr/>
          </p:nvGrpSpPr>
          <p:grpSpPr>
            <a:xfrm>
              <a:off x="202569" y="1693645"/>
              <a:ext cx="849902" cy="849902"/>
              <a:chOff x="0" y="0"/>
              <a:chExt cx="812800" cy="812800"/>
            </a:xfrm>
          </p:grpSpPr>
          <p:sp>
            <p:nvSpPr>
              <p:cNvPr id="738" name="Google Shape;738;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8BE64"/>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9" name="Google Shape;739;p29"/>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740" name="Google Shape;740;p29"/>
            <p:cNvSpPr/>
            <p:nvPr/>
          </p:nvSpPr>
          <p:spPr>
            <a:xfrm>
              <a:off x="313760" y="7394"/>
              <a:ext cx="442073" cy="442073"/>
            </a:xfrm>
            <a:custGeom>
              <a:rect b="b" l="l" r="r" t="t"/>
              <a:pathLst>
                <a:path extrusionOk="0" h="442073" w="442073">
                  <a:moveTo>
                    <a:pt x="0" y="0"/>
                  </a:moveTo>
                  <a:lnTo>
                    <a:pt x="442073" y="0"/>
                  </a:lnTo>
                  <a:lnTo>
                    <a:pt x="442073" y="442073"/>
                  </a:lnTo>
                  <a:lnTo>
                    <a:pt x="0" y="442073"/>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41" name="Google Shape;741;p29"/>
          <p:cNvGrpSpPr/>
          <p:nvPr/>
        </p:nvGrpSpPr>
        <p:grpSpPr>
          <a:xfrm rot="-3542206">
            <a:off x="2087209" y="1392804"/>
            <a:ext cx="950219" cy="1212251"/>
            <a:chOff x="0" y="0"/>
            <a:chExt cx="1266959" cy="1616335"/>
          </a:xfrm>
        </p:grpSpPr>
        <p:sp>
          <p:nvSpPr>
            <p:cNvPr id="742" name="Google Shape;742;p29"/>
            <p:cNvSpPr/>
            <p:nvPr/>
          </p:nvSpPr>
          <p:spPr>
            <a:xfrm>
              <a:off x="199383" y="1146910"/>
              <a:ext cx="398767" cy="398767"/>
            </a:xfrm>
            <a:custGeom>
              <a:rect b="b" l="l" r="r" t="t"/>
              <a:pathLst>
                <a:path extrusionOk="0" h="398767" w="398767">
                  <a:moveTo>
                    <a:pt x="0" y="0"/>
                  </a:moveTo>
                  <a:lnTo>
                    <a:pt x="398767" y="0"/>
                  </a:lnTo>
                  <a:lnTo>
                    <a:pt x="398767" y="398767"/>
                  </a:lnTo>
                  <a:lnTo>
                    <a:pt x="0" y="39876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43" name="Google Shape;743;p29"/>
            <p:cNvSpPr/>
            <p:nvPr/>
          </p:nvSpPr>
          <p:spPr>
            <a:xfrm>
              <a:off x="868192" y="748143"/>
              <a:ext cx="398767" cy="398767"/>
            </a:xfrm>
            <a:custGeom>
              <a:rect b="b" l="l" r="r" t="t"/>
              <a:pathLst>
                <a:path extrusionOk="0" h="398767" w="398767">
                  <a:moveTo>
                    <a:pt x="0" y="0"/>
                  </a:moveTo>
                  <a:lnTo>
                    <a:pt x="398767" y="0"/>
                  </a:lnTo>
                  <a:lnTo>
                    <a:pt x="398767" y="398767"/>
                  </a:lnTo>
                  <a:lnTo>
                    <a:pt x="0" y="398767"/>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744" name="Google Shape;744;p29"/>
            <p:cNvGrpSpPr/>
            <p:nvPr/>
          </p:nvGrpSpPr>
          <p:grpSpPr>
            <a:xfrm>
              <a:off x="598150" y="0"/>
              <a:ext cx="540083" cy="540083"/>
              <a:chOff x="0" y="0"/>
              <a:chExt cx="812800" cy="812800"/>
            </a:xfrm>
          </p:grpSpPr>
          <p:sp>
            <p:nvSpPr>
              <p:cNvPr id="745" name="Google Shape;745;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8BE64"/>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46" name="Google Shape;746;p29"/>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747" name="Google Shape;747;p29"/>
            <p:cNvSpPr/>
            <p:nvPr/>
          </p:nvSpPr>
          <p:spPr>
            <a:xfrm>
              <a:off x="0" y="540083"/>
              <a:ext cx="398767" cy="398767"/>
            </a:xfrm>
            <a:custGeom>
              <a:rect b="b" l="l" r="r" t="t"/>
              <a:pathLst>
                <a:path extrusionOk="0" h="398767" w="398767">
                  <a:moveTo>
                    <a:pt x="0" y="0"/>
                  </a:moveTo>
                  <a:lnTo>
                    <a:pt x="398767" y="0"/>
                  </a:lnTo>
                  <a:lnTo>
                    <a:pt x="398767" y="398767"/>
                  </a:lnTo>
                  <a:lnTo>
                    <a:pt x="0" y="398767"/>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748" name="Google Shape;748;p29"/>
            <p:cNvGrpSpPr/>
            <p:nvPr/>
          </p:nvGrpSpPr>
          <p:grpSpPr>
            <a:xfrm>
              <a:off x="128726" y="1076252"/>
              <a:ext cx="540083" cy="540083"/>
              <a:chOff x="0" y="0"/>
              <a:chExt cx="812800" cy="812800"/>
            </a:xfrm>
          </p:grpSpPr>
          <p:sp>
            <p:nvSpPr>
              <p:cNvPr id="749" name="Google Shape;749;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8BE64"/>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50" name="Google Shape;750;p29"/>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751" name="Google Shape;751;p29"/>
            <p:cNvSpPr/>
            <p:nvPr/>
          </p:nvSpPr>
          <p:spPr>
            <a:xfrm>
              <a:off x="199383" y="4698"/>
              <a:ext cx="280922" cy="280922"/>
            </a:xfrm>
            <a:custGeom>
              <a:rect b="b" l="l" r="r" t="t"/>
              <a:pathLst>
                <a:path extrusionOk="0" h="280922" w="280922">
                  <a:moveTo>
                    <a:pt x="0" y="0"/>
                  </a:moveTo>
                  <a:lnTo>
                    <a:pt x="280922" y="0"/>
                  </a:lnTo>
                  <a:lnTo>
                    <a:pt x="280922" y="280922"/>
                  </a:lnTo>
                  <a:lnTo>
                    <a:pt x="0" y="280922"/>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52" name="Google Shape;752;p29"/>
          <p:cNvGrpSpPr/>
          <p:nvPr/>
        </p:nvGrpSpPr>
        <p:grpSpPr>
          <a:xfrm rot="-3542206">
            <a:off x="9111853" y="7992202"/>
            <a:ext cx="950219" cy="1212251"/>
            <a:chOff x="0" y="0"/>
            <a:chExt cx="1266959" cy="1616335"/>
          </a:xfrm>
        </p:grpSpPr>
        <p:sp>
          <p:nvSpPr>
            <p:cNvPr id="753" name="Google Shape;753;p29"/>
            <p:cNvSpPr/>
            <p:nvPr/>
          </p:nvSpPr>
          <p:spPr>
            <a:xfrm>
              <a:off x="199383" y="1146910"/>
              <a:ext cx="398767" cy="398767"/>
            </a:xfrm>
            <a:custGeom>
              <a:rect b="b" l="l" r="r" t="t"/>
              <a:pathLst>
                <a:path extrusionOk="0" h="398767" w="398767">
                  <a:moveTo>
                    <a:pt x="0" y="0"/>
                  </a:moveTo>
                  <a:lnTo>
                    <a:pt x="398767" y="0"/>
                  </a:lnTo>
                  <a:lnTo>
                    <a:pt x="398767" y="398767"/>
                  </a:lnTo>
                  <a:lnTo>
                    <a:pt x="0" y="39876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54" name="Google Shape;754;p29"/>
            <p:cNvSpPr/>
            <p:nvPr/>
          </p:nvSpPr>
          <p:spPr>
            <a:xfrm>
              <a:off x="868192" y="748143"/>
              <a:ext cx="398767" cy="398767"/>
            </a:xfrm>
            <a:custGeom>
              <a:rect b="b" l="l" r="r" t="t"/>
              <a:pathLst>
                <a:path extrusionOk="0" h="398767" w="398767">
                  <a:moveTo>
                    <a:pt x="0" y="0"/>
                  </a:moveTo>
                  <a:lnTo>
                    <a:pt x="398767" y="0"/>
                  </a:lnTo>
                  <a:lnTo>
                    <a:pt x="398767" y="398767"/>
                  </a:lnTo>
                  <a:lnTo>
                    <a:pt x="0" y="398767"/>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755" name="Google Shape;755;p29"/>
            <p:cNvGrpSpPr/>
            <p:nvPr/>
          </p:nvGrpSpPr>
          <p:grpSpPr>
            <a:xfrm>
              <a:off x="598150" y="0"/>
              <a:ext cx="540083" cy="540083"/>
              <a:chOff x="0" y="0"/>
              <a:chExt cx="812800" cy="812800"/>
            </a:xfrm>
          </p:grpSpPr>
          <p:sp>
            <p:nvSpPr>
              <p:cNvPr id="756" name="Google Shape;756;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8BE64"/>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57" name="Google Shape;757;p29"/>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758" name="Google Shape;758;p29"/>
            <p:cNvSpPr/>
            <p:nvPr/>
          </p:nvSpPr>
          <p:spPr>
            <a:xfrm>
              <a:off x="0" y="540083"/>
              <a:ext cx="398767" cy="398767"/>
            </a:xfrm>
            <a:custGeom>
              <a:rect b="b" l="l" r="r" t="t"/>
              <a:pathLst>
                <a:path extrusionOk="0" h="398767" w="398767">
                  <a:moveTo>
                    <a:pt x="0" y="0"/>
                  </a:moveTo>
                  <a:lnTo>
                    <a:pt x="398767" y="0"/>
                  </a:lnTo>
                  <a:lnTo>
                    <a:pt x="398767" y="398767"/>
                  </a:lnTo>
                  <a:lnTo>
                    <a:pt x="0" y="398767"/>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759" name="Google Shape;759;p29"/>
            <p:cNvGrpSpPr/>
            <p:nvPr/>
          </p:nvGrpSpPr>
          <p:grpSpPr>
            <a:xfrm>
              <a:off x="128726" y="1076252"/>
              <a:ext cx="540083" cy="540083"/>
              <a:chOff x="0" y="0"/>
              <a:chExt cx="812800" cy="812800"/>
            </a:xfrm>
          </p:grpSpPr>
          <p:sp>
            <p:nvSpPr>
              <p:cNvPr id="760" name="Google Shape;760;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8BE64"/>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61" name="Google Shape;761;p29"/>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762" name="Google Shape;762;p29"/>
            <p:cNvSpPr/>
            <p:nvPr/>
          </p:nvSpPr>
          <p:spPr>
            <a:xfrm>
              <a:off x="199383" y="4698"/>
              <a:ext cx="280922" cy="280922"/>
            </a:xfrm>
            <a:custGeom>
              <a:rect b="b" l="l" r="r" t="t"/>
              <a:pathLst>
                <a:path extrusionOk="0" h="280922" w="280922">
                  <a:moveTo>
                    <a:pt x="0" y="0"/>
                  </a:moveTo>
                  <a:lnTo>
                    <a:pt x="280922" y="0"/>
                  </a:lnTo>
                  <a:lnTo>
                    <a:pt x="280922" y="280922"/>
                  </a:lnTo>
                  <a:lnTo>
                    <a:pt x="0" y="280922"/>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35387"/>
        </a:solidFill>
      </p:bgPr>
    </p:bg>
    <p:spTree>
      <p:nvGrpSpPr>
        <p:cNvPr id="766" name="Shape 766"/>
        <p:cNvGrpSpPr/>
        <p:nvPr/>
      </p:nvGrpSpPr>
      <p:grpSpPr>
        <a:xfrm>
          <a:off x="0" y="0"/>
          <a:ext cx="0" cy="0"/>
          <a:chOff x="0" y="0"/>
          <a:chExt cx="0" cy="0"/>
        </a:xfrm>
      </p:grpSpPr>
      <p:grpSp>
        <p:nvGrpSpPr>
          <p:cNvPr id="767" name="Google Shape;767;p30"/>
          <p:cNvGrpSpPr/>
          <p:nvPr/>
        </p:nvGrpSpPr>
        <p:grpSpPr>
          <a:xfrm>
            <a:off x="330335" y="283383"/>
            <a:ext cx="17627330" cy="9647904"/>
            <a:chOff x="0" y="-19050"/>
            <a:chExt cx="4642589" cy="2541012"/>
          </a:xfrm>
        </p:grpSpPr>
        <p:sp>
          <p:nvSpPr>
            <p:cNvPr id="768" name="Google Shape;768;p30"/>
            <p:cNvSpPr/>
            <p:nvPr/>
          </p:nvSpPr>
          <p:spPr>
            <a:xfrm>
              <a:off x="0" y="0"/>
              <a:ext cx="4642589" cy="2521962"/>
            </a:xfrm>
            <a:custGeom>
              <a:rect b="b" l="l" r="r" t="t"/>
              <a:pathLst>
                <a:path extrusionOk="0" h="2521962" w="4642589">
                  <a:moveTo>
                    <a:pt x="4563171" y="0"/>
                  </a:moveTo>
                  <a:lnTo>
                    <a:pt x="79418" y="0"/>
                  </a:lnTo>
                  <a:cubicBezTo>
                    <a:pt x="79418" y="43699"/>
                    <a:pt x="44079" y="79418"/>
                    <a:pt x="0" y="79418"/>
                  </a:cubicBezTo>
                  <a:lnTo>
                    <a:pt x="0" y="2442544"/>
                  </a:lnTo>
                  <a:cubicBezTo>
                    <a:pt x="43699" y="2442544"/>
                    <a:pt x="79418" y="2477883"/>
                    <a:pt x="79418" y="2521962"/>
                  </a:cubicBezTo>
                  <a:lnTo>
                    <a:pt x="4563171" y="2521962"/>
                  </a:lnTo>
                  <a:cubicBezTo>
                    <a:pt x="4563171" y="2478262"/>
                    <a:pt x="4598510" y="2442544"/>
                    <a:pt x="4642589" y="2442544"/>
                  </a:cubicBezTo>
                  <a:lnTo>
                    <a:pt x="4642589" y="79418"/>
                  </a:lnTo>
                  <a:cubicBezTo>
                    <a:pt x="4598889" y="79418"/>
                    <a:pt x="4563171" y="44079"/>
                    <a:pt x="4563171" y="0"/>
                  </a:cubicBezTo>
                  <a:close/>
                </a:path>
              </a:pathLst>
            </a:custGeom>
            <a:solidFill>
              <a:srgbClr val="FFF3D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69" name="Google Shape;769;p30"/>
            <p:cNvSpPr txBox="1"/>
            <p:nvPr/>
          </p:nvSpPr>
          <p:spPr>
            <a:xfrm>
              <a:off x="38100" y="-19050"/>
              <a:ext cx="4566389" cy="250291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770" name="Google Shape;770;p30"/>
          <p:cNvSpPr/>
          <p:nvPr/>
        </p:nvSpPr>
        <p:spPr>
          <a:xfrm>
            <a:off x="1255568" y="3144915"/>
            <a:ext cx="210121" cy="300173"/>
          </a:xfrm>
          <a:custGeom>
            <a:rect b="b" l="l" r="r" t="t"/>
            <a:pathLst>
              <a:path extrusionOk="0" h="300173" w="210121">
                <a:moveTo>
                  <a:pt x="0" y="0"/>
                </a:moveTo>
                <a:lnTo>
                  <a:pt x="210122" y="0"/>
                </a:lnTo>
                <a:lnTo>
                  <a:pt x="210122" y="300173"/>
                </a:lnTo>
                <a:lnTo>
                  <a:pt x="0" y="300173"/>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71" name="Google Shape;771;p30"/>
          <p:cNvSpPr/>
          <p:nvPr/>
        </p:nvSpPr>
        <p:spPr>
          <a:xfrm>
            <a:off x="1228945" y="4096482"/>
            <a:ext cx="263367" cy="263367"/>
          </a:xfrm>
          <a:custGeom>
            <a:rect b="b" l="l" r="r" t="t"/>
            <a:pathLst>
              <a:path extrusionOk="0" h="263367" w="263367">
                <a:moveTo>
                  <a:pt x="0" y="0"/>
                </a:moveTo>
                <a:lnTo>
                  <a:pt x="263368" y="0"/>
                </a:lnTo>
                <a:lnTo>
                  <a:pt x="263368" y="263367"/>
                </a:lnTo>
                <a:lnTo>
                  <a:pt x="0" y="26336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72" name="Google Shape;772;p30"/>
          <p:cNvSpPr/>
          <p:nvPr/>
        </p:nvSpPr>
        <p:spPr>
          <a:xfrm>
            <a:off x="1237564" y="5046477"/>
            <a:ext cx="246129" cy="169214"/>
          </a:xfrm>
          <a:custGeom>
            <a:rect b="b" l="l" r="r" t="t"/>
            <a:pathLst>
              <a:path extrusionOk="0" h="169214" w="246129">
                <a:moveTo>
                  <a:pt x="0" y="0"/>
                </a:moveTo>
                <a:lnTo>
                  <a:pt x="246129" y="0"/>
                </a:lnTo>
                <a:lnTo>
                  <a:pt x="246129" y="169213"/>
                </a:lnTo>
                <a:lnTo>
                  <a:pt x="0" y="169213"/>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73" name="Google Shape;773;p30"/>
          <p:cNvSpPr/>
          <p:nvPr/>
        </p:nvSpPr>
        <p:spPr>
          <a:xfrm>
            <a:off x="1224111" y="6790156"/>
            <a:ext cx="273035" cy="273035"/>
          </a:xfrm>
          <a:custGeom>
            <a:rect b="b" l="l" r="r" t="t"/>
            <a:pathLst>
              <a:path extrusionOk="0" h="273035" w="273035">
                <a:moveTo>
                  <a:pt x="0" y="0"/>
                </a:moveTo>
                <a:lnTo>
                  <a:pt x="273035" y="0"/>
                </a:lnTo>
                <a:lnTo>
                  <a:pt x="273035" y="273035"/>
                </a:lnTo>
                <a:lnTo>
                  <a:pt x="0" y="273035"/>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74" name="Google Shape;774;p30"/>
          <p:cNvSpPr/>
          <p:nvPr/>
        </p:nvSpPr>
        <p:spPr>
          <a:xfrm>
            <a:off x="1206254" y="5883435"/>
            <a:ext cx="308750" cy="277875"/>
          </a:xfrm>
          <a:custGeom>
            <a:rect b="b" l="l" r="r" t="t"/>
            <a:pathLst>
              <a:path extrusionOk="0" h="277875" w="308750">
                <a:moveTo>
                  <a:pt x="0" y="0"/>
                </a:moveTo>
                <a:lnTo>
                  <a:pt x="308750" y="0"/>
                </a:lnTo>
                <a:lnTo>
                  <a:pt x="308750" y="277875"/>
                </a:lnTo>
                <a:lnTo>
                  <a:pt x="0" y="277875"/>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75" name="Google Shape;775;p30"/>
          <p:cNvSpPr txBox="1"/>
          <p:nvPr/>
        </p:nvSpPr>
        <p:spPr>
          <a:xfrm>
            <a:off x="1893687" y="3094659"/>
            <a:ext cx="5801458"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u="none">
                <a:solidFill>
                  <a:srgbClr val="0F1A38"/>
                </a:solidFill>
                <a:latin typeface="Raleway"/>
                <a:ea typeface="Raleway"/>
                <a:cs typeface="Raleway"/>
                <a:sym typeface="Raleway"/>
              </a:rPr>
              <a:t>123 Anywhere St., Any City,ST 12345</a:t>
            </a:r>
            <a:endParaRPr/>
          </a:p>
        </p:txBody>
      </p:sp>
      <p:sp>
        <p:nvSpPr>
          <p:cNvPr id="776" name="Google Shape;776;p30"/>
          <p:cNvSpPr txBox="1"/>
          <p:nvPr/>
        </p:nvSpPr>
        <p:spPr>
          <a:xfrm>
            <a:off x="1893687" y="4020282"/>
            <a:ext cx="4892954"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u="none">
                <a:solidFill>
                  <a:srgbClr val="0F1A38"/>
                </a:solidFill>
                <a:latin typeface="Raleway"/>
                <a:ea typeface="Raleway"/>
                <a:cs typeface="Raleway"/>
                <a:sym typeface="Raleway"/>
              </a:rPr>
              <a:t>123-456-7890</a:t>
            </a:r>
            <a:endParaRPr/>
          </a:p>
        </p:txBody>
      </p:sp>
      <p:sp>
        <p:nvSpPr>
          <p:cNvPr id="777" name="Google Shape;777;p30"/>
          <p:cNvSpPr txBox="1"/>
          <p:nvPr/>
        </p:nvSpPr>
        <p:spPr>
          <a:xfrm>
            <a:off x="1893687" y="4908841"/>
            <a:ext cx="4892954"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u="none">
                <a:solidFill>
                  <a:srgbClr val="0F1A38"/>
                </a:solidFill>
                <a:latin typeface="Raleway"/>
                <a:ea typeface="Raleway"/>
                <a:cs typeface="Raleway"/>
                <a:sym typeface="Raleway"/>
              </a:rPr>
              <a:t>hello@reallygreatsite.com</a:t>
            </a:r>
            <a:endParaRPr/>
          </a:p>
        </p:txBody>
      </p:sp>
      <p:sp>
        <p:nvSpPr>
          <p:cNvPr id="778" name="Google Shape;778;p30"/>
          <p:cNvSpPr txBox="1"/>
          <p:nvPr/>
        </p:nvSpPr>
        <p:spPr>
          <a:xfrm>
            <a:off x="1893687" y="6690487"/>
            <a:ext cx="4892954"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u="none">
                <a:solidFill>
                  <a:srgbClr val="0F1A38"/>
                </a:solidFill>
                <a:latin typeface="Raleway"/>
                <a:ea typeface="Raleway"/>
                <a:cs typeface="Raleway"/>
                <a:sym typeface="Raleway"/>
              </a:rPr>
              <a:t>reallygreatsite.com</a:t>
            </a:r>
            <a:endParaRPr/>
          </a:p>
        </p:txBody>
      </p:sp>
      <p:sp>
        <p:nvSpPr>
          <p:cNvPr id="779" name="Google Shape;779;p30"/>
          <p:cNvSpPr txBox="1"/>
          <p:nvPr/>
        </p:nvSpPr>
        <p:spPr>
          <a:xfrm>
            <a:off x="1893687" y="5786185"/>
            <a:ext cx="4892954"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u="none">
                <a:solidFill>
                  <a:srgbClr val="0F1A38"/>
                </a:solidFill>
                <a:latin typeface="Raleway"/>
                <a:ea typeface="Raleway"/>
                <a:cs typeface="Raleway"/>
                <a:sym typeface="Raleway"/>
              </a:rPr>
              <a:t>@reallygreatsite</a:t>
            </a:r>
            <a:endParaRPr/>
          </a:p>
        </p:txBody>
      </p:sp>
      <p:sp>
        <p:nvSpPr>
          <p:cNvPr id="780" name="Google Shape;780;p30"/>
          <p:cNvSpPr/>
          <p:nvPr/>
        </p:nvSpPr>
        <p:spPr>
          <a:xfrm>
            <a:off x="7992031" y="2179428"/>
            <a:ext cx="8280687" cy="6717707"/>
          </a:xfrm>
          <a:custGeom>
            <a:rect b="b" l="l" r="r" t="t"/>
            <a:pathLst>
              <a:path extrusionOk="0" h="6717707" w="8280687">
                <a:moveTo>
                  <a:pt x="0" y="0"/>
                </a:moveTo>
                <a:lnTo>
                  <a:pt x="8280687" y="0"/>
                </a:lnTo>
                <a:lnTo>
                  <a:pt x="8280687" y="6717707"/>
                </a:lnTo>
                <a:lnTo>
                  <a:pt x="0" y="6717707"/>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1" name="Google Shape;781;p30"/>
          <p:cNvSpPr txBox="1"/>
          <p:nvPr/>
        </p:nvSpPr>
        <p:spPr>
          <a:xfrm>
            <a:off x="1028700" y="1028700"/>
            <a:ext cx="5562600" cy="1371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9000">
                <a:solidFill>
                  <a:srgbClr val="3B61B8"/>
                </a:solidFill>
                <a:latin typeface="Signika"/>
                <a:ea typeface="Signika"/>
                <a:cs typeface="Signika"/>
                <a:sym typeface="Signika"/>
              </a:rPr>
              <a:t>Contact Us</a:t>
            </a:r>
            <a:endParaRPr/>
          </a:p>
        </p:txBody>
      </p:sp>
      <p:grpSp>
        <p:nvGrpSpPr>
          <p:cNvPr id="782" name="Google Shape;782;p30"/>
          <p:cNvGrpSpPr/>
          <p:nvPr/>
        </p:nvGrpSpPr>
        <p:grpSpPr>
          <a:xfrm>
            <a:off x="16569605" y="8586228"/>
            <a:ext cx="833909" cy="867525"/>
            <a:chOff x="0" y="0"/>
            <a:chExt cx="1111878" cy="1156700"/>
          </a:xfrm>
        </p:grpSpPr>
        <p:sp>
          <p:nvSpPr>
            <p:cNvPr id="783" name="Google Shape;783;p30"/>
            <p:cNvSpPr/>
            <p:nvPr/>
          </p:nvSpPr>
          <p:spPr>
            <a:xfrm>
              <a:off x="0" y="0"/>
              <a:ext cx="1111878" cy="1156700"/>
            </a:xfrm>
            <a:custGeom>
              <a:rect b="b" l="l" r="r" t="t"/>
              <a:pathLst>
                <a:path extrusionOk="0" h="1156700" w="1111878">
                  <a:moveTo>
                    <a:pt x="0" y="0"/>
                  </a:moveTo>
                  <a:lnTo>
                    <a:pt x="1111878" y="0"/>
                  </a:lnTo>
                  <a:lnTo>
                    <a:pt x="1111878" y="1156700"/>
                  </a:lnTo>
                  <a:lnTo>
                    <a:pt x="0" y="1156700"/>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4" name="Google Shape;784;p30"/>
            <p:cNvSpPr/>
            <p:nvPr/>
          </p:nvSpPr>
          <p:spPr>
            <a:xfrm>
              <a:off x="383025" y="405436"/>
              <a:ext cx="345828" cy="345828"/>
            </a:xfrm>
            <a:custGeom>
              <a:rect b="b" l="l" r="r" t="t"/>
              <a:pathLst>
                <a:path extrusionOk="0" h="345828" w="345828">
                  <a:moveTo>
                    <a:pt x="0" y="0"/>
                  </a:moveTo>
                  <a:lnTo>
                    <a:pt x="345828" y="0"/>
                  </a:lnTo>
                  <a:lnTo>
                    <a:pt x="345828" y="345828"/>
                  </a:lnTo>
                  <a:lnTo>
                    <a:pt x="0" y="345828"/>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85" name="Google Shape;785;p30"/>
          <p:cNvGrpSpPr/>
          <p:nvPr/>
        </p:nvGrpSpPr>
        <p:grpSpPr>
          <a:xfrm>
            <a:off x="5757391" y="7500522"/>
            <a:ext cx="833909" cy="867525"/>
            <a:chOff x="0" y="0"/>
            <a:chExt cx="1111878" cy="1156700"/>
          </a:xfrm>
        </p:grpSpPr>
        <p:sp>
          <p:nvSpPr>
            <p:cNvPr id="786" name="Google Shape;786;p30"/>
            <p:cNvSpPr/>
            <p:nvPr/>
          </p:nvSpPr>
          <p:spPr>
            <a:xfrm>
              <a:off x="0" y="0"/>
              <a:ext cx="1111878" cy="1156700"/>
            </a:xfrm>
            <a:custGeom>
              <a:rect b="b" l="l" r="r" t="t"/>
              <a:pathLst>
                <a:path extrusionOk="0" h="1156700" w="1111878">
                  <a:moveTo>
                    <a:pt x="0" y="0"/>
                  </a:moveTo>
                  <a:lnTo>
                    <a:pt x="1111878" y="0"/>
                  </a:lnTo>
                  <a:lnTo>
                    <a:pt x="1111878" y="1156700"/>
                  </a:lnTo>
                  <a:lnTo>
                    <a:pt x="0" y="1156700"/>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7" name="Google Shape;787;p30"/>
            <p:cNvSpPr/>
            <p:nvPr/>
          </p:nvSpPr>
          <p:spPr>
            <a:xfrm>
              <a:off x="383025" y="405436"/>
              <a:ext cx="345828" cy="345828"/>
            </a:xfrm>
            <a:custGeom>
              <a:rect b="b" l="l" r="r" t="t"/>
              <a:pathLst>
                <a:path extrusionOk="0" h="345828" w="345828">
                  <a:moveTo>
                    <a:pt x="0" y="0"/>
                  </a:moveTo>
                  <a:lnTo>
                    <a:pt x="345828" y="0"/>
                  </a:lnTo>
                  <a:lnTo>
                    <a:pt x="345828" y="345828"/>
                  </a:lnTo>
                  <a:lnTo>
                    <a:pt x="0" y="345828"/>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88" name="Google Shape;788;p30"/>
          <p:cNvGrpSpPr/>
          <p:nvPr/>
        </p:nvGrpSpPr>
        <p:grpSpPr>
          <a:xfrm>
            <a:off x="15604946" y="1028700"/>
            <a:ext cx="1381613" cy="1437309"/>
            <a:chOff x="0" y="0"/>
            <a:chExt cx="1842151" cy="1916412"/>
          </a:xfrm>
        </p:grpSpPr>
        <p:sp>
          <p:nvSpPr>
            <p:cNvPr id="789" name="Google Shape;789;p30"/>
            <p:cNvSpPr/>
            <p:nvPr/>
          </p:nvSpPr>
          <p:spPr>
            <a:xfrm>
              <a:off x="0" y="0"/>
              <a:ext cx="1842151" cy="1916412"/>
            </a:xfrm>
            <a:custGeom>
              <a:rect b="b" l="l" r="r" t="t"/>
              <a:pathLst>
                <a:path extrusionOk="0" h="1916412" w="1842151">
                  <a:moveTo>
                    <a:pt x="0" y="0"/>
                  </a:moveTo>
                  <a:lnTo>
                    <a:pt x="1842151" y="0"/>
                  </a:lnTo>
                  <a:lnTo>
                    <a:pt x="1842151" y="1916412"/>
                  </a:lnTo>
                  <a:lnTo>
                    <a:pt x="0" y="1916412"/>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90" name="Google Shape;790;p30"/>
            <p:cNvSpPr/>
            <p:nvPr/>
          </p:nvSpPr>
          <p:spPr>
            <a:xfrm>
              <a:off x="634593" y="671723"/>
              <a:ext cx="572966" cy="572966"/>
            </a:xfrm>
            <a:custGeom>
              <a:rect b="b" l="l" r="r" t="t"/>
              <a:pathLst>
                <a:path extrusionOk="0" h="572966" w="572966">
                  <a:moveTo>
                    <a:pt x="0" y="0"/>
                  </a:moveTo>
                  <a:lnTo>
                    <a:pt x="572965" y="0"/>
                  </a:lnTo>
                  <a:lnTo>
                    <a:pt x="572965" y="572966"/>
                  </a:lnTo>
                  <a:lnTo>
                    <a:pt x="0" y="572966"/>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91" name="Google Shape;791;p30"/>
          <p:cNvGrpSpPr/>
          <p:nvPr/>
        </p:nvGrpSpPr>
        <p:grpSpPr>
          <a:xfrm>
            <a:off x="8050645" y="1249572"/>
            <a:ext cx="929855" cy="929855"/>
            <a:chOff x="0" y="0"/>
            <a:chExt cx="812800" cy="812800"/>
          </a:xfrm>
        </p:grpSpPr>
        <p:sp>
          <p:nvSpPr>
            <p:cNvPr id="792" name="Google Shape;792;p30"/>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cap="sq" cmpd="sng" w="76200">
              <a:solidFill>
                <a:srgbClr val="F8BE64"/>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93" name="Google Shape;793;p30"/>
            <p:cNvSpPr txBox="1"/>
            <p:nvPr/>
          </p:nvSpPr>
          <p:spPr>
            <a:xfrm>
              <a:off x="190500" y="133350"/>
              <a:ext cx="431800" cy="488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94" name="Google Shape;794;p30"/>
          <p:cNvGrpSpPr/>
          <p:nvPr/>
        </p:nvGrpSpPr>
        <p:grpSpPr>
          <a:xfrm>
            <a:off x="15952438" y="4637503"/>
            <a:ext cx="686628" cy="686628"/>
            <a:chOff x="0" y="0"/>
            <a:chExt cx="812800" cy="812800"/>
          </a:xfrm>
        </p:grpSpPr>
        <p:sp>
          <p:nvSpPr>
            <p:cNvPr id="795" name="Google Shape;795;p30"/>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cap="sq" cmpd="sng" w="76200">
              <a:solidFill>
                <a:srgbClr val="F8BE64"/>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96" name="Google Shape;796;p30"/>
            <p:cNvSpPr txBox="1"/>
            <p:nvPr/>
          </p:nvSpPr>
          <p:spPr>
            <a:xfrm>
              <a:off x="190500" y="133350"/>
              <a:ext cx="431800" cy="488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35387"/>
        </a:solidFill>
      </p:bgPr>
    </p:bg>
    <p:spTree>
      <p:nvGrpSpPr>
        <p:cNvPr id="800" name="Shape 800"/>
        <p:cNvGrpSpPr/>
        <p:nvPr/>
      </p:nvGrpSpPr>
      <p:grpSpPr>
        <a:xfrm>
          <a:off x="0" y="0"/>
          <a:ext cx="0" cy="0"/>
          <a:chOff x="0" y="0"/>
          <a:chExt cx="0" cy="0"/>
        </a:xfrm>
      </p:grpSpPr>
      <p:grpSp>
        <p:nvGrpSpPr>
          <p:cNvPr id="801" name="Google Shape;801;p31"/>
          <p:cNvGrpSpPr/>
          <p:nvPr/>
        </p:nvGrpSpPr>
        <p:grpSpPr>
          <a:xfrm>
            <a:off x="330335" y="283383"/>
            <a:ext cx="17627330" cy="9647904"/>
            <a:chOff x="0" y="-19050"/>
            <a:chExt cx="4642589" cy="2541012"/>
          </a:xfrm>
        </p:grpSpPr>
        <p:sp>
          <p:nvSpPr>
            <p:cNvPr id="802" name="Google Shape;802;p31"/>
            <p:cNvSpPr/>
            <p:nvPr/>
          </p:nvSpPr>
          <p:spPr>
            <a:xfrm>
              <a:off x="0" y="0"/>
              <a:ext cx="4642589" cy="2521962"/>
            </a:xfrm>
            <a:custGeom>
              <a:rect b="b" l="l" r="r" t="t"/>
              <a:pathLst>
                <a:path extrusionOk="0" h="2521962" w="4642589">
                  <a:moveTo>
                    <a:pt x="4563171" y="0"/>
                  </a:moveTo>
                  <a:lnTo>
                    <a:pt x="79418" y="0"/>
                  </a:lnTo>
                  <a:cubicBezTo>
                    <a:pt x="79418" y="43699"/>
                    <a:pt x="44079" y="79418"/>
                    <a:pt x="0" y="79418"/>
                  </a:cubicBezTo>
                  <a:lnTo>
                    <a:pt x="0" y="2442544"/>
                  </a:lnTo>
                  <a:cubicBezTo>
                    <a:pt x="43699" y="2442544"/>
                    <a:pt x="79418" y="2477883"/>
                    <a:pt x="79418" y="2521962"/>
                  </a:cubicBezTo>
                  <a:lnTo>
                    <a:pt x="4563171" y="2521962"/>
                  </a:lnTo>
                  <a:cubicBezTo>
                    <a:pt x="4563171" y="2478262"/>
                    <a:pt x="4598510" y="2442544"/>
                    <a:pt x="4642589" y="2442544"/>
                  </a:cubicBezTo>
                  <a:lnTo>
                    <a:pt x="4642589" y="79418"/>
                  </a:lnTo>
                  <a:cubicBezTo>
                    <a:pt x="4598889" y="79418"/>
                    <a:pt x="4563171" y="44079"/>
                    <a:pt x="4563171" y="0"/>
                  </a:cubicBezTo>
                  <a:close/>
                </a:path>
              </a:pathLst>
            </a:custGeom>
            <a:solidFill>
              <a:srgbClr val="FFF3D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03" name="Google Shape;803;p31"/>
            <p:cNvSpPr txBox="1"/>
            <p:nvPr/>
          </p:nvSpPr>
          <p:spPr>
            <a:xfrm>
              <a:off x="38100" y="-19050"/>
              <a:ext cx="4566389" cy="250291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804" name="Google Shape;804;p31"/>
          <p:cNvSpPr txBox="1"/>
          <p:nvPr/>
        </p:nvSpPr>
        <p:spPr>
          <a:xfrm>
            <a:off x="1015665" y="1205001"/>
            <a:ext cx="6890025" cy="1219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8000">
                <a:solidFill>
                  <a:srgbClr val="3B61B8"/>
                </a:solidFill>
                <a:latin typeface="Signika"/>
                <a:ea typeface="Signika"/>
                <a:cs typeface="Signika"/>
                <a:sym typeface="Signika"/>
              </a:rPr>
              <a:t>Resource Page</a:t>
            </a:r>
            <a:endParaRPr/>
          </a:p>
        </p:txBody>
      </p:sp>
      <p:sp>
        <p:nvSpPr>
          <p:cNvPr id="805" name="Google Shape;805;p31"/>
          <p:cNvSpPr/>
          <p:nvPr/>
        </p:nvSpPr>
        <p:spPr>
          <a:xfrm>
            <a:off x="8004652" y="1595792"/>
            <a:ext cx="1789519" cy="2593506"/>
          </a:xfrm>
          <a:custGeom>
            <a:rect b="b" l="l" r="r" t="t"/>
            <a:pathLst>
              <a:path extrusionOk="0" h="2593506" w="1789519">
                <a:moveTo>
                  <a:pt x="0" y="0"/>
                </a:moveTo>
                <a:lnTo>
                  <a:pt x="1789520" y="0"/>
                </a:lnTo>
                <a:lnTo>
                  <a:pt x="1789520" y="2593506"/>
                </a:lnTo>
                <a:lnTo>
                  <a:pt x="0" y="2593506"/>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06" name="Google Shape;806;p31"/>
          <p:cNvSpPr/>
          <p:nvPr/>
        </p:nvSpPr>
        <p:spPr>
          <a:xfrm>
            <a:off x="7514736" y="6995387"/>
            <a:ext cx="2769352" cy="1900468"/>
          </a:xfrm>
          <a:custGeom>
            <a:rect b="b" l="l" r="r" t="t"/>
            <a:pathLst>
              <a:path extrusionOk="0" h="1900468" w="2769352">
                <a:moveTo>
                  <a:pt x="0" y="0"/>
                </a:moveTo>
                <a:lnTo>
                  <a:pt x="2769352" y="0"/>
                </a:lnTo>
                <a:lnTo>
                  <a:pt x="2769352" y="1900468"/>
                </a:lnTo>
                <a:lnTo>
                  <a:pt x="0" y="190046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07" name="Google Shape;807;p31"/>
          <p:cNvSpPr/>
          <p:nvPr/>
        </p:nvSpPr>
        <p:spPr>
          <a:xfrm>
            <a:off x="11042763" y="1576727"/>
            <a:ext cx="2650107" cy="2725045"/>
          </a:xfrm>
          <a:custGeom>
            <a:rect b="b" l="l" r="r" t="t"/>
            <a:pathLst>
              <a:path extrusionOk="0" h="2725045" w="2650107">
                <a:moveTo>
                  <a:pt x="0" y="0"/>
                </a:moveTo>
                <a:lnTo>
                  <a:pt x="2650107" y="0"/>
                </a:lnTo>
                <a:lnTo>
                  <a:pt x="2650107" y="2725046"/>
                </a:lnTo>
                <a:lnTo>
                  <a:pt x="0" y="2725046"/>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08" name="Google Shape;808;p31"/>
          <p:cNvSpPr/>
          <p:nvPr/>
        </p:nvSpPr>
        <p:spPr>
          <a:xfrm>
            <a:off x="10713203" y="7142624"/>
            <a:ext cx="3309226" cy="1749753"/>
          </a:xfrm>
          <a:custGeom>
            <a:rect b="b" l="l" r="r" t="t"/>
            <a:pathLst>
              <a:path extrusionOk="0" h="1749753" w="3309226">
                <a:moveTo>
                  <a:pt x="0" y="0"/>
                </a:moveTo>
                <a:lnTo>
                  <a:pt x="3309226" y="0"/>
                </a:lnTo>
                <a:lnTo>
                  <a:pt x="3309226" y="1749753"/>
                </a:lnTo>
                <a:lnTo>
                  <a:pt x="0" y="1749753"/>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09" name="Google Shape;809;p31"/>
          <p:cNvSpPr/>
          <p:nvPr/>
        </p:nvSpPr>
        <p:spPr>
          <a:xfrm>
            <a:off x="14669489" y="1534175"/>
            <a:ext cx="2555049" cy="2613861"/>
          </a:xfrm>
          <a:custGeom>
            <a:rect b="b" l="l" r="r" t="t"/>
            <a:pathLst>
              <a:path extrusionOk="0" h="2613861" w="2555049">
                <a:moveTo>
                  <a:pt x="0" y="0"/>
                </a:moveTo>
                <a:lnTo>
                  <a:pt x="2555048" y="0"/>
                </a:lnTo>
                <a:lnTo>
                  <a:pt x="2555048" y="2613860"/>
                </a:lnTo>
                <a:lnTo>
                  <a:pt x="0" y="2613860"/>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10" name="Google Shape;810;p31"/>
          <p:cNvSpPr/>
          <p:nvPr/>
        </p:nvSpPr>
        <p:spPr>
          <a:xfrm>
            <a:off x="11090053" y="4785962"/>
            <a:ext cx="2555527" cy="1673870"/>
          </a:xfrm>
          <a:custGeom>
            <a:rect b="b" l="l" r="r" t="t"/>
            <a:pathLst>
              <a:path extrusionOk="0" h="1673870" w="2555527">
                <a:moveTo>
                  <a:pt x="0" y="0"/>
                </a:moveTo>
                <a:lnTo>
                  <a:pt x="2555527" y="0"/>
                </a:lnTo>
                <a:lnTo>
                  <a:pt x="2555527" y="1673870"/>
                </a:lnTo>
                <a:lnTo>
                  <a:pt x="0" y="1673870"/>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11" name="Google Shape;811;p31"/>
          <p:cNvSpPr/>
          <p:nvPr/>
        </p:nvSpPr>
        <p:spPr>
          <a:xfrm>
            <a:off x="14627321" y="6823581"/>
            <a:ext cx="2639384" cy="2141200"/>
          </a:xfrm>
          <a:custGeom>
            <a:rect b="b" l="l" r="r" t="t"/>
            <a:pathLst>
              <a:path extrusionOk="0" h="2141200" w="2639384">
                <a:moveTo>
                  <a:pt x="0" y="0"/>
                </a:moveTo>
                <a:lnTo>
                  <a:pt x="2639384" y="0"/>
                </a:lnTo>
                <a:lnTo>
                  <a:pt x="2639384" y="2141200"/>
                </a:lnTo>
                <a:lnTo>
                  <a:pt x="0" y="2141200"/>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12" name="Google Shape;812;p31"/>
          <p:cNvSpPr/>
          <p:nvPr/>
        </p:nvSpPr>
        <p:spPr>
          <a:xfrm>
            <a:off x="14510361" y="4673536"/>
            <a:ext cx="2873304" cy="1702433"/>
          </a:xfrm>
          <a:custGeom>
            <a:rect b="b" l="l" r="r" t="t"/>
            <a:pathLst>
              <a:path extrusionOk="0" h="1702433" w="2873304">
                <a:moveTo>
                  <a:pt x="0" y="0"/>
                </a:moveTo>
                <a:lnTo>
                  <a:pt x="2873304" y="0"/>
                </a:lnTo>
                <a:lnTo>
                  <a:pt x="2873304" y="1702432"/>
                </a:lnTo>
                <a:lnTo>
                  <a:pt x="0" y="1702432"/>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13" name="Google Shape;813;p31"/>
          <p:cNvSpPr/>
          <p:nvPr/>
        </p:nvSpPr>
        <p:spPr>
          <a:xfrm>
            <a:off x="7701973" y="4600279"/>
            <a:ext cx="2394877" cy="1951825"/>
          </a:xfrm>
          <a:custGeom>
            <a:rect b="b" l="l" r="r" t="t"/>
            <a:pathLst>
              <a:path extrusionOk="0" h="1951825" w="2394877">
                <a:moveTo>
                  <a:pt x="0" y="0"/>
                </a:moveTo>
                <a:lnTo>
                  <a:pt x="2394878" y="0"/>
                </a:lnTo>
                <a:lnTo>
                  <a:pt x="2394878" y="1951825"/>
                </a:lnTo>
                <a:lnTo>
                  <a:pt x="0" y="1951825"/>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14" name="Google Shape;814;p31"/>
          <p:cNvSpPr txBox="1"/>
          <p:nvPr/>
        </p:nvSpPr>
        <p:spPr>
          <a:xfrm>
            <a:off x="1028700" y="3046117"/>
            <a:ext cx="5059200" cy="61323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2400">
                <a:solidFill>
                  <a:srgbClr val="0F1A38"/>
                </a:solidFill>
                <a:latin typeface="Signika"/>
                <a:ea typeface="Signika"/>
                <a:cs typeface="Signika"/>
                <a:sym typeface="Signika"/>
              </a:rPr>
              <a:t>Use these design resources in your Canva Presentation.</a:t>
            </a:r>
            <a:endParaRPr/>
          </a:p>
          <a:p>
            <a:pPr indent="0" lvl="0" marL="0" marR="0" rtl="0" algn="l">
              <a:lnSpc>
                <a:spcPct val="130000"/>
              </a:lnSpc>
              <a:spcBef>
                <a:spcPts val="0"/>
              </a:spcBef>
              <a:spcAft>
                <a:spcPts val="0"/>
              </a:spcAft>
              <a:buNone/>
            </a:pPr>
            <a:r>
              <a:t/>
            </a:r>
            <a:endParaRPr sz="2400">
              <a:solidFill>
                <a:srgbClr val="0F1A38"/>
              </a:solidFill>
              <a:latin typeface="Signika"/>
              <a:ea typeface="Signika"/>
              <a:cs typeface="Signika"/>
              <a:sym typeface="Signika"/>
            </a:endParaRPr>
          </a:p>
          <a:p>
            <a:pPr indent="0" lvl="0" marL="0" marR="0" rtl="0" algn="l">
              <a:lnSpc>
                <a:spcPct val="130000"/>
              </a:lnSpc>
              <a:spcBef>
                <a:spcPts val="0"/>
              </a:spcBef>
              <a:spcAft>
                <a:spcPts val="0"/>
              </a:spcAft>
              <a:buNone/>
            </a:pPr>
            <a:r>
              <a:t/>
            </a:r>
            <a:endParaRPr sz="2400">
              <a:solidFill>
                <a:srgbClr val="0F1A38"/>
              </a:solidFill>
              <a:latin typeface="Signika"/>
              <a:ea typeface="Signika"/>
              <a:cs typeface="Signika"/>
              <a:sym typeface="Signika"/>
            </a:endParaRPr>
          </a:p>
          <a:p>
            <a:pPr indent="0" lvl="0" marL="0" marR="0" rtl="0" algn="l">
              <a:lnSpc>
                <a:spcPct val="130000"/>
              </a:lnSpc>
              <a:spcBef>
                <a:spcPts val="0"/>
              </a:spcBef>
              <a:spcAft>
                <a:spcPts val="0"/>
              </a:spcAft>
              <a:buNone/>
            </a:pPr>
            <a:r>
              <a:t/>
            </a:r>
            <a:endParaRPr sz="2400">
              <a:solidFill>
                <a:srgbClr val="0F1A38"/>
              </a:solidFill>
              <a:latin typeface="Signika"/>
              <a:ea typeface="Signika"/>
              <a:cs typeface="Signika"/>
              <a:sym typeface="Signika"/>
            </a:endParaRPr>
          </a:p>
          <a:p>
            <a:pPr indent="0" lvl="0" marL="0" marR="0" rtl="0" algn="l">
              <a:lnSpc>
                <a:spcPct val="130000"/>
              </a:lnSpc>
              <a:spcBef>
                <a:spcPts val="0"/>
              </a:spcBef>
              <a:spcAft>
                <a:spcPts val="0"/>
              </a:spcAft>
              <a:buNone/>
            </a:pPr>
            <a:r>
              <a:t/>
            </a:r>
            <a:endParaRPr sz="2400">
              <a:solidFill>
                <a:srgbClr val="0F1A38"/>
              </a:solidFill>
              <a:latin typeface="Signika"/>
              <a:ea typeface="Signika"/>
              <a:cs typeface="Signika"/>
              <a:sym typeface="Signika"/>
            </a:endParaRPr>
          </a:p>
          <a:p>
            <a:pPr indent="0" lvl="0" marL="0" marR="0" rtl="0" algn="l">
              <a:lnSpc>
                <a:spcPct val="130000"/>
              </a:lnSpc>
              <a:spcBef>
                <a:spcPts val="0"/>
              </a:spcBef>
              <a:spcAft>
                <a:spcPts val="0"/>
              </a:spcAft>
              <a:buNone/>
            </a:pPr>
            <a:r>
              <a:t/>
            </a:r>
            <a:endParaRPr sz="2400">
              <a:solidFill>
                <a:srgbClr val="0F1A38"/>
              </a:solidFill>
              <a:latin typeface="Signika"/>
              <a:ea typeface="Signika"/>
              <a:cs typeface="Signika"/>
              <a:sym typeface="Signika"/>
            </a:endParaRPr>
          </a:p>
          <a:p>
            <a:pPr indent="0" lvl="0" marL="0" marR="0" rtl="0" algn="l">
              <a:lnSpc>
                <a:spcPct val="130000"/>
              </a:lnSpc>
              <a:spcBef>
                <a:spcPts val="0"/>
              </a:spcBef>
              <a:spcAft>
                <a:spcPts val="0"/>
              </a:spcAft>
              <a:buNone/>
            </a:pPr>
            <a:r>
              <a:t/>
            </a:r>
            <a:endParaRPr sz="2400">
              <a:solidFill>
                <a:srgbClr val="0F1A38"/>
              </a:solidFill>
              <a:latin typeface="Signika"/>
              <a:ea typeface="Signika"/>
              <a:cs typeface="Signika"/>
              <a:sym typeface="Signika"/>
            </a:endParaRPr>
          </a:p>
          <a:p>
            <a:pPr indent="0" lvl="0" marL="0" marR="0" rtl="0" algn="l">
              <a:lnSpc>
                <a:spcPct val="130000"/>
              </a:lnSpc>
              <a:spcBef>
                <a:spcPts val="0"/>
              </a:spcBef>
              <a:spcAft>
                <a:spcPts val="0"/>
              </a:spcAft>
              <a:buNone/>
            </a:pPr>
            <a:r>
              <a:rPr lang="en-US" sz="2400">
                <a:solidFill>
                  <a:srgbClr val="0F1A38"/>
                </a:solidFill>
                <a:latin typeface="Signika"/>
                <a:ea typeface="Signika"/>
                <a:cs typeface="Signika"/>
                <a:sym typeface="Signika"/>
              </a:rPr>
              <a:t>You can find these fonts online too. Happy designing! </a:t>
            </a:r>
            <a:endParaRPr/>
          </a:p>
          <a:p>
            <a:pPr indent="0" lvl="0" marL="0" marR="0" rtl="0" algn="l">
              <a:lnSpc>
                <a:spcPct val="130000"/>
              </a:lnSpc>
              <a:spcBef>
                <a:spcPts val="0"/>
              </a:spcBef>
              <a:spcAft>
                <a:spcPts val="0"/>
              </a:spcAft>
              <a:buNone/>
            </a:pPr>
            <a:r>
              <a:t/>
            </a:r>
            <a:endParaRPr sz="2400">
              <a:solidFill>
                <a:srgbClr val="0F1A38"/>
              </a:solidFill>
              <a:latin typeface="Signika"/>
              <a:ea typeface="Signika"/>
              <a:cs typeface="Signika"/>
              <a:sym typeface="Signika"/>
            </a:endParaRPr>
          </a:p>
          <a:p>
            <a:pPr indent="0" lvl="0" marL="0" marR="0" rtl="0" algn="l">
              <a:lnSpc>
                <a:spcPct val="130000"/>
              </a:lnSpc>
              <a:spcBef>
                <a:spcPts val="0"/>
              </a:spcBef>
              <a:spcAft>
                <a:spcPts val="0"/>
              </a:spcAft>
              <a:buNone/>
            </a:pPr>
            <a:r>
              <a:rPr lang="en-US" sz="2400">
                <a:solidFill>
                  <a:srgbClr val="0F1A38"/>
                </a:solidFill>
                <a:latin typeface="Signika"/>
                <a:ea typeface="Signika"/>
                <a:cs typeface="Signika"/>
                <a:sym typeface="Signika"/>
              </a:rPr>
              <a:t>Don't forget to delete this page before presenting. </a:t>
            </a:r>
            <a:endParaRPr/>
          </a:p>
        </p:txBody>
      </p:sp>
      <p:sp>
        <p:nvSpPr>
          <p:cNvPr id="815" name="Google Shape;815;p31"/>
          <p:cNvSpPr txBox="1"/>
          <p:nvPr/>
        </p:nvSpPr>
        <p:spPr>
          <a:xfrm>
            <a:off x="1028700" y="4328753"/>
            <a:ext cx="4676765" cy="758974"/>
          </a:xfrm>
          <a:prstGeom prst="rect">
            <a:avLst/>
          </a:prstGeom>
          <a:noFill/>
          <a:ln>
            <a:noFill/>
          </a:ln>
        </p:spPr>
        <p:txBody>
          <a:bodyPr anchorCtr="0" anchor="t" bIns="0" lIns="0" spcFirstLastPara="1" rIns="0" wrap="square" tIns="0">
            <a:spAutoFit/>
          </a:bodyPr>
          <a:lstStyle/>
          <a:p>
            <a:pPr indent="0" lvl="0" marL="0" marR="0" rtl="0" algn="l">
              <a:lnSpc>
                <a:spcPct val="129995"/>
              </a:lnSpc>
              <a:spcBef>
                <a:spcPts val="0"/>
              </a:spcBef>
              <a:spcAft>
                <a:spcPts val="0"/>
              </a:spcAft>
              <a:buNone/>
            </a:pPr>
            <a:r>
              <a:rPr lang="en-US" sz="2327">
                <a:solidFill>
                  <a:srgbClr val="0F1A38"/>
                </a:solidFill>
                <a:latin typeface="Signika"/>
                <a:ea typeface="Signika"/>
                <a:cs typeface="Signika"/>
                <a:sym typeface="Signika"/>
              </a:rPr>
              <a:t>This presentation template uses the following free fonts:</a:t>
            </a:r>
            <a:endParaRPr/>
          </a:p>
        </p:txBody>
      </p:sp>
      <p:sp>
        <p:nvSpPr>
          <p:cNvPr id="816" name="Google Shape;816;p31"/>
          <p:cNvSpPr txBox="1"/>
          <p:nvPr/>
        </p:nvSpPr>
        <p:spPr>
          <a:xfrm>
            <a:off x="1028700" y="5590006"/>
            <a:ext cx="5059131" cy="869826"/>
          </a:xfrm>
          <a:prstGeom prst="rect">
            <a:avLst/>
          </a:prstGeom>
          <a:noFill/>
          <a:ln>
            <a:noFill/>
          </a:ln>
        </p:spPr>
        <p:txBody>
          <a:bodyPr anchorCtr="0" anchor="t" bIns="0" lIns="0" spcFirstLastPara="1" rIns="0" wrap="square" tIns="0">
            <a:spAutoFit/>
          </a:bodyPr>
          <a:lstStyle/>
          <a:p>
            <a:pPr indent="-179433" lvl="1" marL="358866" marR="0" rtl="0" algn="l">
              <a:lnSpc>
                <a:spcPct val="140012"/>
              </a:lnSpc>
              <a:spcBef>
                <a:spcPts val="0"/>
              </a:spcBef>
              <a:spcAft>
                <a:spcPts val="0"/>
              </a:spcAft>
              <a:buClr>
                <a:srgbClr val="0F1A38"/>
              </a:buClr>
              <a:buSzPts val="1662"/>
              <a:buFont typeface="Arial"/>
              <a:buChar char="•"/>
            </a:pPr>
            <a:r>
              <a:rPr b="0" i="0" lang="en-US" sz="1662" u="none" cap="none" strike="noStrike">
                <a:solidFill>
                  <a:srgbClr val="0F1A38"/>
                </a:solidFill>
                <a:latin typeface="Signika"/>
                <a:ea typeface="Signika"/>
                <a:cs typeface="Signika"/>
                <a:sym typeface="Signika"/>
              </a:rPr>
              <a:t>Titles: Signika</a:t>
            </a:r>
            <a:endParaRPr/>
          </a:p>
          <a:p>
            <a:pPr indent="-179433" lvl="1" marL="358866" marR="0" rtl="0" algn="l">
              <a:lnSpc>
                <a:spcPct val="140012"/>
              </a:lnSpc>
              <a:spcBef>
                <a:spcPts val="0"/>
              </a:spcBef>
              <a:spcAft>
                <a:spcPts val="0"/>
              </a:spcAft>
              <a:buClr>
                <a:srgbClr val="0F1A38"/>
              </a:buClr>
              <a:buSzPts val="1662"/>
              <a:buFont typeface="Arial"/>
              <a:buChar char="•"/>
            </a:pPr>
            <a:r>
              <a:rPr b="0" i="0" lang="en-US" sz="1662" u="none" cap="none" strike="noStrike">
                <a:solidFill>
                  <a:srgbClr val="0F1A38"/>
                </a:solidFill>
                <a:latin typeface="Signika"/>
                <a:ea typeface="Signika"/>
                <a:cs typeface="Signika"/>
                <a:sym typeface="Signika"/>
              </a:rPr>
              <a:t>Headers: Signika, Pacifico</a:t>
            </a:r>
            <a:endParaRPr/>
          </a:p>
          <a:p>
            <a:pPr indent="-179433" lvl="1" marL="358867" marR="0" rtl="0" algn="l">
              <a:lnSpc>
                <a:spcPct val="140012"/>
              </a:lnSpc>
              <a:spcBef>
                <a:spcPts val="0"/>
              </a:spcBef>
              <a:spcAft>
                <a:spcPts val="0"/>
              </a:spcAft>
              <a:buClr>
                <a:srgbClr val="0F1A38"/>
              </a:buClr>
              <a:buSzPts val="1662"/>
              <a:buFont typeface="Arial"/>
              <a:buChar char="•"/>
            </a:pPr>
            <a:r>
              <a:rPr b="0" i="0" lang="en-US" sz="1662" u="none" cap="none" strike="noStrike">
                <a:solidFill>
                  <a:srgbClr val="0F1A38"/>
                </a:solidFill>
                <a:latin typeface="Signika"/>
                <a:ea typeface="Signika"/>
                <a:cs typeface="Signika"/>
                <a:sym typeface="Signika"/>
              </a:rPr>
              <a:t>Body Copy: Raleway</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35387"/>
        </a:solidFill>
      </p:bgPr>
    </p:bg>
    <p:spTree>
      <p:nvGrpSpPr>
        <p:cNvPr id="820" name="Shape 820"/>
        <p:cNvGrpSpPr/>
        <p:nvPr/>
      </p:nvGrpSpPr>
      <p:grpSpPr>
        <a:xfrm>
          <a:off x="0" y="0"/>
          <a:ext cx="0" cy="0"/>
          <a:chOff x="0" y="0"/>
          <a:chExt cx="0" cy="0"/>
        </a:xfrm>
      </p:grpSpPr>
      <p:grpSp>
        <p:nvGrpSpPr>
          <p:cNvPr id="821" name="Google Shape;821;p32"/>
          <p:cNvGrpSpPr/>
          <p:nvPr/>
        </p:nvGrpSpPr>
        <p:grpSpPr>
          <a:xfrm>
            <a:off x="330335" y="283383"/>
            <a:ext cx="17627330" cy="9647904"/>
            <a:chOff x="0" y="-19050"/>
            <a:chExt cx="4642589" cy="2541012"/>
          </a:xfrm>
        </p:grpSpPr>
        <p:sp>
          <p:nvSpPr>
            <p:cNvPr id="822" name="Google Shape;822;p32"/>
            <p:cNvSpPr/>
            <p:nvPr/>
          </p:nvSpPr>
          <p:spPr>
            <a:xfrm>
              <a:off x="0" y="0"/>
              <a:ext cx="4642589" cy="2521962"/>
            </a:xfrm>
            <a:custGeom>
              <a:rect b="b" l="l" r="r" t="t"/>
              <a:pathLst>
                <a:path extrusionOk="0" h="2521962" w="4642589">
                  <a:moveTo>
                    <a:pt x="4563171" y="0"/>
                  </a:moveTo>
                  <a:lnTo>
                    <a:pt x="79418" y="0"/>
                  </a:lnTo>
                  <a:cubicBezTo>
                    <a:pt x="79418" y="43699"/>
                    <a:pt x="44079" y="79418"/>
                    <a:pt x="0" y="79418"/>
                  </a:cubicBezTo>
                  <a:lnTo>
                    <a:pt x="0" y="2442544"/>
                  </a:lnTo>
                  <a:cubicBezTo>
                    <a:pt x="43699" y="2442544"/>
                    <a:pt x="79418" y="2477883"/>
                    <a:pt x="79418" y="2521962"/>
                  </a:cubicBezTo>
                  <a:lnTo>
                    <a:pt x="4563171" y="2521962"/>
                  </a:lnTo>
                  <a:cubicBezTo>
                    <a:pt x="4563171" y="2478262"/>
                    <a:pt x="4598510" y="2442544"/>
                    <a:pt x="4642589" y="2442544"/>
                  </a:cubicBezTo>
                  <a:lnTo>
                    <a:pt x="4642589" y="79418"/>
                  </a:lnTo>
                  <a:cubicBezTo>
                    <a:pt x="4598889" y="79418"/>
                    <a:pt x="4563171" y="44079"/>
                    <a:pt x="4563171" y="0"/>
                  </a:cubicBezTo>
                  <a:close/>
                </a:path>
              </a:pathLst>
            </a:custGeom>
            <a:solidFill>
              <a:srgbClr val="FFF3D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23" name="Google Shape;823;p32"/>
            <p:cNvSpPr txBox="1"/>
            <p:nvPr/>
          </p:nvSpPr>
          <p:spPr>
            <a:xfrm>
              <a:off x="38100" y="-19050"/>
              <a:ext cx="4566389" cy="250291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824" name="Google Shape;824;p32"/>
          <p:cNvSpPr txBox="1"/>
          <p:nvPr/>
        </p:nvSpPr>
        <p:spPr>
          <a:xfrm>
            <a:off x="5280936" y="1028700"/>
            <a:ext cx="7726128"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9000">
                <a:solidFill>
                  <a:srgbClr val="3B61B8"/>
                </a:solidFill>
                <a:latin typeface="Signika"/>
                <a:ea typeface="Signika"/>
                <a:cs typeface="Signika"/>
                <a:sym typeface="Signika"/>
              </a:rPr>
              <a:t>Credits</a:t>
            </a:r>
            <a:endParaRPr/>
          </a:p>
        </p:txBody>
      </p:sp>
      <p:sp>
        <p:nvSpPr>
          <p:cNvPr id="825" name="Google Shape;825;p32"/>
          <p:cNvSpPr txBox="1"/>
          <p:nvPr/>
        </p:nvSpPr>
        <p:spPr>
          <a:xfrm>
            <a:off x="3143698" y="5102950"/>
            <a:ext cx="11810379" cy="1393190"/>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lang="en-US" sz="4299">
                <a:solidFill>
                  <a:srgbClr val="0F1A38"/>
                </a:solidFill>
                <a:latin typeface="Raleway"/>
                <a:ea typeface="Raleway"/>
                <a:cs typeface="Raleway"/>
                <a:sym typeface="Raleway"/>
              </a:rPr>
              <a:t>This presentation template is free for everyone to use thanks to the following:</a:t>
            </a:r>
            <a:endParaRPr/>
          </a:p>
        </p:txBody>
      </p:sp>
      <p:sp>
        <p:nvSpPr>
          <p:cNvPr id="826" name="Google Shape;826;p32"/>
          <p:cNvSpPr txBox="1"/>
          <p:nvPr/>
        </p:nvSpPr>
        <p:spPr>
          <a:xfrm>
            <a:off x="2818025" y="7271413"/>
            <a:ext cx="12651949" cy="8509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lang="en-US" sz="2499">
                <a:solidFill>
                  <a:srgbClr val="0F1A38"/>
                </a:solidFill>
                <a:latin typeface="Pacifico"/>
                <a:ea typeface="Pacifico"/>
                <a:cs typeface="Pacifico"/>
                <a:sym typeface="Pacifico"/>
              </a:rPr>
              <a:t>SlidesCarnival for the presentation template</a:t>
            </a:r>
            <a:endParaRPr/>
          </a:p>
          <a:p>
            <a:pPr indent="0" lvl="0" marL="0" marR="0" rtl="0" algn="ctr">
              <a:lnSpc>
                <a:spcPct val="140000"/>
              </a:lnSpc>
              <a:spcBef>
                <a:spcPts val="0"/>
              </a:spcBef>
              <a:spcAft>
                <a:spcPts val="0"/>
              </a:spcAft>
              <a:buNone/>
            </a:pPr>
            <a:r>
              <a:rPr lang="en-US" sz="2500">
                <a:solidFill>
                  <a:srgbClr val="0F1A38"/>
                </a:solidFill>
                <a:latin typeface="Pacifico"/>
                <a:ea typeface="Pacifico"/>
                <a:cs typeface="Pacifico"/>
                <a:sym typeface="Pacifico"/>
              </a:rPr>
              <a:t>Pexels for the photos</a:t>
            </a:r>
            <a:endParaRPr/>
          </a:p>
        </p:txBody>
      </p:sp>
      <p:sp>
        <p:nvSpPr>
          <p:cNvPr id="827" name="Google Shape;827;p32"/>
          <p:cNvSpPr txBox="1"/>
          <p:nvPr/>
        </p:nvSpPr>
        <p:spPr>
          <a:xfrm>
            <a:off x="2818025" y="8681113"/>
            <a:ext cx="12651949" cy="57467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500">
                <a:solidFill>
                  <a:srgbClr val="0F1A38"/>
                </a:solidFill>
                <a:latin typeface="Raleway"/>
                <a:ea typeface="Raleway"/>
                <a:cs typeface="Raleway"/>
                <a:sym typeface="Raleway"/>
              </a:rPr>
              <a:t>Happy designing! </a:t>
            </a:r>
            <a:endParaRPr/>
          </a:p>
        </p:txBody>
      </p:sp>
      <p:sp>
        <p:nvSpPr>
          <p:cNvPr id="828" name="Google Shape;828;p32"/>
          <p:cNvSpPr/>
          <p:nvPr/>
        </p:nvSpPr>
        <p:spPr>
          <a:xfrm>
            <a:off x="6131256" y="2929828"/>
            <a:ext cx="6025487" cy="1506372"/>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829" name="Google Shape;829;p32"/>
          <p:cNvGrpSpPr/>
          <p:nvPr/>
        </p:nvGrpSpPr>
        <p:grpSpPr>
          <a:xfrm>
            <a:off x="15469975" y="4997887"/>
            <a:ext cx="833909" cy="867525"/>
            <a:chOff x="0" y="0"/>
            <a:chExt cx="1111878" cy="1156700"/>
          </a:xfrm>
        </p:grpSpPr>
        <p:sp>
          <p:nvSpPr>
            <p:cNvPr id="830" name="Google Shape;830;p32"/>
            <p:cNvSpPr/>
            <p:nvPr/>
          </p:nvSpPr>
          <p:spPr>
            <a:xfrm>
              <a:off x="0" y="0"/>
              <a:ext cx="1111878" cy="1156700"/>
            </a:xfrm>
            <a:custGeom>
              <a:rect b="b" l="l" r="r" t="t"/>
              <a:pathLst>
                <a:path extrusionOk="0" h="1156700" w="1111878">
                  <a:moveTo>
                    <a:pt x="0" y="0"/>
                  </a:moveTo>
                  <a:lnTo>
                    <a:pt x="1111878" y="0"/>
                  </a:lnTo>
                  <a:lnTo>
                    <a:pt x="1111878" y="1156700"/>
                  </a:lnTo>
                  <a:lnTo>
                    <a:pt x="0" y="11567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31" name="Google Shape;831;p32"/>
            <p:cNvSpPr/>
            <p:nvPr/>
          </p:nvSpPr>
          <p:spPr>
            <a:xfrm>
              <a:off x="383025" y="405436"/>
              <a:ext cx="345828" cy="345828"/>
            </a:xfrm>
            <a:custGeom>
              <a:rect b="b" l="l" r="r" t="t"/>
              <a:pathLst>
                <a:path extrusionOk="0" h="345828" w="345828">
                  <a:moveTo>
                    <a:pt x="0" y="0"/>
                  </a:moveTo>
                  <a:lnTo>
                    <a:pt x="345828" y="0"/>
                  </a:lnTo>
                  <a:lnTo>
                    <a:pt x="345828" y="345828"/>
                  </a:lnTo>
                  <a:lnTo>
                    <a:pt x="0" y="345828"/>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32" name="Google Shape;832;p32"/>
          <p:cNvGrpSpPr/>
          <p:nvPr/>
        </p:nvGrpSpPr>
        <p:grpSpPr>
          <a:xfrm>
            <a:off x="4447028" y="7688550"/>
            <a:ext cx="833909" cy="867525"/>
            <a:chOff x="0" y="0"/>
            <a:chExt cx="1111878" cy="1156700"/>
          </a:xfrm>
        </p:grpSpPr>
        <p:sp>
          <p:nvSpPr>
            <p:cNvPr id="833" name="Google Shape;833;p32"/>
            <p:cNvSpPr/>
            <p:nvPr/>
          </p:nvSpPr>
          <p:spPr>
            <a:xfrm>
              <a:off x="0" y="0"/>
              <a:ext cx="1111878" cy="1156700"/>
            </a:xfrm>
            <a:custGeom>
              <a:rect b="b" l="l" r="r" t="t"/>
              <a:pathLst>
                <a:path extrusionOk="0" h="1156700" w="1111878">
                  <a:moveTo>
                    <a:pt x="0" y="0"/>
                  </a:moveTo>
                  <a:lnTo>
                    <a:pt x="1111878" y="0"/>
                  </a:lnTo>
                  <a:lnTo>
                    <a:pt x="1111878" y="1156700"/>
                  </a:lnTo>
                  <a:lnTo>
                    <a:pt x="0" y="11567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34" name="Google Shape;834;p32"/>
            <p:cNvSpPr/>
            <p:nvPr/>
          </p:nvSpPr>
          <p:spPr>
            <a:xfrm>
              <a:off x="383025" y="405436"/>
              <a:ext cx="345828" cy="345828"/>
            </a:xfrm>
            <a:custGeom>
              <a:rect b="b" l="l" r="r" t="t"/>
              <a:pathLst>
                <a:path extrusionOk="0" h="345828" w="345828">
                  <a:moveTo>
                    <a:pt x="0" y="0"/>
                  </a:moveTo>
                  <a:lnTo>
                    <a:pt x="345828" y="0"/>
                  </a:lnTo>
                  <a:lnTo>
                    <a:pt x="345828" y="345828"/>
                  </a:lnTo>
                  <a:lnTo>
                    <a:pt x="0" y="345828"/>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35" name="Google Shape;835;p32"/>
          <p:cNvGrpSpPr/>
          <p:nvPr/>
        </p:nvGrpSpPr>
        <p:grpSpPr>
          <a:xfrm>
            <a:off x="1984121" y="4235424"/>
            <a:ext cx="833908" cy="867525"/>
            <a:chOff x="0" y="0"/>
            <a:chExt cx="1111878" cy="1156700"/>
          </a:xfrm>
        </p:grpSpPr>
        <p:sp>
          <p:nvSpPr>
            <p:cNvPr id="836" name="Google Shape;836;p32"/>
            <p:cNvSpPr/>
            <p:nvPr/>
          </p:nvSpPr>
          <p:spPr>
            <a:xfrm>
              <a:off x="0" y="0"/>
              <a:ext cx="1111878" cy="1156700"/>
            </a:xfrm>
            <a:custGeom>
              <a:rect b="b" l="l" r="r" t="t"/>
              <a:pathLst>
                <a:path extrusionOk="0" h="1156700" w="1111878">
                  <a:moveTo>
                    <a:pt x="0" y="0"/>
                  </a:moveTo>
                  <a:lnTo>
                    <a:pt x="1111878" y="0"/>
                  </a:lnTo>
                  <a:lnTo>
                    <a:pt x="1111878" y="1156700"/>
                  </a:lnTo>
                  <a:lnTo>
                    <a:pt x="0" y="11567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37" name="Google Shape;837;p32"/>
            <p:cNvSpPr/>
            <p:nvPr/>
          </p:nvSpPr>
          <p:spPr>
            <a:xfrm>
              <a:off x="383025" y="405436"/>
              <a:ext cx="345828" cy="345828"/>
            </a:xfrm>
            <a:custGeom>
              <a:rect b="b" l="l" r="r" t="t"/>
              <a:pathLst>
                <a:path extrusionOk="0" h="345828" w="345828">
                  <a:moveTo>
                    <a:pt x="0" y="0"/>
                  </a:moveTo>
                  <a:lnTo>
                    <a:pt x="345828" y="0"/>
                  </a:lnTo>
                  <a:lnTo>
                    <a:pt x="345828" y="345828"/>
                  </a:lnTo>
                  <a:lnTo>
                    <a:pt x="0" y="345828"/>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38" name="Google Shape;838;p32"/>
          <p:cNvGrpSpPr/>
          <p:nvPr/>
        </p:nvGrpSpPr>
        <p:grpSpPr>
          <a:xfrm>
            <a:off x="3143698" y="1204706"/>
            <a:ext cx="929855" cy="929855"/>
            <a:chOff x="0" y="0"/>
            <a:chExt cx="812800" cy="812800"/>
          </a:xfrm>
        </p:grpSpPr>
        <p:sp>
          <p:nvSpPr>
            <p:cNvPr id="839" name="Google Shape;839;p32"/>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cap="sq" cmpd="sng" w="76200">
              <a:solidFill>
                <a:srgbClr val="F8BE64"/>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40" name="Google Shape;840;p32"/>
            <p:cNvSpPr txBox="1"/>
            <p:nvPr/>
          </p:nvSpPr>
          <p:spPr>
            <a:xfrm>
              <a:off x="190500" y="133350"/>
              <a:ext cx="431800" cy="488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41" name="Google Shape;841;p32"/>
          <p:cNvGrpSpPr/>
          <p:nvPr/>
        </p:nvGrpSpPr>
        <p:grpSpPr>
          <a:xfrm>
            <a:off x="15469975" y="1204706"/>
            <a:ext cx="929855" cy="929855"/>
            <a:chOff x="0" y="0"/>
            <a:chExt cx="812800" cy="812800"/>
          </a:xfrm>
        </p:grpSpPr>
        <p:sp>
          <p:nvSpPr>
            <p:cNvPr id="842" name="Google Shape;842;p32"/>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cap="sq" cmpd="sng" w="76200">
              <a:solidFill>
                <a:srgbClr val="F8BE64"/>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43" name="Google Shape;843;p32"/>
            <p:cNvSpPr txBox="1"/>
            <p:nvPr/>
          </p:nvSpPr>
          <p:spPr>
            <a:xfrm>
              <a:off x="190500" y="133350"/>
              <a:ext cx="431800" cy="488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44" name="Google Shape;844;p32"/>
          <p:cNvGrpSpPr/>
          <p:nvPr/>
        </p:nvGrpSpPr>
        <p:grpSpPr>
          <a:xfrm>
            <a:off x="13465499" y="8062407"/>
            <a:ext cx="929855" cy="929855"/>
            <a:chOff x="0" y="0"/>
            <a:chExt cx="812800" cy="812800"/>
          </a:xfrm>
        </p:grpSpPr>
        <p:sp>
          <p:nvSpPr>
            <p:cNvPr id="845" name="Google Shape;845;p32"/>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cap="sq" cmpd="sng" w="76200">
              <a:solidFill>
                <a:srgbClr val="F8BE64"/>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46" name="Google Shape;846;p32"/>
            <p:cNvSpPr txBox="1"/>
            <p:nvPr/>
          </p:nvSpPr>
          <p:spPr>
            <a:xfrm>
              <a:off x="190500" y="133350"/>
              <a:ext cx="431800" cy="488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35387"/>
        </a:solidFill>
      </p:bgPr>
    </p:bg>
    <p:spTree>
      <p:nvGrpSpPr>
        <p:cNvPr id="105" name="Shape 105"/>
        <p:cNvGrpSpPr/>
        <p:nvPr/>
      </p:nvGrpSpPr>
      <p:grpSpPr>
        <a:xfrm>
          <a:off x="0" y="0"/>
          <a:ext cx="0" cy="0"/>
          <a:chOff x="0" y="0"/>
          <a:chExt cx="0" cy="0"/>
        </a:xfrm>
      </p:grpSpPr>
      <p:grpSp>
        <p:nvGrpSpPr>
          <p:cNvPr id="106" name="Google Shape;106;p11"/>
          <p:cNvGrpSpPr/>
          <p:nvPr/>
        </p:nvGrpSpPr>
        <p:grpSpPr>
          <a:xfrm>
            <a:off x="330335" y="283383"/>
            <a:ext cx="17627330" cy="9647904"/>
            <a:chOff x="0" y="-19050"/>
            <a:chExt cx="4642589" cy="2541012"/>
          </a:xfrm>
        </p:grpSpPr>
        <p:sp>
          <p:nvSpPr>
            <p:cNvPr id="107" name="Google Shape;107;p11"/>
            <p:cNvSpPr/>
            <p:nvPr/>
          </p:nvSpPr>
          <p:spPr>
            <a:xfrm>
              <a:off x="0" y="0"/>
              <a:ext cx="4642589" cy="2521962"/>
            </a:xfrm>
            <a:custGeom>
              <a:rect b="b" l="l" r="r" t="t"/>
              <a:pathLst>
                <a:path extrusionOk="0" h="2521962" w="4642589">
                  <a:moveTo>
                    <a:pt x="4563171" y="0"/>
                  </a:moveTo>
                  <a:lnTo>
                    <a:pt x="79418" y="0"/>
                  </a:lnTo>
                  <a:cubicBezTo>
                    <a:pt x="79418" y="43699"/>
                    <a:pt x="44079" y="79418"/>
                    <a:pt x="0" y="79418"/>
                  </a:cubicBezTo>
                  <a:lnTo>
                    <a:pt x="0" y="2442544"/>
                  </a:lnTo>
                  <a:cubicBezTo>
                    <a:pt x="43699" y="2442544"/>
                    <a:pt x="79418" y="2477883"/>
                    <a:pt x="79418" y="2521962"/>
                  </a:cubicBezTo>
                  <a:lnTo>
                    <a:pt x="4563171" y="2521962"/>
                  </a:lnTo>
                  <a:cubicBezTo>
                    <a:pt x="4563171" y="2478262"/>
                    <a:pt x="4598510" y="2442544"/>
                    <a:pt x="4642589" y="2442544"/>
                  </a:cubicBezTo>
                  <a:lnTo>
                    <a:pt x="4642589" y="79418"/>
                  </a:lnTo>
                  <a:cubicBezTo>
                    <a:pt x="4598889" y="79418"/>
                    <a:pt x="4563171" y="44079"/>
                    <a:pt x="4563171" y="0"/>
                  </a:cubicBezTo>
                  <a:close/>
                </a:path>
              </a:pathLst>
            </a:custGeom>
            <a:solidFill>
              <a:srgbClr val="FFF3D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8" name="Google Shape;108;p11"/>
            <p:cNvSpPr txBox="1"/>
            <p:nvPr/>
          </p:nvSpPr>
          <p:spPr>
            <a:xfrm>
              <a:off x="38100" y="-19050"/>
              <a:ext cx="4566389" cy="250291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09" name="Google Shape;109;p11"/>
          <p:cNvSpPr/>
          <p:nvPr/>
        </p:nvSpPr>
        <p:spPr>
          <a:xfrm>
            <a:off x="3119841" y="3461136"/>
            <a:ext cx="2591719" cy="2696197"/>
          </a:xfrm>
          <a:custGeom>
            <a:rect b="b" l="l" r="r" t="t"/>
            <a:pathLst>
              <a:path extrusionOk="0" h="2696197" w="2591719">
                <a:moveTo>
                  <a:pt x="0" y="0"/>
                </a:moveTo>
                <a:lnTo>
                  <a:pt x="2591720" y="0"/>
                </a:lnTo>
                <a:lnTo>
                  <a:pt x="2591720" y="2696197"/>
                </a:lnTo>
                <a:lnTo>
                  <a:pt x="0" y="269619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0" name="Google Shape;110;p11"/>
          <p:cNvSpPr/>
          <p:nvPr/>
        </p:nvSpPr>
        <p:spPr>
          <a:xfrm>
            <a:off x="12615711" y="3461136"/>
            <a:ext cx="2591719" cy="2696197"/>
          </a:xfrm>
          <a:custGeom>
            <a:rect b="b" l="l" r="r" t="t"/>
            <a:pathLst>
              <a:path extrusionOk="0" h="2696197" w="2591719">
                <a:moveTo>
                  <a:pt x="0" y="0"/>
                </a:moveTo>
                <a:lnTo>
                  <a:pt x="2591719" y="0"/>
                </a:lnTo>
                <a:lnTo>
                  <a:pt x="2591719" y="2696197"/>
                </a:lnTo>
                <a:lnTo>
                  <a:pt x="0" y="269619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1" name="Google Shape;111;p11"/>
          <p:cNvSpPr txBox="1"/>
          <p:nvPr/>
        </p:nvSpPr>
        <p:spPr>
          <a:xfrm>
            <a:off x="4050839" y="1028700"/>
            <a:ext cx="10186323"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9000">
                <a:solidFill>
                  <a:srgbClr val="3B61B8"/>
                </a:solidFill>
                <a:latin typeface="Signika"/>
                <a:ea typeface="Signika"/>
                <a:cs typeface="Signika"/>
                <a:sym typeface="Signika"/>
              </a:rPr>
              <a:t>Table Of Contents</a:t>
            </a:r>
            <a:endParaRPr/>
          </a:p>
        </p:txBody>
      </p:sp>
      <p:sp>
        <p:nvSpPr>
          <p:cNvPr id="112" name="Google Shape;112;p11"/>
          <p:cNvSpPr/>
          <p:nvPr/>
        </p:nvSpPr>
        <p:spPr>
          <a:xfrm>
            <a:off x="7848140" y="3461136"/>
            <a:ext cx="2591719" cy="2696197"/>
          </a:xfrm>
          <a:custGeom>
            <a:rect b="b" l="l" r="r" t="t"/>
            <a:pathLst>
              <a:path extrusionOk="0" h="2696197" w="2591719">
                <a:moveTo>
                  <a:pt x="0" y="0"/>
                </a:moveTo>
                <a:lnTo>
                  <a:pt x="2591720" y="0"/>
                </a:lnTo>
                <a:lnTo>
                  <a:pt x="2591720" y="2696197"/>
                </a:lnTo>
                <a:lnTo>
                  <a:pt x="0" y="269619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3" name="Google Shape;113;p11"/>
          <p:cNvSpPr/>
          <p:nvPr/>
        </p:nvSpPr>
        <p:spPr>
          <a:xfrm>
            <a:off x="15851387" y="1028700"/>
            <a:ext cx="451652" cy="451652"/>
          </a:xfrm>
          <a:custGeom>
            <a:rect b="b" l="l" r="r" t="t"/>
            <a:pathLst>
              <a:path extrusionOk="0" h="451652" w="451652">
                <a:moveTo>
                  <a:pt x="0" y="0"/>
                </a:moveTo>
                <a:lnTo>
                  <a:pt x="451652" y="0"/>
                </a:lnTo>
                <a:lnTo>
                  <a:pt x="451652" y="451652"/>
                </a:lnTo>
                <a:lnTo>
                  <a:pt x="0" y="451652"/>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4" name="Google Shape;114;p11"/>
          <p:cNvSpPr/>
          <p:nvPr/>
        </p:nvSpPr>
        <p:spPr>
          <a:xfrm>
            <a:off x="1680085" y="1153387"/>
            <a:ext cx="451652" cy="451652"/>
          </a:xfrm>
          <a:custGeom>
            <a:rect b="b" l="l" r="r" t="t"/>
            <a:pathLst>
              <a:path extrusionOk="0" h="451652" w="451652">
                <a:moveTo>
                  <a:pt x="0" y="0"/>
                </a:moveTo>
                <a:lnTo>
                  <a:pt x="451652" y="0"/>
                </a:lnTo>
                <a:lnTo>
                  <a:pt x="451652" y="451652"/>
                </a:lnTo>
                <a:lnTo>
                  <a:pt x="0" y="451652"/>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5" name="Google Shape;115;p11"/>
          <p:cNvSpPr/>
          <p:nvPr/>
        </p:nvSpPr>
        <p:spPr>
          <a:xfrm>
            <a:off x="11505784" y="5931507"/>
            <a:ext cx="451652" cy="451652"/>
          </a:xfrm>
          <a:custGeom>
            <a:rect b="b" l="l" r="r" t="t"/>
            <a:pathLst>
              <a:path extrusionOk="0" h="451652" w="451652">
                <a:moveTo>
                  <a:pt x="0" y="0"/>
                </a:moveTo>
                <a:lnTo>
                  <a:pt x="451652" y="0"/>
                </a:lnTo>
                <a:lnTo>
                  <a:pt x="451652" y="451652"/>
                </a:lnTo>
                <a:lnTo>
                  <a:pt x="0" y="451652"/>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16" name="Google Shape;116;p11"/>
          <p:cNvGrpSpPr/>
          <p:nvPr/>
        </p:nvGrpSpPr>
        <p:grpSpPr>
          <a:xfrm>
            <a:off x="16303039" y="1714500"/>
            <a:ext cx="670573" cy="670573"/>
            <a:chOff x="0" y="0"/>
            <a:chExt cx="812800" cy="812800"/>
          </a:xfrm>
        </p:grpSpPr>
        <p:sp>
          <p:nvSpPr>
            <p:cNvPr id="117" name="Google Shape;117;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8C94C8"/>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8" name="Google Shape;118;p11"/>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19" name="Google Shape;119;p11"/>
          <p:cNvGrpSpPr/>
          <p:nvPr/>
        </p:nvGrpSpPr>
        <p:grpSpPr>
          <a:xfrm>
            <a:off x="15047867" y="1488674"/>
            <a:ext cx="670573" cy="670573"/>
            <a:chOff x="0" y="0"/>
            <a:chExt cx="812800" cy="812800"/>
          </a:xfrm>
        </p:grpSpPr>
        <p:sp>
          <p:nvSpPr>
            <p:cNvPr id="120" name="Google Shape;120;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2C25A"/>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1" name="Google Shape;121;p11"/>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22" name="Google Shape;122;p11"/>
          <p:cNvGrpSpPr/>
          <p:nvPr/>
        </p:nvGrpSpPr>
        <p:grpSpPr>
          <a:xfrm>
            <a:off x="1344798" y="1043927"/>
            <a:ext cx="670573" cy="670573"/>
            <a:chOff x="0" y="0"/>
            <a:chExt cx="812800" cy="812800"/>
          </a:xfrm>
        </p:grpSpPr>
        <p:sp>
          <p:nvSpPr>
            <p:cNvPr id="123" name="Google Shape;123;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2C25A"/>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4" name="Google Shape;124;p11"/>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25" name="Google Shape;125;p11"/>
          <p:cNvSpPr/>
          <p:nvPr/>
        </p:nvSpPr>
        <p:spPr>
          <a:xfrm>
            <a:off x="6460590" y="8407852"/>
            <a:ext cx="623478" cy="563468"/>
          </a:xfrm>
          <a:custGeom>
            <a:rect b="b" l="l" r="r" t="t"/>
            <a:pathLst>
              <a:path extrusionOk="0" h="563468" w="623478">
                <a:moveTo>
                  <a:pt x="0" y="0"/>
                </a:moveTo>
                <a:lnTo>
                  <a:pt x="623477" y="0"/>
                </a:lnTo>
                <a:lnTo>
                  <a:pt x="623477" y="563468"/>
                </a:lnTo>
                <a:lnTo>
                  <a:pt x="0" y="563468"/>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6" name="Google Shape;126;p11"/>
          <p:cNvSpPr txBox="1"/>
          <p:nvPr/>
        </p:nvSpPr>
        <p:spPr>
          <a:xfrm>
            <a:off x="7490963" y="6605962"/>
            <a:ext cx="3306074"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lang="en-US" sz="3499">
                <a:solidFill>
                  <a:srgbClr val="0F1A38"/>
                </a:solidFill>
                <a:latin typeface="Pacifico"/>
                <a:ea typeface="Pacifico"/>
                <a:cs typeface="Pacifico"/>
                <a:sym typeface="Pacifico"/>
              </a:rPr>
              <a:t>Our Projects</a:t>
            </a:r>
            <a:endParaRPr/>
          </a:p>
        </p:txBody>
      </p:sp>
      <p:sp>
        <p:nvSpPr>
          <p:cNvPr id="127" name="Google Shape;127;p11"/>
          <p:cNvSpPr txBox="1"/>
          <p:nvPr/>
        </p:nvSpPr>
        <p:spPr>
          <a:xfrm>
            <a:off x="7490963" y="7387099"/>
            <a:ext cx="33060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2400">
                <a:solidFill>
                  <a:srgbClr val="0F1A38"/>
                </a:solidFill>
                <a:latin typeface="Raleway"/>
                <a:ea typeface="Raleway"/>
                <a:cs typeface="Raleway"/>
                <a:sym typeface="Raleway"/>
              </a:rPr>
              <a:t>Elaborate on what you want to discuss. </a:t>
            </a:r>
            <a:endParaRPr/>
          </a:p>
        </p:txBody>
      </p:sp>
      <p:sp>
        <p:nvSpPr>
          <p:cNvPr id="128" name="Google Shape;128;p11"/>
          <p:cNvSpPr txBox="1"/>
          <p:nvPr/>
        </p:nvSpPr>
        <p:spPr>
          <a:xfrm>
            <a:off x="2762664" y="6605962"/>
            <a:ext cx="3306000" cy="5385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lang="en-US" sz="3499">
                <a:solidFill>
                  <a:srgbClr val="0F1A38"/>
                </a:solidFill>
                <a:latin typeface="Pacifico"/>
                <a:ea typeface="Pacifico"/>
                <a:cs typeface="Pacifico"/>
                <a:sym typeface="Pacifico"/>
              </a:rPr>
              <a:t>Introduction</a:t>
            </a:r>
            <a:endParaRPr/>
          </a:p>
        </p:txBody>
      </p:sp>
      <p:sp>
        <p:nvSpPr>
          <p:cNvPr id="129" name="Google Shape;129;p11"/>
          <p:cNvSpPr txBox="1"/>
          <p:nvPr/>
        </p:nvSpPr>
        <p:spPr>
          <a:xfrm>
            <a:off x="2762664" y="7387099"/>
            <a:ext cx="33060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2400">
                <a:solidFill>
                  <a:srgbClr val="0F1A38"/>
                </a:solidFill>
                <a:latin typeface="Raleway"/>
                <a:ea typeface="Raleway"/>
                <a:cs typeface="Raleway"/>
                <a:sym typeface="Raleway"/>
              </a:rPr>
              <a:t>Elaborate on what you want to discuss. </a:t>
            </a:r>
            <a:endParaRPr/>
          </a:p>
        </p:txBody>
      </p:sp>
      <p:sp>
        <p:nvSpPr>
          <p:cNvPr id="130" name="Google Shape;130;p11"/>
          <p:cNvSpPr txBox="1"/>
          <p:nvPr/>
        </p:nvSpPr>
        <p:spPr>
          <a:xfrm>
            <a:off x="12216262" y="6605962"/>
            <a:ext cx="3794478"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lang="en-US" sz="3499">
                <a:solidFill>
                  <a:srgbClr val="0F1A38"/>
                </a:solidFill>
                <a:latin typeface="Pacifico"/>
                <a:ea typeface="Pacifico"/>
                <a:cs typeface="Pacifico"/>
                <a:sym typeface="Pacifico"/>
              </a:rPr>
              <a:t>About Us</a:t>
            </a:r>
            <a:endParaRPr/>
          </a:p>
        </p:txBody>
      </p:sp>
      <p:sp>
        <p:nvSpPr>
          <p:cNvPr id="131" name="Google Shape;131;p11"/>
          <p:cNvSpPr txBox="1"/>
          <p:nvPr/>
        </p:nvSpPr>
        <p:spPr>
          <a:xfrm>
            <a:off x="12460464" y="7387099"/>
            <a:ext cx="33060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2400">
                <a:solidFill>
                  <a:srgbClr val="0F1A38"/>
                </a:solidFill>
                <a:latin typeface="Raleway"/>
                <a:ea typeface="Raleway"/>
                <a:cs typeface="Raleway"/>
                <a:sym typeface="Raleway"/>
              </a:rPr>
              <a:t>Elaborate on what you want to discuss. </a:t>
            </a:r>
            <a:endParaRPr/>
          </a:p>
        </p:txBody>
      </p:sp>
      <p:sp>
        <p:nvSpPr>
          <p:cNvPr id="132" name="Google Shape;132;p11"/>
          <p:cNvSpPr txBox="1"/>
          <p:nvPr/>
        </p:nvSpPr>
        <p:spPr>
          <a:xfrm>
            <a:off x="4146441" y="4048822"/>
            <a:ext cx="538520" cy="13684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8000">
                <a:solidFill>
                  <a:srgbClr val="FFFFFF"/>
                </a:solidFill>
                <a:latin typeface="Signika"/>
                <a:ea typeface="Signika"/>
                <a:cs typeface="Signika"/>
                <a:sym typeface="Signika"/>
              </a:rPr>
              <a:t>1</a:t>
            </a:r>
            <a:endParaRPr/>
          </a:p>
        </p:txBody>
      </p:sp>
      <p:sp>
        <p:nvSpPr>
          <p:cNvPr id="133" name="Google Shape;133;p11"/>
          <p:cNvSpPr txBox="1"/>
          <p:nvPr/>
        </p:nvSpPr>
        <p:spPr>
          <a:xfrm>
            <a:off x="8874740" y="4048822"/>
            <a:ext cx="538520" cy="13684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8000">
                <a:solidFill>
                  <a:srgbClr val="FFFFFF"/>
                </a:solidFill>
                <a:latin typeface="Signika"/>
                <a:ea typeface="Signika"/>
                <a:cs typeface="Signika"/>
                <a:sym typeface="Signika"/>
              </a:rPr>
              <a:t>2</a:t>
            </a:r>
            <a:endParaRPr/>
          </a:p>
        </p:txBody>
      </p:sp>
      <p:sp>
        <p:nvSpPr>
          <p:cNvPr id="134" name="Google Shape;134;p11"/>
          <p:cNvSpPr txBox="1"/>
          <p:nvPr/>
        </p:nvSpPr>
        <p:spPr>
          <a:xfrm>
            <a:off x="13642311" y="4048822"/>
            <a:ext cx="538520" cy="13684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8000">
                <a:solidFill>
                  <a:srgbClr val="FFFFFF"/>
                </a:solidFill>
                <a:latin typeface="Signika"/>
                <a:ea typeface="Signika"/>
                <a:cs typeface="Signika"/>
                <a:sym typeface="Signika"/>
              </a:rPr>
              <a:t>3</a:t>
            </a:r>
            <a:endParaRPr/>
          </a:p>
        </p:txBody>
      </p:sp>
      <p:sp>
        <p:nvSpPr>
          <p:cNvPr id="135" name="Google Shape;135;p11"/>
          <p:cNvSpPr/>
          <p:nvPr/>
        </p:nvSpPr>
        <p:spPr>
          <a:xfrm>
            <a:off x="16412500" y="1823961"/>
            <a:ext cx="451652" cy="451652"/>
          </a:xfrm>
          <a:custGeom>
            <a:rect b="b" l="l" r="r" t="t"/>
            <a:pathLst>
              <a:path extrusionOk="0" h="451652" w="451652">
                <a:moveTo>
                  <a:pt x="0" y="0"/>
                </a:moveTo>
                <a:lnTo>
                  <a:pt x="451652" y="0"/>
                </a:lnTo>
                <a:lnTo>
                  <a:pt x="451652" y="451652"/>
                </a:lnTo>
                <a:lnTo>
                  <a:pt x="0" y="451652"/>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279B4"/>
        </a:solidFill>
      </p:bgPr>
    </p:bg>
    <p:spTree>
      <p:nvGrpSpPr>
        <p:cNvPr id="139" name="Shape 139"/>
        <p:cNvGrpSpPr/>
        <p:nvPr/>
      </p:nvGrpSpPr>
      <p:grpSpPr>
        <a:xfrm>
          <a:off x="0" y="0"/>
          <a:ext cx="0" cy="0"/>
          <a:chOff x="0" y="0"/>
          <a:chExt cx="0" cy="0"/>
        </a:xfrm>
      </p:grpSpPr>
      <p:sp>
        <p:nvSpPr>
          <p:cNvPr id="140" name="Google Shape;140;p12"/>
          <p:cNvSpPr/>
          <p:nvPr/>
        </p:nvSpPr>
        <p:spPr>
          <a:xfrm>
            <a:off x="1751266" y="1413026"/>
            <a:ext cx="5920555" cy="8580515"/>
          </a:xfrm>
          <a:custGeom>
            <a:rect b="b" l="l" r="r" t="t"/>
            <a:pathLst>
              <a:path extrusionOk="0" h="8580515" w="5920555">
                <a:moveTo>
                  <a:pt x="0" y="0"/>
                </a:moveTo>
                <a:lnTo>
                  <a:pt x="5920555" y="0"/>
                </a:lnTo>
                <a:lnTo>
                  <a:pt x="5920555" y="8580515"/>
                </a:lnTo>
                <a:lnTo>
                  <a:pt x="0" y="8580515"/>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1" name="Google Shape;141;p12"/>
          <p:cNvSpPr/>
          <p:nvPr/>
        </p:nvSpPr>
        <p:spPr>
          <a:xfrm>
            <a:off x="8175415" y="1288597"/>
            <a:ext cx="8756972" cy="6830438"/>
          </a:xfrm>
          <a:custGeom>
            <a:rect b="b" l="l" r="r" t="t"/>
            <a:pathLst>
              <a:path extrusionOk="0" h="6830438" w="8756972">
                <a:moveTo>
                  <a:pt x="0" y="0"/>
                </a:moveTo>
                <a:lnTo>
                  <a:pt x="8756972" y="0"/>
                </a:lnTo>
                <a:lnTo>
                  <a:pt x="8756972" y="6830438"/>
                </a:lnTo>
                <a:lnTo>
                  <a:pt x="0" y="683043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2" name="Google Shape;142;p12"/>
          <p:cNvSpPr/>
          <p:nvPr/>
        </p:nvSpPr>
        <p:spPr>
          <a:xfrm>
            <a:off x="13775601" y="8456085"/>
            <a:ext cx="4748898" cy="1537456"/>
          </a:xfrm>
          <a:custGeom>
            <a:rect b="b" l="l" r="r" t="t"/>
            <a:pathLst>
              <a:path extrusionOk="0" h="1537456" w="4748898">
                <a:moveTo>
                  <a:pt x="0" y="0"/>
                </a:moveTo>
                <a:lnTo>
                  <a:pt x="4748898" y="0"/>
                </a:lnTo>
                <a:lnTo>
                  <a:pt x="4748898" y="1537456"/>
                </a:lnTo>
                <a:lnTo>
                  <a:pt x="0" y="1537456"/>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3" name="Google Shape;143;p12"/>
          <p:cNvSpPr txBox="1"/>
          <p:nvPr/>
        </p:nvSpPr>
        <p:spPr>
          <a:xfrm>
            <a:off x="8864864" y="2951519"/>
            <a:ext cx="7378075"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9000">
                <a:solidFill>
                  <a:srgbClr val="3B61B8"/>
                </a:solidFill>
                <a:latin typeface="Signika"/>
                <a:ea typeface="Signika"/>
                <a:cs typeface="Signika"/>
                <a:sym typeface="Signika"/>
              </a:rPr>
              <a:t>Introduction</a:t>
            </a:r>
            <a:endParaRPr/>
          </a:p>
        </p:txBody>
      </p:sp>
      <p:sp>
        <p:nvSpPr>
          <p:cNvPr id="144" name="Google Shape;144;p12"/>
          <p:cNvSpPr txBox="1"/>
          <p:nvPr/>
        </p:nvSpPr>
        <p:spPr>
          <a:xfrm>
            <a:off x="9099533" y="4381867"/>
            <a:ext cx="6908737" cy="495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000" u="none">
                <a:solidFill>
                  <a:srgbClr val="0F1A38"/>
                </a:solidFill>
                <a:latin typeface="Raleway"/>
                <a:ea typeface="Raleway"/>
                <a:cs typeface="Raleway"/>
                <a:sym typeface="Raleway"/>
              </a:rPr>
              <a:t>Elaborate on what you want to discuss. </a:t>
            </a:r>
            <a:endParaRPr/>
          </a:p>
        </p:txBody>
      </p:sp>
      <p:sp>
        <p:nvSpPr>
          <p:cNvPr id="145" name="Google Shape;145;p12"/>
          <p:cNvSpPr txBox="1"/>
          <p:nvPr/>
        </p:nvSpPr>
        <p:spPr>
          <a:xfrm>
            <a:off x="12284641" y="1679943"/>
            <a:ext cx="538520" cy="13684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8000">
                <a:solidFill>
                  <a:srgbClr val="3B61B8"/>
                </a:solidFill>
                <a:latin typeface="Signika"/>
                <a:ea typeface="Signika"/>
                <a:cs typeface="Signika"/>
                <a:sym typeface="Signika"/>
              </a:rPr>
              <a:t>1</a:t>
            </a:r>
            <a:endParaRPr/>
          </a:p>
        </p:txBody>
      </p:sp>
      <p:sp>
        <p:nvSpPr>
          <p:cNvPr id="146" name="Google Shape;146;p12"/>
          <p:cNvSpPr/>
          <p:nvPr/>
        </p:nvSpPr>
        <p:spPr>
          <a:xfrm>
            <a:off x="-961605" y="179370"/>
            <a:ext cx="3980222" cy="1288597"/>
          </a:xfrm>
          <a:custGeom>
            <a:rect b="b" l="l" r="r" t="t"/>
            <a:pathLst>
              <a:path extrusionOk="0" h="1288597" w="3980222">
                <a:moveTo>
                  <a:pt x="0" y="0"/>
                </a:moveTo>
                <a:lnTo>
                  <a:pt x="3980222" y="0"/>
                </a:lnTo>
                <a:lnTo>
                  <a:pt x="3980222" y="1288597"/>
                </a:lnTo>
                <a:lnTo>
                  <a:pt x="0" y="1288597"/>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7" name="Google Shape;147;p12"/>
          <p:cNvSpPr/>
          <p:nvPr/>
        </p:nvSpPr>
        <p:spPr>
          <a:xfrm>
            <a:off x="16932387" y="-124429"/>
            <a:ext cx="4748898" cy="1537456"/>
          </a:xfrm>
          <a:custGeom>
            <a:rect b="b" l="l" r="r" t="t"/>
            <a:pathLst>
              <a:path extrusionOk="0" h="1537456" w="4748898">
                <a:moveTo>
                  <a:pt x="0" y="0"/>
                </a:moveTo>
                <a:lnTo>
                  <a:pt x="4748898" y="0"/>
                </a:lnTo>
                <a:lnTo>
                  <a:pt x="4748898" y="1537455"/>
                </a:lnTo>
                <a:lnTo>
                  <a:pt x="0" y="1537455"/>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48" name="Google Shape;148;p12"/>
          <p:cNvGrpSpPr/>
          <p:nvPr/>
        </p:nvGrpSpPr>
        <p:grpSpPr>
          <a:xfrm>
            <a:off x="6284807" y="823669"/>
            <a:ext cx="929855" cy="929855"/>
            <a:chOff x="0" y="0"/>
            <a:chExt cx="812800" cy="812800"/>
          </a:xfrm>
        </p:grpSpPr>
        <p:sp>
          <p:nvSpPr>
            <p:cNvPr id="149" name="Google Shape;149;p12"/>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cap="sq" cmpd="sng" w="76200">
              <a:solidFill>
                <a:srgbClr val="FFF3DD"/>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0" name="Google Shape;150;p12"/>
            <p:cNvSpPr txBox="1"/>
            <p:nvPr/>
          </p:nvSpPr>
          <p:spPr>
            <a:xfrm>
              <a:off x="190500" y="133350"/>
              <a:ext cx="431800" cy="488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51" name="Google Shape;151;p12"/>
          <p:cNvGrpSpPr/>
          <p:nvPr/>
        </p:nvGrpSpPr>
        <p:grpSpPr>
          <a:xfrm>
            <a:off x="316586" y="4419967"/>
            <a:ext cx="929855" cy="929855"/>
            <a:chOff x="0" y="0"/>
            <a:chExt cx="812800" cy="812800"/>
          </a:xfrm>
        </p:grpSpPr>
        <p:sp>
          <p:nvSpPr>
            <p:cNvPr id="152" name="Google Shape;152;p12"/>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cap="sq" cmpd="sng" w="76200">
              <a:solidFill>
                <a:srgbClr val="FFF3DD"/>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3" name="Google Shape;153;p12"/>
            <p:cNvSpPr txBox="1"/>
            <p:nvPr/>
          </p:nvSpPr>
          <p:spPr>
            <a:xfrm>
              <a:off x="190500" y="133350"/>
              <a:ext cx="431800" cy="488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54" name="Google Shape;154;p12"/>
          <p:cNvGrpSpPr/>
          <p:nvPr/>
        </p:nvGrpSpPr>
        <p:grpSpPr>
          <a:xfrm>
            <a:off x="16150050" y="6515100"/>
            <a:ext cx="929855" cy="929855"/>
            <a:chOff x="0" y="0"/>
            <a:chExt cx="812800" cy="812800"/>
          </a:xfrm>
        </p:grpSpPr>
        <p:sp>
          <p:nvSpPr>
            <p:cNvPr id="155" name="Google Shape;155;p12"/>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cap="sq" cmpd="sng" w="76200">
              <a:solidFill>
                <a:srgbClr val="FFF3DD"/>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6" name="Google Shape;156;p12"/>
            <p:cNvSpPr txBox="1"/>
            <p:nvPr/>
          </p:nvSpPr>
          <p:spPr>
            <a:xfrm>
              <a:off x="190500" y="133350"/>
              <a:ext cx="431800" cy="488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35387"/>
        </a:solidFill>
      </p:bgPr>
    </p:bg>
    <p:spTree>
      <p:nvGrpSpPr>
        <p:cNvPr id="160" name="Shape 160"/>
        <p:cNvGrpSpPr/>
        <p:nvPr/>
      </p:nvGrpSpPr>
      <p:grpSpPr>
        <a:xfrm>
          <a:off x="0" y="0"/>
          <a:ext cx="0" cy="0"/>
          <a:chOff x="0" y="0"/>
          <a:chExt cx="0" cy="0"/>
        </a:xfrm>
      </p:grpSpPr>
      <p:grpSp>
        <p:nvGrpSpPr>
          <p:cNvPr id="161" name="Google Shape;161;p13"/>
          <p:cNvGrpSpPr/>
          <p:nvPr/>
        </p:nvGrpSpPr>
        <p:grpSpPr>
          <a:xfrm>
            <a:off x="330335" y="283383"/>
            <a:ext cx="17627330" cy="9647904"/>
            <a:chOff x="0" y="-19050"/>
            <a:chExt cx="4642589" cy="2541012"/>
          </a:xfrm>
        </p:grpSpPr>
        <p:sp>
          <p:nvSpPr>
            <p:cNvPr id="162" name="Google Shape;162;p13"/>
            <p:cNvSpPr/>
            <p:nvPr/>
          </p:nvSpPr>
          <p:spPr>
            <a:xfrm>
              <a:off x="0" y="0"/>
              <a:ext cx="4642589" cy="2521962"/>
            </a:xfrm>
            <a:custGeom>
              <a:rect b="b" l="l" r="r" t="t"/>
              <a:pathLst>
                <a:path extrusionOk="0" h="2521962" w="4642589">
                  <a:moveTo>
                    <a:pt x="4563171" y="0"/>
                  </a:moveTo>
                  <a:lnTo>
                    <a:pt x="79418" y="0"/>
                  </a:lnTo>
                  <a:cubicBezTo>
                    <a:pt x="79418" y="43699"/>
                    <a:pt x="44079" y="79418"/>
                    <a:pt x="0" y="79418"/>
                  </a:cubicBezTo>
                  <a:lnTo>
                    <a:pt x="0" y="2442544"/>
                  </a:lnTo>
                  <a:cubicBezTo>
                    <a:pt x="43699" y="2442544"/>
                    <a:pt x="79418" y="2477883"/>
                    <a:pt x="79418" y="2521962"/>
                  </a:cubicBezTo>
                  <a:lnTo>
                    <a:pt x="4563171" y="2521962"/>
                  </a:lnTo>
                  <a:cubicBezTo>
                    <a:pt x="4563171" y="2478262"/>
                    <a:pt x="4598510" y="2442544"/>
                    <a:pt x="4642589" y="2442544"/>
                  </a:cubicBezTo>
                  <a:lnTo>
                    <a:pt x="4642589" y="79418"/>
                  </a:lnTo>
                  <a:cubicBezTo>
                    <a:pt x="4598889" y="79418"/>
                    <a:pt x="4563171" y="44079"/>
                    <a:pt x="4563171" y="0"/>
                  </a:cubicBezTo>
                  <a:close/>
                </a:path>
              </a:pathLst>
            </a:custGeom>
            <a:solidFill>
              <a:srgbClr val="FFF3D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3" name="Google Shape;163;p13"/>
            <p:cNvSpPr txBox="1"/>
            <p:nvPr/>
          </p:nvSpPr>
          <p:spPr>
            <a:xfrm>
              <a:off x="38100" y="-19050"/>
              <a:ext cx="4566389" cy="250291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64" name="Google Shape;164;p13"/>
          <p:cNvSpPr/>
          <p:nvPr/>
        </p:nvSpPr>
        <p:spPr>
          <a:xfrm>
            <a:off x="5112529" y="803041"/>
            <a:ext cx="8062942" cy="5533194"/>
          </a:xfrm>
          <a:custGeom>
            <a:rect b="b" l="l" r="r" t="t"/>
            <a:pathLst>
              <a:path extrusionOk="0" h="5533194" w="8062942">
                <a:moveTo>
                  <a:pt x="0" y="0"/>
                </a:moveTo>
                <a:lnTo>
                  <a:pt x="8062942" y="0"/>
                </a:lnTo>
                <a:lnTo>
                  <a:pt x="8062942" y="5533194"/>
                </a:lnTo>
                <a:lnTo>
                  <a:pt x="0" y="553319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5" name="Google Shape;165;p13"/>
          <p:cNvSpPr txBox="1"/>
          <p:nvPr/>
        </p:nvSpPr>
        <p:spPr>
          <a:xfrm>
            <a:off x="1365337" y="6336235"/>
            <a:ext cx="15557326"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9000">
                <a:solidFill>
                  <a:srgbClr val="3B61B8"/>
                </a:solidFill>
                <a:latin typeface="Signika"/>
                <a:ea typeface="Signika"/>
                <a:cs typeface="Signika"/>
                <a:sym typeface="Signika"/>
              </a:rPr>
              <a:t>Welcome To Presentation</a:t>
            </a:r>
            <a:endParaRPr/>
          </a:p>
        </p:txBody>
      </p:sp>
      <p:sp>
        <p:nvSpPr>
          <p:cNvPr id="166" name="Google Shape;166;p13"/>
          <p:cNvSpPr txBox="1"/>
          <p:nvPr/>
        </p:nvSpPr>
        <p:spPr>
          <a:xfrm>
            <a:off x="1365337" y="7895561"/>
            <a:ext cx="15557400" cy="1015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3300">
                <a:solidFill>
                  <a:srgbClr val="0F1A38"/>
                </a:solidFill>
                <a:latin typeface="Raleway"/>
                <a:ea typeface="Raleway"/>
                <a:cs typeface="Raleway"/>
                <a:sym typeface="Raleway"/>
              </a:rPr>
              <a:t>I'm Rain, and I'll be sharing with you my beautiful ideas. </a:t>
            </a:r>
            <a:endParaRPr/>
          </a:p>
          <a:p>
            <a:pPr indent="0" lvl="0" marL="0" marR="0" rtl="0" algn="ctr">
              <a:lnSpc>
                <a:spcPct val="100000"/>
              </a:lnSpc>
              <a:spcBef>
                <a:spcPts val="0"/>
              </a:spcBef>
              <a:spcAft>
                <a:spcPts val="0"/>
              </a:spcAft>
              <a:buNone/>
            </a:pPr>
            <a:r>
              <a:rPr lang="en-US" sz="3300">
                <a:solidFill>
                  <a:srgbClr val="0F1A38"/>
                </a:solidFill>
                <a:latin typeface="Raleway"/>
                <a:ea typeface="Raleway"/>
                <a:cs typeface="Raleway"/>
                <a:sym typeface="Raleway"/>
              </a:rPr>
              <a:t>Follow me at @reallygreatsite to learn more. </a:t>
            </a:r>
            <a:endParaRPr/>
          </a:p>
        </p:txBody>
      </p:sp>
      <p:grpSp>
        <p:nvGrpSpPr>
          <p:cNvPr id="167" name="Google Shape;167;p13"/>
          <p:cNvGrpSpPr/>
          <p:nvPr/>
        </p:nvGrpSpPr>
        <p:grpSpPr>
          <a:xfrm>
            <a:off x="1906256" y="1837465"/>
            <a:ext cx="783231" cy="783231"/>
            <a:chOff x="0" y="0"/>
            <a:chExt cx="1044308" cy="1044308"/>
          </a:xfrm>
        </p:grpSpPr>
        <p:sp>
          <p:nvSpPr>
            <p:cNvPr id="168" name="Google Shape;168;p13"/>
            <p:cNvSpPr/>
            <p:nvPr/>
          </p:nvSpPr>
          <p:spPr>
            <a:xfrm>
              <a:off x="170487" y="170487"/>
              <a:ext cx="703335" cy="703335"/>
            </a:xfrm>
            <a:custGeom>
              <a:rect b="b" l="l" r="r" t="t"/>
              <a:pathLst>
                <a:path extrusionOk="0" h="703335" w="703335">
                  <a:moveTo>
                    <a:pt x="0" y="0"/>
                  </a:moveTo>
                  <a:lnTo>
                    <a:pt x="703334" y="0"/>
                  </a:lnTo>
                  <a:lnTo>
                    <a:pt x="703334" y="703334"/>
                  </a:lnTo>
                  <a:lnTo>
                    <a:pt x="0" y="70333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69" name="Google Shape;169;p13"/>
            <p:cNvGrpSpPr/>
            <p:nvPr/>
          </p:nvGrpSpPr>
          <p:grpSpPr>
            <a:xfrm>
              <a:off x="0" y="0"/>
              <a:ext cx="1044308" cy="1044308"/>
              <a:chOff x="0" y="0"/>
              <a:chExt cx="812800" cy="812800"/>
            </a:xfrm>
          </p:grpSpPr>
          <p:sp>
            <p:nvSpPr>
              <p:cNvPr id="170" name="Google Shape;170;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8BE64"/>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1" name="Google Shape;171;p13"/>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grpSp>
        <p:nvGrpSpPr>
          <p:cNvPr id="172" name="Google Shape;172;p13"/>
          <p:cNvGrpSpPr/>
          <p:nvPr/>
        </p:nvGrpSpPr>
        <p:grpSpPr>
          <a:xfrm>
            <a:off x="15840005" y="1238855"/>
            <a:ext cx="1197219" cy="1197219"/>
            <a:chOff x="0" y="0"/>
            <a:chExt cx="1596292" cy="1596292"/>
          </a:xfrm>
        </p:grpSpPr>
        <p:sp>
          <p:nvSpPr>
            <p:cNvPr id="173" name="Google Shape;173;p13"/>
            <p:cNvSpPr/>
            <p:nvPr/>
          </p:nvSpPr>
          <p:spPr>
            <a:xfrm>
              <a:off x="260600" y="260600"/>
              <a:ext cx="1075093" cy="1075093"/>
            </a:xfrm>
            <a:custGeom>
              <a:rect b="b" l="l" r="r" t="t"/>
              <a:pathLst>
                <a:path extrusionOk="0" h="1075093" w="1075093">
                  <a:moveTo>
                    <a:pt x="0" y="0"/>
                  </a:moveTo>
                  <a:lnTo>
                    <a:pt x="1075092" y="0"/>
                  </a:lnTo>
                  <a:lnTo>
                    <a:pt x="1075092" y="1075092"/>
                  </a:lnTo>
                  <a:lnTo>
                    <a:pt x="0" y="1075092"/>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74" name="Google Shape;174;p13"/>
            <p:cNvGrpSpPr/>
            <p:nvPr/>
          </p:nvGrpSpPr>
          <p:grpSpPr>
            <a:xfrm>
              <a:off x="0" y="0"/>
              <a:ext cx="1596292" cy="1596292"/>
              <a:chOff x="0" y="0"/>
              <a:chExt cx="812800" cy="812800"/>
            </a:xfrm>
          </p:grpSpPr>
          <p:sp>
            <p:nvSpPr>
              <p:cNvPr id="175" name="Google Shape;175;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8BE64"/>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6" name="Google Shape;176;p13"/>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sp>
        <p:nvSpPr>
          <p:cNvPr id="177" name="Google Shape;177;p13"/>
          <p:cNvSpPr/>
          <p:nvPr/>
        </p:nvSpPr>
        <p:spPr>
          <a:xfrm>
            <a:off x="1365337" y="8275151"/>
            <a:ext cx="540920" cy="562725"/>
          </a:xfrm>
          <a:custGeom>
            <a:rect b="b" l="l" r="r" t="t"/>
            <a:pathLst>
              <a:path extrusionOk="0" h="562725" w="540920">
                <a:moveTo>
                  <a:pt x="0" y="0"/>
                </a:moveTo>
                <a:lnTo>
                  <a:pt x="540919" y="0"/>
                </a:lnTo>
                <a:lnTo>
                  <a:pt x="540919" y="562725"/>
                </a:lnTo>
                <a:lnTo>
                  <a:pt x="0" y="562725"/>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8" name="Google Shape;178;p13"/>
          <p:cNvSpPr/>
          <p:nvPr/>
        </p:nvSpPr>
        <p:spPr>
          <a:xfrm>
            <a:off x="5442024" y="747337"/>
            <a:ext cx="540920" cy="562725"/>
          </a:xfrm>
          <a:custGeom>
            <a:rect b="b" l="l" r="r" t="t"/>
            <a:pathLst>
              <a:path extrusionOk="0" h="562725" w="540920">
                <a:moveTo>
                  <a:pt x="0" y="0"/>
                </a:moveTo>
                <a:lnTo>
                  <a:pt x="540919" y="0"/>
                </a:lnTo>
                <a:lnTo>
                  <a:pt x="540919" y="562726"/>
                </a:lnTo>
                <a:lnTo>
                  <a:pt x="0" y="562726"/>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9" name="Google Shape;179;p13"/>
          <p:cNvSpPr/>
          <p:nvPr/>
        </p:nvSpPr>
        <p:spPr>
          <a:xfrm>
            <a:off x="14506939" y="4862137"/>
            <a:ext cx="540920" cy="562725"/>
          </a:xfrm>
          <a:custGeom>
            <a:rect b="b" l="l" r="r" t="t"/>
            <a:pathLst>
              <a:path extrusionOk="0" h="562725" w="540920">
                <a:moveTo>
                  <a:pt x="0" y="0"/>
                </a:moveTo>
                <a:lnTo>
                  <a:pt x="540919" y="0"/>
                </a:lnTo>
                <a:lnTo>
                  <a:pt x="540919" y="562726"/>
                </a:lnTo>
                <a:lnTo>
                  <a:pt x="0" y="562726"/>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0" name="Google Shape;180;p13"/>
          <p:cNvSpPr/>
          <p:nvPr/>
        </p:nvSpPr>
        <p:spPr>
          <a:xfrm>
            <a:off x="16585572" y="7256183"/>
            <a:ext cx="451652" cy="451652"/>
          </a:xfrm>
          <a:custGeom>
            <a:rect b="b" l="l" r="r" t="t"/>
            <a:pathLst>
              <a:path extrusionOk="0" h="451652" w="451652">
                <a:moveTo>
                  <a:pt x="0" y="0"/>
                </a:moveTo>
                <a:lnTo>
                  <a:pt x="451652" y="0"/>
                </a:lnTo>
                <a:lnTo>
                  <a:pt x="451652" y="451652"/>
                </a:lnTo>
                <a:lnTo>
                  <a:pt x="0" y="451652"/>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1" name="Google Shape;181;p13"/>
          <p:cNvSpPr/>
          <p:nvPr/>
        </p:nvSpPr>
        <p:spPr>
          <a:xfrm>
            <a:off x="4528587" y="4636312"/>
            <a:ext cx="451652" cy="451652"/>
          </a:xfrm>
          <a:custGeom>
            <a:rect b="b" l="l" r="r" t="t"/>
            <a:pathLst>
              <a:path extrusionOk="0" h="451652" w="451652">
                <a:moveTo>
                  <a:pt x="0" y="0"/>
                </a:moveTo>
                <a:lnTo>
                  <a:pt x="451652" y="0"/>
                </a:lnTo>
                <a:lnTo>
                  <a:pt x="451652" y="451651"/>
                </a:lnTo>
                <a:lnTo>
                  <a:pt x="0" y="451651"/>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35387"/>
        </a:solidFill>
      </p:bgPr>
    </p:bg>
    <p:spTree>
      <p:nvGrpSpPr>
        <p:cNvPr id="185" name="Shape 185"/>
        <p:cNvGrpSpPr/>
        <p:nvPr/>
      </p:nvGrpSpPr>
      <p:grpSpPr>
        <a:xfrm>
          <a:off x="0" y="0"/>
          <a:ext cx="0" cy="0"/>
          <a:chOff x="0" y="0"/>
          <a:chExt cx="0" cy="0"/>
        </a:xfrm>
      </p:grpSpPr>
      <p:grpSp>
        <p:nvGrpSpPr>
          <p:cNvPr id="186" name="Google Shape;186;p14"/>
          <p:cNvGrpSpPr/>
          <p:nvPr/>
        </p:nvGrpSpPr>
        <p:grpSpPr>
          <a:xfrm>
            <a:off x="330335" y="283383"/>
            <a:ext cx="17627330" cy="9647904"/>
            <a:chOff x="0" y="-19050"/>
            <a:chExt cx="4642589" cy="2541012"/>
          </a:xfrm>
        </p:grpSpPr>
        <p:sp>
          <p:nvSpPr>
            <p:cNvPr id="187" name="Google Shape;187;p14"/>
            <p:cNvSpPr/>
            <p:nvPr/>
          </p:nvSpPr>
          <p:spPr>
            <a:xfrm>
              <a:off x="0" y="0"/>
              <a:ext cx="4642589" cy="2521962"/>
            </a:xfrm>
            <a:custGeom>
              <a:rect b="b" l="l" r="r" t="t"/>
              <a:pathLst>
                <a:path extrusionOk="0" h="2521962" w="4642589">
                  <a:moveTo>
                    <a:pt x="4563171" y="0"/>
                  </a:moveTo>
                  <a:lnTo>
                    <a:pt x="79418" y="0"/>
                  </a:lnTo>
                  <a:cubicBezTo>
                    <a:pt x="79418" y="43699"/>
                    <a:pt x="44079" y="79418"/>
                    <a:pt x="0" y="79418"/>
                  </a:cubicBezTo>
                  <a:lnTo>
                    <a:pt x="0" y="2442544"/>
                  </a:lnTo>
                  <a:cubicBezTo>
                    <a:pt x="43699" y="2442544"/>
                    <a:pt x="79418" y="2477883"/>
                    <a:pt x="79418" y="2521962"/>
                  </a:cubicBezTo>
                  <a:lnTo>
                    <a:pt x="4563171" y="2521962"/>
                  </a:lnTo>
                  <a:cubicBezTo>
                    <a:pt x="4563171" y="2478262"/>
                    <a:pt x="4598510" y="2442544"/>
                    <a:pt x="4642589" y="2442544"/>
                  </a:cubicBezTo>
                  <a:lnTo>
                    <a:pt x="4642589" y="79418"/>
                  </a:lnTo>
                  <a:cubicBezTo>
                    <a:pt x="4598889" y="79418"/>
                    <a:pt x="4563171" y="44079"/>
                    <a:pt x="4563171" y="0"/>
                  </a:cubicBezTo>
                  <a:close/>
                </a:path>
              </a:pathLst>
            </a:custGeom>
            <a:solidFill>
              <a:srgbClr val="FFF3D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8" name="Google Shape;188;p14"/>
            <p:cNvSpPr txBox="1"/>
            <p:nvPr/>
          </p:nvSpPr>
          <p:spPr>
            <a:xfrm>
              <a:off x="38100" y="-19050"/>
              <a:ext cx="4566389" cy="250291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89" name="Google Shape;189;p14"/>
          <p:cNvGrpSpPr/>
          <p:nvPr/>
        </p:nvGrpSpPr>
        <p:grpSpPr>
          <a:xfrm rot="-1016829">
            <a:off x="10374748" y="744310"/>
            <a:ext cx="6162592" cy="8590811"/>
            <a:chOff x="0" y="-57150"/>
            <a:chExt cx="1623069" cy="2262600"/>
          </a:xfrm>
        </p:grpSpPr>
        <p:sp>
          <p:nvSpPr>
            <p:cNvPr id="190" name="Google Shape;190;p14"/>
            <p:cNvSpPr/>
            <p:nvPr/>
          </p:nvSpPr>
          <p:spPr>
            <a:xfrm>
              <a:off x="0" y="0"/>
              <a:ext cx="1623069" cy="2205450"/>
            </a:xfrm>
            <a:custGeom>
              <a:rect b="b" l="l" r="r" t="t"/>
              <a:pathLst>
                <a:path extrusionOk="0" h="2205450" w="1623069">
                  <a:moveTo>
                    <a:pt x="125628" y="0"/>
                  </a:moveTo>
                  <a:lnTo>
                    <a:pt x="1497442" y="0"/>
                  </a:lnTo>
                  <a:cubicBezTo>
                    <a:pt x="1566824" y="0"/>
                    <a:pt x="1623069" y="56245"/>
                    <a:pt x="1623069" y="125628"/>
                  </a:cubicBezTo>
                  <a:lnTo>
                    <a:pt x="1623069" y="2079823"/>
                  </a:lnTo>
                  <a:cubicBezTo>
                    <a:pt x="1623069" y="2113141"/>
                    <a:pt x="1609834" y="2145095"/>
                    <a:pt x="1586274" y="2168655"/>
                  </a:cubicBezTo>
                  <a:cubicBezTo>
                    <a:pt x="1562714" y="2192215"/>
                    <a:pt x="1530760" y="2205450"/>
                    <a:pt x="1497442" y="2205450"/>
                  </a:cubicBezTo>
                  <a:lnTo>
                    <a:pt x="125628" y="2205450"/>
                  </a:lnTo>
                  <a:cubicBezTo>
                    <a:pt x="56245" y="2205450"/>
                    <a:pt x="0" y="2149205"/>
                    <a:pt x="0" y="2079823"/>
                  </a:cubicBezTo>
                  <a:lnTo>
                    <a:pt x="0" y="125628"/>
                  </a:lnTo>
                  <a:cubicBezTo>
                    <a:pt x="0" y="56245"/>
                    <a:pt x="56245" y="0"/>
                    <a:pt x="125628" y="0"/>
                  </a:cubicBezTo>
                  <a:close/>
                </a:path>
              </a:pathLst>
            </a:custGeom>
            <a:solidFill>
              <a:srgbClr val="000000">
                <a:alpha val="0"/>
              </a:srgbClr>
            </a:solidFill>
            <a:ln cap="rnd" cmpd="sng" w="76200">
              <a:solidFill>
                <a:srgbClr val="FA9A93"/>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1" name="Google Shape;191;p14"/>
            <p:cNvSpPr txBox="1"/>
            <p:nvPr/>
          </p:nvSpPr>
          <p:spPr>
            <a:xfrm>
              <a:off x="0" y="-57150"/>
              <a:ext cx="1623069" cy="2262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92" name="Google Shape;192;p14"/>
          <p:cNvSpPr/>
          <p:nvPr/>
        </p:nvSpPr>
        <p:spPr>
          <a:xfrm>
            <a:off x="10686241" y="854018"/>
            <a:ext cx="5602855" cy="8404282"/>
          </a:xfrm>
          <a:custGeom>
            <a:rect b="b" l="l" r="r" t="t"/>
            <a:pathLst>
              <a:path extrusionOk="0" h="8404282" w="5602855">
                <a:moveTo>
                  <a:pt x="0" y="0"/>
                </a:moveTo>
                <a:lnTo>
                  <a:pt x="5602855" y="0"/>
                </a:lnTo>
                <a:lnTo>
                  <a:pt x="5602855" y="8404282"/>
                </a:lnTo>
                <a:lnTo>
                  <a:pt x="0" y="840428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3" name="Google Shape;193;p14"/>
          <p:cNvSpPr txBox="1"/>
          <p:nvPr/>
        </p:nvSpPr>
        <p:spPr>
          <a:xfrm>
            <a:off x="1249196" y="1118756"/>
            <a:ext cx="6872427" cy="2743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9000">
                <a:solidFill>
                  <a:srgbClr val="3B61B8"/>
                </a:solidFill>
                <a:latin typeface="Signika"/>
                <a:ea typeface="Signika"/>
                <a:cs typeface="Signika"/>
                <a:sym typeface="Signika"/>
              </a:rPr>
              <a:t>Our Middle School</a:t>
            </a:r>
            <a:endParaRPr/>
          </a:p>
        </p:txBody>
      </p:sp>
      <p:sp>
        <p:nvSpPr>
          <p:cNvPr id="194" name="Google Shape;194;p14"/>
          <p:cNvSpPr txBox="1"/>
          <p:nvPr/>
        </p:nvSpPr>
        <p:spPr>
          <a:xfrm>
            <a:off x="2393348" y="7357697"/>
            <a:ext cx="4584125"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lang="en-US" sz="3499">
                <a:solidFill>
                  <a:srgbClr val="0F1A38"/>
                </a:solidFill>
                <a:latin typeface="Pacifico"/>
                <a:ea typeface="Pacifico"/>
                <a:cs typeface="Pacifico"/>
                <a:sym typeface="Pacifico"/>
              </a:rPr>
              <a:t>What we do? </a:t>
            </a:r>
            <a:endParaRPr/>
          </a:p>
        </p:txBody>
      </p:sp>
      <p:sp>
        <p:nvSpPr>
          <p:cNvPr id="195" name="Google Shape;195;p14"/>
          <p:cNvSpPr txBox="1"/>
          <p:nvPr/>
        </p:nvSpPr>
        <p:spPr>
          <a:xfrm>
            <a:off x="2393348" y="4614431"/>
            <a:ext cx="4584125"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lang="en-US" sz="3499">
                <a:solidFill>
                  <a:srgbClr val="0F1A38"/>
                </a:solidFill>
                <a:latin typeface="Pacifico"/>
                <a:ea typeface="Pacifico"/>
                <a:cs typeface="Pacifico"/>
                <a:sym typeface="Pacifico"/>
              </a:rPr>
              <a:t>Who we are?</a:t>
            </a:r>
            <a:endParaRPr/>
          </a:p>
        </p:txBody>
      </p:sp>
      <p:sp>
        <p:nvSpPr>
          <p:cNvPr id="196" name="Google Shape;196;p14"/>
          <p:cNvSpPr txBox="1"/>
          <p:nvPr/>
        </p:nvSpPr>
        <p:spPr>
          <a:xfrm>
            <a:off x="2393348" y="5398910"/>
            <a:ext cx="4584125" cy="83439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lang="en-US" sz="2399" u="none">
                <a:solidFill>
                  <a:srgbClr val="0F1A38"/>
                </a:solidFill>
                <a:latin typeface="Raleway"/>
                <a:ea typeface="Raleway"/>
                <a:cs typeface="Raleway"/>
                <a:sym typeface="Raleway"/>
              </a:rPr>
              <a:t>Briefly elaborate on what you want to discuss. </a:t>
            </a:r>
            <a:endParaRPr/>
          </a:p>
        </p:txBody>
      </p:sp>
      <p:sp>
        <p:nvSpPr>
          <p:cNvPr id="197" name="Google Shape;197;p14"/>
          <p:cNvSpPr txBox="1"/>
          <p:nvPr/>
        </p:nvSpPr>
        <p:spPr>
          <a:xfrm>
            <a:off x="2393348" y="8142176"/>
            <a:ext cx="4584125" cy="83439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lang="en-US" sz="2399" u="none">
                <a:solidFill>
                  <a:srgbClr val="0F1A38"/>
                </a:solidFill>
                <a:latin typeface="Raleway"/>
                <a:ea typeface="Raleway"/>
                <a:cs typeface="Raleway"/>
                <a:sym typeface="Raleway"/>
              </a:rPr>
              <a:t>Briefly elaborate on what you want to discuss. </a:t>
            </a:r>
            <a:endParaRPr/>
          </a:p>
        </p:txBody>
      </p:sp>
      <p:sp>
        <p:nvSpPr>
          <p:cNvPr id="198" name="Google Shape;198;p14"/>
          <p:cNvSpPr/>
          <p:nvPr/>
        </p:nvSpPr>
        <p:spPr>
          <a:xfrm>
            <a:off x="8308668" y="5844680"/>
            <a:ext cx="540957" cy="488890"/>
          </a:xfrm>
          <a:custGeom>
            <a:rect b="b" l="l" r="r" t="t"/>
            <a:pathLst>
              <a:path extrusionOk="0" h="488890" w="540957">
                <a:moveTo>
                  <a:pt x="0" y="0"/>
                </a:moveTo>
                <a:lnTo>
                  <a:pt x="540957" y="0"/>
                </a:lnTo>
                <a:lnTo>
                  <a:pt x="540957" y="488889"/>
                </a:lnTo>
                <a:lnTo>
                  <a:pt x="0" y="48888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9" name="Google Shape;199;p14"/>
          <p:cNvSpPr/>
          <p:nvPr/>
        </p:nvSpPr>
        <p:spPr>
          <a:xfrm>
            <a:off x="16408568" y="9089555"/>
            <a:ext cx="623478" cy="563468"/>
          </a:xfrm>
          <a:custGeom>
            <a:rect b="b" l="l" r="r" t="t"/>
            <a:pathLst>
              <a:path extrusionOk="0" h="563468" w="623478">
                <a:moveTo>
                  <a:pt x="0" y="0"/>
                </a:moveTo>
                <a:lnTo>
                  <a:pt x="623478" y="0"/>
                </a:lnTo>
                <a:lnTo>
                  <a:pt x="623478" y="563468"/>
                </a:lnTo>
                <a:lnTo>
                  <a:pt x="0" y="56346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0" name="Google Shape;200;p14"/>
          <p:cNvSpPr/>
          <p:nvPr/>
        </p:nvSpPr>
        <p:spPr>
          <a:xfrm>
            <a:off x="1472257" y="4043933"/>
            <a:ext cx="921091" cy="832436"/>
          </a:xfrm>
          <a:custGeom>
            <a:rect b="b" l="l" r="r" t="t"/>
            <a:pathLst>
              <a:path extrusionOk="0" h="832436" w="921091">
                <a:moveTo>
                  <a:pt x="0" y="0"/>
                </a:moveTo>
                <a:lnTo>
                  <a:pt x="921091" y="0"/>
                </a:lnTo>
                <a:lnTo>
                  <a:pt x="921091" y="832435"/>
                </a:lnTo>
                <a:lnTo>
                  <a:pt x="0" y="832435"/>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201" name="Google Shape;201;p14"/>
          <p:cNvGrpSpPr/>
          <p:nvPr/>
        </p:nvGrpSpPr>
        <p:grpSpPr>
          <a:xfrm>
            <a:off x="1304933" y="7279438"/>
            <a:ext cx="721051" cy="919887"/>
            <a:chOff x="0" y="0"/>
            <a:chExt cx="961402" cy="1226517"/>
          </a:xfrm>
        </p:grpSpPr>
        <p:sp>
          <p:nvSpPr>
            <p:cNvPr id="202" name="Google Shape;202;p14"/>
            <p:cNvSpPr/>
            <p:nvPr/>
          </p:nvSpPr>
          <p:spPr>
            <a:xfrm>
              <a:off x="151297" y="870306"/>
              <a:ext cx="302595" cy="302595"/>
            </a:xfrm>
            <a:custGeom>
              <a:rect b="b" l="l" r="r" t="t"/>
              <a:pathLst>
                <a:path extrusionOk="0" h="302595" w="302595">
                  <a:moveTo>
                    <a:pt x="0" y="0"/>
                  </a:moveTo>
                  <a:lnTo>
                    <a:pt x="302595" y="0"/>
                  </a:lnTo>
                  <a:lnTo>
                    <a:pt x="302595" y="302594"/>
                  </a:lnTo>
                  <a:lnTo>
                    <a:pt x="0" y="302594"/>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3" name="Google Shape;203;p14"/>
            <p:cNvSpPr/>
            <p:nvPr/>
          </p:nvSpPr>
          <p:spPr>
            <a:xfrm>
              <a:off x="658807" y="567711"/>
              <a:ext cx="302595" cy="302595"/>
            </a:xfrm>
            <a:custGeom>
              <a:rect b="b" l="l" r="r" t="t"/>
              <a:pathLst>
                <a:path extrusionOk="0" h="302595" w="302595">
                  <a:moveTo>
                    <a:pt x="0" y="0"/>
                  </a:moveTo>
                  <a:lnTo>
                    <a:pt x="302595" y="0"/>
                  </a:lnTo>
                  <a:lnTo>
                    <a:pt x="302595" y="302595"/>
                  </a:lnTo>
                  <a:lnTo>
                    <a:pt x="0" y="302595"/>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204" name="Google Shape;204;p14"/>
            <p:cNvGrpSpPr/>
            <p:nvPr/>
          </p:nvGrpSpPr>
          <p:grpSpPr>
            <a:xfrm>
              <a:off x="453892" y="0"/>
              <a:ext cx="409829" cy="409829"/>
              <a:chOff x="0" y="0"/>
              <a:chExt cx="812800" cy="812800"/>
            </a:xfrm>
          </p:grpSpPr>
          <p:sp>
            <p:nvSpPr>
              <p:cNvPr id="205" name="Google Shape;205;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8BE64"/>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6" name="Google Shape;206;p14"/>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07" name="Google Shape;207;p14"/>
            <p:cNvSpPr/>
            <p:nvPr/>
          </p:nvSpPr>
          <p:spPr>
            <a:xfrm>
              <a:off x="0" y="409829"/>
              <a:ext cx="302595" cy="302595"/>
            </a:xfrm>
            <a:custGeom>
              <a:rect b="b" l="l" r="r" t="t"/>
              <a:pathLst>
                <a:path extrusionOk="0" h="302595" w="302595">
                  <a:moveTo>
                    <a:pt x="0" y="0"/>
                  </a:moveTo>
                  <a:lnTo>
                    <a:pt x="302595" y="0"/>
                  </a:lnTo>
                  <a:lnTo>
                    <a:pt x="302595" y="302595"/>
                  </a:lnTo>
                  <a:lnTo>
                    <a:pt x="0" y="302595"/>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208" name="Google Shape;208;p14"/>
            <p:cNvGrpSpPr/>
            <p:nvPr/>
          </p:nvGrpSpPr>
          <p:grpSpPr>
            <a:xfrm>
              <a:off x="97680" y="816688"/>
              <a:ext cx="409829" cy="409829"/>
              <a:chOff x="0" y="0"/>
              <a:chExt cx="812800" cy="812800"/>
            </a:xfrm>
          </p:grpSpPr>
          <p:sp>
            <p:nvSpPr>
              <p:cNvPr id="209" name="Google Shape;209;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8BE64"/>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0" name="Google Shape;210;p14"/>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11" name="Google Shape;211;p14"/>
            <p:cNvSpPr/>
            <p:nvPr/>
          </p:nvSpPr>
          <p:spPr>
            <a:xfrm>
              <a:off x="151297" y="3565"/>
              <a:ext cx="213171" cy="213171"/>
            </a:xfrm>
            <a:custGeom>
              <a:rect b="b" l="l" r="r" t="t"/>
              <a:pathLst>
                <a:path extrusionOk="0" h="213171" w="213171">
                  <a:moveTo>
                    <a:pt x="0" y="0"/>
                  </a:moveTo>
                  <a:lnTo>
                    <a:pt x="213172" y="0"/>
                  </a:lnTo>
                  <a:lnTo>
                    <a:pt x="213172" y="213171"/>
                  </a:lnTo>
                  <a:lnTo>
                    <a:pt x="0" y="213171"/>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12" name="Google Shape;212;p14"/>
          <p:cNvGrpSpPr/>
          <p:nvPr/>
        </p:nvGrpSpPr>
        <p:grpSpPr>
          <a:xfrm>
            <a:off x="17032046" y="1658622"/>
            <a:ext cx="721051" cy="919887"/>
            <a:chOff x="0" y="0"/>
            <a:chExt cx="961402" cy="1226517"/>
          </a:xfrm>
        </p:grpSpPr>
        <p:sp>
          <p:nvSpPr>
            <p:cNvPr id="213" name="Google Shape;213;p14"/>
            <p:cNvSpPr/>
            <p:nvPr/>
          </p:nvSpPr>
          <p:spPr>
            <a:xfrm>
              <a:off x="151297" y="870306"/>
              <a:ext cx="302595" cy="302595"/>
            </a:xfrm>
            <a:custGeom>
              <a:rect b="b" l="l" r="r" t="t"/>
              <a:pathLst>
                <a:path extrusionOk="0" h="302595" w="302595">
                  <a:moveTo>
                    <a:pt x="0" y="0"/>
                  </a:moveTo>
                  <a:lnTo>
                    <a:pt x="302595" y="0"/>
                  </a:lnTo>
                  <a:lnTo>
                    <a:pt x="302595" y="302594"/>
                  </a:lnTo>
                  <a:lnTo>
                    <a:pt x="0" y="302594"/>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4" name="Google Shape;214;p14"/>
            <p:cNvSpPr/>
            <p:nvPr/>
          </p:nvSpPr>
          <p:spPr>
            <a:xfrm>
              <a:off x="658807" y="567711"/>
              <a:ext cx="302595" cy="302595"/>
            </a:xfrm>
            <a:custGeom>
              <a:rect b="b" l="l" r="r" t="t"/>
              <a:pathLst>
                <a:path extrusionOk="0" h="302595" w="302595">
                  <a:moveTo>
                    <a:pt x="0" y="0"/>
                  </a:moveTo>
                  <a:lnTo>
                    <a:pt x="302595" y="0"/>
                  </a:lnTo>
                  <a:lnTo>
                    <a:pt x="302595" y="302595"/>
                  </a:lnTo>
                  <a:lnTo>
                    <a:pt x="0" y="302595"/>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215" name="Google Shape;215;p14"/>
            <p:cNvGrpSpPr/>
            <p:nvPr/>
          </p:nvGrpSpPr>
          <p:grpSpPr>
            <a:xfrm>
              <a:off x="453892" y="0"/>
              <a:ext cx="409829" cy="409829"/>
              <a:chOff x="0" y="0"/>
              <a:chExt cx="812800" cy="812800"/>
            </a:xfrm>
          </p:grpSpPr>
          <p:sp>
            <p:nvSpPr>
              <p:cNvPr id="216" name="Google Shape;216;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8BE64"/>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7" name="Google Shape;217;p14"/>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18" name="Google Shape;218;p14"/>
            <p:cNvSpPr/>
            <p:nvPr/>
          </p:nvSpPr>
          <p:spPr>
            <a:xfrm>
              <a:off x="0" y="409829"/>
              <a:ext cx="302595" cy="302595"/>
            </a:xfrm>
            <a:custGeom>
              <a:rect b="b" l="l" r="r" t="t"/>
              <a:pathLst>
                <a:path extrusionOk="0" h="302595" w="302595">
                  <a:moveTo>
                    <a:pt x="0" y="0"/>
                  </a:moveTo>
                  <a:lnTo>
                    <a:pt x="302595" y="0"/>
                  </a:lnTo>
                  <a:lnTo>
                    <a:pt x="302595" y="302595"/>
                  </a:lnTo>
                  <a:lnTo>
                    <a:pt x="0" y="302595"/>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219" name="Google Shape;219;p14"/>
            <p:cNvGrpSpPr/>
            <p:nvPr/>
          </p:nvGrpSpPr>
          <p:grpSpPr>
            <a:xfrm>
              <a:off x="97680" y="816688"/>
              <a:ext cx="409829" cy="409829"/>
              <a:chOff x="0" y="0"/>
              <a:chExt cx="812800" cy="812800"/>
            </a:xfrm>
          </p:grpSpPr>
          <p:sp>
            <p:nvSpPr>
              <p:cNvPr id="220" name="Google Shape;220;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8BE64"/>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1" name="Google Shape;221;p14"/>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22" name="Google Shape;222;p14"/>
            <p:cNvSpPr/>
            <p:nvPr/>
          </p:nvSpPr>
          <p:spPr>
            <a:xfrm>
              <a:off x="151297" y="3565"/>
              <a:ext cx="213171" cy="213171"/>
            </a:xfrm>
            <a:custGeom>
              <a:rect b="b" l="l" r="r" t="t"/>
              <a:pathLst>
                <a:path extrusionOk="0" h="213171" w="213171">
                  <a:moveTo>
                    <a:pt x="0" y="0"/>
                  </a:moveTo>
                  <a:lnTo>
                    <a:pt x="213172" y="0"/>
                  </a:lnTo>
                  <a:lnTo>
                    <a:pt x="213172" y="213171"/>
                  </a:lnTo>
                  <a:lnTo>
                    <a:pt x="0" y="213171"/>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23" name="Google Shape;223;p14"/>
          <p:cNvGrpSpPr/>
          <p:nvPr/>
        </p:nvGrpSpPr>
        <p:grpSpPr>
          <a:xfrm rot="-5498815">
            <a:off x="8489099" y="767669"/>
            <a:ext cx="721051" cy="919887"/>
            <a:chOff x="0" y="0"/>
            <a:chExt cx="961402" cy="1226517"/>
          </a:xfrm>
        </p:grpSpPr>
        <p:sp>
          <p:nvSpPr>
            <p:cNvPr id="224" name="Google Shape;224;p14"/>
            <p:cNvSpPr/>
            <p:nvPr/>
          </p:nvSpPr>
          <p:spPr>
            <a:xfrm>
              <a:off x="151297" y="870306"/>
              <a:ext cx="302595" cy="302595"/>
            </a:xfrm>
            <a:custGeom>
              <a:rect b="b" l="l" r="r" t="t"/>
              <a:pathLst>
                <a:path extrusionOk="0" h="302595" w="302595">
                  <a:moveTo>
                    <a:pt x="0" y="0"/>
                  </a:moveTo>
                  <a:lnTo>
                    <a:pt x="302595" y="0"/>
                  </a:lnTo>
                  <a:lnTo>
                    <a:pt x="302595" y="302594"/>
                  </a:lnTo>
                  <a:lnTo>
                    <a:pt x="0" y="302594"/>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5" name="Google Shape;225;p14"/>
            <p:cNvSpPr/>
            <p:nvPr/>
          </p:nvSpPr>
          <p:spPr>
            <a:xfrm>
              <a:off x="658807" y="567711"/>
              <a:ext cx="302595" cy="302595"/>
            </a:xfrm>
            <a:custGeom>
              <a:rect b="b" l="l" r="r" t="t"/>
              <a:pathLst>
                <a:path extrusionOk="0" h="302595" w="302595">
                  <a:moveTo>
                    <a:pt x="0" y="0"/>
                  </a:moveTo>
                  <a:lnTo>
                    <a:pt x="302595" y="0"/>
                  </a:lnTo>
                  <a:lnTo>
                    <a:pt x="302595" y="302595"/>
                  </a:lnTo>
                  <a:lnTo>
                    <a:pt x="0" y="302595"/>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226" name="Google Shape;226;p14"/>
            <p:cNvGrpSpPr/>
            <p:nvPr/>
          </p:nvGrpSpPr>
          <p:grpSpPr>
            <a:xfrm>
              <a:off x="453892" y="0"/>
              <a:ext cx="409829" cy="409829"/>
              <a:chOff x="0" y="0"/>
              <a:chExt cx="812800" cy="812800"/>
            </a:xfrm>
          </p:grpSpPr>
          <p:sp>
            <p:nvSpPr>
              <p:cNvPr id="227" name="Google Shape;227;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8BE64"/>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8" name="Google Shape;228;p14"/>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29" name="Google Shape;229;p14"/>
            <p:cNvSpPr/>
            <p:nvPr/>
          </p:nvSpPr>
          <p:spPr>
            <a:xfrm>
              <a:off x="0" y="409829"/>
              <a:ext cx="302595" cy="302595"/>
            </a:xfrm>
            <a:custGeom>
              <a:rect b="b" l="l" r="r" t="t"/>
              <a:pathLst>
                <a:path extrusionOk="0" h="302595" w="302595">
                  <a:moveTo>
                    <a:pt x="0" y="0"/>
                  </a:moveTo>
                  <a:lnTo>
                    <a:pt x="302595" y="0"/>
                  </a:lnTo>
                  <a:lnTo>
                    <a:pt x="302595" y="302595"/>
                  </a:lnTo>
                  <a:lnTo>
                    <a:pt x="0" y="302595"/>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230" name="Google Shape;230;p14"/>
            <p:cNvGrpSpPr/>
            <p:nvPr/>
          </p:nvGrpSpPr>
          <p:grpSpPr>
            <a:xfrm>
              <a:off x="97680" y="816688"/>
              <a:ext cx="409829" cy="409829"/>
              <a:chOff x="0" y="0"/>
              <a:chExt cx="812800" cy="812800"/>
            </a:xfrm>
          </p:grpSpPr>
          <p:sp>
            <p:nvSpPr>
              <p:cNvPr id="231" name="Google Shape;231;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8BE64"/>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2" name="Google Shape;232;p14"/>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33" name="Google Shape;233;p14"/>
            <p:cNvSpPr/>
            <p:nvPr/>
          </p:nvSpPr>
          <p:spPr>
            <a:xfrm>
              <a:off x="151297" y="3565"/>
              <a:ext cx="213171" cy="213171"/>
            </a:xfrm>
            <a:custGeom>
              <a:rect b="b" l="l" r="r" t="t"/>
              <a:pathLst>
                <a:path extrusionOk="0" h="213171" w="213171">
                  <a:moveTo>
                    <a:pt x="0" y="0"/>
                  </a:moveTo>
                  <a:lnTo>
                    <a:pt x="213172" y="0"/>
                  </a:lnTo>
                  <a:lnTo>
                    <a:pt x="213172" y="213171"/>
                  </a:lnTo>
                  <a:lnTo>
                    <a:pt x="0" y="213171"/>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35387"/>
        </a:solidFill>
      </p:bgPr>
    </p:bg>
    <p:spTree>
      <p:nvGrpSpPr>
        <p:cNvPr id="237" name="Shape 237"/>
        <p:cNvGrpSpPr/>
        <p:nvPr/>
      </p:nvGrpSpPr>
      <p:grpSpPr>
        <a:xfrm>
          <a:off x="0" y="0"/>
          <a:ext cx="0" cy="0"/>
          <a:chOff x="0" y="0"/>
          <a:chExt cx="0" cy="0"/>
        </a:xfrm>
      </p:grpSpPr>
      <p:grpSp>
        <p:nvGrpSpPr>
          <p:cNvPr id="238" name="Google Shape;238;p15"/>
          <p:cNvGrpSpPr/>
          <p:nvPr/>
        </p:nvGrpSpPr>
        <p:grpSpPr>
          <a:xfrm>
            <a:off x="330335" y="283383"/>
            <a:ext cx="17627330" cy="9647904"/>
            <a:chOff x="0" y="-19050"/>
            <a:chExt cx="4642589" cy="2541012"/>
          </a:xfrm>
        </p:grpSpPr>
        <p:sp>
          <p:nvSpPr>
            <p:cNvPr id="239" name="Google Shape;239;p15"/>
            <p:cNvSpPr/>
            <p:nvPr/>
          </p:nvSpPr>
          <p:spPr>
            <a:xfrm>
              <a:off x="0" y="0"/>
              <a:ext cx="4642589" cy="2521962"/>
            </a:xfrm>
            <a:custGeom>
              <a:rect b="b" l="l" r="r" t="t"/>
              <a:pathLst>
                <a:path extrusionOk="0" h="2521962" w="4642589">
                  <a:moveTo>
                    <a:pt x="4563171" y="0"/>
                  </a:moveTo>
                  <a:lnTo>
                    <a:pt x="79418" y="0"/>
                  </a:lnTo>
                  <a:cubicBezTo>
                    <a:pt x="79418" y="43699"/>
                    <a:pt x="44079" y="79418"/>
                    <a:pt x="0" y="79418"/>
                  </a:cubicBezTo>
                  <a:lnTo>
                    <a:pt x="0" y="2442544"/>
                  </a:lnTo>
                  <a:cubicBezTo>
                    <a:pt x="43699" y="2442544"/>
                    <a:pt x="79418" y="2477883"/>
                    <a:pt x="79418" y="2521962"/>
                  </a:cubicBezTo>
                  <a:lnTo>
                    <a:pt x="4563171" y="2521962"/>
                  </a:lnTo>
                  <a:cubicBezTo>
                    <a:pt x="4563171" y="2478262"/>
                    <a:pt x="4598510" y="2442544"/>
                    <a:pt x="4642589" y="2442544"/>
                  </a:cubicBezTo>
                  <a:lnTo>
                    <a:pt x="4642589" y="79418"/>
                  </a:lnTo>
                  <a:cubicBezTo>
                    <a:pt x="4598889" y="79418"/>
                    <a:pt x="4563171" y="44079"/>
                    <a:pt x="4563171" y="0"/>
                  </a:cubicBezTo>
                  <a:close/>
                </a:path>
              </a:pathLst>
            </a:custGeom>
            <a:solidFill>
              <a:srgbClr val="FFF3D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0" name="Google Shape;240;p15"/>
            <p:cNvSpPr txBox="1"/>
            <p:nvPr/>
          </p:nvSpPr>
          <p:spPr>
            <a:xfrm>
              <a:off x="38100" y="-19050"/>
              <a:ext cx="4566389" cy="250291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41" name="Google Shape;241;p15"/>
          <p:cNvSpPr txBox="1"/>
          <p:nvPr/>
        </p:nvSpPr>
        <p:spPr>
          <a:xfrm>
            <a:off x="1288782" y="5683476"/>
            <a:ext cx="4584125" cy="515471"/>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lang="en-US" sz="3499">
                <a:solidFill>
                  <a:srgbClr val="0F1A38"/>
                </a:solidFill>
                <a:latin typeface="Pacifico"/>
                <a:ea typeface="Pacifico"/>
                <a:cs typeface="Pacifico"/>
                <a:sym typeface="Pacifico"/>
              </a:rPr>
              <a:t>Mission</a:t>
            </a:r>
            <a:endParaRPr/>
          </a:p>
        </p:txBody>
      </p:sp>
      <p:sp>
        <p:nvSpPr>
          <p:cNvPr id="242" name="Google Shape;242;p15"/>
          <p:cNvSpPr txBox="1"/>
          <p:nvPr/>
        </p:nvSpPr>
        <p:spPr>
          <a:xfrm>
            <a:off x="1288782" y="6467972"/>
            <a:ext cx="4584125" cy="83439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lang="en-US" sz="2399">
                <a:solidFill>
                  <a:srgbClr val="0F1A38"/>
                </a:solidFill>
                <a:latin typeface="Raleway"/>
                <a:ea typeface="Raleway"/>
                <a:cs typeface="Raleway"/>
                <a:sym typeface="Raleway"/>
              </a:rPr>
              <a:t>Enter your grand vision statement!</a:t>
            </a:r>
            <a:endParaRPr/>
          </a:p>
        </p:txBody>
      </p:sp>
      <p:sp>
        <p:nvSpPr>
          <p:cNvPr id="243" name="Google Shape;243;p15"/>
          <p:cNvSpPr txBox="1"/>
          <p:nvPr/>
        </p:nvSpPr>
        <p:spPr>
          <a:xfrm>
            <a:off x="12390405" y="5683476"/>
            <a:ext cx="4584125" cy="515471"/>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lang="en-US" sz="3499">
                <a:solidFill>
                  <a:srgbClr val="0F1A38"/>
                </a:solidFill>
                <a:latin typeface="Pacifico"/>
                <a:ea typeface="Pacifico"/>
                <a:cs typeface="Pacifico"/>
                <a:sym typeface="Pacifico"/>
              </a:rPr>
              <a:t>Vision</a:t>
            </a:r>
            <a:endParaRPr/>
          </a:p>
        </p:txBody>
      </p:sp>
      <p:sp>
        <p:nvSpPr>
          <p:cNvPr id="244" name="Google Shape;244;p15"/>
          <p:cNvSpPr txBox="1"/>
          <p:nvPr/>
        </p:nvSpPr>
        <p:spPr>
          <a:xfrm>
            <a:off x="12390405" y="6467972"/>
            <a:ext cx="4584125" cy="83439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lang="en-US" sz="2399">
                <a:solidFill>
                  <a:srgbClr val="0F1A38"/>
                </a:solidFill>
                <a:latin typeface="Raleway"/>
                <a:ea typeface="Raleway"/>
                <a:cs typeface="Raleway"/>
                <a:sym typeface="Raleway"/>
              </a:rPr>
              <a:t>Enter your grand vision statement!</a:t>
            </a:r>
            <a:endParaRPr/>
          </a:p>
        </p:txBody>
      </p:sp>
      <p:grpSp>
        <p:nvGrpSpPr>
          <p:cNvPr id="245" name="Google Shape;245;p15"/>
          <p:cNvGrpSpPr/>
          <p:nvPr/>
        </p:nvGrpSpPr>
        <p:grpSpPr>
          <a:xfrm rot="2053685">
            <a:off x="1097678" y="1086521"/>
            <a:ext cx="807287" cy="1029903"/>
            <a:chOff x="0" y="0"/>
            <a:chExt cx="1076382" cy="1373204"/>
          </a:xfrm>
        </p:grpSpPr>
        <p:sp>
          <p:nvSpPr>
            <p:cNvPr id="246" name="Google Shape;246;p15"/>
            <p:cNvSpPr/>
            <p:nvPr/>
          </p:nvSpPr>
          <p:spPr>
            <a:xfrm>
              <a:off x="169392" y="974391"/>
              <a:ext cx="338784" cy="338784"/>
            </a:xfrm>
            <a:custGeom>
              <a:rect b="b" l="l" r="r" t="t"/>
              <a:pathLst>
                <a:path extrusionOk="0" h="338784" w="338784">
                  <a:moveTo>
                    <a:pt x="0" y="0"/>
                  </a:moveTo>
                  <a:lnTo>
                    <a:pt x="338784" y="0"/>
                  </a:lnTo>
                  <a:lnTo>
                    <a:pt x="338784" y="338784"/>
                  </a:lnTo>
                  <a:lnTo>
                    <a:pt x="0" y="33878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7" name="Google Shape;247;p15"/>
            <p:cNvSpPr/>
            <p:nvPr/>
          </p:nvSpPr>
          <p:spPr>
            <a:xfrm>
              <a:off x="737598" y="635607"/>
              <a:ext cx="338784" cy="338784"/>
            </a:xfrm>
            <a:custGeom>
              <a:rect b="b" l="l" r="r" t="t"/>
              <a:pathLst>
                <a:path extrusionOk="0" h="338784" w="338784">
                  <a:moveTo>
                    <a:pt x="0" y="0"/>
                  </a:moveTo>
                  <a:lnTo>
                    <a:pt x="338784" y="0"/>
                  </a:lnTo>
                  <a:lnTo>
                    <a:pt x="338784" y="338784"/>
                  </a:lnTo>
                  <a:lnTo>
                    <a:pt x="0" y="33878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248" name="Google Shape;248;p15"/>
            <p:cNvGrpSpPr/>
            <p:nvPr/>
          </p:nvGrpSpPr>
          <p:grpSpPr>
            <a:xfrm>
              <a:off x="508176" y="0"/>
              <a:ext cx="458843" cy="458843"/>
              <a:chOff x="0" y="0"/>
              <a:chExt cx="812800" cy="812800"/>
            </a:xfrm>
          </p:grpSpPr>
          <p:sp>
            <p:nvSpPr>
              <p:cNvPr id="249" name="Google Shape;249;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8BE64"/>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0" name="Google Shape;250;p15"/>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51" name="Google Shape;251;p15"/>
            <p:cNvSpPr/>
            <p:nvPr/>
          </p:nvSpPr>
          <p:spPr>
            <a:xfrm>
              <a:off x="0" y="458843"/>
              <a:ext cx="338784" cy="338784"/>
            </a:xfrm>
            <a:custGeom>
              <a:rect b="b" l="l" r="r" t="t"/>
              <a:pathLst>
                <a:path extrusionOk="0" h="338784" w="338784">
                  <a:moveTo>
                    <a:pt x="0" y="0"/>
                  </a:moveTo>
                  <a:lnTo>
                    <a:pt x="338784" y="0"/>
                  </a:lnTo>
                  <a:lnTo>
                    <a:pt x="338784" y="338784"/>
                  </a:lnTo>
                  <a:lnTo>
                    <a:pt x="0" y="338784"/>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252" name="Google Shape;252;p15"/>
            <p:cNvGrpSpPr/>
            <p:nvPr/>
          </p:nvGrpSpPr>
          <p:grpSpPr>
            <a:xfrm>
              <a:off x="109363" y="914361"/>
              <a:ext cx="458843" cy="458843"/>
              <a:chOff x="0" y="0"/>
              <a:chExt cx="812800" cy="812800"/>
            </a:xfrm>
          </p:grpSpPr>
          <p:sp>
            <p:nvSpPr>
              <p:cNvPr id="253" name="Google Shape;253;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8BE64"/>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4" name="Google Shape;254;p15"/>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55" name="Google Shape;255;p15"/>
            <p:cNvSpPr/>
            <p:nvPr/>
          </p:nvSpPr>
          <p:spPr>
            <a:xfrm>
              <a:off x="169392" y="3992"/>
              <a:ext cx="238666" cy="238666"/>
            </a:xfrm>
            <a:custGeom>
              <a:rect b="b" l="l" r="r" t="t"/>
              <a:pathLst>
                <a:path extrusionOk="0" h="238666" w="238666">
                  <a:moveTo>
                    <a:pt x="0" y="0"/>
                  </a:moveTo>
                  <a:lnTo>
                    <a:pt x="238666" y="0"/>
                  </a:lnTo>
                  <a:lnTo>
                    <a:pt x="238666" y="238665"/>
                  </a:lnTo>
                  <a:lnTo>
                    <a:pt x="0" y="238665"/>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56" name="Google Shape;256;p15"/>
          <p:cNvSpPr/>
          <p:nvPr/>
        </p:nvSpPr>
        <p:spPr>
          <a:xfrm>
            <a:off x="1843561" y="1651180"/>
            <a:ext cx="3474566" cy="3614633"/>
          </a:xfrm>
          <a:custGeom>
            <a:rect b="b" l="l" r="r" t="t"/>
            <a:pathLst>
              <a:path extrusionOk="0" h="3614633" w="3474566">
                <a:moveTo>
                  <a:pt x="0" y="0"/>
                </a:moveTo>
                <a:lnTo>
                  <a:pt x="3474566" y="0"/>
                </a:lnTo>
                <a:lnTo>
                  <a:pt x="3474566" y="3614633"/>
                </a:lnTo>
                <a:lnTo>
                  <a:pt x="0" y="3614633"/>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7" name="Google Shape;257;p15"/>
          <p:cNvSpPr/>
          <p:nvPr/>
        </p:nvSpPr>
        <p:spPr>
          <a:xfrm>
            <a:off x="2263540" y="2194566"/>
            <a:ext cx="2634609" cy="2634609"/>
          </a:xfrm>
          <a:custGeom>
            <a:rect b="b" l="l" r="r" t="t"/>
            <a:pathLst>
              <a:path extrusionOk="0" h="2634609" w="2634609">
                <a:moveTo>
                  <a:pt x="0" y="0"/>
                </a:moveTo>
                <a:lnTo>
                  <a:pt x="2634608" y="0"/>
                </a:lnTo>
                <a:lnTo>
                  <a:pt x="2634608" y="2634609"/>
                </a:lnTo>
                <a:lnTo>
                  <a:pt x="0" y="2634609"/>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8" name="Google Shape;258;p15"/>
          <p:cNvSpPr/>
          <p:nvPr/>
        </p:nvSpPr>
        <p:spPr>
          <a:xfrm>
            <a:off x="12791746" y="1651180"/>
            <a:ext cx="3474566" cy="3614633"/>
          </a:xfrm>
          <a:custGeom>
            <a:rect b="b" l="l" r="r" t="t"/>
            <a:pathLst>
              <a:path extrusionOk="0" h="3614633" w="3474566">
                <a:moveTo>
                  <a:pt x="0" y="0"/>
                </a:moveTo>
                <a:lnTo>
                  <a:pt x="3474566" y="0"/>
                </a:lnTo>
                <a:lnTo>
                  <a:pt x="3474566" y="3614633"/>
                </a:lnTo>
                <a:lnTo>
                  <a:pt x="0" y="3614633"/>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9" name="Google Shape;259;p15"/>
          <p:cNvSpPr/>
          <p:nvPr/>
        </p:nvSpPr>
        <p:spPr>
          <a:xfrm>
            <a:off x="13556427" y="2385830"/>
            <a:ext cx="2252081" cy="2252081"/>
          </a:xfrm>
          <a:custGeom>
            <a:rect b="b" l="l" r="r" t="t"/>
            <a:pathLst>
              <a:path extrusionOk="0" h="2252081" w="2252081">
                <a:moveTo>
                  <a:pt x="0" y="0"/>
                </a:moveTo>
                <a:lnTo>
                  <a:pt x="2252080" y="0"/>
                </a:lnTo>
                <a:lnTo>
                  <a:pt x="2252080" y="2252081"/>
                </a:lnTo>
                <a:lnTo>
                  <a:pt x="0" y="2252081"/>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0" name="Google Shape;260;p15"/>
          <p:cNvSpPr/>
          <p:nvPr/>
        </p:nvSpPr>
        <p:spPr>
          <a:xfrm>
            <a:off x="5664517" y="1613354"/>
            <a:ext cx="7434710" cy="7644946"/>
          </a:xfrm>
          <a:custGeom>
            <a:rect b="b" l="l" r="r" t="t"/>
            <a:pathLst>
              <a:path extrusionOk="0" h="7644946" w="7434710">
                <a:moveTo>
                  <a:pt x="0" y="0"/>
                </a:moveTo>
                <a:lnTo>
                  <a:pt x="7434710" y="0"/>
                </a:lnTo>
                <a:lnTo>
                  <a:pt x="7434710" y="7644946"/>
                </a:lnTo>
                <a:lnTo>
                  <a:pt x="0" y="7644946"/>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261" name="Google Shape;261;p15"/>
          <p:cNvGrpSpPr/>
          <p:nvPr/>
        </p:nvGrpSpPr>
        <p:grpSpPr>
          <a:xfrm>
            <a:off x="4481194" y="7948328"/>
            <a:ext cx="833909" cy="867525"/>
            <a:chOff x="0" y="0"/>
            <a:chExt cx="1111878" cy="1156700"/>
          </a:xfrm>
        </p:grpSpPr>
        <p:sp>
          <p:nvSpPr>
            <p:cNvPr id="262" name="Google Shape;262;p15"/>
            <p:cNvSpPr/>
            <p:nvPr/>
          </p:nvSpPr>
          <p:spPr>
            <a:xfrm>
              <a:off x="0" y="0"/>
              <a:ext cx="1111878" cy="1156700"/>
            </a:xfrm>
            <a:custGeom>
              <a:rect b="b" l="l" r="r" t="t"/>
              <a:pathLst>
                <a:path extrusionOk="0" h="1156700" w="1111878">
                  <a:moveTo>
                    <a:pt x="0" y="0"/>
                  </a:moveTo>
                  <a:lnTo>
                    <a:pt x="1111878" y="0"/>
                  </a:lnTo>
                  <a:lnTo>
                    <a:pt x="1111878" y="1156700"/>
                  </a:lnTo>
                  <a:lnTo>
                    <a:pt x="0" y="1156700"/>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3" name="Google Shape;263;p15"/>
            <p:cNvSpPr/>
            <p:nvPr/>
          </p:nvSpPr>
          <p:spPr>
            <a:xfrm>
              <a:off x="383025" y="405436"/>
              <a:ext cx="345828" cy="345828"/>
            </a:xfrm>
            <a:custGeom>
              <a:rect b="b" l="l" r="r" t="t"/>
              <a:pathLst>
                <a:path extrusionOk="0" h="345828" w="345828">
                  <a:moveTo>
                    <a:pt x="0" y="0"/>
                  </a:moveTo>
                  <a:lnTo>
                    <a:pt x="345828" y="0"/>
                  </a:lnTo>
                  <a:lnTo>
                    <a:pt x="345828" y="345828"/>
                  </a:lnTo>
                  <a:lnTo>
                    <a:pt x="0" y="34582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64" name="Google Shape;264;p15"/>
          <p:cNvGrpSpPr/>
          <p:nvPr/>
        </p:nvGrpSpPr>
        <p:grpSpPr>
          <a:xfrm>
            <a:off x="11587191" y="5941212"/>
            <a:ext cx="663524" cy="663524"/>
            <a:chOff x="0" y="0"/>
            <a:chExt cx="812800" cy="812800"/>
          </a:xfrm>
        </p:grpSpPr>
        <p:sp>
          <p:nvSpPr>
            <p:cNvPr id="265" name="Google Shape;265;p15"/>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cap="sq" cmpd="sng" w="76200">
              <a:solidFill>
                <a:srgbClr val="F8BE64"/>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6" name="Google Shape;266;p15"/>
            <p:cNvSpPr txBox="1"/>
            <p:nvPr/>
          </p:nvSpPr>
          <p:spPr>
            <a:xfrm>
              <a:off x="190500" y="133350"/>
              <a:ext cx="431800" cy="488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279B4"/>
        </a:solidFill>
      </p:bgPr>
    </p:bg>
    <p:spTree>
      <p:nvGrpSpPr>
        <p:cNvPr id="270" name="Shape 270"/>
        <p:cNvGrpSpPr/>
        <p:nvPr/>
      </p:nvGrpSpPr>
      <p:grpSpPr>
        <a:xfrm>
          <a:off x="0" y="0"/>
          <a:ext cx="0" cy="0"/>
          <a:chOff x="0" y="0"/>
          <a:chExt cx="0" cy="0"/>
        </a:xfrm>
      </p:grpSpPr>
      <p:sp>
        <p:nvSpPr>
          <p:cNvPr id="271" name="Google Shape;271;p16"/>
          <p:cNvSpPr/>
          <p:nvPr/>
        </p:nvSpPr>
        <p:spPr>
          <a:xfrm>
            <a:off x="882674" y="4259684"/>
            <a:ext cx="7984990" cy="5230168"/>
          </a:xfrm>
          <a:custGeom>
            <a:rect b="b" l="l" r="r" t="t"/>
            <a:pathLst>
              <a:path extrusionOk="0" h="5230168" w="7984990">
                <a:moveTo>
                  <a:pt x="0" y="0"/>
                </a:moveTo>
                <a:lnTo>
                  <a:pt x="7984990" y="0"/>
                </a:lnTo>
                <a:lnTo>
                  <a:pt x="7984990" y="5230169"/>
                </a:lnTo>
                <a:lnTo>
                  <a:pt x="0" y="5230169"/>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2" name="Google Shape;272;p16"/>
          <p:cNvSpPr/>
          <p:nvPr/>
        </p:nvSpPr>
        <p:spPr>
          <a:xfrm>
            <a:off x="9144000" y="1432807"/>
            <a:ext cx="8756972" cy="6830438"/>
          </a:xfrm>
          <a:custGeom>
            <a:rect b="b" l="l" r="r" t="t"/>
            <a:pathLst>
              <a:path extrusionOk="0" h="6830438" w="8756972">
                <a:moveTo>
                  <a:pt x="0" y="0"/>
                </a:moveTo>
                <a:lnTo>
                  <a:pt x="8756972" y="0"/>
                </a:lnTo>
                <a:lnTo>
                  <a:pt x="8756972" y="6830438"/>
                </a:lnTo>
                <a:lnTo>
                  <a:pt x="0" y="683043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3" name="Google Shape;273;p16"/>
          <p:cNvSpPr txBox="1"/>
          <p:nvPr/>
        </p:nvSpPr>
        <p:spPr>
          <a:xfrm>
            <a:off x="13253194" y="1785646"/>
            <a:ext cx="538583" cy="1361141"/>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8000">
                <a:solidFill>
                  <a:srgbClr val="3B61B8"/>
                </a:solidFill>
                <a:latin typeface="Signika"/>
                <a:ea typeface="Signika"/>
                <a:cs typeface="Signika"/>
                <a:sym typeface="Signika"/>
              </a:rPr>
              <a:t>2</a:t>
            </a:r>
            <a:endParaRPr/>
          </a:p>
        </p:txBody>
      </p:sp>
      <p:sp>
        <p:nvSpPr>
          <p:cNvPr id="274" name="Google Shape;274;p16"/>
          <p:cNvSpPr txBox="1"/>
          <p:nvPr/>
        </p:nvSpPr>
        <p:spPr>
          <a:xfrm>
            <a:off x="10068118" y="4352726"/>
            <a:ext cx="6908737" cy="495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000" u="none">
                <a:solidFill>
                  <a:srgbClr val="0F1A38"/>
                </a:solidFill>
                <a:latin typeface="Raleway"/>
                <a:ea typeface="Raleway"/>
                <a:cs typeface="Raleway"/>
                <a:sym typeface="Raleway"/>
              </a:rPr>
              <a:t>Elaborate on what you want to discuss. </a:t>
            </a:r>
            <a:endParaRPr/>
          </a:p>
        </p:txBody>
      </p:sp>
      <p:grpSp>
        <p:nvGrpSpPr>
          <p:cNvPr id="275" name="Google Shape;275;p16"/>
          <p:cNvGrpSpPr/>
          <p:nvPr/>
        </p:nvGrpSpPr>
        <p:grpSpPr>
          <a:xfrm>
            <a:off x="7227592" y="563772"/>
            <a:ext cx="929855" cy="929855"/>
            <a:chOff x="0" y="0"/>
            <a:chExt cx="812800" cy="812800"/>
          </a:xfrm>
        </p:grpSpPr>
        <p:sp>
          <p:nvSpPr>
            <p:cNvPr id="276" name="Google Shape;276;p16"/>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cap="sq" cmpd="sng" w="76200">
              <a:solidFill>
                <a:srgbClr val="FFF3DD"/>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7" name="Google Shape;277;p16"/>
            <p:cNvSpPr txBox="1"/>
            <p:nvPr/>
          </p:nvSpPr>
          <p:spPr>
            <a:xfrm>
              <a:off x="190500" y="133350"/>
              <a:ext cx="431800" cy="488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78" name="Google Shape;278;p16"/>
          <p:cNvGrpSpPr/>
          <p:nvPr/>
        </p:nvGrpSpPr>
        <p:grpSpPr>
          <a:xfrm>
            <a:off x="1855074" y="2628799"/>
            <a:ext cx="929855" cy="929855"/>
            <a:chOff x="0" y="0"/>
            <a:chExt cx="812800" cy="812800"/>
          </a:xfrm>
        </p:grpSpPr>
        <p:sp>
          <p:nvSpPr>
            <p:cNvPr id="279" name="Google Shape;279;p16"/>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cap="sq" cmpd="sng" w="76200">
              <a:solidFill>
                <a:srgbClr val="FFF3DD"/>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0" name="Google Shape;280;p16"/>
            <p:cNvSpPr txBox="1"/>
            <p:nvPr/>
          </p:nvSpPr>
          <p:spPr>
            <a:xfrm>
              <a:off x="190500" y="133350"/>
              <a:ext cx="431800" cy="488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81" name="Google Shape;281;p16"/>
          <p:cNvGrpSpPr/>
          <p:nvPr/>
        </p:nvGrpSpPr>
        <p:grpSpPr>
          <a:xfrm>
            <a:off x="15893630" y="6616529"/>
            <a:ext cx="929855" cy="929855"/>
            <a:chOff x="0" y="0"/>
            <a:chExt cx="812800" cy="812800"/>
          </a:xfrm>
        </p:grpSpPr>
        <p:sp>
          <p:nvSpPr>
            <p:cNvPr id="282" name="Google Shape;282;p16"/>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cap="sq" cmpd="sng" w="76200">
              <a:solidFill>
                <a:srgbClr val="FFF3DD"/>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3" name="Google Shape;283;p16"/>
            <p:cNvSpPr txBox="1"/>
            <p:nvPr/>
          </p:nvSpPr>
          <p:spPr>
            <a:xfrm>
              <a:off x="190500" y="133350"/>
              <a:ext cx="431800" cy="488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84" name="Google Shape;284;p16"/>
          <p:cNvSpPr/>
          <p:nvPr/>
        </p:nvSpPr>
        <p:spPr>
          <a:xfrm rot="7703288">
            <a:off x="3426933" y="894807"/>
            <a:ext cx="2181677" cy="2086476"/>
          </a:xfrm>
          <a:custGeom>
            <a:rect b="b" l="l" r="r" t="t"/>
            <a:pathLst>
              <a:path extrusionOk="0" h="2086476" w="2181677">
                <a:moveTo>
                  <a:pt x="0" y="0"/>
                </a:moveTo>
                <a:lnTo>
                  <a:pt x="2181676" y="0"/>
                </a:lnTo>
                <a:lnTo>
                  <a:pt x="2181676" y="2086477"/>
                </a:lnTo>
                <a:lnTo>
                  <a:pt x="0" y="2086477"/>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5" name="Google Shape;285;p16"/>
          <p:cNvSpPr/>
          <p:nvPr/>
        </p:nvSpPr>
        <p:spPr>
          <a:xfrm rot="7703288">
            <a:off x="12209403" y="7827627"/>
            <a:ext cx="1334970" cy="1276716"/>
          </a:xfrm>
          <a:custGeom>
            <a:rect b="b" l="l" r="r" t="t"/>
            <a:pathLst>
              <a:path extrusionOk="0" h="1276716" w="1334970">
                <a:moveTo>
                  <a:pt x="0" y="0"/>
                </a:moveTo>
                <a:lnTo>
                  <a:pt x="1334970" y="0"/>
                </a:lnTo>
                <a:lnTo>
                  <a:pt x="1334970" y="1276716"/>
                </a:lnTo>
                <a:lnTo>
                  <a:pt x="0" y="1276716"/>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6" name="Google Shape;286;p16"/>
          <p:cNvSpPr/>
          <p:nvPr/>
        </p:nvSpPr>
        <p:spPr>
          <a:xfrm>
            <a:off x="1298282" y="9258300"/>
            <a:ext cx="451652" cy="451652"/>
          </a:xfrm>
          <a:custGeom>
            <a:rect b="b" l="l" r="r" t="t"/>
            <a:pathLst>
              <a:path extrusionOk="0" h="451652" w="451652">
                <a:moveTo>
                  <a:pt x="0" y="0"/>
                </a:moveTo>
                <a:lnTo>
                  <a:pt x="451652" y="0"/>
                </a:lnTo>
                <a:lnTo>
                  <a:pt x="451652" y="451652"/>
                </a:lnTo>
                <a:lnTo>
                  <a:pt x="0" y="451652"/>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7" name="Google Shape;287;p16"/>
          <p:cNvSpPr txBox="1"/>
          <p:nvPr/>
        </p:nvSpPr>
        <p:spPr>
          <a:xfrm>
            <a:off x="9833448" y="3019226"/>
            <a:ext cx="7378075"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9000">
                <a:solidFill>
                  <a:srgbClr val="3B61B8"/>
                </a:solidFill>
                <a:latin typeface="Signika"/>
                <a:ea typeface="Signika"/>
                <a:cs typeface="Signika"/>
                <a:sym typeface="Signika"/>
              </a:rPr>
              <a:t>Our Projects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35387"/>
        </a:solidFill>
      </p:bgPr>
    </p:bg>
    <p:spTree>
      <p:nvGrpSpPr>
        <p:cNvPr id="291" name="Shape 291"/>
        <p:cNvGrpSpPr/>
        <p:nvPr/>
      </p:nvGrpSpPr>
      <p:grpSpPr>
        <a:xfrm>
          <a:off x="0" y="0"/>
          <a:ext cx="0" cy="0"/>
          <a:chOff x="0" y="0"/>
          <a:chExt cx="0" cy="0"/>
        </a:xfrm>
      </p:grpSpPr>
      <p:grpSp>
        <p:nvGrpSpPr>
          <p:cNvPr id="292" name="Google Shape;292;p17"/>
          <p:cNvGrpSpPr/>
          <p:nvPr/>
        </p:nvGrpSpPr>
        <p:grpSpPr>
          <a:xfrm>
            <a:off x="330335" y="283383"/>
            <a:ext cx="17627330" cy="9647904"/>
            <a:chOff x="0" y="-19050"/>
            <a:chExt cx="4642589" cy="2541012"/>
          </a:xfrm>
        </p:grpSpPr>
        <p:sp>
          <p:nvSpPr>
            <p:cNvPr id="293" name="Google Shape;293;p17"/>
            <p:cNvSpPr/>
            <p:nvPr/>
          </p:nvSpPr>
          <p:spPr>
            <a:xfrm>
              <a:off x="0" y="0"/>
              <a:ext cx="4642589" cy="2521962"/>
            </a:xfrm>
            <a:custGeom>
              <a:rect b="b" l="l" r="r" t="t"/>
              <a:pathLst>
                <a:path extrusionOk="0" h="2521962" w="4642589">
                  <a:moveTo>
                    <a:pt x="4563171" y="0"/>
                  </a:moveTo>
                  <a:lnTo>
                    <a:pt x="79418" y="0"/>
                  </a:lnTo>
                  <a:cubicBezTo>
                    <a:pt x="79418" y="43699"/>
                    <a:pt x="44079" y="79418"/>
                    <a:pt x="0" y="79418"/>
                  </a:cubicBezTo>
                  <a:lnTo>
                    <a:pt x="0" y="2442544"/>
                  </a:lnTo>
                  <a:cubicBezTo>
                    <a:pt x="43699" y="2442544"/>
                    <a:pt x="79418" y="2477883"/>
                    <a:pt x="79418" y="2521962"/>
                  </a:cubicBezTo>
                  <a:lnTo>
                    <a:pt x="4563171" y="2521962"/>
                  </a:lnTo>
                  <a:cubicBezTo>
                    <a:pt x="4563171" y="2478262"/>
                    <a:pt x="4598510" y="2442544"/>
                    <a:pt x="4642589" y="2442544"/>
                  </a:cubicBezTo>
                  <a:lnTo>
                    <a:pt x="4642589" y="79418"/>
                  </a:lnTo>
                  <a:cubicBezTo>
                    <a:pt x="4598889" y="79418"/>
                    <a:pt x="4563171" y="44079"/>
                    <a:pt x="4563171" y="0"/>
                  </a:cubicBezTo>
                  <a:close/>
                </a:path>
              </a:pathLst>
            </a:custGeom>
            <a:solidFill>
              <a:srgbClr val="FFF3D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4" name="Google Shape;294;p17"/>
            <p:cNvSpPr txBox="1"/>
            <p:nvPr/>
          </p:nvSpPr>
          <p:spPr>
            <a:xfrm>
              <a:off x="38100" y="-19050"/>
              <a:ext cx="4566389" cy="250291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295" name="Google Shape;295;p17"/>
          <p:cNvCxnSpPr/>
          <p:nvPr/>
        </p:nvCxnSpPr>
        <p:spPr>
          <a:xfrm>
            <a:off x="1773730" y="8536293"/>
            <a:ext cx="3776801" cy="0"/>
          </a:xfrm>
          <a:prstGeom prst="straightConnector1">
            <a:avLst/>
          </a:prstGeom>
          <a:noFill/>
          <a:ln cap="flat" cmpd="sng" w="38100">
            <a:solidFill>
              <a:srgbClr val="935387"/>
            </a:solidFill>
            <a:prstDash val="dot"/>
            <a:round/>
            <a:headEnd len="sm" w="sm" type="none"/>
            <a:tailEnd len="sm" w="sm" type="none"/>
          </a:ln>
        </p:spPr>
      </p:cxnSp>
      <p:cxnSp>
        <p:nvCxnSpPr>
          <p:cNvPr id="296" name="Google Shape;296;p17"/>
          <p:cNvCxnSpPr/>
          <p:nvPr/>
        </p:nvCxnSpPr>
        <p:spPr>
          <a:xfrm>
            <a:off x="666401" y="1559532"/>
            <a:ext cx="3776801" cy="0"/>
          </a:xfrm>
          <a:prstGeom prst="straightConnector1">
            <a:avLst/>
          </a:prstGeom>
          <a:noFill/>
          <a:ln cap="flat" cmpd="sng" w="38100">
            <a:solidFill>
              <a:srgbClr val="935387"/>
            </a:solidFill>
            <a:prstDash val="dot"/>
            <a:round/>
            <a:headEnd len="sm" w="sm" type="none"/>
            <a:tailEnd len="sm" w="sm" type="none"/>
          </a:ln>
        </p:spPr>
      </p:cxnSp>
      <p:cxnSp>
        <p:nvCxnSpPr>
          <p:cNvPr id="297" name="Google Shape;297;p17"/>
          <p:cNvCxnSpPr/>
          <p:nvPr/>
        </p:nvCxnSpPr>
        <p:spPr>
          <a:xfrm>
            <a:off x="13621640" y="1559532"/>
            <a:ext cx="3776801" cy="0"/>
          </a:xfrm>
          <a:prstGeom prst="straightConnector1">
            <a:avLst/>
          </a:prstGeom>
          <a:noFill/>
          <a:ln cap="flat" cmpd="sng" w="38100">
            <a:solidFill>
              <a:srgbClr val="935387"/>
            </a:solidFill>
            <a:prstDash val="dot"/>
            <a:round/>
            <a:headEnd len="sm" w="sm" type="none"/>
            <a:tailEnd len="sm" w="sm" type="none"/>
          </a:ln>
        </p:spPr>
      </p:cxnSp>
      <p:cxnSp>
        <p:nvCxnSpPr>
          <p:cNvPr id="298" name="Google Shape;298;p17"/>
          <p:cNvCxnSpPr/>
          <p:nvPr/>
        </p:nvCxnSpPr>
        <p:spPr>
          <a:xfrm>
            <a:off x="1773730" y="5891003"/>
            <a:ext cx="14520286" cy="0"/>
          </a:xfrm>
          <a:prstGeom prst="straightConnector1">
            <a:avLst/>
          </a:prstGeom>
          <a:noFill/>
          <a:ln cap="flat" cmpd="sng" w="38100">
            <a:solidFill>
              <a:srgbClr val="935387"/>
            </a:solidFill>
            <a:prstDash val="dot"/>
            <a:round/>
            <a:headEnd len="sm" w="sm" type="none"/>
            <a:tailEnd len="sm" w="sm" type="none"/>
          </a:ln>
        </p:spPr>
      </p:cxnSp>
      <p:cxnSp>
        <p:nvCxnSpPr>
          <p:cNvPr id="299" name="Google Shape;299;p17"/>
          <p:cNvCxnSpPr/>
          <p:nvPr/>
        </p:nvCxnSpPr>
        <p:spPr>
          <a:xfrm>
            <a:off x="1773730" y="4810261"/>
            <a:ext cx="14520286" cy="0"/>
          </a:xfrm>
          <a:prstGeom prst="straightConnector1">
            <a:avLst/>
          </a:prstGeom>
          <a:noFill/>
          <a:ln cap="flat" cmpd="sng" w="38100">
            <a:solidFill>
              <a:srgbClr val="935387"/>
            </a:solidFill>
            <a:prstDash val="dot"/>
            <a:round/>
            <a:headEnd len="sm" w="sm" type="none"/>
            <a:tailEnd len="sm" w="sm" type="none"/>
          </a:ln>
        </p:spPr>
      </p:cxnSp>
      <p:sp>
        <p:nvSpPr>
          <p:cNvPr id="300" name="Google Shape;300;p17"/>
          <p:cNvSpPr/>
          <p:nvPr/>
        </p:nvSpPr>
        <p:spPr>
          <a:xfrm>
            <a:off x="12705948" y="6513393"/>
            <a:ext cx="6101443" cy="4187115"/>
          </a:xfrm>
          <a:custGeom>
            <a:rect b="b" l="l" r="r" t="t"/>
            <a:pathLst>
              <a:path extrusionOk="0" h="4187115" w="6101443">
                <a:moveTo>
                  <a:pt x="0" y="0"/>
                </a:moveTo>
                <a:lnTo>
                  <a:pt x="6101443" y="0"/>
                </a:lnTo>
                <a:lnTo>
                  <a:pt x="6101443" y="4187116"/>
                </a:lnTo>
                <a:lnTo>
                  <a:pt x="0" y="4187116"/>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301" name="Google Shape;301;p17"/>
          <p:cNvCxnSpPr/>
          <p:nvPr/>
        </p:nvCxnSpPr>
        <p:spPr>
          <a:xfrm>
            <a:off x="1773730" y="7035153"/>
            <a:ext cx="14520286" cy="0"/>
          </a:xfrm>
          <a:prstGeom prst="straightConnector1">
            <a:avLst/>
          </a:prstGeom>
          <a:noFill/>
          <a:ln cap="flat" cmpd="sng" w="38100">
            <a:solidFill>
              <a:srgbClr val="935387"/>
            </a:solidFill>
            <a:prstDash val="dot"/>
            <a:round/>
            <a:headEnd len="sm" w="sm" type="none"/>
            <a:tailEnd len="sm" w="sm" type="none"/>
          </a:ln>
        </p:spPr>
      </p:cxnSp>
      <p:grpSp>
        <p:nvGrpSpPr>
          <p:cNvPr id="302" name="Google Shape;302;p17"/>
          <p:cNvGrpSpPr/>
          <p:nvPr/>
        </p:nvGrpSpPr>
        <p:grpSpPr>
          <a:xfrm>
            <a:off x="8396191" y="7720953"/>
            <a:ext cx="1464097" cy="1464097"/>
            <a:chOff x="0" y="0"/>
            <a:chExt cx="1952130" cy="1952130"/>
          </a:xfrm>
        </p:grpSpPr>
        <p:grpSp>
          <p:nvGrpSpPr>
            <p:cNvPr id="303" name="Google Shape;303;p17"/>
            <p:cNvGrpSpPr/>
            <p:nvPr/>
          </p:nvGrpSpPr>
          <p:grpSpPr>
            <a:xfrm>
              <a:off x="0" y="0"/>
              <a:ext cx="1952130" cy="1952130"/>
              <a:chOff x="0" y="0"/>
              <a:chExt cx="812800" cy="812800"/>
            </a:xfrm>
          </p:grpSpPr>
          <p:sp>
            <p:nvSpPr>
              <p:cNvPr id="304" name="Google Shape;304;p17"/>
              <p:cNvSpPr/>
              <p:nvPr/>
            </p:nvSpPr>
            <p:spPr>
              <a:xfrm>
                <a:off x="0" y="0"/>
                <a:ext cx="812800" cy="812800"/>
              </a:xfrm>
              <a:custGeom>
                <a:rect b="b" l="l" r="r" t="t"/>
                <a:pathLst>
                  <a:path extrusionOk="0" h="812800" w="812800">
                    <a:moveTo>
                      <a:pt x="406400" y="0"/>
                    </a:moveTo>
                    <a:lnTo>
                      <a:pt x="463617" y="45143"/>
                    </a:lnTo>
                    <a:lnTo>
                      <a:pt x="531984" y="19891"/>
                    </a:lnTo>
                    <a:lnTo>
                      <a:pt x="572451" y="80505"/>
                    </a:lnTo>
                    <a:lnTo>
                      <a:pt x="645276" y="77616"/>
                    </a:lnTo>
                    <a:lnTo>
                      <a:pt x="665032" y="147768"/>
                    </a:lnTo>
                    <a:lnTo>
                      <a:pt x="735184" y="167524"/>
                    </a:lnTo>
                    <a:lnTo>
                      <a:pt x="732295" y="240349"/>
                    </a:lnTo>
                    <a:lnTo>
                      <a:pt x="792909" y="280816"/>
                    </a:lnTo>
                    <a:lnTo>
                      <a:pt x="767657" y="349183"/>
                    </a:lnTo>
                    <a:lnTo>
                      <a:pt x="812800" y="406400"/>
                    </a:lnTo>
                    <a:lnTo>
                      <a:pt x="767657" y="463617"/>
                    </a:lnTo>
                    <a:lnTo>
                      <a:pt x="792909" y="531984"/>
                    </a:lnTo>
                    <a:lnTo>
                      <a:pt x="732295" y="572451"/>
                    </a:lnTo>
                    <a:lnTo>
                      <a:pt x="735184" y="645276"/>
                    </a:lnTo>
                    <a:lnTo>
                      <a:pt x="665032" y="665032"/>
                    </a:lnTo>
                    <a:lnTo>
                      <a:pt x="645276" y="735184"/>
                    </a:lnTo>
                    <a:lnTo>
                      <a:pt x="572451" y="732295"/>
                    </a:lnTo>
                    <a:lnTo>
                      <a:pt x="531984" y="792909"/>
                    </a:lnTo>
                    <a:lnTo>
                      <a:pt x="463617" y="767657"/>
                    </a:lnTo>
                    <a:lnTo>
                      <a:pt x="406400" y="812800"/>
                    </a:lnTo>
                    <a:lnTo>
                      <a:pt x="349183" y="767657"/>
                    </a:lnTo>
                    <a:lnTo>
                      <a:pt x="280816" y="792909"/>
                    </a:lnTo>
                    <a:lnTo>
                      <a:pt x="240349" y="732295"/>
                    </a:lnTo>
                    <a:lnTo>
                      <a:pt x="167524" y="735184"/>
                    </a:lnTo>
                    <a:lnTo>
                      <a:pt x="147768" y="665032"/>
                    </a:lnTo>
                    <a:lnTo>
                      <a:pt x="77616" y="645276"/>
                    </a:lnTo>
                    <a:lnTo>
                      <a:pt x="80505" y="572451"/>
                    </a:lnTo>
                    <a:lnTo>
                      <a:pt x="19891" y="531984"/>
                    </a:lnTo>
                    <a:lnTo>
                      <a:pt x="45143" y="463617"/>
                    </a:lnTo>
                    <a:lnTo>
                      <a:pt x="0" y="406400"/>
                    </a:lnTo>
                    <a:lnTo>
                      <a:pt x="45143" y="349183"/>
                    </a:lnTo>
                    <a:lnTo>
                      <a:pt x="19891" y="280816"/>
                    </a:lnTo>
                    <a:lnTo>
                      <a:pt x="80505" y="240349"/>
                    </a:lnTo>
                    <a:lnTo>
                      <a:pt x="77616" y="167524"/>
                    </a:lnTo>
                    <a:lnTo>
                      <a:pt x="147768" y="147768"/>
                    </a:lnTo>
                    <a:lnTo>
                      <a:pt x="167524" y="77616"/>
                    </a:lnTo>
                    <a:lnTo>
                      <a:pt x="240349" y="80505"/>
                    </a:lnTo>
                    <a:lnTo>
                      <a:pt x="280816" y="19891"/>
                    </a:lnTo>
                    <a:lnTo>
                      <a:pt x="349183" y="45143"/>
                    </a:lnTo>
                    <a:lnTo>
                      <a:pt x="406400" y="0"/>
                    </a:lnTo>
                    <a:close/>
                  </a:path>
                </a:pathLst>
              </a:custGeom>
              <a:solidFill>
                <a:srgbClr val="C279B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5" name="Google Shape;305;p17"/>
              <p:cNvSpPr txBox="1"/>
              <p:nvPr/>
            </p:nvSpPr>
            <p:spPr>
              <a:xfrm>
                <a:off x="88900" y="31750"/>
                <a:ext cx="635000" cy="6921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06" name="Google Shape;306;p17"/>
            <p:cNvGrpSpPr/>
            <p:nvPr/>
          </p:nvGrpSpPr>
          <p:grpSpPr>
            <a:xfrm>
              <a:off x="267505" y="267505"/>
              <a:ext cx="1417119" cy="1417119"/>
              <a:chOff x="0" y="0"/>
              <a:chExt cx="812800" cy="812800"/>
            </a:xfrm>
          </p:grpSpPr>
          <p:sp>
            <p:nvSpPr>
              <p:cNvPr id="307" name="Google Shape;307;p17"/>
              <p:cNvSpPr/>
              <p:nvPr/>
            </p:nvSpPr>
            <p:spPr>
              <a:xfrm>
                <a:off x="0" y="0"/>
                <a:ext cx="812800" cy="812800"/>
              </a:xfrm>
              <a:custGeom>
                <a:rect b="b" l="l" r="r" t="t"/>
                <a:pathLst>
                  <a:path extrusionOk="0" h="812800" w="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F8BE6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8" name="Google Shape;308;p17"/>
              <p:cNvSpPr txBox="1"/>
              <p:nvPr/>
            </p:nvSpPr>
            <p:spPr>
              <a:xfrm>
                <a:off x="127000" y="69850"/>
                <a:ext cx="558800" cy="615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sp>
        <p:nvSpPr>
          <p:cNvPr id="309" name="Google Shape;309;p17"/>
          <p:cNvSpPr txBox="1"/>
          <p:nvPr/>
        </p:nvSpPr>
        <p:spPr>
          <a:xfrm>
            <a:off x="6164698" y="1119563"/>
            <a:ext cx="6541249" cy="1708151"/>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lang="en-US" sz="9999">
                <a:solidFill>
                  <a:srgbClr val="935387"/>
                </a:solidFill>
                <a:latin typeface="Signika"/>
                <a:ea typeface="Signika"/>
                <a:cs typeface="Signika"/>
                <a:sym typeface="Signika"/>
              </a:rPr>
              <a:t>Certificate</a:t>
            </a:r>
            <a:endParaRPr/>
          </a:p>
        </p:txBody>
      </p:sp>
      <p:sp>
        <p:nvSpPr>
          <p:cNvPr id="310" name="Google Shape;310;p17"/>
          <p:cNvSpPr txBox="1"/>
          <p:nvPr/>
        </p:nvSpPr>
        <p:spPr>
          <a:xfrm>
            <a:off x="2561047" y="7854303"/>
            <a:ext cx="2202166" cy="4057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Pacifico"/>
                <a:ea typeface="Pacifico"/>
                <a:cs typeface="Pacifico"/>
                <a:sym typeface="Pacifico"/>
              </a:rPr>
              <a:t>Signature</a:t>
            </a:r>
            <a:endParaRPr/>
          </a:p>
        </p:txBody>
      </p:sp>
      <p:sp>
        <p:nvSpPr>
          <p:cNvPr id="311" name="Google Shape;311;p17"/>
          <p:cNvSpPr txBox="1"/>
          <p:nvPr/>
        </p:nvSpPr>
        <p:spPr>
          <a:xfrm>
            <a:off x="14241148" y="1048992"/>
            <a:ext cx="2537785" cy="4057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Pacifico"/>
                <a:ea typeface="Pacifico"/>
                <a:cs typeface="Pacifico"/>
                <a:sym typeface="Pacifico"/>
              </a:rPr>
              <a:t>Name School</a:t>
            </a:r>
            <a:endParaRPr/>
          </a:p>
        </p:txBody>
      </p:sp>
      <p:sp>
        <p:nvSpPr>
          <p:cNvPr id="312" name="Google Shape;312;p17"/>
          <p:cNvSpPr txBox="1"/>
          <p:nvPr/>
        </p:nvSpPr>
        <p:spPr>
          <a:xfrm>
            <a:off x="1924829" y="1083368"/>
            <a:ext cx="637699" cy="4057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Pacifico"/>
                <a:ea typeface="Pacifico"/>
                <a:cs typeface="Pacifico"/>
                <a:sym typeface="Pacifico"/>
              </a:rPr>
              <a:t>Date</a:t>
            </a:r>
            <a:endParaRPr/>
          </a:p>
        </p:txBody>
      </p:sp>
      <p:sp>
        <p:nvSpPr>
          <p:cNvPr id="313" name="Google Shape;313;p17"/>
          <p:cNvSpPr txBox="1"/>
          <p:nvPr/>
        </p:nvSpPr>
        <p:spPr>
          <a:xfrm>
            <a:off x="4631462" y="3145787"/>
            <a:ext cx="9025076" cy="5238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3000">
                <a:solidFill>
                  <a:srgbClr val="000000"/>
                </a:solidFill>
                <a:latin typeface="Raleway"/>
                <a:ea typeface="Raleway"/>
                <a:cs typeface="Raleway"/>
                <a:sym typeface="Raleway"/>
              </a:rPr>
              <a:t>This certificate is proudly presented to</a:t>
            </a:r>
            <a:endParaRPr/>
          </a:p>
        </p:txBody>
      </p:sp>
      <p:sp>
        <p:nvSpPr>
          <p:cNvPr id="314" name="Google Shape;314;p17"/>
          <p:cNvSpPr txBox="1"/>
          <p:nvPr/>
        </p:nvSpPr>
        <p:spPr>
          <a:xfrm>
            <a:off x="3359302" y="5385027"/>
            <a:ext cx="11349142" cy="4057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Pacifico"/>
                <a:ea typeface="Pacifico"/>
                <a:cs typeface="Pacifico"/>
                <a:sym typeface="Pacifico"/>
              </a:rPr>
              <a:t>Briefly describe about School Achievement</a:t>
            </a:r>
            <a:endParaRPr/>
          </a:p>
        </p:txBody>
      </p:sp>
      <p:sp>
        <p:nvSpPr>
          <p:cNvPr id="315" name="Google Shape;315;p17"/>
          <p:cNvSpPr txBox="1"/>
          <p:nvPr/>
        </p:nvSpPr>
        <p:spPr>
          <a:xfrm>
            <a:off x="4631462" y="3564488"/>
            <a:ext cx="8558479" cy="1361141"/>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8000">
                <a:solidFill>
                  <a:srgbClr val="4B6EBF"/>
                </a:solidFill>
                <a:latin typeface="Pacifico"/>
                <a:ea typeface="Pacifico"/>
                <a:cs typeface="Pacifico"/>
                <a:sym typeface="Pacifico"/>
              </a:rPr>
              <a:t>Chae-Yeong</a:t>
            </a:r>
            <a:endParaRPr/>
          </a:p>
        </p:txBody>
      </p:sp>
      <p:sp>
        <p:nvSpPr>
          <p:cNvPr id="316" name="Google Shape;316;p17"/>
          <p:cNvSpPr txBox="1"/>
          <p:nvPr/>
        </p:nvSpPr>
        <p:spPr>
          <a:xfrm>
            <a:off x="2393238" y="8763872"/>
            <a:ext cx="2537785" cy="4057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Pacifico"/>
                <a:ea typeface="Pacifico"/>
                <a:cs typeface="Pacifico"/>
                <a:sym typeface="Pacifico"/>
              </a:rPr>
              <a:t>Name</a:t>
            </a:r>
            <a:endParaRPr/>
          </a:p>
        </p:txBody>
      </p:sp>
      <p:sp>
        <p:nvSpPr>
          <p:cNvPr id="317" name="Google Shape;317;p17"/>
          <p:cNvSpPr txBox="1"/>
          <p:nvPr/>
        </p:nvSpPr>
        <p:spPr>
          <a:xfrm>
            <a:off x="3359302" y="6567278"/>
            <a:ext cx="11349142" cy="4057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Pacifico"/>
                <a:ea typeface="Pacifico"/>
                <a:cs typeface="Pacifico"/>
                <a:sym typeface="Pacifico"/>
              </a:rPr>
              <a:t>Briefly describe about School Achievement</a:t>
            </a:r>
            <a:endParaRPr/>
          </a:p>
        </p:txBody>
      </p:sp>
    </p:spTree>
  </p:cSld>
  <p:clrMapOvr>
    <a:masterClrMapping/>
  </p:clrMapOvr>
</p:sld>
</file>

<file path=ppt/theme/theme1.xml><?xml version="1.0" encoding="utf-8"?>
<a:theme xmlns:a="http://schemas.openxmlformats.org/drawingml/2006/main" xmlns:r="http://schemas.openxmlformats.org/officeDocument/2006/relationships" name="Awards Ceremony for Middle School Presentation">
  <a:themeElements>
    <a:clrScheme name="Office">
      <a:dk1>
        <a:srgbClr val="3B61B8"/>
      </a:dk1>
      <a:lt1>
        <a:srgbClr val="FFF3DD"/>
      </a:lt1>
      <a:dk2>
        <a:srgbClr val="703966"/>
      </a:dk2>
      <a:lt2>
        <a:srgbClr val="0F1A38"/>
      </a:lt2>
      <a:accent1>
        <a:srgbClr val="FA9A93"/>
      </a:accent1>
      <a:accent2>
        <a:srgbClr val="F8BE64"/>
      </a:accent2>
      <a:accent3>
        <a:srgbClr val="4B6EBF"/>
      </a:accent3>
      <a:accent4>
        <a:srgbClr val="8C94C8"/>
      </a:accent4>
      <a:accent5>
        <a:srgbClr val="935387"/>
      </a:accent5>
      <a:accent6>
        <a:srgbClr val="703966"/>
      </a:accent6>
      <a:hlink>
        <a:srgbClr val="C279B4"/>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