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Gochi Hand"/>
      <p:regular r:id="rId21"/>
    </p:embeddedFont>
    <p:embeddedFont>
      <p:font typeface="Gamja Flower"/>
      <p:regular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GamjaFlower-regular.fntdata"/><Relationship Id="rId21" Type="http://schemas.openxmlformats.org/officeDocument/2006/relationships/font" Target="fonts/GochiHand-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1BB2A"/>
        </a:solidFill>
      </p:bgPr>
    </p:bg>
    <p:spTree>
      <p:nvGrpSpPr>
        <p:cNvPr id="11" name="Shape 11"/>
        <p:cNvGrpSpPr/>
        <p:nvPr/>
      </p:nvGrpSpPr>
      <p:grpSpPr>
        <a:xfrm>
          <a:off x="0" y="0"/>
          <a:ext cx="0" cy="0"/>
          <a:chOff x="0" y="0"/>
          <a:chExt cx="0" cy="0"/>
        </a:xfrm>
      </p:grpSpPr>
      <p:grpSp>
        <p:nvGrpSpPr>
          <p:cNvPr id="12" name="Google Shape;12;p2"/>
          <p:cNvGrpSpPr/>
          <p:nvPr/>
        </p:nvGrpSpPr>
        <p:grpSpPr>
          <a:xfrm>
            <a:off x="-701854" y="-626882"/>
            <a:ext cx="19698036" cy="11540764"/>
            <a:chOff x="213" y="0"/>
            <a:chExt cx="26264048" cy="15387686"/>
          </a:xfrm>
        </p:grpSpPr>
        <p:grpSp>
          <p:nvGrpSpPr>
            <p:cNvPr id="13" name="Google Shape;13;p2"/>
            <p:cNvGrpSpPr/>
            <p:nvPr/>
          </p:nvGrpSpPr>
          <p:grpSpPr>
            <a:xfrm>
              <a:off x="1664730" y="1320512"/>
              <a:ext cx="22927050" cy="12553988"/>
              <a:chOff x="0" y="-38100"/>
              <a:chExt cx="4528800" cy="2479800"/>
            </a:xfrm>
          </p:grpSpPr>
          <p:sp>
            <p:nvSpPr>
              <p:cNvPr id="14" name="Google Shape;14;p2"/>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D422B"/>
              </a:solidFill>
              <a:ln>
                <a:noFill/>
              </a:ln>
            </p:spPr>
          </p:sp>
          <p:sp>
            <p:nvSpPr>
              <p:cNvPr id="15" name="Google Shape;15;p2"/>
              <p:cNvSpPr txBox="1"/>
              <p:nvPr/>
            </p:nvSpPr>
            <p:spPr>
              <a:xfrm>
                <a:off x="0" y="-38100"/>
                <a:ext cx="4528800" cy="247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 name="Google Shape;16;p2"/>
            <p:cNvSpPr/>
            <p:nvPr/>
          </p:nvSpPr>
          <p:spPr>
            <a:xfrm rot="2535843">
              <a:off x="-205179" y="721621"/>
              <a:ext cx="2232608" cy="227320"/>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2">
                <a:alphaModFix/>
              </a:blip>
              <a:stretch>
                <a:fillRect b="0" l="0" r="0" t="0"/>
              </a:stretch>
            </a:blipFill>
            <a:ln>
              <a:noFill/>
            </a:ln>
          </p:spPr>
        </p:sp>
        <p:sp>
          <p:nvSpPr>
            <p:cNvPr id="17" name="Google Shape;17;p2"/>
            <p:cNvSpPr/>
            <p:nvPr/>
          </p:nvSpPr>
          <p:spPr>
            <a:xfrm flipH="1" rot="-2535843">
              <a:off x="24245391" y="721223"/>
              <a:ext cx="2232608" cy="227320"/>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2">
                <a:alphaModFix/>
              </a:blip>
              <a:stretch>
                <a:fillRect b="0" l="0" r="0" t="0"/>
              </a:stretch>
            </a:blipFill>
            <a:ln>
              <a:noFill/>
            </a:ln>
          </p:spPr>
        </p:sp>
        <p:sp>
          <p:nvSpPr>
            <p:cNvPr id="18" name="Google Shape;18;p2"/>
            <p:cNvSpPr/>
            <p:nvPr/>
          </p:nvSpPr>
          <p:spPr>
            <a:xfrm rot="-8264157">
              <a:off x="24237045" y="14438746"/>
              <a:ext cx="2232608" cy="227320"/>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2">
                <a:alphaModFix/>
              </a:blip>
              <a:stretch>
                <a:fillRect b="0" l="0" r="0" t="0"/>
              </a:stretch>
            </a:blipFill>
            <a:ln>
              <a:noFill/>
            </a:ln>
          </p:spPr>
        </p:sp>
        <p:sp>
          <p:nvSpPr>
            <p:cNvPr id="19" name="Google Shape;19;p2"/>
            <p:cNvSpPr/>
            <p:nvPr/>
          </p:nvSpPr>
          <p:spPr>
            <a:xfrm flipH="1" rot="8264157">
              <a:off x="-213525" y="14439144"/>
              <a:ext cx="2232608" cy="227320"/>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2">
                <a:alphaModFix/>
              </a:blip>
              <a:stretch>
                <a:fillRect b="0" l="0" r="0" t="0"/>
              </a:stretch>
            </a:blipFill>
            <a:ln>
              <a:noFill/>
            </a:ln>
          </p:spPr>
        </p:sp>
      </p:grpSp>
      <p:sp>
        <p:nvSpPr>
          <p:cNvPr id="20" name="Google Shape;20;p2"/>
          <p:cNvSpPr txBox="1"/>
          <p:nvPr/>
        </p:nvSpPr>
        <p:spPr>
          <a:xfrm>
            <a:off x="5939842" y="3038475"/>
            <a:ext cx="6408300" cy="49257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20000" u="none" cap="none" strike="noStrike">
                <a:solidFill>
                  <a:srgbClr val="FFFFFF"/>
                </a:solidFill>
                <a:latin typeface="Gochi Hand"/>
                <a:ea typeface="Gochi Hand"/>
                <a:cs typeface="Gochi Hand"/>
                <a:sym typeface="Gochi Hand"/>
              </a:rPr>
              <a:t>Thank</a:t>
            </a:r>
            <a:endParaRPr/>
          </a:p>
          <a:p>
            <a:pPr indent="0" lvl="0" marL="0" marR="0" rtl="0" algn="ctr">
              <a:lnSpc>
                <a:spcPct val="80000"/>
              </a:lnSpc>
              <a:spcBef>
                <a:spcPts val="0"/>
              </a:spcBef>
              <a:spcAft>
                <a:spcPts val="0"/>
              </a:spcAft>
              <a:buNone/>
            </a:pPr>
            <a:r>
              <a:rPr b="0" i="0" lang="en-US" sz="20000" u="none" cap="none" strike="noStrike">
                <a:solidFill>
                  <a:srgbClr val="FFFFFF"/>
                </a:solidFill>
                <a:latin typeface="Gochi Hand"/>
                <a:ea typeface="Gochi Hand"/>
                <a:cs typeface="Gochi Hand"/>
                <a:sym typeface="Gochi Hand"/>
              </a:rPr>
              <a:t>You!</a:t>
            </a:r>
            <a:endParaRPr/>
          </a:p>
        </p:txBody>
      </p:sp>
      <p:sp>
        <p:nvSpPr>
          <p:cNvPr id="21" name="Google Shape;21;p2"/>
          <p:cNvSpPr/>
          <p:nvPr/>
        </p:nvSpPr>
        <p:spPr>
          <a:xfrm>
            <a:off x="12348158" y="5425559"/>
            <a:ext cx="4334203" cy="3546166"/>
          </a:xfrm>
          <a:custGeom>
            <a:rect b="b" l="l" r="r" t="t"/>
            <a:pathLst>
              <a:path extrusionOk="0" h="3546166" w="4334203">
                <a:moveTo>
                  <a:pt x="0" y="0"/>
                </a:moveTo>
                <a:lnTo>
                  <a:pt x="4334203" y="0"/>
                </a:lnTo>
                <a:lnTo>
                  <a:pt x="4334203" y="3546166"/>
                </a:lnTo>
                <a:lnTo>
                  <a:pt x="0" y="3546166"/>
                </a:lnTo>
                <a:lnTo>
                  <a:pt x="0" y="0"/>
                </a:lnTo>
                <a:close/>
              </a:path>
            </a:pathLst>
          </a:custGeom>
          <a:blipFill rotWithShape="1">
            <a:blip r:embed="rId3">
              <a:alphaModFix/>
            </a:blip>
            <a:stretch>
              <a:fillRect b="0" l="0" r="0" t="0"/>
            </a:stretch>
          </a:blipFill>
          <a:ln>
            <a:noFill/>
          </a:ln>
        </p:spPr>
      </p:sp>
      <p:sp>
        <p:nvSpPr>
          <p:cNvPr id="22" name="Google Shape;22;p2"/>
          <p:cNvSpPr/>
          <p:nvPr/>
        </p:nvSpPr>
        <p:spPr>
          <a:xfrm>
            <a:off x="1451788" y="6340818"/>
            <a:ext cx="4211176" cy="2480765"/>
          </a:xfrm>
          <a:custGeom>
            <a:rect b="b" l="l" r="r" t="t"/>
            <a:pathLst>
              <a:path extrusionOk="0" h="2480765" w="4211176">
                <a:moveTo>
                  <a:pt x="0" y="0"/>
                </a:moveTo>
                <a:lnTo>
                  <a:pt x="4211176" y="0"/>
                </a:lnTo>
                <a:lnTo>
                  <a:pt x="4211176" y="2480765"/>
                </a:lnTo>
                <a:lnTo>
                  <a:pt x="0" y="2480765"/>
                </a:lnTo>
                <a:lnTo>
                  <a:pt x="0" y="0"/>
                </a:lnTo>
                <a:close/>
              </a:path>
            </a:pathLst>
          </a:custGeom>
          <a:blipFill rotWithShape="1">
            <a:blip r:embed="rId4">
              <a:alphaModFix/>
            </a:blip>
            <a:stretch>
              <a:fillRect b="0" l="0" r="0" t="0"/>
            </a:stretch>
          </a:blipFill>
          <a:ln>
            <a:noFill/>
          </a:ln>
        </p:spPr>
      </p:sp>
      <p:sp>
        <p:nvSpPr>
          <p:cNvPr id="23" name="Google Shape;23;p2"/>
          <p:cNvSpPr/>
          <p:nvPr/>
        </p:nvSpPr>
        <p:spPr>
          <a:xfrm>
            <a:off x="1994490" y="1845721"/>
            <a:ext cx="2124790" cy="2562795"/>
          </a:xfrm>
          <a:custGeom>
            <a:rect b="b" l="l" r="r" t="t"/>
            <a:pathLst>
              <a:path extrusionOk="0" h="2562795" w="2124790">
                <a:moveTo>
                  <a:pt x="0" y="0"/>
                </a:moveTo>
                <a:lnTo>
                  <a:pt x="2124790" y="0"/>
                </a:lnTo>
                <a:lnTo>
                  <a:pt x="2124790" y="2562795"/>
                </a:lnTo>
                <a:lnTo>
                  <a:pt x="0" y="2562795"/>
                </a:lnTo>
                <a:lnTo>
                  <a:pt x="0" y="0"/>
                </a:lnTo>
                <a:close/>
              </a:path>
            </a:pathLst>
          </a:custGeom>
          <a:blipFill rotWithShape="1">
            <a:blip r:embed="rId5">
              <a:alphaModFix/>
            </a:blip>
            <a:stretch>
              <a:fillRect b="0" l="0" r="0" t="0"/>
            </a:stretch>
          </a:blipFill>
          <a:ln>
            <a:no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6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9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1.png"/><Relationship Id="rId7" Type="http://schemas.openxmlformats.org/officeDocument/2006/relationships/image" Target="../media/image59.png"/></Relationships>
</file>

<file path=ppt/slides/_rels/slide14.xml.rels><?xml version="1.0" encoding="UTF-8" standalone="yes"?><Relationships xmlns="http://schemas.openxmlformats.org/package/2006/relationships"><Relationship Id="rId40" Type="http://schemas.openxmlformats.org/officeDocument/2006/relationships/image" Target="../media/image92.png"/><Relationship Id="rId20" Type="http://schemas.openxmlformats.org/officeDocument/2006/relationships/image" Target="../media/image77.png"/><Relationship Id="rId42" Type="http://schemas.openxmlformats.org/officeDocument/2006/relationships/image" Target="../media/image89.png"/><Relationship Id="rId41" Type="http://schemas.openxmlformats.org/officeDocument/2006/relationships/image" Target="../media/image84.png"/><Relationship Id="rId22" Type="http://schemas.openxmlformats.org/officeDocument/2006/relationships/image" Target="../media/image73.png"/><Relationship Id="rId21" Type="http://schemas.openxmlformats.org/officeDocument/2006/relationships/image" Target="../media/image72.png"/><Relationship Id="rId24" Type="http://schemas.openxmlformats.org/officeDocument/2006/relationships/image" Target="../media/image67.png"/><Relationship Id="rId23" Type="http://schemas.openxmlformats.org/officeDocument/2006/relationships/image" Target="../media/image87.png"/><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 Id="rId4" Type="http://schemas.openxmlformats.org/officeDocument/2006/relationships/image" Target="../media/image46.png"/><Relationship Id="rId9" Type="http://schemas.openxmlformats.org/officeDocument/2006/relationships/image" Target="../media/image51.png"/><Relationship Id="rId26" Type="http://schemas.openxmlformats.org/officeDocument/2006/relationships/image" Target="../media/image64.png"/><Relationship Id="rId25" Type="http://schemas.openxmlformats.org/officeDocument/2006/relationships/image" Target="../media/image88.png"/><Relationship Id="rId28" Type="http://schemas.openxmlformats.org/officeDocument/2006/relationships/image" Target="../media/image68.png"/><Relationship Id="rId27"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44.png"/><Relationship Id="rId29" Type="http://schemas.openxmlformats.org/officeDocument/2006/relationships/image" Target="../media/image70.png"/><Relationship Id="rId7" Type="http://schemas.openxmlformats.org/officeDocument/2006/relationships/image" Target="../media/image56.png"/><Relationship Id="rId8" Type="http://schemas.openxmlformats.org/officeDocument/2006/relationships/image" Target="../media/image50.png"/><Relationship Id="rId31" Type="http://schemas.openxmlformats.org/officeDocument/2006/relationships/image" Target="../media/image80.png"/><Relationship Id="rId30" Type="http://schemas.openxmlformats.org/officeDocument/2006/relationships/image" Target="../media/image65.png"/><Relationship Id="rId11" Type="http://schemas.openxmlformats.org/officeDocument/2006/relationships/image" Target="../media/image71.png"/><Relationship Id="rId33" Type="http://schemas.openxmlformats.org/officeDocument/2006/relationships/image" Target="../media/image83.png"/><Relationship Id="rId10" Type="http://schemas.openxmlformats.org/officeDocument/2006/relationships/image" Target="../media/image62.png"/><Relationship Id="rId32" Type="http://schemas.openxmlformats.org/officeDocument/2006/relationships/image" Target="../media/image69.png"/><Relationship Id="rId13" Type="http://schemas.openxmlformats.org/officeDocument/2006/relationships/image" Target="../media/image54.png"/><Relationship Id="rId35" Type="http://schemas.openxmlformats.org/officeDocument/2006/relationships/image" Target="../media/image74.png"/><Relationship Id="rId12" Type="http://schemas.openxmlformats.org/officeDocument/2006/relationships/image" Target="../media/image55.png"/><Relationship Id="rId34" Type="http://schemas.openxmlformats.org/officeDocument/2006/relationships/image" Target="../media/image81.png"/><Relationship Id="rId15" Type="http://schemas.openxmlformats.org/officeDocument/2006/relationships/image" Target="../media/image86.png"/><Relationship Id="rId37" Type="http://schemas.openxmlformats.org/officeDocument/2006/relationships/image" Target="../media/image82.png"/><Relationship Id="rId14" Type="http://schemas.openxmlformats.org/officeDocument/2006/relationships/image" Target="../media/image60.png"/><Relationship Id="rId36" Type="http://schemas.openxmlformats.org/officeDocument/2006/relationships/image" Target="../media/image75.png"/><Relationship Id="rId17" Type="http://schemas.openxmlformats.org/officeDocument/2006/relationships/image" Target="../media/image58.png"/><Relationship Id="rId39" Type="http://schemas.openxmlformats.org/officeDocument/2006/relationships/image" Target="../media/image91.png"/><Relationship Id="rId16" Type="http://schemas.openxmlformats.org/officeDocument/2006/relationships/image" Target="../media/image61.png"/><Relationship Id="rId38" Type="http://schemas.openxmlformats.org/officeDocument/2006/relationships/image" Target="../media/image76.png"/><Relationship Id="rId19" Type="http://schemas.openxmlformats.org/officeDocument/2006/relationships/image" Target="../media/image66.png"/><Relationship Id="rId18" Type="http://schemas.openxmlformats.org/officeDocument/2006/relationships/image" Target="../media/image9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8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6.png"/><Relationship Id="rId9" Type="http://schemas.openxmlformats.org/officeDocument/2006/relationships/image" Target="../media/image39.png"/><Relationship Id="rId5" Type="http://schemas.openxmlformats.org/officeDocument/2006/relationships/image" Target="../media/image11.png"/><Relationship Id="rId6" Type="http://schemas.openxmlformats.org/officeDocument/2006/relationships/image" Target="../media/image21.png"/><Relationship Id="rId7" Type="http://schemas.openxmlformats.org/officeDocument/2006/relationships/image" Target="../media/image12.png"/><Relationship Id="rId8"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3.png"/><Relationship Id="rId6" Type="http://schemas.openxmlformats.org/officeDocument/2006/relationships/image" Target="../media/image31.png"/><Relationship Id="rId7"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8.png"/><Relationship Id="rId9" Type="http://schemas.openxmlformats.org/officeDocument/2006/relationships/image" Target="../media/image31.png"/><Relationship Id="rId5" Type="http://schemas.openxmlformats.org/officeDocument/2006/relationships/image" Target="../media/image19.png"/><Relationship Id="rId6" Type="http://schemas.openxmlformats.org/officeDocument/2006/relationships/image" Target="../media/image24.png"/><Relationship Id="rId7" Type="http://schemas.openxmlformats.org/officeDocument/2006/relationships/image" Target="../media/image20.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3.png"/><Relationship Id="rId7"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36.png"/><Relationship Id="rId9" Type="http://schemas.openxmlformats.org/officeDocument/2006/relationships/image" Target="../media/image7.png"/><Relationship Id="rId5" Type="http://schemas.openxmlformats.org/officeDocument/2006/relationships/image" Target="../media/image41.png"/><Relationship Id="rId6" Type="http://schemas.openxmlformats.org/officeDocument/2006/relationships/image" Target="../media/image37.png"/><Relationship Id="rId7" Type="http://schemas.openxmlformats.org/officeDocument/2006/relationships/image" Target="../media/image35.png"/><Relationship Id="rId8"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53.png"/><Relationship Id="rId11" Type="http://schemas.openxmlformats.org/officeDocument/2006/relationships/image" Target="../media/image49.png"/><Relationship Id="rId10" Type="http://schemas.openxmlformats.org/officeDocument/2006/relationships/image" Target="../media/image34.png"/><Relationship Id="rId12" Type="http://schemas.openxmlformats.org/officeDocument/2006/relationships/image" Target="../media/image45.png"/><Relationship Id="rId9" Type="http://schemas.openxmlformats.org/officeDocument/2006/relationships/image" Target="../media/image43.png"/><Relationship Id="rId5" Type="http://schemas.openxmlformats.org/officeDocument/2006/relationships/image" Target="../media/image40.png"/><Relationship Id="rId6" Type="http://schemas.openxmlformats.org/officeDocument/2006/relationships/image" Target="../media/image38.png"/><Relationship Id="rId7" Type="http://schemas.openxmlformats.org/officeDocument/2006/relationships/image" Target="../media/image52.png"/><Relationship Id="rId8"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20.png"/><Relationship Id="rId5" Type="http://schemas.openxmlformats.org/officeDocument/2006/relationships/image" Target="../media/image13.png"/><Relationship Id="rId6" Type="http://schemas.openxmlformats.org/officeDocument/2006/relationships/image" Target="../media/image31.png"/><Relationship Id="rId7" Type="http://schemas.openxmlformats.org/officeDocument/2006/relationships/image" Target="../media/image17.png"/><Relationship Id="rId8"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BB29"/>
        </a:solidFill>
      </p:bgPr>
    </p:bg>
    <p:spTree>
      <p:nvGrpSpPr>
        <p:cNvPr id="27" name="Shape 27"/>
        <p:cNvGrpSpPr/>
        <p:nvPr/>
      </p:nvGrpSpPr>
      <p:grpSpPr>
        <a:xfrm>
          <a:off x="0" y="0"/>
          <a:ext cx="0" cy="0"/>
          <a:chOff x="0" y="0"/>
          <a:chExt cx="0" cy="0"/>
        </a:xfrm>
      </p:grpSpPr>
      <p:grpSp>
        <p:nvGrpSpPr>
          <p:cNvPr id="28" name="Google Shape;28;p3"/>
          <p:cNvGrpSpPr/>
          <p:nvPr/>
        </p:nvGrpSpPr>
        <p:grpSpPr>
          <a:xfrm>
            <a:off x="-702014" y="-626882"/>
            <a:ext cx="19698355" cy="11540765"/>
            <a:chOff x="0" y="0"/>
            <a:chExt cx="26264474" cy="15387686"/>
          </a:xfrm>
        </p:grpSpPr>
        <p:grpSp>
          <p:nvGrpSpPr>
            <p:cNvPr id="29" name="Google Shape;29;p3"/>
            <p:cNvGrpSpPr/>
            <p:nvPr/>
          </p:nvGrpSpPr>
          <p:grpSpPr>
            <a:xfrm>
              <a:off x="1664730" y="1320512"/>
              <a:ext cx="22926579" cy="12553782"/>
              <a:chOff x="0" y="-38100"/>
              <a:chExt cx="4528707" cy="2479759"/>
            </a:xfrm>
          </p:grpSpPr>
          <p:sp>
            <p:nvSpPr>
              <p:cNvPr id="30" name="Google Shape;30;p3"/>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D422B"/>
              </a:solidFill>
              <a:ln>
                <a:noFill/>
              </a:ln>
            </p:spPr>
          </p:sp>
          <p:sp>
            <p:nvSpPr>
              <p:cNvPr id="31" name="Google Shape;31;p3"/>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 name="Google Shape;32;p3"/>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33" name="Google Shape;33;p3"/>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34" name="Google Shape;34;p3"/>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35" name="Google Shape;35;p3"/>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36" name="Google Shape;36;p3"/>
          <p:cNvSpPr/>
          <p:nvPr/>
        </p:nvSpPr>
        <p:spPr>
          <a:xfrm>
            <a:off x="15015555" y="1028700"/>
            <a:ext cx="2243745" cy="2910518"/>
          </a:xfrm>
          <a:custGeom>
            <a:rect b="b" l="l" r="r" t="t"/>
            <a:pathLst>
              <a:path extrusionOk="0" h="2910518" w="2243745">
                <a:moveTo>
                  <a:pt x="0" y="0"/>
                </a:moveTo>
                <a:lnTo>
                  <a:pt x="2243745" y="0"/>
                </a:lnTo>
                <a:lnTo>
                  <a:pt x="2243745" y="2910518"/>
                </a:lnTo>
                <a:lnTo>
                  <a:pt x="0" y="2910518"/>
                </a:lnTo>
                <a:lnTo>
                  <a:pt x="0" y="0"/>
                </a:lnTo>
                <a:close/>
              </a:path>
            </a:pathLst>
          </a:custGeom>
          <a:blipFill rotWithShape="1">
            <a:blip r:embed="rId4">
              <a:alphaModFix/>
            </a:blip>
            <a:stretch>
              <a:fillRect b="0" l="0" r="0" t="0"/>
            </a:stretch>
          </a:blipFill>
          <a:ln>
            <a:noFill/>
          </a:ln>
        </p:spPr>
      </p:sp>
      <p:sp>
        <p:nvSpPr>
          <p:cNvPr id="37" name="Google Shape;37;p3"/>
          <p:cNvSpPr/>
          <p:nvPr/>
        </p:nvSpPr>
        <p:spPr>
          <a:xfrm rot="-672715">
            <a:off x="1241985" y="1123641"/>
            <a:ext cx="2433416" cy="2603850"/>
          </a:xfrm>
          <a:custGeom>
            <a:rect b="b" l="l" r="r" t="t"/>
            <a:pathLst>
              <a:path extrusionOk="0" h="2603850" w="2433416">
                <a:moveTo>
                  <a:pt x="0" y="0"/>
                </a:moveTo>
                <a:lnTo>
                  <a:pt x="2433416" y="0"/>
                </a:lnTo>
                <a:lnTo>
                  <a:pt x="2433416" y="2603850"/>
                </a:lnTo>
                <a:lnTo>
                  <a:pt x="0" y="2603850"/>
                </a:lnTo>
                <a:lnTo>
                  <a:pt x="0" y="0"/>
                </a:lnTo>
                <a:close/>
              </a:path>
            </a:pathLst>
          </a:custGeom>
          <a:blipFill rotWithShape="1">
            <a:blip r:embed="rId5">
              <a:alphaModFix/>
            </a:blip>
            <a:stretch>
              <a:fillRect b="0" l="0" r="0" t="0"/>
            </a:stretch>
          </a:blipFill>
          <a:ln>
            <a:noFill/>
          </a:ln>
        </p:spPr>
      </p:sp>
      <p:sp>
        <p:nvSpPr>
          <p:cNvPr id="38" name="Google Shape;38;p3"/>
          <p:cNvSpPr txBox="1"/>
          <p:nvPr/>
        </p:nvSpPr>
        <p:spPr>
          <a:xfrm>
            <a:off x="3905249" y="3459759"/>
            <a:ext cx="10477500" cy="3371700"/>
          </a:xfrm>
          <a:prstGeom prst="rect">
            <a:avLst/>
          </a:prstGeom>
          <a:noFill/>
          <a:ln>
            <a:noFill/>
          </a:ln>
        </p:spPr>
        <p:txBody>
          <a:bodyPr anchorCtr="0" anchor="t" bIns="0" lIns="0" spcFirstLastPara="1" rIns="0" wrap="square" tIns="0">
            <a:spAutoFit/>
          </a:bodyPr>
          <a:lstStyle/>
          <a:p>
            <a:pPr indent="0" lvl="0" marL="0" marR="0" rtl="0" algn="l">
              <a:lnSpc>
                <a:spcPct val="70000"/>
              </a:lnSpc>
              <a:spcBef>
                <a:spcPts val="0"/>
              </a:spcBef>
              <a:spcAft>
                <a:spcPts val="0"/>
              </a:spcAft>
              <a:buNone/>
            </a:pPr>
            <a:r>
              <a:rPr b="0" i="0" lang="en-US" sz="15646" u="none" cap="none" strike="noStrike">
                <a:solidFill>
                  <a:srgbClr val="FFFFFF"/>
                </a:solidFill>
                <a:latin typeface="Gochi Hand"/>
                <a:ea typeface="Gochi Hand"/>
                <a:cs typeface="Gochi Hand"/>
                <a:sym typeface="Gochi Hand"/>
              </a:rPr>
              <a:t>Chalkboard</a:t>
            </a:r>
            <a:endParaRPr/>
          </a:p>
          <a:p>
            <a:pPr indent="0" lvl="0" marL="0" marR="0" rtl="0" algn="l">
              <a:lnSpc>
                <a:spcPct val="70000"/>
              </a:lnSpc>
              <a:spcBef>
                <a:spcPts val="0"/>
              </a:spcBef>
              <a:spcAft>
                <a:spcPts val="0"/>
              </a:spcAft>
              <a:buNone/>
            </a:pPr>
            <a:r>
              <a:rPr b="0" i="0" lang="en-US" sz="15646" u="none" cap="none" strike="noStrike">
                <a:solidFill>
                  <a:srgbClr val="FFFFFF"/>
                </a:solidFill>
                <a:latin typeface="Gochi Hand"/>
                <a:ea typeface="Gochi Hand"/>
                <a:cs typeface="Gochi Hand"/>
                <a:sym typeface="Gochi Hand"/>
              </a:rPr>
              <a:t>Infographics</a:t>
            </a:r>
            <a:endParaRPr/>
          </a:p>
        </p:txBody>
      </p:sp>
      <p:sp>
        <p:nvSpPr>
          <p:cNvPr id="39" name="Google Shape;39;p3"/>
          <p:cNvSpPr/>
          <p:nvPr/>
        </p:nvSpPr>
        <p:spPr>
          <a:xfrm>
            <a:off x="15015555" y="6628049"/>
            <a:ext cx="2243745" cy="2302350"/>
          </a:xfrm>
          <a:custGeom>
            <a:rect b="b" l="l" r="r" t="t"/>
            <a:pathLst>
              <a:path extrusionOk="0" h="2302350" w="2243745">
                <a:moveTo>
                  <a:pt x="0" y="0"/>
                </a:moveTo>
                <a:lnTo>
                  <a:pt x="2243745" y="0"/>
                </a:lnTo>
                <a:lnTo>
                  <a:pt x="2243745" y="2302351"/>
                </a:lnTo>
                <a:lnTo>
                  <a:pt x="0" y="2302351"/>
                </a:lnTo>
                <a:lnTo>
                  <a:pt x="0" y="0"/>
                </a:lnTo>
                <a:close/>
              </a:path>
            </a:pathLst>
          </a:custGeom>
          <a:blipFill rotWithShape="1">
            <a:blip r:embed="rId6">
              <a:alphaModFix/>
            </a:blip>
            <a:stretch>
              <a:fillRect b="0" l="0" r="0" t="0"/>
            </a:stretch>
          </a:blipFill>
          <a:ln>
            <a:noFill/>
          </a:ln>
        </p:spPr>
      </p:sp>
      <p:sp>
        <p:nvSpPr>
          <p:cNvPr id="40" name="Google Shape;40;p3"/>
          <p:cNvSpPr/>
          <p:nvPr/>
        </p:nvSpPr>
        <p:spPr>
          <a:xfrm>
            <a:off x="1362580" y="6688172"/>
            <a:ext cx="2920091" cy="2182104"/>
          </a:xfrm>
          <a:custGeom>
            <a:rect b="b" l="l" r="r" t="t"/>
            <a:pathLst>
              <a:path extrusionOk="0" h="2182104" w="2920091">
                <a:moveTo>
                  <a:pt x="0" y="0"/>
                </a:moveTo>
                <a:lnTo>
                  <a:pt x="2920091" y="0"/>
                </a:lnTo>
                <a:lnTo>
                  <a:pt x="2920091" y="2182105"/>
                </a:lnTo>
                <a:lnTo>
                  <a:pt x="0" y="2182105"/>
                </a:lnTo>
                <a:lnTo>
                  <a:pt x="0" y="0"/>
                </a:lnTo>
                <a:close/>
              </a:path>
            </a:pathLst>
          </a:custGeom>
          <a:blipFill rotWithShape="1">
            <a:blip r:embed="rId7">
              <a:alphaModFix/>
            </a:blip>
            <a:stretch>
              <a:fillRect b="0" l="0" r="0" t="0"/>
            </a:stretch>
          </a:blipFill>
          <a:ln>
            <a:noFill/>
          </a:ln>
        </p:spPr>
      </p:sp>
      <p:sp>
        <p:nvSpPr>
          <p:cNvPr id="41" name="Google Shape;41;p3"/>
          <p:cNvSpPr/>
          <p:nvPr/>
        </p:nvSpPr>
        <p:spPr>
          <a:xfrm>
            <a:off x="5489563" y="1599489"/>
            <a:ext cx="7315200" cy="1383238"/>
          </a:xfrm>
          <a:custGeom>
            <a:rect b="b" l="l" r="r" t="t"/>
            <a:pathLst>
              <a:path extrusionOk="0" h="1383238" w="7315200">
                <a:moveTo>
                  <a:pt x="0" y="0"/>
                </a:moveTo>
                <a:lnTo>
                  <a:pt x="7315200" y="0"/>
                </a:lnTo>
                <a:lnTo>
                  <a:pt x="7315200" y="1383238"/>
                </a:lnTo>
                <a:lnTo>
                  <a:pt x="0" y="1383238"/>
                </a:lnTo>
                <a:lnTo>
                  <a:pt x="0" y="0"/>
                </a:lnTo>
                <a:close/>
              </a:path>
            </a:pathLst>
          </a:custGeom>
          <a:blipFill rotWithShape="1">
            <a:blip r:embed="rId8">
              <a:alphaModFix/>
            </a:blip>
            <a:stretch>
              <a:fillRect b="0" l="0" r="0" t="0"/>
            </a:stretch>
          </a:blipFill>
          <a:ln>
            <a:noFill/>
          </a:ln>
        </p:spPr>
      </p:sp>
      <p:sp>
        <p:nvSpPr>
          <p:cNvPr id="42" name="Google Shape;42;p3"/>
          <p:cNvSpPr/>
          <p:nvPr/>
        </p:nvSpPr>
        <p:spPr>
          <a:xfrm flipH="1" rot="10800000">
            <a:off x="5489563" y="7308466"/>
            <a:ext cx="7315200" cy="1383238"/>
          </a:xfrm>
          <a:custGeom>
            <a:rect b="b" l="l" r="r" t="t"/>
            <a:pathLst>
              <a:path extrusionOk="0" h="1383238" w="7315200">
                <a:moveTo>
                  <a:pt x="0" y="1383238"/>
                </a:moveTo>
                <a:lnTo>
                  <a:pt x="7315200" y="1383238"/>
                </a:lnTo>
                <a:lnTo>
                  <a:pt x="7315200" y="0"/>
                </a:lnTo>
                <a:lnTo>
                  <a:pt x="0" y="0"/>
                </a:lnTo>
                <a:lnTo>
                  <a:pt x="0" y="1383238"/>
                </a:lnTo>
                <a:close/>
              </a:path>
            </a:pathLst>
          </a:custGeom>
          <a:blipFill rotWithShape="1">
            <a:blip r:embed="rId8">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BB29"/>
        </a:solidFill>
      </p:bgPr>
    </p:bg>
    <p:spTree>
      <p:nvGrpSpPr>
        <p:cNvPr id="228" name="Shape 228"/>
        <p:cNvGrpSpPr/>
        <p:nvPr/>
      </p:nvGrpSpPr>
      <p:grpSpPr>
        <a:xfrm>
          <a:off x="0" y="0"/>
          <a:ext cx="0" cy="0"/>
          <a:chOff x="0" y="0"/>
          <a:chExt cx="0" cy="0"/>
        </a:xfrm>
      </p:grpSpPr>
      <p:grpSp>
        <p:nvGrpSpPr>
          <p:cNvPr id="229" name="Google Shape;229;p12"/>
          <p:cNvGrpSpPr/>
          <p:nvPr/>
        </p:nvGrpSpPr>
        <p:grpSpPr>
          <a:xfrm>
            <a:off x="-702014" y="-626882"/>
            <a:ext cx="19698355" cy="11540765"/>
            <a:chOff x="0" y="0"/>
            <a:chExt cx="26264474" cy="15387686"/>
          </a:xfrm>
        </p:grpSpPr>
        <p:grpSp>
          <p:nvGrpSpPr>
            <p:cNvPr id="230" name="Google Shape;230;p12"/>
            <p:cNvGrpSpPr/>
            <p:nvPr/>
          </p:nvGrpSpPr>
          <p:grpSpPr>
            <a:xfrm>
              <a:off x="1664730" y="1320512"/>
              <a:ext cx="22926579" cy="12553782"/>
              <a:chOff x="0" y="-38100"/>
              <a:chExt cx="4528707" cy="2479759"/>
            </a:xfrm>
          </p:grpSpPr>
          <p:sp>
            <p:nvSpPr>
              <p:cNvPr id="231" name="Google Shape;231;p12"/>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D422B"/>
              </a:solidFill>
              <a:ln>
                <a:noFill/>
              </a:ln>
            </p:spPr>
          </p:sp>
          <p:sp>
            <p:nvSpPr>
              <p:cNvPr id="232" name="Google Shape;232;p12"/>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3" name="Google Shape;233;p12"/>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234" name="Google Shape;234;p12"/>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235" name="Google Shape;235;p12"/>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236" name="Google Shape;236;p12"/>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237" name="Google Shape;237;p12"/>
          <p:cNvSpPr/>
          <p:nvPr/>
        </p:nvSpPr>
        <p:spPr>
          <a:xfrm>
            <a:off x="6327757" y="3641858"/>
            <a:ext cx="5546205" cy="4840324"/>
          </a:xfrm>
          <a:custGeom>
            <a:rect b="b" l="l" r="r" t="t"/>
            <a:pathLst>
              <a:path extrusionOk="0" h="4840324" w="5546205">
                <a:moveTo>
                  <a:pt x="0" y="0"/>
                </a:moveTo>
                <a:lnTo>
                  <a:pt x="5546205" y="0"/>
                </a:lnTo>
                <a:lnTo>
                  <a:pt x="5546205" y="4840324"/>
                </a:lnTo>
                <a:lnTo>
                  <a:pt x="0" y="4840324"/>
                </a:lnTo>
                <a:lnTo>
                  <a:pt x="0" y="0"/>
                </a:lnTo>
                <a:close/>
              </a:path>
            </a:pathLst>
          </a:custGeom>
          <a:blipFill rotWithShape="1">
            <a:blip r:embed="rId4">
              <a:alphaModFix/>
            </a:blip>
            <a:stretch>
              <a:fillRect b="0" l="0" r="0" t="0"/>
            </a:stretch>
          </a:blipFill>
          <a:ln>
            <a:noFill/>
          </a:ln>
        </p:spPr>
      </p:sp>
      <p:sp>
        <p:nvSpPr>
          <p:cNvPr id="238" name="Google Shape;238;p12"/>
          <p:cNvSpPr txBox="1"/>
          <p:nvPr/>
        </p:nvSpPr>
        <p:spPr>
          <a:xfrm>
            <a:off x="3313779" y="5102178"/>
            <a:ext cx="2861189" cy="952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000" u="none" cap="none" strike="noStrike">
                <a:solidFill>
                  <a:srgbClr val="FEF5A6"/>
                </a:solidFill>
                <a:latin typeface="Gamja Flower"/>
                <a:ea typeface="Gamja Flower"/>
                <a:cs typeface="Gamja Flower"/>
                <a:sym typeface="Gamja Flower"/>
              </a:rPr>
              <a:t>Idea 1</a:t>
            </a:r>
            <a:endParaRPr/>
          </a:p>
        </p:txBody>
      </p:sp>
      <p:sp>
        <p:nvSpPr>
          <p:cNvPr id="239" name="Google Shape;239;p12"/>
          <p:cNvSpPr txBox="1"/>
          <p:nvPr/>
        </p:nvSpPr>
        <p:spPr>
          <a:xfrm>
            <a:off x="12119358" y="3603758"/>
            <a:ext cx="2861189" cy="952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000" u="none" cap="none" strike="noStrike">
                <a:solidFill>
                  <a:srgbClr val="82A1FD"/>
                </a:solidFill>
                <a:latin typeface="Gamja Flower"/>
                <a:ea typeface="Gamja Flower"/>
                <a:cs typeface="Gamja Flower"/>
                <a:sym typeface="Gamja Flower"/>
              </a:rPr>
              <a:t>Idea 2</a:t>
            </a:r>
            <a:endParaRPr/>
          </a:p>
        </p:txBody>
      </p:sp>
      <p:sp>
        <p:nvSpPr>
          <p:cNvPr id="240" name="Google Shape;240;p12"/>
          <p:cNvSpPr txBox="1"/>
          <p:nvPr/>
        </p:nvSpPr>
        <p:spPr>
          <a:xfrm>
            <a:off x="10934160" y="7098066"/>
            <a:ext cx="2861189" cy="952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000" u="none" cap="none" strike="noStrike">
                <a:solidFill>
                  <a:srgbClr val="7ED957"/>
                </a:solidFill>
                <a:latin typeface="Gamja Flower"/>
                <a:ea typeface="Gamja Flower"/>
                <a:cs typeface="Gamja Flower"/>
                <a:sym typeface="Gamja Flower"/>
              </a:rPr>
              <a:t>Idea 3</a:t>
            </a:r>
            <a:endParaRPr/>
          </a:p>
        </p:txBody>
      </p:sp>
      <p:sp>
        <p:nvSpPr>
          <p:cNvPr id="241" name="Google Shape;241;p12"/>
          <p:cNvSpPr txBox="1"/>
          <p:nvPr/>
        </p:nvSpPr>
        <p:spPr>
          <a:xfrm>
            <a:off x="3313779" y="6104157"/>
            <a:ext cx="2861189" cy="7016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99" u="none" cap="none" strike="noStrike">
                <a:solidFill>
                  <a:srgbClr val="FFFFFF"/>
                </a:solidFill>
                <a:latin typeface="Gamja Flower"/>
                <a:ea typeface="Gamja Flower"/>
                <a:cs typeface="Gamja Flower"/>
                <a:sym typeface="Gamja Flower"/>
              </a:rPr>
              <a:t>Lorem ipsum dolor sit amet, consectetur.</a:t>
            </a:r>
            <a:endParaRPr/>
          </a:p>
        </p:txBody>
      </p:sp>
      <p:sp>
        <p:nvSpPr>
          <p:cNvPr id="242" name="Google Shape;242;p12"/>
          <p:cNvSpPr txBox="1"/>
          <p:nvPr/>
        </p:nvSpPr>
        <p:spPr>
          <a:xfrm>
            <a:off x="10934160" y="8128676"/>
            <a:ext cx="2861189" cy="7016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99" u="none" cap="none" strike="noStrike">
                <a:solidFill>
                  <a:srgbClr val="FFFFFF"/>
                </a:solidFill>
                <a:latin typeface="Gamja Flower"/>
                <a:ea typeface="Gamja Flower"/>
                <a:cs typeface="Gamja Flower"/>
                <a:sym typeface="Gamja Flower"/>
              </a:rPr>
              <a:t>Lorem ipsum dolor sit amet, consectetur.</a:t>
            </a:r>
            <a:endParaRPr/>
          </a:p>
        </p:txBody>
      </p:sp>
      <p:sp>
        <p:nvSpPr>
          <p:cNvPr id="243" name="Google Shape;243;p12"/>
          <p:cNvSpPr txBox="1"/>
          <p:nvPr/>
        </p:nvSpPr>
        <p:spPr>
          <a:xfrm>
            <a:off x="12119358" y="4619511"/>
            <a:ext cx="2861189" cy="7016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99" u="none" cap="none" strike="noStrike">
                <a:solidFill>
                  <a:srgbClr val="FFFFFF"/>
                </a:solidFill>
                <a:latin typeface="Gamja Flower"/>
                <a:ea typeface="Gamja Flower"/>
                <a:cs typeface="Gamja Flower"/>
                <a:sym typeface="Gamja Flower"/>
              </a:rPr>
              <a:t>Lorem ipsum dolor sit amet, consectetur.</a:t>
            </a:r>
            <a:endParaRPr/>
          </a:p>
        </p:txBody>
      </p:sp>
      <p:sp>
        <p:nvSpPr>
          <p:cNvPr id="244" name="Google Shape;244;p12"/>
          <p:cNvSpPr txBox="1"/>
          <p:nvPr/>
        </p:nvSpPr>
        <p:spPr>
          <a:xfrm>
            <a:off x="7716569" y="4946536"/>
            <a:ext cx="2861189" cy="197802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999" u="none" cap="none" strike="noStrike">
                <a:solidFill>
                  <a:srgbClr val="FFFFFF"/>
                </a:solidFill>
                <a:latin typeface="Gamja Flower"/>
                <a:ea typeface="Gamja Flower"/>
                <a:cs typeface="Gamja Flower"/>
                <a:sym typeface="Gamja Flower"/>
              </a:rPr>
              <a:t>MAIN</a:t>
            </a:r>
            <a:endParaRPr/>
          </a:p>
          <a:p>
            <a:pPr indent="0" lvl="0" marL="0" marR="0" rtl="0" algn="ctr">
              <a:lnSpc>
                <a:spcPct val="100000"/>
              </a:lnSpc>
              <a:spcBef>
                <a:spcPts val="0"/>
              </a:spcBef>
              <a:spcAft>
                <a:spcPts val="0"/>
              </a:spcAft>
              <a:buNone/>
            </a:pPr>
            <a:r>
              <a:rPr b="0" i="0" lang="en-US" sz="6999" u="none" cap="none" strike="noStrike">
                <a:solidFill>
                  <a:srgbClr val="FFFFFF"/>
                </a:solidFill>
                <a:latin typeface="Gamja Flower"/>
                <a:ea typeface="Gamja Flower"/>
                <a:cs typeface="Gamja Flower"/>
                <a:sym typeface="Gamja Flower"/>
              </a:rPr>
              <a:t>IDEA</a:t>
            </a:r>
            <a:endParaRPr/>
          </a:p>
        </p:txBody>
      </p:sp>
      <p:sp>
        <p:nvSpPr>
          <p:cNvPr id="245" name="Google Shape;245;p12"/>
          <p:cNvSpPr txBox="1"/>
          <p:nvPr/>
        </p:nvSpPr>
        <p:spPr>
          <a:xfrm>
            <a:off x="5552108" y="1481125"/>
            <a:ext cx="7183800" cy="1385100"/>
          </a:xfrm>
          <a:prstGeom prst="rect">
            <a:avLst/>
          </a:prstGeom>
          <a:noFill/>
          <a:ln>
            <a:noFill/>
          </a:ln>
        </p:spPr>
        <p:txBody>
          <a:bodyPr anchorCtr="0" anchor="t" bIns="0" lIns="0" spcFirstLastPara="1" rIns="0" wrap="square" tIns="0">
            <a:spAutoFit/>
          </a:bodyPr>
          <a:lstStyle/>
          <a:p>
            <a:pPr indent="0" lvl="0" marL="0" marR="0" rtl="0" algn="ctr">
              <a:lnSpc>
                <a:spcPct val="89999"/>
              </a:lnSpc>
              <a:spcBef>
                <a:spcPts val="0"/>
              </a:spcBef>
              <a:spcAft>
                <a:spcPts val="0"/>
              </a:spcAft>
              <a:buNone/>
            </a:pPr>
            <a:r>
              <a:rPr b="0" i="0" lang="en-US" sz="9999" u="none" cap="none" strike="noStrike">
                <a:solidFill>
                  <a:srgbClr val="FFFFFF"/>
                </a:solidFill>
                <a:latin typeface="Gochi Hand"/>
                <a:ea typeface="Gochi Hand"/>
                <a:cs typeface="Gochi Hand"/>
                <a:sym typeface="Gochi Hand"/>
              </a:rPr>
              <a:t>Infographic </a:t>
            </a:r>
            <a:r>
              <a:rPr lang="en-US" sz="9999">
                <a:solidFill>
                  <a:srgbClr val="FFFFFF"/>
                </a:solidFill>
                <a:latin typeface="Gochi Hand"/>
                <a:ea typeface="Gochi Hand"/>
                <a:cs typeface="Gochi Hand"/>
                <a:sym typeface="Gochi Hand"/>
              </a:rPr>
              <a:t>8</a:t>
            </a:r>
            <a:endParaRPr/>
          </a:p>
        </p:txBody>
      </p:sp>
    </p:spTree>
  </p:cSld>
  <p:clrMapOvr>
    <a:masterClrMapping/>
  </p:clrMapOvr>
  <p:transition>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BB29"/>
        </a:solidFill>
      </p:bgPr>
    </p:bg>
    <p:spTree>
      <p:nvGrpSpPr>
        <p:cNvPr id="249" name="Shape 249"/>
        <p:cNvGrpSpPr/>
        <p:nvPr/>
      </p:nvGrpSpPr>
      <p:grpSpPr>
        <a:xfrm>
          <a:off x="0" y="0"/>
          <a:ext cx="0" cy="0"/>
          <a:chOff x="0" y="0"/>
          <a:chExt cx="0" cy="0"/>
        </a:xfrm>
      </p:grpSpPr>
      <p:grpSp>
        <p:nvGrpSpPr>
          <p:cNvPr id="250" name="Google Shape;250;p13"/>
          <p:cNvGrpSpPr/>
          <p:nvPr/>
        </p:nvGrpSpPr>
        <p:grpSpPr>
          <a:xfrm>
            <a:off x="-702014" y="-626882"/>
            <a:ext cx="19698355" cy="11540765"/>
            <a:chOff x="0" y="0"/>
            <a:chExt cx="26264474" cy="15387686"/>
          </a:xfrm>
        </p:grpSpPr>
        <p:grpSp>
          <p:nvGrpSpPr>
            <p:cNvPr id="251" name="Google Shape;251;p13"/>
            <p:cNvGrpSpPr/>
            <p:nvPr/>
          </p:nvGrpSpPr>
          <p:grpSpPr>
            <a:xfrm>
              <a:off x="1664730" y="1320512"/>
              <a:ext cx="22926579" cy="12553782"/>
              <a:chOff x="0" y="-38100"/>
              <a:chExt cx="4528707" cy="2479759"/>
            </a:xfrm>
          </p:grpSpPr>
          <p:sp>
            <p:nvSpPr>
              <p:cNvPr id="252" name="Google Shape;252;p13"/>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D422B"/>
              </a:solidFill>
              <a:ln>
                <a:noFill/>
              </a:ln>
            </p:spPr>
          </p:sp>
          <p:sp>
            <p:nvSpPr>
              <p:cNvPr id="253" name="Google Shape;253;p13"/>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4" name="Google Shape;254;p13"/>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255" name="Google Shape;255;p13"/>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256" name="Google Shape;256;p13"/>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257" name="Google Shape;257;p13"/>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258" name="Google Shape;258;p13"/>
          <p:cNvSpPr/>
          <p:nvPr/>
        </p:nvSpPr>
        <p:spPr>
          <a:xfrm>
            <a:off x="5205316" y="3625424"/>
            <a:ext cx="7882924" cy="5360388"/>
          </a:xfrm>
          <a:custGeom>
            <a:rect b="b" l="l" r="r" t="t"/>
            <a:pathLst>
              <a:path extrusionOk="0" h="5360388" w="7882924">
                <a:moveTo>
                  <a:pt x="0" y="0"/>
                </a:moveTo>
                <a:lnTo>
                  <a:pt x="7882924" y="0"/>
                </a:lnTo>
                <a:lnTo>
                  <a:pt x="7882924" y="5360388"/>
                </a:lnTo>
                <a:lnTo>
                  <a:pt x="0" y="5360388"/>
                </a:lnTo>
                <a:lnTo>
                  <a:pt x="0" y="0"/>
                </a:lnTo>
                <a:close/>
              </a:path>
            </a:pathLst>
          </a:custGeom>
          <a:blipFill rotWithShape="1">
            <a:blip r:embed="rId4">
              <a:alphaModFix/>
            </a:blip>
            <a:stretch>
              <a:fillRect b="0" l="0" r="0" t="0"/>
            </a:stretch>
          </a:blipFill>
          <a:ln>
            <a:noFill/>
          </a:ln>
        </p:spPr>
      </p:sp>
      <p:sp>
        <p:nvSpPr>
          <p:cNvPr id="259" name="Google Shape;259;p13"/>
          <p:cNvSpPr txBox="1"/>
          <p:nvPr/>
        </p:nvSpPr>
        <p:spPr>
          <a:xfrm>
            <a:off x="1391709" y="5370995"/>
            <a:ext cx="2737200" cy="2586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000" u="none" cap="none" strike="noStrike">
                <a:solidFill>
                  <a:srgbClr val="FFFFFF"/>
                </a:solidFill>
                <a:latin typeface="Gamja Flower"/>
                <a:ea typeface="Gamja Flower"/>
                <a:cs typeface="Gamja Flower"/>
                <a:sym typeface="Gamja Flower"/>
              </a:rPr>
              <a:t>Lorem ipsum dolor sit amet, consectetur adipiscing elit, sed do eiusmod.</a:t>
            </a:r>
            <a:endParaRPr/>
          </a:p>
        </p:txBody>
      </p:sp>
      <p:sp>
        <p:nvSpPr>
          <p:cNvPr id="260" name="Google Shape;260;p13"/>
          <p:cNvSpPr txBox="1"/>
          <p:nvPr/>
        </p:nvSpPr>
        <p:spPr>
          <a:xfrm>
            <a:off x="13935965" y="5370995"/>
            <a:ext cx="2737200" cy="25860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3000" u="none" cap="none" strike="noStrike">
                <a:solidFill>
                  <a:srgbClr val="FFFFFF"/>
                </a:solidFill>
                <a:latin typeface="Gamja Flower"/>
                <a:ea typeface="Gamja Flower"/>
                <a:cs typeface="Gamja Flower"/>
                <a:sym typeface="Gamja Flower"/>
              </a:rPr>
              <a:t>Lorem ipsum dolor sit amet, consectetur adipiscing elit, sed do eiusmod.</a:t>
            </a:r>
            <a:endParaRPr/>
          </a:p>
        </p:txBody>
      </p:sp>
      <p:sp>
        <p:nvSpPr>
          <p:cNvPr id="261" name="Google Shape;261;p13"/>
          <p:cNvSpPr txBox="1"/>
          <p:nvPr/>
        </p:nvSpPr>
        <p:spPr>
          <a:xfrm>
            <a:off x="5632195" y="4703435"/>
            <a:ext cx="2512497" cy="27471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7562" u="none" cap="none" strike="noStrike">
                <a:solidFill>
                  <a:srgbClr val="FF66C4"/>
                </a:solidFill>
                <a:latin typeface="Gamja Flower"/>
                <a:ea typeface="Gamja Flower"/>
                <a:cs typeface="Gamja Flower"/>
                <a:sym typeface="Gamja Flower"/>
              </a:rPr>
              <a:t>A</a:t>
            </a:r>
            <a:endParaRPr/>
          </a:p>
        </p:txBody>
      </p:sp>
      <p:sp>
        <p:nvSpPr>
          <p:cNvPr id="262" name="Google Shape;262;p13"/>
          <p:cNvSpPr txBox="1"/>
          <p:nvPr/>
        </p:nvSpPr>
        <p:spPr>
          <a:xfrm>
            <a:off x="10245896" y="4703435"/>
            <a:ext cx="2512497" cy="27471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7562" u="none" cap="none" strike="noStrike">
                <a:solidFill>
                  <a:srgbClr val="82A1FD"/>
                </a:solidFill>
                <a:latin typeface="Gamja Flower"/>
                <a:ea typeface="Gamja Flower"/>
                <a:cs typeface="Gamja Flower"/>
                <a:sym typeface="Gamja Flower"/>
              </a:rPr>
              <a:t>B</a:t>
            </a:r>
            <a:endParaRPr/>
          </a:p>
        </p:txBody>
      </p:sp>
      <p:sp>
        <p:nvSpPr>
          <p:cNvPr id="263" name="Google Shape;263;p13"/>
          <p:cNvSpPr txBox="1"/>
          <p:nvPr/>
        </p:nvSpPr>
        <p:spPr>
          <a:xfrm>
            <a:off x="1391709" y="4239000"/>
            <a:ext cx="2512500" cy="923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6000" u="none" cap="none" strike="noStrike">
                <a:solidFill>
                  <a:srgbClr val="FF66C4"/>
                </a:solidFill>
                <a:latin typeface="Gamja Flower"/>
                <a:ea typeface="Gamja Flower"/>
                <a:cs typeface="Gamja Flower"/>
                <a:sym typeface="Gamja Flower"/>
              </a:rPr>
              <a:t>Team A</a:t>
            </a:r>
            <a:endParaRPr/>
          </a:p>
        </p:txBody>
      </p:sp>
      <p:sp>
        <p:nvSpPr>
          <p:cNvPr id="264" name="Google Shape;264;p13"/>
          <p:cNvSpPr txBox="1"/>
          <p:nvPr/>
        </p:nvSpPr>
        <p:spPr>
          <a:xfrm>
            <a:off x="14160749" y="4239000"/>
            <a:ext cx="2512500" cy="923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0" i="0" lang="en-US" sz="6000" u="none" cap="none" strike="noStrike">
                <a:solidFill>
                  <a:srgbClr val="82A1FD"/>
                </a:solidFill>
                <a:latin typeface="Gamja Flower"/>
                <a:ea typeface="Gamja Flower"/>
                <a:cs typeface="Gamja Flower"/>
                <a:sym typeface="Gamja Flower"/>
              </a:rPr>
              <a:t>Team B</a:t>
            </a:r>
            <a:endParaRPr/>
          </a:p>
        </p:txBody>
      </p:sp>
      <p:sp>
        <p:nvSpPr>
          <p:cNvPr id="265" name="Google Shape;265;p13"/>
          <p:cNvSpPr txBox="1"/>
          <p:nvPr/>
        </p:nvSpPr>
        <p:spPr>
          <a:xfrm>
            <a:off x="5552108" y="1481125"/>
            <a:ext cx="7183800" cy="1385100"/>
          </a:xfrm>
          <a:prstGeom prst="rect">
            <a:avLst/>
          </a:prstGeom>
          <a:noFill/>
          <a:ln>
            <a:noFill/>
          </a:ln>
        </p:spPr>
        <p:txBody>
          <a:bodyPr anchorCtr="0" anchor="t" bIns="0" lIns="0" spcFirstLastPara="1" rIns="0" wrap="square" tIns="0">
            <a:spAutoFit/>
          </a:bodyPr>
          <a:lstStyle/>
          <a:p>
            <a:pPr indent="0" lvl="0" marL="0" marR="0" rtl="0" algn="ctr">
              <a:lnSpc>
                <a:spcPct val="89999"/>
              </a:lnSpc>
              <a:spcBef>
                <a:spcPts val="0"/>
              </a:spcBef>
              <a:spcAft>
                <a:spcPts val="0"/>
              </a:spcAft>
              <a:buNone/>
            </a:pPr>
            <a:r>
              <a:rPr b="0" i="0" lang="en-US" sz="9999" u="none" cap="none" strike="noStrike">
                <a:solidFill>
                  <a:srgbClr val="FFFFFF"/>
                </a:solidFill>
                <a:latin typeface="Gochi Hand"/>
                <a:ea typeface="Gochi Hand"/>
                <a:cs typeface="Gochi Hand"/>
                <a:sym typeface="Gochi Hand"/>
              </a:rPr>
              <a:t>Infographic </a:t>
            </a:r>
            <a:r>
              <a:rPr lang="en-US" sz="9999">
                <a:solidFill>
                  <a:srgbClr val="FFFFFF"/>
                </a:solidFill>
                <a:latin typeface="Gochi Hand"/>
                <a:ea typeface="Gochi Hand"/>
                <a:cs typeface="Gochi Hand"/>
                <a:sym typeface="Gochi Hand"/>
              </a:rPr>
              <a:t>9</a:t>
            </a:r>
            <a:endParaRPr/>
          </a:p>
        </p:txBody>
      </p:sp>
    </p:spTree>
  </p:cSld>
  <p:clrMapOvr>
    <a:masterClrMapping/>
  </p:clrMapOvr>
  <p:transition>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BB29"/>
        </a:solidFill>
      </p:bgPr>
    </p:bg>
    <p:spTree>
      <p:nvGrpSpPr>
        <p:cNvPr id="269" name="Shape 269"/>
        <p:cNvGrpSpPr/>
        <p:nvPr/>
      </p:nvGrpSpPr>
      <p:grpSpPr>
        <a:xfrm>
          <a:off x="0" y="0"/>
          <a:ext cx="0" cy="0"/>
          <a:chOff x="0" y="0"/>
          <a:chExt cx="0" cy="0"/>
        </a:xfrm>
      </p:grpSpPr>
      <p:grpSp>
        <p:nvGrpSpPr>
          <p:cNvPr id="270" name="Google Shape;270;p14"/>
          <p:cNvGrpSpPr/>
          <p:nvPr/>
        </p:nvGrpSpPr>
        <p:grpSpPr>
          <a:xfrm>
            <a:off x="-702014" y="-626882"/>
            <a:ext cx="19698355" cy="11540765"/>
            <a:chOff x="0" y="0"/>
            <a:chExt cx="26264474" cy="15387686"/>
          </a:xfrm>
        </p:grpSpPr>
        <p:grpSp>
          <p:nvGrpSpPr>
            <p:cNvPr id="271" name="Google Shape;271;p14"/>
            <p:cNvGrpSpPr/>
            <p:nvPr/>
          </p:nvGrpSpPr>
          <p:grpSpPr>
            <a:xfrm>
              <a:off x="1664730" y="1320512"/>
              <a:ext cx="22926579" cy="12553782"/>
              <a:chOff x="0" y="-38100"/>
              <a:chExt cx="4528707" cy="2479759"/>
            </a:xfrm>
          </p:grpSpPr>
          <p:sp>
            <p:nvSpPr>
              <p:cNvPr id="272" name="Google Shape;272;p14"/>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D422B"/>
              </a:solidFill>
              <a:ln>
                <a:noFill/>
              </a:ln>
            </p:spPr>
          </p:sp>
          <p:sp>
            <p:nvSpPr>
              <p:cNvPr id="273" name="Google Shape;273;p14"/>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4" name="Google Shape;274;p14"/>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275" name="Google Shape;275;p14"/>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276" name="Google Shape;276;p14"/>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277" name="Google Shape;277;p14"/>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278" name="Google Shape;278;p14"/>
          <p:cNvSpPr/>
          <p:nvPr/>
        </p:nvSpPr>
        <p:spPr>
          <a:xfrm>
            <a:off x="11495027" y="1357566"/>
            <a:ext cx="5246370" cy="7457131"/>
          </a:xfrm>
          <a:custGeom>
            <a:rect b="b" l="l" r="r" t="t"/>
            <a:pathLst>
              <a:path extrusionOk="0" h="1155305" w="812800">
                <a:moveTo>
                  <a:pt x="33940" y="0"/>
                </a:moveTo>
                <a:lnTo>
                  <a:pt x="778860" y="0"/>
                </a:lnTo>
                <a:cubicBezTo>
                  <a:pt x="797604" y="0"/>
                  <a:pt x="812800" y="15196"/>
                  <a:pt x="812800" y="33940"/>
                </a:cubicBezTo>
                <a:lnTo>
                  <a:pt x="812800" y="1121364"/>
                </a:lnTo>
                <a:cubicBezTo>
                  <a:pt x="812800" y="1140109"/>
                  <a:pt x="797604" y="1155305"/>
                  <a:pt x="778860" y="1155305"/>
                </a:cubicBezTo>
                <a:lnTo>
                  <a:pt x="33940" y="1155305"/>
                </a:lnTo>
                <a:cubicBezTo>
                  <a:pt x="15196" y="1155305"/>
                  <a:pt x="0" y="1140109"/>
                  <a:pt x="0" y="1121364"/>
                </a:cubicBezTo>
                <a:lnTo>
                  <a:pt x="0" y="33940"/>
                </a:lnTo>
                <a:cubicBezTo>
                  <a:pt x="0" y="15196"/>
                  <a:pt x="15196" y="0"/>
                  <a:pt x="33940" y="0"/>
                </a:cubicBezTo>
                <a:close/>
              </a:path>
            </a:pathLst>
          </a:custGeom>
          <a:blipFill rotWithShape="1">
            <a:blip r:embed="rId4">
              <a:alphaModFix/>
            </a:blip>
            <a:stretch>
              <a:fillRect b="0" l="-56469" r="-56469"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4"/>
          <p:cNvSpPr txBox="1"/>
          <p:nvPr/>
        </p:nvSpPr>
        <p:spPr>
          <a:xfrm>
            <a:off x="1529846" y="1643316"/>
            <a:ext cx="5580980" cy="1228724"/>
          </a:xfrm>
          <a:prstGeom prst="rect">
            <a:avLst/>
          </a:prstGeom>
          <a:noFill/>
          <a:ln>
            <a:noFill/>
          </a:ln>
        </p:spPr>
        <p:txBody>
          <a:bodyPr anchorCtr="0" anchor="t" bIns="0" lIns="0" spcFirstLastPara="1" rIns="0" wrap="square" tIns="0">
            <a:spAutoFit/>
          </a:bodyPr>
          <a:lstStyle/>
          <a:p>
            <a:pPr indent="0" lvl="0" marL="0" marR="0" rtl="0" algn="ctr">
              <a:lnSpc>
                <a:spcPct val="89999"/>
              </a:lnSpc>
              <a:spcBef>
                <a:spcPts val="0"/>
              </a:spcBef>
              <a:spcAft>
                <a:spcPts val="0"/>
              </a:spcAft>
              <a:buNone/>
            </a:pPr>
            <a:r>
              <a:rPr b="0" i="0" lang="en-US" sz="9999" u="none" cap="none" strike="noStrike">
                <a:solidFill>
                  <a:srgbClr val="FFFFFF"/>
                </a:solidFill>
                <a:latin typeface="Gochi Hand"/>
                <a:ea typeface="Gochi Hand"/>
                <a:cs typeface="Gochi Hand"/>
                <a:sym typeface="Gochi Hand"/>
              </a:rPr>
              <a:t>Conclusion</a:t>
            </a:r>
            <a:endParaRPr/>
          </a:p>
        </p:txBody>
      </p:sp>
      <p:sp>
        <p:nvSpPr>
          <p:cNvPr id="280" name="Google Shape;280;p14"/>
          <p:cNvSpPr txBox="1"/>
          <p:nvPr/>
        </p:nvSpPr>
        <p:spPr>
          <a:xfrm>
            <a:off x="1529846" y="3410585"/>
            <a:ext cx="9219300" cy="52920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3799" u="none" cap="none" strike="noStrike">
                <a:solidFill>
                  <a:srgbClr val="FFFFFF"/>
                </a:solidFill>
                <a:latin typeface="Gamja Flower"/>
                <a:ea typeface="Gamja Flower"/>
                <a:cs typeface="Gamja Flower"/>
                <a:sym typeface="Gamja Flower"/>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a:t>
            </a:r>
            <a:endParaRPr/>
          </a:p>
        </p:txBody>
      </p:sp>
    </p:spTree>
  </p:cSld>
  <p:clrMapOvr>
    <a:masterClrMapping/>
  </p:clrMapOvr>
  <p:transition>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BB29"/>
        </a:solidFill>
      </p:bgPr>
    </p:bg>
    <p:spTree>
      <p:nvGrpSpPr>
        <p:cNvPr id="284" name="Shape 284"/>
        <p:cNvGrpSpPr/>
        <p:nvPr/>
      </p:nvGrpSpPr>
      <p:grpSpPr>
        <a:xfrm>
          <a:off x="0" y="0"/>
          <a:ext cx="0" cy="0"/>
          <a:chOff x="0" y="0"/>
          <a:chExt cx="0" cy="0"/>
        </a:xfrm>
      </p:grpSpPr>
      <p:grpSp>
        <p:nvGrpSpPr>
          <p:cNvPr id="285" name="Google Shape;285;p15"/>
          <p:cNvGrpSpPr/>
          <p:nvPr/>
        </p:nvGrpSpPr>
        <p:grpSpPr>
          <a:xfrm>
            <a:off x="-702014" y="-626882"/>
            <a:ext cx="19698355" cy="11540765"/>
            <a:chOff x="0" y="0"/>
            <a:chExt cx="26264474" cy="15387686"/>
          </a:xfrm>
        </p:grpSpPr>
        <p:grpSp>
          <p:nvGrpSpPr>
            <p:cNvPr id="286" name="Google Shape;286;p15"/>
            <p:cNvGrpSpPr/>
            <p:nvPr/>
          </p:nvGrpSpPr>
          <p:grpSpPr>
            <a:xfrm>
              <a:off x="1664730" y="1320512"/>
              <a:ext cx="22926579" cy="12553782"/>
              <a:chOff x="0" y="-38100"/>
              <a:chExt cx="4528707" cy="2479759"/>
            </a:xfrm>
          </p:grpSpPr>
          <p:sp>
            <p:nvSpPr>
              <p:cNvPr id="287" name="Google Shape;287;p15"/>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D422B"/>
              </a:solidFill>
              <a:ln>
                <a:noFill/>
              </a:ln>
            </p:spPr>
          </p:sp>
          <p:sp>
            <p:nvSpPr>
              <p:cNvPr id="288" name="Google Shape;288;p15"/>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9" name="Google Shape;289;p15"/>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290" name="Google Shape;290;p15"/>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291" name="Google Shape;291;p15"/>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292" name="Google Shape;292;p15"/>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293" name="Google Shape;293;p15"/>
          <p:cNvSpPr txBox="1"/>
          <p:nvPr/>
        </p:nvSpPr>
        <p:spPr>
          <a:xfrm>
            <a:off x="5939842" y="3038475"/>
            <a:ext cx="6408300" cy="49257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20000" u="none" cap="none" strike="noStrike">
                <a:solidFill>
                  <a:srgbClr val="FFFFFF"/>
                </a:solidFill>
                <a:latin typeface="Gochi Hand"/>
                <a:ea typeface="Gochi Hand"/>
                <a:cs typeface="Gochi Hand"/>
                <a:sym typeface="Gochi Hand"/>
              </a:rPr>
              <a:t>Thank</a:t>
            </a:r>
            <a:endParaRPr/>
          </a:p>
          <a:p>
            <a:pPr indent="0" lvl="0" marL="0" marR="0" rtl="0" algn="ctr">
              <a:lnSpc>
                <a:spcPct val="80000"/>
              </a:lnSpc>
              <a:spcBef>
                <a:spcPts val="0"/>
              </a:spcBef>
              <a:spcAft>
                <a:spcPts val="0"/>
              </a:spcAft>
              <a:buNone/>
            </a:pPr>
            <a:r>
              <a:rPr b="0" i="0" lang="en-US" sz="20000" u="none" cap="none" strike="noStrike">
                <a:solidFill>
                  <a:srgbClr val="FFFFFF"/>
                </a:solidFill>
                <a:latin typeface="Gochi Hand"/>
                <a:ea typeface="Gochi Hand"/>
                <a:cs typeface="Gochi Hand"/>
                <a:sym typeface="Gochi Hand"/>
              </a:rPr>
              <a:t>You!</a:t>
            </a:r>
            <a:endParaRPr/>
          </a:p>
        </p:txBody>
      </p:sp>
      <p:sp>
        <p:nvSpPr>
          <p:cNvPr id="294" name="Google Shape;294;p15"/>
          <p:cNvSpPr/>
          <p:nvPr/>
        </p:nvSpPr>
        <p:spPr>
          <a:xfrm>
            <a:off x="12348158" y="5425559"/>
            <a:ext cx="4334203" cy="3546166"/>
          </a:xfrm>
          <a:custGeom>
            <a:rect b="b" l="l" r="r" t="t"/>
            <a:pathLst>
              <a:path extrusionOk="0" h="3546166" w="4334203">
                <a:moveTo>
                  <a:pt x="0" y="0"/>
                </a:moveTo>
                <a:lnTo>
                  <a:pt x="4334203" y="0"/>
                </a:lnTo>
                <a:lnTo>
                  <a:pt x="4334203" y="3546166"/>
                </a:lnTo>
                <a:lnTo>
                  <a:pt x="0" y="3546166"/>
                </a:lnTo>
                <a:lnTo>
                  <a:pt x="0" y="0"/>
                </a:lnTo>
                <a:close/>
              </a:path>
            </a:pathLst>
          </a:custGeom>
          <a:blipFill rotWithShape="1">
            <a:blip r:embed="rId4">
              <a:alphaModFix/>
            </a:blip>
            <a:stretch>
              <a:fillRect b="0" l="0" r="0" t="0"/>
            </a:stretch>
          </a:blipFill>
          <a:ln>
            <a:noFill/>
          </a:ln>
        </p:spPr>
      </p:sp>
      <p:sp>
        <p:nvSpPr>
          <p:cNvPr id="295" name="Google Shape;295;p15"/>
          <p:cNvSpPr/>
          <p:nvPr/>
        </p:nvSpPr>
        <p:spPr>
          <a:xfrm>
            <a:off x="1451788" y="6340818"/>
            <a:ext cx="4211176" cy="2480765"/>
          </a:xfrm>
          <a:custGeom>
            <a:rect b="b" l="l" r="r" t="t"/>
            <a:pathLst>
              <a:path extrusionOk="0" h="2480765" w="4211176">
                <a:moveTo>
                  <a:pt x="0" y="0"/>
                </a:moveTo>
                <a:lnTo>
                  <a:pt x="4211176" y="0"/>
                </a:lnTo>
                <a:lnTo>
                  <a:pt x="4211176" y="2480765"/>
                </a:lnTo>
                <a:lnTo>
                  <a:pt x="0" y="2480765"/>
                </a:lnTo>
                <a:lnTo>
                  <a:pt x="0" y="0"/>
                </a:lnTo>
                <a:close/>
              </a:path>
            </a:pathLst>
          </a:custGeom>
          <a:blipFill rotWithShape="1">
            <a:blip r:embed="rId5">
              <a:alphaModFix/>
            </a:blip>
            <a:stretch>
              <a:fillRect b="0" l="0" r="0" t="0"/>
            </a:stretch>
          </a:blipFill>
          <a:ln>
            <a:noFill/>
          </a:ln>
        </p:spPr>
      </p:sp>
      <p:sp>
        <p:nvSpPr>
          <p:cNvPr id="296" name="Google Shape;296;p15"/>
          <p:cNvSpPr/>
          <p:nvPr/>
        </p:nvSpPr>
        <p:spPr>
          <a:xfrm>
            <a:off x="1994490" y="1845721"/>
            <a:ext cx="2124790" cy="2562795"/>
          </a:xfrm>
          <a:custGeom>
            <a:rect b="b" l="l" r="r" t="t"/>
            <a:pathLst>
              <a:path extrusionOk="0" h="2562795" w="2124790">
                <a:moveTo>
                  <a:pt x="0" y="0"/>
                </a:moveTo>
                <a:lnTo>
                  <a:pt x="2124790" y="0"/>
                </a:lnTo>
                <a:lnTo>
                  <a:pt x="2124790" y="2562795"/>
                </a:lnTo>
                <a:lnTo>
                  <a:pt x="0" y="2562795"/>
                </a:lnTo>
                <a:lnTo>
                  <a:pt x="0" y="0"/>
                </a:lnTo>
                <a:close/>
              </a:path>
            </a:pathLst>
          </a:custGeom>
          <a:blipFill rotWithShape="1">
            <a:blip r:embed="rId6">
              <a:alphaModFix/>
            </a:blip>
            <a:stretch>
              <a:fillRect b="0" l="0" r="0" t="0"/>
            </a:stretch>
          </a:blipFill>
          <a:ln>
            <a:noFill/>
          </a:ln>
        </p:spPr>
      </p:sp>
      <p:sp>
        <p:nvSpPr>
          <p:cNvPr id="297" name="Google Shape;297;p15"/>
          <p:cNvSpPr/>
          <p:nvPr/>
        </p:nvSpPr>
        <p:spPr>
          <a:xfrm>
            <a:off x="13889081" y="2142826"/>
            <a:ext cx="2314679" cy="2491337"/>
          </a:xfrm>
          <a:custGeom>
            <a:rect b="b" l="l" r="r" t="t"/>
            <a:pathLst>
              <a:path extrusionOk="0" h="2491337" w="2314679">
                <a:moveTo>
                  <a:pt x="0" y="0"/>
                </a:moveTo>
                <a:lnTo>
                  <a:pt x="2314678" y="0"/>
                </a:lnTo>
                <a:lnTo>
                  <a:pt x="2314678" y="2491337"/>
                </a:lnTo>
                <a:lnTo>
                  <a:pt x="0" y="2491337"/>
                </a:lnTo>
                <a:lnTo>
                  <a:pt x="0" y="0"/>
                </a:lnTo>
                <a:close/>
              </a:path>
            </a:pathLst>
          </a:custGeom>
          <a:blipFill rotWithShape="1">
            <a:blip r:embed="rId7">
              <a:alphaModFix/>
            </a:blip>
            <a:stretch>
              <a:fillRect b="0" l="0" r="0" t="0"/>
            </a:stretch>
          </a:blipFill>
          <a:ln>
            <a:noFill/>
          </a:ln>
        </p:spPr>
      </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BB29"/>
        </a:solidFill>
      </p:bgPr>
    </p:bg>
    <p:spTree>
      <p:nvGrpSpPr>
        <p:cNvPr id="301" name="Shape 301"/>
        <p:cNvGrpSpPr/>
        <p:nvPr/>
      </p:nvGrpSpPr>
      <p:grpSpPr>
        <a:xfrm>
          <a:off x="0" y="0"/>
          <a:ext cx="0" cy="0"/>
          <a:chOff x="0" y="0"/>
          <a:chExt cx="0" cy="0"/>
        </a:xfrm>
      </p:grpSpPr>
      <p:grpSp>
        <p:nvGrpSpPr>
          <p:cNvPr id="302" name="Google Shape;302;p16"/>
          <p:cNvGrpSpPr/>
          <p:nvPr/>
        </p:nvGrpSpPr>
        <p:grpSpPr>
          <a:xfrm>
            <a:off x="-702014" y="-626882"/>
            <a:ext cx="19698355" cy="11540765"/>
            <a:chOff x="0" y="0"/>
            <a:chExt cx="26264474" cy="15387686"/>
          </a:xfrm>
        </p:grpSpPr>
        <p:grpSp>
          <p:nvGrpSpPr>
            <p:cNvPr id="303" name="Google Shape;303;p16"/>
            <p:cNvGrpSpPr/>
            <p:nvPr/>
          </p:nvGrpSpPr>
          <p:grpSpPr>
            <a:xfrm>
              <a:off x="1664730" y="1320512"/>
              <a:ext cx="22926579" cy="12553782"/>
              <a:chOff x="0" y="-38100"/>
              <a:chExt cx="4528707" cy="2479759"/>
            </a:xfrm>
          </p:grpSpPr>
          <p:sp>
            <p:nvSpPr>
              <p:cNvPr id="304" name="Google Shape;304;p16"/>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D422B"/>
              </a:solidFill>
              <a:ln>
                <a:noFill/>
              </a:ln>
            </p:spPr>
          </p:sp>
          <p:sp>
            <p:nvSpPr>
              <p:cNvPr id="305" name="Google Shape;305;p16"/>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6" name="Google Shape;306;p16"/>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307" name="Google Shape;307;p16"/>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308" name="Google Shape;308;p16"/>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309" name="Google Shape;309;p16"/>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grpSp>
        <p:nvGrpSpPr>
          <p:cNvPr id="310" name="Google Shape;310;p16"/>
          <p:cNvGrpSpPr/>
          <p:nvPr/>
        </p:nvGrpSpPr>
        <p:grpSpPr>
          <a:xfrm>
            <a:off x="1440638" y="2352539"/>
            <a:ext cx="4661353" cy="6833096"/>
            <a:chOff x="0" y="-19050"/>
            <a:chExt cx="1342589" cy="1968106"/>
          </a:xfrm>
        </p:grpSpPr>
        <p:sp>
          <p:nvSpPr>
            <p:cNvPr id="311" name="Google Shape;311;p16"/>
            <p:cNvSpPr/>
            <p:nvPr/>
          </p:nvSpPr>
          <p:spPr>
            <a:xfrm>
              <a:off x="0" y="0"/>
              <a:ext cx="1342589" cy="1949056"/>
            </a:xfrm>
            <a:custGeom>
              <a:rect b="b" l="l" r="r" t="t"/>
              <a:pathLst>
                <a:path extrusionOk="0" h="1949056" w="1342589">
                  <a:moveTo>
                    <a:pt x="39861" y="0"/>
                  </a:moveTo>
                  <a:lnTo>
                    <a:pt x="1302728" y="0"/>
                  </a:lnTo>
                  <a:cubicBezTo>
                    <a:pt x="1313299" y="0"/>
                    <a:pt x="1323438" y="4200"/>
                    <a:pt x="1330914" y="11675"/>
                  </a:cubicBezTo>
                  <a:cubicBezTo>
                    <a:pt x="1338389" y="19150"/>
                    <a:pt x="1342589" y="29289"/>
                    <a:pt x="1342589" y="39861"/>
                  </a:cubicBezTo>
                  <a:lnTo>
                    <a:pt x="1342589" y="1909195"/>
                  </a:lnTo>
                  <a:cubicBezTo>
                    <a:pt x="1342589" y="1931210"/>
                    <a:pt x="1324742" y="1949056"/>
                    <a:pt x="1302728" y="1949056"/>
                  </a:cubicBezTo>
                  <a:lnTo>
                    <a:pt x="39861" y="1949056"/>
                  </a:lnTo>
                  <a:cubicBezTo>
                    <a:pt x="29289" y="1949056"/>
                    <a:pt x="19150" y="1944856"/>
                    <a:pt x="11675" y="1937381"/>
                  </a:cubicBezTo>
                  <a:cubicBezTo>
                    <a:pt x="4200" y="1929906"/>
                    <a:pt x="0" y="1919767"/>
                    <a:pt x="0" y="1909195"/>
                  </a:cubicBezTo>
                  <a:lnTo>
                    <a:pt x="0" y="39861"/>
                  </a:lnTo>
                  <a:cubicBezTo>
                    <a:pt x="0" y="17846"/>
                    <a:pt x="17846" y="0"/>
                    <a:pt x="39861"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16"/>
            <p:cNvSpPr txBox="1"/>
            <p:nvPr/>
          </p:nvSpPr>
          <p:spPr>
            <a:xfrm>
              <a:off x="0" y="-19050"/>
              <a:ext cx="1342589"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3" name="Google Shape;313;p16"/>
          <p:cNvGrpSpPr/>
          <p:nvPr/>
        </p:nvGrpSpPr>
        <p:grpSpPr>
          <a:xfrm>
            <a:off x="6319736" y="2352539"/>
            <a:ext cx="10527626" cy="6833096"/>
            <a:chOff x="0" y="-19050"/>
            <a:chExt cx="3032225" cy="1968106"/>
          </a:xfrm>
        </p:grpSpPr>
        <p:sp>
          <p:nvSpPr>
            <p:cNvPr id="314" name="Google Shape;314;p16"/>
            <p:cNvSpPr/>
            <p:nvPr/>
          </p:nvSpPr>
          <p:spPr>
            <a:xfrm>
              <a:off x="0" y="0"/>
              <a:ext cx="3032225" cy="1949056"/>
            </a:xfrm>
            <a:custGeom>
              <a:rect b="b" l="l" r="r" t="t"/>
              <a:pathLst>
                <a:path extrusionOk="0" h="1949056" w="3032225">
                  <a:moveTo>
                    <a:pt x="17649" y="0"/>
                  </a:moveTo>
                  <a:lnTo>
                    <a:pt x="3014576" y="0"/>
                  </a:lnTo>
                  <a:cubicBezTo>
                    <a:pt x="3019257" y="0"/>
                    <a:pt x="3023746" y="1859"/>
                    <a:pt x="3027056" y="5169"/>
                  </a:cubicBezTo>
                  <a:cubicBezTo>
                    <a:pt x="3030366" y="8479"/>
                    <a:pt x="3032225" y="12968"/>
                    <a:pt x="3032225" y="17649"/>
                  </a:cubicBezTo>
                  <a:lnTo>
                    <a:pt x="3032225" y="1931407"/>
                  </a:lnTo>
                  <a:cubicBezTo>
                    <a:pt x="3032225" y="1936088"/>
                    <a:pt x="3030366" y="1940577"/>
                    <a:pt x="3027056" y="1943887"/>
                  </a:cubicBezTo>
                  <a:cubicBezTo>
                    <a:pt x="3023746" y="1947196"/>
                    <a:pt x="3019257" y="1949056"/>
                    <a:pt x="3014576" y="1949056"/>
                  </a:cubicBezTo>
                  <a:lnTo>
                    <a:pt x="17649" y="1949056"/>
                  </a:lnTo>
                  <a:cubicBezTo>
                    <a:pt x="12968" y="1949056"/>
                    <a:pt x="8479" y="1947196"/>
                    <a:pt x="5169" y="1943887"/>
                  </a:cubicBezTo>
                  <a:cubicBezTo>
                    <a:pt x="1859" y="1940577"/>
                    <a:pt x="0" y="1936088"/>
                    <a:pt x="0" y="1931407"/>
                  </a:cubicBezTo>
                  <a:lnTo>
                    <a:pt x="0" y="17649"/>
                  </a:lnTo>
                  <a:cubicBezTo>
                    <a:pt x="0" y="12968"/>
                    <a:pt x="1859" y="8479"/>
                    <a:pt x="5169" y="5169"/>
                  </a:cubicBezTo>
                  <a:cubicBezTo>
                    <a:pt x="8479" y="1859"/>
                    <a:pt x="12968" y="0"/>
                    <a:pt x="17649" y="0"/>
                  </a:cubicBezTo>
                  <a:close/>
                </a:path>
              </a:pathLst>
            </a:custGeom>
            <a:solidFill>
              <a:srgbClr val="F0F0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6"/>
            <p:cNvSpPr txBox="1"/>
            <p:nvPr/>
          </p:nvSpPr>
          <p:spPr>
            <a:xfrm>
              <a:off x="0" y="-19050"/>
              <a:ext cx="3032225" cy="196810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6" name="Google Shape;316;p16"/>
          <p:cNvGrpSpPr/>
          <p:nvPr/>
        </p:nvGrpSpPr>
        <p:grpSpPr>
          <a:xfrm>
            <a:off x="1774205" y="2609231"/>
            <a:ext cx="3994220" cy="657982"/>
            <a:chOff x="0" y="-19050"/>
            <a:chExt cx="1150437" cy="189516"/>
          </a:xfrm>
        </p:grpSpPr>
        <p:sp>
          <p:nvSpPr>
            <p:cNvPr id="317" name="Google Shape;317;p16"/>
            <p:cNvSpPr/>
            <p:nvPr/>
          </p:nvSpPr>
          <p:spPr>
            <a:xfrm>
              <a:off x="0" y="0"/>
              <a:ext cx="1150437" cy="170466"/>
            </a:xfrm>
            <a:custGeom>
              <a:rect b="b" l="l" r="r" t="t"/>
              <a:pathLst>
                <a:path extrusionOk="0" h="170466" w="1150437">
                  <a:moveTo>
                    <a:pt x="34889" y="0"/>
                  </a:moveTo>
                  <a:lnTo>
                    <a:pt x="1115548" y="0"/>
                  </a:lnTo>
                  <a:cubicBezTo>
                    <a:pt x="1124801" y="0"/>
                    <a:pt x="1133675" y="3676"/>
                    <a:pt x="1140218" y="10219"/>
                  </a:cubicBezTo>
                  <a:cubicBezTo>
                    <a:pt x="1146761" y="16762"/>
                    <a:pt x="1150437" y="25636"/>
                    <a:pt x="1150437" y="34889"/>
                  </a:cubicBezTo>
                  <a:lnTo>
                    <a:pt x="1150437" y="135577"/>
                  </a:lnTo>
                  <a:cubicBezTo>
                    <a:pt x="1150437" y="144830"/>
                    <a:pt x="1146761" y="153704"/>
                    <a:pt x="1140218" y="160247"/>
                  </a:cubicBezTo>
                  <a:cubicBezTo>
                    <a:pt x="1133675" y="166790"/>
                    <a:pt x="1124801" y="170466"/>
                    <a:pt x="1115548" y="170466"/>
                  </a:cubicBezTo>
                  <a:lnTo>
                    <a:pt x="34889" y="170466"/>
                  </a:lnTo>
                  <a:cubicBezTo>
                    <a:pt x="25636" y="170466"/>
                    <a:pt x="16762" y="166790"/>
                    <a:pt x="10219" y="160247"/>
                  </a:cubicBezTo>
                  <a:cubicBezTo>
                    <a:pt x="3676" y="153704"/>
                    <a:pt x="0" y="144830"/>
                    <a:pt x="0" y="135577"/>
                  </a:cubicBezTo>
                  <a:lnTo>
                    <a:pt x="0" y="34889"/>
                  </a:lnTo>
                  <a:cubicBezTo>
                    <a:pt x="0" y="25636"/>
                    <a:pt x="3676" y="16762"/>
                    <a:pt x="10219" y="10219"/>
                  </a:cubicBezTo>
                  <a:cubicBezTo>
                    <a:pt x="16762" y="3676"/>
                    <a:pt x="25636" y="0"/>
                    <a:pt x="34889"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6"/>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19" name="Google Shape;319;p16"/>
          <p:cNvGrpSpPr/>
          <p:nvPr/>
        </p:nvGrpSpPr>
        <p:grpSpPr>
          <a:xfrm>
            <a:off x="9586439" y="2609231"/>
            <a:ext cx="3994220" cy="657982"/>
            <a:chOff x="0" y="-19050"/>
            <a:chExt cx="1150437" cy="189516"/>
          </a:xfrm>
        </p:grpSpPr>
        <p:sp>
          <p:nvSpPr>
            <p:cNvPr id="320" name="Google Shape;320;p16"/>
            <p:cNvSpPr/>
            <p:nvPr/>
          </p:nvSpPr>
          <p:spPr>
            <a:xfrm>
              <a:off x="0" y="0"/>
              <a:ext cx="1150437" cy="170466"/>
            </a:xfrm>
            <a:custGeom>
              <a:rect b="b" l="l" r="r" t="t"/>
              <a:pathLst>
                <a:path extrusionOk="0" h="170466" w="1150437">
                  <a:moveTo>
                    <a:pt x="34889" y="0"/>
                  </a:moveTo>
                  <a:lnTo>
                    <a:pt x="1115548" y="0"/>
                  </a:lnTo>
                  <a:cubicBezTo>
                    <a:pt x="1124801" y="0"/>
                    <a:pt x="1133675" y="3676"/>
                    <a:pt x="1140218" y="10219"/>
                  </a:cubicBezTo>
                  <a:cubicBezTo>
                    <a:pt x="1146761" y="16762"/>
                    <a:pt x="1150437" y="25636"/>
                    <a:pt x="1150437" y="34889"/>
                  </a:cubicBezTo>
                  <a:lnTo>
                    <a:pt x="1150437" y="135577"/>
                  </a:lnTo>
                  <a:cubicBezTo>
                    <a:pt x="1150437" y="144830"/>
                    <a:pt x="1146761" y="153704"/>
                    <a:pt x="1140218" y="160247"/>
                  </a:cubicBezTo>
                  <a:cubicBezTo>
                    <a:pt x="1133675" y="166790"/>
                    <a:pt x="1124801" y="170466"/>
                    <a:pt x="1115548" y="170466"/>
                  </a:cubicBezTo>
                  <a:lnTo>
                    <a:pt x="34889" y="170466"/>
                  </a:lnTo>
                  <a:cubicBezTo>
                    <a:pt x="25636" y="170466"/>
                    <a:pt x="16762" y="166790"/>
                    <a:pt x="10219" y="160247"/>
                  </a:cubicBezTo>
                  <a:cubicBezTo>
                    <a:pt x="3676" y="153704"/>
                    <a:pt x="0" y="144830"/>
                    <a:pt x="0" y="135577"/>
                  </a:cubicBezTo>
                  <a:lnTo>
                    <a:pt x="0" y="34889"/>
                  </a:lnTo>
                  <a:cubicBezTo>
                    <a:pt x="0" y="25636"/>
                    <a:pt x="3676" y="16762"/>
                    <a:pt x="10219" y="10219"/>
                  </a:cubicBezTo>
                  <a:cubicBezTo>
                    <a:pt x="16762" y="3676"/>
                    <a:pt x="25636" y="0"/>
                    <a:pt x="34889"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6"/>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22" name="Google Shape;322;p16"/>
          <p:cNvGrpSpPr/>
          <p:nvPr/>
        </p:nvGrpSpPr>
        <p:grpSpPr>
          <a:xfrm>
            <a:off x="1774205" y="6846989"/>
            <a:ext cx="3994220" cy="657982"/>
            <a:chOff x="0" y="-19050"/>
            <a:chExt cx="1150437" cy="189516"/>
          </a:xfrm>
        </p:grpSpPr>
        <p:sp>
          <p:nvSpPr>
            <p:cNvPr id="323" name="Google Shape;323;p16"/>
            <p:cNvSpPr/>
            <p:nvPr/>
          </p:nvSpPr>
          <p:spPr>
            <a:xfrm>
              <a:off x="0" y="0"/>
              <a:ext cx="1150437" cy="170466"/>
            </a:xfrm>
            <a:custGeom>
              <a:rect b="b" l="l" r="r" t="t"/>
              <a:pathLst>
                <a:path extrusionOk="0" h="170466" w="1150437">
                  <a:moveTo>
                    <a:pt x="34889" y="0"/>
                  </a:moveTo>
                  <a:lnTo>
                    <a:pt x="1115548" y="0"/>
                  </a:lnTo>
                  <a:cubicBezTo>
                    <a:pt x="1124801" y="0"/>
                    <a:pt x="1133675" y="3676"/>
                    <a:pt x="1140218" y="10219"/>
                  </a:cubicBezTo>
                  <a:cubicBezTo>
                    <a:pt x="1146761" y="16762"/>
                    <a:pt x="1150437" y="25636"/>
                    <a:pt x="1150437" y="34889"/>
                  </a:cubicBezTo>
                  <a:lnTo>
                    <a:pt x="1150437" y="135577"/>
                  </a:lnTo>
                  <a:cubicBezTo>
                    <a:pt x="1150437" y="144830"/>
                    <a:pt x="1146761" y="153704"/>
                    <a:pt x="1140218" y="160247"/>
                  </a:cubicBezTo>
                  <a:cubicBezTo>
                    <a:pt x="1133675" y="166790"/>
                    <a:pt x="1124801" y="170466"/>
                    <a:pt x="1115548" y="170466"/>
                  </a:cubicBezTo>
                  <a:lnTo>
                    <a:pt x="34889" y="170466"/>
                  </a:lnTo>
                  <a:cubicBezTo>
                    <a:pt x="25636" y="170466"/>
                    <a:pt x="16762" y="166790"/>
                    <a:pt x="10219" y="160247"/>
                  </a:cubicBezTo>
                  <a:cubicBezTo>
                    <a:pt x="3676" y="153704"/>
                    <a:pt x="0" y="144830"/>
                    <a:pt x="0" y="135577"/>
                  </a:cubicBezTo>
                  <a:lnTo>
                    <a:pt x="0" y="34889"/>
                  </a:lnTo>
                  <a:cubicBezTo>
                    <a:pt x="0" y="25636"/>
                    <a:pt x="3676" y="16762"/>
                    <a:pt x="10219" y="10219"/>
                  </a:cubicBezTo>
                  <a:cubicBezTo>
                    <a:pt x="16762" y="3676"/>
                    <a:pt x="25636" y="0"/>
                    <a:pt x="34889" y="0"/>
                  </a:cubicBezTo>
                  <a:close/>
                </a:path>
              </a:pathLst>
            </a:custGeom>
            <a:solidFill>
              <a:srgbClr val="000000">
                <a:alpha val="0"/>
              </a:srgbClr>
            </a:solidFill>
            <a:ln cap="sq" cmpd="sng" w="19050">
              <a:solidFill>
                <a:srgbClr val="0F1A38"/>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16"/>
            <p:cNvSpPr txBox="1"/>
            <p:nvPr/>
          </p:nvSpPr>
          <p:spPr>
            <a:xfrm>
              <a:off x="0" y="-19050"/>
              <a:ext cx="1150437" cy="189516"/>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5" name="Google Shape;325;p16"/>
          <p:cNvSpPr txBox="1"/>
          <p:nvPr/>
        </p:nvSpPr>
        <p:spPr>
          <a:xfrm>
            <a:off x="1859603" y="3528639"/>
            <a:ext cx="3823424" cy="460574"/>
          </a:xfrm>
          <a:prstGeom prst="rect">
            <a:avLst/>
          </a:prstGeom>
          <a:noFill/>
          <a:ln>
            <a:noFill/>
          </a:ln>
        </p:spPr>
        <p:txBody>
          <a:bodyPr anchorCtr="0" anchor="t" bIns="0" lIns="0" spcFirstLastPara="1" rIns="0" wrap="square" tIns="0">
            <a:spAutoFit/>
          </a:bodyPr>
          <a:lstStyle/>
          <a:p>
            <a:pPr indent="0" lvl="0" marL="0" marR="0" rtl="0" algn="ctr">
              <a:lnSpc>
                <a:spcPct val="122007"/>
              </a:lnSpc>
              <a:spcBef>
                <a:spcPts val="0"/>
              </a:spcBef>
              <a:spcAft>
                <a:spcPts val="0"/>
              </a:spcAft>
              <a:buNone/>
            </a:pPr>
            <a:r>
              <a:rPr b="0" i="0" lang="en-US" sz="1554" u="none" cap="none" strike="noStrike">
                <a:solidFill>
                  <a:srgbClr val="000000"/>
                </a:solidFill>
                <a:latin typeface="Arial"/>
                <a:ea typeface="Arial"/>
                <a:cs typeface="Arial"/>
                <a:sym typeface="Arial"/>
              </a:rPr>
              <a:t>This presentation template</a:t>
            </a:r>
            <a:endParaRPr/>
          </a:p>
          <a:p>
            <a:pPr indent="0" lvl="0" marL="0" marR="0" rtl="0" algn="ctr">
              <a:lnSpc>
                <a:spcPct val="122007"/>
              </a:lnSpc>
              <a:spcBef>
                <a:spcPts val="0"/>
              </a:spcBef>
              <a:spcAft>
                <a:spcPts val="0"/>
              </a:spcAft>
              <a:buNone/>
            </a:pPr>
            <a:r>
              <a:rPr b="0" i="0" lang="en-US" sz="1554" u="none" cap="none" strike="noStrike">
                <a:solidFill>
                  <a:srgbClr val="000000"/>
                </a:solidFill>
                <a:latin typeface="Arial"/>
                <a:ea typeface="Arial"/>
                <a:cs typeface="Arial"/>
                <a:sym typeface="Arial"/>
              </a:rPr>
              <a:t>uses the following free fonts:</a:t>
            </a:r>
            <a:endParaRPr/>
          </a:p>
        </p:txBody>
      </p:sp>
      <p:sp>
        <p:nvSpPr>
          <p:cNvPr id="326" name="Google Shape;326;p16"/>
          <p:cNvSpPr txBox="1"/>
          <p:nvPr/>
        </p:nvSpPr>
        <p:spPr>
          <a:xfrm>
            <a:off x="1807535" y="6319005"/>
            <a:ext cx="3994220" cy="228313"/>
          </a:xfrm>
          <a:prstGeom prst="rect">
            <a:avLst/>
          </a:prstGeom>
          <a:noFill/>
          <a:ln>
            <a:noFill/>
          </a:ln>
        </p:spPr>
        <p:txBody>
          <a:bodyPr anchorCtr="0" anchor="t" bIns="0" lIns="0" spcFirstLastPara="1" rIns="0" wrap="square" tIns="0">
            <a:spAutoFit/>
          </a:bodyPr>
          <a:lstStyle/>
          <a:p>
            <a:pPr indent="0" lvl="0" marL="0" marR="0" rtl="0" algn="ctr">
              <a:lnSpc>
                <a:spcPct val="122007"/>
              </a:lnSpc>
              <a:spcBef>
                <a:spcPts val="0"/>
              </a:spcBef>
              <a:spcAft>
                <a:spcPts val="0"/>
              </a:spcAft>
              <a:buNone/>
            </a:pPr>
            <a:r>
              <a:rPr b="0" i="0" lang="en-US" sz="1554" u="none" cap="none" strike="noStrike">
                <a:solidFill>
                  <a:srgbClr val="000000"/>
                </a:solidFill>
                <a:latin typeface="Arial"/>
                <a:ea typeface="Arial"/>
                <a:cs typeface="Arial"/>
                <a:sym typeface="Arial"/>
              </a:rPr>
              <a:t>You can find these fonts online too.</a:t>
            </a:r>
            <a:endParaRPr/>
          </a:p>
        </p:txBody>
      </p:sp>
      <p:sp>
        <p:nvSpPr>
          <p:cNvPr id="327" name="Google Shape;327;p16"/>
          <p:cNvSpPr txBox="1"/>
          <p:nvPr/>
        </p:nvSpPr>
        <p:spPr>
          <a:xfrm>
            <a:off x="2330868" y="4614882"/>
            <a:ext cx="2880893" cy="1096580"/>
          </a:xfrm>
          <a:prstGeom prst="rect">
            <a:avLst/>
          </a:prstGeom>
          <a:noFill/>
          <a:ln>
            <a:noFill/>
          </a:ln>
        </p:spPr>
        <p:txBody>
          <a:bodyPr anchorCtr="0" anchor="t" bIns="0" lIns="0" spcFirstLastPara="1" rIns="0" wrap="square" tIns="0">
            <a:spAutoFit/>
          </a:bodyPr>
          <a:lstStyle/>
          <a:p>
            <a:pPr indent="0" lvl="0" marL="0" marR="0" rtl="0" algn="ctr">
              <a:lnSpc>
                <a:spcPct val="102994"/>
              </a:lnSpc>
              <a:spcBef>
                <a:spcPts val="0"/>
              </a:spcBef>
              <a:spcAft>
                <a:spcPts val="0"/>
              </a:spcAft>
              <a:buNone/>
            </a:pPr>
            <a:r>
              <a:rPr b="1" i="0" lang="en-US" sz="1369" u="none" cap="none" strike="noStrike">
                <a:solidFill>
                  <a:srgbClr val="000000"/>
                </a:solidFill>
                <a:latin typeface="Arial"/>
                <a:ea typeface="Arial"/>
                <a:cs typeface="Arial"/>
                <a:sym typeface="Arial"/>
              </a:rPr>
              <a:t>TITLES:</a:t>
            </a:r>
            <a:endParaRPr/>
          </a:p>
          <a:p>
            <a:pPr indent="0" lvl="0" marL="0" marR="0" rtl="0" algn="ctr">
              <a:lnSpc>
                <a:spcPct val="103006"/>
              </a:lnSpc>
              <a:spcBef>
                <a:spcPts val="0"/>
              </a:spcBef>
              <a:spcAft>
                <a:spcPts val="0"/>
              </a:spcAft>
              <a:buNone/>
            </a:pPr>
            <a:r>
              <a:rPr b="1" i="0" lang="en-US" sz="1929" u="none" cap="none" strike="noStrike">
                <a:solidFill>
                  <a:srgbClr val="000000"/>
                </a:solidFill>
                <a:latin typeface="Arial"/>
                <a:ea typeface="Arial"/>
                <a:cs typeface="Arial"/>
                <a:sym typeface="Arial"/>
              </a:rPr>
              <a:t>GOCHI HAND</a:t>
            </a:r>
            <a:endParaRPr/>
          </a:p>
          <a:p>
            <a:pPr indent="0" lvl="0" marL="0" marR="0" rtl="0" algn="ctr">
              <a:lnSpc>
                <a:spcPct val="103006"/>
              </a:lnSpc>
              <a:spcBef>
                <a:spcPts val="0"/>
              </a:spcBef>
              <a:spcAft>
                <a:spcPts val="0"/>
              </a:spcAft>
              <a:buNone/>
            </a:pPr>
            <a:r>
              <a:t/>
            </a:r>
            <a:endParaRPr b="1" i="0" sz="1929" u="none" cap="none" strike="noStrike">
              <a:solidFill>
                <a:srgbClr val="000000"/>
              </a:solidFill>
              <a:latin typeface="Arial"/>
              <a:ea typeface="Arial"/>
              <a:cs typeface="Arial"/>
              <a:sym typeface="Arial"/>
            </a:endParaRPr>
          </a:p>
          <a:p>
            <a:pPr indent="0" lvl="0" marL="0" marR="0" rtl="0" algn="ctr">
              <a:lnSpc>
                <a:spcPct val="102994"/>
              </a:lnSpc>
              <a:spcBef>
                <a:spcPts val="0"/>
              </a:spcBef>
              <a:spcAft>
                <a:spcPts val="0"/>
              </a:spcAft>
              <a:buNone/>
            </a:pPr>
            <a:r>
              <a:rPr b="1" i="0" lang="en-US" sz="1369" u="none" cap="none" strike="noStrike">
                <a:solidFill>
                  <a:srgbClr val="000000"/>
                </a:solidFill>
                <a:latin typeface="Arial"/>
                <a:ea typeface="Arial"/>
                <a:cs typeface="Arial"/>
                <a:sym typeface="Arial"/>
              </a:rPr>
              <a:t>BODY COPY:</a:t>
            </a:r>
            <a:endParaRPr/>
          </a:p>
          <a:p>
            <a:pPr indent="0" lvl="0" marL="0" marR="0" rtl="0" algn="ctr">
              <a:lnSpc>
                <a:spcPct val="103006"/>
              </a:lnSpc>
              <a:spcBef>
                <a:spcPts val="0"/>
              </a:spcBef>
              <a:spcAft>
                <a:spcPts val="0"/>
              </a:spcAft>
              <a:buNone/>
            </a:pPr>
            <a:r>
              <a:rPr b="1" i="0" lang="en-US" sz="1929" u="none" cap="none" strike="noStrike">
                <a:solidFill>
                  <a:srgbClr val="000000"/>
                </a:solidFill>
                <a:latin typeface="Arial"/>
                <a:ea typeface="Arial"/>
                <a:cs typeface="Arial"/>
                <a:sym typeface="Arial"/>
              </a:rPr>
              <a:t>GAMJA FLOWER</a:t>
            </a:r>
            <a:endParaRPr/>
          </a:p>
        </p:txBody>
      </p:sp>
      <p:sp>
        <p:nvSpPr>
          <p:cNvPr id="328" name="Google Shape;328;p16"/>
          <p:cNvSpPr txBox="1"/>
          <p:nvPr/>
        </p:nvSpPr>
        <p:spPr>
          <a:xfrm>
            <a:off x="4582369" y="1641178"/>
            <a:ext cx="9023425" cy="306355"/>
          </a:xfrm>
          <a:prstGeom prst="rect">
            <a:avLst/>
          </a:prstGeom>
          <a:noFill/>
          <a:ln>
            <a:noFill/>
          </a:ln>
        </p:spPr>
        <p:txBody>
          <a:bodyPr anchorCtr="0" anchor="t" bIns="0" lIns="0" spcFirstLastPara="1" rIns="0" wrap="square" tIns="0">
            <a:spAutoFit/>
          </a:bodyPr>
          <a:lstStyle/>
          <a:p>
            <a:pPr indent="0" lvl="1" marL="0" marR="0" rtl="0" algn="ctr">
              <a:lnSpc>
                <a:spcPct val="122028"/>
              </a:lnSpc>
              <a:spcBef>
                <a:spcPts val="0"/>
              </a:spcBef>
              <a:spcAft>
                <a:spcPts val="0"/>
              </a:spcAft>
              <a:buNone/>
            </a:pPr>
            <a:r>
              <a:rPr b="0" i="0" lang="en-US" sz="2011" u="none" cap="none" strike="noStrike">
                <a:solidFill>
                  <a:srgbClr val="FFFFFF"/>
                </a:solidFill>
                <a:latin typeface="Arial"/>
                <a:ea typeface="Arial"/>
                <a:cs typeface="Arial"/>
                <a:sym typeface="Arial"/>
              </a:rPr>
              <a:t>Use these design resources in your Canva Presentation.</a:t>
            </a:r>
            <a:endParaRPr/>
          </a:p>
        </p:txBody>
      </p:sp>
      <p:sp>
        <p:nvSpPr>
          <p:cNvPr id="329" name="Google Shape;329;p16"/>
          <p:cNvSpPr txBox="1"/>
          <p:nvPr/>
        </p:nvSpPr>
        <p:spPr>
          <a:xfrm>
            <a:off x="11436998" y="9395600"/>
            <a:ext cx="5410364" cy="152726"/>
          </a:xfrm>
          <a:prstGeom prst="rect">
            <a:avLst/>
          </a:prstGeom>
          <a:noFill/>
          <a:ln>
            <a:noFill/>
          </a:ln>
        </p:spPr>
        <p:txBody>
          <a:bodyPr anchorCtr="0" anchor="t" bIns="0" lIns="0" spcFirstLastPara="1" rIns="0" wrap="square" tIns="0">
            <a:spAutoFit/>
          </a:bodyPr>
          <a:lstStyle/>
          <a:p>
            <a:pPr indent="0" lvl="1" marL="0" marR="0" rtl="0" algn="r">
              <a:lnSpc>
                <a:spcPct val="121989"/>
              </a:lnSpc>
              <a:spcBef>
                <a:spcPts val="0"/>
              </a:spcBef>
              <a:spcAft>
                <a:spcPts val="0"/>
              </a:spcAft>
              <a:buNone/>
            </a:pPr>
            <a:r>
              <a:rPr b="1" i="0" lang="en-US" sz="1096" u="none" cap="none" strike="noStrike">
                <a:solidFill>
                  <a:srgbClr val="FFFFFF"/>
                </a:solidFill>
                <a:latin typeface="Arial"/>
                <a:ea typeface="Arial"/>
                <a:cs typeface="Arial"/>
                <a:sym typeface="Arial"/>
              </a:rPr>
              <a:t>DON'T FORGET TO DELETE THIS PAGE BEFORE PRESENTING. </a:t>
            </a:r>
            <a:endParaRPr/>
          </a:p>
        </p:txBody>
      </p:sp>
      <p:sp>
        <p:nvSpPr>
          <p:cNvPr id="330" name="Google Shape;330;p16"/>
          <p:cNvSpPr txBox="1"/>
          <p:nvPr/>
        </p:nvSpPr>
        <p:spPr>
          <a:xfrm>
            <a:off x="5734501" y="833924"/>
            <a:ext cx="6719161" cy="6992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218" u="none" cap="none" strike="noStrike">
                <a:solidFill>
                  <a:srgbClr val="FFFFFF"/>
                </a:solidFill>
                <a:latin typeface="Arial"/>
                <a:ea typeface="Arial"/>
                <a:cs typeface="Arial"/>
                <a:sym typeface="Arial"/>
              </a:rPr>
              <a:t>RESOURCE PAGE</a:t>
            </a:r>
            <a:endParaRPr/>
          </a:p>
        </p:txBody>
      </p:sp>
      <p:sp>
        <p:nvSpPr>
          <p:cNvPr id="331" name="Google Shape;331;p16"/>
          <p:cNvSpPr txBox="1"/>
          <p:nvPr/>
        </p:nvSpPr>
        <p:spPr>
          <a:xfrm>
            <a:off x="2330868" y="2799999"/>
            <a:ext cx="2880893" cy="342585"/>
          </a:xfrm>
          <a:prstGeom prst="rect">
            <a:avLst/>
          </a:prstGeom>
          <a:noFill/>
          <a:ln>
            <a:noFill/>
          </a:ln>
        </p:spPr>
        <p:txBody>
          <a:bodyPr anchorCtr="0" anchor="t" bIns="0" lIns="0" spcFirstLastPara="1" rIns="0" wrap="square" tIns="0">
            <a:spAutoFit/>
          </a:bodyPr>
          <a:lstStyle/>
          <a:p>
            <a:pPr indent="0" lvl="0" marL="0" marR="0" rtl="0" algn="ctr">
              <a:lnSpc>
                <a:spcPct val="121959"/>
              </a:lnSpc>
              <a:spcBef>
                <a:spcPts val="0"/>
              </a:spcBef>
              <a:spcAft>
                <a:spcPts val="0"/>
              </a:spcAft>
              <a:buNone/>
            </a:pPr>
            <a:r>
              <a:rPr b="1" i="0" lang="en-US" sz="2286" u="none" cap="none" strike="noStrike">
                <a:solidFill>
                  <a:srgbClr val="0F1A38"/>
                </a:solidFill>
                <a:latin typeface="Arial"/>
                <a:ea typeface="Arial"/>
                <a:cs typeface="Arial"/>
                <a:sym typeface="Arial"/>
              </a:rPr>
              <a:t>Fonts</a:t>
            </a:r>
            <a:endParaRPr/>
          </a:p>
        </p:txBody>
      </p:sp>
      <p:sp>
        <p:nvSpPr>
          <p:cNvPr id="332" name="Google Shape;332;p16"/>
          <p:cNvSpPr txBox="1"/>
          <p:nvPr/>
        </p:nvSpPr>
        <p:spPr>
          <a:xfrm>
            <a:off x="10143102" y="2799999"/>
            <a:ext cx="2880893" cy="342585"/>
          </a:xfrm>
          <a:prstGeom prst="rect">
            <a:avLst/>
          </a:prstGeom>
          <a:noFill/>
          <a:ln>
            <a:noFill/>
          </a:ln>
        </p:spPr>
        <p:txBody>
          <a:bodyPr anchorCtr="0" anchor="t" bIns="0" lIns="0" spcFirstLastPara="1" rIns="0" wrap="square" tIns="0">
            <a:spAutoFit/>
          </a:bodyPr>
          <a:lstStyle/>
          <a:p>
            <a:pPr indent="0" lvl="0" marL="0" marR="0" rtl="0" algn="ctr">
              <a:lnSpc>
                <a:spcPct val="121959"/>
              </a:lnSpc>
              <a:spcBef>
                <a:spcPts val="0"/>
              </a:spcBef>
              <a:spcAft>
                <a:spcPts val="0"/>
              </a:spcAft>
              <a:buNone/>
            </a:pPr>
            <a:r>
              <a:rPr b="1" i="0" lang="en-US" sz="2286" u="none" cap="none" strike="noStrike">
                <a:solidFill>
                  <a:srgbClr val="0F1A38"/>
                </a:solidFill>
                <a:latin typeface="Arial"/>
                <a:ea typeface="Arial"/>
                <a:cs typeface="Arial"/>
                <a:sym typeface="Arial"/>
              </a:rPr>
              <a:t>Design Elements</a:t>
            </a:r>
            <a:endParaRPr/>
          </a:p>
        </p:txBody>
      </p:sp>
      <p:sp>
        <p:nvSpPr>
          <p:cNvPr id="333" name="Google Shape;333;p16"/>
          <p:cNvSpPr txBox="1"/>
          <p:nvPr/>
        </p:nvSpPr>
        <p:spPr>
          <a:xfrm>
            <a:off x="2330868" y="7009173"/>
            <a:ext cx="2880893" cy="342585"/>
          </a:xfrm>
          <a:prstGeom prst="rect">
            <a:avLst/>
          </a:prstGeom>
          <a:noFill/>
          <a:ln>
            <a:noFill/>
          </a:ln>
        </p:spPr>
        <p:txBody>
          <a:bodyPr anchorCtr="0" anchor="t" bIns="0" lIns="0" spcFirstLastPara="1" rIns="0" wrap="square" tIns="0">
            <a:spAutoFit/>
          </a:bodyPr>
          <a:lstStyle/>
          <a:p>
            <a:pPr indent="0" lvl="0" marL="0" marR="0" rtl="0" algn="ctr">
              <a:lnSpc>
                <a:spcPct val="121959"/>
              </a:lnSpc>
              <a:spcBef>
                <a:spcPts val="0"/>
              </a:spcBef>
              <a:spcAft>
                <a:spcPts val="0"/>
              </a:spcAft>
              <a:buNone/>
            </a:pPr>
            <a:r>
              <a:rPr b="1" i="0" lang="en-US" sz="2286" u="none" cap="none" strike="noStrike">
                <a:solidFill>
                  <a:srgbClr val="0F1A38"/>
                </a:solidFill>
                <a:latin typeface="Arial"/>
                <a:ea typeface="Arial"/>
                <a:cs typeface="Arial"/>
                <a:sym typeface="Arial"/>
              </a:rPr>
              <a:t>Colors</a:t>
            </a:r>
            <a:endParaRPr/>
          </a:p>
        </p:txBody>
      </p:sp>
      <p:grpSp>
        <p:nvGrpSpPr>
          <p:cNvPr id="334" name="Google Shape;334;p16"/>
          <p:cNvGrpSpPr/>
          <p:nvPr/>
        </p:nvGrpSpPr>
        <p:grpSpPr>
          <a:xfrm>
            <a:off x="7010582" y="4120773"/>
            <a:ext cx="9145934" cy="4188543"/>
            <a:chOff x="0" y="0"/>
            <a:chExt cx="12194578" cy="5584725"/>
          </a:xfrm>
        </p:grpSpPr>
        <p:sp>
          <p:nvSpPr>
            <p:cNvPr id="335" name="Google Shape;335;p16"/>
            <p:cNvSpPr/>
            <p:nvPr/>
          </p:nvSpPr>
          <p:spPr>
            <a:xfrm>
              <a:off x="9950219" y="1624108"/>
              <a:ext cx="857437" cy="737396"/>
            </a:xfrm>
            <a:custGeom>
              <a:rect b="b" l="l" r="r" t="t"/>
              <a:pathLst>
                <a:path extrusionOk="0" h="737396" w="857437">
                  <a:moveTo>
                    <a:pt x="0" y="0"/>
                  </a:moveTo>
                  <a:lnTo>
                    <a:pt x="857437" y="0"/>
                  </a:lnTo>
                  <a:lnTo>
                    <a:pt x="857437" y="737396"/>
                  </a:lnTo>
                  <a:lnTo>
                    <a:pt x="0" y="737396"/>
                  </a:lnTo>
                  <a:lnTo>
                    <a:pt x="0" y="0"/>
                  </a:lnTo>
                  <a:close/>
                </a:path>
              </a:pathLst>
            </a:custGeom>
            <a:blipFill rotWithShape="1">
              <a:blip r:embed="rId4">
                <a:alphaModFix/>
              </a:blip>
              <a:stretch>
                <a:fillRect b="0" l="0" r="0" t="0"/>
              </a:stretch>
            </a:blipFill>
            <a:ln>
              <a:noFill/>
            </a:ln>
          </p:spPr>
        </p:sp>
        <p:sp>
          <p:nvSpPr>
            <p:cNvPr id="336" name="Google Shape;336;p16"/>
            <p:cNvSpPr/>
            <p:nvPr/>
          </p:nvSpPr>
          <p:spPr>
            <a:xfrm>
              <a:off x="11518012" y="3049070"/>
              <a:ext cx="609416" cy="842157"/>
            </a:xfrm>
            <a:custGeom>
              <a:rect b="b" l="l" r="r" t="t"/>
              <a:pathLst>
                <a:path extrusionOk="0" h="842157" w="609416">
                  <a:moveTo>
                    <a:pt x="0" y="0"/>
                  </a:moveTo>
                  <a:lnTo>
                    <a:pt x="609415" y="0"/>
                  </a:lnTo>
                  <a:lnTo>
                    <a:pt x="609415" y="842157"/>
                  </a:lnTo>
                  <a:lnTo>
                    <a:pt x="0" y="842157"/>
                  </a:lnTo>
                  <a:lnTo>
                    <a:pt x="0" y="0"/>
                  </a:lnTo>
                  <a:close/>
                </a:path>
              </a:pathLst>
            </a:custGeom>
            <a:blipFill rotWithShape="1">
              <a:blip r:embed="rId5">
                <a:alphaModFix/>
              </a:blip>
              <a:stretch>
                <a:fillRect b="0" l="0" r="0" t="0"/>
              </a:stretch>
            </a:blipFill>
            <a:ln>
              <a:noFill/>
            </a:ln>
          </p:spPr>
        </p:sp>
        <p:sp>
          <p:nvSpPr>
            <p:cNvPr id="337" name="Google Shape;337;p16"/>
            <p:cNvSpPr/>
            <p:nvPr/>
          </p:nvSpPr>
          <p:spPr>
            <a:xfrm>
              <a:off x="10128292" y="3138793"/>
              <a:ext cx="502079" cy="752434"/>
            </a:xfrm>
            <a:custGeom>
              <a:rect b="b" l="l" r="r" t="t"/>
              <a:pathLst>
                <a:path extrusionOk="0" h="752434" w="502079">
                  <a:moveTo>
                    <a:pt x="0" y="0"/>
                  </a:moveTo>
                  <a:lnTo>
                    <a:pt x="502079" y="0"/>
                  </a:lnTo>
                  <a:lnTo>
                    <a:pt x="502079" y="752434"/>
                  </a:lnTo>
                  <a:lnTo>
                    <a:pt x="0" y="752434"/>
                  </a:lnTo>
                  <a:lnTo>
                    <a:pt x="0" y="0"/>
                  </a:lnTo>
                  <a:close/>
                </a:path>
              </a:pathLst>
            </a:custGeom>
            <a:blipFill rotWithShape="1">
              <a:blip r:embed="rId6">
                <a:alphaModFix/>
              </a:blip>
              <a:stretch>
                <a:fillRect b="0" l="0" r="0" t="0"/>
              </a:stretch>
            </a:blipFill>
            <a:ln>
              <a:noFill/>
            </a:ln>
          </p:spPr>
        </p:sp>
        <p:sp>
          <p:nvSpPr>
            <p:cNvPr id="338" name="Google Shape;338;p16"/>
            <p:cNvSpPr/>
            <p:nvPr/>
          </p:nvSpPr>
          <p:spPr>
            <a:xfrm>
              <a:off x="11361905" y="4649838"/>
              <a:ext cx="832673" cy="752434"/>
            </a:xfrm>
            <a:custGeom>
              <a:rect b="b" l="l" r="r" t="t"/>
              <a:pathLst>
                <a:path extrusionOk="0" h="752434" w="832673">
                  <a:moveTo>
                    <a:pt x="0" y="0"/>
                  </a:moveTo>
                  <a:lnTo>
                    <a:pt x="832673" y="0"/>
                  </a:lnTo>
                  <a:lnTo>
                    <a:pt x="832673" y="752434"/>
                  </a:lnTo>
                  <a:lnTo>
                    <a:pt x="0" y="752434"/>
                  </a:lnTo>
                  <a:lnTo>
                    <a:pt x="0" y="0"/>
                  </a:lnTo>
                  <a:close/>
                </a:path>
              </a:pathLst>
            </a:custGeom>
            <a:blipFill rotWithShape="1">
              <a:blip r:embed="rId7">
                <a:alphaModFix/>
              </a:blip>
              <a:stretch>
                <a:fillRect b="0" l="0" r="0" t="0"/>
              </a:stretch>
            </a:blipFill>
            <a:ln>
              <a:noFill/>
            </a:ln>
          </p:spPr>
        </p:sp>
        <p:sp>
          <p:nvSpPr>
            <p:cNvPr id="339" name="Google Shape;339;p16"/>
            <p:cNvSpPr/>
            <p:nvPr/>
          </p:nvSpPr>
          <p:spPr>
            <a:xfrm>
              <a:off x="11361905" y="44862"/>
              <a:ext cx="752434" cy="752434"/>
            </a:xfrm>
            <a:custGeom>
              <a:rect b="b" l="l" r="r" t="t"/>
              <a:pathLst>
                <a:path extrusionOk="0" h="752434" w="752434">
                  <a:moveTo>
                    <a:pt x="0" y="0"/>
                  </a:moveTo>
                  <a:lnTo>
                    <a:pt x="752434" y="0"/>
                  </a:lnTo>
                  <a:lnTo>
                    <a:pt x="752434" y="752434"/>
                  </a:lnTo>
                  <a:lnTo>
                    <a:pt x="0" y="752434"/>
                  </a:lnTo>
                  <a:lnTo>
                    <a:pt x="0" y="0"/>
                  </a:lnTo>
                  <a:close/>
                </a:path>
              </a:pathLst>
            </a:custGeom>
            <a:blipFill rotWithShape="1">
              <a:blip r:embed="rId8">
                <a:alphaModFix/>
              </a:blip>
              <a:stretch>
                <a:fillRect b="0" l="0" r="0" t="0"/>
              </a:stretch>
            </a:blipFill>
            <a:ln>
              <a:noFill/>
            </a:ln>
          </p:spPr>
        </p:sp>
        <p:sp>
          <p:nvSpPr>
            <p:cNvPr id="340" name="Google Shape;340;p16"/>
            <p:cNvSpPr/>
            <p:nvPr/>
          </p:nvSpPr>
          <p:spPr>
            <a:xfrm>
              <a:off x="9854856" y="52381"/>
              <a:ext cx="1029435" cy="632635"/>
            </a:xfrm>
            <a:custGeom>
              <a:rect b="b" l="l" r="r" t="t"/>
              <a:pathLst>
                <a:path extrusionOk="0" h="632635" w="1029435">
                  <a:moveTo>
                    <a:pt x="0" y="0"/>
                  </a:moveTo>
                  <a:lnTo>
                    <a:pt x="1029435" y="0"/>
                  </a:lnTo>
                  <a:lnTo>
                    <a:pt x="1029435" y="632634"/>
                  </a:lnTo>
                  <a:lnTo>
                    <a:pt x="0" y="632634"/>
                  </a:lnTo>
                  <a:lnTo>
                    <a:pt x="0" y="0"/>
                  </a:lnTo>
                  <a:close/>
                </a:path>
              </a:pathLst>
            </a:custGeom>
            <a:blipFill rotWithShape="1">
              <a:blip r:embed="rId9">
                <a:alphaModFix/>
              </a:blip>
              <a:stretch>
                <a:fillRect b="0" l="0" r="0" t="0"/>
              </a:stretch>
            </a:blipFill>
            <a:ln>
              <a:noFill/>
            </a:ln>
          </p:spPr>
        </p:sp>
        <p:sp>
          <p:nvSpPr>
            <p:cNvPr id="341" name="Google Shape;341;p16"/>
            <p:cNvSpPr/>
            <p:nvPr/>
          </p:nvSpPr>
          <p:spPr>
            <a:xfrm>
              <a:off x="11285270" y="1624108"/>
              <a:ext cx="842157" cy="842157"/>
            </a:xfrm>
            <a:custGeom>
              <a:rect b="b" l="l" r="r" t="t"/>
              <a:pathLst>
                <a:path extrusionOk="0" h="842157" w="842157">
                  <a:moveTo>
                    <a:pt x="0" y="0"/>
                  </a:moveTo>
                  <a:lnTo>
                    <a:pt x="842157" y="0"/>
                  </a:lnTo>
                  <a:lnTo>
                    <a:pt x="842157" y="842158"/>
                  </a:lnTo>
                  <a:lnTo>
                    <a:pt x="0" y="842158"/>
                  </a:lnTo>
                  <a:lnTo>
                    <a:pt x="0" y="0"/>
                  </a:lnTo>
                  <a:close/>
                </a:path>
              </a:pathLst>
            </a:custGeom>
            <a:blipFill rotWithShape="1">
              <a:blip r:embed="rId10">
                <a:alphaModFix/>
              </a:blip>
              <a:stretch>
                <a:fillRect b="0" l="0" r="0" t="0"/>
              </a:stretch>
            </a:blipFill>
            <a:ln>
              <a:noFill/>
            </a:ln>
          </p:spPr>
        </p:sp>
        <p:sp>
          <p:nvSpPr>
            <p:cNvPr id="342" name="Google Shape;342;p16"/>
            <p:cNvSpPr/>
            <p:nvPr/>
          </p:nvSpPr>
          <p:spPr>
            <a:xfrm>
              <a:off x="10043923" y="4668516"/>
              <a:ext cx="586448" cy="842157"/>
            </a:xfrm>
            <a:custGeom>
              <a:rect b="b" l="l" r="r" t="t"/>
              <a:pathLst>
                <a:path extrusionOk="0" h="842157" w="586448">
                  <a:moveTo>
                    <a:pt x="0" y="0"/>
                  </a:moveTo>
                  <a:lnTo>
                    <a:pt x="586448" y="0"/>
                  </a:lnTo>
                  <a:lnTo>
                    <a:pt x="586448" y="842157"/>
                  </a:lnTo>
                  <a:lnTo>
                    <a:pt x="0" y="842157"/>
                  </a:lnTo>
                  <a:lnTo>
                    <a:pt x="0" y="0"/>
                  </a:lnTo>
                  <a:close/>
                </a:path>
              </a:pathLst>
            </a:custGeom>
            <a:blipFill rotWithShape="1">
              <a:blip r:embed="rId11">
                <a:alphaModFix/>
              </a:blip>
              <a:stretch>
                <a:fillRect b="0" l="0" r="0" t="0"/>
              </a:stretch>
            </a:blipFill>
            <a:ln>
              <a:noFill/>
            </a:ln>
          </p:spPr>
        </p:sp>
        <p:sp>
          <p:nvSpPr>
            <p:cNvPr id="343" name="Google Shape;343;p16"/>
            <p:cNvSpPr/>
            <p:nvPr/>
          </p:nvSpPr>
          <p:spPr>
            <a:xfrm>
              <a:off x="6026638" y="8274"/>
              <a:ext cx="739567" cy="842157"/>
            </a:xfrm>
            <a:custGeom>
              <a:rect b="b" l="l" r="r" t="t"/>
              <a:pathLst>
                <a:path extrusionOk="0" h="842157" w="739567">
                  <a:moveTo>
                    <a:pt x="0" y="0"/>
                  </a:moveTo>
                  <a:lnTo>
                    <a:pt x="739567" y="0"/>
                  </a:lnTo>
                  <a:lnTo>
                    <a:pt x="739567" y="842157"/>
                  </a:lnTo>
                  <a:lnTo>
                    <a:pt x="0" y="842157"/>
                  </a:lnTo>
                  <a:lnTo>
                    <a:pt x="0" y="0"/>
                  </a:lnTo>
                  <a:close/>
                </a:path>
              </a:pathLst>
            </a:custGeom>
            <a:blipFill rotWithShape="1">
              <a:blip r:embed="rId12">
                <a:alphaModFix/>
              </a:blip>
              <a:stretch>
                <a:fillRect b="0" l="0" r="0" t="0"/>
              </a:stretch>
            </a:blipFill>
            <a:ln>
              <a:noFill/>
            </a:ln>
          </p:spPr>
        </p:sp>
        <p:sp>
          <p:nvSpPr>
            <p:cNvPr id="344" name="Google Shape;344;p16"/>
            <p:cNvSpPr/>
            <p:nvPr/>
          </p:nvSpPr>
          <p:spPr>
            <a:xfrm>
              <a:off x="8469780" y="161069"/>
              <a:ext cx="976424" cy="580528"/>
            </a:xfrm>
            <a:custGeom>
              <a:rect b="b" l="l" r="r" t="t"/>
              <a:pathLst>
                <a:path extrusionOk="0" h="580528" w="976424">
                  <a:moveTo>
                    <a:pt x="0" y="0"/>
                  </a:moveTo>
                  <a:lnTo>
                    <a:pt x="976424" y="0"/>
                  </a:lnTo>
                  <a:lnTo>
                    <a:pt x="976424" y="580529"/>
                  </a:lnTo>
                  <a:lnTo>
                    <a:pt x="0" y="580529"/>
                  </a:lnTo>
                  <a:lnTo>
                    <a:pt x="0" y="0"/>
                  </a:lnTo>
                  <a:close/>
                </a:path>
              </a:pathLst>
            </a:custGeom>
            <a:blipFill rotWithShape="1">
              <a:blip r:embed="rId13">
                <a:alphaModFix/>
              </a:blip>
              <a:stretch>
                <a:fillRect b="0" l="0" r="0" t="0"/>
              </a:stretch>
            </a:blipFill>
            <a:ln>
              <a:noFill/>
            </a:ln>
          </p:spPr>
        </p:sp>
        <p:sp>
          <p:nvSpPr>
            <p:cNvPr id="345" name="Google Shape;345;p16"/>
            <p:cNvSpPr/>
            <p:nvPr/>
          </p:nvSpPr>
          <p:spPr>
            <a:xfrm>
              <a:off x="1171397" y="53136"/>
              <a:ext cx="752434" cy="752434"/>
            </a:xfrm>
            <a:custGeom>
              <a:rect b="b" l="l" r="r" t="t"/>
              <a:pathLst>
                <a:path extrusionOk="0" h="752434" w="752434">
                  <a:moveTo>
                    <a:pt x="0" y="0"/>
                  </a:moveTo>
                  <a:lnTo>
                    <a:pt x="752434" y="0"/>
                  </a:lnTo>
                  <a:lnTo>
                    <a:pt x="752434" y="752434"/>
                  </a:lnTo>
                  <a:lnTo>
                    <a:pt x="0" y="752434"/>
                  </a:lnTo>
                  <a:lnTo>
                    <a:pt x="0" y="0"/>
                  </a:lnTo>
                  <a:close/>
                </a:path>
              </a:pathLst>
            </a:custGeom>
            <a:blipFill rotWithShape="1">
              <a:blip r:embed="rId14">
                <a:alphaModFix/>
              </a:blip>
              <a:stretch>
                <a:fillRect b="0" l="0" r="0" t="0"/>
              </a:stretch>
            </a:blipFill>
            <a:ln>
              <a:noFill/>
            </a:ln>
          </p:spPr>
        </p:sp>
        <p:sp>
          <p:nvSpPr>
            <p:cNvPr id="346" name="Google Shape;346;p16"/>
            <p:cNvSpPr/>
            <p:nvPr/>
          </p:nvSpPr>
          <p:spPr>
            <a:xfrm>
              <a:off x="6112" y="53136"/>
              <a:ext cx="752434" cy="752434"/>
            </a:xfrm>
            <a:custGeom>
              <a:rect b="b" l="l" r="r" t="t"/>
              <a:pathLst>
                <a:path extrusionOk="0" h="752434" w="752434">
                  <a:moveTo>
                    <a:pt x="0" y="0"/>
                  </a:moveTo>
                  <a:lnTo>
                    <a:pt x="752434" y="0"/>
                  </a:lnTo>
                  <a:lnTo>
                    <a:pt x="752434" y="752434"/>
                  </a:lnTo>
                  <a:lnTo>
                    <a:pt x="0" y="752434"/>
                  </a:lnTo>
                  <a:lnTo>
                    <a:pt x="0" y="0"/>
                  </a:lnTo>
                  <a:close/>
                </a:path>
              </a:pathLst>
            </a:custGeom>
            <a:blipFill rotWithShape="1">
              <a:blip r:embed="rId15">
                <a:alphaModFix/>
              </a:blip>
              <a:stretch>
                <a:fillRect b="0" l="0" r="0" t="0"/>
              </a:stretch>
            </a:blipFill>
            <a:ln>
              <a:noFill/>
            </a:ln>
          </p:spPr>
        </p:sp>
        <p:sp>
          <p:nvSpPr>
            <p:cNvPr id="347" name="Google Shape;347;p16"/>
            <p:cNvSpPr/>
            <p:nvPr/>
          </p:nvSpPr>
          <p:spPr>
            <a:xfrm>
              <a:off x="4742301" y="30822"/>
              <a:ext cx="835016" cy="797061"/>
            </a:xfrm>
            <a:custGeom>
              <a:rect b="b" l="l" r="r" t="t"/>
              <a:pathLst>
                <a:path extrusionOk="0" h="797061" w="835016">
                  <a:moveTo>
                    <a:pt x="0" y="0"/>
                  </a:moveTo>
                  <a:lnTo>
                    <a:pt x="835017" y="0"/>
                  </a:lnTo>
                  <a:lnTo>
                    <a:pt x="835017" y="797061"/>
                  </a:lnTo>
                  <a:lnTo>
                    <a:pt x="0" y="797061"/>
                  </a:lnTo>
                  <a:lnTo>
                    <a:pt x="0" y="0"/>
                  </a:lnTo>
                  <a:close/>
                </a:path>
              </a:pathLst>
            </a:custGeom>
            <a:blipFill rotWithShape="1">
              <a:blip r:embed="rId16">
                <a:alphaModFix/>
              </a:blip>
              <a:stretch>
                <a:fillRect b="0" l="0" r="0" t="0"/>
              </a:stretch>
            </a:blipFill>
            <a:ln>
              <a:noFill/>
            </a:ln>
          </p:spPr>
        </p:sp>
        <p:sp>
          <p:nvSpPr>
            <p:cNvPr id="348" name="Google Shape;348;p16"/>
            <p:cNvSpPr/>
            <p:nvPr/>
          </p:nvSpPr>
          <p:spPr>
            <a:xfrm>
              <a:off x="2353699" y="8274"/>
              <a:ext cx="836033" cy="842157"/>
            </a:xfrm>
            <a:custGeom>
              <a:rect b="b" l="l" r="r" t="t"/>
              <a:pathLst>
                <a:path extrusionOk="0" h="842157" w="836033">
                  <a:moveTo>
                    <a:pt x="0" y="0"/>
                  </a:moveTo>
                  <a:lnTo>
                    <a:pt x="836032" y="0"/>
                  </a:lnTo>
                  <a:lnTo>
                    <a:pt x="836032" y="842157"/>
                  </a:lnTo>
                  <a:lnTo>
                    <a:pt x="0" y="842157"/>
                  </a:lnTo>
                  <a:lnTo>
                    <a:pt x="0" y="0"/>
                  </a:lnTo>
                  <a:close/>
                </a:path>
              </a:pathLst>
            </a:custGeom>
            <a:blipFill rotWithShape="1">
              <a:blip r:embed="rId17">
                <a:alphaModFix/>
              </a:blip>
              <a:stretch>
                <a:fillRect b="0" l="0" r="0" t="0"/>
              </a:stretch>
            </a:blipFill>
            <a:ln>
              <a:noFill/>
            </a:ln>
          </p:spPr>
        </p:sp>
        <p:sp>
          <p:nvSpPr>
            <p:cNvPr id="349" name="Google Shape;349;p16"/>
            <p:cNvSpPr/>
            <p:nvPr/>
          </p:nvSpPr>
          <p:spPr>
            <a:xfrm>
              <a:off x="3611091" y="0"/>
              <a:ext cx="697354" cy="850431"/>
            </a:xfrm>
            <a:custGeom>
              <a:rect b="b" l="l" r="r" t="t"/>
              <a:pathLst>
                <a:path extrusionOk="0" h="850431" w="697354">
                  <a:moveTo>
                    <a:pt x="0" y="0"/>
                  </a:moveTo>
                  <a:lnTo>
                    <a:pt x="697353" y="0"/>
                  </a:lnTo>
                  <a:lnTo>
                    <a:pt x="697353" y="850431"/>
                  </a:lnTo>
                  <a:lnTo>
                    <a:pt x="0" y="850431"/>
                  </a:lnTo>
                  <a:lnTo>
                    <a:pt x="0" y="0"/>
                  </a:lnTo>
                  <a:close/>
                </a:path>
              </a:pathLst>
            </a:custGeom>
            <a:blipFill rotWithShape="1">
              <a:blip r:embed="rId18">
                <a:alphaModFix/>
              </a:blip>
              <a:stretch>
                <a:fillRect b="0" l="0" r="0" t="0"/>
              </a:stretch>
            </a:blipFill>
            <a:ln>
              <a:noFill/>
            </a:ln>
          </p:spPr>
        </p:sp>
        <p:sp>
          <p:nvSpPr>
            <p:cNvPr id="350" name="Google Shape;350;p16"/>
            <p:cNvSpPr/>
            <p:nvPr/>
          </p:nvSpPr>
          <p:spPr>
            <a:xfrm>
              <a:off x="7235331" y="53136"/>
              <a:ext cx="792051" cy="796395"/>
            </a:xfrm>
            <a:custGeom>
              <a:rect b="b" l="l" r="r" t="t"/>
              <a:pathLst>
                <a:path extrusionOk="0" h="796395" w="792051">
                  <a:moveTo>
                    <a:pt x="0" y="0"/>
                  </a:moveTo>
                  <a:lnTo>
                    <a:pt x="792051" y="0"/>
                  </a:lnTo>
                  <a:lnTo>
                    <a:pt x="792051" y="796395"/>
                  </a:lnTo>
                  <a:lnTo>
                    <a:pt x="0" y="796395"/>
                  </a:lnTo>
                  <a:lnTo>
                    <a:pt x="0" y="0"/>
                  </a:lnTo>
                  <a:close/>
                </a:path>
              </a:pathLst>
            </a:custGeom>
            <a:blipFill rotWithShape="1">
              <a:blip r:embed="rId19">
                <a:alphaModFix/>
              </a:blip>
              <a:stretch>
                <a:fillRect b="0" l="0" r="0" t="0"/>
              </a:stretch>
            </a:blipFill>
            <a:ln>
              <a:noFill/>
            </a:ln>
          </p:spPr>
        </p:sp>
        <p:sp>
          <p:nvSpPr>
            <p:cNvPr id="351" name="Google Shape;351;p16"/>
            <p:cNvSpPr/>
            <p:nvPr/>
          </p:nvSpPr>
          <p:spPr>
            <a:xfrm>
              <a:off x="7150671" y="1555972"/>
              <a:ext cx="679851" cy="842157"/>
            </a:xfrm>
            <a:custGeom>
              <a:rect b="b" l="l" r="r" t="t"/>
              <a:pathLst>
                <a:path extrusionOk="0" h="842157" w="679851">
                  <a:moveTo>
                    <a:pt x="0" y="0"/>
                  </a:moveTo>
                  <a:lnTo>
                    <a:pt x="679850" y="0"/>
                  </a:lnTo>
                  <a:lnTo>
                    <a:pt x="679850" y="842158"/>
                  </a:lnTo>
                  <a:lnTo>
                    <a:pt x="0" y="842158"/>
                  </a:lnTo>
                  <a:lnTo>
                    <a:pt x="0" y="0"/>
                  </a:lnTo>
                  <a:close/>
                </a:path>
              </a:pathLst>
            </a:custGeom>
            <a:blipFill rotWithShape="1">
              <a:blip r:embed="rId20">
                <a:alphaModFix/>
              </a:blip>
              <a:stretch>
                <a:fillRect b="0" l="0" r="0" t="0"/>
              </a:stretch>
            </a:blipFill>
            <a:ln>
              <a:noFill/>
            </a:ln>
          </p:spPr>
        </p:sp>
        <p:sp>
          <p:nvSpPr>
            <p:cNvPr id="352" name="Google Shape;352;p16"/>
            <p:cNvSpPr/>
            <p:nvPr/>
          </p:nvSpPr>
          <p:spPr>
            <a:xfrm>
              <a:off x="5685730" y="1555972"/>
              <a:ext cx="915388" cy="842157"/>
            </a:xfrm>
            <a:custGeom>
              <a:rect b="b" l="l" r="r" t="t"/>
              <a:pathLst>
                <a:path extrusionOk="0" h="842157" w="915388">
                  <a:moveTo>
                    <a:pt x="0" y="0"/>
                  </a:moveTo>
                  <a:lnTo>
                    <a:pt x="915388" y="0"/>
                  </a:lnTo>
                  <a:lnTo>
                    <a:pt x="915388" y="842158"/>
                  </a:lnTo>
                  <a:lnTo>
                    <a:pt x="0" y="842158"/>
                  </a:lnTo>
                  <a:lnTo>
                    <a:pt x="0" y="0"/>
                  </a:lnTo>
                  <a:close/>
                </a:path>
              </a:pathLst>
            </a:custGeom>
            <a:blipFill rotWithShape="1">
              <a:blip r:embed="rId21">
                <a:alphaModFix/>
              </a:blip>
              <a:stretch>
                <a:fillRect b="0" l="0" r="0" t="0"/>
              </a:stretch>
            </a:blipFill>
            <a:ln>
              <a:noFill/>
            </a:ln>
          </p:spPr>
        </p:sp>
        <p:sp>
          <p:nvSpPr>
            <p:cNvPr id="353" name="Google Shape;353;p16"/>
            <p:cNvSpPr/>
            <p:nvPr/>
          </p:nvSpPr>
          <p:spPr>
            <a:xfrm>
              <a:off x="8436611" y="1746954"/>
              <a:ext cx="962402" cy="552944"/>
            </a:xfrm>
            <a:custGeom>
              <a:rect b="b" l="l" r="r" t="t"/>
              <a:pathLst>
                <a:path extrusionOk="0" h="552944" w="962402">
                  <a:moveTo>
                    <a:pt x="0" y="0"/>
                  </a:moveTo>
                  <a:lnTo>
                    <a:pt x="962403" y="0"/>
                  </a:lnTo>
                  <a:lnTo>
                    <a:pt x="962403" y="552943"/>
                  </a:lnTo>
                  <a:lnTo>
                    <a:pt x="0" y="552943"/>
                  </a:lnTo>
                  <a:lnTo>
                    <a:pt x="0" y="0"/>
                  </a:lnTo>
                  <a:close/>
                </a:path>
              </a:pathLst>
            </a:custGeom>
            <a:blipFill rotWithShape="1">
              <a:blip r:embed="rId22">
                <a:alphaModFix/>
              </a:blip>
              <a:stretch>
                <a:fillRect b="0" l="0" r="0" t="0"/>
              </a:stretch>
            </a:blipFill>
            <a:ln>
              <a:noFill/>
            </a:ln>
          </p:spPr>
        </p:sp>
        <p:sp>
          <p:nvSpPr>
            <p:cNvPr id="354" name="Google Shape;354;p16"/>
            <p:cNvSpPr/>
            <p:nvPr/>
          </p:nvSpPr>
          <p:spPr>
            <a:xfrm>
              <a:off x="2920815" y="1555972"/>
              <a:ext cx="842157" cy="842157"/>
            </a:xfrm>
            <a:custGeom>
              <a:rect b="b" l="l" r="r" t="t"/>
              <a:pathLst>
                <a:path extrusionOk="0" h="842157" w="842157">
                  <a:moveTo>
                    <a:pt x="0" y="0"/>
                  </a:moveTo>
                  <a:lnTo>
                    <a:pt x="842158" y="0"/>
                  </a:lnTo>
                  <a:lnTo>
                    <a:pt x="842158" y="842158"/>
                  </a:lnTo>
                  <a:lnTo>
                    <a:pt x="0" y="842158"/>
                  </a:lnTo>
                  <a:lnTo>
                    <a:pt x="0" y="0"/>
                  </a:lnTo>
                  <a:close/>
                </a:path>
              </a:pathLst>
            </a:custGeom>
            <a:blipFill rotWithShape="1">
              <a:blip r:embed="rId23">
                <a:alphaModFix/>
              </a:blip>
              <a:stretch>
                <a:fillRect b="0" l="0" r="0" t="0"/>
              </a:stretch>
            </a:blipFill>
            <a:ln>
              <a:noFill/>
            </a:ln>
          </p:spPr>
        </p:sp>
        <p:sp>
          <p:nvSpPr>
            <p:cNvPr id="355" name="Google Shape;355;p16"/>
            <p:cNvSpPr/>
            <p:nvPr/>
          </p:nvSpPr>
          <p:spPr>
            <a:xfrm>
              <a:off x="6112" y="1555972"/>
              <a:ext cx="979253" cy="842157"/>
            </a:xfrm>
            <a:custGeom>
              <a:rect b="b" l="l" r="r" t="t"/>
              <a:pathLst>
                <a:path extrusionOk="0" h="842157" w="979253">
                  <a:moveTo>
                    <a:pt x="0" y="0"/>
                  </a:moveTo>
                  <a:lnTo>
                    <a:pt x="979253" y="0"/>
                  </a:lnTo>
                  <a:lnTo>
                    <a:pt x="979253" y="842158"/>
                  </a:lnTo>
                  <a:lnTo>
                    <a:pt x="0" y="842158"/>
                  </a:lnTo>
                  <a:lnTo>
                    <a:pt x="0" y="0"/>
                  </a:lnTo>
                  <a:close/>
                </a:path>
              </a:pathLst>
            </a:custGeom>
            <a:blipFill rotWithShape="1">
              <a:blip r:embed="rId24">
                <a:alphaModFix/>
              </a:blip>
              <a:stretch>
                <a:fillRect b="0" l="0" r="0" t="0"/>
              </a:stretch>
            </a:blipFill>
            <a:ln>
              <a:noFill/>
            </a:ln>
          </p:spPr>
        </p:sp>
        <p:sp>
          <p:nvSpPr>
            <p:cNvPr id="356" name="Google Shape;356;p16"/>
            <p:cNvSpPr/>
            <p:nvPr/>
          </p:nvSpPr>
          <p:spPr>
            <a:xfrm>
              <a:off x="4212969" y="1555972"/>
              <a:ext cx="840626" cy="842157"/>
            </a:xfrm>
            <a:custGeom>
              <a:rect b="b" l="l" r="r" t="t"/>
              <a:pathLst>
                <a:path extrusionOk="0" h="842157" w="840626">
                  <a:moveTo>
                    <a:pt x="0" y="0"/>
                  </a:moveTo>
                  <a:lnTo>
                    <a:pt x="840626" y="0"/>
                  </a:lnTo>
                  <a:lnTo>
                    <a:pt x="840626" y="842158"/>
                  </a:lnTo>
                  <a:lnTo>
                    <a:pt x="0" y="842158"/>
                  </a:lnTo>
                  <a:lnTo>
                    <a:pt x="0" y="0"/>
                  </a:lnTo>
                  <a:close/>
                </a:path>
              </a:pathLst>
            </a:custGeom>
            <a:blipFill rotWithShape="1">
              <a:blip r:embed="rId25">
                <a:alphaModFix/>
              </a:blip>
              <a:stretch>
                <a:fillRect b="0" l="0" r="0" t="0"/>
              </a:stretch>
            </a:blipFill>
            <a:ln>
              <a:noFill/>
            </a:ln>
          </p:spPr>
        </p:sp>
        <p:sp>
          <p:nvSpPr>
            <p:cNvPr id="357" name="Google Shape;357;p16"/>
            <p:cNvSpPr/>
            <p:nvPr/>
          </p:nvSpPr>
          <p:spPr>
            <a:xfrm>
              <a:off x="1532011" y="1555972"/>
              <a:ext cx="842157" cy="842157"/>
            </a:xfrm>
            <a:custGeom>
              <a:rect b="b" l="l" r="r" t="t"/>
              <a:pathLst>
                <a:path extrusionOk="0" h="842157" w="842157">
                  <a:moveTo>
                    <a:pt x="0" y="0"/>
                  </a:moveTo>
                  <a:lnTo>
                    <a:pt x="842158" y="0"/>
                  </a:lnTo>
                  <a:lnTo>
                    <a:pt x="842158" y="842158"/>
                  </a:lnTo>
                  <a:lnTo>
                    <a:pt x="0" y="842158"/>
                  </a:lnTo>
                  <a:lnTo>
                    <a:pt x="0" y="0"/>
                  </a:lnTo>
                  <a:close/>
                </a:path>
              </a:pathLst>
            </a:custGeom>
            <a:blipFill rotWithShape="1">
              <a:blip r:embed="rId26">
                <a:alphaModFix/>
              </a:blip>
              <a:stretch>
                <a:fillRect b="0" l="0" r="0" t="0"/>
              </a:stretch>
            </a:blipFill>
            <a:ln>
              <a:noFill/>
            </a:ln>
          </p:spPr>
        </p:sp>
        <p:sp>
          <p:nvSpPr>
            <p:cNvPr id="358" name="Google Shape;358;p16"/>
            <p:cNvSpPr/>
            <p:nvPr/>
          </p:nvSpPr>
          <p:spPr>
            <a:xfrm>
              <a:off x="6143065" y="3126821"/>
              <a:ext cx="922961" cy="728300"/>
            </a:xfrm>
            <a:custGeom>
              <a:rect b="b" l="l" r="r" t="t"/>
              <a:pathLst>
                <a:path extrusionOk="0" h="728300" w="922961">
                  <a:moveTo>
                    <a:pt x="0" y="0"/>
                  </a:moveTo>
                  <a:lnTo>
                    <a:pt x="922961" y="0"/>
                  </a:lnTo>
                  <a:lnTo>
                    <a:pt x="922961" y="728300"/>
                  </a:lnTo>
                  <a:lnTo>
                    <a:pt x="0" y="728300"/>
                  </a:lnTo>
                  <a:lnTo>
                    <a:pt x="0" y="0"/>
                  </a:lnTo>
                  <a:close/>
                </a:path>
              </a:pathLst>
            </a:custGeom>
            <a:blipFill rotWithShape="1">
              <a:blip r:embed="rId27">
                <a:alphaModFix/>
              </a:blip>
              <a:stretch>
                <a:fillRect b="0" l="0" r="0" t="0"/>
              </a:stretch>
            </a:blipFill>
            <a:ln>
              <a:noFill/>
            </a:ln>
          </p:spPr>
        </p:sp>
        <p:sp>
          <p:nvSpPr>
            <p:cNvPr id="359" name="Google Shape;359;p16"/>
            <p:cNvSpPr/>
            <p:nvPr/>
          </p:nvSpPr>
          <p:spPr>
            <a:xfrm>
              <a:off x="4728421" y="3161048"/>
              <a:ext cx="951864" cy="572849"/>
            </a:xfrm>
            <a:custGeom>
              <a:rect b="b" l="l" r="r" t="t"/>
              <a:pathLst>
                <a:path extrusionOk="0" h="572849" w="951864">
                  <a:moveTo>
                    <a:pt x="0" y="0"/>
                  </a:moveTo>
                  <a:lnTo>
                    <a:pt x="951864" y="0"/>
                  </a:lnTo>
                  <a:lnTo>
                    <a:pt x="951864" y="572849"/>
                  </a:lnTo>
                  <a:lnTo>
                    <a:pt x="0" y="572849"/>
                  </a:lnTo>
                  <a:lnTo>
                    <a:pt x="0" y="0"/>
                  </a:lnTo>
                  <a:close/>
                </a:path>
              </a:pathLst>
            </a:custGeom>
            <a:blipFill rotWithShape="1">
              <a:blip r:embed="rId28">
                <a:alphaModFix/>
              </a:blip>
              <a:stretch>
                <a:fillRect b="0" l="0" r="0" t="0"/>
              </a:stretch>
            </a:blipFill>
            <a:ln>
              <a:noFill/>
            </a:ln>
          </p:spPr>
        </p:sp>
        <p:sp>
          <p:nvSpPr>
            <p:cNvPr id="360" name="Google Shape;360;p16"/>
            <p:cNvSpPr/>
            <p:nvPr/>
          </p:nvSpPr>
          <p:spPr>
            <a:xfrm>
              <a:off x="2487290" y="3073543"/>
              <a:ext cx="783248" cy="834857"/>
            </a:xfrm>
            <a:custGeom>
              <a:rect b="b" l="l" r="r" t="t"/>
              <a:pathLst>
                <a:path extrusionOk="0" h="834857" w="783248">
                  <a:moveTo>
                    <a:pt x="0" y="0"/>
                  </a:moveTo>
                  <a:lnTo>
                    <a:pt x="783248" y="0"/>
                  </a:lnTo>
                  <a:lnTo>
                    <a:pt x="783248" y="834857"/>
                  </a:lnTo>
                  <a:lnTo>
                    <a:pt x="0" y="834857"/>
                  </a:lnTo>
                  <a:lnTo>
                    <a:pt x="0" y="0"/>
                  </a:lnTo>
                  <a:close/>
                </a:path>
              </a:pathLst>
            </a:custGeom>
            <a:blipFill rotWithShape="1">
              <a:blip r:embed="rId29">
                <a:alphaModFix/>
              </a:blip>
              <a:stretch>
                <a:fillRect b="0" l="0" r="0" t="0"/>
              </a:stretch>
            </a:blipFill>
            <a:ln>
              <a:noFill/>
            </a:ln>
          </p:spPr>
        </p:sp>
        <p:sp>
          <p:nvSpPr>
            <p:cNvPr id="361" name="Google Shape;361;p16"/>
            <p:cNvSpPr/>
            <p:nvPr/>
          </p:nvSpPr>
          <p:spPr>
            <a:xfrm>
              <a:off x="3733319" y="3083323"/>
              <a:ext cx="532321" cy="728300"/>
            </a:xfrm>
            <a:custGeom>
              <a:rect b="b" l="l" r="r" t="t"/>
              <a:pathLst>
                <a:path extrusionOk="0" h="728300" w="532321">
                  <a:moveTo>
                    <a:pt x="0" y="0"/>
                  </a:moveTo>
                  <a:lnTo>
                    <a:pt x="532321" y="0"/>
                  </a:lnTo>
                  <a:lnTo>
                    <a:pt x="532321" y="728300"/>
                  </a:lnTo>
                  <a:lnTo>
                    <a:pt x="0" y="728300"/>
                  </a:lnTo>
                  <a:lnTo>
                    <a:pt x="0" y="0"/>
                  </a:lnTo>
                  <a:close/>
                </a:path>
              </a:pathLst>
            </a:custGeom>
            <a:blipFill rotWithShape="1">
              <a:blip r:embed="rId30">
                <a:alphaModFix/>
              </a:blip>
              <a:stretch>
                <a:fillRect b="0" l="0" r="0" t="0"/>
              </a:stretch>
            </a:blipFill>
            <a:ln>
              <a:noFill/>
            </a:ln>
          </p:spPr>
        </p:sp>
        <p:sp>
          <p:nvSpPr>
            <p:cNvPr id="362" name="Google Shape;362;p16"/>
            <p:cNvSpPr/>
            <p:nvPr/>
          </p:nvSpPr>
          <p:spPr>
            <a:xfrm>
              <a:off x="1413439" y="3073543"/>
              <a:ext cx="608687" cy="834857"/>
            </a:xfrm>
            <a:custGeom>
              <a:rect b="b" l="l" r="r" t="t"/>
              <a:pathLst>
                <a:path extrusionOk="0" h="834857" w="608687">
                  <a:moveTo>
                    <a:pt x="0" y="0"/>
                  </a:moveTo>
                  <a:lnTo>
                    <a:pt x="608686" y="0"/>
                  </a:lnTo>
                  <a:lnTo>
                    <a:pt x="608686" y="834857"/>
                  </a:lnTo>
                  <a:lnTo>
                    <a:pt x="0" y="834857"/>
                  </a:lnTo>
                  <a:lnTo>
                    <a:pt x="0" y="0"/>
                  </a:lnTo>
                  <a:close/>
                </a:path>
              </a:pathLst>
            </a:custGeom>
            <a:blipFill rotWithShape="1">
              <a:blip r:embed="rId31">
                <a:alphaModFix/>
              </a:blip>
              <a:stretch>
                <a:fillRect b="0" l="0" r="0" t="0"/>
              </a:stretch>
            </a:blipFill>
            <a:ln>
              <a:noFill/>
            </a:ln>
          </p:spPr>
        </p:sp>
        <p:sp>
          <p:nvSpPr>
            <p:cNvPr id="363" name="Google Shape;363;p16"/>
            <p:cNvSpPr/>
            <p:nvPr/>
          </p:nvSpPr>
          <p:spPr>
            <a:xfrm>
              <a:off x="8724657" y="3126821"/>
              <a:ext cx="728300" cy="728300"/>
            </a:xfrm>
            <a:custGeom>
              <a:rect b="b" l="l" r="r" t="t"/>
              <a:pathLst>
                <a:path extrusionOk="0" h="728300" w="728300">
                  <a:moveTo>
                    <a:pt x="0" y="0"/>
                  </a:moveTo>
                  <a:lnTo>
                    <a:pt x="728300" y="0"/>
                  </a:lnTo>
                  <a:lnTo>
                    <a:pt x="728300" y="728300"/>
                  </a:lnTo>
                  <a:lnTo>
                    <a:pt x="0" y="728300"/>
                  </a:lnTo>
                  <a:lnTo>
                    <a:pt x="0" y="0"/>
                  </a:lnTo>
                  <a:close/>
                </a:path>
              </a:pathLst>
            </a:custGeom>
            <a:blipFill rotWithShape="1">
              <a:blip r:embed="rId32">
                <a:alphaModFix/>
              </a:blip>
              <a:stretch>
                <a:fillRect b="0" l="0" r="0" t="0"/>
              </a:stretch>
            </a:blipFill>
            <a:ln>
              <a:noFill/>
            </a:ln>
          </p:spPr>
        </p:sp>
        <p:sp>
          <p:nvSpPr>
            <p:cNvPr id="364" name="Google Shape;364;p16"/>
            <p:cNvSpPr/>
            <p:nvPr/>
          </p:nvSpPr>
          <p:spPr>
            <a:xfrm>
              <a:off x="7532384" y="3126821"/>
              <a:ext cx="728300" cy="728300"/>
            </a:xfrm>
            <a:custGeom>
              <a:rect b="b" l="l" r="r" t="t"/>
              <a:pathLst>
                <a:path extrusionOk="0" h="728300" w="728300">
                  <a:moveTo>
                    <a:pt x="0" y="0"/>
                  </a:moveTo>
                  <a:lnTo>
                    <a:pt x="728300" y="0"/>
                  </a:lnTo>
                  <a:lnTo>
                    <a:pt x="728300" y="728300"/>
                  </a:lnTo>
                  <a:lnTo>
                    <a:pt x="0" y="728300"/>
                  </a:lnTo>
                  <a:lnTo>
                    <a:pt x="0" y="0"/>
                  </a:lnTo>
                  <a:close/>
                </a:path>
              </a:pathLst>
            </a:custGeom>
            <a:blipFill rotWithShape="1">
              <a:blip r:embed="rId33">
                <a:alphaModFix/>
              </a:blip>
              <a:stretch>
                <a:fillRect b="0" l="0" r="0" t="0"/>
              </a:stretch>
            </a:blipFill>
            <a:ln>
              <a:noFill/>
            </a:ln>
          </p:spPr>
        </p:sp>
        <p:sp>
          <p:nvSpPr>
            <p:cNvPr id="365" name="Google Shape;365;p16"/>
            <p:cNvSpPr/>
            <p:nvPr/>
          </p:nvSpPr>
          <p:spPr>
            <a:xfrm>
              <a:off x="6112" y="3026394"/>
              <a:ext cx="943353" cy="842157"/>
            </a:xfrm>
            <a:custGeom>
              <a:rect b="b" l="l" r="r" t="t"/>
              <a:pathLst>
                <a:path extrusionOk="0" h="842157" w="943353">
                  <a:moveTo>
                    <a:pt x="0" y="0"/>
                  </a:moveTo>
                  <a:lnTo>
                    <a:pt x="943354" y="0"/>
                  </a:lnTo>
                  <a:lnTo>
                    <a:pt x="943354" y="842158"/>
                  </a:lnTo>
                  <a:lnTo>
                    <a:pt x="0" y="842158"/>
                  </a:lnTo>
                  <a:lnTo>
                    <a:pt x="0" y="0"/>
                  </a:lnTo>
                  <a:close/>
                </a:path>
              </a:pathLst>
            </a:custGeom>
            <a:blipFill rotWithShape="1">
              <a:blip r:embed="rId34">
                <a:alphaModFix/>
              </a:blip>
              <a:stretch>
                <a:fillRect b="0" l="0" r="0" t="0"/>
              </a:stretch>
            </a:blipFill>
            <a:ln>
              <a:noFill/>
            </a:ln>
          </p:spPr>
        </p:sp>
        <p:sp>
          <p:nvSpPr>
            <p:cNvPr id="366" name="Google Shape;366;p16"/>
            <p:cNvSpPr/>
            <p:nvPr/>
          </p:nvSpPr>
          <p:spPr>
            <a:xfrm>
              <a:off x="8545580" y="4686264"/>
              <a:ext cx="720983" cy="824409"/>
            </a:xfrm>
            <a:custGeom>
              <a:rect b="b" l="l" r="r" t="t"/>
              <a:pathLst>
                <a:path extrusionOk="0" h="824409" w="720983">
                  <a:moveTo>
                    <a:pt x="0" y="0"/>
                  </a:moveTo>
                  <a:lnTo>
                    <a:pt x="720984" y="0"/>
                  </a:lnTo>
                  <a:lnTo>
                    <a:pt x="720984" y="824409"/>
                  </a:lnTo>
                  <a:lnTo>
                    <a:pt x="0" y="824409"/>
                  </a:lnTo>
                  <a:lnTo>
                    <a:pt x="0" y="0"/>
                  </a:lnTo>
                  <a:close/>
                </a:path>
              </a:pathLst>
            </a:custGeom>
            <a:blipFill rotWithShape="1">
              <a:blip r:embed="rId35">
                <a:alphaModFix/>
              </a:blip>
              <a:stretch>
                <a:fillRect b="0" l="0" r="0" t="0"/>
              </a:stretch>
            </a:blipFill>
            <a:ln>
              <a:noFill/>
            </a:ln>
          </p:spPr>
        </p:sp>
        <p:sp>
          <p:nvSpPr>
            <p:cNvPr id="367" name="Google Shape;367;p16"/>
            <p:cNvSpPr/>
            <p:nvPr/>
          </p:nvSpPr>
          <p:spPr>
            <a:xfrm>
              <a:off x="7118378" y="4794666"/>
              <a:ext cx="868009" cy="607606"/>
            </a:xfrm>
            <a:custGeom>
              <a:rect b="b" l="l" r="r" t="t"/>
              <a:pathLst>
                <a:path extrusionOk="0" h="607606" w="868009">
                  <a:moveTo>
                    <a:pt x="0" y="0"/>
                  </a:moveTo>
                  <a:lnTo>
                    <a:pt x="868009" y="0"/>
                  </a:lnTo>
                  <a:lnTo>
                    <a:pt x="868009" y="607606"/>
                  </a:lnTo>
                  <a:lnTo>
                    <a:pt x="0" y="607606"/>
                  </a:lnTo>
                  <a:lnTo>
                    <a:pt x="0" y="0"/>
                  </a:lnTo>
                  <a:close/>
                </a:path>
              </a:pathLst>
            </a:custGeom>
            <a:blipFill rotWithShape="1">
              <a:blip r:embed="rId36">
                <a:alphaModFix/>
              </a:blip>
              <a:stretch>
                <a:fillRect b="0" l="0" r="0" t="0"/>
              </a:stretch>
            </a:blipFill>
            <a:ln>
              <a:noFill/>
            </a:ln>
          </p:spPr>
        </p:sp>
        <p:sp>
          <p:nvSpPr>
            <p:cNvPr id="368" name="Google Shape;368;p16"/>
            <p:cNvSpPr/>
            <p:nvPr/>
          </p:nvSpPr>
          <p:spPr>
            <a:xfrm>
              <a:off x="5808934" y="4794666"/>
              <a:ext cx="742630" cy="607606"/>
            </a:xfrm>
            <a:custGeom>
              <a:rect b="b" l="l" r="r" t="t"/>
              <a:pathLst>
                <a:path extrusionOk="0" h="607606" w="742630">
                  <a:moveTo>
                    <a:pt x="0" y="0"/>
                  </a:moveTo>
                  <a:lnTo>
                    <a:pt x="742630" y="0"/>
                  </a:lnTo>
                  <a:lnTo>
                    <a:pt x="742630" y="607606"/>
                  </a:lnTo>
                  <a:lnTo>
                    <a:pt x="0" y="607606"/>
                  </a:lnTo>
                  <a:lnTo>
                    <a:pt x="0" y="0"/>
                  </a:lnTo>
                  <a:close/>
                </a:path>
              </a:pathLst>
            </a:custGeom>
            <a:blipFill rotWithShape="1">
              <a:blip r:embed="rId37">
                <a:alphaModFix/>
              </a:blip>
              <a:stretch>
                <a:fillRect b="0" l="0" r="0" t="0"/>
              </a:stretch>
            </a:blipFill>
            <a:ln>
              <a:noFill/>
            </a:ln>
          </p:spPr>
        </p:sp>
        <p:sp>
          <p:nvSpPr>
            <p:cNvPr id="369" name="Google Shape;369;p16"/>
            <p:cNvSpPr/>
            <p:nvPr/>
          </p:nvSpPr>
          <p:spPr>
            <a:xfrm>
              <a:off x="3667739" y="4686264"/>
              <a:ext cx="415202" cy="824409"/>
            </a:xfrm>
            <a:custGeom>
              <a:rect b="b" l="l" r="r" t="t"/>
              <a:pathLst>
                <a:path extrusionOk="0" h="824409" w="415202">
                  <a:moveTo>
                    <a:pt x="0" y="0"/>
                  </a:moveTo>
                  <a:lnTo>
                    <a:pt x="415202" y="0"/>
                  </a:lnTo>
                  <a:lnTo>
                    <a:pt x="415202" y="824409"/>
                  </a:lnTo>
                  <a:lnTo>
                    <a:pt x="0" y="824409"/>
                  </a:lnTo>
                  <a:lnTo>
                    <a:pt x="0" y="0"/>
                  </a:lnTo>
                  <a:close/>
                </a:path>
              </a:pathLst>
            </a:custGeom>
            <a:blipFill rotWithShape="1">
              <a:blip r:embed="rId38">
                <a:alphaModFix/>
              </a:blip>
              <a:stretch>
                <a:fillRect b="0" l="0" r="0" t="0"/>
              </a:stretch>
            </a:blipFill>
            <a:ln>
              <a:noFill/>
            </a:ln>
          </p:spPr>
        </p:sp>
        <p:sp>
          <p:nvSpPr>
            <p:cNvPr id="370" name="Google Shape;370;p16"/>
            <p:cNvSpPr/>
            <p:nvPr/>
          </p:nvSpPr>
          <p:spPr>
            <a:xfrm>
              <a:off x="4642135" y="4794666"/>
              <a:ext cx="607606" cy="607606"/>
            </a:xfrm>
            <a:custGeom>
              <a:rect b="b" l="l" r="r" t="t"/>
              <a:pathLst>
                <a:path extrusionOk="0" h="607606" w="607606">
                  <a:moveTo>
                    <a:pt x="0" y="0"/>
                  </a:moveTo>
                  <a:lnTo>
                    <a:pt x="607606" y="0"/>
                  </a:lnTo>
                  <a:lnTo>
                    <a:pt x="607606" y="607606"/>
                  </a:lnTo>
                  <a:lnTo>
                    <a:pt x="0" y="607606"/>
                  </a:lnTo>
                  <a:lnTo>
                    <a:pt x="0" y="0"/>
                  </a:lnTo>
                  <a:close/>
                </a:path>
              </a:pathLst>
            </a:custGeom>
            <a:blipFill rotWithShape="1">
              <a:blip r:embed="rId39">
                <a:alphaModFix/>
              </a:blip>
              <a:stretch>
                <a:fillRect b="0" l="0" r="0" t="0"/>
              </a:stretch>
            </a:blipFill>
            <a:ln>
              <a:noFill/>
            </a:ln>
          </p:spPr>
        </p:sp>
        <p:sp>
          <p:nvSpPr>
            <p:cNvPr id="371" name="Google Shape;371;p16"/>
            <p:cNvSpPr/>
            <p:nvPr/>
          </p:nvSpPr>
          <p:spPr>
            <a:xfrm>
              <a:off x="0" y="4612212"/>
              <a:ext cx="523389" cy="972513"/>
            </a:xfrm>
            <a:custGeom>
              <a:rect b="b" l="l" r="r" t="t"/>
              <a:pathLst>
                <a:path extrusionOk="0" h="972513" w="523389">
                  <a:moveTo>
                    <a:pt x="0" y="0"/>
                  </a:moveTo>
                  <a:lnTo>
                    <a:pt x="523389" y="0"/>
                  </a:lnTo>
                  <a:lnTo>
                    <a:pt x="523389" y="972514"/>
                  </a:lnTo>
                  <a:lnTo>
                    <a:pt x="0" y="972514"/>
                  </a:lnTo>
                  <a:lnTo>
                    <a:pt x="0" y="0"/>
                  </a:lnTo>
                  <a:close/>
                </a:path>
              </a:pathLst>
            </a:custGeom>
            <a:blipFill rotWithShape="1">
              <a:blip r:embed="rId40">
                <a:alphaModFix/>
              </a:blip>
              <a:stretch>
                <a:fillRect b="0" l="0" r="0" t="0"/>
              </a:stretch>
            </a:blipFill>
            <a:ln>
              <a:noFill/>
            </a:ln>
          </p:spPr>
        </p:sp>
        <p:sp>
          <p:nvSpPr>
            <p:cNvPr id="372" name="Google Shape;372;p16"/>
            <p:cNvSpPr/>
            <p:nvPr/>
          </p:nvSpPr>
          <p:spPr>
            <a:xfrm>
              <a:off x="1084107" y="4612212"/>
              <a:ext cx="753256" cy="972513"/>
            </a:xfrm>
            <a:custGeom>
              <a:rect b="b" l="l" r="r" t="t"/>
              <a:pathLst>
                <a:path extrusionOk="0" h="972513" w="753256">
                  <a:moveTo>
                    <a:pt x="0" y="0"/>
                  </a:moveTo>
                  <a:lnTo>
                    <a:pt x="753256" y="0"/>
                  </a:lnTo>
                  <a:lnTo>
                    <a:pt x="753256" y="972514"/>
                  </a:lnTo>
                  <a:lnTo>
                    <a:pt x="0" y="972514"/>
                  </a:lnTo>
                  <a:lnTo>
                    <a:pt x="0" y="0"/>
                  </a:lnTo>
                  <a:close/>
                </a:path>
              </a:pathLst>
            </a:custGeom>
            <a:blipFill rotWithShape="1">
              <a:blip r:embed="rId41">
                <a:alphaModFix/>
              </a:blip>
              <a:stretch>
                <a:fillRect b="0" l="0" r="0" t="0"/>
              </a:stretch>
            </a:blipFill>
            <a:ln>
              <a:noFill/>
            </a:ln>
          </p:spPr>
        </p:sp>
        <p:sp>
          <p:nvSpPr>
            <p:cNvPr id="373" name="Google Shape;373;p16"/>
            <p:cNvSpPr/>
            <p:nvPr/>
          </p:nvSpPr>
          <p:spPr>
            <a:xfrm>
              <a:off x="2396556" y="4686264"/>
              <a:ext cx="711990" cy="824409"/>
            </a:xfrm>
            <a:custGeom>
              <a:rect b="b" l="l" r="r" t="t"/>
              <a:pathLst>
                <a:path extrusionOk="0" h="824409" w="711990">
                  <a:moveTo>
                    <a:pt x="0" y="0"/>
                  </a:moveTo>
                  <a:lnTo>
                    <a:pt x="711990" y="0"/>
                  </a:lnTo>
                  <a:lnTo>
                    <a:pt x="711990" y="824409"/>
                  </a:lnTo>
                  <a:lnTo>
                    <a:pt x="0" y="824409"/>
                  </a:lnTo>
                  <a:lnTo>
                    <a:pt x="0" y="0"/>
                  </a:lnTo>
                  <a:close/>
                </a:path>
              </a:pathLst>
            </a:custGeom>
            <a:blipFill rotWithShape="1">
              <a:blip r:embed="rId42">
                <a:alphaModFix/>
              </a:blip>
              <a:stretch>
                <a:fillRect b="0" l="0" r="0" t="0"/>
              </a:stretch>
            </a:blipFill>
            <a:ln>
              <a:noFill/>
            </a:ln>
          </p:spPr>
        </p:sp>
      </p:grpSp>
      <p:grpSp>
        <p:nvGrpSpPr>
          <p:cNvPr id="374" name="Google Shape;374;p16"/>
          <p:cNvGrpSpPr/>
          <p:nvPr/>
        </p:nvGrpSpPr>
        <p:grpSpPr>
          <a:xfrm>
            <a:off x="2968890" y="7748775"/>
            <a:ext cx="746225" cy="763715"/>
            <a:chOff x="0" y="-19050"/>
            <a:chExt cx="812800" cy="831850"/>
          </a:xfrm>
        </p:grpSpPr>
        <p:sp>
          <p:nvSpPr>
            <p:cNvPr id="375" name="Google Shape;375;p16"/>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0D422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6"/>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377" name="Google Shape;377;p16"/>
          <p:cNvGrpSpPr/>
          <p:nvPr/>
        </p:nvGrpSpPr>
        <p:grpSpPr>
          <a:xfrm>
            <a:off x="3894175" y="7748775"/>
            <a:ext cx="746225" cy="763715"/>
            <a:chOff x="0" y="-19050"/>
            <a:chExt cx="812800" cy="831850"/>
          </a:xfrm>
        </p:grpSpPr>
        <p:sp>
          <p:nvSpPr>
            <p:cNvPr id="378" name="Google Shape;378;p16"/>
            <p:cNvSpPr/>
            <p:nvPr/>
          </p:nvSpPr>
          <p:spPr>
            <a:xfrm>
              <a:off x="0" y="0"/>
              <a:ext cx="812800" cy="812800"/>
            </a:xfrm>
            <a:custGeom>
              <a:rect b="b" l="l" r="r" t="t"/>
              <a:pathLst>
                <a:path extrusionOk="0" h="812800" w="812800">
                  <a:moveTo>
                    <a:pt x="406400" y="0"/>
                  </a:moveTo>
                  <a:lnTo>
                    <a:pt x="406400" y="0"/>
                  </a:lnTo>
                  <a:cubicBezTo>
                    <a:pt x="630849" y="0"/>
                    <a:pt x="812800" y="181951"/>
                    <a:pt x="812800" y="406400"/>
                  </a:cubicBezTo>
                  <a:lnTo>
                    <a:pt x="812800" y="406400"/>
                  </a:lnTo>
                  <a:cubicBezTo>
                    <a:pt x="812800" y="630849"/>
                    <a:pt x="630849" y="812800"/>
                    <a:pt x="406400" y="812800"/>
                  </a:cubicBezTo>
                  <a:lnTo>
                    <a:pt x="406400" y="812800"/>
                  </a:lnTo>
                  <a:cubicBezTo>
                    <a:pt x="181951" y="812800"/>
                    <a:pt x="0" y="630849"/>
                    <a:pt x="0" y="406400"/>
                  </a:cubicBezTo>
                  <a:lnTo>
                    <a:pt x="0" y="406400"/>
                  </a:lnTo>
                  <a:cubicBezTo>
                    <a:pt x="0" y="181951"/>
                    <a:pt x="181951" y="0"/>
                    <a:pt x="406400" y="0"/>
                  </a:cubicBezTo>
                  <a:close/>
                </a:path>
              </a:pathLst>
            </a:custGeom>
            <a:solidFill>
              <a:srgbClr val="F1BB2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16"/>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36944"/>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0" name="Google Shape;380;p16"/>
          <p:cNvSpPr txBox="1"/>
          <p:nvPr/>
        </p:nvSpPr>
        <p:spPr>
          <a:xfrm>
            <a:off x="2968890" y="8673025"/>
            <a:ext cx="746225" cy="121315"/>
          </a:xfrm>
          <a:prstGeom prst="rect">
            <a:avLst/>
          </a:prstGeom>
          <a:noFill/>
          <a:ln>
            <a:noFill/>
          </a:ln>
        </p:spPr>
        <p:txBody>
          <a:bodyPr anchorCtr="0" anchor="t" bIns="0" lIns="0" spcFirstLastPara="1" rIns="0" wrap="square" tIns="0">
            <a:spAutoFit/>
          </a:bodyPr>
          <a:lstStyle/>
          <a:p>
            <a:pPr indent="0" lvl="0" marL="0" marR="0" rtl="0" algn="ctr">
              <a:lnSpc>
                <a:spcPct val="103009"/>
              </a:lnSpc>
              <a:spcBef>
                <a:spcPts val="0"/>
              </a:spcBef>
              <a:spcAft>
                <a:spcPts val="0"/>
              </a:spcAft>
              <a:buNone/>
            </a:pPr>
            <a:r>
              <a:rPr b="1" i="0" lang="en-US" sz="1030" u="none" cap="none" strike="noStrike">
                <a:solidFill>
                  <a:srgbClr val="000000"/>
                </a:solidFill>
                <a:latin typeface="Arial"/>
                <a:ea typeface="Arial"/>
                <a:cs typeface="Arial"/>
                <a:sym typeface="Arial"/>
              </a:rPr>
              <a:t>#0D422B</a:t>
            </a:r>
            <a:endParaRPr/>
          </a:p>
        </p:txBody>
      </p:sp>
      <p:sp>
        <p:nvSpPr>
          <p:cNvPr id="381" name="Google Shape;381;p16"/>
          <p:cNvSpPr txBox="1"/>
          <p:nvPr/>
        </p:nvSpPr>
        <p:spPr>
          <a:xfrm>
            <a:off x="3894175" y="8673025"/>
            <a:ext cx="746225" cy="121315"/>
          </a:xfrm>
          <a:prstGeom prst="rect">
            <a:avLst/>
          </a:prstGeom>
          <a:noFill/>
          <a:ln>
            <a:noFill/>
          </a:ln>
        </p:spPr>
        <p:txBody>
          <a:bodyPr anchorCtr="0" anchor="t" bIns="0" lIns="0" spcFirstLastPara="1" rIns="0" wrap="square" tIns="0">
            <a:spAutoFit/>
          </a:bodyPr>
          <a:lstStyle/>
          <a:p>
            <a:pPr indent="0" lvl="0" marL="0" marR="0" rtl="0" algn="ctr">
              <a:lnSpc>
                <a:spcPct val="103009"/>
              </a:lnSpc>
              <a:spcBef>
                <a:spcPts val="0"/>
              </a:spcBef>
              <a:spcAft>
                <a:spcPts val="0"/>
              </a:spcAft>
              <a:buNone/>
            </a:pPr>
            <a:r>
              <a:rPr b="1" i="0" lang="en-US" sz="1030" u="none" cap="none" strike="noStrike">
                <a:solidFill>
                  <a:srgbClr val="000000"/>
                </a:solidFill>
                <a:latin typeface="Arial"/>
                <a:ea typeface="Arial"/>
                <a:cs typeface="Arial"/>
                <a:sym typeface="Arial"/>
              </a:rPr>
              <a:t>#F1BB2A</a:t>
            </a:r>
            <a:endParaRPr/>
          </a:p>
        </p:txBody>
      </p:sp>
    </p:spTree>
  </p:cSld>
  <p:clrMapOvr>
    <a:masterClrMapping/>
  </p:clrMapOvr>
  <p:transition>
    <p:push/>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BB29"/>
        </a:solidFill>
      </p:bgPr>
    </p:bg>
    <p:spTree>
      <p:nvGrpSpPr>
        <p:cNvPr id="385" name="Shape 385"/>
        <p:cNvGrpSpPr/>
        <p:nvPr/>
      </p:nvGrpSpPr>
      <p:grpSpPr>
        <a:xfrm>
          <a:off x="0" y="0"/>
          <a:ext cx="0" cy="0"/>
          <a:chOff x="0" y="0"/>
          <a:chExt cx="0" cy="0"/>
        </a:xfrm>
      </p:grpSpPr>
      <p:grpSp>
        <p:nvGrpSpPr>
          <p:cNvPr id="386" name="Google Shape;386;p17"/>
          <p:cNvGrpSpPr/>
          <p:nvPr/>
        </p:nvGrpSpPr>
        <p:grpSpPr>
          <a:xfrm>
            <a:off x="-702014" y="-626882"/>
            <a:ext cx="19698355" cy="11540765"/>
            <a:chOff x="0" y="0"/>
            <a:chExt cx="26264474" cy="15387686"/>
          </a:xfrm>
        </p:grpSpPr>
        <p:grpSp>
          <p:nvGrpSpPr>
            <p:cNvPr id="387" name="Google Shape;387;p17"/>
            <p:cNvGrpSpPr/>
            <p:nvPr/>
          </p:nvGrpSpPr>
          <p:grpSpPr>
            <a:xfrm>
              <a:off x="1664730" y="1320512"/>
              <a:ext cx="22926579" cy="12553782"/>
              <a:chOff x="0" y="-38100"/>
              <a:chExt cx="4528707" cy="2479759"/>
            </a:xfrm>
          </p:grpSpPr>
          <p:sp>
            <p:nvSpPr>
              <p:cNvPr id="388" name="Google Shape;388;p17"/>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D422B"/>
              </a:solidFill>
              <a:ln>
                <a:noFill/>
              </a:ln>
            </p:spPr>
          </p:sp>
          <p:sp>
            <p:nvSpPr>
              <p:cNvPr id="389" name="Google Shape;389;p17"/>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0" name="Google Shape;390;p17"/>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391" name="Google Shape;391;p17"/>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392" name="Google Shape;392;p17"/>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393" name="Google Shape;393;p17"/>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394" name="Google Shape;394;p17"/>
          <p:cNvSpPr txBox="1"/>
          <p:nvPr/>
        </p:nvSpPr>
        <p:spPr>
          <a:xfrm>
            <a:off x="3377480" y="2605456"/>
            <a:ext cx="11533039" cy="324612"/>
          </a:xfrm>
          <a:prstGeom prst="rect">
            <a:avLst/>
          </a:prstGeom>
          <a:noFill/>
          <a:ln>
            <a:noFill/>
          </a:ln>
        </p:spPr>
        <p:txBody>
          <a:bodyPr anchorCtr="0" anchor="t" bIns="0" lIns="0" spcFirstLastPara="1" rIns="0" wrap="square" tIns="0">
            <a:spAutoFit/>
          </a:bodyPr>
          <a:lstStyle/>
          <a:p>
            <a:pPr indent="0" lvl="1" marL="0" marR="0" rtl="0" algn="ctr">
              <a:lnSpc>
                <a:spcPct val="122010"/>
              </a:lnSpc>
              <a:spcBef>
                <a:spcPts val="0"/>
              </a:spcBef>
              <a:spcAft>
                <a:spcPts val="0"/>
              </a:spcAft>
              <a:buNone/>
            </a:pPr>
            <a:r>
              <a:rPr b="0" i="0" lang="en-US" sz="2199" u="none" cap="none" strike="noStrike">
                <a:solidFill>
                  <a:srgbClr val="FFFFFF"/>
                </a:solidFill>
                <a:latin typeface="Arial"/>
                <a:ea typeface="Arial"/>
                <a:cs typeface="Arial"/>
                <a:sym typeface="Arial"/>
              </a:rPr>
              <a:t>This presentation template is free for everyone to use thanks to the following:</a:t>
            </a:r>
            <a:endParaRPr/>
          </a:p>
        </p:txBody>
      </p:sp>
      <p:sp>
        <p:nvSpPr>
          <p:cNvPr id="395" name="Google Shape;395;p17"/>
          <p:cNvSpPr txBox="1"/>
          <p:nvPr/>
        </p:nvSpPr>
        <p:spPr>
          <a:xfrm>
            <a:off x="7108732" y="8257423"/>
            <a:ext cx="4070535" cy="421513"/>
          </a:xfrm>
          <a:prstGeom prst="rect">
            <a:avLst/>
          </a:prstGeom>
          <a:noFill/>
          <a:ln>
            <a:noFill/>
          </a:ln>
        </p:spPr>
        <p:txBody>
          <a:bodyPr anchorCtr="0" anchor="t" bIns="0" lIns="0" spcFirstLastPara="1" rIns="0" wrap="square" tIns="0">
            <a:spAutoFit/>
          </a:bodyPr>
          <a:lstStyle/>
          <a:p>
            <a:pPr indent="0" lvl="1" marL="0" marR="0" rtl="0" algn="ctr">
              <a:lnSpc>
                <a:spcPct val="122007"/>
              </a:lnSpc>
              <a:spcBef>
                <a:spcPts val="0"/>
              </a:spcBef>
              <a:spcAft>
                <a:spcPts val="0"/>
              </a:spcAft>
              <a:buNone/>
            </a:pPr>
            <a:r>
              <a:rPr b="1" i="1" lang="en-US" sz="2799" u="none" cap="none" strike="noStrike">
                <a:solidFill>
                  <a:srgbClr val="FFFFFF"/>
                </a:solidFill>
                <a:latin typeface="Arial"/>
                <a:ea typeface="Arial"/>
                <a:cs typeface="Arial"/>
                <a:sym typeface="Arial"/>
              </a:rPr>
              <a:t>Happy designing!</a:t>
            </a:r>
            <a:endParaRPr/>
          </a:p>
        </p:txBody>
      </p:sp>
      <p:sp>
        <p:nvSpPr>
          <p:cNvPr id="396" name="Google Shape;396;p17"/>
          <p:cNvSpPr txBox="1"/>
          <p:nvPr/>
        </p:nvSpPr>
        <p:spPr>
          <a:xfrm>
            <a:off x="4210005" y="5279512"/>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presentation template</a:t>
            </a:r>
            <a:endParaRPr/>
          </a:p>
        </p:txBody>
      </p:sp>
      <p:sp>
        <p:nvSpPr>
          <p:cNvPr id="397" name="Google Shape;397;p17"/>
          <p:cNvSpPr txBox="1"/>
          <p:nvPr/>
        </p:nvSpPr>
        <p:spPr>
          <a:xfrm>
            <a:off x="4210005" y="7014728"/>
            <a:ext cx="9867990" cy="309245"/>
          </a:xfrm>
          <a:prstGeom prst="rect">
            <a:avLst/>
          </a:prstGeom>
          <a:noFill/>
          <a:ln>
            <a:noFill/>
          </a:ln>
        </p:spPr>
        <p:txBody>
          <a:bodyPr anchorCtr="0" anchor="t" bIns="0" lIns="0" spcFirstLastPara="1" rIns="0" wrap="square" tIns="0">
            <a:spAutoFit/>
          </a:bodyPr>
          <a:lstStyle/>
          <a:p>
            <a:pPr indent="0" lvl="1" marL="0" marR="0" rtl="0" algn="ctr">
              <a:lnSpc>
                <a:spcPct val="122000"/>
              </a:lnSpc>
              <a:spcBef>
                <a:spcPts val="0"/>
              </a:spcBef>
              <a:spcAft>
                <a:spcPts val="0"/>
              </a:spcAft>
              <a:buNone/>
            </a:pPr>
            <a:r>
              <a:rPr b="0" i="0" lang="en-US" sz="2000" u="none" cap="none" strike="noStrike">
                <a:solidFill>
                  <a:srgbClr val="FFFFFF"/>
                </a:solidFill>
                <a:latin typeface="Arial"/>
                <a:ea typeface="Arial"/>
                <a:cs typeface="Arial"/>
                <a:sym typeface="Arial"/>
              </a:rPr>
              <a:t>for the photos</a:t>
            </a:r>
            <a:endParaRPr/>
          </a:p>
        </p:txBody>
      </p:sp>
      <p:sp>
        <p:nvSpPr>
          <p:cNvPr id="398" name="Google Shape;398;p17"/>
          <p:cNvSpPr txBox="1"/>
          <p:nvPr/>
        </p:nvSpPr>
        <p:spPr>
          <a:xfrm>
            <a:off x="5469973" y="1703314"/>
            <a:ext cx="7348055" cy="7735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5706" u="none" cap="none" strike="noStrike">
                <a:solidFill>
                  <a:srgbClr val="FFFFFF"/>
                </a:solidFill>
                <a:latin typeface="Arial"/>
                <a:ea typeface="Arial"/>
                <a:cs typeface="Arial"/>
                <a:sym typeface="Arial"/>
              </a:rPr>
              <a:t>CREDITS</a:t>
            </a:r>
            <a:endParaRPr/>
          </a:p>
        </p:txBody>
      </p:sp>
      <p:sp>
        <p:nvSpPr>
          <p:cNvPr id="399" name="Google Shape;399;p17"/>
          <p:cNvSpPr txBox="1"/>
          <p:nvPr/>
        </p:nvSpPr>
        <p:spPr>
          <a:xfrm>
            <a:off x="6110027" y="6282261"/>
            <a:ext cx="6067945" cy="61816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712" u="none" cap="none" strike="noStrike">
                <a:solidFill>
                  <a:srgbClr val="FFFFFF"/>
                </a:solidFill>
                <a:latin typeface="Arial"/>
                <a:ea typeface="Arial"/>
                <a:cs typeface="Arial"/>
                <a:sym typeface="Arial"/>
              </a:rPr>
              <a:t>Pexels, Pixabay</a:t>
            </a:r>
            <a:endParaRPr/>
          </a:p>
        </p:txBody>
      </p:sp>
      <p:pic>
        <p:nvPicPr>
          <p:cNvPr id="400" name="Google Shape;400;p17"/>
          <p:cNvPicPr preferRelativeResize="0"/>
          <p:nvPr/>
        </p:nvPicPr>
        <p:blipFill>
          <a:blip r:embed="rId4">
            <a:alphaModFix/>
          </a:blip>
          <a:stretch>
            <a:fillRect/>
          </a:stretch>
        </p:blipFill>
        <p:spPr>
          <a:xfrm>
            <a:off x="6731775" y="3840945"/>
            <a:ext cx="4824400" cy="1206100"/>
          </a:xfrm>
          <a:prstGeom prst="rect">
            <a:avLst/>
          </a:prstGeom>
          <a:noFill/>
          <a:ln>
            <a:noFill/>
          </a:ln>
        </p:spPr>
      </p:pic>
    </p:spTree>
  </p:cSld>
  <p:clrMapOvr>
    <a:masterClrMapping/>
  </p:clrMapOvr>
  <p:transition>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BB29"/>
        </a:solidFill>
      </p:bgPr>
    </p:bg>
    <p:spTree>
      <p:nvGrpSpPr>
        <p:cNvPr id="46" name="Shape 46"/>
        <p:cNvGrpSpPr/>
        <p:nvPr/>
      </p:nvGrpSpPr>
      <p:grpSpPr>
        <a:xfrm>
          <a:off x="0" y="0"/>
          <a:ext cx="0" cy="0"/>
          <a:chOff x="0" y="0"/>
          <a:chExt cx="0" cy="0"/>
        </a:xfrm>
      </p:grpSpPr>
      <p:grpSp>
        <p:nvGrpSpPr>
          <p:cNvPr id="47" name="Google Shape;47;p4"/>
          <p:cNvGrpSpPr/>
          <p:nvPr/>
        </p:nvGrpSpPr>
        <p:grpSpPr>
          <a:xfrm>
            <a:off x="-702014" y="-626882"/>
            <a:ext cx="19698355" cy="11540765"/>
            <a:chOff x="0" y="0"/>
            <a:chExt cx="26264474" cy="15387686"/>
          </a:xfrm>
        </p:grpSpPr>
        <p:grpSp>
          <p:nvGrpSpPr>
            <p:cNvPr id="48" name="Google Shape;48;p4"/>
            <p:cNvGrpSpPr/>
            <p:nvPr/>
          </p:nvGrpSpPr>
          <p:grpSpPr>
            <a:xfrm>
              <a:off x="1664730" y="1320512"/>
              <a:ext cx="22926579" cy="12553782"/>
              <a:chOff x="0" y="-38100"/>
              <a:chExt cx="4528707" cy="2479759"/>
            </a:xfrm>
          </p:grpSpPr>
          <p:sp>
            <p:nvSpPr>
              <p:cNvPr id="49" name="Google Shape;49;p4"/>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D422B"/>
              </a:solidFill>
              <a:ln>
                <a:noFill/>
              </a:ln>
            </p:spPr>
          </p:sp>
          <p:sp>
            <p:nvSpPr>
              <p:cNvPr id="50" name="Google Shape;50;p4"/>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1" name="Google Shape;51;p4"/>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52" name="Google Shape;52;p4"/>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53" name="Google Shape;53;p4"/>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54" name="Google Shape;54;p4"/>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55" name="Google Shape;55;p4"/>
          <p:cNvSpPr/>
          <p:nvPr/>
        </p:nvSpPr>
        <p:spPr>
          <a:xfrm>
            <a:off x="14345513" y="1290898"/>
            <a:ext cx="2181338" cy="2129779"/>
          </a:xfrm>
          <a:custGeom>
            <a:rect b="b" l="l" r="r" t="t"/>
            <a:pathLst>
              <a:path extrusionOk="0" h="2129779" w="2181338">
                <a:moveTo>
                  <a:pt x="0" y="0"/>
                </a:moveTo>
                <a:lnTo>
                  <a:pt x="2181337" y="0"/>
                </a:lnTo>
                <a:lnTo>
                  <a:pt x="2181337" y="2129779"/>
                </a:lnTo>
                <a:lnTo>
                  <a:pt x="0" y="2129779"/>
                </a:lnTo>
                <a:lnTo>
                  <a:pt x="0" y="0"/>
                </a:lnTo>
                <a:close/>
              </a:path>
            </a:pathLst>
          </a:custGeom>
          <a:blipFill rotWithShape="1">
            <a:blip r:embed="rId4">
              <a:alphaModFix/>
            </a:blip>
            <a:stretch>
              <a:fillRect b="0" l="0" r="0" t="0"/>
            </a:stretch>
          </a:blipFill>
          <a:ln>
            <a:noFill/>
          </a:ln>
        </p:spPr>
      </p:sp>
      <p:sp>
        <p:nvSpPr>
          <p:cNvPr id="56" name="Google Shape;56;p4"/>
          <p:cNvSpPr txBox="1"/>
          <p:nvPr/>
        </p:nvSpPr>
        <p:spPr>
          <a:xfrm>
            <a:off x="5097214" y="1647048"/>
            <a:ext cx="8093700" cy="16623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2000" u="none" cap="none" strike="noStrike">
                <a:solidFill>
                  <a:srgbClr val="FFFFFF"/>
                </a:solidFill>
                <a:latin typeface="Gochi Hand"/>
                <a:ea typeface="Gochi Hand"/>
                <a:cs typeface="Gochi Hand"/>
                <a:sym typeface="Gochi Hand"/>
              </a:rPr>
              <a:t>Introduction</a:t>
            </a:r>
            <a:endParaRPr/>
          </a:p>
        </p:txBody>
      </p:sp>
      <p:sp>
        <p:nvSpPr>
          <p:cNvPr id="57" name="Google Shape;57;p4"/>
          <p:cNvSpPr txBox="1"/>
          <p:nvPr/>
        </p:nvSpPr>
        <p:spPr>
          <a:xfrm>
            <a:off x="2673665" y="4559519"/>
            <a:ext cx="12940800" cy="39471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3799" u="none" cap="none" strike="noStrike">
                <a:solidFill>
                  <a:srgbClr val="FFFFFF"/>
                </a:solidFill>
                <a:latin typeface="Gamja Flower"/>
                <a:ea typeface="Gamja Flower"/>
                <a:cs typeface="Gamja Flower"/>
                <a:sym typeface="Gamja Flower"/>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a:t>
            </a:r>
            <a:endParaRPr/>
          </a:p>
        </p:txBody>
      </p:sp>
      <p:pic>
        <p:nvPicPr>
          <p:cNvPr id="58" name="Google Shape;58;p4"/>
          <p:cNvPicPr preferRelativeResize="0"/>
          <p:nvPr/>
        </p:nvPicPr>
        <p:blipFill>
          <a:blip r:embed="rId5">
            <a:alphaModFix/>
          </a:blip>
          <a:stretch>
            <a:fillRect/>
          </a:stretch>
        </p:blipFill>
        <p:spPr>
          <a:xfrm>
            <a:off x="1975167" y="3609201"/>
            <a:ext cx="14337659" cy="322025"/>
          </a:xfrm>
          <a:prstGeom prst="rect">
            <a:avLst/>
          </a:prstGeom>
          <a:noFill/>
          <a:ln>
            <a:noFill/>
          </a:ln>
        </p:spPr>
      </p:pic>
    </p:spTree>
  </p:cSld>
  <p:clrMapOvr>
    <a:masterClrMapping/>
  </p:clrMapOvr>
  <p:transition>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BB29"/>
        </a:solidFill>
      </p:bgPr>
    </p:bg>
    <p:spTree>
      <p:nvGrpSpPr>
        <p:cNvPr id="62" name="Shape 62"/>
        <p:cNvGrpSpPr/>
        <p:nvPr/>
      </p:nvGrpSpPr>
      <p:grpSpPr>
        <a:xfrm>
          <a:off x="0" y="0"/>
          <a:ext cx="0" cy="0"/>
          <a:chOff x="0" y="0"/>
          <a:chExt cx="0" cy="0"/>
        </a:xfrm>
      </p:grpSpPr>
      <p:grpSp>
        <p:nvGrpSpPr>
          <p:cNvPr id="63" name="Google Shape;63;p5"/>
          <p:cNvGrpSpPr/>
          <p:nvPr/>
        </p:nvGrpSpPr>
        <p:grpSpPr>
          <a:xfrm>
            <a:off x="-702014" y="-626882"/>
            <a:ext cx="19698355" cy="11540765"/>
            <a:chOff x="0" y="0"/>
            <a:chExt cx="26264474" cy="15387686"/>
          </a:xfrm>
        </p:grpSpPr>
        <p:grpSp>
          <p:nvGrpSpPr>
            <p:cNvPr id="64" name="Google Shape;64;p5"/>
            <p:cNvGrpSpPr/>
            <p:nvPr/>
          </p:nvGrpSpPr>
          <p:grpSpPr>
            <a:xfrm>
              <a:off x="1664730" y="1320512"/>
              <a:ext cx="22926579" cy="12553782"/>
              <a:chOff x="0" y="-38100"/>
              <a:chExt cx="4528707" cy="2479759"/>
            </a:xfrm>
          </p:grpSpPr>
          <p:sp>
            <p:nvSpPr>
              <p:cNvPr id="65" name="Google Shape;65;p5"/>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D422B"/>
              </a:solidFill>
              <a:ln>
                <a:noFill/>
              </a:ln>
            </p:spPr>
          </p:sp>
          <p:sp>
            <p:nvSpPr>
              <p:cNvPr id="66" name="Google Shape;66;p5"/>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 name="Google Shape;67;p5"/>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68" name="Google Shape;68;p5"/>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69" name="Google Shape;69;p5"/>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70" name="Google Shape;70;p5"/>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71" name="Google Shape;71;p5"/>
          <p:cNvSpPr/>
          <p:nvPr/>
        </p:nvSpPr>
        <p:spPr>
          <a:xfrm>
            <a:off x="2376982" y="4048553"/>
            <a:ext cx="4211692" cy="1822514"/>
          </a:xfrm>
          <a:custGeom>
            <a:rect b="b" l="l" r="r" t="t"/>
            <a:pathLst>
              <a:path extrusionOk="0" h="1822514" w="4211692">
                <a:moveTo>
                  <a:pt x="0" y="0"/>
                </a:moveTo>
                <a:lnTo>
                  <a:pt x="4211692" y="0"/>
                </a:lnTo>
                <a:lnTo>
                  <a:pt x="4211692" y="1822514"/>
                </a:lnTo>
                <a:lnTo>
                  <a:pt x="0" y="1822514"/>
                </a:lnTo>
                <a:lnTo>
                  <a:pt x="0" y="0"/>
                </a:lnTo>
                <a:close/>
              </a:path>
            </a:pathLst>
          </a:custGeom>
          <a:blipFill rotWithShape="1">
            <a:blip r:embed="rId4">
              <a:alphaModFix/>
            </a:blip>
            <a:stretch>
              <a:fillRect b="0" l="0" r="0" t="0"/>
            </a:stretch>
          </a:blipFill>
          <a:ln>
            <a:noFill/>
          </a:ln>
        </p:spPr>
      </p:sp>
      <p:sp>
        <p:nvSpPr>
          <p:cNvPr id="72" name="Google Shape;72;p5"/>
          <p:cNvSpPr/>
          <p:nvPr/>
        </p:nvSpPr>
        <p:spPr>
          <a:xfrm>
            <a:off x="7039958" y="4048553"/>
            <a:ext cx="4211692" cy="1822514"/>
          </a:xfrm>
          <a:custGeom>
            <a:rect b="b" l="l" r="r" t="t"/>
            <a:pathLst>
              <a:path extrusionOk="0" h="1822514" w="4211692">
                <a:moveTo>
                  <a:pt x="0" y="0"/>
                </a:moveTo>
                <a:lnTo>
                  <a:pt x="4211693" y="0"/>
                </a:lnTo>
                <a:lnTo>
                  <a:pt x="4211693" y="1822514"/>
                </a:lnTo>
                <a:lnTo>
                  <a:pt x="0" y="1822514"/>
                </a:lnTo>
                <a:lnTo>
                  <a:pt x="0" y="0"/>
                </a:lnTo>
                <a:close/>
              </a:path>
            </a:pathLst>
          </a:custGeom>
          <a:blipFill rotWithShape="1">
            <a:blip r:embed="rId5">
              <a:alphaModFix/>
            </a:blip>
            <a:stretch>
              <a:fillRect b="0" l="0" r="0" t="0"/>
            </a:stretch>
          </a:blipFill>
          <a:ln>
            <a:noFill/>
          </a:ln>
        </p:spPr>
      </p:sp>
      <p:sp>
        <p:nvSpPr>
          <p:cNvPr id="73" name="Google Shape;73;p5"/>
          <p:cNvSpPr/>
          <p:nvPr/>
        </p:nvSpPr>
        <p:spPr>
          <a:xfrm>
            <a:off x="11699326" y="4048553"/>
            <a:ext cx="4211692" cy="1822514"/>
          </a:xfrm>
          <a:custGeom>
            <a:rect b="b" l="l" r="r" t="t"/>
            <a:pathLst>
              <a:path extrusionOk="0" h="1822514" w="4211692">
                <a:moveTo>
                  <a:pt x="0" y="0"/>
                </a:moveTo>
                <a:lnTo>
                  <a:pt x="4211692" y="0"/>
                </a:lnTo>
                <a:lnTo>
                  <a:pt x="4211692" y="1822514"/>
                </a:lnTo>
                <a:lnTo>
                  <a:pt x="0" y="1822514"/>
                </a:lnTo>
                <a:lnTo>
                  <a:pt x="0" y="0"/>
                </a:lnTo>
                <a:close/>
              </a:path>
            </a:pathLst>
          </a:custGeom>
          <a:blipFill rotWithShape="1">
            <a:blip r:embed="rId6">
              <a:alphaModFix/>
            </a:blip>
            <a:stretch>
              <a:fillRect b="0" l="0" r="0" t="0"/>
            </a:stretch>
          </a:blipFill>
          <a:ln>
            <a:noFill/>
          </a:ln>
        </p:spPr>
      </p:sp>
      <p:sp>
        <p:nvSpPr>
          <p:cNvPr id="74" name="Google Shape;74;p5"/>
          <p:cNvSpPr/>
          <p:nvPr/>
        </p:nvSpPr>
        <p:spPr>
          <a:xfrm>
            <a:off x="2380145" y="6378356"/>
            <a:ext cx="4211692" cy="1822514"/>
          </a:xfrm>
          <a:custGeom>
            <a:rect b="b" l="l" r="r" t="t"/>
            <a:pathLst>
              <a:path extrusionOk="0" h="1822514" w="4211692">
                <a:moveTo>
                  <a:pt x="0" y="0"/>
                </a:moveTo>
                <a:lnTo>
                  <a:pt x="4211693" y="0"/>
                </a:lnTo>
                <a:lnTo>
                  <a:pt x="4211693" y="1822514"/>
                </a:lnTo>
                <a:lnTo>
                  <a:pt x="0" y="1822514"/>
                </a:lnTo>
                <a:lnTo>
                  <a:pt x="0" y="0"/>
                </a:lnTo>
                <a:close/>
              </a:path>
            </a:pathLst>
          </a:custGeom>
          <a:blipFill rotWithShape="1">
            <a:blip r:embed="rId7">
              <a:alphaModFix/>
            </a:blip>
            <a:stretch>
              <a:fillRect b="0" l="0" r="0" t="0"/>
            </a:stretch>
          </a:blipFill>
          <a:ln>
            <a:noFill/>
          </a:ln>
        </p:spPr>
      </p:sp>
      <p:sp>
        <p:nvSpPr>
          <p:cNvPr id="75" name="Google Shape;75;p5"/>
          <p:cNvSpPr/>
          <p:nvPr/>
        </p:nvSpPr>
        <p:spPr>
          <a:xfrm>
            <a:off x="7043121" y="6378356"/>
            <a:ext cx="4211692" cy="1822514"/>
          </a:xfrm>
          <a:custGeom>
            <a:rect b="b" l="l" r="r" t="t"/>
            <a:pathLst>
              <a:path extrusionOk="0" h="1822514" w="4211692">
                <a:moveTo>
                  <a:pt x="0" y="0"/>
                </a:moveTo>
                <a:lnTo>
                  <a:pt x="4211693" y="0"/>
                </a:lnTo>
                <a:lnTo>
                  <a:pt x="4211693" y="1822514"/>
                </a:lnTo>
                <a:lnTo>
                  <a:pt x="0" y="1822514"/>
                </a:lnTo>
                <a:lnTo>
                  <a:pt x="0" y="0"/>
                </a:lnTo>
                <a:close/>
              </a:path>
            </a:pathLst>
          </a:custGeom>
          <a:blipFill rotWithShape="1">
            <a:blip r:embed="rId8">
              <a:alphaModFix/>
            </a:blip>
            <a:stretch>
              <a:fillRect b="0" l="0" r="0" t="0"/>
            </a:stretch>
          </a:blipFill>
          <a:ln>
            <a:noFill/>
          </a:ln>
        </p:spPr>
      </p:sp>
      <p:sp>
        <p:nvSpPr>
          <p:cNvPr id="76" name="Google Shape;76;p5"/>
          <p:cNvSpPr/>
          <p:nvPr/>
        </p:nvSpPr>
        <p:spPr>
          <a:xfrm>
            <a:off x="11702489" y="6378356"/>
            <a:ext cx="4211692" cy="1822514"/>
          </a:xfrm>
          <a:custGeom>
            <a:rect b="b" l="l" r="r" t="t"/>
            <a:pathLst>
              <a:path extrusionOk="0" h="1822514" w="4211692">
                <a:moveTo>
                  <a:pt x="0" y="0"/>
                </a:moveTo>
                <a:lnTo>
                  <a:pt x="4211692" y="0"/>
                </a:lnTo>
                <a:lnTo>
                  <a:pt x="4211692" y="1822514"/>
                </a:lnTo>
                <a:lnTo>
                  <a:pt x="0" y="1822514"/>
                </a:lnTo>
                <a:lnTo>
                  <a:pt x="0" y="0"/>
                </a:lnTo>
                <a:close/>
              </a:path>
            </a:pathLst>
          </a:custGeom>
          <a:blipFill rotWithShape="1">
            <a:blip r:embed="rId9">
              <a:alphaModFix/>
            </a:blip>
            <a:stretch>
              <a:fillRect b="0" l="0" r="0" t="0"/>
            </a:stretch>
          </a:blipFill>
          <a:ln>
            <a:noFill/>
          </a:ln>
        </p:spPr>
      </p:sp>
      <p:sp>
        <p:nvSpPr>
          <p:cNvPr id="77" name="Google Shape;77;p5"/>
          <p:cNvSpPr txBox="1"/>
          <p:nvPr/>
        </p:nvSpPr>
        <p:spPr>
          <a:xfrm>
            <a:off x="2820145" y="4302378"/>
            <a:ext cx="33318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7499" u="none" cap="none" strike="noStrike">
                <a:solidFill>
                  <a:srgbClr val="FFFFFF"/>
                </a:solidFill>
                <a:latin typeface="Gamja Flower"/>
                <a:ea typeface="Gamja Flower"/>
                <a:cs typeface="Gamja Flower"/>
                <a:sym typeface="Gamja Flower"/>
              </a:rPr>
              <a:t>Idea 1</a:t>
            </a:r>
            <a:endParaRPr/>
          </a:p>
        </p:txBody>
      </p:sp>
      <p:sp>
        <p:nvSpPr>
          <p:cNvPr id="78" name="Google Shape;78;p5"/>
          <p:cNvSpPr txBox="1"/>
          <p:nvPr/>
        </p:nvSpPr>
        <p:spPr>
          <a:xfrm>
            <a:off x="7483121" y="4302378"/>
            <a:ext cx="33318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7499" u="none" cap="none" strike="noStrike">
                <a:solidFill>
                  <a:srgbClr val="FFFFFF"/>
                </a:solidFill>
                <a:latin typeface="Gamja Flower"/>
                <a:ea typeface="Gamja Flower"/>
                <a:cs typeface="Gamja Flower"/>
                <a:sym typeface="Gamja Flower"/>
              </a:rPr>
              <a:t>Idea 2</a:t>
            </a:r>
            <a:endParaRPr/>
          </a:p>
        </p:txBody>
      </p:sp>
      <p:sp>
        <p:nvSpPr>
          <p:cNvPr id="79" name="Google Shape;79;p5"/>
          <p:cNvSpPr txBox="1"/>
          <p:nvPr/>
        </p:nvSpPr>
        <p:spPr>
          <a:xfrm>
            <a:off x="12147001" y="4302378"/>
            <a:ext cx="33318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7499" u="none" cap="none" strike="noStrike">
                <a:solidFill>
                  <a:srgbClr val="FFFFFF"/>
                </a:solidFill>
                <a:latin typeface="Gamja Flower"/>
                <a:ea typeface="Gamja Flower"/>
                <a:cs typeface="Gamja Flower"/>
                <a:sym typeface="Gamja Flower"/>
              </a:rPr>
              <a:t>Idea 3</a:t>
            </a:r>
            <a:endParaRPr/>
          </a:p>
        </p:txBody>
      </p:sp>
      <p:sp>
        <p:nvSpPr>
          <p:cNvPr id="80" name="Google Shape;80;p5"/>
          <p:cNvSpPr txBox="1"/>
          <p:nvPr/>
        </p:nvSpPr>
        <p:spPr>
          <a:xfrm>
            <a:off x="2814726" y="6632181"/>
            <a:ext cx="33318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7499" u="none" cap="none" strike="noStrike">
                <a:solidFill>
                  <a:srgbClr val="FFFFFF"/>
                </a:solidFill>
                <a:latin typeface="Gamja Flower"/>
                <a:ea typeface="Gamja Flower"/>
                <a:cs typeface="Gamja Flower"/>
                <a:sym typeface="Gamja Flower"/>
              </a:rPr>
              <a:t>Idea 4</a:t>
            </a:r>
            <a:endParaRPr/>
          </a:p>
        </p:txBody>
      </p:sp>
      <p:sp>
        <p:nvSpPr>
          <p:cNvPr id="81" name="Google Shape;81;p5"/>
          <p:cNvSpPr txBox="1"/>
          <p:nvPr/>
        </p:nvSpPr>
        <p:spPr>
          <a:xfrm>
            <a:off x="7477702" y="6632181"/>
            <a:ext cx="33318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7499" u="none" cap="none" strike="noStrike">
                <a:solidFill>
                  <a:srgbClr val="FFFFFF"/>
                </a:solidFill>
                <a:latin typeface="Gamja Flower"/>
                <a:ea typeface="Gamja Flower"/>
                <a:cs typeface="Gamja Flower"/>
                <a:sym typeface="Gamja Flower"/>
              </a:rPr>
              <a:t>Idea 5</a:t>
            </a:r>
            <a:endParaRPr/>
          </a:p>
        </p:txBody>
      </p:sp>
      <p:sp>
        <p:nvSpPr>
          <p:cNvPr id="82" name="Google Shape;82;p5"/>
          <p:cNvSpPr txBox="1"/>
          <p:nvPr/>
        </p:nvSpPr>
        <p:spPr>
          <a:xfrm>
            <a:off x="12141581" y="6632181"/>
            <a:ext cx="3331800" cy="1154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7499" u="none" cap="none" strike="noStrike">
                <a:solidFill>
                  <a:srgbClr val="FFFFFF"/>
                </a:solidFill>
                <a:latin typeface="Gamja Flower"/>
                <a:ea typeface="Gamja Flower"/>
                <a:cs typeface="Gamja Flower"/>
                <a:sym typeface="Gamja Flower"/>
              </a:rPr>
              <a:t>Idea 6</a:t>
            </a:r>
            <a:endParaRPr/>
          </a:p>
        </p:txBody>
      </p:sp>
      <p:sp>
        <p:nvSpPr>
          <p:cNvPr id="83" name="Google Shape;83;p5"/>
          <p:cNvSpPr txBox="1"/>
          <p:nvPr/>
        </p:nvSpPr>
        <p:spPr>
          <a:xfrm>
            <a:off x="5552108" y="1481125"/>
            <a:ext cx="7183800" cy="1385100"/>
          </a:xfrm>
          <a:prstGeom prst="rect">
            <a:avLst/>
          </a:prstGeom>
          <a:noFill/>
          <a:ln>
            <a:noFill/>
          </a:ln>
        </p:spPr>
        <p:txBody>
          <a:bodyPr anchorCtr="0" anchor="t" bIns="0" lIns="0" spcFirstLastPara="1" rIns="0" wrap="square" tIns="0">
            <a:spAutoFit/>
          </a:bodyPr>
          <a:lstStyle/>
          <a:p>
            <a:pPr indent="0" lvl="0" marL="0" marR="0" rtl="0" algn="ctr">
              <a:lnSpc>
                <a:spcPct val="89999"/>
              </a:lnSpc>
              <a:spcBef>
                <a:spcPts val="0"/>
              </a:spcBef>
              <a:spcAft>
                <a:spcPts val="0"/>
              </a:spcAft>
              <a:buNone/>
            </a:pPr>
            <a:r>
              <a:rPr b="0" i="0" lang="en-US" sz="9999" u="none" cap="none" strike="noStrike">
                <a:solidFill>
                  <a:srgbClr val="FFFFFF"/>
                </a:solidFill>
                <a:latin typeface="Gochi Hand"/>
                <a:ea typeface="Gochi Hand"/>
                <a:cs typeface="Gochi Hand"/>
                <a:sym typeface="Gochi Hand"/>
              </a:rPr>
              <a:t>Infographic </a:t>
            </a:r>
            <a:r>
              <a:rPr lang="en-US" sz="9999">
                <a:solidFill>
                  <a:srgbClr val="FFFFFF"/>
                </a:solidFill>
                <a:latin typeface="Gochi Hand"/>
                <a:ea typeface="Gochi Hand"/>
                <a:cs typeface="Gochi Hand"/>
                <a:sym typeface="Gochi Hand"/>
              </a:rPr>
              <a:t>1</a:t>
            </a:r>
            <a:endParaRPr/>
          </a:p>
        </p:txBody>
      </p:sp>
    </p:spTree>
  </p:cSld>
  <p:clrMapOvr>
    <a:masterClrMapping/>
  </p:clrMapOvr>
  <p:transition>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BB29"/>
        </a:solidFill>
      </p:bgPr>
    </p:bg>
    <p:spTree>
      <p:nvGrpSpPr>
        <p:cNvPr id="87" name="Shape 87"/>
        <p:cNvGrpSpPr/>
        <p:nvPr/>
      </p:nvGrpSpPr>
      <p:grpSpPr>
        <a:xfrm>
          <a:off x="0" y="0"/>
          <a:ext cx="0" cy="0"/>
          <a:chOff x="0" y="0"/>
          <a:chExt cx="0" cy="0"/>
        </a:xfrm>
      </p:grpSpPr>
      <p:grpSp>
        <p:nvGrpSpPr>
          <p:cNvPr id="88" name="Google Shape;88;p6"/>
          <p:cNvGrpSpPr/>
          <p:nvPr/>
        </p:nvGrpSpPr>
        <p:grpSpPr>
          <a:xfrm>
            <a:off x="-705178" y="-626882"/>
            <a:ext cx="19698355" cy="11540765"/>
            <a:chOff x="0" y="0"/>
            <a:chExt cx="26264474" cy="15387686"/>
          </a:xfrm>
        </p:grpSpPr>
        <p:grpSp>
          <p:nvGrpSpPr>
            <p:cNvPr id="89" name="Google Shape;89;p6"/>
            <p:cNvGrpSpPr/>
            <p:nvPr/>
          </p:nvGrpSpPr>
          <p:grpSpPr>
            <a:xfrm>
              <a:off x="1664730" y="1320512"/>
              <a:ext cx="22926579" cy="12553782"/>
              <a:chOff x="0" y="-38100"/>
              <a:chExt cx="4528707" cy="2479759"/>
            </a:xfrm>
          </p:grpSpPr>
          <p:sp>
            <p:nvSpPr>
              <p:cNvPr id="90" name="Google Shape;90;p6"/>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D422B"/>
              </a:solidFill>
              <a:ln>
                <a:noFill/>
              </a:ln>
            </p:spPr>
          </p:sp>
          <p:sp>
            <p:nvSpPr>
              <p:cNvPr id="91" name="Google Shape;91;p6"/>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2" name="Google Shape;92;p6"/>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93" name="Google Shape;93;p6"/>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94" name="Google Shape;94;p6"/>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95" name="Google Shape;95;p6"/>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96" name="Google Shape;96;p6"/>
          <p:cNvSpPr/>
          <p:nvPr/>
        </p:nvSpPr>
        <p:spPr>
          <a:xfrm>
            <a:off x="2879320" y="3890097"/>
            <a:ext cx="1621081" cy="1815874"/>
          </a:xfrm>
          <a:custGeom>
            <a:rect b="b" l="l" r="r" t="t"/>
            <a:pathLst>
              <a:path extrusionOk="0" h="1815874" w="1621081">
                <a:moveTo>
                  <a:pt x="0" y="0"/>
                </a:moveTo>
                <a:lnTo>
                  <a:pt x="1621081" y="0"/>
                </a:lnTo>
                <a:lnTo>
                  <a:pt x="1621081" y="1815875"/>
                </a:lnTo>
                <a:lnTo>
                  <a:pt x="0" y="1815875"/>
                </a:lnTo>
                <a:lnTo>
                  <a:pt x="0" y="0"/>
                </a:lnTo>
                <a:close/>
              </a:path>
            </a:pathLst>
          </a:custGeom>
          <a:blipFill rotWithShape="1">
            <a:blip r:embed="rId4">
              <a:alphaModFix/>
            </a:blip>
            <a:stretch>
              <a:fillRect b="0" l="0" r="0" t="0"/>
            </a:stretch>
          </a:blipFill>
          <a:ln>
            <a:noFill/>
          </a:ln>
        </p:spPr>
      </p:sp>
      <p:sp>
        <p:nvSpPr>
          <p:cNvPr id="97" name="Google Shape;97;p6"/>
          <p:cNvSpPr/>
          <p:nvPr/>
        </p:nvSpPr>
        <p:spPr>
          <a:xfrm>
            <a:off x="6463076" y="3890097"/>
            <a:ext cx="1680509" cy="1815874"/>
          </a:xfrm>
          <a:custGeom>
            <a:rect b="b" l="l" r="r" t="t"/>
            <a:pathLst>
              <a:path extrusionOk="0" h="1815874" w="1680509">
                <a:moveTo>
                  <a:pt x="0" y="0"/>
                </a:moveTo>
                <a:lnTo>
                  <a:pt x="1680509" y="0"/>
                </a:lnTo>
                <a:lnTo>
                  <a:pt x="1680509" y="1815875"/>
                </a:lnTo>
                <a:lnTo>
                  <a:pt x="0" y="1815875"/>
                </a:lnTo>
                <a:lnTo>
                  <a:pt x="0" y="0"/>
                </a:lnTo>
                <a:close/>
              </a:path>
            </a:pathLst>
          </a:custGeom>
          <a:blipFill rotWithShape="1">
            <a:blip r:embed="rId5">
              <a:alphaModFix/>
            </a:blip>
            <a:stretch>
              <a:fillRect b="0" l="0" r="0" t="0"/>
            </a:stretch>
          </a:blipFill>
          <a:ln>
            <a:noFill/>
          </a:ln>
        </p:spPr>
      </p:sp>
      <p:sp>
        <p:nvSpPr>
          <p:cNvPr id="98" name="Google Shape;98;p6"/>
          <p:cNvSpPr/>
          <p:nvPr/>
        </p:nvSpPr>
        <p:spPr>
          <a:xfrm>
            <a:off x="10106259" y="3890097"/>
            <a:ext cx="1713525" cy="1815874"/>
          </a:xfrm>
          <a:custGeom>
            <a:rect b="b" l="l" r="r" t="t"/>
            <a:pathLst>
              <a:path extrusionOk="0" h="1815874" w="1713525">
                <a:moveTo>
                  <a:pt x="0" y="0"/>
                </a:moveTo>
                <a:lnTo>
                  <a:pt x="1713526" y="0"/>
                </a:lnTo>
                <a:lnTo>
                  <a:pt x="1713526" y="1815875"/>
                </a:lnTo>
                <a:lnTo>
                  <a:pt x="0" y="1815875"/>
                </a:lnTo>
                <a:lnTo>
                  <a:pt x="0" y="0"/>
                </a:lnTo>
                <a:close/>
              </a:path>
            </a:pathLst>
          </a:custGeom>
          <a:blipFill rotWithShape="1">
            <a:blip r:embed="rId6">
              <a:alphaModFix/>
            </a:blip>
            <a:stretch>
              <a:fillRect b="0" l="0" r="0" t="0"/>
            </a:stretch>
          </a:blipFill>
          <a:ln>
            <a:noFill/>
          </a:ln>
        </p:spPr>
      </p:sp>
      <p:sp>
        <p:nvSpPr>
          <p:cNvPr id="99" name="Google Shape;99;p6"/>
          <p:cNvSpPr/>
          <p:nvPr/>
        </p:nvSpPr>
        <p:spPr>
          <a:xfrm>
            <a:off x="13781935" y="3890097"/>
            <a:ext cx="1594668" cy="1815874"/>
          </a:xfrm>
          <a:custGeom>
            <a:rect b="b" l="l" r="r" t="t"/>
            <a:pathLst>
              <a:path extrusionOk="0" h="1815874" w="1594668">
                <a:moveTo>
                  <a:pt x="0" y="0"/>
                </a:moveTo>
                <a:lnTo>
                  <a:pt x="1594668" y="0"/>
                </a:lnTo>
                <a:lnTo>
                  <a:pt x="1594668" y="1815875"/>
                </a:lnTo>
                <a:lnTo>
                  <a:pt x="0" y="1815875"/>
                </a:lnTo>
                <a:lnTo>
                  <a:pt x="0" y="0"/>
                </a:lnTo>
                <a:close/>
              </a:path>
            </a:pathLst>
          </a:custGeom>
          <a:blipFill rotWithShape="1">
            <a:blip r:embed="rId7">
              <a:alphaModFix/>
            </a:blip>
            <a:stretch>
              <a:fillRect b="0" l="0" r="0" t="0"/>
            </a:stretch>
          </a:blipFill>
          <a:ln>
            <a:noFill/>
          </a:ln>
        </p:spPr>
      </p:sp>
      <p:sp>
        <p:nvSpPr>
          <p:cNvPr id="100" name="Google Shape;100;p6"/>
          <p:cNvSpPr txBox="1"/>
          <p:nvPr/>
        </p:nvSpPr>
        <p:spPr>
          <a:xfrm>
            <a:off x="2261364" y="6264460"/>
            <a:ext cx="2856900" cy="21549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500" u="none" cap="none" strike="noStrike">
                <a:solidFill>
                  <a:srgbClr val="FFFFFF"/>
                </a:solidFill>
                <a:latin typeface="Gamja Flower"/>
                <a:ea typeface="Gamja Flower"/>
                <a:cs typeface="Gamja Flower"/>
                <a:sym typeface="Gamja Flower"/>
              </a:rPr>
              <a:t>Lorem ipsum dolor sit amet, consectetur adipiscing elit, sed do eiusmod tempor incididunt ut labore.</a:t>
            </a:r>
            <a:endParaRPr/>
          </a:p>
        </p:txBody>
      </p:sp>
      <p:sp>
        <p:nvSpPr>
          <p:cNvPr id="101" name="Google Shape;101;p6"/>
          <p:cNvSpPr txBox="1"/>
          <p:nvPr/>
        </p:nvSpPr>
        <p:spPr>
          <a:xfrm>
            <a:off x="5896481" y="6264460"/>
            <a:ext cx="2856900" cy="21549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500" u="none" cap="none" strike="noStrike">
                <a:solidFill>
                  <a:srgbClr val="FFFFFF"/>
                </a:solidFill>
                <a:latin typeface="Gamja Flower"/>
                <a:ea typeface="Gamja Flower"/>
                <a:cs typeface="Gamja Flower"/>
                <a:sym typeface="Gamja Flower"/>
              </a:rPr>
              <a:t>Lorem ipsum dolor sit amet, consectetur adipiscing elit, sed do eiusmod tempor incididunt ut labore.</a:t>
            </a:r>
            <a:endParaRPr/>
          </a:p>
        </p:txBody>
      </p:sp>
      <p:sp>
        <p:nvSpPr>
          <p:cNvPr id="102" name="Google Shape;102;p6"/>
          <p:cNvSpPr txBox="1"/>
          <p:nvPr/>
        </p:nvSpPr>
        <p:spPr>
          <a:xfrm>
            <a:off x="9534525" y="6264460"/>
            <a:ext cx="2856900" cy="21549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500" u="none" cap="none" strike="noStrike">
                <a:solidFill>
                  <a:srgbClr val="FFFFFF"/>
                </a:solidFill>
                <a:latin typeface="Gamja Flower"/>
                <a:ea typeface="Gamja Flower"/>
                <a:cs typeface="Gamja Flower"/>
                <a:sym typeface="Gamja Flower"/>
              </a:rPr>
              <a:t>Lorem ipsum dolor sit amet, consectetur adipiscing elit, sed do eiusmod tempor incididunt ut labore.</a:t>
            </a:r>
            <a:endParaRPr/>
          </a:p>
        </p:txBody>
      </p:sp>
      <p:sp>
        <p:nvSpPr>
          <p:cNvPr id="103" name="Google Shape;103;p6"/>
          <p:cNvSpPr txBox="1"/>
          <p:nvPr/>
        </p:nvSpPr>
        <p:spPr>
          <a:xfrm>
            <a:off x="13169642" y="6264460"/>
            <a:ext cx="2856900" cy="2154900"/>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None/>
            </a:pPr>
            <a:r>
              <a:rPr b="0" i="0" lang="en-US" sz="2500" u="none" cap="none" strike="noStrike">
                <a:solidFill>
                  <a:srgbClr val="FFFFFF"/>
                </a:solidFill>
                <a:latin typeface="Gamja Flower"/>
                <a:ea typeface="Gamja Flower"/>
                <a:cs typeface="Gamja Flower"/>
                <a:sym typeface="Gamja Flower"/>
              </a:rPr>
              <a:t>Lorem ipsum dolor sit amet, consectetur adipiscing elit, sed do eiusmod tempor incididunt ut labore.</a:t>
            </a:r>
            <a:endParaRPr/>
          </a:p>
        </p:txBody>
      </p:sp>
      <p:sp>
        <p:nvSpPr>
          <p:cNvPr id="104" name="Google Shape;104;p6"/>
          <p:cNvSpPr txBox="1"/>
          <p:nvPr/>
        </p:nvSpPr>
        <p:spPr>
          <a:xfrm>
            <a:off x="5552108" y="1481125"/>
            <a:ext cx="7183800" cy="1385100"/>
          </a:xfrm>
          <a:prstGeom prst="rect">
            <a:avLst/>
          </a:prstGeom>
          <a:noFill/>
          <a:ln>
            <a:noFill/>
          </a:ln>
        </p:spPr>
        <p:txBody>
          <a:bodyPr anchorCtr="0" anchor="t" bIns="0" lIns="0" spcFirstLastPara="1" rIns="0" wrap="square" tIns="0">
            <a:spAutoFit/>
          </a:bodyPr>
          <a:lstStyle/>
          <a:p>
            <a:pPr indent="0" lvl="0" marL="0" marR="0" rtl="0" algn="ctr">
              <a:lnSpc>
                <a:spcPct val="89999"/>
              </a:lnSpc>
              <a:spcBef>
                <a:spcPts val="0"/>
              </a:spcBef>
              <a:spcAft>
                <a:spcPts val="0"/>
              </a:spcAft>
              <a:buNone/>
            </a:pPr>
            <a:r>
              <a:rPr b="0" i="0" lang="en-US" sz="9999" u="none" cap="none" strike="noStrike">
                <a:solidFill>
                  <a:srgbClr val="FFFFFF"/>
                </a:solidFill>
                <a:latin typeface="Gochi Hand"/>
                <a:ea typeface="Gochi Hand"/>
                <a:cs typeface="Gochi Hand"/>
                <a:sym typeface="Gochi Hand"/>
              </a:rPr>
              <a:t>Infographic </a:t>
            </a:r>
            <a:r>
              <a:rPr lang="en-US" sz="9999">
                <a:solidFill>
                  <a:srgbClr val="FFFFFF"/>
                </a:solidFill>
                <a:latin typeface="Gochi Hand"/>
                <a:ea typeface="Gochi Hand"/>
                <a:cs typeface="Gochi Hand"/>
                <a:sym typeface="Gochi Hand"/>
              </a:rPr>
              <a:t>2</a:t>
            </a:r>
            <a:endParaRPr/>
          </a:p>
        </p:txBody>
      </p:sp>
    </p:spTree>
  </p:cSld>
  <p:clrMapOvr>
    <a:masterClrMapping/>
  </p:clrMapOvr>
  <p:transition>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BB29"/>
        </a:solidFill>
      </p:bgPr>
    </p:bg>
    <p:spTree>
      <p:nvGrpSpPr>
        <p:cNvPr id="108" name="Shape 108"/>
        <p:cNvGrpSpPr/>
        <p:nvPr/>
      </p:nvGrpSpPr>
      <p:grpSpPr>
        <a:xfrm>
          <a:off x="0" y="0"/>
          <a:ext cx="0" cy="0"/>
          <a:chOff x="0" y="0"/>
          <a:chExt cx="0" cy="0"/>
        </a:xfrm>
      </p:grpSpPr>
      <p:grpSp>
        <p:nvGrpSpPr>
          <p:cNvPr id="109" name="Google Shape;109;p7"/>
          <p:cNvGrpSpPr/>
          <p:nvPr/>
        </p:nvGrpSpPr>
        <p:grpSpPr>
          <a:xfrm>
            <a:off x="-705176" y="-626882"/>
            <a:ext cx="19698355" cy="11540764"/>
            <a:chOff x="0" y="0"/>
            <a:chExt cx="26264474" cy="15387686"/>
          </a:xfrm>
        </p:grpSpPr>
        <p:grpSp>
          <p:nvGrpSpPr>
            <p:cNvPr id="110" name="Google Shape;110;p7"/>
            <p:cNvGrpSpPr/>
            <p:nvPr/>
          </p:nvGrpSpPr>
          <p:grpSpPr>
            <a:xfrm>
              <a:off x="1664730" y="1416962"/>
              <a:ext cx="22935483" cy="12553990"/>
              <a:chOff x="0" y="-19048"/>
              <a:chExt cx="4530466" cy="2479800"/>
            </a:xfrm>
          </p:grpSpPr>
          <p:sp>
            <p:nvSpPr>
              <p:cNvPr id="111" name="Google Shape;111;p7"/>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D422B"/>
              </a:solidFill>
              <a:ln>
                <a:noFill/>
              </a:ln>
            </p:spPr>
          </p:sp>
          <p:sp>
            <p:nvSpPr>
              <p:cNvPr id="112" name="Google Shape;112;p7"/>
              <p:cNvSpPr txBox="1"/>
              <p:nvPr/>
            </p:nvSpPr>
            <p:spPr>
              <a:xfrm>
                <a:off x="1666" y="-19048"/>
                <a:ext cx="4528800" cy="24798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3" name="Google Shape;113;p7"/>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114" name="Google Shape;114;p7"/>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115" name="Google Shape;115;p7"/>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116" name="Google Shape;116;p7"/>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117" name="Google Shape;117;p7"/>
          <p:cNvSpPr/>
          <p:nvPr/>
        </p:nvSpPr>
        <p:spPr>
          <a:xfrm>
            <a:off x="1236760" y="4095750"/>
            <a:ext cx="4885771" cy="3340090"/>
          </a:xfrm>
          <a:custGeom>
            <a:rect b="b" l="l" r="r" t="t"/>
            <a:pathLst>
              <a:path extrusionOk="0" h="3340090" w="4885771">
                <a:moveTo>
                  <a:pt x="0" y="0"/>
                </a:moveTo>
                <a:lnTo>
                  <a:pt x="4885770" y="0"/>
                </a:lnTo>
                <a:lnTo>
                  <a:pt x="4885770" y="3340090"/>
                </a:lnTo>
                <a:lnTo>
                  <a:pt x="0" y="3340090"/>
                </a:lnTo>
                <a:lnTo>
                  <a:pt x="0" y="0"/>
                </a:lnTo>
                <a:close/>
              </a:path>
            </a:pathLst>
          </a:custGeom>
          <a:blipFill rotWithShape="1">
            <a:blip r:embed="rId4">
              <a:alphaModFix/>
            </a:blip>
            <a:stretch>
              <a:fillRect b="0" l="0" r="0" t="0"/>
            </a:stretch>
          </a:blipFill>
          <a:ln>
            <a:noFill/>
          </a:ln>
        </p:spPr>
      </p:sp>
      <p:sp>
        <p:nvSpPr>
          <p:cNvPr id="118" name="Google Shape;118;p7"/>
          <p:cNvSpPr/>
          <p:nvPr/>
        </p:nvSpPr>
        <p:spPr>
          <a:xfrm>
            <a:off x="6703138" y="4095750"/>
            <a:ext cx="4885771" cy="3340090"/>
          </a:xfrm>
          <a:custGeom>
            <a:rect b="b" l="l" r="r" t="t"/>
            <a:pathLst>
              <a:path extrusionOk="0" h="3340090" w="4885771">
                <a:moveTo>
                  <a:pt x="0" y="0"/>
                </a:moveTo>
                <a:lnTo>
                  <a:pt x="4885770" y="0"/>
                </a:lnTo>
                <a:lnTo>
                  <a:pt x="4885770" y="3340090"/>
                </a:lnTo>
                <a:lnTo>
                  <a:pt x="0" y="3340090"/>
                </a:lnTo>
                <a:lnTo>
                  <a:pt x="0" y="0"/>
                </a:lnTo>
                <a:close/>
              </a:path>
            </a:pathLst>
          </a:custGeom>
          <a:blipFill rotWithShape="1">
            <a:blip r:embed="rId5">
              <a:alphaModFix/>
            </a:blip>
            <a:stretch>
              <a:fillRect b="0" l="0" r="0" t="0"/>
            </a:stretch>
          </a:blipFill>
          <a:ln>
            <a:noFill/>
          </a:ln>
        </p:spPr>
      </p:sp>
      <p:sp>
        <p:nvSpPr>
          <p:cNvPr id="119" name="Google Shape;119;p7"/>
          <p:cNvSpPr/>
          <p:nvPr/>
        </p:nvSpPr>
        <p:spPr>
          <a:xfrm>
            <a:off x="12171796" y="4095750"/>
            <a:ext cx="4885771" cy="3340090"/>
          </a:xfrm>
          <a:custGeom>
            <a:rect b="b" l="l" r="r" t="t"/>
            <a:pathLst>
              <a:path extrusionOk="0" h="3340090" w="4885771">
                <a:moveTo>
                  <a:pt x="0" y="0"/>
                </a:moveTo>
                <a:lnTo>
                  <a:pt x="4885771" y="0"/>
                </a:lnTo>
                <a:lnTo>
                  <a:pt x="4885771" y="3340090"/>
                </a:lnTo>
                <a:lnTo>
                  <a:pt x="0" y="3340090"/>
                </a:lnTo>
                <a:lnTo>
                  <a:pt x="0" y="0"/>
                </a:lnTo>
                <a:close/>
              </a:path>
            </a:pathLst>
          </a:custGeom>
          <a:blipFill rotWithShape="1">
            <a:blip r:embed="rId6">
              <a:alphaModFix/>
            </a:blip>
            <a:stretch>
              <a:fillRect b="0" l="0" r="0" t="0"/>
            </a:stretch>
          </a:blipFill>
          <a:ln>
            <a:noFill/>
          </a:ln>
        </p:spPr>
      </p:sp>
      <p:sp>
        <p:nvSpPr>
          <p:cNvPr id="120" name="Google Shape;120;p7"/>
          <p:cNvSpPr/>
          <p:nvPr/>
        </p:nvSpPr>
        <p:spPr>
          <a:xfrm>
            <a:off x="3108169" y="3455604"/>
            <a:ext cx="1142952" cy="1280293"/>
          </a:xfrm>
          <a:custGeom>
            <a:rect b="b" l="l" r="r" t="t"/>
            <a:pathLst>
              <a:path extrusionOk="0" h="1280293" w="1142952">
                <a:moveTo>
                  <a:pt x="0" y="0"/>
                </a:moveTo>
                <a:lnTo>
                  <a:pt x="1142952" y="0"/>
                </a:lnTo>
                <a:lnTo>
                  <a:pt x="1142952" y="1280292"/>
                </a:lnTo>
                <a:lnTo>
                  <a:pt x="0" y="1280292"/>
                </a:lnTo>
                <a:lnTo>
                  <a:pt x="0" y="0"/>
                </a:lnTo>
                <a:close/>
              </a:path>
            </a:pathLst>
          </a:custGeom>
          <a:blipFill rotWithShape="1">
            <a:blip r:embed="rId7">
              <a:alphaModFix/>
            </a:blip>
            <a:stretch>
              <a:fillRect b="0" l="0" r="0" t="0"/>
            </a:stretch>
          </a:blipFill>
          <a:ln>
            <a:noFill/>
          </a:ln>
        </p:spPr>
      </p:sp>
      <p:sp>
        <p:nvSpPr>
          <p:cNvPr id="121" name="Google Shape;121;p7"/>
          <p:cNvSpPr/>
          <p:nvPr/>
        </p:nvSpPr>
        <p:spPr>
          <a:xfrm>
            <a:off x="8551574" y="3455604"/>
            <a:ext cx="1184853" cy="1280293"/>
          </a:xfrm>
          <a:custGeom>
            <a:rect b="b" l="l" r="r" t="t"/>
            <a:pathLst>
              <a:path extrusionOk="0" h="1280293" w="1184853">
                <a:moveTo>
                  <a:pt x="0" y="0"/>
                </a:moveTo>
                <a:lnTo>
                  <a:pt x="1184852" y="0"/>
                </a:lnTo>
                <a:lnTo>
                  <a:pt x="1184852" y="1280292"/>
                </a:lnTo>
                <a:lnTo>
                  <a:pt x="0" y="1280292"/>
                </a:lnTo>
                <a:lnTo>
                  <a:pt x="0" y="0"/>
                </a:lnTo>
                <a:close/>
              </a:path>
            </a:pathLst>
          </a:custGeom>
          <a:blipFill rotWithShape="1">
            <a:blip r:embed="rId8">
              <a:alphaModFix/>
            </a:blip>
            <a:stretch>
              <a:fillRect b="0" l="0" r="0" t="0"/>
            </a:stretch>
          </a:blipFill>
          <a:ln>
            <a:noFill/>
          </a:ln>
        </p:spPr>
      </p:sp>
      <p:sp>
        <p:nvSpPr>
          <p:cNvPr id="122" name="Google Shape;122;p7"/>
          <p:cNvSpPr/>
          <p:nvPr/>
        </p:nvSpPr>
        <p:spPr>
          <a:xfrm>
            <a:off x="14036833" y="3455604"/>
            <a:ext cx="1208131" cy="1280293"/>
          </a:xfrm>
          <a:custGeom>
            <a:rect b="b" l="l" r="r" t="t"/>
            <a:pathLst>
              <a:path extrusionOk="0" h="1280293" w="1208131">
                <a:moveTo>
                  <a:pt x="0" y="0"/>
                </a:moveTo>
                <a:lnTo>
                  <a:pt x="1208131" y="0"/>
                </a:lnTo>
                <a:lnTo>
                  <a:pt x="1208131" y="1280292"/>
                </a:lnTo>
                <a:lnTo>
                  <a:pt x="0" y="1280292"/>
                </a:lnTo>
                <a:lnTo>
                  <a:pt x="0" y="0"/>
                </a:lnTo>
                <a:close/>
              </a:path>
            </a:pathLst>
          </a:custGeom>
          <a:blipFill rotWithShape="1">
            <a:blip r:embed="rId9">
              <a:alphaModFix/>
            </a:blip>
            <a:stretch>
              <a:fillRect b="0" l="0" r="0" t="0"/>
            </a:stretch>
          </a:blipFill>
          <a:ln>
            <a:noFill/>
          </a:ln>
        </p:spPr>
      </p:sp>
      <p:sp>
        <p:nvSpPr>
          <p:cNvPr id="123" name="Google Shape;123;p7"/>
          <p:cNvSpPr txBox="1"/>
          <p:nvPr/>
        </p:nvSpPr>
        <p:spPr>
          <a:xfrm>
            <a:off x="2013798" y="7813553"/>
            <a:ext cx="3331693" cy="8286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999" u="none" cap="none" strike="noStrike">
                <a:solidFill>
                  <a:srgbClr val="FFFFFF"/>
                </a:solidFill>
                <a:latin typeface="Gamja Flower"/>
                <a:ea typeface="Gamja Flower"/>
                <a:cs typeface="Gamja Flower"/>
                <a:sym typeface="Gamja Flower"/>
              </a:rPr>
              <a:t>Lorem ipsum dolor sit amet, consectetur.</a:t>
            </a:r>
            <a:endParaRPr/>
          </a:p>
        </p:txBody>
      </p:sp>
      <p:sp>
        <p:nvSpPr>
          <p:cNvPr id="124" name="Google Shape;124;p7"/>
          <p:cNvSpPr txBox="1"/>
          <p:nvPr/>
        </p:nvSpPr>
        <p:spPr>
          <a:xfrm>
            <a:off x="7481317" y="7813553"/>
            <a:ext cx="3331693" cy="8286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999" u="none" cap="none" strike="noStrike">
                <a:solidFill>
                  <a:srgbClr val="FFFFFF"/>
                </a:solidFill>
                <a:latin typeface="Gamja Flower"/>
                <a:ea typeface="Gamja Flower"/>
                <a:cs typeface="Gamja Flower"/>
                <a:sym typeface="Gamja Flower"/>
              </a:rPr>
              <a:t>Lorem ipsum dolor sit amet, consectetur.</a:t>
            </a:r>
            <a:endParaRPr/>
          </a:p>
        </p:txBody>
      </p:sp>
      <p:sp>
        <p:nvSpPr>
          <p:cNvPr id="125" name="Google Shape;125;p7"/>
          <p:cNvSpPr txBox="1"/>
          <p:nvPr/>
        </p:nvSpPr>
        <p:spPr>
          <a:xfrm>
            <a:off x="12975052" y="7813553"/>
            <a:ext cx="3331693" cy="8286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999" u="none" cap="none" strike="noStrike">
                <a:solidFill>
                  <a:srgbClr val="FFFFFF"/>
                </a:solidFill>
                <a:latin typeface="Gamja Flower"/>
                <a:ea typeface="Gamja Flower"/>
                <a:cs typeface="Gamja Flower"/>
                <a:sym typeface="Gamja Flower"/>
              </a:rPr>
              <a:t>Lorem ipsum dolor sit amet, consectetur.</a:t>
            </a:r>
            <a:endParaRPr/>
          </a:p>
        </p:txBody>
      </p:sp>
      <p:sp>
        <p:nvSpPr>
          <p:cNvPr id="126" name="Google Shape;126;p7"/>
          <p:cNvSpPr txBox="1"/>
          <p:nvPr/>
        </p:nvSpPr>
        <p:spPr>
          <a:xfrm>
            <a:off x="2013798" y="5205408"/>
            <a:ext cx="3331693" cy="116205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7499" u="none" cap="none" strike="noStrike">
                <a:solidFill>
                  <a:srgbClr val="FFFFFF"/>
                </a:solidFill>
                <a:latin typeface="Gamja Flower"/>
                <a:ea typeface="Gamja Flower"/>
                <a:cs typeface="Gamja Flower"/>
                <a:sym typeface="Gamja Flower"/>
              </a:rPr>
              <a:t>Idea 1</a:t>
            </a:r>
            <a:endParaRPr/>
          </a:p>
        </p:txBody>
      </p:sp>
      <p:sp>
        <p:nvSpPr>
          <p:cNvPr id="127" name="Google Shape;127;p7"/>
          <p:cNvSpPr txBox="1"/>
          <p:nvPr/>
        </p:nvSpPr>
        <p:spPr>
          <a:xfrm>
            <a:off x="7478153" y="5205408"/>
            <a:ext cx="3331693" cy="116205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7499" u="none" cap="none" strike="noStrike">
                <a:solidFill>
                  <a:srgbClr val="FFFFFF"/>
                </a:solidFill>
                <a:latin typeface="Gamja Flower"/>
                <a:ea typeface="Gamja Flower"/>
                <a:cs typeface="Gamja Flower"/>
                <a:sym typeface="Gamja Flower"/>
              </a:rPr>
              <a:t>Idea 2</a:t>
            </a:r>
            <a:endParaRPr/>
          </a:p>
        </p:txBody>
      </p:sp>
      <p:sp>
        <p:nvSpPr>
          <p:cNvPr id="128" name="Google Shape;128;p7"/>
          <p:cNvSpPr txBox="1"/>
          <p:nvPr/>
        </p:nvSpPr>
        <p:spPr>
          <a:xfrm>
            <a:off x="12975052" y="5205408"/>
            <a:ext cx="3331693" cy="116205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7499" u="none" cap="none" strike="noStrike">
                <a:solidFill>
                  <a:srgbClr val="FFFFFF"/>
                </a:solidFill>
                <a:latin typeface="Gamja Flower"/>
                <a:ea typeface="Gamja Flower"/>
                <a:cs typeface="Gamja Flower"/>
                <a:sym typeface="Gamja Flower"/>
              </a:rPr>
              <a:t>Idea 3</a:t>
            </a:r>
            <a:endParaRPr/>
          </a:p>
        </p:txBody>
      </p:sp>
      <p:sp>
        <p:nvSpPr>
          <p:cNvPr id="129" name="Google Shape;129;p7"/>
          <p:cNvSpPr txBox="1"/>
          <p:nvPr/>
        </p:nvSpPr>
        <p:spPr>
          <a:xfrm>
            <a:off x="5552108" y="1481125"/>
            <a:ext cx="7183800" cy="1385100"/>
          </a:xfrm>
          <a:prstGeom prst="rect">
            <a:avLst/>
          </a:prstGeom>
          <a:noFill/>
          <a:ln>
            <a:noFill/>
          </a:ln>
        </p:spPr>
        <p:txBody>
          <a:bodyPr anchorCtr="0" anchor="t" bIns="0" lIns="0" spcFirstLastPara="1" rIns="0" wrap="square" tIns="0">
            <a:spAutoFit/>
          </a:bodyPr>
          <a:lstStyle/>
          <a:p>
            <a:pPr indent="0" lvl="0" marL="0" marR="0" rtl="0" algn="ctr">
              <a:lnSpc>
                <a:spcPct val="89999"/>
              </a:lnSpc>
              <a:spcBef>
                <a:spcPts val="0"/>
              </a:spcBef>
              <a:spcAft>
                <a:spcPts val="0"/>
              </a:spcAft>
              <a:buNone/>
            </a:pPr>
            <a:r>
              <a:rPr b="0" i="0" lang="en-US" sz="9999" u="none" cap="none" strike="noStrike">
                <a:solidFill>
                  <a:srgbClr val="FFFFFF"/>
                </a:solidFill>
                <a:latin typeface="Gochi Hand"/>
                <a:ea typeface="Gochi Hand"/>
                <a:cs typeface="Gochi Hand"/>
                <a:sym typeface="Gochi Hand"/>
              </a:rPr>
              <a:t>Infographic </a:t>
            </a:r>
            <a:r>
              <a:rPr lang="en-US" sz="9999">
                <a:solidFill>
                  <a:srgbClr val="FFFFFF"/>
                </a:solidFill>
                <a:latin typeface="Gochi Hand"/>
                <a:ea typeface="Gochi Hand"/>
                <a:cs typeface="Gochi Hand"/>
                <a:sym typeface="Gochi Hand"/>
              </a:rPr>
              <a:t>3</a:t>
            </a:r>
            <a:endParaRPr/>
          </a:p>
        </p:txBody>
      </p:sp>
    </p:spTree>
  </p:cSld>
  <p:clrMapOvr>
    <a:masterClrMapping/>
  </p:clrMapOvr>
  <p:transition>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BB29"/>
        </a:solidFill>
      </p:bgPr>
    </p:bg>
    <p:spTree>
      <p:nvGrpSpPr>
        <p:cNvPr id="133" name="Shape 133"/>
        <p:cNvGrpSpPr/>
        <p:nvPr/>
      </p:nvGrpSpPr>
      <p:grpSpPr>
        <a:xfrm>
          <a:off x="0" y="0"/>
          <a:ext cx="0" cy="0"/>
          <a:chOff x="0" y="0"/>
          <a:chExt cx="0" cy="0"/>
        </a:xfrm>
      </p:grpSpPr>
      <p:grpSp>
        <p:nvGrpSpPr>
          <p:cNvPr id="134" name="Google Shape;134;p8"/>
          <p:cNvGrpSpPr/>
          <p:nvPr/>
        </p:nvGrpSpPr>
        <p:grpSpPr>
          <a:xfrm>
            <a:off x="-702014" y="-626882"/>
            <a:ext cx="19698355" cy="11540765"/>
            <a:chOff x="0" y="0"/>
            <a:chExt cx="26264474" cy="15387686"/>
          </a:xfrm>
        </p:grpSpPr>
        <p:grpSp>
          <p:nvGrpSpPr>
            <p:cNvPr id="135" name="Google Shape;135;p8"/>
            <p:cNvGrpSpPr/>
            <p:nvPr/>
          </p:nvGrpSpPr>
          <p:grpSpPr>
            <a:xfrm>
              <a:off x="1664730" y="1320512"/>
              <a:ext cx="22926579" cy="12553782"/>
              <a:chOff x="0" y="-38100"/>
              <a:chExt cx="4528707" cy="2479759"/>
            </a:xfrm>
          </p:grpSpPr>
          <p:sp>
            <p:nvSpPr>
              <p:cNvPr id="136" name="Google Shape;136;p8"/>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D422B"/>
              </a:solidFill>
              <a:ln>
                <a:noFill/>
              </a:ln>
            </p:spPr>
          </p:sp>
          <p:sp>
            <p:nvSpPr>
              <p:cNvPr id="137" name="Google Shape;137;p8"/>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8" name="Google Shape;138;p8"/>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139" name="Google Shape;139;p8"/>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140" name="Google Shape;140;p8"/>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141" name="Google Shape;141;p8"/>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142" name="Google Shape;142;p8"/>
          <p:cNvSpPr/>
          <p:nvPr/>
        </p:nvSpPr>
        <p:spPr>
          <a:xfrm>
            <a:off x="1972801" y="4516641"/>
            <a:ext cx="3598794" cy="1799397"/>
          </a:xfrm>
          <a:custGeom>
            <a:rect b="b" l="l" r="r" t="t"/>
            <a:pathLst>
              <a:path extrusionOk="0" h="1799397" w="3598794">
                <a:moveTo>
                  <a:pt x="0" y="0"/>
                </a:moveTo>
                <a:lnTo>
                  <a:pt x="3598793" y="0"/>
                </a:lnTo>
                <a:lnTo>
                  <a:pt x="3598793" y="1799397"/>
                </a:lnTo>
                <a:lnTo>
                  <a:pt x="0" y="1799397"/>
                </a:lnTo>
                <a:lnTo>
                  <a:pt x="0" y="0"/>
                </a:lnTo>
                <a:close/>
              </a:path>
            </a:pathLst>
          </a:custGeom>
          <a:blipFill rotWithShape="1">
            <a:blip r:embed="rId4">
              <a:alphaModFix/>
            </a:blip>
            <a:stretch>
              <a:fillRect b="0" l="0" r="0" t="0"/>
            </a:stretch>
          </a:blipFill>
          <a:ln>
            <a:noFill/>
          </a:ln>
        </p:spPr>
      </p:sp>
      <p:sp>
        <p:nvSpPr>
          <p:cNvPr id="143" name="Google Shape;143;p8"/>
          <p:cNvSpPr/>
          <p:nvPr/>
        </p:nvSpPr>
        <p:spPr>
          <a:xfrm flipH="1" rot="10800000">
            <a:off x="5571594" y="6316038"/>
            <a:ext cx="3598794" cy="1799397"/>
          </a:xfrm>
          <a:custGeom>
            <a:rect b="b" l="l" r="r" t="t"/>
            <a:pathLst>
              <a:path extrusionOk="0" h="1799397" w="3598794">
                <a:moveTo>
                  <a:pt x="0" y="1799397"/>
                </a:moveTo>
                <a:lnTo>
                  <a:pt x="3598794" y="1799397"/>
                </a:lnTo>
                <a:lnTo>
                  <a:pt x="3598794" y="0"/>
                </a:lnTo>
                <a:lnTo>
                  <a:pt x="0" y="0"/>
                </a:lnTo>
                <a:lnTo>
                  <a:pt x="0" y="1799397"/>
                </a:lnTo>
                <a:close/>
              </a:path>
            </a:pathLst>
          </a:custGeom>
          <a:blipFill rotWithShape="1">
            <a:blip r:embed="rId5">
              <a:alphaModFix/>
            </a:blip>
            <a:stretch>
              <a:fillRect b="0" l="0" r="0" t="0"/>
            </a:stretch>
          </a:blipFill>
          <a:ln>
            <a:noFill/>
          </a:ln>
        </p:spPr>
      </p:sp>
      <p:sp>
        <p:nvSpPr>
          <p:cNvPr id="144" name="Google Shape;144;p8"/>
          <p:cNvSpPr/>
          <p:nvPr/>
        </p:nvSpPr>
        <p:spPr>
          <a:xfrm>
            <a:off x="9117612" y="4516641"/>
            <a:ext cx="3598794" cy="1799397"/>
          </a:xfrm>
          <a:custGeom>
            <a:rect b="b" l="l" r="r" t="t"/>
            <a:pathLst>
              <a:path extrusionOk="0" h="1799397" w="3598794">
                <a:moveTo>
                  <a:pt x="0" y="0"/>
                </a:moveTo>
                <a:lnTo>
                  <a:pt x="3598794" y="0"/>
                </a:lnTo>
                <a:lnTo>
                  <a:pt x="3598794" y="1799397"/>
                </a:lnTo>
                <a:lnTo>
                  <a:pt x="0" y="1799397"/>
                </a:lnTo>
                <a:lnTo>
                  <a:pt x="0" y="0"/>
                </a:lnTo>
                <a:close/>
              </a:path>
            </a:pathLst>
          </a:custGeom>
          <a:blipFill rotWithShape="1">
            <a:blip r:embed="rId6">
              <a:alphaModFix/>
            </a:blip>
            <a:stretch>
              <a:fillRect b="0" l="0" r="0" t="0"/>
            </a:stretch>
          </a:blipFill>
          <a:ln>
            <a:noFill/>
          </a:ln>
        </p:spPr>
      </p:sp>
      <p:sp>
        <p:nvSpPr>
          <p:cNvPr id="145" name="Google Shape;145;p8"/>
          <p:cNvSpPr/>
          <p:nvPr/>
        </p:nvSpPr>
        <p:spPr>
          <a:xfrm flipH="1" rot="10800000">
            <a:off x="12716406" y="6316038"/>
            <a:ext cx="3598794" cy="1799397"/>
          </a:xfrm>
          <a:custGeom>
            <a:rect b="b" l="l" r="r" t="t"/>
            <a:pathLst>
              <a:path extrusionOk="0" h="1799397" w="3598794">
                <a:moveTo>
                  <a:pt x="0" y="1799397"/>
                </a:moveTo>
                <a:lnTo>
                  <a:pt x="3598793" y="1799397"/>
                </a:lnTo>
                <a:lnTo>
                  <a:pt x="3598793" y="0"/>
                </a:lnTo>
                <a:lnTo>
                  <a:pt x="0" y="0"/>
                </a:lnTo>
                <a:lnTo>
                  <a:pt x="0" y="1799397"/>
                </a:lnTo>
                <a:close/>
              </a:path>
            </a:pathLst>
          </a:custGeom>
          <a:blipFill rotWithShape="1">
            <a:blip r:embed="rId7">
              <a:alphaModFix/>
            </a:blip>
            <a:stretch>
              <a:fillRect b="0" l="0" r="0" t="0"/>
            </a:stretch>
          </a:blipFill>
          <a:ln>
            <a:noFill/>
          </a:ln>
        </p:spPr>
      </p:sp>
      <p:sp>
        <p:nvSpPr>
          <p:cNvPr id="146" name="Google Shape;146;p8"/>
          <p:cNvSpPr txBox="1"/>
          <p:nvPr/>
        </p:nvSpPr>
        <p:spPr>
          <a:xfrm>
            <a:off x="2106351" y="6750577"/>
            <a:ext cx="3331800" cy="11079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2999" u="none" cap="none" strike="noStrike">
                <a:solidFill>
                  <a:srgbClr val="FFFFFF"/>
                </a:solidFill>
                <a:latin typeface="Gamja Flower"/>
                <a:ea typeface="Gamja Flower"/>
                <a:cs typeface="Gamja Flower"/>
                <a:sym typeface="Gamja Flower"/>
              </a:rPr>
              <a:t>Lorem ipsum dolor sit amet, consectetur adipiscing elit, </a:t>
            </a:r>
            <a:endParaRPr/>
          </a:p>
        </p:txBody>
      </p:sp>
      <p:sp>
        <p:nvSpPr>
          <p:cNvPr id="147" name="Google Shape;147;p8"/>
          <p:cNvSpPr txBox="1"/>
          <p:nvPr/>
        </p:nvSpPr>
        <p:spPr>
          <a:xfrm>
            <a:off x="5678756" y="4811502"/>
            <a:ext cx="3331800" cy="11079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2999" u="none" cap="none" strike="noStrike">
                <a:solidFill>
                  <a:srgbClr val="FFFFFF"/>
                </a:solidFill>
                <a:latin typeface="Gamja Flower"/>
                <a:ea typeface="Gamja Flower"/>
                <a:cs typeface="Gamja Flower"/>
                <a:sym typeface="Gamja Flower"/>
              </a:rPr>
              <a:t>Lorem ipsum dolor sit amet, consectetur adipiscing elit, </a:t>
            </a:r>
            <a:endParaRPr/>
          </a:p>
        </p:txBody>
      </p:sp>
      <p:sp>
        <p:nvSpPr>
          <p:cNvPr id="148" name="Google Shape;148;p8"/>
          <p:cNvSpPr txBox="1"/>
          <p:nvPr/>
        </p:nvSpPr>
        <p:spPr>
          <a:xfrm>
            <a:off x="9251162" y="6750577"/>
            <a:ext cx="3331800" cy="11079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2999" u="none" cap="none" strike="noStrike">
                <a:solidFill>
                  <a:srgbClr val="FFFFFF"/>
                </a:solidFill>
                <a:latin typeface="Gamja Flower"/>
                <a:ea typeface="Gamja Flower"/>
                <a:cs typeface="Gamja Flower"/>
                <a:sym typeface="Gamja Flower"/>
              </a:rPr>
              <a:t>Lorem ipsum dolor sit amet, consectetur adipiscing elit, </a:t>
            </a:r>
            <a:endParaRPr/>
          </a:p>
        </p:txBody>
      </p:sp>
      <p:sp>
        <p:nvSpPr>
          <p:cNvPr id="149" name="Google Shape;149;p8"/>
          <p:cNvSpPr txBox="1"/>
          <p:nvPr/>
        </p:nvSpPr>
        <p:spPr>
          <a:xfrm>
            <a:off x="12849956" y="4811502"/>
            <a:ext cx="3331800" cy="1107900"/>
          </a:xfrm>
          <a:prstGeom prst="rect">
            <a:avLst/>
          </a:prstGeom>
          <a:noFill/>
          <a:ln>
            <a:noFill/>
          </a:ln>
        </p:spPr>
        <p:txBody>
          <a:bodyPr anchorCtr="0" anchor="t" bIns="0" lIns="0" spcFirstLastPara="1" rIns="0" wrap="square" tIns="0">
            <a:spAutoFit/>
          </a:bodyPr>
          <a:lstStyle/>
          <a:p>
            <a:pPr indent="0" lvl="0" marL="0" marR="0" rtl="0" algn="ctr">
              <a:lnSpc>
                <a:spcPct val="80000"/>
              </a:lnSpc>
              <a:spcBef>
                <a:spcPts val="0"/>
              </a:spcBef>
              <a:spcAft>
                <a:spcPts val="0"/>
              </a:spcAft>
              <a:buNone/>
            </a:pPr>
            <a:r>
              <a:rPr b="0" i="0" lang="en-US" sz="2999" u="none" cap="none" strike="noStrike">
                <a:solidFill>
                  <a:srgbClr val="FFFFFF"/>
                </a:solidFill>
                <a:latin typeface="Gamja Flower"/>
                <a:ea typeface="Gamja Flower"/>
                <a:cs typeface="Gamja Flower"/>
                <a:sym typeface="Gamja Flower"/>
              </a:rPr>
              <a:t>Lorem ipsum dolor sit amet, consectetur adipiscing elit, </a:t>
            </a:r>
            <a:endParaRPr/>
          </a:p>
        </p:txBody>
      </p:sp>
      <p:sp>
        <p:nvSpPr>
          <p:cNvPr id="150" name="Google Shape;150;p8"/>
          <p:cNvSpPr txBox="1"/>
          <p:nvPr/>
        </p:nvSpPr>
        <p:spPr>
          <a:xfrm>
            <a:off x="5552108" y="1481125"/>
            <a:ext cx="7183800" cy="1385100"/>
          </a:xfrm>
          <a:prstGeom prst="rect">
            <a:avLst/>
          </a:prstGeom>
          <a:noFill/>
          <a:ln>
            <a:noFill/>
          </a:ln>
        </p:spPr>
        <p:txBody>
          <a:bodyPr anchorCtr="0" anchor="t" bIns="0" lIns="0" spcFirstLastPara="1" rIns="0" wrap="square" tIns="0">
            <a:spAutoFit/>
          </a:bodyPr>
          <a:lstStyle/>
          <a:p>
            <a:pPr indent="0" lvl="0" marL="0" marR="0" rtl="0" algn="ctr">
              <a:lnSpc>
                <a:spcPct val="89999"/>
              </a:lnSpc>
              <a:spcBef>
                <a:spcPts val="0"/>
              </a:spcBef>
              <a:spcAft>
                <a:spcPts val="0"/>
              </a:spcAft>
              <a:buNone/>
            </a:pPr>
            <a:r>
              <a:rPr b="0" i="0" lang="en-US" sz="9999" u="none" cap="none" strike="noStrike">
                <a:solidFill>
                  <a:srgbClr val="FFFFFF"/>
                </a:solidFill>
                <a:latin typeface="Gochi Hand"/>
                <a:ea typeface="Gochi Hand"/>
                <a:cs typeface="Gochi Hand"/>
                <a:sym typeface="Gochi Hand"/>
              </a:rPr>
              <a:t>Infographic </a:t>
            </a:r>
            <a:r>
              <a:rPr lang="en-US" sz="9999">
                <a:solidFill>
                  <a:srgbClr val="FFFFFF"/>
                </a:solidFill>
                <a:latin typeface="Gochi Hand"/>
                <a:ea typeface="Gochi Hand"/>
                <a:cs typeface="Gochi Hand"/>
                <a:sym typeface="Gochi Hand"/>
              </a:rPr>
              <a:t>4</a:t>
            </a:r>
            <a:endParaRPr/>
          </a:p>
        </p:txBody>
      </p:sp>
    </p:spTree>
  </p:cSld>
  <p:clrMapOvr>
    <a:masterClrMapping/>
  </p:clrMapOvr>
  <p:transition>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BB29"/>
        </a:solidFill>
      </p:bgPr>
    </p:bg>
    <p:spTree>
      <p:nvGrpSpPr>
        <p:cNvPr id="154" name="Shape 154"/>
        <p:cNvGrpSpPr/>
        <p:nvPr/>
      </p:nvGrpSpPr>
      <p:grpSpPr>
        <a:xfrm>
          <a:off x="0" y="0"/>
          <a:ext cx="0" cy="0"/>
          <a:chOff x="0" y="0"/>
          <a:chExt cx="0" cy="0"/>
        </a:xfrm>
      </p:grpSpPr>
      <p:grpSp>
        <p:nvGrpSpPr>
          <p:cNvPr id="155" name="Google Shape;155;p9"/>
          <p:cNvGrpSpPr/>
          <p:nvPr/>
        </p:nvGrpSpPr>
        <p:grpSpPr>
          <a:xfrm>
            <a:off x="-702014" y="-626882"/>
            <a:ext cx="19698355" cy="11540765"/>
            <a:chOff x="0" y="0"/>
            <a:chExt cx="26264474" cy="15387686"/>
          </a:xfrm>
        </p:grpSpPr>
        <p:grpSp>
          <p:nvGrpSpPr>
            <p:cNvPr id="156" name="Google Shape;156;p9"/>
            <p:cNvGrpSpPr/>
            <p:nvPr/>
          </p:nvGrpSpPr>
          <p:grpSpPr>
            <a:xfrm>
              <a:off x="1664730" y="1320512"/>
              <a:ext cx="22926579" cy="12553782"/>
              <a:chOff x="0" y="-38100"/>
              <a:chExt cx="4528707" cy="2479759"/>
            </a:xfrm>
          </p:grpSpPr>
          <p:sp>
            <p:nvSpPr>
              <p:cNvPr id="157" name="Google Shape;157;p9"/>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D422B"/>
              </a:solidFill>
              <a:ln>
                <a:noFill/>
              </a:ln>
            </p:spPr>
          </p:sp>
          <p:sp>
            <p:nvSpPr>
              <p:cNvPr id="158" name="Google Shape;158;p9"/>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9" name="Google Shape;159;p9"/>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160" name="Google Shape;160;p9"/>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161" name="Google Shape;161;p9"/>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162" name="Google Shape;162;p9"/>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163" name="Google Shape;163;p9"/>
          <p:cNvSpPr/>
          <p:nvPr/>
        </p:nvSpPr>
        <p:spPr>
          <a:xfrm>
            <a:off x="1213944" y="4191223"/>
            <a:ext cx="4815815" cy="4833784"/>
          </a:xfrm>
          <a:custGeom>
            <a:rect b="b" l="l" r="r" t="t"/>
            <a:pathLst>
              <a:path extrusionOk="0" h="4833784" w="4815815">
                <a:moveTo>
                  <a:pt x="0" y="0"/>
                </a:moveTo>
                <a:lnTo>
                  <a:pt x="4815814" y="0"/>
                </a:lnTo>
                <a:lnTo>
                  <a:pt x="4815814" y="4833784"/>
                </a:lnTo>
                <a:lnTo>
                  <a:pt x="0" y="4833784"/>
                </a:lnTo>
                <a:lnTo>
                  <a:pt x="0" y="0"/>
                </a:lnTo>
                <a:close/>
              </a:path>
            </a:pathLst>
          </a:custGeom>
          <a:blipFill rotWithShape="1">
            <a:blip r:embed="rId4">
              <a:alphaModFix/>
            </a:blip>
            <a:stretch>
              <a:fillRect b="0" l="0" r="0" t="0"/>
            </a:stretch>
          </a:blipFill>
          <a:ln>
            <a:noFill/>
          </a:ln>
        </p:spPr>
      </p:sp>
      <p:sp>
        <p:nvSpPr>
          <p:cNvPr id="164" name="Google Shape;164;p9"/>
          <p:cNvSpPr/>
          <p:nvPr/>
        </p:nvSpPr>
        <p:spPr>
          <a:xfrm>
            <a:off x="6737577" y="4191223"/>
            <a:ext cx="4815815" cy="4833784"/>
          </a:xfrm>
          <a:custGeom>
            <a:rect b="b" l="l" r="r" t="t"/>
            <a:pathLst>
              <a:path extrusionOk="0" h="4833784" w="4815815">
                <a:moveTo>
                  <a:pt x="0" y="0"/>
                </a:moveTo>
                <a:lnTo>
                  <a:pt x="4815815" y="0"/>
                </a:lnTo>
                <a:lnTo>
                  <a:pt x="4815815" y="4833784"/>
                </a:lnTo>
                <a:lnTo>
                  <a:pt x="0" y="4833784"/>
                </a:lnTo>
                <a:lnTo>
                  <a:pt x="0" y="0"/>
                </a:lnTo>
                <a:close/>
              </a:path>
            </a:pathLst>
          </a:custGeom>
          <a:blipFill rotWithShape="1">
            <a:blip r:embed="rId5">
              <a:alphaModFix/>
            </a:blip>
            <a:stretch>
              <a:fillRect b="0" l="0" r="0" t="0"/>
            </a:stretch>
          </a:blipFill>
          <a:ln>
            <a:noFill/>
          </a:ln>
        </p:spPr>
      </p:sp>
      <p:sp>
        <p:nvSpPr>
          <p:cNvPr id="165" name="Google Shape;165;p9"/>
          <p:cNvSpPr/>
          <p:nvPr/>
        </p:nvSpPr>
        <p:spPr>
          <a:xfrm>
            <a:off x="12258242" y="4191223"/>
            <a:ext cx="4815815" cy="4833784"/>
          </a:xfrm>
          <a:custGeom>
            <a:rect b="b" l="l" r="r" t="t"/>
            <a:pathLst>
              <a:path extrusionOk="0" h="4833784" w="4815815">
                <a:moveTo>
                  <a:pt x="0" y="0"/>
                </a:moveTo>
                <a:lnTo>
                  <a:pt x="4815814" y="0"/>
                </a:lnTo>
                <a:lnTo>
                  <a:pt x="4815814" y="4833784"/>
                </a:lnTo>
                <a:lnTo>
                  <a:pt x="0" y="4833784"/>
                </a:lnTo>
                <a:lnTo>
                  <a:pt x="0" y="0"/>
                </a:lnTo>
                <a:close/>
              </a:path>
            </a:pathLst>
          </a:custGeom>
          <a:blipFill rotWithShape="1">
            <a:blip r:embed="rId6">
              <a:alphaModFix/>
            </a:blip>
            <a:stretch>
              <a:fillRect b="0" l="0" r="0" t="0"/>
            </a:stretch>
          </a:blipFill>
          <a:ln>
            <a:noFill/>
          </a:ln>
        </p:spPr>
      </p:sp>
      <p:sp>
        <p:nvSpPr>
          <p:cNvPr id="166" name="Google Shape;166;p9"/>
          <p:cNvSpPr/>
          <p:nvPr/>
        </p:nvSpPr>
        <p:spPr>
          <a:xfrm>
            <a:off x="2861054" y="3613898"/>
            <a:ext cx="1521595" cy="1815352"/>
          </a:xfrm>
          <a:custGeom>
            <a:rect b="b" l="l" r="r" t="t"/>
            <a:pathLst>
              <a:path extrusionOk="0" h="1815352" w="1521595">
                <a:moveTo>
                  <a:pt x="0" y="0"/>
                </a:moveTo>
                <a:lnTo>
                  <a:pt x="1521595" y="0"/>
                </a:lnTo>
                <a:lnTo>
                  <a:pt x="1521595" y="1815352"/>
                </a:lnTo>
                <a:lnTo>
                  <a:pt x="0" y="1815352"/>
                </a:lnTo>
                <a:lnTo>
                  <a:pt x="0" y="0"/>
                </a:lnTo>
                <a:close/>
              </a:path>
            </a:pathLst>
          </a:custGeom>
          <a:blipFill rotWithShape="1">
            <a:blip r:embed="rId7">
              <a:alphaModFix/>
            </a:blip>
            <a:stretch>
              <a:fillRect b="0" l="0" r="0" t="0"/>
            </a:stretch>
          </a:blipFill>
          <a:ln>
            <a:noFill/>
          </a:ln>
        </p:spPr>
      </p:sp>
      <p:sp>
        <p:nvSpPr>
          <p:cNvPr id="167" name="Google Shape;167;p9"/>
          <p:cNvSpPr/>
          <p:nvPr/>
        </p:nvSpPr>
        <p:spPr>
          <a:xfrm>
            <a:off x="8037782" y="3613898"/>
            <a:ext cx="2218763" cy="1815352"/>
          </a:xfrm>
          <a:custGeom>
            <a:rect b="b" l="l" r="r" t="t"/>
            <a:pathLst>
              <a:path extrusionOk="0" h="1815352" w="2218763">
                <a:moveTo>
                  <a:pt x="0" y="0"/>
                </a:moveTo>
                <a:lnTo>
                  <a:pt x="2218763" y="0"/>
                </a:lnTo>
                <a:lnTo>
                  <a:pt x="2218763" y="1815352"/>
                </a:lnTo>
                <a:lnTo>
                  <a:pt x="0" y="1815352"/>
                </a:lnTo>
                <a:lnTo>
                  <a:pt x="0" y="0"/>
                </a:lnTo>
                <a:close/>
              </a:path>
            </a:pathLst>
          </a:custGeom>
          <a:blipFill rotWithShape="1">
            <a:blip r:embed="rId8">
              <a:alphaModFix/>
            </a:blip>
            <a:stretch>
              <a:fillRect b="0" l="0" r="0" t="0"/>
            </a:stretch>
          </a:blipFill>
          <a:ln>
            <a:noFill/>
          </a:ln>
        </p:spPr>
      </p:sp>
      <p:sp>
        <p:nvSpPr>
          <p:cNvPr id="168" name="Google Shape;168;p9"/>
          <p:cNvSpPr/>
          <p:nvPr/>
        </p:nvSpPr>
        <p:spPr>
          <a:xfrm>
            <a:off x="13452489" y="3806618"/>
            <a:ext cx="2427319" cy="1429911"/>
          </a:xfrm>
          <a:custGeom>
            <a:rect b="b" l="l" r="r" t="t"/>
            <a:pathLst>
              <a:path extrusionOk="0" h="1429911" w="2427319">
                <a:moveTo>
                  <a:pt x="0" y="0"/>
                </a:moveTo>
                <a:lnTo>
                  <a:pt x="2427319" y="0"/>
                </a:lnTo>
                <a:lnTo>
                  <a:pt x="2427319" y="1429912"/>
                </a:lnTo>
                <a:lnTo>
                  <a:pt x="0" y="1429912"/>
                </a:lnTo>
                <a:lnTo>
                  <a:pt x="0" y="0"/>
                </a:lnTo>
                <a:close/>
              </a:path>
            </a:pathLst>
          </a:custGeom>
          <a:blipFill rotWithShape="1">
            <a:blip r:embed="rId9">
              <a:alphaModFix/>
            </a:blip>
            <a:stretch>
              <a:fillRect b="0" l="0" r="0" t="0"/>
            </a:stretch>
          </a:blipFill>
          <a:ln>
            <a:noFill/>
          </a:ln>
        </p:spPr>
      </p:sp>
      <p:sp>
        <p:nvSpPr>
          <p:cNvPr id="169" name="Google Shape;169;p9"/>
          <p:cNvSpPr txBox="1"/>
          <p:nvPr/>
        </p:nvSpPr>
        <p:spPr>
          <a:xfrm>
            <a:off x="2191257" y="5725465"/>
            <a:ext cx="2861189" cy="952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000" u="none" cap="none" strike="noStrike">
                <a:solidFill>
                  <a:srgbClr val="FF66C4"/>
                </a:solidFill>
                <a:latin typeface="Gamja Flower"/>
                <a:ea typeface="Gamja Flower"/>
                <a:cs typeface="Gamja Flower"/>
                <a:sym typeface="Gamja Flower"/>
              </a:rPr>
              <a:t>Idea 1</a:t>
            </a:r>
            <a:endParaRPr/>
          </a:p>
        </p:txBody>
      </p:sp>
      <p:sp>
        <p:nvSpPr>
          <p:cNvPr id="170" name="Google Shape;170;p9"/>
          <p:cNvSpPr txBox="1"/>
          <p:nvPr/>
        </p:nvSpPr>
        <p:spPr>
          <a:xfrm>
            <a:off x="2191257" y="6727444"/>
            <a:ext cx="2861189" cy="7016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99" u="none" cap="none" strike="noStrike">
                <a:solidFill>
                  <a:srgbClr val="FFFFFF"/>
                </a:solidFill>
                <a:latin typeface="Gamja Flower"/>
                <a:ea typeface="Gamja Flower"/>
                <a:cs typeface="Gamja Flower"/>
                <a:sym typeface="Gamja Flower"/>
              </a:rPr>
              <a:t>Lorem ipsum dolor sit amet, consectetur.</a:t>
            </a:r>
            <a:endParaRPr/>
          </a:p>
        </p:txBody>
      </p:sp>
      <p:sp>
        <p:nvSpPr>
          <p:cNvPr id="171" name="Google Shape;171;p9"/>
          <p:cNvSpPr txBox="1"/>
          <p:nvPr/>
        </p:nvSpPr>
        <p:spPr>
          <a:xfrm>
            <a:off x="7713406" y="5725465"/>
            <a:ext cx="2861189" cy="952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000" u="none" cap="none" strike="noStrike">
                <a:solidFill>
                  <a:srgbClr val="FEF5A6"/>
                </a:solidFill>
                <a:latin typeface="Gamja Flower"/>
                <a:ea typeface="Gamja Flower"/>
                <a:cs typeface="Gamja Flower"/>
                <a:sym typeface="Gamja Flower"/>
              </a:rPr>
              <a:t>Idea 2</a:t>
            </a:r>
            <a:endParaRPr/>
          </a:p>
        </p:txBody>
      </p:sp>
      <p:sp>
        <p:nvSpPr>
          <p:cNvPr id="172" name="Google Shape;172;p9"/>
          <p:cNvSpPr txBox="1"/>
          <p:nvPr/>
        </p:nvSpPr>
        <p:spPr>
          <a:xfrm>
            <a:off x="7713406" y="6727444"/>
            <a:ext cx="2861189" cy="7016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99" u="none" cap="none" strike="noStrike">
                <a:solidFill>
                  <a:srgbClr val="FFFFFF"/>
                </a:solidFill>
                <a:latin typeface="Gamja Flower"/>
                <a:ea typeface="Gamja Flower"/>
                <a:cs typeface="Gamja Flower"/>
                <a:sym typeface="Gamja Flower"/>
              </a:rPr>
              <a:t>Lorem ipsum dolor sit amet, consectetur.</a:t>
            </a:r>
            <a:endParaRPr/>
          </a:p>
        </p:txBody>
      </p:sp>
      <p:sp>
        <p:nvSpPr>
          <p:cNvPr id="173" name="Google Shape;173;p9"/>
          <p:cNvSpPr txBox="1"/>
          <p:nvPr/>
        </p:nvSpPr>
        <p:spPr>
          <a:xfrm>
            <a:off x="13239317" y="5725465"/>
            <a:ext cx="2861189" cy="952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6000" u="none" cap="none" strike="noStrike">
                <a:solidFill>
                  <a:srgbClr val="82A1FD"/>
                </a:solidFill>
                <a:latin typeface="Gamja Flower"/>
                <a:ea typeface="Gamja Flower"/>
                <a:cs typeface="Gamja Flower"/>
                <a:sym typeface="Gamja Flower"/>
              </a:rPr>
              <a:t>Idea 3</a:t>
            </a:r>
            <a:endParaRPr/>
          </a:p>
        </p:txBody>
      </p:sp>
      <p:sp>
        <p:nvSpPr>
          <p:cNvPr id="174" name="Google Shape;174;p9"/>
          <p:cNvSpPr txBox="1"/>
          <p:nvPr/>
        </p:nvSpPr>
        <p:spPr>
          <a:xfrm>
            <a:off x="13239317" y="6727444"/>
            <a:ext cx="2861189" cy="70167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499" u="none" cap="none" strike="noStrike">
                <a:solidFill>
                  <a:srgbClr val="FFFFFF"/>
                </a:solidFill>
                <a:latin typeface="Gamja Flower"/>
                <a:ea typeface="Gamja Flower"/>
                <a:cs typeface="Gamja Flower"/>
                <a:sym typeface="Gamja Flower"/>
              </a:rPr>
              <a:t>Lorem ipsum dolor sit amet, consectetur.</a:t>
            </a:r>
            <a:endParaRPr/>
          </a:p>
        </p:txBody>
      </p:sp>
      <p:sp>
        <p:nvSpPr>
          <p:cNvPr id="175" name="Google Shape;175;p9"/>
          <p:cNvSpPr txBox="1"/>
          <p:nvPr/>
        </p:nvSpPr>
        <p:spPr>
          <a:xfrm>
            <a:off x="5552108" y="1481125"/>
            <a:ext cx="7183800" cy="1385100"/>
          </a:xfrm>
          <a:prstGeom prst="rect">
            <a:avLst/>
          </a:prstGeom>
          <a:noFill/>
          <a:ln>
            <a:noFill/>
          </a:ln>
        </p:spPr>
        <p:txBody>
          <a:bodyPr anchorCtr="0" anchor="t" bIns="0" lIns="0" spcFirstLastPara="1" rIns="0" wrap="square" tIns="0">
            <a:spAutoFit/>
          </a:bodyPr>
          <a:lstStyle/>
          <a:p>
            <a:pPr indent="0" lvl="0" marL="0" marR="0" rtl="0" algn="ctr">
              <a:lnSpc>
                <a:spcPct val="89999"/>
              </a:lnSpc>
              <a:spcBef>
                <a:spcPts val="0"/>
              </a:spcBef>
              <a:spcAft>
                <a:spcPts val="0"/>
              </a:spcAft>
              <a:buNone/>
            </a:pPr>
            <a:r>
              <a:rPr b="0" i="0" lang="en-US" sz="9999" u="none" cap="none" strike="noStrike">
                <a:solidFill>
                  <a:srgbClr val="FFFFFF"/>
                </a:solidFill>
                <a:latin typeface="Gochi Hand"/>
                <a:ea typeface="Gochi Hand"/>
                <a:cs typeface="Gochi Hand"/>
                <a:sym typeface="Gochi Hand"/>
              </a:rPr>
              <a:t>Infographic </a:t>
            </a:r>
            <a:r>
              <a:rPr lang="en-US" sz="9999">
                <a:solidFill>
                  <a:srgbClr val="FFFFFF"/>
                </a:solidFill>
                <a:latin typeface="Gochi Hand"/>
                <a:ea typeface="Gochi Hand"/>
                <a:cs typeface="Gochi Hand"/>
                <a:sym typeface="Gochi Hand"/>
              </a:rPr>
              <a:t>5</a:t>
            </a:r>
            <a:endParaRPr/>
          </a:p>
        </p:txBody>
      </p:sp>
    </p:spTree>
  </p:cSld>
  <p:clrMapOvr>
    <a:masterClrMapping/>
  </p:clrMapOvr>
  <p:transition>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BB29"/>
        </a:solidFill>
      </p:bgPr>
    </p:bg>
    <p:spTree>
      <p:nvGrpSpPr>
        <p:cNvPr id="179" name="Shape 179"/>
        <p:cNvGrpSpPr/>
        <p:nvPr/>
      </p:nvGrpSpPr>
      <p:grpSpPr>
        <a:xfrm>
          <a:off x="0" y="0"/>
          <a:ext cx="0" cy="0"/>
          <a:chOff x="0" y="0"/>
          <a:chExt cx="0" cy="0"/>
        </a:xfrm>
      </p:grpSpPr>
      <p:grpSp>
        <p:nvGrpSpPr>
          <p:cNvPr id="180" name="Google Shape;180;p10"/>
          <p:cNvGrpSpPr/>
          <p:nvPr/>
        </p:nvGrpSpPr>
        <p:grpSpPr>
          <a:xfrm>
            <a:off x="-702014" y="-626882"/>
            <a:ext cx="19698355" cy="11540765"/>
            <a:chOff x="0" y="0"/>
            <a:chExt cx="26264474" cy="15387686"/>
          </a:xfrm>
        </p:grpSpPr>
        <p:grpSp>
          <p:nvGrpSpPr>
            <p:cNvPr id="181" name="Google Shape;181;p10"/>
            <p:cNvGrpSpPr/>
            <p:nvPr/>
          </p:nvGrpSpPr>
          <p:grpSpPr>
            <a:xfrm>
              <a:off x="1664730" y="1320512"/>
              <a:ext cx="22926579" cy="12553782"/>
              <a:chOff x="0" y="-38100"/>
              <a:chExt cx="4528707" cy="2479759"/>
            </a:xfrm>
          </p:grpSpPr>
          <p:sp>
            <p:nvSpPr>
              <p:cNvPr id="182" name="Google Shape;182;p10"/>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D422B"/>
              </a:solidFill>
              <a:ln>
                <a:noFill/>
              </a:ln>
            </p:spPr>
          </p:sp>
          <p:sp>
            <p:nvSpPr>
              <p:cNvPr id="183" name="Google Shape;183;p10"/>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4" name="Google Shape;184;p10"/>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185" name="Google Shape;185;p10"/>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186" name="Google Shape;186;p10"/>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187" name="Google Shape;187;p10"/>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188" name="Google Shape;188;p10"/>
          <p:cNvSpPr/>
          <p:nvPr/>
        </p:nvSpPr>
        <p:spPr>
          <a:xfrm>
            <a:off x="1523106" y="4118478"/>
            <a:ext cx="2565390" cy="3343518"/>
          </a:xfrm>
          <a:custGeom>
            <a:rect b="b" l="l" r="r" t="t"/>
            <a:pathLst>
              <a:path extrusionOk="0" h="3343518" w="2565390">
                <a:moveTo>
                  <a:pt x="0" y="0"/>
                </a:moveTo>
                <a:lnTo>
                  <a:pt x="2565390" y="0"/>
                </a:lnTo>
                <a:lnTo>
                  <a:pt x="2565390" y="3343518"/>
                </a:lnTo>
                <a:lnTo>
                  <a:pt x="0" y="3343518"/>
                </a:lnTo>
                <a:lnTo>
                  <a:pt x="0" y="0"/>
                </a:lnTo>
                <a:close/>
              </a:path>
            </a:pathLst>
          </a:custGeom>
          <a:blipFill rotWithShape="1">
            <a:blip r:embed="rId4">
              <a:alphaModFix/>
            </a:blip>
            <a:stretch>
              <a:fillRect b="0" l="0" r="0" t="0"/>
            </a:stretch>
          </a:blipFill>
          <a:ln>
            <a:noFill/>
          </a:ln>
        </p:spPr>
      </p:sp>
      <p:sp>
        <p:nvSpPr>
          <p:cNvPr id="189" name="Google Shape;189;p10"/>
          <p:cNvSpPr/>
          <p:nvPr/>
        </p:nvSpPr>
        <p:spPr>
          <a:xfrm>
            <a:off x="4677467" y="4851389"/>
            <a:ext cx="2565390" cy="3343518"/>
          </a:xfrm>
          <a:custGeom>
            <a:rect b="b" l="l" r="r" t="t"/>
            <a:pathLst>
              <a:path extrusionOk="0" h="3343518" w="2565390">
                <a:moveTo>
                  <a:pt x="0" y="0"/>
                </a:moveTo>
                <a:lnTo>
                  <a:pt x="2565390" y="0"/>
                </a:lnTo>
                <a:lnTo>
                  <a:pt x="2565390" y="3343518"/>
                </a:lnTo>
                <a:lnTo>
                  <a:pt x="0" y="3343518"/>
                </a:lnTo>
                <a:lnTo>
                  <a:pt x="0" y="0"/>
                </a:lnTo>
                <a:close/>
              </a:path>
            </a:pathLst>
          </a:custGeom>
          <a:blipFill rotWithShape="1">
            <a:blip r:embed="rId5">
              <a:alphaModFix/>
            </a:blip>
            <a:stretch>
              <a:fillRect b="0" l="0" r="0" t="0"/>
            </a:stretch>
          </a:blipFill>
          <a:ln>
            <a:noFill/>
          </a:ln>
        </p:spPr>
      </p:sp>
      <p:sp>
        <p:nvSpPr>
          <p:cNvPr id="190" name="Google Shape;190;p10"/>
          <p:cNvSpPr/>
          <p:nvPr/>
        </p:nvSpPr>
        <p:spPr>
          <a:xfrm>
            <a:off x="7801766" y="4118478"/>
            <a:ext cx="2565390" cy="3343518"/>
          </a:xfrm>
          <a:custGeom>
            <a:rect b="b" l="l" r="r" t="t"/>
            <a:pathLst>
              <a:path extrusionOk="0" h="3343518" w="2565390">
                <a:moveTo>
                  <a:pt x="0" y="0"/>
                </a:moveTo>
                <a:lnTo>
                  <a:pt x="2565390" y="0"/>
                </a:lnTo>
                <a:lnTo>
                  <a:pt x="2565390" y="3343518"/>
                </a:lnTo>
                <a:lnTo>
                  <a:pt x="0" y="3343518"/>
                </a:lnTo>
                <a:lnTo>
                  <a:pt x="0" y="0"/>
                </a:lnTo>
                <a:close/>
              </a:path>
            </a:pathLst>
          </a:custGeom>
          <a:blipFill rotWithShape="1">
            <a:blip r:embed="rId6">
              <a:alphaModFix/>
            </a:blip>
            <a:stretch>
              <a:fillRect b="0" l="0" r="0" t="0"/>
            </a:stretch>
          </a:blipFill>
          <a:ln>
            <a:noFill/>
          </a:ln>
        </p:spPr>
      </p:sp>
      <p:sp>
        <p:nvSpPr>
          <p:cNvPr id="191" name="Google Shape;191;p10"/>
          <p:cNvSpPr/>
          <p:nvPr/>
        </p:nvSpPr>
        <p:spPr>
          <a:xfrm>
            <a:off x="10926065" y="4851389"/>
            <a:ext cx="2565390" cy="3343518"/>
          </a:xfrm>
          <a:custGeom>
            <a:rect b="b" l="l" r="r" t="t"/>
            <a:pathLst>
              <a:path extrusionOk="0" h="3343518" w="2565390">
                <a:moveTo>
                  <a:pt x="0" y="0"/>
                </a:moveTo>
                <a:lnTo>
                  <a:pt x="2565390" y="0"/>
                </a:lnTo>
                <a:lnTo>
                  <a:pt x="2565390" y="3343518"/>
                </a:lnTo>
                <a:lnTo>
                  <a:pt x="0" y="3343518"/>
                </a:lnTo>
                <a:lnTo>
                  <a:pt x="0" y="0"/>
                </a:lnTo>
                <a:close/>
              </a:path>
            </a:pathLst>
          </a:custGeom>
          <a:blipFill rotWithShape="1">
            <a:blip r:embed="rId7">
              <a:alphaModFix/>
            </a:blip>
            <a:stretch>
              <a:fillRect b="0" l="0" r="0" t="0"/>
            </a:stretch>
          </a:blipFill>
          <a:ln>
            <a:noFill/>
          </a:ln>
        </p:spPr>
      </p:sp>
      <p:sp>
        <p:nvSpPr>
          <p:cNvPr id="192" name="Google Shape;192;p10"/>
          <p:cNvSpPr/>
          <p:nvPr/>
        </p:nvSpPr>
        <p:spPr>
          <a:xfrm>
            <a:off x="4088496" y="3429565"/>
            <a:ext cx="1237796" cy="945226"/>
          </a:xfrm>
          <a:custGeom>
            <a:rect b="b" l="l" r="r" t="t"/>
            <a:pathLst>
              <a:path extrusionOk="0" h="945226" w="1237796">
                <a:moveTo>
                  <a:pt x="0" y="0"/>
                </a:moveTo>
                <a:lnTo>
                  <a:pt x="1237797" y="0"/>
                </a:lnTo>
                <a:lnTo>
                  <a:pt x="1237797" y="945227"/>
                </a:lnTo>
                <a:lnTo>
                  <a:pt x="0" y="945227"/>
                </a:lnTo>
                <a:lnTo>
                  <a:pt x="0" y="0"/>
                </a:lnTo>
                <a:close/>
              </a:path>
            </a:pathLst>
          </a:custGeom>
          <a:blipFill rotWithShape="1">
            <a:blip r:embed="rId8">
              <a:alphaModFix/>
            </a:blip>
            <a:stretch>
              <a:fillRect b="0" l="0" r="0" t="0"/>
            </a:stretch>
          </a:blipFill>
          <a:ln>
            <a:noFill/>
          </a:ln>
        </p:spPr>
      </p:sp>
      <p:sp>
        <p:nvSpPr>
          <p:cNvPr id="193" name="Google Shape;193;p10"/>
          <p:cNvSpPr/>
          <p:nvPr/>
        </p:nvSpPr>
        <p:spPr>
          <a:xfrm>
            <a:off x="14205830" y="4152126"/>
            <a:ext cx="2565390" cy="3343518"/>
          </a:xfrm>
          <a:custGeom>
            <a:rect b="b" l="l" r="r" t="t"/>
            <a:pathLst>
              <a:path extrusionOk="0" h="3343518" w="2565390">
                <a:moveTo>
                  <a:pt x="0" y="0"/>
                </a:moveTo>
                <a:lnTo>
                  <a:pt x="2565391" y="0"/>
                </a:lnTo>
                <a:lnTo>
                  <a:pt x="2565391" y="3343518"/>
                </a:lnTo>
                <a:lnTo>
                  <a:pt x="0" y="3343518"/>
                </a:lnTo>
                <a:lnTo>
                  <a:pt x="0" y="0"/>
                </a:lnTo>
                <a:close/>
              </a:path>
            </a:pathLst>
          </a:custGeom>
          <a:blipFill rotWithShape="1">
            <a:blip r:embed="rId9">
              <a:alphaModFix/>
            </a:blip>
            <a:stretch>
              <a:fillRect b="0" l="0" r="0" t="0"/>
            </a:stretch>
          </a:blipFill>
          <a:ln>
            <a:noFill/>
          </a:ln>
        </p:spPr>
      </p:sp>
      <p:sp>
        <p:nvSpPr>
          <p:cNvPr id="194" name="Google Shape;194;p10"/>
          <p:cNvSpPr txBox="1"/>
          <p:nvPr/>
        </p:nvSpPr>
        <p:spPr>
          <a:xfrm>
            <a:off x="1804778" y="5497623"/>
            <a:ext cx="2002046" cy="102552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500" u="none" cap="none" strike="noStrike">
                <a:solidFill>
                  <a:srgbClr val="FFFFFF"/>
                </a:solidFill>
                <a:latin typeface="Gamja Flower"/>
                <a:ea typeface="Gamja Flower"/>
                <a:cs typeface="Gamja Flower"/>
                <a:sym typeface="Gamja Flower"/>
              </a:rPr>
              <a:t>Lorem ipsum dolor sit amet, consectetur.</a:t>
            </a:r>
            <a:endParaRPr/>
          </a:p>
        </p:txBody>
      </p:sp>
      <p:sp>
        <p:nvSpPr>
          <p:cNvPr id="195" name="Google Shape;195;p10"/>
          <p:cNvSpPr txBox="1"/>
          <p:nvPr/>
        </p:nvSpPr>
        <p:spPr>
          <a:xfrm>
            <a:off x="4959139" y="6436471"/>
            <a:ext cx="2002046" cy="102552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500" u="none" cap="none" strike="noStrike">
                <a:solidFill>
                  <a:srgbClr val="FFFFFF"/>
                </a:solidFill>
                <a:latin typeface="Gamja Flower"/>
                <a:ea typeface="Gamja Flower"/>
                <a:cs typeface="Gamja Flower"/>
                <a:sym typeface="Gamja Flower"/>
              </a:rPr>
              <a:t>Lorem ipsum dolor sit amet, consectetur.</a:t>
            </a:r>
            <a:endParaRPr/>
          </a:p>
        </p:txBody>
      </p:sp>
      <p:sp>
        <p:nvSpPr>
          <p:cNvPr id="196" name="Google Shape;196;p10"/>
          <p:cNvSpPr txBox="1"/>
          <p:nvPr/>
        </p:nvSpPr>
        <p:spPr>
          <a:xfrm>
            <a:off x="8109632" y="5463809"/>
            <a:ext cx="2002046" cy="102552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500" u="none" cap="none" strike="noStrike">
                <a:solidFill>
                  <a:srgbClr val="FFFFFF"/>
                </a:solidFill>
                <a:latin typeface="Gamja Flower"/>
                <a:ea typeface="Gamja Flower"/>
                <a:cs typeface="Gamja Flower"/>
                <a:sym typeface="Gamja Flower"/>
              </a:rPr>
              <a:t>Lorem ipsum dolor sit amet, consectetur.</a:t>
            </a:r>
            <a:endParaRPr/>
          </a:p>
        </p:txBody>
      </p:sp>
      <p:sp>
        <p:nvSpPr>
          <p:cNvPr id="197" name="Google Shape;197;p10"/>
          <p:cNvSpPr txBox="1"/>
          <p:nvPr/>
        </p:nvSpPr>
        <p:spPr>
          <a:xfrm>
            <a:off x="11285470" y="6436471"/>
            <a:ext cx="2002046" cy="102552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500" u="none" cap="none" strike="noStrike">
                <a:solidFill>
                  <a:srgbClr val="FFFFFF"/>
                </a:solidFill>
                <a:latin typeface="Gamja Flower"/>
                <a:ea typeface="Gamja Flower"/>
                <a:cs typeface="Gamja Flower"/>
                <a:sym typeface="Gamja Flower"/>
              </a:rPr>
              <a:t>Lorem ipsum dolor sit amet, consectetur.</a:t>
            </a:r>
            <a:endParaRPr/>
          </a:p>
        </p:txBody>
      </p:sp>
      <p:sp>
        <p:nvSpPr>
          <p:cNvPr id="198" name="Google Shape;198;p10"/>
          <p:cNvSpPr txBox="1"/>
          <p:nvPr/>
        </p:nvSpPr>
        <p:spPr>
          <a:xfrm>
            <a:off x="14487503" y="5497623"/>
            <a:ext cx="2002046" cy="102552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2500" u="none" cap="none" strike="noStrike">
                <a:solidFill>
                  <a:srgbClr val="FFFFFF"/>
                </a:solidFill>
                <a:latin typeface="Gamja Flower"/>
                <a:ea typeface="Gamja Flower"/>
                <a:cs typeface="Gamja Flower"/>
                <a:sym typeface="Gamja Flower"/>
              </a:rPr>
              <a:t>Lorem ipsum dolor sit amet, consectetur.</a:t>
            </a:r>
            <a:endParaRPr/>
          </a:p>
        </p:txBody>
      </p:sp>
      <p:sp>
        <p:nvSpPr>
          <p:cNvPr id="199" name="Google Shape;199;p10"/>
          <p:cNvSpPr/>
          <p:nvPr/>
        </p:nvSpPr>
        <p:spPr>
          <a:xfrm>
            <a:off x="10367156" y="3429565"/>
            <a:ext cx="1237796" cy="945226"/>
          </a:xfrm>
          <a:custGeom>
            <a:rect b="b" l="l" r="r" t="t"/>
            <a:pathLst>
              <a:path extrusionOk="0" h="945226" w="1237796">
                <a:moveTo>
                  <a:pt x="0" y="0"/>
                </a:moveTo>
                <a:lnTo>
                  <a:pt x="1237797" y="0"/>
                </a:lnTo>
                <a:lnTo>
                  <a:pt x="1237797" y="945227"/>
                </a:lnTo>
                <a:lnTo>
                  <a:pt x="0" y="945227"/>
                </a:lnTo>
                <a:lnTo>
                  <a:pt x="0" y="0"/>
                </a:lnTo>
                <a:close/>
              </a:path>
            </a:pathLst>
          </a:custGeom>
          <a:blipFill rotWithShape="1">
            <a:blip r:embed="rId10">
              <a:alphaModFix/>
            </a:blip>
            <a:stretch>
              <a:fillRect b="0" l="0" r="0" t="0"/>
            </a:stretch>
          </a:blipFill>
          <a:ln>
            <a:noFill/>
          </a:ln>
        </p:spPr>
      </p:sp>
      <p:sp>
        <p:nvSpPr>
          <p:cNvPr id="200" name="Google Shape;200;p10"/>
          <p:cNvSpPr/>
          <p:nvPr/>
        </p:nvSpPr>
        <p:spPr>
          <a:xfrm flipH="1" rot="10800000">
            <a:off x="7490734" y="7900762"/>
            <a:ext cx="1237796" cy="945226"/>
          </a:xfrm>
          <a:custGeom>
            <a:rect b="b" l="l" r="r" t="t"/>
            <a:pathLst>
              <a:path extrusionOk="0" h="945226" w="1237796">
                <a:moveTo>
                  <a:pt x="0" y="945226"/>
                </a:moveTo>
                <a:lnTo>
                  <a:pt x="1237797" y="945226"/>
                </a:lnTo>
                <a:lnTo>
                  <a:pt x="1237797" y="0"/>
                </a:lnTo>
                <a:lnTo>
                  <a:pt x="0" y="0"/>
                </a:lnTo>
                <a:lnTo>
                  <a:pt x="0" y="945226"/>
                </a:lnTo>
                <a:close/>
              </a:path>
            </a:pathLst>
          </a:custGeom>
          <a:blipFill rotWithShape="1">
            <a:blip r:embed="rId11">
              <a:alphaModFix/>
            </a:blip>
            <a:stretch>
              <a:fillRect b="0" l="0" r="0" t="0"/>
            </a:stretch>
          </a:blipFill>
          <a:ln>
            <a:noFill/>
          </a:ln>
        </p:spPr>
      </p:sp>
      <p:sp>
        <p:nvSpPr>
          <p:cNvPr id="201" name="Google Shape;201;p10"/>
          <p:cNvSpPr/>
          <p:nvPr/>
        </p:nvSpPr>
        <p:spPr>
          <a:xfrm flipH="1" rot="10800000">
            <a:off x="13739105" y="7900762"/>
            <a:ext cx="1237796" cy="945226"/>
          </a:xfrm>
          <a:custGeom>
            <a:rect b="b" l="l" r="r" t="t"/>
            <a:pathLst>
              <a:path extrusionOk="0" h="945226" w="1237796">
                <a:moveTo>
                  <a:pt x="0" y="945226"/>
                </a:moveTo>
                <a:lnTo>
                  <a:pt x="1237796" y="945226"/>
                </a:lnTo>
                <a:lnTo>
                  <a:pt x="1237796" y="0"/>
                </a:lnTo>
                <a:lnTo>
                  <a:pt x="0" y="0"/>
                </a:lnTo>
                <a:lnTo>
                  <a:pt x="0" y="945226"/>
                </a:lnTo>
                <a:close/>
              </a:path>
            </a:pathLst>
          </a:custGeom>
          <a:blipFill rotWithShape="1">
            <a:blip r:embed="rId12">
              <a:alphaModFix/>
            </a:blip>
            <a:stretch>
              <a:fillRect b="0" l="0" r="0" t="0"/>
            </a:stretch>
          </a:blipFill>
          <a:ln>
            <a:noFill/>
          </a:ln>
        </p:spPr>
      </p:sp>
      <p:sp>
        <p:nvSpPr>
          <p:cNvPr id="202" name="Google Shape;202;p10"/>
          <p:cNvSpPr txBox="1"/>
          <p:nvPr/>
        </p:nvSpPr>
        <p:spPr>
          <a:xfrm>
            <a:off x="5552108" y="1481125"/>
            <a:ext cx="7183800" cy="1385100"/>
          </a:xfrm>
          <a:prstGeom prst="rect">
            <a:avLst/>
          </a:prstGeom>
          <a:noFill/>
          <a:ln>
            <a:noFill/>
          </a:ln>
        </p:spPr>
        <p:txBody>
          <a:bodyPr anchorCtr="0" anchor="t" bIns="0" lIns="0" spcFirstLastPara="1" rIns="0" wrap="square" tIns="0">
            <a:spAutoFit/>
          </a:bodyPr>
          <a:lstStyle/>
          <a:p>
            <a:pPr indent="0" lvl="0" marL="0" marR="0" rtl="0" algn="ctr">
              <a:lnSpc>
                <a:spcPct val="89999"/>
              </a:lnSpc>
              <a:spcBef>
                <a:spcPts val="0"/>
              </a:spcBef>
              <a:spcAft>
                <a:spcPts val="0"/>
              </a:spcAft>
              <a:buNone/>
            </a:pPr>
            <a:r>
              <a:rPr b="0" i="0" lang="en-US" sz="9999" u="none" cap="none" strike="noStrike">
                <a:solidFill>
                  <a:srgbClr val="FFFFFF"/>
                </a:solidFill>
                <a:latin typeface="Gochi Hand"/>
                <a:ea typeface="Gochi Hand"/>
                <a:cs typeface="Gochi Hand"/>
                <a:sym typeface="Gochi Hand"/>
              </a:rPr>
              <a:t>Infographic </a:t>
            </a:r>
            <a:r>
              <a:rPr lang="en-US" sz="9999">
                <a:solidFill>
                  <a:srgbClr val="FFFFFF"/>
                </a:solidFill>
                <a:latin typeface="Gochi Hand"/>
                <a:ea typeface="Gochi Hand"/>
                <a:cs typeface="Gochi Hand"/>
                <a:sym typeface="Gochi Hand"/>
              </a:rPr>
              <a:t>6</a:t>
            </a:r>
            <a:endParaRPr/>
          </a:p>
        </p:txBody>
      </p:sp>
    </p:spTree>
  </p:cSld>
  <p:clrMapOvr>
    <a:masterClrMapping/>
  </p:clrMapOvr>
  <p:transition>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BB29"/>
        </a:solidFill>
      </p:bgPr>
    </p:bg>
    <p:spTree>
      <p:nvGrpSpPr>
        <p:cNvPr id="206" name="Shape 206"/>
        <p:cNvGrpSpPr/>
        <p:nvPr/>
      </p:nvGrpSpPr>
      <p:grpSpPr>
        <a:xfrm>
          <a:off x="0" y="0"/>
          <a:ext cx="0" cy="0"/>
          <a:chOff x="0" y="0"/>
          <a:chExt cx="0" cy="0"/>
        </a:xfrm>
      </p:grpSpPr>
      <p:grpSp>
        <p:nvGrpSpPr>
          <p:cNvPr id="207" name="Google Shape;207;p11"/>
          <p:cNvGrpSpPr/>
          <p:nvPr/>
        </p:nvGrpSpPr>
        <p:grpSpPr>
          <a:xfrm>
            <a:off x="-702014" y="-626882"/>
            <a:ext cx="19698355" cy="11540765"/>
            <a:chOff x="0" y="0"/>
            <a:chExt cx="26264474" cy="15387686"/>
          </a:xfrm>
        </p:grpSpPr>
        <p:grpSp>
          <p:nvGrpSpPr>
            <p:cNvPr id="208" name="Google Shape;208;p11"/>
            <p:cNvGrpSpPr/>
            <p:nvPr/>
          </p:nvGrpSpPr>
          <p:grpSpPr>
            <a:xfrm>
              <a:off x="1664730" y="1320512"/>
              <a:ext cx="22926579" cy="12553782"/>
              <a:chOff x="0" y="-38100"/>
              <a:chExt cx="4528707" cy="2479759"/>
            </a:xfrm>
          </p:grpSpPr>
          <p:sp>
            <p:nvSpPr>
              <p:cNvPr id="209" name="Google Shape;209;p11"/>
              <p:cNvSpPr/>
              <p:nvPr/>
            </p:nvSpPr>
            <p:spPr>
              <a:xfrm>
                <a:off x="0" y="0"/>
                <a:ext cx="4528707" cy="2441659"/>
              </a:xfrm>
              <a:custGeom>
                <a:rect b="b" l="l" r="r" t="t"/>
                <a:pathLst>
                  <a:path extrusionOk="0" h="2441659" w="4528707">
                    <a:moveTo>
                      <a:pt x="0" y="0"/>
                    </a:moveTo>
                    <a:lnTo>
                      <a:pt x="4528707" y="0"/>
                    </a:lnTo>
                    <a:lnTo>
                      <a:pt x="4528707" y="2441659"/>
                    </a:lnTo>
                    <a:lnTo>
                      <a:pt x="0" y="2441659"/>
                    </a:lnTo>
                    <a:close/>
                  </a:path>
                </a:pathLst>
              </a:custGeom>
              <a:solidFill>
                <a:srgbClr val="0D422B"/>
              </a:solidFill>
              <a:ln>
                <a:noFill/>
              </a:ln>
            </p:spPr>
          </p:sp>
          <p:sp>
            <p:nvSpPr>
              <p:cNvPr id="210" name="Google Shape;210;p11"/>
              <p:cNvSpPr txBox="1"/>
              <p:nvPr/>
            </p:nvSpPr>
            <p:spPr>
              <a:xfrm>
                <a:off x="0" y="-38100"/>
                <a:ext cx="4528707" cy="2479759"/>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1" name="Google Shape;211;p11"/>
            <p:cNvSpPr/>
            <p:nvPr/>
          </p:nvSpPr>
          <p:spPr>
            <a:xfrm rot="2538147">
              <a:off x="-205765" y="722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212" name="Google Shape;212;p11"/>
            <p:cNvSpPr/>
            <p:nvPr/>
          </p:nvSpPr>
          <p:spPr>
            <a:xfrm flipH="1" rot="-2539974">
              <a:off x="24246261" y="722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sp>
          <p:nvSpPr>
            <p:cNvPr id="213" name="Google Shape;213;p11"/>
            <p:cNvSpPr/>
            <p:nvPr/>
          </p:nvSpPr>
          <p:spPr>
            <a:xfrm rot="-8261852">
              <a:off x="24237471" y="14438175"/>
              <a:ext cx="2232768" cy="227336"/>
            </a:xfrm>
            <a:custGeom>
              <a:rect b="b" l="l" r="r" t="t"/>
              <a:pathLst>
                <a:path extrusionOk="0" h="227336" w="2232768">
                  <a:moveTo>
                    <a:pt x="0" y="0"/>
                  </a:moveTo>
                  <a:lnTo>
                    <a:pt x="2232768" y="0"/>
                  </a:lnTo>
                  <a:lnTo>
                    <a:pt x="2232768" y="227336"/>
                  </a:lnTo>
                  <a:lnTo>
                    <a:pt x="0" y="227336"/>
                  </a:lnTo>
                  <a:lnTo>
                    <a:pt x="0" y="0"/>
                  </a:lnTo>
                  <a:close/>
                </a:path>
              </a:pathLst>
            </a:custGeom>
            <a:blipFill rotWithShape="1">
              <a:blip r:embed="rId3">
                <a:alphaModFix/>
              </a:blip>
              <a:stretch>
                <a:fillRect b="0" l="0" r="0" t="0"/>
              </a:stretch>
            </a:blipFill>
            <a:ln>
              <a:noFill/>
            </a:ln>
          </p:spPr>
        </p:sp>
        <p:sp>
          <p:nvSpPr>
            <p:cNvPr id="214" name="Google Shape;214;p11"/>
            <p:cNvSpPr/>
            <p:nvPr/>
          </p:nvSpPr>
          <p:spPr>
            <a:xfrm flipH="1" rot="8260025">
              <a:off x="-214555" y="14438175"/>
              <a:ext cx="2232768" cy="227336"/>
            </a:xfrm>
            <a:custGeom>
              <a:rect b="b" l="l" r="r" t="t"/>
              <a:pathLst>
                <a:path extrusionOk="0" h="227336" w="2232768">
                  <a:moveTo>
                    <a:pt x="2232768" y="0"/>
                  </a:moveTo>
                  <a:lnTo>
                    <a:pt x="0" y="0"/>
                  </a:lnTo>
                  <a:lnTo>
                    <a:pt x="0" y="227336"/>
                  </a:lnTo>
                  <a:lnTo>
                    <a:pt x="2232768" y="227336"/>
                  </a:lnTo>
                  <a:lnTo>
                    <a:pt x="2232768" y="0"/>
                  </a:lnTo>
                  <a:close/>
                </a:path>
              </a:pathLst>
            </a:custGeom>
            <a:blipFill rotWithShape="1">
              <a:blip r:embed="rId3">
                <a:alphaModFix/>
              </a:blip>
              <a:stretch>
                <a:fillRect b="0" l="0" r="0" t="0"/>
              </a:stretch>
            </a:blipFill>
            <a:ln>
              <a:noFill/>
            </a:ln>
          </p:spPr>
        </p:sp>
      </p:grpSp>
      <p:sp>
        <p:nvSpPr>
          <p:cNvPr id="215" name="Google Shape;215;p11"/>
          <p:cNvSpPr/>
          <p:nvPr/>
        </p:nvSpPr>
        <p:spPr>
          <a:xfrm>
            <a:off x="1590142" y="4046425"/>
            <a:ext cx="844799" cy="946313"/>
          </a:xfrm>
          <a:custGeom>
            <a:rect b="b" l="l" r="r" t="t"/>
            <a:pathLst>
              <a:path extrusionOk="0" h="946313" w="844799">
                <a:moveTo>
                  <a:pt x="0" y="0"/>
                </a:moveTo>
                <a:lnTo>
                  <a:pt x="844799" y="0"/>
                </a:lnTo>
                <a:lnTo>
                  <a:pt x="844799" y="946312"/>
                </a:lnTo>
                <a:lnTo>
                  <a:pt x="0" y="946312"/>
                </a:lnTo>
                <a:lnTo>
                  <a:pt x="0" y="0"/>
                </a:lnTo>
                <a:close/>
              </a:path>
            </a:pathLst>
          </a:custGeom>
          <a:blipFill rotWithShape="1">
            <a:blip r:embed="rId4">
              <a:alphaModFix/>
            </a:blip>
            <a:stretch>
              <a:fillRect b="0" l="0" r="0" t="0"/>
            </a:stretch>
          </a:blipFill>
          <a:ln>
            <a:noFill/>
          </a:ln>
        </p:spPr>
      </p:sp>
      <p:sp>
        <p:nvSpPr>
          <p:cNvPr id="216" name="Google Shape;216;p11"/>
          <p:cNvSpPr/>
          <p:nvPr/>
        </p:nvSpPr>
        <p:spPr>
          <a:xfrm>
            <a:off x="1590142" y="5267904"/>
            <a:ext cx="844799" cy="912848"/>
          </a:xfrm>
          <a:custGeom>
            <a:rect b="b" l="l" r="r" t="t"/>
            <a:pathLst>
              <a:path extrusionOk="0" h="912848" w="844799">
                <a:moveTo>
                  <a:pt x="0" y="0"/>
                </a:moveTo>
                <a:lnTo>
                  <a:pt x="844799" y="0"/>
                </a:lnTo>
                <a:lnTo>
                  <a:pt x="844799" y="912848"/>
                </a:lnTo>
                <a:lnTo>
                  <a:pt x="0" y="912848"/>
                </a:lnTo>
                <a:lnTo>
                  <a:pt x="0" y="0"/>
                </a:lnTo>
                <a:close/>
              </a:path>
            </a:pathLst>
          </a:custGeom>
          <a:blipFill rotWithShape="1">
            <a:blip r:embed="rId5">
              <a:alphaModFix/>
            </a:blip>
            <a:stretch>
              <a:fillRect b="0" l="0" r="0" t="0"/>
            </a:stretch>
          </a:blipFill>
          <a:ln>
            <a:noFill/>
          </a:ln>
        </p:spPr>
      </p:sp>
      <p:sp>
        <p:nvSpPr>
          <p:cNvPr id="217" name="Google Shape;217;p11"/>
          <p:cNvSpPr/>
          <p:nvPr/>
        </p:nvSpPr>
        <p:spPr>
          <a:xfrm>
            <a:off x="1590142" y="6459804"/>
            <a:ext cx="844799" cy="895259"/>
          </a:xfrm>
          <a:custGeom>
            <a:rect b="b" l="l" r="r" t="t"/>
            <a:pathLst>
              <a:path extrusionOk="0" h="895259" w="844799">
                <a:moveTo>
                  <a:pt x="0" y="0"/>
                </a:moveTo>
                <a:lnTo>
                  <a:pt x="844799" y="0"/>
                </a:lnTo>
                <a:lnTo>
                  <a:pt x="844799" y="895259"/>
                </a:lnTo>
                <a:lnTo>
                  <a:pt x="0" y="895259"/>
                </a:lnTo>
                <a:lnTo>
                  <a:pt x="0" y="0"/>
                </a:lnTo>
                <a:close/>
              </a:path>
            </a:pathLst>
          </a:custGeom>
          <a:blipFill rotWithShape="1">
            <a:blip r:embed="rId6">
              <a:alphaModFix/>
            </a:blip>
            <a:stretch>
              <a:fillRect b="0" l="0" r="0" t="0"/>
            </a:stretch>
          </a:blipFill>
          <a:ln>
            <a:noFill/>
          </a:ln>
        </p:spPr>
      </p:sp>
      <p:sp>
        <p:nvSpPr>
          <p:cNvPr id="218" name="Google Shape;218;p11"/>
          <p:cNvSpPr/>
          <p:nvPr/>
        </p:nvSpPr>
        <p:spPr>
          <a:xfrm>
            <a:off x="1590142" y="7651704"/>
            <a:ext cx="801646" cy="912848"/>
          </a:xfrm>
          <a:custGeom>
            <a:rect b="b" l="l" r="r" t="t"/>
            <a:pathLst>
              <a:path extrusionOk="0" h="912848" w="801646">
                <a:moveTo>
                  <a:pt x="0" y="0"/>
                </a:moveTo>
                <a:lnTo>
                  <a:pt x="801647" y="0"/>
                </a:lnTo>
                <a:lnTo>
                  <a:pt x="801647" y="912847"/>
                </a:lnTo>
                <a:lnTo>
                  <a:pt x="0" y="912847"/>
                </a:lnTo>
                <a:lnTo>
                  <a:pt x="0" y="0"/>
                </a:lnTo>
                <a:close/>
              </a:path>
            </a:pathLst>
          </a:custGeom>
          <a:blipFill rotWithShape="1">
            <a:blip r:embed="rId7">
              <a:alphaModFix/>
            </a:blip>
            <a:stretch>
              <a:fillRect b="0" l="0" r="0" t="0"/>
            </a:stretch>
          </a:blipFill>
          <a:ln>
            <a:noFill/>
          </a:ln>
        </p:spPr>
      </p:sp>
      <p:sp>
        <p:nvSpPr>
          <p:cNvPr id="219" name="Google Shape;219;p11"/>
          <p:cNvSpPr/>
          <p:nvPr/>
        </p:nvSpPr>
        <p:spPr>
          <a:xfrm rot="86425">
            <a:off x="10155570" y="3529800"/>
            <a:ext cx="6000098" cy="5301904"/>
          </a:xfrm>
          <a:custGeom>
            <a:rect b="b" l="l" r="r" t="t"/>
            <a:pathLst>
              <a:path extrusionOk="0" h="5301904" w="6000098">
                <a:moveTo>
                  <a:pt x="0" y="0"/>
                </a:moveTo>
                <a:lnTo>
                  <a:pt x="6000097" y="0"/>
                </a:lnTo>
                <a:lnTo>
                  <a:pt x="6000097" y="5301904"/>
                </a:lnTo>
                <a:lnTo>
                  <a:pt x="0" y="5301904"/>
                </a:lnTo>
                <a:lnTo>
                  <a:pt x="0" y="0"/>
                </a:lnTo>
                <a:close/>
              </a:path>
            </a:pathLst>
          </a:custGeom>
          <a:blipFill rotWithShape="1">
            <a:blip r:embed="rId8">
              <a:alphaModFix/>
            </a:blip>
            <a:stretch>
              <a:fillRect b="0" l="0" r="0" t="0"/>
            </a:stretch>
          </a:blipFill>
          <a:ln>
            <a:noFill/>
          </a:ln>
        </p:spPr>
      </p:sp>
      <p:sp>
        <p:nvSpPr>
          <p:cNvPr id="220" name="Google Shape;220;p11"/>
          <p:cNvSpPr txBox="1"/>
          <p:nvPr/>
        </p:nvSpPr>
        <p:spPr>
          <a:xfrm>
            <a:off x="2800194" y="4072541"/>
            <a:ext cx="10838211" cy="732156"/>
          </a:xfrm>
          <a:prstGeom prst="rect">
            <a:avLst/>
          </a:prstGeom>
          <a:noFill/>
          <a:ln>
            <a:noFill/>
          </a:ln>
        </p:spPr>
        <p:txBody>
          <a:bodyPr anchorCtr="0" anchor="t" bIns="0" lIns="0" spcFirstLastPara="1" rIns="0" wrap="square" tIns="0">
            <a:spAutoFit/>
          </a:bodyPr>
          <a:lstStyle/>
          <a:p>
            <a:pPr indent="0" lvl="0" marL="0" marR="0" rtl="0" algn="just">
              <a:lnSpc>
                <a:spcPct val="140010"/>
              </a:lnSpc>
              <a:spcBef>
                <a:spcPts val="0"/>
              </a:spcBef>
              <a:spcAft>
                <a:spcPts val="0"/>
              </a:spcAft>
              <a:buNone/>
            </a:pPr>
            <a:r>
              <a:rPr b="0" i="0" lang="en-US" sz="3799" u="none" cap="none" strike="noStrike">
                <a:solidFill>
                  <a:srgbClr val="FFFFFF"/>
                </a:solidFill>
                <a:latin typeface="Gamja Flower"/>
                <a:ea typeface="Gamja Flower"/>
                <a:cs typeface="Gamja Flower"/>
                <a:sym typeface="Gamja Flower"/>
              </a:rPr>
              <a:t>Lorem ipsum dolor sit amet.</a:t>
            </a:r>
            <a:endParaRPr/>
          </a:p>
        </p:txBody>
      </p:sp>
      <p:sp>
        <p:nvSpPr>
          <p:cNvPr id="221" name="Google Shape;221;p11"/>
          <p:cNvSpPr txBox="1"/>
          <p:nvPr/>
        </p:nvSpPr>
        <p:spPr>
          <a:xfrm>
            <a:off x="2800194" y="5277288"/>
            <a:ext cx="10838211" cy="732156"/>
          </a:xfrm>
          <a:prstGeom prst="rect">
            <a:avLst/>
          </a:prstGeom>
          <a:noFill/>
          <a:ln>
            <a:noFill/>
          </a:ln>
        </p:spPr>
        <p:txBody>
          <a:bodyPr anchorCtr="0" anchor="t" bIns="0" lIns="0" spcFirstLastPara="1" rIns="0" wrap="square" tIns="0">
            <a:spAutoFit/>
          </a:bodyPr>
          <a:lstStyle/>
          <a:p>
            <a:pPr indent="0" lvl="0" marL="0" marR="0" rtl="0" algn="just">
              <a:lnSpc>
                <a:spcPct val="140010"/>
              </a:lnSpc>
              <a:spcBef>
                <a:spcPts val="0"/>
              </a:spcBef>
              <a:spcAft>
                <a:spcPts val="0"/>
              </a:spcAft>
              <a:buNone/>
            </a:pPr>
            <a:r>
              <a:rPr b="0" i="0" lang="en-US" sz="3799" u="none" cap="none" strike="noStrike">
                <a:solidFill>
                  <a:srgbClr val="FFFFFF"/>
                </a:solidFill>
                <a:latin typeface="Gamja Flower"/>
                <a:ea typeface="Gamja Flower"/>
                <a:cs typeface="Gamja Flower"/>
                <a:sym typeface="Gamja Flower"/>
              </a:rPr>
              <a:t>Lorem ipsum dolor sit amet.</a:t>
            </a:r>
            <a:endParaRPr/>
          </a:p>
        </p:txBody>
      </p:sp>
      <p:sp>
        <p:nvSpPr>
          <p:cNvPr id="222" name="Google Shape;222;p11"/>
          <p:cNvSpPr txBox="1"/>
          <p:nvPr/>
        </p:nvSpPr>
        <p:spPr>
          <a:xfrm>
            <a:off x="2800194" y="6442093"/>
            <a:ext cx="10838211" cy="732156"/>
          </a:xfrm>
          <a:prstGeom prst="rect">
            <a:avLst/>
          </a:prstGeom>
          <a:noFill/>
          <a:ln>
            <a:noFill/>
          </a:ln>
        </p:spPr>
        <p:txBody>
          <a:bodyPr anchorCtr="0" anchor="t" bIns="0" lIns="0" spcFirstLastPara="1" rIns="0" wrap="square" tIns="0">
            <a:spAutoFit/>
          </a:bodyPr>
          <a:lstStyle/>
          <a:p>
            <a:pPr indent="0" lvl="0" marL="0" marR="0" rtl="0" algn="just">
              <a:lnSpc>
                <a:spcPct val="140010"/>
              </a:lnSpc>
              <a:spcBef>
                <a:spcPts val="0"/>
              </a:spcBef>
              <a:spcAft>
                <a:spcPts val="0"/>
              </a:spcAft>
              <a:buNone/>
            </a:pPr>
            <a:r>
              <a:rPr b="0" i="0" lang="en-US" sz="3799" u="none" cap="none" strike="noStrike">
                <a:solidFill>
                  <a:srgbClr val="FFFFFF"/>
                </a:solidFill>
                <a:latin typeface="Gamja Flower"/>
                <a:ea typeface="Gamja Flower"/>
                <a:cs typeface="Gamja Flower"/>
                <a:sym typeface="Gamja Flower"/>
              </a:rPr>
              <a:t>Lorem ipsum dolor sit amet.</a:t>
            </a:r>
            <a:endParaRPr/>
          </a:p>
        </p:txBody>
      </p:sp>
      <p:sp>
        <p:nvSpPr>
          <p:cNvPr id="223" name="Google Shape;223;p11"/>
          <p:cNvSpPr txBox="1"/>
          <p:nvPr/>
        </p:nvSpPr>
        <p:spPr>
          <a:xfrm>
            <a:off x="2800194" y="7661087"/>
            <a:ext cx="10838211" cy="732156"/>
          </a:xfrm>
          <a:prstGeom prst="rect">
            <a:avLst/>
          </a:prstGeom>
          <a:noFill/>
          <a:ln>
            <a:noFill/>
          </a:ln>
        </p:spPr>
        <p:txBody>
          <a:bodyPr anchorCtr="0" anchor="t" bIns="0" lIns="0" spcFirstLastPara="1" rIns="0" wrap="square" tIns="0">
            <a:spAutoFit/>
          </a:bodyPr>
          <a:lstStyle/>
          <a:p>
            <a:pPr indent="0" lvl="0" marL="0" marR="0" rtl="0" algn="just">
              <a:lnSpc>
                <a:spcPct val="140010"/>
              </a:lnSpc>
              <a:spcBef>
                <a:spcPts val="0"/>
              </a:spcBef>
              <a:spcAft>
                <a:spcPts val="0"/>
              </a:spcAft>
              <a:buNone/>
            </a:pPr>
            <a:r>
              <a:rPr b="0" i="0" lang="en-US" sz="3799" u="none" cap="none" strike="noStrike">
                <a:solidFill>
                  <a:srgbClr val="FFFFFF"/>
                </a:solidFill>
                <a:latin typeface="Gamja Flower"/>
                <a:ea typeface="Gamja Flower"/>
                <a:cs typeface="Gamja Flower"/>
                <a:sym typeface="Gamja Flower"/>
              </a:rPr>
              <a:t>Lorem ipsum dolor sit amet.</a:t>
            </a:r>
            <a:endParaRPr/>
          </a:p>
        </p:txBody>
      </p:sp>
      <p:sp>
        <p:nvSpPr>
          <p:cNvPr id="224" name="Google Shape;224;p11"/>
          <p:cNvSpPr txBox="1"/>
          <p:nvPr/>
        </p:nvSpPr>
        <p:spPr>
          <a:xfrm>
            <a:off x="5552108" y="1481125"/>
            <a:ext cx="7183800" cy="1385100"/>
          </a:xfrm>
          <a:prstGeom prst="rect">
            <a:avLst/>
          </a:prstGeom>
          <a:noFill/>
          <a:ln>
            <a:noFill/>
          </a:ln>
        </p:spPr>
        <p:txBody>
          <a:bodyPr anchorCtr="0" anchor="t" bIns="0" lIns="0" spcFirstLastPara="1" rIns="0" wrap="square" tIns="0">
            <a:spAutoFit/>
          </a:bodyPr>
          <a:lstStyle/>
          <a:p>
            <a:pPr indent="0" lvl="0" marL="0" marR="0" rtl="0" algn="ctr">
              <a:lnSpc>
                <a:spcPct val="89999"/>
              </a:lnSpc>
              <a:spcBef>
                <a:spcPts val="0"/>
              </a:spcBef>
              <a:spcAft>
                <a:spcPts val="0"/>
              </a:spcAft>
              <a:buNone/>
            </a:pPr>
            <a:r>
              <a:rPr b="0" i="0" lang="en-US" sz="9999" u="none" cap="none" strike="noStrike">
                <a:solidFill>
                  <a:srgbClr val="FFFFFF"/>
                </a:solidFill>
                <a:latin typeface="Gochi Hand"/>
                <a:ea typeface="Gochi Hand"/>
                <a:cs typeface="Gochi Hand"/>
                <a:sym typeface="Gochi Hand"/>
              </a:rPr>
              <a:t>Infographic </a:t>
            </a:r>
            <a:r>
              <a:rPr lang="en-US" sz="9999">
                <a:solidFill>
                  <a:srgbClr val="FFFFFF"/>
                </a:solidFill>
                <a:latin typeface="Gochi Hand"/>
                <a:ea typeface="Gochi Hand"/>
                <a:cs typeface="Gochi Hand"/>
                <a:sym typeface="Gochi Hand"/>
              </a:rPr>
              <a:t>7</a:t>
            </a:r>
            <a:endParaRPr/>
          </a:p>
        </p:txBody>
      </p:sp>
    </p:spTree>
  </p:cSld>
  <p:clrMapOvr>
    <a:masterClrMapping/>
  </p:clrMapOvr>
  <p:transition>
    <p:push/>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