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10693400" cx="7556500"/>
  <p:notesSz cx="6858000" cy="9144000"/>
  <p:embeddedFontLst>
    <p:embeddedFont>
      <p:font typeface="Permanent Marker"/>
      <p:regular r:id="rId11"/>
    </p:embeddedFont>
    <p:embeddedFont>
      <p:font typeface="Della Respira"/>
      <p:regular r:id="rId1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ermanentMarker-regular.fntdata"/><Relationship Id="rId10" Type="http://schemas.openxmlformats.org/officeDocument/2006/relationships/slide" Target="slides/slide5.xml"/><Relationship Id="rId12" Type="http://schemas.openxmlformats.org/officeDocument/2006/relationships/font" Target="fonts/DellaRespira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1" name="Google Shape;201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9.png"/><Relationship Id="rId10" Type="http://schemas.openxmlformats.org/officeDocument/2006/relationships/image" Target="../media/image8.png"/><Relationship Id="rId13" Type="http://schemas.openxmlformats.org/officeDocument/2006/relationships/image" Target="../media/image10.png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9.jpg"/><Relationship Id="rId9" Type="http://schemas.openxmlformats.org/officeDocument/2006/relationships/image" Target="../media/image6.jpg"/><Relationship Id="rId14" Type="http://schemas.openxmlformats.org/officeDocument/2006/relationships/image" Target="../media/image20.png"/><Relationship Id="rId5" Type="http://schemas.openxmlformats.org/officeDocument/2006/relationships/image" Target="../media/image14.png"/><Relationship Id="rId6" Type="http://schemas.openxmlformats.org/officeDocument/2006/relationships/image" Target="../media/image13.jpg"/><Relationship Id="rId7" Type="http://schemas.openxmlformats.org/officeDocument/2006/relationships/image" Target="../media/image25.png"/><Relationship Id="rId8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jpg"/><Relationship Id="rId10" Type="http://schemas.openxmlformats.org/officeDocument/2006/relationships/image" Target="../media/image13.jpg"/><Relationship Id="rId13" Type="http://schemas.openxmlformats.org/officeDocument/2006/relationships/image" Target="../media/image21.jpg"/><Relationship Id="rId12" Type="http://schemas.openxmlformats.org/officeDocument/2006/relationships/image" Target="../media/image26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image" Target="../media/image14.png"/><Relationship Id="rId9" Type="http://schemas.openxmlformats.org/officeDocument/2006/relationships/image" Target="../media/image6.jpg"/><Relationship Id="rId5" Type="http://schemas.openxmlformats.org/officeDocument/2006/relationships/image" Target="../media/image20.png"/><Relationship Id="rId6" Type="http://schemas.openxmlformats.org/officeDocument/2006/relationships/image" Target="../media/image1.png"/><Relationship Id="rId7" Type="http://schemas.openxmlformats.org/officeDocument/2006/relationships/image" Target="../media/image25.png"/><Relationship Id="rId8" Type="http://schemas.openxmlformats.org/officeDocument/2006/relationships/image" Target="../media/image19.jp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21.jpg"/><Relationship Id="rId10" Type="http://schemas.openxmlformats.org/officeDocument/2006/relationships/image" Target="../media/image3.jpg"/><Relationship Id="rId13" Type="http://schemas.openxmlformats.org/officeDocument/2006/relationships/image" Target="../media/image25.png"/><Relationship Id="rId1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g"/><Relationship Id="rId4" Type="http://schemas.openxmlformats.org/officeDocument/2006/relationships/image" Target="../media/image9.png"/><Relationship Id="rId9" Type="http://schemas.openxmlformats.org/officeDocument/2006/relationships/image" Target="../media/image6.jpg"/><Relationship Id="rId14" Type="http://schemas.openxmlformats.org/officeDocument/2006/relationships/image" Target="../media/image8.png"/><Relationship Id="rId5" Type="http://schemas.openxmlformats.org/officeDocument/2006/relationships/image" Target="../media/image19.jpg"/><Relationship Id="rId6" Type="http://schemas.openxmlformats.org/officeDocument/2006/relationships/image" Target="../media/image10.png"/><Relationship Id="rId7" Type="http://schemas.openxmlformats.org/officeDocument/2006/relationships/image" Target="../media/image20.png"/><Relationship Id="rId8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4.png"/><Relationship Id="rId4" Type="http://schemas.openxmlformats.org/officeDocument/2006/relationships/image" Target="../media/image25.png"/><Relationship Id="rId9" Type="http://schemas.openxmlformats.org/officeDocument/2006/relationships/image" Target="../media/image20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7" Type="http://schemas.openxmlformats.org/officeDocument/2006/relationships/image" Target="../media/image1.png"/><Relationship Id="rId8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98786"/>
            </a:gs>
            <a:gs pos="100000">
              <a:srgbClr val="9C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6059"/>
            </a:stretch>
          </a:blipFill>
          <a:ln>
            <a:noFill/>
          </a:ln>
        </p:spPr>
      </p:sp>
      <p:grpSp>
        <p:nvGrpSpPr>
          <p:cNvPr id="85" name="Google Shape;85;p13"/>
          <p:cNvGrpSpPr/>
          <p:nvPr/>
        </p:nvGrpSpPr>
        <p:grpSpPr>
          <a:xfrm rot="-291103">
            <a:off x="683654" y="918379"/>
            <a:ext cx="2641691" cy="3347209"/>
            <a:chOff x="0" y="-28575"/>
            <a:chExt cx="949570" cy="1203172"/>
          </a:xfrm>
        </p:grpSpPr>
        <p:sp>
          <p:nvSpPr>
            <p:cNvPr id="86" name="Google Shape;86;p13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87" name="Google Shape;87;p13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88" name="Google Shape;88;p13"/>
          <p:cNvPicPr preferRelativeResize="0"/>
          <p:nvPr/>
        </p:nvPicPr>
        <p:blipFill rotWithShape="1">
          <a:blip r:embed="rId4">
            <a:alphaModFix/>
          </a:blip>
          <a:srcRect b="7284" l="0" r="0" t="29716"/>
          <a:stretch/>
        </p:blipFill>
        <p:spPr>
          <a:xfrm rot="-291103">
            <a:off x="857082" y="1210090"/>
            <a:ext cx="2239908" cy="21166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" name="Google Shape;89;p13"/>
          <p:cNvGrpSpPr/>
          <p:nvPr/>
        </p:nvGrpSpPr>
        <p:grpSpPr>
          <a:xfrm rot="314107">
            <a:off x="3931979" y="878895"/>
            <a:ext cx="2727532" cy="3455976"/>
            <a:chOff x="0" y="-28575"/>
            <a:chExt cx="949570" cy="1203172"/>
          </a:xfrm>
        </p:grpSpPr>
        <p:sp>
          <p:nvSpPr>
            <p:cNvPr id="90" name="Google Shape;90;p13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1" name="Google Shape;91;p13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2" name="Google Shape;92;p13"/>
          <p:cNvSpPr/>
          <p:nvPr/>
        </p:nvSpPr>
        <p:spPr>
          <a:xfrm rot="5132313">
            <a:off x="2636111" y="1852937"/>
            <a:ext cx="2287778" cy="7405176"/>
          </a:xfrm>
          <a:custGeom>
            <a:rect b="b" l="l" r="r" t="t"/>
            <a:pathLst>
              <a:path extrusionOk="0" h="7405176" w="2287778">
                <a:moveTo>
                  <a:pt x="0" y="0"/>
                </a:moveTo>
                <a:lnTo>
                  <a:pt x="2287778" y="0"/>
                </a:lnTo>
                <a:lnTo>
                  <a:pt x="2287778" y="7405176"/>
                </a:lnTo>
                <a:lnTo>
                  <a:pt x="0" y="740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pic>
        <p:nvPicPr>
          <p:cNvPr id="93" name="Google Shape;93;p13"/>
          <p:cNvPicPr preferRelativeResize="0"/>
          <p:nvPr/>
        </p:nvPicPr>
        <p:blipFill rotWithShape="1">
          <a:blip r:embed="rId6">
            <a:alphaModFix/>
          </a:blip>
          <a:srcRect b="27285" l="0" r="0" t="9713"/>
          <a:stretch/>
        </p:blipFill>
        <p:spPr>
          <a:xfrm rot="314107">
            <a:off x="4169988" y="1180281"/>
            <a:ext cx="2312694" cy="2185473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3"/>
          <p:cNvSpPr/>
          <p:nvPr/>
        </p:nvSpPr>
        <p:spPr>
          <a:xfrm rot="-264120">
            <a:off x="5411566" y="-160319"/>
            <a:ext cx="2562079" cy="2526851"/>
          </a:xfrm>
          <a:custGeom>
            <a:rect b="b" l="l" r="r" t="t"/>
            <a:pathLst>
              <a:path extrusionOk="0" h="2526851" w="2562079">
                <a:moveTo>
                  <a:pt x="0" y="0"/>
                </a:moveTo>
                <a:lnTo>
                  <a:pt x="2562080" y="0"/>
                </a:lnTo>
                <a:lnTo>
                  <a:pt x="2562080" y="2526851"/>
                </a:lnTo>
                <a:lnTo>
                  <a:pt x="0" y="25268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95" name="Google Shape;95;p13"/>
          <p:cNvGrpSpPr/>
          <p:nvPr/>
        </p:nvGrpSpPr>
        <p:grpSpPr>
          <a:xfrm rot="502541">
            <a:off x="716970" y="6913580"/>
            <a:ext cx="2593149" cy="3285704"/>
            <a:chOff x="0" y="-28575"/>
            <a:chExt cx="949570" cy="1203172"/>
          </a:xfrm>
        </p:grpSpPr>
        <p:sp>
          <p:nvSpPr>
            <p:cNvPr id="96" name="Google Shape;96;p13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97" name="Google Shape;97;p13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98" name="Google Shape;98;p13"/>
          <p:cNvPicPr preferRelativeResize="0"/>
          <p:nvPr/>
        </p:nvPicPr>
        <p:blipFill rotWithShape="1">
          <a:blip r:embed="rId8">
            <a:alphaModFix/>
          </a:blip>
          <a:srcRect b="12804" l="0" r="0" t="24195"/>
          <a:stretch/>
        </p:blipFill>
        <p:spPr>
          <a:xfrm rot="502541">
            <a:off x="960600" y="7202187"/>
            <a:ext cx="2198749" cy="20777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9" name="Google Shape;99;p13"/>
          <p:cNvGrpSpPr/>
          <p:nvPr/>
        </p:nvGrpSpPr>
        <p:grpSpPr>
          <a:xfrm rot="-263127">
            <a:off x="4162899" y="6548179"/>
            <a:ext cx="2365026" cy="3122472"/>
            <a:chOff x="0" y="-28575"/>
            <a:chExt cx="949570" cy="1253688"/>
          </a:xfrm>
        </p:grpSpPr>
        <p:sp>
          <p:nvSpPr>
            <p:cNvPr id="100" name="Google Shape;100;p13"/>
            <p:cNvSpPr/>
            <p:nvPr/>
          </p:nvSpPr>
          <p:spPr>
            <a:xfrm>
              <a:off x="0" y="0"/>
              <a:ext cx="949570" cy="1225113"/>
            </a:xfrm>
            <a:custGeom>
              <a:rect b="b" l="l" r="r" t="t"/>
              <a:pathLst>
                <a:path extrusionOk="0" h="1225113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225113"/>
                  </a:lnTo>
                  <a:lnTo>
                    <a:pt x="0" y="12251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01" name="Google Shape;101;p13"/>
            <p:cNvSpPr txBox="1"/>
            <p:nvPr/>
          </p:nvSpPr>
          <p:spPr>
            <a:xfrm>
              <a:off x="0" y="-28575"/>
              <a:ext cx="949570" cy="1253688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2" name="Google Shape;102;p13"/>
          <p:cNvPicPr preferRelativeResize="0"/>
          <p:nvPr/>
        </p:nvPicPr>
        <p:blipFill rotWithShape="1">
          <a:blip r:embed="rId9">
            <a:alphaModFix/>
          </a:blip>
          <a:srcRect b="0" l="9487" r="19964" t="0"/>
          <a:stretch/>
        </p:blipFill>
        <p:spPr>
          <a:xfrm rot="-263127">
            <a:off x="4315711" y="6809332"/>
            <a:ext cx="2005323" cy="189501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3"/>
          <p:cNvSpPr/>
          <p:nvPr/>
        </p:nvSpPr>
        <p:spPr>
          <a:xfrm>
            <a:off x="2836705" y="8874874"/>
            <a:ext cx="924496" cy="1108335"/>
          </a:xfrm>
          <a:custGeom>
            <a:rect b="b" l="l" r="r" t="t"/>
            <a:pathLst>
              <a:path extrusionOk="0" h="1108335" w="924496">
                <a:moveTo>
                  <a:pt x="0" y="0"/>
                </a:moveTo>
                <a:lnTo>
                  <a:pt x="924496" y="0"/>
                </a:lnTo>
                <a:lnTo>
                  <a:pt x="924496" y="1108334"/>
                </a:lnTo>
                <a:lnTo>
                  <a:pt x="0" y="1108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13"/>
          <p:cNvSpPr/>
          <p:nvPr/>
        </p:nvSpPr>
        <p:spPr>
          <a:xfrm flipH="1">
            <a:off x="5418634" y="9034348"/>
            <a:ext cx="2335655" cy="1897720"/>
          </a:xfrm>
          <a:custGeom>
            <a:rect b="b" l="l" r="r" t="t"/>
            <a:pathLst>
              <a:path extrusionOk="0" h="1897720" w="2335655">
                <a:moveTo>
                  <a:pt x="2335655" y="0"/>
                </a:moveTo>
                <a:lnTo>
                  <a:pt x="0" y="0"/>
                </a:lnTo>
                <a:lnTo>
                  <a:pt x="0" y="1897720"/>
                </a:lnTo>
                <a:lnTo>
                  <a:pt x="2335655" y="1897720"/>
                </a:lnTo>
                <a:lnTo>
                  <a:pt x="2335655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5" name="Google Shape;105;p13"/>
          <p:cNvSpPr/>
          <p:nvPr/>
        </p:nvSpPr>
        <p:spPr>
          <a:xfrm rot="-725700">
            <a:off x="-227646" y="5437039"/>
            <a:ext cx="1198897" cy="1418050"/>
          </a:xfrm>
          <a:custGeom>
            <a:rect b="b" l="l" r="r" t="t"/>
            <a:pathLst>
              <a:path extrusionOk="0" h="1418050" w="1198897">
                <a:moveTo>
                  <a:pt x="0" y="0"/>
                </a:moveTo>
                <a:lnTo>
                  <a:pt x="1198897" y="0"/>
                </a:lnTo>
                <a:lnTo>
                  <a:pt x="1198897" y="1418050"/>
                </a:lnTo>
                <a:lnTo>
                  <a:pt x="0" y="1418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6" name="Google Shape;106;p13"/>
          <p:cNvSpPr/>
          <p:nvPr/>
        </p:nvSpPr>
        <p:spPr>
          <a:xfrm rot="136747">
            <a:off x="6664281" y="4373175"/>
            <a:ext cx="883830" cy="1045390"/>
          </a:xfrm>
          <a:custGeom>
            <a:rect b="b" l="l" r="r" t="t"/>
            <a:pathLst>
              <a:path extrusionOk="0" h="1045390" w="883830">
                <a:moveTo>
                  <a:pt x="0" y="0"/>
                </a:moveTo>
                <a:lnTo>
                  <a:pt x="883830" y="0"/>
                </a:lnTo>
                <a:lnTo>
                  <a:pt x="883830" y="1045390"/>
                </a:lnTo>
                <a:lnTo>
                  <a:pt x="0" y="10453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7" name="Google Shape;107;p13"/>
          <p:cNvSpPr/>
          <p:nvPr/>
        </p:nvSpPr>
        <p:spPr>
          <a:xfrm rot="-5869439">
            <a:off x="1510326" y="23226"/>
            <a:ext cx="449525" cy="1737294"/>
          </a:xfrm>
          <a:custGeom>
            <a:rect b="b" l="l" r="r" t="t"/>
            <a:pathLst>
              <a:path extrusionOk="0" h="1737294" w="449525">
                <a:moveTo>
                  <a:pt x="0" y="0"/>
                </a:moveTo>
                <a:lnTo>
                  <a:pt x="449525" y="0"/>
                </a:lnTo>
                <a:lnTo>
                  <a:pt x="449525" y="1737294"/>
                </a:lnTo>
                <a:lnTo>
                  <a:pt x="0" y="17372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8" name="Google Shape;108;p13"/>
          <p:cNvSpPr/>
          <p:nvPr/>
        </p:nvSpPr>
        <p:spPr>
          <a:xfrm flipH="1" rot="4930561">
            <a:off x="5113849" y="6025237"/>
            <a:ext cx="356303" cy="1377016"/>
          </a:xfrm>
          <a:custGeom>
            <a:rect b="b" l="l" r="r" t="t"/>
            <a:pathLst>
              <a:path extrusionOk="0" h="1377016" w="356303">
                <a:moveTo>
                  <a:pt x="0" y="1377016"/>
                </a:moveTo>
                <a:lnTo>
                  <a:pt x="356302" y="1377016"/>
                </a:lnTo>
                <a:lnTo>
                  <a:pt x="356302" y="0"/>
                </a:lnTo>
                <a:lnTo>
                  <a:pt x="0" y="0"/>
                </a:lnTo>
                <a:lnTo>
                  <a:pt x="0" y="1377016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09" name="Google Shape;109;p13"/>
          <p:cNvGrpSpPr/>
          <p:nvPr/>
        </p:nvGrpSpPr>
        <p:grpSpPr>
          <a:xfrm>
            <a:off x="250578" y="2268435"/>
            <a:ext cx="1042010" cy="1042010"/>
            <a:chOff x="0" y="0"/>
            <a:chExt cx="812800" cy="812800"/>
          </a:xfrm>
        </p:grpSpPr>
        <p:sp>
          <p:nvSpPr>
            <p:cNvPr id="110" name="Google Shape;110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11" name="Google Shape;111;p13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2" name="Google Shape;112;p13"/>
          <p:cNvSpPr txBox="1"/>
          <p:nvPr/>
        </p:nvSpPr>
        <p:spPr>
          <a:xfrm rot="-267656">
            <a:off x="1091447" y="5315086"/>
            <a:ext cx="5762457" cy="71707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58" u="none" cap="none" strike="noStrike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Christmas Gift Guide</a:t>
            </a:r>
            <a:endParaRPr/>
          </a:p>
        </p:txBody>
      </p:sp>
      <p:sp>
        <p:nvSpPr>
          <p:cNvPr id="113" name="Google Shape;113;p13"/>
          <p:cNvSpPr txBox="1"/>
          <p:nvPr/>
        </p:nvSpPr>
        <p:spPr>
          <a:xfrm rot="-259817">
            <a:off x="1190805" y="3415575"/>
            <a:ext cx="1823346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Ornaments</a:t>
            </a:r>
            <a:endParaRPr/>
          </a:p>
        </p:txBody>
      </p:sp>
      <p:sp>
        <p:nvSpPr>
          <p:cNvPr id="114" name="Google Shape;114;p13"/>
          <p:cNvSpPr txBox="1"/>
          <p:nvPr/>
        </p:nvSpPr>
        <p:spPr>
          <a:xfrm rot="350959">
            <a:off x="4273966" y="3531207"/>
            <a:ext cx="1823346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Gift Wrapping</a:t>
            </a:r>
            <a:endParaRPr/>
          </a:p>
        </p:txBody>
      </p:sp>
      <p:sp>
        <p:nvSpPr>
          <p:cNvPr id="115" name="Google Shape;115;p13"/>
          <p:cNvSpPr txBox="1"/>
          <p:nvPr/>
        </p:nvSpPr>
        <p:spPr>
          <a:xfrm rot="579701">
            <a:off x="861617" y="9390151"/>
            <a:ext cx="1823346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cookies</a:t>
            </a:r>
            <a:endParaRPr/>
          </a:p>
        </p:txBody>
      </p:sp>
      <p:sp>
        <p:nvSpPr>
          <p:cNvPr id="116" name="Google Shape;116;p13"/>
          <p:cNvSpPr txBox="1"/>
          <p:nvPr/>
        </p:nvSpPr>
        <p:spPr>
          <a:xfrm rot="-259817">
            <a:off x="4545713" y="8836666"/>
            <a:ext cx="1823346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Decor</a:t>
            </a:r>
            <a:endParaRPr/>
          </a:p>
        </p:txBody>
      </p:sp>
      <p:sp>
        <p:nvSpPr>
          <p:cNvPr id="117" name="Google Shape;117;p13"/>
          <p:cNvSpPr txBox="1"/>
          <p:nvPr/>
        </p:nvSpPr>
        <p:spPr>
          <a:xfrm rot="-259817">
            <a:off x="306856" y="2617990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$10</a:t>
            </a:r>
            <a:endParaRPr/>
          </a:p>
        </p:txBody>
      </p:sp>
      <p:grpSp>
        <p:nvGrpSpPr>
          <p:cNvPr id="118" name="Google Shape;118;p13"/>
          <p:cNvGrpSpPr/>
          <p:nvPr/>
        </p:nvGrpSpPr>
        <p:grpSpPr>
          <a:xfrm>
            <a:off x="3761201" y="370868"/>
            <a:ext cx="1042010" cy="1042010"/>
            <a:chOff x="0" y="0"/>
            <a:chExt cx="812800" cy="812800"/>
          </a:xfrm>
        </p:grpSpPr>
        <p:sp>
          <p:nvSpPr>
            <p:cNvPr id="119" name="Google Shape;119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0" name="Google Shape;120;p13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1" name="Google Shape;121;p13"/>
          <p:cNvSpPr txBox="1"/>
          <p:nvPr/>
        </p:nvSpPr>
        <p:spPr>
          <a:xfrm rot="-259817">
            <a:off x="3817479" y="720423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$15</a:t>
            </a:r>
            <a:endParaRPr/>
          </a:p>
        </p:txBody>
      </p:sp>
      <p:grpSp>
        <p:nvGrpSpPr>
          <p:cNvPr id="122" name="Google Shape;122;p13"/>
          <p:cNvGrpSpPr/>
          <p:nvPr/>
        </p:nvGrpSpPr>
        <p:grpSpPr>
          <a:xfrm>
            <a:off x="6065456" y="7199074"/>
            <a:ext cx="1042010" cy="1042010"/>
            <a:chOff x="0" y="0"/>
            <a:chExt cx="812800" cy="812800"/>
          </a:xfrm>
        </p:grpSpPr>
        <p:sp>
          <p:nvSpPr>
            <p:cNvPr id="123" name="Google Shape;123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4" name="Google Shape;124;p13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5" name="Google Shape;125;p13"/>
          <p:cNvSpPr txBox="1"/>
          <p:nvPr/>
        </p:nvSpPr>
        <p:spPr>
          <a:xfrm rot="-259817">
            <a:off x="6121735" y="7548630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$25</a:t>
            </a:r>
            <a:endParaRPr/>
          </a:p>
        </p:txBody>
      </p:sp>
      <p:grpSp>
        <p:nvGrpSpPr>
          <p:cNvPr id="126" name="Google Shape;126;p13"/>
          <p:cNvGrpSpPr/>
          <p:nvPr/>
        </p:nvGrpSpPr>
        <p:grpSpPr>
          <a:xfrm>
            <a:off x="2202981" y="6533290"/>
            <a:ext cx="1042010" cy="1042010"/>
            <a:chOff x="0" y="0"/>
            <a:chExt cx="812800" cy="812800"/>
          </a:xfrm>
        </p:grpSpPr>
        <p:sp>
          <p:nvSpPr>
            <p:cNvPr id="127" name="Google Shape;127;p13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28" name="Google Shape;128;p13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9" name="Google Shape;129;p13"/>
          <p:cNvSpPr txBox="1"/>
          <p:nvPr/>
        </p:nvSpPr>
        <p:spPr>
          <a:xfrm rot="-259817">
            <a:off x="2259259" y="6882845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$18</a:t>
            </a:r>
            <a:endParaRPr/>
          </a:p>
        </p:txBody>
      </p:sp>
      <p:sp>
        <p:nvSpPr>
          <p:cNvPr id="130" name="Google Shape;130;p13"/>
          <p:cNvSpPr/>
          <p:nvPr/>
        </p:nvSpPr>
        <p:spPr>
          <a:xfrm rot="-273227">
            <a:off x="1184075" y="4635887"/>
            <a:ext cx="4651145" cy="538618"/>
          </a:xfrm>
          <a:custGeom>
            <a:rect b="b" l="l" r="r" t="t"/>
            <a:pathLst>
              <a:path extrusionOk="0" h="538618" w="4651145">
                <a:moveTo>
                  <a:pt x="0" y="0"/>
                </a:moveTo>
                <a:lnTo>
                  <a:pt x="4651145" y="0"/>
                </a:lnTo>
                <a:lnTo>
                  <a:pt x="4651145" y="538617"/>
                </a:lnTo>
                <a:lnTo>
                  <a:pt x="0" y="5386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-7747" l="0" r="0" t="-7746"/>
            </a:stretch>
          </a:blipFill>
          <a:ln>
            <a:noFill/>
          </a:ln>
        </p:spPr>
      </p:sp>
      <p:sp>
        <p:nvSpPr>
          <p:cNvPr id="131" name="Google Shape;131;p13"/>
          <p:cNvSpPr txBox="1"/>
          <p:nvPr/>
        </p:nvSpPr>
        <p:spPr>
          <a:xfrm rot="-273246">
            <a:off x="2440733" y="4707601"/>
            <a:ext cx="2248098" cy="4002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A1290B"/>
                </a:solidFill>
                <a:latin typeface="Della Respira"/>
                <a:ea typeface="Della Respira"/>
                <a:cs typeface="Della Respira"/>
                <a:sym typeface="Della Respira"/>
              </a:rPr>
              <a:t>December 2024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98786"/>
            </a:gs>
            <a:gs pos="100000">
              <a:srgbClr val="9C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4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6059"/>
            </a:stretch>
          </a:blipFill>
          <a:ln>
            <a:noFill/>
          </a:ln>
        </p:spPr>
      </p:sp>
      <p:sp>
        <p:nvSpPr>
          <p:cNvPr id="137" name="Google Shape;137;p14"/>
          <p:cNvSpPr/>
          <p:nvPr/>
        </p:nvSpPr>
        <p:spPr>
          <a:xfrm rot="5400000">
            <a:off x="2636111" y="1643412"/>
            <a:ext cx="2287778" cy="7405176"/>
          </a:xfrm>
          <a:custGeom>
            <a:rect b="b" l="l" r="r" t="t"/>
            <a:pathLst>
              <a:path extrusionOk="0" h="7405176" w="2287778">
                <a:moveTo>
                  <a:pt x="0" y="0"/>
                </a:moveTo>
                <a:lnTo>
                  <a:pt x="2287778" y="0"/>
                </a:lnTo>
                <a:lnTo>
                  <a:pt x="2287778" y="7405176"/>
                </a:lnTo>
                <a:lnTo>
                  <a:pt x="0" y="74051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38" name="Google Shape;138;p14"/>
          <p:cNvSpPr/>
          <p:nvPr/>
        </p:nvSpPr>
        <p:spPr>
          <a:xfrm>
            <a:off x="1378034" y="4202111"/>
            <a:ext cx="4651145" cy="538618"/>
          </a:xfrm>
          <a:custGeom>
            <a:rect b="b" l="l" r="r" t="t"/>
            <a:pathLst>
              <a:path extrusionOk="0" h="538618" w="4651145">
                <a:moveTo>
                  <a:pt x="0" y="0"/>
                </a:moveTo>
                <a:lnTo>
                  <a:pt x="4651145" y="0"/>
                </a:lnTo>
                <a:lnTo>
                  <a:pt x="4651145" y="538618"/>
                </a:lnTo>
                <a:lnTo>
                  <a:pt x="0" y="5386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-7747" l="0" r="0" t="-7746"/>
            </a:stretch>
          </a:blipFill>
          <a:ln>
            <a:noFill/>
          </a:ln>
        </p:spPr>
      </p:sp>
      <p:sp>
        <p:nvSpPr>
          <p:cNvPr id="139" name="Google Shape;139;p14"/>
          <p:cNvSpPr/>
          <p:nvPr/>
        </p:nvSpPr>
        <p:spPr>
          <a:xfrm>
            <a:off x="259354" y="5160364"/>
            <a:ext cx="809342" cy="957286"/>
          </a:xfrm>
          <a:custGeom>
            <a:rect b="b" l="l" r="r" t="t"/>
            <a:pathLst>
              <a:path extrusionOk="0" h="957286" w="809342">
                <a:moveTo>
                  <a:pt x="0" y="0"/>
                </a:moveTo>
                <a:lnTo>
                  <a:pt x="809343" y="0"/>
                </a:lnTo>
                <a:lnTo>
                  <a:pt x="809343" y="957286"/>
                </a:lnTo>
                <a:lnTo>
                  <a:pt x="0" y="95728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0" name="Google Shape;140;p14"/>
          <p:cNvSpPr/>
          <p:nvPr/>
        </p:nvSpPr>
        <p:spPr>
          <a:xfrm>
            <a:off x="6489297" y="4454971"/>
            <a:ext cx="753324" cy="891029"/>
          </a:xfrm>
          <a:custGeom>
            <a:rect b="b" l="l" r="r" t="t"/>
            <a:pathLst>
              <a:path extrusionOk="0" h="891029" w="753324">
                <a:moveTo>
                  <a:pt x="0" y="0"/>
                </a:moveTo>
                <a:lnTo>
                  <a:pt x="753324" y="0"/>
                </a:lnTo>
                <a:lnTo>
                  <a:pt x="753324" y="891029"/>
                </a:lnTo>
                <a:lnTo>
                  <a:pt x="0" y="8910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1" name="Google Shape;141;p14"/>
          <p:cNvSpPr txBox="1"/>
          <p:nvPr/>
        </p:nvSpPr>
        <p:spPr>
          <a:xfrm>
            <a:off x="1068700" y="5034575"/>
            <a:ext cx="5721000" cy="7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58" u="none" cap="none" strike="noStrike">
                <a:solidFill>
                  <a:srgbClr val="FFFFFF"/>
                </a:solidFill>
                <a:latin typeface="Della Respira"/>
                <a:ea typeface="Della Respira"/>
                <a:cs typeface="Della Respira"/>
                <a:sym typeface="Della Respira"/>
              </a:rPr>
              <a:t>Christmas Gift Guide</a:t>
            </a:r>
            <a:endParaRPr/>
          </a:p>
        </p:txBody>
      </p:sp>
      <p:sp>
        <p:nvSpPr>
          <p:cNvPr id="142" name="Google Shape;142;p14"/>
          <p:cNvSpPr txBox="1"/>
          <p:nvPr/>
        </p:nvSpPr>
        <p:spPr>
          <a:xfrm>
            <a:off x="2640355" y="4278441"/>
            <a:ext cx="224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600" u="none" cap="none" strike="noStrike">
                <a:solidFill>
                  <a:srgbClr val="A1290B"/>
                </a:solidFill>
                <a:latin typeface="Della Respira"/>
                <a:ea typeface="Della Respira"/>
                <a:cs typeface="Della Respira"/>
                <a:sym typeface="Della Respira"/>
              </a:rPr>
              <a:t>December 2024</a:t>
            </a:r>
            <a:endParaRPr/>
          </a:p>
        </p:txBody>
      </p:sp>
      <p:sp>
        <p:nvSpPr>
          <p:cNvPr id="143" name="Google Shape;143;p14"/>
          <p:cNvSpPr/>
          <p:nvPr/>
        </p:nvSpPr>
        <p:spPr>
          <a:xfrm>
            <a:off x="5634205" y="-248319"/>
            <a:ext cx="2463509" cy="2429636"/>
          </a:xfrm>
          <a:custGeom>
            <a:rect b="b" l="l" r="r" t="t"/>
            <a:pathLst>
              <a:path extrusionOk="0" h="2429636" w="2463509">
                <a:moveTo>
                  <a:pt x="0" y="0"/>
                </a:moveTo>
                <a:lnTo>
                  <a:pt x="2463509" y="0"/>
                </a:lnTo>
                <a:lnTo>
                  <a:pt x="2463509" y="2429636"/>
                </a:lnTo>
                <a:lnTo>
                  <a:pt x="0" y="242963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44" name="Google Shape;144;p14"/>
          <p:cNvSpPr/>
          <p:nvPr/>
        </p:nvSpPr>
        <p:spPr>
          <a:xfrm flipH="1" rot="-2807842">
            <a:off x="-475755" y="8908764"/>
            <a:ext cx="2463509" cy="2429636"/>
          </a:xfrm>
          <a:custGeom>
            <a:rect b="b" l="l" r="r" t="t"/>
            <a:pathLst>
              <a:path extrusionOk="0" h="2429636" w="2463509">
                <a:moveTo>
                  <a:pt x="2463510" y="0"/>
                </a:moveTo>
                <a:lnTo>
                  <a:pt x="0" y="0"/>
                </a:lnTo>
                <a:lnTo>
                  <a:pt x="0" y="2429636"/>
                </a:lnTo>
                <a:lnTo>
                  <a:pt x="2463510" y="2429636"/>
                </a:lnTo>
                <a:lnTo>
                  <a:pt x="246351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45" name="Google Shape;145;p14"/>
          <p:cNvGrpSpPr/>
          <p:nvPr/>
        </p:nvGrpSpPr>
        <p:grpSpPr>
          <a:xfrm rot="263105">
            <a:off x="436483" y="736056"/>
            <a:ext cx="2144369" cy="2717068"/>
            <a:chOff x="0" y="-28575"/>
            <a:chExt cx="949570" cy="1203172"/>
          </a:xfrm>
        </p:grpSpPr>
        <p:sp>
          <p:nvSpPr>
            <p:cNvPr id="146" name="Google Shape;146;p14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7" name="Google Shape;147;p14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8" name="Google Shape;148;p14"/>
          <p:cNvPicPr preferRelativeResize="0"/>
          <p:nvPr/>
        </p:nvPicPr>
        <p:blipFill rotWithShape="1">
          <a:blip r:embed="rId8">
            <a:alphaModFix/>
          </a:blip>
          <a:srcRect b="7284" l="0" r="0" t="29716"/>
          <a:stretch/>
        </p:blipFill>
        <p:spPr>
          <a:xfrm rot="263105">
            <a:off x="619707" y="972676"/>
            <a:ext cx="1818226" cy="17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4"/>
          <p:cNvSpPr txBox="1"/>
          <p:nvPr/>
        </p:nvSpPr>
        <p:spPr>
          <a:xfrm rot="294390">
            <a:off x="698728" y="2762097"/>
            <a:ext cx="1480085" cy="51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Ornaments</a:t>
            </a:r>
            <a:endParaRPr/>
          </a:p>
        </p:txBody>
      </p:sp>
      <p:grpSp>
        <p:nvGrpSpPr>
          <p:cNvPr id="150" name="Google Shape;150;p14"/>
          <p:cNvGrpSpPr/>
          <p:nvPr/>
        </p:nvGrpSpPr>
        <p:grpSpPr>
          <a:xfrm rot="-185245">
            <a:off x="2706078" y="1243971"/>
            <a:ext cx="2144369" cy="2717068"/>
            <a:chOff x="0" y="-28575"/>
            <a:chExt cx="949570" cy="1203172"/>
          </a:xfrm>
        </p:grpSpPr>
        <p:sp>
          <p:nvSpPr>
            <p:cNvPr id="151" name="Google Shape;151;p14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2" name="Google Shape;152;p14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3" name="Google Shape;153;p14"/>
          <p:cNvPicPr preferRelativeResize="0"/>
          <p:nvPr/>
        </p:nvPicPr>
        <p:blipFill rotWithShape="1">
          <a:blip r:embed="rId9">
            <a:alphaModFix/>
          </a:blip>
          <a:srcRect b="0" l="14726" r="14726" t="0"/>
          <a:stretch/>
        </p:blipFill>
        <p:spPr>
          <a:xfrm rot="-185245">
            <a:off x="2854953" y="1480202"/>
            <a:ext cx="1818226" cy="17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14"/>
          <p:cNvSpPr txBox="1"/>
          <p:nvPr/>
        </p:nvSpPr>
        <p:spPr>
          <a:xfrm rot="-153959">
            <a:off x="3088902" y="3271269"/>
            <a:ext cx="1480085" cy="51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Decor</a:t>
            </a:r>
            <a:endParaRPr/>
          </a:p>
        </p:txBody>
      </p:sp>
      <p:grpSp>
        <p:nvGrpSpPr>
          <p:cNvPr id="155" name="Google Shape;155;p14"/>
          <p:cNvGrpSpPr/>
          <p:nvPr/>
        </p:nvGrpSpPr>
        <p:grpSpPr>
          <a:xfrm rot="338011">
            <a:off x="4976404" y="892171"/>
            <a:ext cx="2144369" cy="2717068"/>
            <a:chOff x="0" y="-28575"/>
            <a:chExt cx="949570" cy="1203172"/>
          </a:xfrm>
        </p:grpSpPr>
        <p:sp>
          <p:nvSpPr>
            <p:cNvPr id="156" name="Google Shape;156;p14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7" name="Google Shape;157;p14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58" name="Google Shape;158;p14"/>
          <p:cNvPicPr preferRelativeResize="0"/>
          <p:nvPr/>
        </p:nvPicPr>
        <p:blipFill rotWithShape="1">
          <a:blip r:embed="rId10">
            <a:alphaModFix/>
          </a:blip>
          <a:srcRect b="26167" l="0" r="0" t="10832"/>
          <a:stretch/>
        </p:blipFill>
        <p:spPr>
          <a:xfrm rot="338011">
            <a:off x="5165351" y="1129293"/>
            <a:ext cx="1818226" cy="17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14"/>
          <p:cNvSpPr txBox="1"/>
          <p:nvPr/>
        </p:nvSpPr>
        <p:spPr>
          <a:xfrm rot="369297">
            <a:off x="5218566" y="2916471"/>
            <a:ext cx="1480085" cy="51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Gift Wrapping</a:t>
            </a:r>
            <a:endParaRPr/>
          </a:p>
        </p:txBody>
      </p:sp>
      <p:grpSp>
        <p:nvGrpSpPr>
          <p:cNvPr id="160" name="Google Shape;160;p14"/>
          <p:cNvGrpSpPr/>
          <p:nvPr/>
        </p:nvGrpSpPr>
        <p:grpSpPr>
          <a:xfrm>
            <a:off x="3258995" y="605845"/>
            <a:ext cx="1042010" cy="1042010"/>
            <a:chOff x="0" y="0"/>
            <a:chExt cx="812800" cy="812800"/>
          </a:xfrm>
        </p:grpSpPr>
        <p:sp>
          <p:nvSpPr>
            <p:cNvPr id="161" name="Google Shape;16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2" name="Google Shape;162;p14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3" name="Google Shape;163;p14"/>
          <p:cNvSpPr txBox="1"/>
          <p:nvPr/>
        </p:nvSpPr>
        <p:spPr>
          <a:xfrm rot="-259817">
            <a:off x="3315273" y="955400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$25</a:t>
            </a:r>
            <a:endParaRPr/>
          </a:p>
        </p:txBody>
      </p:sp>
      <p:grpSp>
        <p:nvGrpSpPr>
          <p:cNvPr id="164" name="Google Shape;164;p14"/>
          <p:cNvGrpSpPr/>
          <p:nvPr/>
        </p:nvGrpSpPr>
        <p:grpSpPr>
          <a:xfrm>
            <a:off x="5823949" y="418106"/>
            <a:ext cx="1042010" cy="1042010"/>
            <a:chOff x="0" y="0"/>
            <a:chExt cx="812800" cy="812800"/>
          </a:xfrm>
        </p:grpSpPr>
        <p:sp>
          <p:nvSpPr>
            <p:cNvPr id="165" name="Google Shape;165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66" name="Google Shape;166;p14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" name="Google Shape;167;p14"/>
          <p:cNvSpPr txBox="1"/>
          <p:nvPr/>
        </p:nvSpPr>
        <p:spPr>
          <a:xfrm rot="-259817">
            <a:off x="5880227" y="767661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$15</a:t>
            </a:r>
            <a:endParaRPr/>
          </a:p>
        </p:txBody>
      </p:sp>
      <p:grpSp>
        <p:nvGrpSpPr>
          <p:cNvPr id="168" name="Google Shape;168;p14"/>
          <p:cNvGrpSpPr/>
          <p:nvPr/>
        </p:nvGrpSpPr>
        <p:grpSpPr>
          <a:xfrm>
            <a:off x="1007815" y="234995"/>
            <a:ext cx="1042010" cy="1042010"/>
            <a:chOff x="0" y="0"/>
            <a:chExt cx="812800" cy="812800"/>
          </a:xfrm>
        </p:grpSpPr>
        <p:sp>
          <p:nvSpPr>
            <p:cNvPr id="169" name="Google Shape;16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70" name="Google Shape;170;p14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1" name="Google Shape;171;p14"/>
          <p:cNvSpPr txBox="1"/>
          <p:nvPr/>
        </p:nvSpPr>
        <p:spPr>
          <a:xfrm rot="-259817">
            <a:off x="1064094" y="584550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$10</a:t>
            </a:r>
            <a:endParaRPr/>
          </a:p>
        </p:txBody>
      </p:sp>
      <p:grpSp>
        <p:nvGrpSpPr>
          <p:cNvPr id="172" name="Google Shape;172;p14"/>
          <p:cNvGrpSpPr/>
          <p:nvPr/>
        </p:nvGrpSpPr>
        <p:grpSpPr>
          <a:xfrm rot="263105">
            <a:off x="360089" y="6847311"/>
            <a:ext cx="2144369" cy="2717068"/>
            <a:chOff x="0" y="-28575"/>
            <a:chExt cx="949570" cy="1203172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4" name="Google Shape;174;p14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5" name="Google Shape;175;p14"/>
          <p:cNvPicPr preferRelativeResize="0"/>
          <p:nvPr/>
        </p:nvPicPr>
        <p:blipFill rotWithShape="1">
          <a:blip r:embed="rId11">
            <a:alphaModFix/>
          </a:blip>
          <a:srcRect b="18500" l="0" r="0" t="18500"/>
          <a:stretch/>
        </p:blipFill>
        <p:spPr>
          <a:xfrm rot="263105">
            <a:off x="543314" y="7083931"/>
            <a:ext cx="1818226" cy="17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4"/>
          <p:cNvSpPr txBox="1"/>
          <p:nvPr/>
        </p:nvSpPr>
        <p:spPr>
          <a:xfrm rot="294390">
            <a:off x="622334" y="8873353"/>
            <a:ext cx="1480085" cy="51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Cookies</a:t>
            </a:r>
            <a:endParaRPr/>
          </a:p>
        </p:txBody>
      </p:sp>
      <p:grpSp>
        <p:nvGrpSpPr>
          <p:cNvPr id="177" name="Google Shape;177;p14"/>
          <p:cNvGrpSpPr/>
          <p:nvPr/>
        </p:nvGrpSpPr>
        <p:grpSpPr>
          <a:xfrm rot="-185245">
            <a:off x="2629684" y="7355226"/>
            <a:ext cx="2144369" cy="2717068"/>
            <a:chOff x="0" y="-28575"/>
            <a:chExt cx="949570" cy="1203172"/>
          </a:xfrm>
        </p:grpSpPr>
        <p:sp>
          <p:nvSpPr>
            <p:cNvPr id="178" name="Google Shape;178;p14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9" name="Google Shape;179;p14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0" name="Google Shape;180;p14"/>
          <p:cNvPicPr preferRelativeResize="0"/>
          <p:nvPr/>
        </p:nvPicPr>
        <p:blipFill rotWithShape="1">
          <a:blip r:embed="rId12">
            <a:alphaModFix/>
          </a:blip>
          <a:srcRect b="30854" l="0" r="0" t="6146"/>
          <a:stretch/>
        </p:blipFill>
        <p:spPr>
          <a:xfrm rot="-185245">
            <a:off x="2778559" y="7591458"/>
            <a:ext cx="1818226" cy="17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1" name="Google Shape;181;p14"/>
          <p:cNvSpPr txBox="1"/>
          <p:nvPr/>
        </p:nvSpPr>
        <p:spPr>
          <a:xfrm rot="-153959">
            <a:off x="3228372" y="9382524"/>
            <a:ext cx="1201145" cy="51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Candy Canes</a:t>
            </a:r>
            <a:endParaRPr/>
          </a:p>
        </p:txBody>
      </p:sp>
      <p:grpSp>
        <p:nvGrpSpPr>
          <p:cNvPr id="182" name="Google Shape;182;p14"/>
          <p:cNvGrpSpPr/>
          <p:nvPr/>
        </p:nvGrpSpPr>
        <p:grpSpPr>
          <a:xfrm rot="338011">
            <a:off x="4900011" y="7003426"/>
            <a:ext cx="2144369" cy="2717068"/>
            <a:chOff x="0" y="-28575"/>
            <a:chExt cx="949570" cy="1203172"/>
          </a:xfrm>
        </p:grpSpPr>
        <p:sp>
          <p:nvSpPr>
            <p:cNvPr id="183" name="Google Shape;183;p14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84" name="Google Shape;184;p14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5" name="Google Shape;185;p14"/>
          <p:cNvPicPr preferRelativeResize="0"/>
          <p:nvPr/>
        </p:nvPicPr>
        <p:blipFill rotWithShape="1">
          <a:blip r:embed="rId13">
            <a:alphaModFix/>
          </a:blip>
          <a:srcRect b="0" l="14726" r="14726" t="0"/>
          <a:stretch/>
        </p:blipFill>
        <p:spPr>
          <a:xfrm rot="338011">
            <a:off x="5088957" y="7240548"/>
            <a:ext cx="1818226" cy="1718205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4"/>
          <p:cNvSpPr txBox="1"/>
          <p:nvPr/>
        </p:nvSpPr>
        <p:spPr>
          <a:xfrm rot="369297">
            <a:off x="5142172" y="9027727"/>
            <a:ext cx="1480085" cy="510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68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Wreath</a:t>
            </a:r>
            <a:endParaRPr/>
          </a:p>
        </p:txBody>
      </p:sp>
      <p:grpSp>
        <p:nvGrpSpPr>
          <p:cNvPr id="187" name="Google Shape;187;p14"/>
          <p:cNvGrpSpPr/>
          <p:nvPr/>
        </p:nvGrpSpPr>
        <p:grpSpPr>
          <a:xfrm>
            <a:off x="3182601" y="6717100"/>
            <a:ext cx="1042010" cy="1042010"/>
            <a:chOff x="0" y="0"/>
            <a:chExt cx="812800" cy="812800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89" name="Google Shape;189;p14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0" name="Google Shape;190;p14"/>
          <p:cNvSpPr txBox="1"/>
          <p:nvPr/>
        </p:nvSpPr>
        <p:spPr>
          <a:xfrm rot="-259817">
            <a:off x="3238879" y="7066655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$12</a:t>
            </a:r>
            <a:endParaRPr/>
          </a:p>
        </p:txBody>
      </p:sp>
      <p:grpSp>
        <p:nvGrpSpPr>
          <p:cNvPr id="191" name="Google Shape;191;p14"/>
          <p:cNvGrpSpPr/>
          <p:nvPr/>
        </p:nvGrpSpPr>
        <p:grpSpPr>
          <a:xfrm>
            <a:off x="5747555" y="6529361"/>
            <a:ext cx="1042010" cy="1042010"/>
            <a:chOff x="0" y="0"/>
            <a:chExt cx="812800" cy="812800"/>
          </a:xfrm>
        </p:grpSpPr>
        <p:sp>
          <p:nvSpPr>
            <p:cNvPr id="192" name="Google Shape;192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3" name="Google Shape;193;p14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14"/>
          <p:cNvSpPr txBox="1"/>
          <p:nvPr/>
        </p:nvSpPr>
        <p:spPr>
          <a:xfrm rot="-259817">
            <a:off x="5803834" y="6878916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$7</a:t>
            </a:r>
            <a:endParaRPr/>
          </a:p>
        </p:txBody>
      </p:sp>
      <p:grpSp>
        <p:nvGrpSpPr>
          <p:cNvPr id="195" name="Google Shape;195;p14"/>
          <p:cNvGrpSpPr/>
          <p:nvPr/>
        </p:nvGrpSpPr>
        <p:grpSpPr>
          <a:xfrm>
            <a:off x="931421" y="6346250"/>
            <a:ext cx="1042010" cy="1042010"/>
            <a:chOff x="0" y="0"/>
            <a:chExt cx="812800" cy="812800"/>
          </a:xfrm>
        </p:grpSpPr>
        <p:sp>
          <p:nvSpPr>
            <p:cNvPr id="196" name="Google Shape;196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197" name="Google Shape;197;p14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8" name="Google Shape;198;p14"/>
          <p:cNvSpPr txBox="1"/>
          <p:nvPr/>
        </p:nvSpPr>
        <p:spPr>
          <a:xfrm rot="-259817">
            <a:off x="987700" y="6695805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$18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98786"/>
            </a:gs>
            <a:gs pos="100000">
              <a:srgbClr val="9C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5"/>
          <p:cNvSpPr/>
          <p:nvPr/>
        </p:nvSpPr>
        <p:spPr>
          <a:xfrm>
            <a:off x="0" y="0"/>
            <a:ext cx="7560000" cy="10692000"/>
          </a:xfrm>
          <a:custGeom>
            <a:rect b="b" l="l" r="r" t="t"/>
            <a:pathLst>
              <a:path extrusionOk="0" h="10692000" w="7560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-6059"/>
            </a:stretch>
          </a:blipFill>
          <a:ln>
            <a:noFill/>
          </a:ln>
        </p:spPr>
      </p:sp>
      <p:sp>
        <p:nvSpPr>
          <p:cNvPr id="204" name="Google Shape;204;p15"/>
          <p:cNvSpPr/>
          <p:nvPr/>
        </p:nvSpPr>
        <p:spPr>
          <a:xfrm flipH="1" rot="-632155">
            <a:off x="-473372" y="296028"/>
            <a:ext cx="1857502" cy="1509221"/>
          </a:xfrm>
          <a:custGeom>
            <a:rect b="b" l="l" r="r" t="t"/>
            <a:pathLst>
              <a:path extrusionOk="0" h="1509221" w="1857502">
                <a:moveTo>
                  <a:pt x="1857502" y="0"/>
                </a:moveTo>
                <a:lnTo>
                  <a:pt x="0" y="0"/>
                </a:lnTo>
                <a:lnTo>
                  <a:pt x="0" y="1509220"/>
                </a:lnTo>
                <a:lnTo>
                  <a:pt x="1857502" y="1509220"/>
                </a:lnTo>
                <a:lnTo>
                  <a:pt x="1857502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5" name="Google Shape;205;p15"/>
          <p:cNvGrpSpPr/>
          <p:nvPr/>
        </p:nvGrpSpPr>
        <p:grpSpPr>
          <a:xfrm rot="21375">
            <a:off x="1001161" y="984246"/>
            <a:ext cx="2459414" cy="3116252"/>
            <a:chOff x="0" y="-28575"/>
            <a:chExt cx="949570" cy="1203172"/>
          </a:xfrm>
        </p:grpSpPr>
        <p:sp>
          <p:nvSpPr>
            <p:cNvPr id="206" name="Google Shape;206;p15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07" name="Google Shape;207;p15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15"/>
          <p:cNvPicPr preferRelativeResize="0"/>
          <p:nvPr/>
        </p:nvPicPr>
        <p:blipFill rotWithShape="1">
          <a:blip r:embed="rId5">
            <a:alphaModFix/>
          </a:blip>
          <a:srcRect b="7284" l="0" r="0" t="29716"/>
          <a:stretch/>
        </p:blipFill>
        <p:spPr>
          <a:xfrm rot="21375">
            <a:off x="1190071" y="1254750"/>
            <a:ext cx="2085355" cy="197063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15"/>
          <p:cNvSpPr/>
          <p:nvPr/>
        </p:nvSpPr>
        <p:spPr>
          <a:xfrm rot="-5556960">
            <a:off x="1915502" y="134624"/>
            <a:ext cx="418508" cy="1617420"/>
          </a:xfrm>
          <a:custGeom>
            <a:rect b="b" l="l" r="r" t="t"/>
            <a:pathLst>
              <a:path extrusionOk="0" h="1617420" w="418508">
                <a:moveTo>
                  <a:pt x="0" y="0"/>
                </a:moveTo>
                <a:lnTo>
                  <a:pt x="418507" y="0"/>
                </a:lnTo>
                <a:lnTo>
                  <a:pt x="418507" y="1617421"/>
                </a:lnTo>
                <a:lnTo>
                  <a:pt x="0" y="16174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p15"/>
          <p:cNvSpPr/>
          <p:nvPr/>
        </p:nvSpPr>
        <p:spPr>
          <a:xfrm>
            <a:off x="0" y="8932042"/>
            <a:ext cx="6804000" cy="1326372"/>
          </a:xfrm>
          <a:custGeom>
            <a:rect b="b" l="l" r="r" t="t"/>
            <a:pathLst>
              <a:path extrusionOk="0" h="1326372" w="6804000">
                <a:moveTo>
                  <a:pt x="0" y="0"/>
                </a:moveTo>
                <a:lnTo>
                  <a:pt x="6804000" y="0"/>
                </a:lnTo>
                <a:lnTo>
                  <a:pt x="6804000" y="1326371"/>
                </a:lnTo>
                <a:lnTo>
                  <a:pt x="0" y="13263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-45747" r="0" t="0"/>
            </a:stretch>
          </a:blipFill>
          <a:ln>
            <a:noFill/>
          </a:ln>
        </p:spPr>
      </p:sp>
      <p:sp>
        <p:nvSpPr>
          <p:cNvPr id="211" name="Google Shape;211;p15"/>
          <p:cNvSpPr txBox="1"/>
          <p:nvPr/>
        </p:nvSpPr>
        <p:spPr>
          <a:xfrm rot="52661">
            <a:off x="1376779" y="3312368"/>
            <a:ext cx="169753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Ornaments</a:t>
            </a:r>
            <a:endParaRPr/>
          </a:p>
        </p:txBody>
      </p:sp>
      <p:sp>
        <p:nvSpPr>
          <p:cNvPr id="212" name="Google Shape;212;p15"/>
          <p:cNvSpPr txBox="1"/>
          <p:nvPr/>
        </p:nvSpPr>
        <p:spPr>
          <a:xfrm>
            <a:off x="470491" y="9149560"/>
            <a:ext cx="5911508" cy="7960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39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4658" u="none" cap="none" strike="noStrike">
                <a:solidFill>
                  <a:srgbClr val="A1290B"/>
                </a:solidFill>
                <a:latin typeface="Della Respira"/>
                <a:ea typeface="Della Respira"/>
                <a:cs typeface="Della Respira"/>
                <a:sym typeface="Della Respira"/>
              </a:rPr>
              <a:t>Christmas Gift Guide</a:t>
            </a:r>
            <a:endParaRPr/>
          </a:p>
        </p:txBody>
      </p:sp>
      <p:sp>
        <p:nvSpPr>
          <p:cNvPr id="213" name="Google Shape;213;p15"/>
          <p:cNvSpPr/>
          <p:nvPr/>
        </p:nvSpPr>
        <p:spPr>
          <a:xfrm rot="-141097">
            <a:off x="6178996" y="8583068"/>
            <a:ext cx="1250008" cy="1478504"/>
          </a:xfrm>
          <a:custGeom>
            <a:rect b="b" l="l" r="r" t="t"/>
            <a:pathLst>
              <a:path extrusionOk="0" h="1478504" w="1250008">
                <a:moveTo>
                  <a:pt x="0" y="0"/>
                </a:moveTo>
                <a:lnTo>
                  <a:pt x="1250008" y="0"/>
                </a:lnTo>
                <a:lnTo>
                  <a:pt x="1250008" y="1478505"/>
                </a:lnTo>
                <a:lnTo>
                  <a:pt x="0" y="147850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4" name="Google Shape;214;p15"/>
          <p:cNvGrpSpPr/>
          <p:nvPr/>
        </p:nvGrpSpPr>
        <p:grpSpPr>
          <a:xfrm rot="21375">
            <a:off x="4021493" y="1914234"/>
            <a:ext cx="2674327" cy="3388562"/>
            <a:chOff x="0" y="-28575"/>
            <a:chExt cx="949570" cy="1203172"/>
          </a:xfrm>
        </p:grpSpPr>
        <p:sp>
          <p:nvSpPr>
            <p:cNvPr id="215" name="Google Shape;215;p15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16" name="Google Shape;216;p15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7" name="Google Shape;217;p15"/>
          <p:cNvPicPr preferRelativeResize="0"/>
          <p:nvPr/>
        </p:nvPicPr>
        <p:blipFill rotWithShape="1">
          <a:blip r:embed="rId9">
            <a:alphaModFix/>
          </a:blip>
          <a:srcRect b="0" l="11793" r="17657" t="0"/>
          <a:stretch/>
        </p:blipFill>
        <p:spPr>
          <a:xfrm rot="21375">
            <a:off x="4226911" y="2208377"/>
            <a:ext cx="2267581" cy="214284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15"/>
          <p:cNvSpPr txBox="1"/>
          <p:nvPr/>
        </p:nvSpPr>
        <p:spPr>
          <a:xfrm rot="52661">
            <a:off x="4512404" y="4488940"/>
            <a:ext cx="1697535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Decor</a:t>
            </a:r>
            <a:endParaRPr/>
          </a:p>
        </p:txBody>
      </p:sp>
      <p:grpSp>
        <p:nvGrpSpPr>
          <p:cNvPr id="219" name="Google Shape;219;p15"/>
          <p:cNvGrpSpPr/>
          <p:nvPr/>
        </p:nvGrpSpPr>
        <p:grpSpPr>
          <a:xfrm rot="-233218">
            <a:off x="417944" y="5594002"/>
            <a:ext cx="2306738" cy="2922801"/>
            <a:chOff x="0" y="-28575"/>
            <a:chExt cx="949570" cy="1203172"/>
          </a:xfrm>
        </p:grpSpPr>
        <p:sp>
          <p:nvSpPr>
            <p:cNvPr id="220" name="Google Shape;220;p15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1" name="Google Shape;221;p15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2" name="Google Shape;222;p15"/>
          <p:cNvPicPr preferRelativeResize="0"/>
          <p:nvPr/>
        </p:nvPicPr>
        <p:blipFill rotWithShape="1">
          <a:blip r:embed="rId10">
            <a:alphaModFix/>
          </a:blip>
          <a:srcRect b="20162" l="366" r="15549" t="26865"/>
          <a:stretch/>
        </p:blipFill>
        <p:spPr>
          <a:xfrm rot="-233218">
            <a:off x="574143" y="5848361"/>
            <a:ext cx="1955899" cy="18483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3" name="Google Shape;223;p15"/>
          <p:cNvGrpSpPr/>
          <p:nvPr/>
        </p:nvGrpSpPr>
        <p:grpSpPr>
          <a:xfrm rot="321665">
            <a:off x="2402411" y="4406053"/>
            <a:ext cx="2004813" cy="2540240"/>
            <a:chOff x="0" y="-28575"/>
            <a:chExt cx="949570" cy="1203172"/>
          </a:xfrm>
        </p:grpSpPr>
        <p:sp>
          <p:nvSpPr>
            <p:cNvPr id="224" name="Google Shape;224;p15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5" name="Google Shape;225;p15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26" name="Google Shape;226;p15"/>
          <p:cNvPicPr preferRelativeResize="0"/>
          <p:nvPr/>
        </p:nvPicPr>
        <p:blipFill rotWithShape="1">
          <a:blip r:embed="rId11">
            <a:alphaModFix/>
          </a:blip>
          <a:srcRect b="0" l="14726" r="14726" t="0"/>
          <a:stretch/>
        </p:blipFill>
        <p:spPr>
          <a:xfrm rot="321665">
            <a:off x="2577895" y="4627631"/>
            <a:ext cx="1699895" cy="160638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7" name="Google Shape;227;p15"/>
          <p:cNvGrpSpPr/>
          <p:nvPr/>
        </p:nvGrpSpPr>
        <p:grpSpPr>
          <a:xfrm rot="-33549">
            <a:off x="4609353" y="5577821"/>
            <a:ext cx="2262441" cy="2866674"/>
            <a:chOff x="0" y="-28575"/>
            <a:chExt cx="949570" cy="1203172"/>
          </a:xfrm>
        </p:grpSpPr>
        <p:sp>
          <p:nvSpPr>
            <p:cNvPr id="228" name="Google Shape;228;p15"/>
            <p:cNvSpPr/>
            <p:nvPr/>
          </p:nvSpPr>
          <p:spPr>
            <a:xfrm>
              <a:off x="0" y="0"/>
              <a:ext cx="949570" cy="1174597"/>
            </a:xfrm>
            <a:custGeom>
              <a:rect b="b" l="l" r="r" t="t"/>
              <a:pathLst>
                <a:path extrusionOk="0" h="1174597" w="949570">
                  <a:moveTo>
                    <a:pt x="0" y="0"/>
                  </a:moveTo>
                  <a:lnTo>
                    <a:pt x="949570" y="0"/>
                  </a:lnTo>
                  <a:lnTo>
                    <a:pt x="949570" y="1174597"/>
                  </a:lnTo>
                  <a:lnTo>
                    <a:pt x="0" y="117459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29" name="Google Shape;229;p15"/>
            <p:cNvSpPr txBox="1"/>
            <p:nvPr/>
          </p:nvSpPr>
          <p:spPr>
            <a:xfrm>
              <a:off x="0" y="-28575"/>
              <a:ext cx="949570" cy="120317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0" name="Google Shape;230;p15"/>
          <p:cNvPicPr preferRelativeResize="0"/>
          <p:nvPr/>
        </p:nvPicPr>
        <p:blipFill rotWithShape="1">
          <a:blip r:embed="rId12">
            <a:alphaModFix/>
          </a:blip>
          <a:srcRect b="26102" l="0" r="0" t="10897"/>
          <a:stretch/>
        </p:blipFill>
        <p:spPr>
          <a:xfrm rot="-33549">
            <a:off x="4778690" y="5826669"/>
            <a:ext cx="1918340" cy="1812812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5"/>
          <p:cNvSpPr/>
          <p:nvPr/>
        </p:nvSpPr>
        <p:spPr>
          <a:xfrm flipH="1" rot="5243040">
            <a:off x="5528606" y="4848260"/>
            <a:ext cx="418508" cy="1617420"/>
          </a:xfrm>
          <a:custGeom>
            <a:rect b="b" l="l" r="r" t="t"/>
            <a:pathLst>
              <a:path extrusionOk="0" h="1617420" w="418508">
                <a:moveTo>
                  <a:pt x="0" y="1617421"/>
                </a:moveTo>
                <a:lnTo>
                  <a:pt x="418507" y="1617421"/>
                </a:lnTo>
                <a:lnTo>
                  <a:pt x="418507" y="0"/>
                </a:lnTo>
                <a:lnTo>
                  <a:pt x="0" y="0"/>
                </a:lnTo>
                <a:lnTo>
                  <a:pt x="0" y="1617421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32" name="Google Shape;232;p15"/>
          <p:cNvGrpSpPr/>
          <p:nvPr/>
        </p:nvGrpSpPr>
        <p:grpSpPr>
          <a:xfrm>
            <a:off x="470491" y="2009188"/>
            <a:ext cx="1042010" cy="1042010"/>
            <a:chOff x="0" y="0"/>
            <a:chExt cx="812800" cy="812800"/>
          </a:xfrm>
        </p:grpSpPr>
        <p:sp>
          <p:nvSpPr>
            <p:cNvPr id="233" name="Google Shape;233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4" name="Google Shape;234;p15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5" name="Google Shape;235;p15"/>
          <p:cNvSpPr txBox="1"/>
          <p:nvPr/>
        </p:nvSpPr>
        <p:spPr>
          <a:xfrm rot="-259817">
            <a:off x="526770" y="2358743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$10</a:t>
            </a:r>
            <a:endParaRPr/>
          </a:p>
        </p:txBody>
      </p:sp>
      <p:grpSp>
        <p:nvGrpSpPr>
          <p:cNvPr id="236" name="Google Shape;236;p15"/>
          <p:cNvGrpSpPr/>
          <p:nvPr/>
        </p:nvGrpSpPr>
        <p:grpSpPr>
          <a:xfrm>
            <a:off x="4775033" y="1417881"/>
            <a:ext cx="1042010" cy="1042010"/>
            <a:chOff x="0" y="0"/>
            <a:chExt cx="812800" cy="812800"/>
          </a:xfrm>
        </p:grpSpPr>
        <p:sp>
          <p:nvSpPr>
            <p:cNvPr id="237" name="Google Shape;23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38" name="Google Shape;238;p15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9" name="Google Shape;239;p15"/>
          <p:cNvSpPr txBox="1"/>
          <p:nvPr/>
        </p:nvSpPr>
        <p:spPr>
          <a:xfrm rot="-259817">
            <a:off x="4831312" y="1767436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$25</a:t>
            </a:r>
            <a:endParaRPr/>
          </a:p>
        </p:txBody>
      </p:sp>
      <p:sp>
        <p:nvSpPr>
          <p:cNvPr id="240" name="Google Shape;240;p15"/>
          <p:cNvSpPr txBox="1"/>
          <p:nvPr/>
        </p:nvSpPr>
        <p:spPr>
          <a:xfrm rot="-100079">
            <a:off x="4826048" y="7704276"/>
            <a:ext cx="1823346" cy="63817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099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Gift Wrapping</a:t>
            </a:r>
            <a:endParaRPr/>
          </a:p>
        </p:txBody>
      </p:sp>
      <p:grpSp>
        <p:nvGrpSpPr>
          <p:cNvPr id="241" name="Google Shape;241;p15"/>
          <p:cNvGrpSpPr/>
          <p:nvPr/>
        </p:nvGrpSpPr>
        <p:grpSpPr>
          <a:xfrm>
            <a:off x="6282995" y="6274151"/>
            <a:ext cx="1042010" cy="1042010"/>
            <a:chOff x="0" y="0"/>
            <a:chExt cx="812800" cy="812800"/>
          </a:xfrm>
        </p:grpSpPr>
        <p:sp>
          <p:nvSpPr>
            <p:cNvPr id="242" name="Google Shape;242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3" name="Google Shape;243;p15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4" name="Google Shape;244;p15"/>
          <p:cNvSpPr txBox="1"/>
          <p:nvPr/>
        </p:nvSpPr>
        <p:spPr>
          <a:xfrm rot="-259817">
            <a:off x="6339273" y="6623706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$15</a:t>
            </a:r>
            <a:endParaRPr/>
          </a:p>
        </p:txBody>
      </p:sp>
      <p:grpSp>
        <p:nvGrpSpPr>
          <p:cNvPr id="245" name="Google Shape;245;p15"/>
          <p:cNvGrpSpPr/>
          <p:nvPr/>
        </p:nvGrpSpPr>
        <p:grpSpPr>
          <a:xfrm>
            <a:off x="3008592" y="3920129"/>
            <a:ext cx="1042010" cy="1042010"/>
            <a:chOff x="0" y="0"/>
            <a:chExt cx="812800" cy="812800"/>
          </a:xfrm>
        </p:grpSpPr>
        <p:sp>
          <p:nvSpPr>
            <p:cNvPr id="246" name="Google Shape;246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47" name="Google Shape;247;p15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8" name="Google Shape;248;p15"/>
          <p:cNvSpPr txBox="1"/>
          <p:nvPr/>
        </p:nvSpPr>
        <p:spPr>
          <a:xfrm rot="-259817">
            <a:off x="3064870" y="4269685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$7</a:t>
            </a:r>
            <a:endParaRPr/>
          </a:p>
        </p:txBody>
      </p:sp>
      <p:grpSp>
        <p:nvGrpSpPr>
          <p:cNvPr id="249" name="Google Shape;249;p15"/>
          <p:cNvGrpSpPr/>
          <p:nvPr/>
        </p:nvGrpSpPr>
        <p:grpSpPr>
          <a:xfrm>
            <a:off x="781435" y="5017775"/>
            <a:ext cx="1042010" cy="1042010"/>
            <a:chOff x="0" y="0"/>
            <a:chExt cx="812800" cy="812800"/>
          </a:xfrm>
        </p:grpSpPr>
        <p:sp>
          <p:nvSpPr>
            <p:cNvPr id="250" name="Google Shape;25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45826" y="33348"/>
                  </a:lnTo>
                  <a:lnTo>
                    <a:pt x="491360" y="8881"/>
                  </a:lnTo>
                  <a:lnTo>
                    <a:pt x="522953" y="49652"/>
                  </a:lnTo>
                  <a:lnTo>
                    <a:pt x="572609" y="35135"/>
                  </a:lnTo>
                  <a:lnTo>
                    <a:pt x="594986" y="81548"/>
                  </a:lnTo>
                  <a:lnTo>
                    <a:pt x="646591" y="77616"/>
                  </a:lnTo>
                  <a:lnTo>
                    <a:pt x="658778" y="127641"/>
                  </a:lnTo>
                  <a:lnTo>
                    <a:pt x="710077" y="134465"/>
                  </a:lnTo>
                  <a:lnTo>
                    <a:pt x="711539" y="185918"/>
                  </a:lnTo>
                  <a:lnTo>
                    <a:pt x="760292" y="203200"/>
                  </a:lnTo>
                  <a:lnTo>
                    <a:pt x="750965" y="253830"/>
                  </a:lnTo>
                  <a:lnTo>
                    <a:pt x="795038" y="280816"/>
                  </a:lnTo>
                  <a:lnTo>
                    <a:pt x="775331" y="328411"/>
                  </a:lnTo>
                  <a:lnTo>
                    <a:pt x="812800" y="363920"/>
                  </a:lnTo>
                  <a:lnTo>
                    <a:pt x="783573" y="406400"/>
                  </a:lnTo>
                  <a:lnTo>
                    <a:pt x="812800" y="448880"/>
                  </a:lnTo>
                  <a:lnTo>
                    <a:pt x="775331" y="484389"/>
                  </a:lnTo>
                  <a:lnTo>
                    <a:pt x="795038" y="531984"/>
                  </a:lnTo>
                  <a:lnTo>
                    <a:pt x="750965" y="558970"/>
                  </a:lnTo>
                  <a:lnTo>
                    <a:pt x="760292" y="609600"/>
                  </a:lnTo>
                  <a:lnTo>
                    <a:pt x="711539" y="626882"/>
                  </a:lnTo>
                  <a:lnTo>
                    <a:pt x="710077" y="678335"/>
                  </a:lnTo>
                  <a:lnTo>
                    <a:pt x="658778" y="685159"/>
                  </a:lnTo>
                  <a:lnTo>
                    <a:pt x="646591" y="735184"/>
                  </a:lnTo>
                  <a:lnTo>
                    <a:pt x="594986" y="731252"/>
                  </a:lnTo>
                  <a:lnTo>
                    <a:pt x="572609" y="777665"/>
                  </a:lnTo>
                  <a:lnTo>
                    <a:pt x="522953" y="763148"/>
                  </a:lnTo>
                  <a:lnTo>
                    <a:pt x="491360" y="803919"/>
                  </a:lnTo>
                  <a:lnTo>
                    <a:pt x="445826" y="779452"/>
                  </a:lnTo>
                  <a:lnTo>
                    <a:pt x="406400" y="812800"/>
                  </a:lnTo>
                  <a:lnTo>
                    <a:pt x="366974" y="779452"/>
                  </a:lnTo>
                  <a:lnTo>
                    <a:pt x="321440" y="803919"/>
                  </a:lnTo>
                  <a:lnTo>
                    <a:pt x="289847" y="763148"/>
                  </a:lnTo>
                  <a:lnTo>
                    <a:pt x="240191" y="777665"/>
                  </a:lnTo>
                  <a:lnTo>
                    <a:pt x="217814" y="731252"/>
                  </a:lnTo>
                  <a:lnTo>
                    <a:pt x="166209" y="735184"/>
                  </a:lnTo>
                  <a:lnTo>
                    <a:pt x="154022" y="685159"/>
                  </a:lnTo>
                  <a:lnTo>
                    <a:pt x="102722" y="678335"/>
                  </a:lnTo>
                  <a:lnTo>
                    <a:pt x="101260" y="626882"/>
                  </a:lnTo>
                  <a:lnTo>
                    <a:pt x="52509" y="609600"/>
                  </a:lnTo>
                  <a:lnTo>
                    <a:pt x="61835" y="558970"/>
                  </a:lnTo>
                  <a:lnTo>
                    <a:pt x="17762" y="531984"/>
                  </a:lnTo>
                  <a:lnTo>
                    <a:pt x="37469" y="484389"/>
                  </a:lnTo>
                  <a:lnTo>
                    <a:pt x="0" y="448880"/>
                  </a:lnTo>
                  <a:lnTo>
                    <a:pt x="29227" y="406400"/>
                  </a:lnTo>
                  <a:lnTo>
                    <a:pt x="0" y="363920"/>
                  </a:lnTo>
                  <a:lnTo>
                    <a:pt x="37469" y="328411"/>
                  </a:lnTo>
                  <a:lnTo>
                    <a:pt x="17762" y="280816"/>
                  </a:lnTo>
                  <a:lnTo>
                    <a:pt x="61835" y="253830"/>
                  </a:lnTo>
                  <a:lnTo>
                    <a:pt x="52509" y="203200"/>
                  </a:lnTo>
                  <a:lnTo>
                    <a:pt x="101260" y="185918"/>
                  </a:lnTo>
                  <a:lnTo>
                    <a:pt x="102722" y="134465"/>
                  </a:lnTo>
                  <a:lnTo>
                    <a:pt x="154022" y="127641"/>
                  </a:lnTo>
                  <a:lnTo>
                    <a:pt x="166209" y="77616"/>
                  </a:lnTo>
                  <a:lnTo>
                    <a:pt x="217814" y="81548"/>
                  </a:lnTo>
                  <a:lnTo>
                    <a:pt x="240191" y="35135"/>
                  </a:lnTo>
                  <a:lnTo>
                    <a:pt x="289847" y="49652"/>
                  </a:lnTo>
                  <a:lnTo>
                    <a:pt x="321440" y="8881"/>
                  </a:lnTo>
                  <a:lnTo>
                    <a:pt x="366974" y="33348"/>
                  </a:lnTo>
                  <a:lnTo>
                    <a:pt x="406400" y="0"/>
                  </a:lnTo>
                  <a:close/>
                </a:path>
              </a:pathLst>
            </a:custGeom>
            <a:solidFill>
              <a:srgbClr val="C70101"/>
            </a:solidFill>
            <a:ln cap="sq" cmpd="sng" w="38100">
              <a:solidFill>
                <a:srgbClr val="FFFFFF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51" name="Google Shape;251;p15"/>
            <p:cNvSpPr txBox="1"/>
            <p:nvPr/>
          </p:nvSpPr>
          <p:spPr>
            <a:xfrm>
              <a:off x="152400" y="123825"/>
              <a:ext cx="508000" cy="5365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8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2" name="Google Shape;252;p15"/>
          <p:cNvSpPr txBox="1"/>
          <p:nvPr/>
        </p:nvSpPr>
        <p:spPr>
          <a:xfrm rot="-259817">
            <a:off x="837714" y="5367330"/>
            <a:ext cx="898288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299" u="none" cap="none" strike="noStrike">
                <a:solidFill>
                  <a:srgbClr val="FFFFFF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$18</a:t>
            </a:r>
            <a:endParaRPr/>
          </a:p>
        </p:txBody>
      </p:sp>
      <p:sp>
        <p:nvSpPr>
          <p:cNvPr id="253" name="Google Shape;253;p15"/>
          <p:cNvSpPr/>
          <p:nvPr/>
        </p:nvSpPr>
        <p:spPr>
          <a:xfrm>
            <a:off x="4924509" y="-275707"/>
            <a:ext cx="3153246" cy="3109889"/>
          </a:xfrm>
          <a:custGeom>
            <a:rect b="b" l="l" r="r" t="t"/>
            <a:pathLst>
              <a:path extrusionOk="0" h="3109889" w="3153246">
                <a:moveTo>
                  <a:pt x="0" y="0"/>
                </a:moveTo>
                <a:lnTo>
                  <a:pt x="3153246" y="0"/>
                </a:lnTo>
                <a:lnTo>
                  <a:pt x="3153246" y="3109890"/>
                </a:lnTo>
                <a:lnTo>
                  <a:pt x="0" y="31098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54" name="Google Shape;254;p15"/>
          <p:cNvSpPr txBox="1"/>
          <p:nvPr/>
        </p:nvSpPr>
        <p:spPr>
          <a:xfrm rot="-300374">
            <a:off x="693690" y="7763204"/>
            <a:ext cx="1823346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cookies</a:t>
            </a:r>
            <a:endParaRPr/>
          </a:p>
        </p:txBody>
      </p:sp>
      <p:sp>
        <p:nvSpPr>
          <p:cNvPr id="255" name="Google Shape;255;p15"/>
          <p:cNvSpPr txBox="1"/>
          <p:nvPr/>
        </p:nvSpPr>
        <p:spPr>
          <a:xfrm rot="326917">
            <a:off x="2371743" y="6233232"/>
            <a:ext cx="1823346" cy="542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rgbClr val="A1290B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Christmas Wreath</a:t>
            </a:r>
            <a:endParaRPr/>
          </a:p>
        </p:txBody>
      </p:sp>
      <p:sp>
        <p:nvSpPr>
          <p:cNvPr id="256" name="Google Shape;256;p15"/>
          <p:cNvSpPr/>
          <p:nvPr/>
        </p:nvSpPr>
        <p:spPr>
          <a:xfrm rot="-215940">
            <a:off x="2715163" y="7217052"/>
            <a:ext cx="1027198" cy="1231459"/>
          </a:xfrm>
          <a:custGeom>
            <a:rect b="b" l="l" r="r" t="t"/>
            <a:pathLst>
              <a:path extrusionOk="0" h="1231459" w="1027198">
                <a:moveTo>
                  <a:pt x="0" y="0"/>
                </a:moveTo>
                <a:lnTo>
                  <a:pt x="1027199" y="0"/>
                </a:lnTo>
                <a:lnTo>
                  <a:pt x="1027199" y="1231459"/>
                </a:lnTo>
                <a:lnTo>
                  <a:pt x="0" y="12314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98786"/>
            </a:gs>
            <a:gs pos="100000">
              <a:srgbClr val="9C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16"/>
          <p:cNvGrpSpPr/>
          <p:nvPr/>
        </p:nvGrpSpPr>
        <p:grpSpPr>
          <a:xfrm>
            <a:off x="756000" y="1975180"/>
            <a:ext cx="6048000" cy="3204397"/>
            <a:chOff x="0" y="-9525"/>
            <a:chExt cx="2702632" cy="1431929"/>
          </a:xfrm>
        </p:grpSpPr>
        <p:sp>
          <p:nvSpPr>
            <p:cNvPr id="262" name="Google Shape;262;p16"/>
            <p:cNvSpPr/>
            <p:nvPr/>
          </p:nvSpPr>
          <p:spPr>
            <a:xfrm>
              <a:off x="0" y="0"/>
              <a:ext cx="2702632" cy="1422404"/>
            </a:xfrm>
            <a:custGeom>
              <a:rect b="b" l="l" r="r" t="t"/>
              <a:pathLst>
                <a:path extrusionOk="0" h="1422404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403203"/>
                  </a:lnTo>
                  <a:cubicBezTo>
                    <a:pt x="2702632" y="1408295"/>
                    <a:pt x="2700609" y="1413179"/>
                    <a:pt x="2697008" y="1416780"/>
                  </a:cubicBezTo>
                  <a:cubicBezTo>
                    <a:pt x="2693407" y="1420381"/>
                    <a:pt x="2688523" y="1422404"/>
                    <a:pt x="2683431" y="1422404"/>
                  </a:cubicBezTo>
                  <a:lnTo>
                    <a:pt x="19201" y="1422404"/>
                  </a:lnTo>
                  <a:cubicBezTo>
                    <a:pt x="14109" y="1422404"/>
                    <a:pt x="9225" y="1420381"/>
                    <a:pt x="5624" y="1416780"/>
                  </a:cubicBezTo>
                  <a:cubicBezTo>
                    <a:pt x="2023" y="1413179"/>
                    <a:pt x="0" y="1408295"/>
                    <a:pt x="0" y="1403203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6"/>
            <p:cNvSpPr txBox="1"/>
            <p:nvPr/>
          </p:nvSpPr>
          <p:spPr>
            <a:xfrm>
              <a:off x="0" y="-9525"/>
              <a:ext cx="2702632" cy="14319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4" name="Google Shape;264;p16"/>
          <p:cNvGrpSpPr/>
          <p:nvPr/>
        </p:nvGrpSpPr>
        <p:grpSpPr>
          <a:xfrm>
            <a:off x="971000" y="2234026"/>
            <a:ext cx="2574470" cy="402786"/>
            <a:chOff x="0" y="-9525"/>
            <a:chExt cx="1150437" cy="179991"/>
          </a:xfrm>
        </p:grpSpPr>
        <p:sp>
          <p:nvSpPr>
            <p:cNvPr id="265" name="Google Shape;26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7" name="Google Shape;267;p16"/>
          <p:cNvGrpSpPr/>
          <p:nvPr/>
        </p:nvGrpSpPr>
        <p:grpSpPr>
          <a:xfrm>
            <a:off x="3821411" y="2234026"/>
            <a:ext cx="2574470" cy="402786"/>
            <a:chOff x="0" y="-9525"/>
            <a:chExt cx="1150437" cy="179991"/>
          </a:xfrm>
        </p:grpSpPr>
        <p:sp>
          <p:nvSpPr>
            <p:cNvPr id="268" name="Google Shape;268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0" name="Google Shape;270;p16"/>
          <p:cNvGrpSpPr/>
          <p:nvPr/>
        </p:nvGrpSpPr>
        <p:grpSpPr>
          <a:xfrm>
            <a:off x="797411" y="5567837"/>
            <a:ext cx="6048000" cy="3977019"/>
            <a:chOff x="0" y="-9525"/>
            <a:chExt cx="2702632" cy="1777186"/>
          </a:xfrm>
        </p:grpSpPr>
        <p:sp>
          <p:nvSpPr>
            <p:cNvPr id="271" name="Google Shape;271;p16"/>
            <p:cNvSpPr/>
            <p:nvPr/>
          </p:nvSpPr>
          <p:spPr>
            <a:xfrm>
              <a:off x="0" y="0"/>
              <a:ext cx="2702632" cy="1767661"/>
            </a:xfrm>
            <a:custGeom>
              <a:rect b="b" l="l" r="r" t="t"/>
              <a:pathLst>
                <a:path extrusionOk="0" h="1767661" w="2702632">
                  <a:moveTo>
                    <a:pt x="19201" y="0"/>
                  </a:moveTo>
                  <a:lnTo>
                    <a:pt x="2683431" y="0"/>
                  </a:lnTo>
                  <a:cubicBezTo>
                    <a:pt x="2694035" y="0"/>
                    <a:pt x="2702632" y="8597"/>
                    <a:pt x="2702632" y="19201"/>
                  </a:cubicBezTo>
                  <a:lnTo>
                    <a:pt x="2702632" y="1748459"/>
                  </a:lnTo>
                  <a:cubicBezTo>
                    <a:pt x="2702632" y="1753552"/>
                    <a:pt x="2700609" y="1758436"/>
                    <a:pt x="2697008" y="1762037"/>
                  </a:cubicBezTo>
                  <a:cubicBezTo>
                    <a:pt x="2693407" y="1765638"/>
                    <a:pt x="2688523" y="1767661"/>
                    <a:pt x="2683431" y="1767661"/>
                  </a:cubicBezTo>
                  <a:lnTo>
                    <a:pt x="19201" y="1767661"/>
                  </a:lnTo>
                  <a:cubicBezTo>
                    <a:pt x="14109" y="1767661"/>
                    <a:pt x="9225" y="1765638"/>
                    <a:pt x="5624" y="1762037"/>
                  </a:cubicBezTo>
                  <a:cubicBezTo>
                    <a:pt x="2023" y="1758436"/>
                    <a:pt x="0" y="1753552"/>
                    <a:pt x="0" y="1748459"/>
                  </a:cubicBezTo>
                  <a:lnTo>
                    <a:pt x="0" y="19201"/>
                  </a:lnTo>
                  <a:cubicBezTo>
                    <a:pt x="0" y="14109"/>
                    <a:pt x="2023" y="9225"/>
                    <a:pt x="5624" y="5624"/>
                  </a:cubicBezTo>
                  <a:cubicBezTo>
                    <a:pt x="9225" y="2023"/>
                    <a:pt x="14109" y="0"/>
                    <a:pt x="1920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6"/>
            <p:cNvSpPr txBox="1"/>
            <p:nvPr/>
          </p:nvSpPr>
          <p:spPr>
            <a:xfrm>
              <a:off x="0" y="-9525"/>
              <a:ext cx="2702632" cy="17771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3" name="Google Shape;273;p16"/>
          <p:cNvGrpSpPr/>
          <p:nvPr/>
        </p:nvGrpSpPr>
        <p:grpSpPr>
          <a:xfrm>
            <a:off x="2534176" y="5777387"/>
            <a:ext cx="2574470" cy="402786"/>
            <a:chOff x="0" y="-9525"/>
            <a:chExt cx="1150437" cy="179991"/>
          </a:xfrm>
        </p:grpSpPr>
        <p:sp>
          <p:nvSpPr>
            <p:cNvPr id="274" name="Google Shape;274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3079" y="0"/>
                  </a:moveTo>
                  <a:lnTo>
                    <a:pt x="1117358" y="0"/>
                  </a:lnTo>
                  <a:cubicBezTo>
                    <a:pt x="1126131" y="0"/>
                    <a:pt x="1134545" y="3485"/>
                    <a:pt x="1140749" y="9689"/>
                  </a:cubicBezTo>
                  <a:cubicBezTo>
                    <a:pt x="1146952" y="15892"/>
                    <a:pt x="1150437" y="24306"/>
                    <a:pt x="1150437" y="33079"/>
                  </a:cubicBezTo>
                  <a:lnTo>
                    <a:pt x="1150437" y="137387"/>
                  </a:lnTo>
                  <a:cubicBezTo>
                    <a:pt x="1150437" y="146160"/>
                    <a:pt x="1146952" y="154574"/>
                    <a:pt x="1140749" y="160777"/>
                  </a:cubicBezTo>
                  <a:cubicBezTo>
                    <a:pt x="1134545" y="166981"/>
                    <a:pt x="1126131" y="170466"/>
                    <a:pt x="1117358" y="170466"/>
                  </a:cubicBezTo>
                  <a:lnTo>
                    <a:pt x="33079" y="170466"/>
                  </a:lnTo>
                  <a:cubicBezTo>
                    <a:pt x="24306" y="170466"/>
                    <a:pt x="15892" y="166981"/>
                    <a:pt x="9689" y="160777"/>
                  </a:cubicBezTo>
                  <a:cubicBezTo>
                    <a:pt x="3485" y="154574"/>
                    <a:pt x="0" y="146160"/>
                    <a:pt x="0" y="137387"/>
                  </a:cubicBezTo>
                  <a:lnTo>
                    <a:pt x="0" y="33079"/>
                  </a:lnTo>
                  <a:cubicBezTo>
                    <a:pt x="0" y="24306"/>
                    <a:pt x="3485" y="15892"/>
                    <a:pt x="9689" y="9689"/>
                  </a:cubicBezTo>
                  <a:cubicBezTo>
                    <a:pt x="15892" y="3485"/>
                    <a:pt x="24306" y="0"/>
                    <a:pt x="330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5" name="Google Shape;275;p16"/>
            <p:cNvSpPr txBox="1"/>
            <p:nvPr/>
          </p:nvSpPr>
          <p:spPr>
            <a:xfrm>
              <a:off x="0" y="-9525"/>
              <a:ext cx="1150437" cy="179991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00" lIns="32200" spcFirstLastPara="1" rIns="32200" wrap="square" tIns="32200">
              <a:noAutofit/>
            </a:bodyPr>
            <a:lstStyle/>
            <a:p>
              <a:pPr indent="0" lvl="0" marL="0" marR="0" rtl="0" algn="ctr">
                <a:lnSpc>
                  <a:spcPct val="86833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6" name="Google Shape;276;p16"/>
          <p:cNvGrpSpPr/>
          <p:nvPr/>
        </p:nvGrpSpPr>
        <p:grpSpPr>
          <a:xfrm>
            <a:off x="4349204" y="2924178"/>
            <a:ext cx="724287" cy="612651"/>
            <a:chOff x="0" y="-6988"/>
            <a:chExt cx="965716" cy="816867"/>
          </a:xfrm>
        </p:grpSpPr>
        <p:grpSp>
          <p:nvGrpSpPr>
            <p:cNvPr id="277" name="Google Shape;277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78" name="Google Shape;278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C7010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9" name="Google Shape;279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80" name="Google Shape;280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#C70101</a:t>
              </a:r>
              <a:endParaRPr/>
            </a:p>
          </p:txBody>
        </p:sp>
      </p:grpSp>
      <p:sp>
        <p:nvSpPr>
          <p:cNvPr id="281" name="Google Shape;281;p16"/>
          <p:cNvSpPr txBox="1"/>
          <p:nvPr/>
        </p:nvSpPr>
        <p:spPr>
          <a:xfrm>
            <a:off x="871981" y="1343847"/>
            <a:ext cx="5816038" cy="2435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99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282" name="Google Shape;282;p16"/>
          <p:cNvSpPr txBox="1"/>
          <p:nvPr/>
        </p:nvSpPr>
        <p:spPr>
          <a:xfrm>
            <a:off x="1614586" y="822675"/>
            <a:ext cx="4330828" cy="4819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6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283" name="Google Shape;283;p16"/>
          <p:cNvSpPr txBox="1"/>
          <p:nvPr/>
        </p:nvSpPr>
        <p:spPr>
          <a:xfrm>
            <a:off x="1026043" y="2769591"/>
            <a:ext cx="2464384" cy="3101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284" name="Google Shape;284;p16"/>
          <p:cNvSpPr txBox="1"/>
          <p:nvPr/>
        </p:nvSpPr>
        <p:spPr>
          <a:xfrm>
            <a:off x="1067859" y="4712817"/>
            <a:ext cx="2574470" cy="15668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285" name="Google Shape;285;p16"/>
          <p:cNvSpPr txBox="1"/>
          <p:nvPr/>
        </p:nvSpPr>
        <p:spPr>
          <a:xfrm>
            <a:off x="1329797" y="3248344"/>
            <a:ext cx="1857000" cy="13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DELLA RESPIRA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 MARKER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43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8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marR="0" rtl="0" algn="ctr">
              <a:lnSpc>
                <a:spcPct val="1030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43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PERMANENT MARKER</a:t>
            </a:r>
            <a:endParaRPr/>
          </a:p>
        </p:txBody>
      </p:sp>
      <p:sp>
        <p:nvSpPr>
          <p:cNvPr id="286" name="Google Shape;286;p16"/>
          <p:cNvSpPr txBox="1"/>
          <p:nvPr/>
        </p:nvSpPr>
        <p:spPr>
          <a:xfrm>
            <a:off x="1329797" y="2335670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287" name="Google Shape;287;p16"/>
          <p:cNvSpPr txBox="1"/>
          <p:nvPr/>
        </p:nvSpPr>
        <p:spPr>
          <a:xfrm>
            <a:off x="4180208" y="2317247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sp>
        <p:nvSpPr>
          <p:cNvPr id="288" name="Google Shape;288;p16"/>
          <p:cNvSpPr txBox="1"/>
          <p:nvPr/>
        </p:nvSpPr>
        <p:spPr>
          <a:xfrm>
            <a:off x="2892973" y="5879031"/>
            <a:ext cx="1856876" cy="22081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19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73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289" name="Google Shape;289;p16"/>
          <p:cNvSpPr txBox="1"/>
          <p:nvPr/>
        </p:nvSpPr>
        <p:spPr>
          <a:xfrm>
            <a:off x="1509380" y="9868706"/>
            <a:ext cx="4541241" cy="17792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grpSp>
        <p:nvGrpSpPr>
          <p:cNvPr id="290" name="Google Shape;290;p16"/>
          <p:cNvGrpSpPr/>
          <p:nvPr/>
        </p:nvGrpSpPr>
        <p:grpSpPr>
          <a:xfrm>
            <a:off x="5143801" y="2924178"/>
            <a:ext cx="724287" cy="612651"/>
            <a:chOff x="0" y="-6988"/>
            <a:chExt cx="965716" cy="816867"/>
          </a:xfrm>
        </p:grpSpPr>
        <p:grpSp>
          <p:nvGrpSpPr>
            <p:cNvPr id="291" name="Google Shape;291;p16"/>
            <p:cNvGrpSpPr/>
            <p:nvPr/>
          </p:nvGrpSpPr>
          <p:grpSpPr>
            <a:xfrm>
              <a:off x="184691" y="-6988"/>
              <a:ext cx="596334" cy="603322"/>
              <a:chOff x="0" y="-9525"/>
              <a:chExt cx="812800" cy="822325"/>
            </a:xfrm>
          </p:grpSpPr>
          <p:sp>
            <p:nvSpPr>
              <p:cNvPr id="292" name="Google Shape;292;p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lnTo>
                      <a:pt x="406400" y="0"/>
                    </a:lnTo>
                    <a:cubicBezTo>
                      <a:pt x="630849" y="0"/>
                      <a:pt x="812800" y="181951"/>
                      <a:pt x="812800" y="406400"/>
                    </a:cubicBezTo>
                    <a:lnTo>
                      <a:pt x="812800" y="406400"/>
                    </a:lnTo>
                    <a:cubicBezTo>
                      <a:pt x="812800" y="630849"/>
                      <a:pt x="630849" y="812800"/>
                      <a:pt x="406400" y="812800"/>
                    </a:cubicBezTo>
                    <a:lnTo>
                      <a:pt x="406400" y="812800"/>
                    </a:lnTo>
                    <a:cubicBezTo>
                      <a:pt x="181951" y="812800"/>
                      <a:pt x="0" y="630849"/>
                      <a:pt x="0" y="406400"/>
                    </a:cubicBezTo>
                    <a:lnTo>
                      <a:pt x="0" y="406400"/>
                    </a:lnTo>
                    <a:cubicBezTo>
                      <a:pt x="0" y="181951"/>
                      <a:pt x="181951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 cap="rnd" cmpd="sng" w="19050">
                <a:solidFill>
                  <a:srgbClr val="00000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3" name="Google Shape;293;p16"/>
              <p:cNvSpPr txBox="1"/>
              <p:nvPr/>
            </p:nvSpPr>
            <p:spPr>
              <a:xfrm>
                <a:off x="0" y="-9525"/>
                <a:ext cx="812800" cy="82232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32200" lIns="32200" spcFirstLastPara="1" rIns="32200" wrap="square" tIns="32200">
                <a:noAutofit/>
              </a:bodyPr>
              <a:lstStyle/>
              <a:p>
                <a:pPr indent="0" lvl="0" marL="0" marR="0" rtl="0" algn="ctr">
                  <a:lnSpc>
                    <a:spcPct val="86833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94" name="Google Shape;294;p16"/>
            <p:cNvSpPr txBox="1"/>
            <p:nvPr/>
          </p:nvSpPr>
          <p:spPr>
            <a:xfrm>
              <a:off x="0" y="678706"/>
              <a:ext cx="965716" cy="131173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marR="0" rtl="0" algn="ctr">
                <a:lnSpc>
                  <a:spcPct val="103116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7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#FFFFFF</a:t>
              </a:r>
              <a:endParaRPr/>
            </a:p>
          </p:txBody>
        </p:sp>
      </p:grpSp>
      <p:sp>
        <p:nvSpPr>
          <p:cNvPr id="295" name="Google Shape;295;p16"/>
          <p:cNvSpPr/>
          <p:nvPr/>
        </p:nvSpPr>
        <p:spPr>
          <a:xfrm rot="5400000">
            <a:off x="2027572" y="6351786"/>
            <a:ext cx="762245" cy="2467268"/>
          </a:xfrm>
          <a:custGeom>
            <a:rect b="b" l="l" r="r" t="t"/>
            <a:pathLst>
              <a:path extrusionOk="0" h="2467268" w="762245">
                <a:moveTo>
                  <a:pt x="0" y="0"/>
                </a:moveTo>
                <a:lnTo>
                  <a:pt x="762246" y="0"/>
                </a:lnTo>
                <a:lnTo>
                  <a:pt x="762246" y="2467268"/>
                </a:lnTo>
                <a:lnTo>
                  <a:pt x="0" y="24672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6" name="Google Shape;296;p16"/>
          <p:cNvSpPr/>
          <p:nvPr/>
        </p:nvSpPr>
        <p:spPr>
          <a:xfrm>
            <a:off x="4180296" y="6570698"/>
            <a:ext cx="1139107" cy="1123445"/>
          </a:xfrm>
          <a:custGeom>
            <a:rect b="b" l="l" r="r" t="t"/>
            <a:pathLst>
              <a:path extrusionOk="0" h="1123445" w="1139107">
                <a:moveTo>
                  <a:pt x="0" y="0"/>
                </a:moveTo>
                <a:lnTo>
                  <a:pt x="1139107" y="0"/>
                </a:lnTo>
                <a:lnTo>
                  <a:pt x="1139107" y="1123445"/>
                </a:lnTo>
                <a:lnTo>
                  <a:pt x="0" y="112344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7" name="Google Shape;297;p16"/>
          <p:cNvSpPr/>
          <p:nvPr/>
        </p:nvSpPr>
        <p:spPr>
          <a:xfrm>
            <a:off x="5073491" y="7751293"/>
            <a:ext cx="734428" cy="880472"/>
          </a:xfrm>
          <a:custGeom>
            <a:rect b="b" l="l" r="r" t="t"/>
            <a:pathLst>
              <a:path extrusionOk="0" h="880472" w="734428">
                <a:moveTo>
                  <a:pt x="0" y="0"/>
                </a:moveTo>
                <a:lnTo>
                  <a:pt x="734429" y="0"/>
                </a:lnTo>
                <a:lnTo>
                  <a:pt x="734429" y="880471"/>
                </a:lnTo>
                <a:lnTo>
                  <a:pt x="0" y="8804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8" name="Google Shape;298;p16"/>
          <p:cNvSpPr/>
          <p:nvPr/>
        </p:nvSpPr>
        <p:spPr>
          <a:xfrm flipH="1">
            <a:off x="3780000" y="7725948"/>
            <a:ext cx="1114851" cy="905817"/>
          </a:xfrm>
          <a:custGeom>
            <a:rect b="b" l="l" r="r" t="t"/>
            <a:pathLst>
              <a:path extrusionOk="0" h="905817" w="1114851">
                <a:moveTo>
                  <a:pt x="1114851" y="0"/>
                </a:moveTo>
                <a:lnTo>
                  <a:pt x="0" y="0"/>
                </a:lnTo>
                <a:lnTo>
                  <a:pt x="0" y="905816"/>
                </a:lnTo>
                <a:lnTo>
                  <a:pt x="1114851" y="905816"/>
                </a:lnTo>
                <a:lnTo>
                  <a:pt x="1114851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9" name="Google Shape;299;p16"/>
          <p:cNvSpPr/>
          <p:nvPr/>
        </p:nvSpPr>
        <p:spPr>
          <a:xfrm rot="136747">
            <a:off x="5562795" y="6647025"/>
            <a:ext cx="765239" cy="905121"/>
          </a:xfrm>
          <a:custGeom>
            <a:rect b="b" l="l" r="r" t="t"/>
            <a:pathLst>
              <a:path extrusionOk="0" h="905121" w="765239">
                <a:moveTo>
                  <a:pt x="0" y="0"/>
                </a:moveTo>
                <a:lnTo>
                  <a:pt x="765238" y="0"/>
                </a:lnTo>
                <a:lnTo>
                  <a:pt x="765238" y="905121"/>
                </a:lnTo>
                <a:lnTo>
                  <a:pt x="0" y="90512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0" name="Google Shape;300;p16"/>
          <p:cNvSpPr/>
          <p:nvPr/>
        </p:nvSpPr>
        <p:spPr>
          <a:xfrm flipH="1" rot="5400000">
            <a:off x="2189621" y="7418453"/>
            <a:ext cx="438148" cy="1693326"/>
          </a:xfrm>
          <a:custGeom>
            <a:rect b="b" l="l" r="r" t="t"/>
            <a:pathLst>
              <a:path extrusionOk="0" h="1693326" w="438148">
                <a:moveTo>
                  <a:pt x="0" y="1693327"/>
                </a:moveTo>
                <a:lnTo>
                  <a:pt x="438148" y="1693327"/>
                </a:lnTo>
                <a:lnTo>
                  <a:pt x="438148" y="0"/>
                </a:lnTo>
                <a:lnTo>
                  <a:pt x="0" y="0"/>
                </a:lnTo>
                <a:lnTo>
                  <a:pt x="0" y="1693327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01" name="Google Shape;301;p16"/>
          <p:cNvSpPr/>
          <p:nvPr/>
        </p:nvSpPr>
        <p:spPr>
          <a:xfrm>
            <a:off x="1208923" y="6846923"/>
            <a:ext cx="2399545" cy="277875"/>
          </a:xfrm>
          <a:custGeom>
            <a:rect b="b" l="l" r="r" t="t"/>
            <a:pathLst>
              <a:path extrusionOk="0" h="277875" w="2399545">
                <a:moveTo>
                  <a:pt x="0" y="0"/>
                </a:moveTo>
                <a:lnTo>
                  <a:pt x="2399544" y="0"/>
                </a:lnTo>
                <a:lnTo>
                  <a:pt x="2399544" y="277875"/>
                </a:lnTo>
                <a:lnTo>
                  <a:pt x="0" y="27787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-7747" l="0" r="0" t="-7746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98786"/>
            </a:gs>
            <a:gs pos="100000">
              <a:srgbClr val="9C0303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17"/>
          <p:cNvSpPr txBox="1"/>
          <p:nvPr/>
        </p:nvSpPr>
        <p:spPr>
          <a:xfrm>
            <a:off x="1271913" y="3165607"/>
            <a:ext cx="4989101" cy="4716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53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307" name="Google Shape;307;p17"/>
          <p:cNvSpPr txBox="1"/>
          <p:nvPr/>
        </p:nvSpPr>
        <p:spPr>
          <a:xfrm>
            <a:off x="2524934" y="7854963"/>
            <a:ext cx="2483061" cy="2608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728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308" name="Google Shape;308;p17"/>
          <p:cNvSpPr txBox="1"/>
          <p:nvPr/>
        </p:nvSpPr>
        <p:spPr>
          <a:xfrm>
            <a:off x="756685" y="5126452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309" name="Google Shape;309;p17"/>
          <p:cNvSpPr txBox="1"/>
          <p:nvPr/>
        </p:nvSpPr>
        <p:spPr>
          <a:xfrm>
            <a:off x="756685" y="6776225"/>
            <a:ext cx="6019557" cy="17330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22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310" name="Google Shape;310;p17"/>
          <p:cNvSpPr txBox="1"/>
          <p:nvPr/>
        </p:nvSpPr>
        <p:spPr>
          <a:xfrm>
            <a:off x="1525276" y="2642879"/>
            <a:ext cx="4482375" cy="46011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456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311" name="Google Shape;311;p17"/>
          <p:cNvSpPr txBox="1"/>
          <p:nvPr/>
        </p:nvSpPr>
        <p:spPr>
          <a:xfrm>
            <a:off x="1915715" y="6318935"/>
            <a:ext cx="3701498" cy="3722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74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312" name="Google Shape;312;p17"/>
          <p:cNvSpPr/>
          <p:nvPr/>
        </p:nvSpPr>
        <p:spPr>
          <a:xfrm>
            <a:off x="2294989" y="4253034"/>
            <a:ext cx="2942951" cy="735738"/>
          </a:xfrm>
          <a:custGeom>
            <a:rect b="b" l="l" r="r" t="t"/>
            <a:pathLst>
              <a:path extrusionOk="0" h="735738" w="2942951">
                <a:moveTo>
                  <a:pt x="0" y="0"/>
                </a:moveTo>
                <a:lnTo>
                  <a:pt x="2942950" y="0"/>
                </a:lnTo>
                <a:lnTo>
                  <a:pt x="2942950" y="735738"/>
                </a:lnTo>
                <a:lnTo>
                  <a:pt x="0" y="73573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