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Pacifico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0.png"/><Relationship Id="rId13" Type="http://schemas.openxmlformats.org/officeDocument/2006/relationships/image" Target="../media/image9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14.png"/><Relationship Id="rId17" Type="http://schemas.openxmlformats.org/officeDocument/2006/relationships/image" Target="../media/image1.png"/><Relationship Id="rId16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46.png"/><Relationship Id="rId13" Type="http://schemas.openxmlformats.org/officeDocument/2006/relationships/image" Target="../media/image29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5" Type="http://schemas.openxmlformats.org/officeDocument/2006/relationships/image" Target="../media/image35.png"/><Relationship Id="rId14" Type="http://schemas.openxmlformats.org/officeDocument/2006/relationships/image" Target="../media/image41.png"/><Relationship Id="rId5" Type="http://schemas.openxmlformats.org/officeDocument/2006/relationships/image" Target="../media/image12.png"/><Relationship Id="rId6" Type="http://schemas.openxmlformats.org/officeDocument/2006/relationships/image" Target="../media/image39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9.png"/><Relationship Id="rId11" Type="http://schemas.openxmlformats.org/officeDocument/2006/relationships/image" Target="../media/image27.png"/><Relationship Id="rId22" Type="http://schemas.openxmlformats.org/officeDocument/2006/relationships/image" Target="../media/image3.png"/><Relationship Id="rId10" Type="http://schemas.openxmlformats.org/officeDocument/2006/relationships/image" Target="../media/image46.png"/><Relationship Id="rId21" Type="http://schemas.openxmlformats.org/officeDocument/2006/relationships/image" Target="../media/image15.png"/><Relationship Id="rId13" Type="http://schemas.openxmlformats.org/officeDocument/2006/relationships/image" Target="../media/image25.png"/><Relationship Id="rId24" Type="http://schemas.openxmlformats.org/officeDocument/2006/relationships/image" Target="../media/image35.png"/><Relationship Id="rId12" Type="http://schemas.openxmlformats.org/officeDocument/2006/relationships/image" Target="../media/image16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5" Type="http://schemas.openxmlformats.org/officeDocument/2006/relationships/image" Target="../media/image41.png"/><Relationship Id="rId14" Type="http://schemas.openxmlformats.org/officeDocument/2006/relationships/image" Target="../media/image24.png"/><Relationship Id="rId17" Type="http://schemas.openxmlformats.org/officeDocument/2006/relationships/image" Target="../media/image6.png"/><Relationship Id="rId16" Type="http://schemas.openxmlformats.org/officeDocument/2006/relationships/image" Target="../media/image8.png"/><Relationship Id="rId5" Type="http://schemas.openxmlformats.org/officeDocument/2006/relationships/image" Target="../media/image5.png"/><Relationship Id="rId19" Type="http://schemas.openxmlformats.org/officeDocument/2006/relationships/image" Target="../media/image9.png"/><Relationship Id="rId6" Type="http://schemas.openxmlformats.org/officeDocument/2006/relationships/image" Target="../media/image20.png"/><Relationship Id="rId18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262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99987" y="-67048"/>
            <a:ext cx="10723226" cy="10826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417002" y="756000"/>
            <a:ext cx="2058249" cy="3422658"/>
            <a:chOff x="0" y="0"/>
            <a:chExt cx="646696" cy="1075390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646696" cy="1075390"/>
            </a:xfrm>
            <a:custGeom>
              <a:rect b="b" l="l" r="r" t="t"/>
              <a:pathLst>
                <a:path extrusionOk="0" h="1075390" w="646696">
                  <a:moveTo>
                    <a:pt x="215682" y="19070"/>
                  </a:moveTo>
                  <a:cubicBezTo>
                    <a:pt x="248729" y="7556"/>
                    <a:pt x="286529" y="0"/>
                    <a:pt x="323522" y="0"/>
                  </a:cubicBezTo>
                  <a:cubicBezTo>
                    <a:pt x="360517" y="0"/>
                    <a:pt x="396115" y="6476"/>
                    <a:pt x="428920" y="17990"/>
                  </a:cubicBezTo>
                  <a:cubicBezTo>
                    <a:pt x="429619" y="18350"/>
                    <a:pt x="430317" y="18350"/>
                    <a:pt x="431014" y="18710"/>
                  </a:cubicBezTo>
                  <a:cubicBezTo>
                    <a:pt x="554211" y="64765"/>
                    <a:pt x="644952" y="186379"/>
                    <a:pt x="646696" y="334335"/>
                  </a:cubicBezTo>
                  <a:lnTo>
                    <a:pt x="646696" y="1075390"/>
                  </a:lnTo>
                  <a:lnTo>
                    <a:pt x="0" y="1075390"/>
                  </a:lnTo>
                  <a:lnTo>
                    <a:pt x="0" y="334885"/>
                  </a:lnTo>
                  <a:cubicBezTo>
                    <a:pt x="1745" y="185660"/>
                    <a:pt x="91089" y="64045"/>
                    <a:pt x="21568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98425"/>
              <a:ext cx="646696" cy="976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2751326" y="756000"/>
            <a:ext cx="2058249" cy="3422658"/>
            <a:chOff x="0" y="0"/>
            <a:chExt cx="646696" cy="1075390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646696" cy="1075390"/>
            </a:xfrm>
            <a:custGeom>
              <a:rect b="b" l="l" r="r" t="t"/>
              <a:pathLst>
                <a:path extrusionOk="0" h="1075390" w="646696">
                  <a:moveTo>
                    <a:pt x="215682" y="19070"/>
                  </a:moveTo>
                  <a:cubicBezTo>
                    <a:pt x="248729" y="7556"/>
                    <a:pt x="286529" y="0"/>
                    <a:pt x="323522" y="0"/>
                  </a:cubicBezTo>
                  <a:cubicBezTo>
                    <a:pt x="360517" y="0"/>
                    <a:pt x="396115" y="6476"/>
                    <a:pt x="428920" y="17990"/>
                  </a:cubicBezTo>
                  <a:cubicBezTo>
                    <a:pt x="429619" y="18350"/>
                    <a:pt x="430317" y="18350"/>
                    <a:pt x="431014" y="18710"/>
                  </a:cubicBezTo>
                  <a:cubicBezTo>
                    <a:pt x="554211" y="64765"/>
                    <a:pt x="644952" y="186379"/>
                    <a:pt x="646696" y="334335"/>
                  </a:cubicBezTo>
                  <a:lnTo>
                    <a:pt x="646696" y="1075390"/>
                  </a:lnTo>
                  <a:lnTo>
                    <a:pt x="0" y="1075390"/>
                  </a:lnTo>
                  <a:lnTo>
                    <a:pt x="0" y="334885"/>
                  </a:lnTo>
                  <a:cubicBezTo>
                    <a:pt x="1745" y="185660"/>
                    <a:pt x="91089" y="64045"/>
                    <a:pt x="215682" y="19070"/>
                  </a:cubicBezTo>
                  <a:close/>
                </a:path>
              </a:pathLst>
            </a:custGeom>
            <a:solidFill>
              <a:srgbClr val="223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98425"/>
              <a:ext cx="646696" cy="976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5083849" y="756000"/>
            <a:ext cx="2058249" cy="3422658"/>
            <a:chOff x="0" y="0"/>
            <a:chExt cx="646696" cy="1075390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646696" cy="1075390"/>
            </a:xfrm>
            <a:custGeom>
              <a:rect b="b" l="l" r="r" t="t"/>
              <a:pathLst>
                <a:path extrusionOk="0" h="1075390" w="646696">
                  <a:moveTo>
                    <a:pt x="215682" y="19070"/>
                  </a:moveTo>
                  <a:cubicBezTo>
                    <a:pt x="248729" y="7556"/>
                    <a:pt x="286529" y="0"/>
                    <a:pt x="323522" y="0"/>
                  </a:cubicBezTo>
                  <a:cubicBezTo>
                    <a:pt x="360517" y="0"/>
                    <a:pt x="396115" y="6476"/>
                    <a:pt x="428920" y="17990"/>
                  </a:cubicBezTo>
                  <a:cubicBezTo>
                    <a:pt x="429619" y="18350"/>
                    <a:pt x="430317" y="18350"/>
                    <a:pt x="431014" y="18710"/>
                  </a:cubicBezTo>
                  <a:cubicBezTo>
                    <a:pt x="554211" y="64765"/>
                    <a:pt x="644952" y="186379"/>
                    <a:pt x="646696" y="334335"/>
                  </a:cubicBezTo>
                  <a:lnTo>
                    <a:pt x="646696" y="1075390"/>
                  </a:lnTo>
                  <a:lnTo>
                    <a:pt x="0" y="1075390"/>
                  </a:lnTo>
                  <a:lnTo>
                    <a:pt x="0" y="334885"/>
                  </a:lnTo>
                  <a:cubicBezTo>
                    <a:pt x="1745" y="185660"/>
                    <a:pt x="91089" y="64045"/>
                    <a:pt x="215682" y="1907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0" y="98425"/>
              <a:ext cx="646696" cy="976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1264938" y="1011721"/>
            <a:ext cx="362376" cy="362376"/>
            <a:chOff x="0" y="0"/>
            <a:chExt cx="812800" cy="812800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3599262" y="1011721"/>
            <a:ext cx="362376" cy="362376"/>
            <a:chOff x="0" y="0"/>
            <a:chExt cx="812800" cy="812800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417002" y="4665372"/>
            <a:ext cx="2058249" cy="3422658"/>
            <a:chOff x="0" y="0"/>
            <a:chExt cx="646696" cy="1075390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646696" cy="1075390"/>
            </a:xfrm>
            <a:custGeom>
              <a:rect b="b" l="l" r="r" t="t"/>
              <a:pathLst>
                <a:path extrusionOk="0" h="1075390" w="646696">
                  <a:moveTo>
                    <a:pt x="215682" y="19070"/>
                  </a:moveTo>
                  <a:cubicBezTo>
                    <a:pt x="248729" y="7556"/>
                    <a:pt x="286529" y="0"/>
                    <a:pt x="323522" y="0"/>
                  </a:cubicBezTo>
                  <a:cubicBezTo>
                    <a:pt x="360517" y="0"/>
                    <a:pt x="396115" y="6476"/>
                    <a:pt x="428920" y="17990"/>
                  </a:cubicBezTo>
                  <a:cubicBezTo>
                    <a:pt x="429619" y="18350"/>
                    <a:pt x="430317" y="18350"/>
                    <a:pt x="431014" y="18710"/>
                  </a:cubicBezTo>
                  <a:cubicBezTo>
                    <a:pt x="554211" y="64765"/>
                    <a:pt x="644952" y="186379"/>
                    <a:pt x="646696" y="334335"/>
                  </a:cubicBezTo>
                  <a:lnTo>
                    <a:pt x="646696" y="1075390"/>
                  </a:lnTo>
                  <a:lnTo>
                    <a:pt x="0" y="1075390"/>
                  </a:lnTo>
                  <a:lnTo>
                    <a:pt x="0" y="334885"/>
                  </a:lnTo>
                  <a:cubicBezTo>
                    <a:pt x="1745" y="185660"/>
                    <a:pt x="91089" y="64045"/>
                    <a:pt x="215682" y="19070"/>
                  </a:cubicBezTo>
                  <a:close/>
                </a:path>
              </a:pathLst>
            </a:custGeom>
            <a:solidFill>
              <a:srgbClr val="AA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0" y="98425"/>
              <a:ext cx="646696" cy="976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2751326" y="4665372"/>
            <a:ext cx="2058249" cy="3422658"/>
            <a:chOff x="0" y="0"/>
            <a:chExt cx="646696" cy="1075390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646696" cy="1075390"/>
            </a:xfrm>
            <a:custGeom>
              <a:rect b="b" l="l" r="r" t="t"/>
              <a:pathLst>
                <a:path extrusionOk="0" h="1075390" w="646696">
                  <a:moveTo>
                    <a:pt x="215682" y="19070"/>
                  </a:moveTo>
                  <a:cubicBezTo>
                    <a:pt x="248729" y="7556"/>
                    <a:pt x="286529" y="0"/>
                    <a:pt x="323522" y="0"/>
                  </a:cubicBezTo>
                  <a:cubicBezTo>
                    <a:pt x="360517" y="0"/>
                    <a:pt x="396115" y="6476"/>
                    <a:pt x="428920" y="17990"/>
                  </a:cubicBezTo>
                  <a:cubicBezTo>
                    <a:pt x="429619" y="18350"/>
                    <a:pt x="430317" y="18350"/>
                    <a:pt x="431014" y="18710"/>
                  </a:cubicBezTo>
                  <a:cubicBezTo>
                    <a:pt x="554211" y="64765"/>
                    <a:pt x="644952" y="186379"/>
                    <a:pt x="646696" y="334335"/>
                  </a:cubicBezTo>
                  <a:lnTo>
                    <a:pt x="646696" y="1075390"/>
                  </a:lnTo>
                  <a:lnTo>
                    <a:pt x="0" y="1075390"/>
                  </a:lnTo>
                  <a:lnTo>
                    <a:pt x="0" y="334885"/>
                  </a:lnTo>
                  <a:cubicBezTo>
                    <a:pt x="1745" y="185660"/>
                    <a:pt x="91089" y="64045"/>
                    <a:pt x="215682" y="19070"/>
                  </a:cubicBezTo>
                  <a:close/>
                </a:path>
              </a:pathLst>
            </a:custGeom>
            <a:solidFill>
              <a:srgbClr val="15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0" y="98425"/>
              <a:ext cx="646696" cy="976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5083849" y="4665372"/>
            <a:ext cx="2058249" cy="3422658"/>
            <a:chOff x="0" y="0"/>
            <a:chExt cx="646696" cy="1075390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646696" cy="1075390"/>
            </a:xfrm>
            <a:custGeom>
              <a:rect b="b" l="l" r="r" t="t"/>
              <a:pathLst>
                <a:path extrusionOk="0" h="1075390" w="646696">
                  <a:moveTo>
                    <a:pt x="215682" y="19070"/>
                  </a:moveTo>
                  <a:cubicBezTo>
                    <a:pt x="248729" y="7556"/>
                    <a:pt x="286529" y="0"/>
                    <a:pt x="323522" y="0"/>
                  </a:cubicBezTo>
                  <a:cubicBezTo>
                    <a:pt x="360517" y="0"/>
                    <a:pt x="396115" y="6476"/>
                    <a:pt x="428920" y="17990"/>
                  </a:cubicBezTo>
                  <a:cubicBezTo>
                    <a:pt x="429619" y="18350"/>
                    <a:pt x="430317" y="18350"/>
                    <a:pt x="431014" y="18710"/>
                  </a:cubicBezTo>
                  <a:cubicBezTo>
                    <a:pt x="554211" y="64765"/>
                    <a:pt x="644952" y="186379"/>
                    <a:pt x="646696" y="334335"/>
                  </a:cubicBezTo>
                  <a:lnTo>
                    <a:pt x="646696" y="1075390"/>
                  </a:lnTo>
                  <a:lnTo>
                    <a:pt x="0" y="1075390"/>
                  </a:lnTo>
                  <a:lnTo>
                    <a:pt x="0" y="334885"/>
                  </a:lnTo>
                  <a:cubicBezTo>
                    <a:pt x="1745" y="185660"/>
                    <a:pt x="91089" y="64045"/>
                    <a:pt x="21568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0" y="98425"/>
              <a:ext cx="646696" cy="976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3"/>
          <p:cNvSpPr/>
          <p:nvPr/>
        </p:nvSpPr>
        <p:spPr>
          <a:xfrm>
            <a:off x="417002" y="5069911"/>
            <a:ext cx="2058249" cy="2937911"/>
          </a:xfrm>
          <a:custGeom>
            <a:rect b="b" l="l" r="r" t="t"/>
            <a:pathLst>
              <a:path extrusionOk="0" h="2937911" w="2058249">
                <a:moveTo>
                  <a:pt x="0" y="0"/>
                </a:moveTo>
                <a:lnTo>
                  <a:pt x="2058249" y="0"/>
                </a:lnTo>
                <a:lnTo>
                  <a:pt x="2058249" y="2937911"/>
                </a:lnTo>
                <a:lnTo>
                  <a:pt x="0" y="2937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5018" r="-13180" t="0"/>
            </a:stretch>
          </a:blipFill>
          <a:ln>
            <a:noFill/>
          </a:ln>
        </p:spPr>
      </p:sp>
      <p:grpSp>
        <p:nvGrpSpPr>
          <p:cNvPr id="110" name="Google Shape;110;p13"/>
          <p:cNvGrpSpPr/>
          <p:nvPr/>
        </p:nvGrpSpPr>
        <p:grpSpPr>
          <a:xfrm>
            <a:off x="1264938" y="4921092"/>
            <a:ext cx="362376" cy="362376"/>
            <a:chOff x="0" y="0"/>
            <a:chExt cx="812800" cy="81280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3599262" y="4921092"/>
            <a:ext cx="362376" cy="362376"/>
            <a:chOff x="0" y="0"/>
            <a:chExt cx="812800" cy="812800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5931785" y="4921092"/>
            <a:ext cx="362376" cy="362376"/>
            <a:chOff x="0" y="0"/>
            <a:chExt cx="812800" cy="812800"/>
          </a:xfrm>
        </p:grpSpPr>
        <p:sp>
          <p:nvSpPr>
            <p:cNvPr id="117" name="Google Shape;11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3"/>
          <p:cNvSpPr/>
          <p:nvPr/>
        </p:nvSpPr>
        <p:spPr>
          <a:xfrm>
            <a:off x="650190" y="1504175"/>
            <a:ext cx="1591873" cy="1932471"/>
          </a:xfrm>
          <a:custGeom>
            <a:rect b="b" l="l" r="r" t="t"/>
            <a:pathLst>
              <a:path extrusionOk="0" h="1932471" w="1591873">
                <a:moveTo>
                  <a:pt x="0" y="0"/>
                </a:moveTo>
                <a:lnTo>
                  <a:pt x="1591873" y="0"/>
                </a:lnTo>
                <a:lnTo>
                  <a:pt x="1591873" y="1932472"/>
                </a:lnTo>
                <a:lnTo>
                  <a:pt x="0" y="1932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3"/>
          <p:cNvSpPr/>
          <p:nvPr/>
        </p:nvSpPr>
        <p:spPr>
          <a:xfrm>
            <a:off x="5689242" y="904304"/>
            <a:ext cx="1209838" cy="1346985"/>
          </a:xfrm>
          <a:custGeom>
            <a:rect b="b" l="l" r="r" t="t"/>
            <a:pathLst>
              <a:path extrusionOk="0" h="1346985" w="1209838">
                <a:moveTo>
                  <a:pt x="0" y="0"/>
                </a:moveTo>
                <a:lnTo>
                  <a:pt x="1209838" y="0"/>
                </a:lnTo>
                <a:lnTo>
                  <a:pt x="1209838" y="1346985"/>
                </a:lnTo>
                <a:lnTo>
                  <a:pt x="0" y="134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1" name="Google Shape;121;p13"/>
          <p:cNvGrpSpPr/>
          <p:nvPr/>
        </p:nvGrpSpPr>
        <p:grpSpPr>
          <a:xfrm>
            <a:off x="5931785" y="1011721"/>
            <a:ext cx="362376" cy="362376"/>
            <a:chOff x="0" y="0"/>
            <a:chExt cx="812800" cy="812800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3"/>
          <p:cNvSpPr/>
          <p:nvPr/>
        </p:nvSpPr>
        <p:spPr>
          <a:xfrm>
            <a:off x="5085800" y="2413214"/>
            <a:ext cx="1545682" cy="1720902"/>
          </a:xfrm>
          <a:custGeom>
            <a:rect b="b" l="l" r="r" t="t"/>
            <a:pathLst>
              <a:path extrusionOk="0" h="1720902" w="1545682">
                <a:moveTo>
                  <a:pt x="0" y="0"/>
                </a:moveTo>
                <a:lnTo>
                  <a:pt x="1545682" y="0"/>
                </a:lnTo>
                <a:lnTo>
                  <a:pt x="1545682" y="1720901"/>
                </a:lnTo>
                <a:lnTo>
                  <a:pt x="0" y="1720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3"/>
          <p:cNvSpPr/>
          <p:nvPr/>
        </p:nvSpPr>
        <p:spPr>
          <a:xfrm>
            <a:off x="742704" y="3340334"/>
            <a:ext cx="1406844" cy="682959"/>
          </a:xfrm>
          <a:custGeom>
            <a:rect b="b" l="l" r="r" t="t"/>
            <a:pathLst>
              <a:path extrusionOk="0" h="682959" w="1406844">
                <a:moveTo>
                  <a:pt x="0" y="0"/>
                </a:moveTo>
                <a:lnTo>
                  <a:pt x="1406845" y="0"/>
                </a:lnTo>
                <a:lnTo>
                  <a:pt x="1406845" y="682959"/>
                </a:lnTo>
                <a:lnTo>
                  <a:pt x="0" y="682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3"/>
          <p:cNvSpPr/>
          <p:nvPr/>
        </p:nvSpPr>
        <p:spPr>
          <a:xfrm>
            <a:off x="2808056" y="1504175"/>
            <a:ext cx="1944788" cy="1966238"/>
          </a:xfrm>
          <a:custGeom>
            <a:rect b="b" l="l" r="r" t="t"/>
            <a:pathLst>
              <a:path extrusionOk="0" h="1966238" w="1944788">
                <a:moveTo>
                  <a:pt x="0" y="0"/>
                </a:moveTo>
                <a:lnTo>
                  <a:pt x="1944788" y="0"/>
                </a:lnTo>
                <a:lnTo>
                  <a:pt x="1944788" y="1966238"/>
                </a:lnTo>
                <a:lnTo>
                  <a:pt x="0" y="1966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3"/>
          <p:cNvSpPr/>
          <p:nvPr/>
        </p:nvSpPr>
        <p:spPr>
          <a:xfrm>
            <a:off x="2931277" y="1765740"/>
            <a:ext cx="1785573" cy="1948784"/>
          </a:xfrm>
          <a:custGeom>
            <a:rect b="b" l="l" r="r" t="t"/>
            <a:pathLst>
              <a:path extrusionOk="0" h="1948784" w="1785573">
                <a:moveTo>
                  <a:pt x="0" y="0"/>
                </a:moveTo>
                <a:lnTo>
                  <a:pt x="1785573" y="0"/>
                </a:lnTo>
                <a:lnTo>
                  <a:pt x="1785573" y="1948784"/>
                </a:lnTo>
                <a:lnTo>
                  <a:pt x="0" y="1948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8" name="Google Shape;128;p13"/>
          <p:cNvGrpSpPr/>
          <p:nvPr/>
        </p:nvGrpSpPr>
        <p:grpSpPr>
          <a:xfrm>
            <a:off x="2751326" y="3602080"/>
            <a:ext cx="2058249" cy="576578"/>
            <a:chOff x="0" y="-28575"/>
            <a:chExt cx="737630" cy="206633"/>
          </a:xfrm>
        </p:grpSpPr>
        <p:sp>
          <p:nvSpPr>
            <p:cNvPr id="129" name="Google Shape;129;p13"/>
            <p:cNvSpPr/>
            <p:nvPr/>
          </p:nvSpPr>
          <p:spPr>
            <a:xfrm>
              <a:off x="0" y="0"/>
              <a:ext cx="737630" cy="178058"/>
            </a:xfrm>
            <a:custGeom>
              <a:rect b="b" l="l" r="r" t="t"/>
              <a:pathLst>
                <a:path extrusionOk="0" h="178058" w="737630">
                  <a:moveTo>
                    <a:pt x="0" y="0"/>
                  </a:moveTo>
                  <a:lnTo>
                    <a:pt x="737630" y="0"/>
                  </a:lnTo>
                  <a:lnTo>
                    <a:pt x="737630" y="178058"/>
                  </a:lnTo>
                  <a:lnTo>
                    <a:pt x="0" y="178058"/>
                  </a:lnTo>
                  <a:close/>
                </a:path>
              </a:pathLst>
            </a:custGeom>
            <a:gradFill>
              <a:gsLst>
                <a:gs pos="0">
                  <a:srgbClr val="7A0C0C"/>
                </a:gs>
                <a:gs pos="100000">
                  <a:srgbClr val="F9221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30" name="Google Shape;130;p13"/>
            <p:cNvSpPr txBox="1"/>
            <p:nvPr/>
          </p:nvSpPr>
          <p:spPr>
            <a:xfrm>
              <a:off x="0" y="-28575"/>
              <a:ext cx="737630" cy="206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3"/>
          <p:cNvSpPr/>
          <p:nvPr/>
        </p:nvSpPr>
        <p:spPr>
          <a:xfrm rot="-434533">
            <a:off x="6134445" y="1538499"/>
            <a:ext cx="605220" cy="958765"/>
          </a:xfrm>
          <a:custGeom>
            <a:rect b="b" l="l" r="r" t="t"/>
            <a:pathLst>
              <a:path extrusionOk="0" h="958765" w="605220">
                <a:moveTo>
                  <a:pt x="0" y="0"/>
                </a:moveTo>
                <a:lnTo>
                  <a:pt x="605220" y="0"/>
                </a:lnTo>
                <a:lnTo>
                  <a:pt x="605220" y="958765"/>
                </a:lnTo>
                <a:lnTo>
                  <a:pt x="0" y="958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3"/>
          <p:cNvSpPr/>
          <p:nvPr/>
        </p:nvSpPr>
        <p:spPr>
          <a:xfrm flipH="1">
            <a:off x="5038133" y="3010896"/>
            <a:ext cx="976794" cy="1167763"/>
          </a:xfrm>
          <a:custGeom>
            <a:rect b="b" l="l" r="r" t="t"/>
            <a:pathLst>
              <a:path extrusionOk="0" h="1167763" w="976794">
                <a:moveTo>
                  <a:pt x="976794" y="0"/>
                </a:moveTo>
                <a:lnTo>
                  <a:pt x="0" y="0"/>
                </a:lnTo>
                <a:lnTo>
                  <a:pt x="0" y="1167762"/>
                </a:lnTo>
                <a:lnTo>
                  <a:pt x="976794" y="1167762"/>
                </a:lnTo>
                <a:lnTo>
                  <a:pt x="976794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2506" l="0" r="0" t="0"/>
            </a:stretch>
          </a:blipFill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548077" y="5675647"/>
            <a:ext cx="1181275" cy="1402107"/>
          </a:xfrm>
          <a:custGeom>
            <a:rect b="b" l="l" r="r" t="t"/>
            <a:pathLst>
              <a:path extrusionOk="0" h="1402107" w="1181275">
                <a:moveTo>
                  <a:pt x="0" y="0"/>
                </a:moveTo>
                <a:lnTo>
                  <a:pt x="1181275" y="0"/>
                </a:lnTo>
                <a:lnTo>
                  <a:pt x="1181275" y="1402107"/>
                </a:lnTo>
                <a:lnTo>
                  <a:pt x="0" y="1402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3"/>
          <p:cNvSpPr/>
          <p:nvPr/>
        </p:nvSpPr>
        <p:spPr>
          <a:xfrm>
            <a:off x="1138714" y="6222546"/>
            <a:ext cx="1231901" cy="1322846"/>
          </a:xfrm>
          <a:custGeom>
            <a:rect b="b" l="l" r="r" t="t"/>
            <a:pathLst>
              <a:path extrusionOk="0" h="1322846" w="1231901">
                <a:moveTo>
                  <a:pt x="0" y="0"/>
                </a:moveTo>
                <a:lnTo>
                  <a:pt x="1231901" y="0"/>
                </a:lnTo>
                <a:lnTo>
                  <a:pt x="1231901" y="1322846"/>
                </a:lnTo>
                <a:lnTo>
                  <a:pt x="0" y="1322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3"/>
          <p:cNvSpPr/>
          <p:nvPr/>
        </p:nvSpPr>
        <p:spPr>
          <a:xfrm>
            <a:off x="2835718" y="5913718"/>
            <a:ext cx="1889464" cy="1559667"/>
          </a:xfrm>
          <a:custGeom>
            <a:rect b="b" l="l" r="r" t="t"/>
            <a:pathLst>
              <a:path extrusionOk="0" h="1559667" w="1889464">
                <a:moveTo>
                  <a:pt x="0" y="0"/>
                </a:moveTo>
                <a:lnTo>
                  <a:pt x="1889464" y="0"/>
                </a:lnTo>
                <a:lnTo>
                  <a:pt x="1889464" y="1559667"/>
                </a:lnTo>
                <a:lnTo>
                  <a:pt x="0" y="1559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3"/>
          <p:cNvSpPr/>
          <p:nvPr/>
        </p:nvSpPr>
        <p:spPr>
          <a:xfrm>
            <a:off x="3135159" y="5493018"/>
            <a:ext cx="1290582" cy="311805"/>
          </a:xfrm>
          <a:custGeom>
            <a:rect b="b" l="l" r="r" t="t"/>
            <a:pathLst>
              <a:path extrusionOk="0" h="311805" w="1290582">
                <a:moveTo>
                  <a:pt x="0" y="0"/>
                </a:moveTo>
                <a:lnTo>
                  <a:pt x="1290582" y="0"/>
                </a:lnTo>
                <a:lnTo>
                  <a:pt x="1290582" y="311805"/>
                </a:lnTo>
                <a:lnTo>
                  <a:pt x="0" y="311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3"/>
          <p:cNvSpPr/>
          <p:nvPr/>
        </p:nvSpPr>
        <p:spPr>
          <a:xfrm flipH="1" rot="10800000">
            <a:off x="3135159" y="7582280"/>
            <a:ext cx="1290582" cy="311805"/>
          </a:xfrm>
          <a:custGeom>
            <a:rect b="b" l="l" r="r" t="t"/>
            <a:pathLst>
              <a:path extrusionOk="0" h="311805" w="1290582">
                <a:moveTo>
                  <a:pt x="0" y="311804"/>
                </a:moveTo>
                <a:lnTo>
                  <a:pt x="1290582" y="311804"/>
                </a:lnTo>
                <a:lnTo>
                  <a:pt x="1290582" y="0"/>
                </a:lnTo>
                <a:lnTo>
                  <a:pt x="0" y="0"/>
                </a:lnTo>
                <a:lnTo>
                  <a:pt x="0" y="311804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3"/>
          <p:cNvSpPr/>
          <p:nvPr/>
        </p:nvSpPr>
        <p:spPr>
          <a:xfrm>
            <a:off x="6150452" y="6368028"/>
            <a:ext cx="890706" cy="1419452"/>
          </a:xfrm>
          <a:custGeom>
            <a:rect b="b" l="l" r="r" t="t"/>
            <a:pathLst>
              <a:path extrusionOk="0" h="1419452" w="890706">
                <a:moveTo>
                  <a:pt x="0" y="0"/>
                </a:moveTo>
                <a:lnTo>
                  <a:pt x="890706" y="0"/>
                </a:lnTo>
                <a:lnTo>
                  <a:pt x="890706" y="1419452"/>
                </a:lnTo>
                <a:lnTo>
                  <a:pt x="0" y="141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3"/>
          <p:cNvSpPr/>
          <p:nvPr/>
        </p:nvSpPr>
        <p:spPr>
          <a:xfrm>
            <a:off x="5276300" y="6743459"/>
            <a:ext cx="979613" cy="930633"/>
          </a:xfrm>
          <a:custGeom>
            <a:rect b="b" l="l" r="r" t="t"/>
            <a:pathLst>
              <a:path extrusionOk="0" h="930633" w="979613">
                <a:moveTo>
                  <a:pt x="0" y="0"/>
                </a:moveTo>
                <a:lnTo>
                  <a:pt x="979613" y="0"/>
                </a:lnTo>
                <a:lnTo>
                  <a:pt x="979613" y="930633"/>
                </a:lnTo>
                <a:lnTo>
                  <a:pt x="0" y="930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3"/>
          <p:cNvSpPr/>
          <p:nvPr/>
        </p:nvSpPr>
        <p:spPr>
          <a:xfrm>
            <a:off x="5549000" y="7251126"/>
            <a:ext cx="1090683" cy="715760"/>
          </a:xfrm>
          <a:custGeom>
            <a:rect b="b" l="l" r="r" t="t"/>
            <a:pathLst>
              <a:path extrusionOk="0" h="715760" w="1090683">
                <a:moveTo>
                  <a:pt x="0" y="0"/>
                </a:moveTo>
                <a:lnTo>
                  <a:pt x="1090683" y="0"/>
                </a:lnTo>
                <a:lnTo>
                  <a:pt x="1090683" y="715761"/>
                </a:lnTo>
                <a:lnTo>
                  <a:pt x="0" y="715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3"/>
          <p:cNvSpPr/>
          <p:nvPr/>
        </p:nvSpPr>
        <p:spPr>
          <a:xfrm rot="-739684">
            <a:off x="5190182" y="5532215"/>
            <a:ext cx="1726163" cy="903882"/>
          </a:xfrm>
          <a:custGeom>
            <a:rect b="b" l="l" r="r" t="t"/>
            <a:pathLst>
              <a:path extrusionOk="0" h="903882" w="1726163">
                <a:moveTo>
                  <a:pt x="0" y="0"/>
                </a:moveTo>
                <a:lnTo>
                  <a:pt x="1726163" y="0"/>
                </a:lnTo>
                <a:lnTo>
                  <a:pt x="1726163" y="903881"/>
                </a:lnTo>
                <a:lnTo>
                  <a:pt x="0" y="903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3"/>
          <p:cNvSpPr txBox="1"/>
          <p:nvPr/>
        </p:nvSpPr>
        <p:spPr>
          <a:xfrm>
            <a:off x="456269" y="8611905"/>
            <a:ext cx="6735589" cy="695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6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Christmas Gift Tags &amp; Labels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2740498" y="3775614"/>
            <a:ext cx="2067610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Happy Holidays!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5318621" y="1917713"/>
            <a:ext cx="1515610" cy="445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6" u="none" cap="none" strike="noStrike">
                <a:solidFill>
                  <a:srgbClr val="C92626"/>
                </a:solidFill>
                <a:latin typeface="Pacifico"/>
                <a:ea typeface="Pacifico"/>
                <a:cs typeface="Pacifico"/>
                <a:sym typeface="Pacifico"/>
              </a:rPr>
              <a:t>Merry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5278116" y="2369757"/>
            <a:ext cx="1863982" cy="474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2" u="none" cap="none" strike="noStrike">
                <a:solidFill>
                  <a:srgbClr val="C92626"/>
                </a:solidFill>
                <a:latin typeface="Pacifico"/>
                <a:ea typeface="Pacifico"/>
                <a:cs typeface="Pacifico"/>
                <a:sym typeface="Pacifico"/>
              </a:rPr>
              <a:t>Christmas!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6056525" y="2982321"/>
            <a:ext cx="936412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&amp; A Happy New Year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417002" y="9602986"/>
            <a:ext cx="7030938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Snip those tags out and let the fun begin!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1075640" y="5747673"/>
            <a:ext cx="1103349" cy="415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79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Merry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612353" y="7365957"/>
            <a:ext cx="1758262" cy="4384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12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Christmas!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2626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99987" y="-67048"/>
            <a:ext cx="10723226" cy="10826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4"/>
          <p:cNvGrpSpPr/>
          <p:nvPr/>
        </p:nvGrpSpPr>
        <p:grpSpPr>
          <a:xfrm rot="10800000">
            <a:off x="457612" y="912673"/>
            <a:ext cx="2087974" cy="3107196"/>
            <a:chOff x="0" y="-28575"/>
            <a:chExt cx="792731" cy="1179693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792730" cy="1151118"/>
            </a:xfrm>
            <a:custGeom>
              <a:rect b="b" l="l" r="r" t="t"/>
              <a:pathLst>
                <a:path extrusionOk="0" h="1151118" w="792730">
                  <a:moveTo>
                    <a:pt x="792730" y="0"/>
                  </a:moveTo>
                  <a:lnTo>
                    <a:pt x="792730" y="1036818"/>
                  </a:lnTo>
                  <a:lnTo>
                    <a:pt x="396365" y="1151118"/>
                  </a:lnTo>
                  <a:lnTo>
                    <a:pt x="0" y="1036818"/>
                  </a:lnTo>
                  <a:lnTo>
                    <a:pt x="0" y="0"/>
                  </a:lnTo>
                  <a:lnTo>
                    <a:pt x="792730" y="0"/>
                  </a:lnTo>
                  <a:close/>
                </a:path>
              </a:pathLst>
            </a:custGeom>
            <a:solidFill>
              <a:srgbClr val="486862"/>
            </a:solidFill>
            <a:ln>
              <a:noFill/>
            </a:ln>
          </p:spPr>
        </p:sp>
        <p:sp>
          <p:nvSpPr>
            <p:cNvPr id="157" name="Google Shape;157;p14"/>
            <p:cNvSpPr txBox="1"/>
            <p:nvPr/>
          </p:nvSpPr>
          <p:spPr>
            <a:xfrm>
              <a:off x="0" y="-28575"/>
              <a:ext cx="792731" cy="1065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4"/>
          <p:cNvSpPr/>
          <p:nvPr/>
        </p:nvSpPr>
        <p:spPr>
          <a:xfrm>
            <a:off x="461773" y="1176505"/>
            <a:ext cx="2082892" cy="2753479"/>
          </a:xfrm>
          <a:custGeom>
            <a:rect b="b" l="l" r="r" t="t"/>
            <a:pathLst>
              <a:path extrusionOk="0" h="2753479" w="2082892">
                <a:moveTo>
                  <a:pt x="0" y="0"/>
                </a:moveTo>
                <a:lnTo>
                  <a:pt x="2082892" y="0"/>
                </a:lnTo>
                <a:lnTo>
                  <a:pt x="2082892" y="2753479"/>
                </a:lnTo>
                <a:lnTo>
                  <a:pt x="0" y="275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28" l="-7807" r="-23636" t="0"/>
            </a:stretch>
          </a:blipFill>
          <a:ln>
            <a:noFill/>
          </a:ln>
        </p:spPr>
      </p:sp>
      <p:grpSp>
        <p:nvGrpSpPr>
          <p:cNvPr id="159" name="Google Shape;159;p14"/>
          <p:cNvGrpSpPr/>
          <p:nvPr/>
        </p:nvGrpSpPr>
        <p:grpSpPr>
          <a:xfrm>
            <a:off x="1330570" y="1097329"/>
            <a:ext cx="284546" cy="299128"/>
            <a:chOff x="0" y="0"/>
            <a:chExt cx="812800" cy="854452"/>
          </a:xfrm>
        </p:grpSpPr>
        <p:sp>
          <p:nvSpPr>
            <p:cNvPr id="160" name="Google Shape;160;p14"/>
            <p:cNvSpPr/>
            <p:nvPr/>
          </p:nvSpPr>
          <p:spPr>
            <a:xfrm>
              <a:off x="0" y="0"/>
              <a:ext cx="812800" cy="854452"/>
            </a:xfrm>
            <a:custGeom>
              <a:rect b="b" l="l" r="r" t="t"/>
              <a:pathLst>
                <a:path extrusionOk="0" h="854452" w="812800">
                  <a:moveTo>
                    <a:pt x="406400" y="0"/>
                  </a:moveTo>
                  <a:cubicBezTo>
                    <a:pt x="181951" y="0"/>
                    <a:pt x="0" y="191276"/>
                    <a:pt x="0" y="427226"/>
                  </a:cubicBezTo>
                  <a:cubicBezTo>
                    <a:pt x="0" y="663177"/>
                    <a:pt x="181951" y="854452"/>
                    <a:pt x="406400" y="854452"/>
                  </a:cubicBezTo>
                  <a:cubicBezTo>
                    <a:pt x="630849" y="854452"/>
                    <a:pt x="812800" y="663177"/>
                    <a:pt x="812800" y="427226"/>
                  </a:cubicBezTo>
                  <a:cubicBezTo>
                    <a:pt x="812800" y="1912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76200" y="51530"/>
              <a:ext cx="660400" cy="72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4"/>
          <p:cNvGrpSpPr/>
          <p:nvPr/>
        </p:nvGrpSpPr>
        <p:grpSpPr>
          <a:xfrm rot="10800000">
            <a:off x="2737630" y="912673"/>
            <a:ext cx="2087974" cy="3107196"/>
            <a:chOff x="0" y="-28575"/>
            <a:chExt cx="792731" cy="1179693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0"/>
              <a:ext cx="792730" cy="1151118"/>
            </a:xfrm>
            <a:custGeom>
              <a:rect b="b" l="l" r="r" t="t"/>
              <a:pathLst>
                <a:path extrusionOk="0" h="1151118" w="792730">
                  <a:moveTo>
                    <a:pt x="792730" y="0"/>
                  </a:moveTo>
                  <a:lnTo>
                    <a:pt x="792730" y="1036818"/>
                  </a:lnTo>
                  <a:lnTo>
                    <a:pt x="396365" y="1151118"/>
                  </a:lnTo>
                  <a:lnTo>
                    <a:pt x="0" y="1036818"/>
                  </a:lnTo>
                  <a:lnTo>
                    <a:pt x="0" y="0"/>
                  </a:lnTo>
                  <a:lnTo>
                    <a:pt x="7927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4" name="Google Shape;164;p14"/>
            <p:cNvSpPr txBox="1"/>
            <p:nvPr/>
          </p:nvSpPr>
          <p:spPr>
            <a:xfrm>
              <a:off x="0" y="-28575"/>
              <a:ext cx="792731" cy="1065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3610588" y="1097329"/>
            <a:ext cx="284546" cy="299128"/>
            <a:chOff x="0" y="0"/>
            <a:chExt cx="812800" cy="854452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812800" cy="854452"/>
            </a:xfrm>
            <a:custGeom>
              <a:rect b="b" l="l" r="r" t="t"/>
              <a:pathLst>
                <a:path extrusionOk="0" h="854452" w="812800">
                  <a:moveTo>
                    <a:pt x="406400" y="0"/>
                  </a:moveTo>
                  <a:cubicBezTo>
                    <a:pt x="181951" y="0"/>
                    <a:pt x="0" y="191276"/>
                    <a:pt x="0" y="427226"/>
                  </a:cubicBezTo>
                  <a:cubicBezTo>
                    <a:pt x="0" y="663177"/>
                    <a:pt x="181951" y="854452"/>
                    <a:pt x="406400" y="854452"/>
                  </a:cubicBezTo>
                  <a:cubicBezTo>
                    <a:pt x="630849" y="854452"/>
                    <a:pt x="812800" y="663177"/>
                    <a:pt x="812800" y="427226"/>
                  </a:cubicBezTo>
                  <a:cubicBezTo>
                    <a:pt x="812800" y="1912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76200" y="51530"/>
              <a:ext cx="660400" cy="72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 rot="10800000">
            <a:off x="5014414" y="912673"/>
            <a:ext cx="2087974" cy="3107196"/>
            <a:chOff x="0" y="-28575"/>
            <a:chExt cx="792731" cy="1179693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792730" cy="1151118"/>
            </a:xfrm>
            <a:custGeom>
              <a:rect b="b" l="l" r="r" t="t"/>
              <a:pathLst>
                <a:path extrusionOk="0" h="1151118" w="792730">
                  <a:moveTo>
                    <a:pt x="792730" y="0"/>
                  </a:moveTo>
                  <a:lnTo>
                    <a:pt x="792730" y="1036818"/>
                  </a:lnTo>
                  <a:lnTo>
                    <a:pt x="396365" y="1151118"/>
                  </a:lnTo>
                  <a:lnTo>
                    <a:pt x="0" y="1036818"/>
                  </a:lnTo>
                  <a:lnTo>
                    <a:pt x="0" y="0"/>
                  </a:lnTo>
                  <a:lnTo>
                    <a:pt x="792730" y="0"/>
                  </a:ln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</p:sp>
        <p:sp>
          <p:nvSpPr>
            <p:cNvPr id="170" name="Google Shape;170;p14"/>
            <p:cNvSpPr txBox="1"/>
            <p:nvPr/>
          </p:nvSpPr>
          <p:spPr>
            <a:xfrm>
              <a:off x="0" y="-28575"/>
              <a:ext cx="792731" cy="1065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4"/>
          <p:cNvGrpSpPr/>
          <p:nvPr/>
        </p:nvGrpSpPr>
        <p:grpSpPr>
          <a:xfrm>
            <a:off x="5887372" y="1097329"/>
            <a:ext cx="284546" cy="299128"/>
            <a:chOff x="0" y="0"/>
            <a:chExt cx="812800" cy="854452"/>
          </a:xfrm>
        </p:grpSpPr>
        <p:sp>
          <p:nvSpPr>
            <p:cNvPr id="172" name="Google Shape;172;p14"/>
            <p:cNvSpPr/>
            <p:nvPr/>
          </p:nvSpPr>
          <p:spPr>
            <a:xfrm>
              <a:off x="0" y="0"/>
              <a:ext cx="812800" cy="854452"/>
            </a:xfrm>
            <a:custGeom>
              <a:rect b="b" l="l" r="r" t="t"/>
              <a:pathLst>
                <a:path extrusionOk="0" h="854452" w="812800">
                  <a:moveTo>
                    <a:pt x="406400" y="0"/>
                  </a:moveTo>
                  <a:cubicBezTo>
                    <a:pt x="181951" y="0"/>
                    <a:pt x="0" y="191276"/>
                    <a:pt x="0" y="427226"/>
                  </a:cubicBezTo>
                  <a:cubicBezTo>
                    <a:pt x="0" y="663177"/>
                    <a:pt x="181951" y="854452"/>
                    <a:pt x="406400" y="854452"/>
                  </a:cubicBezTo>
                  <a:cubicBezTo>
                    <a:pt x="630849" y="854452"/>
                    <a:pt x="812800" y="663177"/>
                    <a:pt x="812800" y="427226"/>
                  </a:cubicBezTo>
                  <a:cubicBezTo>
                    <a:pt x="812800" y="1912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 txBox="1"/>
            <p:nvPr/>
          </p:nvSpPr>
          <p:spPr>
            <a:xfrm>
              <a:off x="76200" y="51530"/>
              <a:ext cx="660400" cy="72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4"/>
          <p:cNvGrpSpPr/>
          <p:nvPr/>
        </p:nvGrpSpPr>
        <p:grpSpPr>
          <a:xfrm rot="10800000">
            <a:off x="459229" y="4800389"/>
            <a:ext cx="2087974" cy="3107196"/>
            <a:chOff x="0" y="-28575"/>
            <a:chExt cx="792731" cy="1179693"/>
          </a:xfrm>
        </p:grpSpPr>
        <p:sp>
          <p:nvSpPr>
            <p:cNvPr id="175" name="Google Shape;175;p14"/>
            <p:cNvSpPr/>
            <p:nvPr/>
          </p:nvSpPr>
          <p:spPr>
            <a:xfrm>
              <a:off x="0" y="0"/>
              <a:ext cx="792730" cy="1151118"/>
            </a:xfrm>
            <a:custGeom>
              <a:rect b="b" l="l" r="r" t="t"/>
              <a:pathLst>
                <a:path extrusionOk="0" h="1151118" w="792730">
                  <a:moveTo>
                    <a:pt x="792730" y="0"/>
                  </a:moveTo>
                  <a:lnTo>
                    <a:pt x="792730" y="1036818"/>
                  </a:lnTo>
                  <a:lnTo>
                    <a:pt x="396365" y="1151118"/>
                  </a:lnTo>
                  <a:lnTo>
                    <a:pt x="0" y="1036818"/>
                  </a:lnTo>
                  <a:lnTo>
                    <a:pt x="0" y="0"/>
                  </a:lnTo>
                  <a:lnTo>
                    <a:pt x="792730" y="0"/>
                  </a:lnTo>
                  <a:close/>
                </a:path>
              </a:pathLst>
            </a:custGeom>
            <a:solidFill>
              <a:srgbClr val="22354F"/>
            </a:solidFill>
            <a:ln>
              <a:noFill/>
            </a:ln>
          </p:spPr>
        </p:sp>
        <p:sp>
          <p:nvSpPr>
            <p:cNvPr id="176" name="Google Shape;176;p14"/>
            <p:cNvSpPr txBox="1"/>
            <p:nvPr/>
          </p:nvSpPr>
          <p:spPr>
            <a:xfrm>
              <a:off x="0" y="-28575"/>
              <a:ext cx="792731" cy="1065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4"/>
          <p:cNvGrpSpPr/>
          <p:nvPr/>
        </p:nvGrpSpPr>
        <p:grpSpPr>
          <a:xfrm>
            <a:off x="1332187" y="4985045"/>
            <a:ext cx="284546" cy="299128"/>
            <a:chOff x="0" y="0"/>
            <a:chExt cx="812800" cy="854452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812800" cy="854452"/>
            </a:xfrm>
            <a:custGeom>
              <a:rect b="b" l="l" r="r" t="t"/>
              <a:pathLst>
                <a:path extrusionOk="0" h="854452" w="812800">
                  <a:moveTo>
                    <a:pt x="406400" y="0"/>
                  </a:moveTo>
                  <a:cubicBezTo>
                    <a:pt x="181951" y="0"/>
                    <a:pt x="0" y="191276"/>
                    <a:pt x="0" y="427226"/>
                  </a:cubicBezTo>
                  <a:cubicBezTo>
                    <a:pt x="0" y="663177"/>
                    <a:pt x="181951" y="854452"/>
                    <a:pt x="406400" y="854452"/>
                  </a:cubicBezTo>
                  <a:cubicBezTo>
                    <a:pt x="630849" y="854452"/>
                    <a:pt x="812800" y="663177"/>
                    <a:pt x="812800" y="427226"/>
                  </a:cubicBezTo>
                  <a:cubicBezTo>
                    <a:pt x="812800" y="1912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76200" y="51530"/>
              <a:ext cx="660400" cy="72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4"/>
          <p:cNvGrpSpPr/>
          <p:nvPr/>
        </p:nvGrpSpPr>
        <p:grpSpPr>
          <a:xfrm rot="10800000">
            <a:off x="2739246" y="4800389"/>
            <a:ext cx="2087974" cy="3107196"/>
            <a:chOff x="0" y="-28575"/>
            <a:chExt cx="792731" cy="1179693"/>
          </a:xfrm>
        </p:grpSpPr>
        <p:sp>
          <p:nvSpPr>
            <p:cNvPr id="181" name="Google Shape;181;p14"/>
            <p:cNvSpPr/>
            <p:nvPr/>
          </p:nvSpPr>
          <p:spPr>
            <a:xfrm>
              <a:off x="0" y="0"/>
              <a:ext cx="792730" cy="1151118"/>
            </a:xfrm>
            <a:custGeom>
              <a:rect b="b" l="l" r="r" t="t"/>
              <a:pathLst>
                <a:path extrusionOk="0" h="1151118" w="792730">
                  <a:moveTo>
                    <a:pt x="792730" y="0"/>
                  </a:moveTo>
                  <a:lnTo>
                    <a:pt x="792730" y="1036818"/>
                  </a:lnTo>
                  <a:lnTo>
                    <a:pt x="396365" y="1151118"/>
                  </a:lnTo>
                  <a:lnTo>
                    <a:pt x="0" y="1036818"/>
                  </a:lnTo>
                  <a:lnTo>
                    <a:pt x="0" y="0"/>
                  </a:lnTo>
                  <a:lnTo>
                    <a:pt x="792730" y="0"/>
                  </a:lnTo>
                  <a:close/>
                </a:path>
              </a:pathLst>
            </a:custGeom>
            <a:solidFill>
              <a:srgbClr val="AAF0F0"/>
            </a:solidFill>
            <a:ln>
              <a:noFill/>
            </a:ln>
          </p:spPr>
        </p:sp>
        <p:sp>
          <p:nvSpPr>
            <p:cNvPr id="182" name="Google Shape;182;p14"/>
            <p:cNvSpPr txBox="1"/>
            <p:nvPr/>
          </p:nvSpPr>
          <p:spPr>
            <a:xfrm>
              <a:off x="0" y="-28575"/>
              <a:ext cx="792731" cy="1065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4"/>
          <p:cNvGrpSpPr/>
          <p:nvPr/>
        </p:nvGrpSpPr>
        <p:grpSpPr>
          <a:xfrm>
            <a:off x="3612205" y="4985045"/>
            <a:ext cx="284546" cy="299128"/>
            <a:chOff x="0" y="0"/>
            <a:chExt cx="812800" cy="854452"/>
          </a:xfrm>
        </p:grpSpPr>
        <p:sp>
          <p:nvSpPr>
            <p:cNvPr id="184" name="Google Shape;184;p14"/>
            <p:cNvSpPr/>
            <p:nvPr/>
          </p:nvSpPr>
          <p:spPr>
            <a:xfrm>
              <a:off x="0" y="0"/>
              <a:ext cx="812800" cy="854452"/>
            </a:xfrm>
            <a:custGeom>
              <a:rect b="b" l="l" r="r" t="t"/>
              <a:pathLst>
                <a:path extrusionOk="0" h="854452" w="812800">
                  <a:moveTo>
                    <a:pt x="406400" y="0"/>
                  </a:moveTo>
                  <a:cubicBezTo>
                    <a:pt x="181951" y="0"/>
                    <a:pt x="0" y="191276"/>
                    <a:pt x="0" y="427226"/>
                  </a:cubicBezTo>
                  <a:cubicBezTo>
                    <a:pt x="0" y="663177"/>
                    <a:pt x="181951" y="854452"/>
                    <a:pt x="406400" y="854452"/>
                  </a:cubicBezTo>
                  <a:cubicBezTo>
                    <a:pt x="630849" y="854452"/>
                    <a:pt x="812800" y="663177"/>
                    <a:pt x="812800" y="427226"/>
                  </a:cubicBezTo>
                  <a:cubicBezTo>
                    <a:pt x="812800" y="1912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76200" y="51530"/>
              <a:ext cx="660400" cy="72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4"/>
          <p:cNvGrpSpPr/>
          <p:nvPr/>
        </p:nvGrpSpPr>
        <p:grpSpPr>
          <a:xfrm rot="10800000">
            <a:off x="5016030" y="4800389"/>
            <a:ext cx="2087974" cy="3107196"/>
            <a:chOff x="0" y="-28575"/>
            <a:chExt cx="792731" cy="1179693"/>
          </a:xfrm>
        </p:grpSpPr>
        <p:sp>
          <p:nvSpPr>
            <p:cNvPr id="187" name="Google Shape;187;p14"/>
            <p:cNvSpPr/>
            <p:nvPr/>
          </p:nvSpPr>
          <p:spPr>
            <a:xfrm>
              <a:off x="0" y="0"/>
              <a:ext cx="792730" cy="1151118"/>
            </a:xfrm>
            <a:custGeom>
              <a:rect b="b" l="l" r="r" t="t"/>
              <a:pathLst>
                <a:path extrusionOk="0" h="1151118" w="792730">
                  <a:moveTo>
                    <a:pt x="792730" y="0"/>
                  </a:moveTo>
                  <a:lnTo>
                    <a:pt x="792730" y="1036818"/>
                  </a:lnTo>
                  <a:lnTo>
                    <a:pt x="396365" y="1151118"/>
                  </a:lnTo>
                  <a:lnTo>
                    <a:pt x="0" y="1036818"/>
                  </a:lnTo>
                  <a:lnTo>
                    <a:pt x="0" y="0"/>
                  </a:lnTo>
                  <a:lnTo>
                    <a:pt x="7927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8" name="Google Shape;188;p14"/>
            <p:cNvSpPr txBox="1"/>
            <p:nvPr/>
          </p:nvSpPr>
          <p:spPr>
            <a:xfrm>
              <a:off x="0" y="-28575"/>
              <a:ext cx="792731" cy="1065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4"/>
          <p:cNvGrpSpPr/>
          <p:nvPr/>
        </p:nvGrpSpPr>
        <p:grpSpPr>
          <a:xfrm>
            <a:off x="5888989" y="4985045"/>
            <a:ext cx="284546" cy="299128"/>
            <a:chOff x="0" y="0"/>
            <a:chExt cx="812800" cy="854452"/>
          </a:xfrm>
        </p:grpSpPr>
        <p:sp>
          <p:nvSpPr>
            <p:cNvPr id="190" name="Google Shape;190;p14"/>
            <p:cNvSpPr/>
            <p:nvPr/>
          </p:nvSpPr>
          <p:spPr>
            <a:xfrm>
              <a:off x="0" y="0"/>
              <a:ext cx="812800" cy="854452"/>
            </a:xfrm>
            <a:custGeom>
              <a:rect b="b" l="l" r="r" t="t"/>
              <a:pathLst>
                <a:path extrusionOk="0" h="854452" w="812800">
                  <a:moveTo>
                    <a:pt x="406400" y="0"/>
                  </a:moveTo>
                  <a:cubicBezTo>
                    <a:pt x="181951" y="0"/>
                    <a:pt x="0" y="191276"/>
                    <a:pt x="0" y="427226"/>
                  </a:cubicBezTo>
                  <a:cubicBezTo>
                    <a:pt x="0" y="663177"/>
                    <a:pt x="181951" y="854452"/>
                    <a:pt x="406400" y="854452"/>
                  </a:cubicBezTo>
                  <a:cubicBezTo>
                    <a:pt x="630849" y="854452"/>
                    <a:pt x="812800" y="663177"/>
                    <a:pt x="812800" y="427226"/>
                  </a:cubicBezTo>
                  <a:cubicBezTo>
                    <a:pt x="812800" y="1912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 txBox="1"/>
            <p:nvPr/>
          </p:nvSpPr>
          <p:spPr>
            <a:xfrm>
              <a:off x="76200" y="51530"/>
              <a:ext cx="660400" cy="72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950" lIns="47950" spcFirstLastPara="1" rIns="47950" wrap="square" tIns="4795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4"/>
          <p:cNvGrpSpPr/>
          <p:nvPr/>
        </p:nvGrpSpPr>
        <p:grpSpPr>
          <a:xfrm>
            <a:off x="648915" y="1710450"/>
            <a:ext cx="1708602" cy="212090"/>
            <a:chOff x="0" y="38100"/>
            <a:chExt cx="2278136" cy="282787"/>
          </a:xfrm>
        </p:grpSpPr>
        <p:sp>
          <p:nvSpPr>
            <p:cNvPr id="193" name="Google Shape;193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To:</a:t>
              </a:r>
              <a:endParaRPr/>
            </a:p>
          </p:txBody>
        </p:sp>
        <p:cxnSp>
          <p:nvCxnSpPr>
            <p:cNvPr id="194" name="Google Shape;194;p14"/>
            <p:cNvCxnSpPr/>
            <p:nvPr/>
          </p:nvCxnSpPr>
          <p:spPr>
            <a:xfrm>
              <a:off x="537467" y="305320"/>
              <a:ext cx="1740669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95" name="Google Shape;195;p14"/>
          <p:cNvGrpSpPr/>
          <p:nvPr/>
        </p:nvGrpSpPr>
        <p:grpSpPr>
          <a:xfrm>
            <a:off x="648915" y="2147774"/>
            <a:ext cx="1708602" cy="212090"/>
            <a:chOff x="0" y="38100"/>
            <a:chExt cx="2278136" cy="282787"/>
          </a:xfrm>
        </p:grpSpPr>
        <p:sp>
          <p:nvSpPr>
            <p:cNvPr id="196" name="Google Shape;196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From:</a:t>
              </a:r>
              <a:endParaRPr/>
            </a:p>
          </p:txBody>
        </p:sp>
        <p:cxnSp>
          <p:nvCxnSpPr>
            <p:cNvPr id="197" name="Google Shape;197;p14"/>
            <p:cNvCxnSpPr/>
            <p:nvPr/>
          </p:nvCxnSpPr>
          <p:spPr>
            <a:xfrm>
              <a:off x="838963" y="305320"/>
              <a:ext cx="1439173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98" name="Google Shape;198;p14"/>
          <p:cNvSpPr/>
          <p:nvPr/>
        </p:nvSpPr>
        <p:spPr>
          <a:xfrm>
            <a:off x="731769" y="2515509"/>
            <a:ext cx="1542894" cy="1429095"/>
          </a:xfrm>
          <a:custGeom>
            <a:rect b="b" l="l" r="r" t="t"/>
            <a:pathLst>
              <a:path extrusionOk="0" h="1429095" w="1542894">
                <a:moveTo>
                  <a:pt x="0" y="0"/>
                </a:moveTo>
                <a:lnTo>
                  <a:pt x="1542894" y="0"/>
                </a:lnTo>
                <a:lnTo>
                  <a:pt x="1542894" y="1429095"/>
                </a:lnTo>
                <a:lnTo>
                  <a:pt x="0" y="14290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7258" l="0" r="0" t="0"/>
            </a:stretch>
          </a:blipFill>
          <a:ln>
            <a:noFill/>
          </a:ln>
        </p:spPr>
      </p:sp>
      <p:grpSp>
        <p:nvGrpSpPr>
          <p:cNvPr id="199" name="Google Shape;199;p14"/>
          <p:cNvGrpSpPr/>
          <p:nvPr/>
        </p:nvGrpSpPr>
        <p:grpSpPr>
          <a:xfrm>
            <a:off x="2928932" y="2049444"/>
            <a:ext cx="1708602" cy="212090"/>
            <a:chOff x="0" y="38100"/>
            <a:chExt cx="2278136" cy="282787"/>
          </a:xfrm>
        </p:grpSpPr>
        <p:sp>
          <p:nvSpPr>
            <p:cNvPr id="200" name="Google Shape;200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153F36"/>
                  </a:solidFill>
                  <a:latin typeface="Pacifico"/>
                  <a:ea typeface="Pacifico"/>
                  <a:cs typeface="Pacifico"/>
                  <a:sym typeface="Pacifico"/>
                </a:rPr>
                <a:t>To:</a:t>
              </a:r>
              <a:endParaRPr/>
            </a:p>
          </p:txBody>
        </p:sp>
        <p:cxnSp>
          <p:nvCxnSpPr>
            <p:cNvPr id="201" name="Google Shape;201;p14"/>
            <p:cNvCxnSpPr/>
            <p:nvPr/>
          </p:nvCxnSpPr>
          <p:spPr>
            <a:xfrm>
              <a:off x="537467" y="305320"/>
              <a:ext cx="1740669" cy="0"/>
            </a:xfrm>
            <a:prstGeom prst="straightConnector1">
              <a:avLst/>
            </a:prstGeom>
            <a:noFill/>
            <a:ln cap="flat" cmpd="sng" w="25400">
              <a:solidFill>
                <a:srgbClr val="153F36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02" name="Google Shape;202;p14"/>
          <p:cNvGrpSpPr/>
          <p:nvPr/>
        </p:nvGrpSpPr>
        <p:grpSpPr>
          <a:xfrm>
            <a:off x="2928932" y="2486768"/>
            <a:ext cx="1708602" cy="212090"/>
            <a:chOff x="0" y="38100"/>
            <a:chExt cx="2278136" cy="282787"/>
          </a:xfrm>
        </p:grpSpPr>
        <p:sp>
          <p:nvSpPr>
            <p:cNvPr id="203" name="Google Shape;203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153F36"/>
                  </a:solidFill>
                  <a:latin typeface="Pacifico"/>
                  <a:ea typeface="Pacifico"/>
                  <a:cs typeface="Pacifico"/>
                  <a:sym typeface="Pacifico"/>
                </a:rPr>
                <a:t>From:</a:t>
              </a:r>
              <a:endParaRPr/>
            </a:p>
          </p:txBody>
        </p:sp>
        <p:cxnSp>
          <p:nvCxnSpPr>
            <p:cNvPr id="204" name="Google Shape;204;p14"/>
            <p:cNvCxnSpPr/>
            <p:nvPr/>
          </p:nvCxnSpPr>
          <p:spPr>
            <a:xfrm>
              <a:off x="838963" y="305320"/>
              <a:ext cx="1439173" cy="0"/>
            </a:xfrm>
            <a:prstGeom prst="straightConnector1">
              <a:avLst/>
            </a:prstGeom>
            <a:noFill/>
            <a:ln cap="flat" cmpd="sng" w="25400">
              <a:solidFill>
                <a:srgbClr val="153F36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205" name="Google Shape;205;p14"/>
          <p:cNvSpPr/>
          <p:nvPr/>
        </p:nvSpPr>
        <p:spPr>
          <a:xfrm>
            <a:off x="2982714" y="2851473"/>
            <a:ext cx="1594573" cy="1078511"/>
          </a:xfrm>
          <a:custGeom>
            <a:rect b="b" l="l" r="r" t="t"/>
            <a:pathLst>
              <a:path extrusionOk="0" h="1078511" w="1594573">
                <a:moveTo>
                  <a:pt x="0" y="0"/>
                </a:moveTo>
                <a:lnTo>
                  <a:pt x="1594572" y="0"/>
                </a:lnTo>
                <a:lnTo>
                  <a:pt x="1594572" y="1078511"/>
                </a:lnTo>
                <a:lnTo>
                  <a:pt x="0" y="1078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4"/>
          <p:cNvSpPr/>
          <p:nvPr/>
        </p:nvSpPr>
        <p:spPr>
          <a:xfrm>
            <a:off x="2806708" y="1531113"/>
            <a:ext cx="1953050" cy="355100"/>
          </a:xfrm>
          <a:custGeom>
            <a:rect b="b" l="l" r="r" t="t"/>
            <a:pathLst>
              <a:path extrusionOk="0" h="355100" w="1953050">
                <a:moveTo>
                  <a:pt x="0" y="0"/>
                </a:moveTo>
                <a:lnTo>
                  <a:pt x="1953051" y="0"/>
                </a:lnTo>
                <a:lnTo>
                  <a:pt x="1953051" y="355100"/>
                </a:lnTo>
                <a:lnTo>
                  <a:pt x="0" y="355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7" name="Google Shape;207;p14"/>
          <p:cNvGrpSpPr/>
          <p:nvPr/>
        </p:nvGrpSpPr>
        <p:grpSpPr>
          <a:xfrm>
            <a:off x="5209464" y="2048632"/>
            <a:ext cx="1708602" cy="212090"/>
            <a:chOff x="0" y="38100"/>
            <a:chExt cx="2278136" cy="282787"/>
          </a:xfrm>
        </p:grpSpPr>
        <p:sp>
          <p:nvSpPr>
            <p:cNvPr id="208" name="Google Shape;208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To:</a:t>
              </a:r>
              <a:endParaRPr/>
            </a:p>
          </p:txBody>
        </p:sp>
        <p:cxnSp>
          <p:nvCxnSpPr>
            <p:cNvPr id="209" name="Google Shape;209;p14"/>
            <p:cNvCxnSpPr/>
            <p:nvPr/>
          </p:nvCxnSpPr>
          <p:spPr>
            <a:xfrm>
              <a:off x="537467" y="305320"/>
              <a:ext cx="1740669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10" name="Google Shape;210;p14"/>
          <p:cNvGrpSpPr/>
          <p:nvPr/>
        </p:nvGrpSpPr>
        <p:grpSpPr>
          <a:xfrm>
            <a:off x="5209464" y="2485956"/>
            <a:ext cx="1708602" cy="212090"/>
            <a:chOff x="0" y="38100"/>
            <a:chExt cx="2278136" cy="282787"/>
          </a:xfrm>
        </p:grpSpPr>
        <p:sp>
          <p:nvSpPr>
            <p:cNvPr id="211" name="Google Shape;211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From:</a:t>
              </a:r>
              <a:endParaRPr/>
            </a:p>
          </p:txBody>
        </p:sp>
        <p:cxnSp>
          <p:nvCxnSpPr>
            <p:cNvPr id="212" name="Google Shape;212;p14"/>
            <p:cNvCxnSpPr/>
            <p:nvPr/>
          </p:nvCxnSpPr>
          <p:spPr>
            <a:xfrm>
              <a:off x="838963" y="305320"/>
              <a:ext cx="1439173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213" name="Google Shape;213;p14"/>
          <p:cNvSpPr/>
          <p:nvPr/>
        </p:nvSpPr>
        <p:spPr>
          <a:xfrm>
            <a:off x="5113556" y="2992828"/>
            <a:ext cx="1900419" cy="795800"/>
          </a:xfrm>
          <a:custGeom>
            <a:rect b="b" l="l" r="r" t="t"/>
            <a:pathLst>
              <a:path extrusionOk="0" h="795800" w="1900419">
                <a:moveTo>
                  <a:pt x="0" y="0"/>
                </a:moveTo>
                <a:lnTo>
                  <a:pt x="1900418" y="0"/>
                </a:lnTo>
                <a:lnTo>
                  <a:pt x="1900418" y="795801"/>
                </a:lnTo>
                <a:lnTo>
                  <a:pt x="0" y="795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4" name="Google Shape;214;p14"/>
          <p:cNvGrpSpPr/>
          <p:nvPr/>
        </p:nvGrpSpPr>
        <p:grpSpPr>
          <a:xfrm>
            <a:off x="648918" y="6177679"/>
            <a:ext cx="1708602" cy="212090"/>
            <a:chOff x="0" y="38100"/>
            <a:chExt cx="2278136" cy="282787"/>
          </a:xfrm>
        </p:grpSpPr>
        <p:sp>
          <p:nvSpPr>
            <p:cNvPr id="215" name="Google Shape;215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To:</a:t>
              </a:r>
              <a:endParaRPr/>
            </a:p>
          </p:txBody>
        </p:sp>
        <p:cxnSp>
          <p:nvCxnSpPr>
            <p:cNvPr id="216" name="Google Shape;216;p14"/>
            <p:cNvCxnSpPr/>
            <p:nvPr/>
          </p:nvCxnSpPr>
          <p:spPr>
            <a:xfrm>
              <a:off x="537467" y="305320"/>
              <a:ext cx="1740669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17" name="Google Shape;217;p14"/>
          <p:cNvGrpSpPr/>
          <p:nvPr/>
        </p:nvGrpSpPr>
        <p:grpSpPr>
          <a:xfrm>
            <a:off x="648918" y="6615003"/>
            <a:ext cx="1708602" cy="212090"/>
            <a:chOff x="0" y="38100"/>
            <a:chExt cx="2278136" cy="282787"/>
          </a:xfrm>
        </p:grpSpPr>
        <p:sp>
          <p:nvSpPr>
            <p:cNvPr id="218" name="Google Shape;218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From:</a:t>
              </a:r>
              <a:endParaRPr/>
            </a:p>
          </p:txBody>
        </p:sp>
        <p:cxnSp>
          <p:nvCxnSpPr>
            <p:cNvPr id="219" name="Google Shape;219;p14"/>
            <p:cNvCxnSpPr/>
            <p:nvPr/>
          </p:nvCxnSpPr>
          <p:spPr>
            <a:xfrm>
              <a:off x="838963" y="305320"/>
              <a:ext cx="1439173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220" name="Google Shape;220;p14"/>
          <p:cNvSpPr/>
          <p:nvPr/>
        </p:nvSpPr>
        <p:spPr>
          <a:xfrm>
            <a:off x="615155" y="5412882"/>
            <a:ext cx="357658" cy="500221"/>
          </a:xfrm>
          <a:custGeom>
            <a:rect b="b" l="l" r="r" t="t"/>
            <a:pathLst>
              <a:path extrusionOk="0" h="500221" w="357658">
                <a:moveTo>
                  <a:pt x="0" y="0"/>
                </a:moveTo>
                <a:lnTo>
                  <a:pt x="357659" y="0"/>
                </a:lnTo>
                <a:lnTo>
                  <a:pt x="357659" y="500221"/>
                </a:lnTo>
                <a:lnTo>
                  <a:pt x="0" y="500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4"/>
          <p:cNvSpPr/>
          <p:nvPr/>
        </p:nvSpPr>
        <p:spPr>
          <a:xfrm>
            <a:off x="1122036" y="5412882"/>
            <a:ext cx="236898" cy="497424"/>
          </a:xfrm>
          <a:custGeom>
            <a:rect b="b" l="l" r="r" t="t"/>
            <a:pathLst>
              <a:path extrusionOk="0" h="497424" w="236898">
                <a:moveTo>
                  <a:pt x="0" y="0"/>
                </a:moveTo>
                <a:lnTo>
                  <a:pt x="236898" y="0"/>
                </a:lnTo>
                <a:lnTo>
                  <a:pt x="236898" y="497424"/>
                </a:lnTo>
                <a:lnTo>
                  <a:pt x="0" y="497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4"/>
          <p:cNvSpPr/>
          <p:nvPr/>
        </p:nvSpPr>
        <p:spPr>
          <a:xfrm>
            <a:off x="1508157" y="5412882"/>
            <a:ext cx="366625" cy="536197"/>
          </a:xfrm>
          <a:custGeom>
            <a:rect b="b" l="l" r="r" t="t"/>
            <a:pathLst>
              <a:path extrusionOk="0" h="536197" w="366625">
                <a:moveTo>
                  <a:pt x="0" y="0"/>
                </a:moveTo>
                <a:lnTo>
                  <a:pt x="366625" y="0"/>
                </a:lnTo>
                <a:lnTo>
                  <a:pt x="366625" y="536197"/>
                </a:lnTo>
                <a:lnTo>
                  <a:pt x="0" y="536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4"/>
          <p:cNvSpPr/>
          <p:nvPr/>
        </p:nvSpPr>
        <p:spPr>
          <a:xfrm>
            <a:off x="2024004" y="5412882"/>
            <a:ext cx="364039" cy="531443"/>
          </a:xfrm>
          <a:custGeom>
            <a:rect b="b" l="l" r="r" t="t"/>
            <a:pathLst>
              <a:path extrusionOk="0" h="531443" w="364039">
                <a:moveTo>
                  <a:pt x="0" y="0"/>
                </a:moveTo>
                <a:lnTo>
                  <a:pt x="364039" y="0"/>
                </a:lnTo>
                <a:lnTo>
                  <a:pt x="364039" y="531443"/>
                </a:lnTo>
                <a:lnTo>
                  <a:pt x="0" y="531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4"/>
          <p:cNvSpPr/>
          <p:nvPr/>
        </p:nvSpPr>
        <p:spPr>
          <a:xfrm>
            <a:off x="648918" y="7136620"/>
            <a:ext cx="357658" cy="500221"/>
          </a:xfrm>
          <a:custGeom>
            <a:rect b="b" l="l" r="r" t="t"/>
            <a:pathLst>
              <a:path extrusionOk="0" h="500221" w="357658">
                <a:moveTo>
                  <a:pt x="0" y="0"/>
                </a:moveTo>
                <a:lnTo>
                  <a:pt x="357658" y="0"/>
                </a:lnTo>
                <a:lnTo>
                  <a:pt x="357658" y="500222"/>
                </a:lnTo>
                <a:lnTo>
                  <a:pt x="0" y="500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4"/>
          <p:cNvSpPr/>
          <p:nvPr/>
        </p:nvSpPr>
        <p:spPr>
          <a:xfrm>
            <a:off x="1155799" y="7136620"/>
            <a:ext cx="236898" cy="497424"/>
          </a:xfrm>
          <a:custGeom>
            <a:rect b="b" l="l" r="r" t="t"/>
            <a:pathLst>
              <a:path extrusionOk="0" h="497424" w="236898">
                <a:moveTo>
                  <a:pt x="0" y="0"/>
                </a:moveTo>
                <a:lnTo>
                  <a:pt x="236898" y="0"/>
                </a:lnTo>
                <a:lnTo>
                  <a:pt x="236898" y="497424"/>
                </a:lnTo>
                <a:lnTo>
                  <a:pt x="0" y="497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4"/>
          <p:cNvSpPr/>
          <p:nvPr/>
        </p:nvSpPr>
        <p:spPr>
          <a:xfrm>
            <a:off x="1541919" y="7136620"/>
            <a:ext cx="366625" cy="536197"/>
          </a:xfrm>
          <a:custGeom>
            <a:rect b="b" l="l" r="r" t="t"/>
            <a:pathLst>
              <a:path extrusionOk="0" h="536197" w="366625">
                <a:moveTo>
                  <a:pt x="0" y="0"/>
                </a:moveTo>
                <a:lnTo>
                  <a:pt x="366625" y="0"/>
                </a:lnTo>
                <a:lnTo>
                  <a:pt x="366625" y="536198"/>
                </a:lnTo>
                <a:lnTo>
                  <a:pt x="0" y="536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4"/>
          <p:cNvSpPr/>
          <p:nvPr/>
        </p:nvSpPr>
        <p:spPr>
          <a:xfrm>
            <a:off x="2057767" y="7136620"/>
            <a:ext cx="364039" cy="531443"/>
          </a:xfrm>
          <a:custGeom>
            <a:rect b="b" l="l" r="r" t="t"/>
            <a:pathLst>
              <a:path extrusionOk="0" h="531443" w="364039">
                <a:moveTo>
                  <a:pt x="0" y="0"/>
                </a:moveTo>
                <a:lnTo>
                  <a:pt x="364038" y="0"/>
                </a:lnTo>
                <a:lnTo>
                  <a:pt x="364038" y="531444"/>
                </a:lnTo>
                <a:lnTo>
                  <a:pt x="0" y="531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4"/>
          <p:cNvSpPr/>
          <p:nvPr/>
        </p:nvSpPr>
        <p:spPr>
          <a:xfrm>
            <a:off x="2848249" y="5547341"/>
            <a:ext cx="1869969" cy="1016583"/>
          </a:xfrm>
          <a:custGeom>
            <a:rect b="b" l="l" r="r" t="t"/>
            <a:pathLst>
              <a:path extrusionOk="0" h="1016583" w="1869969">
                <a:moveTo>
                  <a:pt x="0" y="0"/>
                </a:moveTo>
                <a:lnTo>
                  <a:pt x="1869969" y="0"/>
                </a:lnTo>
                <a:lnTo>
                  <a:pt x="1869969" y="1016583"/>
                </a:lnTo>
                <a:lnTo>
                  <a:pt x="0" y="101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9" name="Google Shape;229;p14"/>
          <p:cNvGrpSpPr/>
          <p:nvPr/>
        </p:nvGrpSpPr>
        <p:grpSpPr>
          <a:xfrm>
            <a:off x="2969763" y="6855668"/>
            <a:ext cx="1708602" cy="212090"/>
            <a:chOff x="0" y="38100"/>
            <a:chExt cx="2278136" cy="282787"/>
          </a:xfrm>
        </p:grpSpPr>
        <p:sp>
          <p:nvSpPr>
            <p:cNvPr id="230" name="Google Shape;230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To:</a:t>
              </a:r>
              <a:endParaRPr/>
            </a:p>
          </p:txBody>
        </p:sp>
        <p:cxnSp>
          <p:nvCxnSpPr>
            <p:cNvPr id="231" name="Google Shape;231;p14"/>
            <p:cNvCxnSpPr/>
            <p:nvPr/>
          </p:nvCxnSpPr>
          <p:spPr>
            <a:xfrm>
              <a:off x="537467" y="305320"/>
              <a:ext cx="1740669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32" name="Google Shape;232;p14"/>
          <p:cNvGrpSpPr/>
          <p:nvPr/>
        </p:nvGrpSpPr>
        <p:grpSpPr>
          <a:xfrm>
            <a:off x="2969763" y="7292992"/>
            <a:ext cx="1708602" cy="212090"/>
            <a:chOff x="0" y="38100"/>
            <a:chExt cx="2278136" cy="282787"/>
          </a:xfrm>
        </p:grpSpPr>
        <p:sp>
          <p:nvSpPr>
            <p:cNvPr id="233" name="Google Shape;233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From:</a:t>
              </a:r>
              <a:endParaRPr/>
            </a:p>
          </p:txBody>
        </p:sp>
        <p:cxnSp>
          <p:nvCxnSpPr>
            <p:cNvPr id="234" name="Google Shape;234;p14"/>
            <p:cNvCxnSpPr/>
            <p:nvPr/>
          </p:nvCxnSpPr>
          <p:spPr>
            <a:xfrm>
              <a:off x="838963" y="305320"/>
              <a:ext cx="1439173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235" name="Google Shape;235;p14"/>
          <p:cNvSpPr/>
          <p:nvPr/>
        </p:nvSpPr>
        <p:spPr>
          <a:xfrm>
            <a:off x="5014414" y="1542528"/>
            <a:ext cx="2089591" cy="330535"/>
          </a:xfrm>
          <a:custGeom>
            <a:rect b="b" l="l" r="r" t="t"/>
            <a:pathLst>
              <a:path extrusionOk="0" h="330535" w="2089591">
                <a:moveTo>
                  <a:pt x="0" y="0"/>
                </a:moveTo>
                <a:lnTo>
                  <a:pt x="2089591" y="0"/>
                </a:lnTo>
                <a:lnTo>
                  <a:pt x="2089591" y="330535"/>
                </a:lnTo>
                <a:lnTo>
                  <a:pt x="0" y="330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6" name="Google Shape;236;p14"/>
          <p:cNvGrpSpPr/>
          <p:nvPr/>
        </p:nvGrpSpPr>
        <p:grpSpPr>
          <a:xfrm>
            <a:off x="5204100" y="5640485"/>
            <a:ext cx="1708602" cy="212090"/>
            <a:chOff x="0" y="38100"/>
            <a:chExt cx="2278136" cy="282787"/>
          </a:xfrm>
        </p:grpSpPr>
        <p:sp>
          <p:nvSpPr>
            <p:cNvPr id="237" name="Google Shape;237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To:</a:t>
              </a:r>
              <a:endParaRPr/>
            </a:p>
          </p:txBody>
        </p:sp>
        <p:cxnSp>
          <p:nvCxnSpPr>
            <p:cNvPr id="238" name="Google Shape;238;p14"/>
            <p:cNvCxnSpPr/>
            <p:nvPr/>
          </p:nvCxnSpPr>
          <p:spPr>
            <a:xfrm>
              <a:off x="537467" y="305320"/>
              <a:ext cx="1740669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39" name="Google Shape;239;p14"/>
          <p:cNvGrpSpPr/>
          <p:nvPr/>
        </p:nvGrpSpPr>
        <p:grpSpPr>
          <a:xfrm>
            <a:off x="5204100" y="6077808"/>
            <a:ext cx="1708602" cy="212090"/>
            <a:chOff x="0" y="38100"/>
            <a:chExt cx="2278136" cy="282787"/>
          </a:xfrm>
        </p:grpSpPr>
        <p:sp>
          <p:nvSpPr>
            <p:cNvPr id="240" name="Google Shape;240;p14"/>
            <p:cNvSpPr txBox="1"/>
            <p:nvPr/>
          </p:nvSpPr>
          <p:spPr>
            <a:xfrm>
              <a:off x="0" y="38100"/>
              <a:ext cx="1443663" cy="282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From:</a:t>
              </a:r>
              <a:endParaRPr/>
            </a:p>
          </p:txBody>
        </p:sp>
        <p:cxnSp>
          <p:nvCxnSpPr>
            <p:cNvPr id="241" name="Google Shape;241;p14"/>
            <p:cNvCxnSpPr/>
            <p:nvPr/>
          </p:nvCxnSpPr>
          <p:spPr>
            <a:xfrm>
              <a:off x="838963" y="305320"/>
              <a:ext cx="1439173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242" name="Google Shape;242;p14"/>
          <p:cNvSpPr/>
          <p:nvPr/>
        </p:nvSpPr>
        <p:spPr>
          <a:xfrm>
            <a:off x="5110771" y="6433138"/>
            <a:ext cx="1905988" cy="1406966"/>
          </a:xfrm>
          <a:custGeom>
            <a:rect b="b" l="l" r="r" t="t"/>
            <a:pathLst>
              <a:path extrusionOk="0" h="1406966" w="1905988">
                <a:moveTo>
                  <a:pt x="0" y="0"/>
                </a:moveTo>
                <a:lnTo>
                  <a:pt x="1905988" y="0"/>
                </a:lnTo>
                <a:lnTo>
                  <a:pt x="1905988" y="1406965"/>
                </a:lnTo>
                <a:lnTo>
                  <a:pt x="0" y="1406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4"/>
          <p:cNvSpPr txBox="1"/>
          <p:nvPr/>
        </p:nvSpPr>
        <p:spPr>
          <a:xfrm>
            <a:off x="456269" y="8611905"/>
            <a:ext cx="6735589" cy="695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6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Christmas Gift Tags &amp; Labels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417002" y="9602986"/>
            <a:ext cx="7030938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Snip those tags out and let the fun begin!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2626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99987" y="-67048"/>
            <a:ext cx="10723226" cy="10826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15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251" name="Google Shape;251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5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254" name="Google Shape;254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257" name="Google Shape;25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5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260" name="Google Shape;260;p15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5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263" name="Google Shape;263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5"/>
          <p:cNvGrpSpPr/>
          <p:nvPr/>
        </p:nvGrpSpPr>
        <p:grpSpPr>
          <a:xfrm>
            <a:off x="4022216" y="2773875"/>
            <a:ext cx="724287" cy="612651"/>
            <a:chOff x="0" y="-6988"/>
            <a:chExt cx="965716" cy="816867"/>
          </a:xfrm>
        </p:grpSpPr>
        <p:grpSp>
          <p:nvGrpSpPr>
            <p:cNvPr id="266" name="Google Shape;266;p15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C926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9" name="Google Shape;269;p15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#C92627</a:t>
              </a:r>
              <a:endParaRPr/>
            </a:p>
          </p:txBody>
        </p:sp>
      </p:grpSp>
      <p:sp>
        <p:nvSpPr>
          <p:cNvPr id="270" name="Google Shape;270;p15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73" name="Google Shape;273;p15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1329797" y="3324544"/>
            <a:ext cx="1856876" cy="1162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PACIFICO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</p:txBody>
      </p:sp>
      <p:sp>
        <p:nvSpPr>
          <p:cNvPr id="275" name="Google Shape;275;p15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76" name="Google Shape;276;p15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77" name="Google Shape;277;p15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78" name="Google Shape;278;p15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279" name="Google Shape;279;p15"/>
          <p:cNvGrpSpPr/>
          <p:nvPr/>
        </p:nvGrpSpPr>
        <p:grpSpPr>
          <a:xfrm>
            <a:off x="4746503" y="2773875"/>
            <a:ext cx="724287" cy="612651"/>
            <a:chOff x="0" y="-6988"/>
            <a:chExt cx="965716" cy="816867"/>
          </a:xfrm>
        </p:grpSpPr>
        <p:grpSp>
          <p:nvGrpSpPr>
            <p:cNvPr id="280" name="Google Shape;280;p15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81" name="Google Shape;28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235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15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#22354F</a:t>
              </a:r>
              <a:endParaRPr/>
            </a:p>
          </p:txBody>
        </p:sp>
      </p:grpSp>
      <p:grpSp>
        <p:nvGrpSpPr>
          <p:cNvPr id="284" name="Google Shape;284;p15"/>
          <p:cNvGrpSpPr/>
          <p:nvPr/>
        </p:nvGrpSpPr>
        <p:grpSpPr>
          <a:xfrm>
            <a:off x="5470790" y="2773875"/>
            <a:ext cx="724287" cy="612651"/>
            <a:chOff x="0" y="-6988"/>
            <a:chExt cx="965716" cy="816867"/>
          </a:xfrm>
        </p:grpSpPr>
        <p:grpSp>
          <p:nvGrpSpPr>
            <p:cNvPr id="285" name="Google Shape;285;p15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86" name="Google Shape;28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8" name="Google Shape;288;p15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#FFE0E0</a:t>
              </a:r>
              <a:endParaRPr/>
            </a:p>
          </p:txBody>
        </p:sp>
      </p:grpSp>
      <p:grpSp>
        <p:nvGrpSpPr>
          <p:cNvPr id="289" name="Google Shape;289;p15"/>
          <p:cNvGrpSpPr/>
          <p:nvPr/>
        </p:nvGrpSpPr>
        <p:grpSpPr>
          <a:xfrm>
            <a:off x="4022216" y="3524160"/>
            <a:ext cx="724287" cy="612651"/>
            <a:chOff x="0" y="-6988"/>
            <a:chExt cx="965716" cy="816867"/>
          </a:xfrm>
        </p:grpSpPr>
        <p:grpSp>
          <p:nvGrpSpPr>
            <p:cNvPr id="290" name="Google Shape;290;p15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91" name="Google Shape;29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AAF0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3" name="Google Shape;293;p15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#AAF0F0</a:t>
              </a:r>
              <a:endParaRPr/>
            </a:p>
          </p:txBody>
        </p:sp>
      </p:grpSp>
      <p:grpSp>
        <p:nvGrpSpPr>
          <p:cNvPr id="294" name="Google Shape;294;p15"/>
          <p:cNvGrpSpPr/>
          <p:nvPr/>
        </p:nvGrpSpPr>
        <p:grpSpPr>
          <a:xfrm>
            <a:off x="4746503" y="3524160"/>
            <a:ext cx="724287" cy="612651"/>
            <a:chOff x="0" y="-6988"/>
            <a:chExt cx="965716" cy="816867"/>
          </a:xfrm>
        </p:grpSpPr>
        <p:grpSp>
          <p:nvGrpSpPr>
            <p:cNvPr id="295" name="Google Shape;295;p15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96" name="Google Shape;29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163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8" name="Google Shape;298;p15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#163F36</a:t>
              </a:r>
              <a:endParaRPr/>
            </a:p>
          </p:txBody>
        </p:sp>
      </p:grpSp>
      <p:grpSp>
        <p:nvGrpSpPr>
          <p:cNvPr id="299" name="Google Shape;299;p15"/>
          <p:cNvGrpSpPr/>
          <p:nvPr/>
        </p:nvGrpSpPr>
        <p:grpSpPr>
          <a:xfrm>
            <a:off x="5470790" y="3524160"/>
            <a:ext cx="724287" cy="612651"/>
            <a:chOff x="0" y="-6988"/>
            <a:chExt cx="965716" cy="816867"/>
          </a:xfrm>
        </p:grpSpPr>
        <p:grpSp>
          <p:nvGrpSpPr>
            <p:cNvPr id="300" name="Google Shape;300;p15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301" name="Google Shape;30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4868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3" name="Google Shape;303;p15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#486862</a:t>
              </a:r>
              <a:endParaRPr/>
            </a:p>
          </p:txBody>
        </p:sp>
      </p:grpSp>
      <p:sp>
        <p:nvSpPr>
          <p:cNvPr id="304" name="Google Shape;304;p15"/>
          <p:cNvSpPr/>
          <p:nvPr/>
        </p:nvSpPr>
        <p:spPr>
          <a:xfrm>
            <a:off x="1570624" y="6448735"/>
            <a:ext cx="711269" cy="776283"/>
          </a:xfrm>
          <a:custGeom>
            <a:rect b="b" l="l" r="r" t="t"/>
            <a:pathLst>
              <a:path extrusionOk="0" h="776283" w="711269">
                <a:moveTo>
                  <a:pt x="0" y="0"/>
                </a:moveTo>
                <a:lnTo>
                  <a:pt x="711269" y="0"/>
                </a:lnTo>
                <a:lnTo>
                  <a:pt x="711269" y="776283"/>
                </a:lnTo>
                <a:lnTo>
                  <a:pt x="0" y="776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5"/>
          <p:cNvSpPr/>
          <p:nvPr/>
        </p:nvSpPr>
        <p:spPr>
          <a:xfrm>
            <a:off x="3352216" y="6484261"/>
            <a:ext cx="445177" cy="705231"/>
          </a:xfrm>
          <a:custGeom>
            <a:rect b="b" l="l" r="r" t="t"/>
            <a:pathLst>
              <a:path extrusionOk="0" h="705231" w="445177">
                <a:moveTo>
                  <a:pt x="0" y="0"/>
                </a:moveTo>
                <a:lnTo>
                  <a:pt x="445177" y="0"/>
                </a:lnTo>
                <a:lnTo>
                  <a:pt x="445177" y="705231"/>
                </a:lnTo>
                <a:lnTo>
                  <a:pt x="0" y="705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5"/>
          <p:cNvSpPr/>
          <p:nvPr/>
        </p:nvSpPr>
        <p:spPr>
          <a:xfrm>
            <a:off x="4723614" y="6512037"/>
            <a:ext cx="547355" cy="649680"/>
          </a:xfrm>
          <a:custGeom>
            <a:rect b="b" l="l" r="r" t="t"/>
            <a:pathLst>
              <a:path extrusionOk="0" h="649680" w="547355">
                <a:moveTo>
                  <a:pt x="0" y="0"/>
                </a:moveTo>
                <a:lnTo>
                  <a:pt x="547355" y="0"/>
                </a:lnTo>
                <a:lnTo>
                  <a:pt x="547355" y="649680"/>
                </a:lnTo>
                <a:lnTo>
                  <a:pt x="0" y="649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5"/>
          <p:cNvSpPr/>
          <p:nvPr/>
        </p:nvSpPr>
        <p:spPr>
          <a:xfrm>
            <a:off x="3975097" y="6530400"/>
            <a:ext cx="570813" cy="612954"/>
          </a:xfrm>
          <a:custGeom>
            <a:rect b="b" l="l" r="r" t="t"/>
            <a:pathLst>
              <a:path extrusionOk="0" h="612954" w="570813">
                <a:moveTo>
                  <a:pt x="0" y="0"/>
                </a:moveTo>
                <a:lnTo>
                  <a:pt x="570813" y="0"/>
                </a:lnTo>
                <a:lnTo>
                  <a:pt x="570813" y="612953"/>
                </a:lnTo>
                <a:lnTo>
                  <a:pt x="0" y="612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5"/>
          <p:cNvSpPr/>
          <p:nvPr/>
        </p:nvSpPr>
        <p:spPr>
          <a:xfrm>
            <a:off x="2459597" y="6408132"/>
            <a:ext cx="714915" cy="857489"/>
          </a:xfrm>
          <a:custGeom>
            <a:rect b="b" l="l" r="r" t="t"/>
            <a:pathLst>
              <a:path extrusionOk="0" h="857489" w="714915">
                <a:moveTo>
                  <a:pt x="0" y="0"/>
                </a:moveTo>
                <a:lnTo>
                  <a:pt x="714915" y="0"/>
                </a:lnTo>
                <a:lnTo>
                  <a:pt x="714915" y="857489"/>
                </a:lnTo>
                <a:lnTo>
                  <a:pt x="0" y="857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876" r="-876" t="0"/>
            </a:stretch>
          </a:blipFill>
          <a:ln>
            <a:noFill/>
          </a:ln>
        </p:spPr>
      </p:sp>
      <p:sp>
        <p:nvSpPr>
          <p:cNvPr id="309" name="Google Shape;309;p15"/>
          <p:cNvSpPr/>
          <p:nvPr/>
        </p:nvSpPr>
        <p:spPr>
          <a:xfrm>
            <a:off x="1274912" y="7616869"/>
            <a:ext cx="308240" cy="431105"/>
          </a:xfrm>
          <a:custGeom>
            <a:rect b="b" l="l" r="r" t="t"/>
            <a:pathLst>
              <a:path extrusionOk="0" h="431105" w="308240">
                <a:moveTo>
                  <a:pt x="0" y="0"/>
                </a:moveTo>
                <a:lnTo>
                  <a:pt x="308240" y="0"/>
                </a:lnTo>
                <a:lnTo>
                  <a:pt x="308240" y="431104"/>
                </a:lnTo>
                <a:lnTo>
                  <a:pt x="0" y="431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5"/>
          <p:cNvSpPr/>
          <p:nvPr/>
        </p:nvSpPr>
        <p:spPr>
          <a:xfrm>
            <a:off x="1711756" y="7616869"/>
            <a:ext cx="204166" cy="428694"/>
          </a:xfrm>
          <a:custGeom>
            <a:rect b="b" l="l" r="r" t="t"/>
            <a:pathLst>
              <a:path extrusionOk="0" h="428694" w="204166">
                <a:moveTo>
                  <a:pt x="0" y="0"/>
                </a:moveTo>
                <a:lnTo>
                  <a:pt x="204165" y="0"/>
                </a:lnTo>
                <a:lnTo>
                  <a:pt x="204165" y="428694"/>
                </a:lnTo>
                <a:lnTo>
                  <a:pt x="0" y="428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5"/>
          <p:cNvSpPr/>
          <p:nvPr/>
        </p:nvSpPr>
        <p:spPr>
          <a:xfrm>
            <a:off x="2044526" y="7616869"/>
            <a:ext cx="315968" cy="462110"/>
          </a:xfrm>
          <a:custGeom>
            <a:rect b="b" l="l" r="r" t="t"/>
            <a:pathLst>
              <a:path extrusionOk="0" h="462110" w="315968">
                <a:moveTo>
                  <a:pt x="0" y="0"/>
                </a:moveTo>
                <a:lnTo>
                  <a:pt x="315967" y="0"/>
                </a:lnTo>
                <a:lnTo>
                  <a:pt x="315967" y="462110"/>
                </a:lnTo>
                <a:lnTo>
                  <a:pt x="0" y="462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5"/>
          <p:cNvSpPr/>
          <p:nvPr/>
        </p:nvSpPr>
        <p:spPr>
          <a:xfrm>
            <a:off x="2489098" y="7616869"/>
            <a:ext cx="313739" cy="458013"/>
          </a:xfrm>
          <a:custGeom>
            <a:rect b="b" l="l" r="r" t="t"/>
            <a:pathLst>
              <a:path extrusionOk="0" h="458013" w="313739">
                <a:moveTo>
                  <a:pt x="0" y="0"/>
                </a:moveTo>
                <a:lnTo>
                  <a:pt x="313738" y="0"/>
                </a:lnTo>
                <a:lnTo>
                  <a:pt x="313738" y="458013"/>
                </a:lnTo>
                <a:lnTo>
                  <a:pt x="0" y="458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5"/>
          <p:cNvSpPr/>
          <p:nvPr/>
        </p:nvSpPr>
        <p:spPr>
          <a:xfrm>
            <a:off x="4582228" y="7492824"/>
            <a:ext cx="1953050" cy="355100"/>
          </a:xfrm>
          <a:custGeom>
            <a:rect b="b" l="l" r="r" t="t"/>
            <a:pathLst>
              <a:path extrusionOk="0" h="355100" w="1953050">
                <a:moveTo>
                  <a:pt x="0" y="0"/>
                </a:moveTo>
                <a:lnTo>
                  <a:pt x="1953050" y="0"/>
                </a:lnTo>
                <a:lnTo>
                  <a:pt x="1953050" y="355100"/>
                </a:lnTo>
                <a:lnTo>
                  <a:pt x="0" y="355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5"/>
          <p:cNvSpPr/>
          <p:nvPr/>
        </p:nvSpPr>
        <p:spPr>
          <a:xfrm>
            <a:off x="3039939" y="7563813"/>
            <a:ext cx="1356947" cy="568222"/>
          </a:xfrm>
          <a:custGeom>
            <a:rect b="b" l="l" r="r" t="t"/>
            <a:pathLst>
              <a:path extrusionOk="0" h="568222" w="1356947">
                <a:moveTo>
                  <a:pt x="0" y="0"/>
                </a:moveTo>
                <a:lnTo>
                  <a:pt x="1356948" y="0"/>
                </a:lnTo>
                <a:lnTo>
                  <a:pt x="1356948" y="568221"/>
                </a:lnTo>
                <a:lnTo>
                  <a:pt x="0" y="568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5"/>
          <p:cNvSpPr/>
          <p:nvPr/>
        </p:nvSpPr>
        <p:spPr>
          <a:xfrm>
            <a:off x="4530237" y="7876728"/>
            <a:ext cx="2089591" cy="330535"/>
          </a:xfrm>
          <a:custGeom>
            <a:rect b="b" l="l" r="r" t="t"/>
            <a:pathLst>
              <a:path extrusionOk="0" h="330535" w="2089591">
                <a:moveTo>
                  <a:pt x="0" y="0"/>
                </a:moveTo>
                <a:lnTo>
                  <a:pt x="2089591" y="0"/>
                </a:lnTo>
                <a:lnTo>
                  <a:pt x="2089591" y="330535"/>
                </a:lnTo>
                <a:lnTo>
                  <a:pt x="0" y="330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5"/>
          <p:cNvSpPr/>
          <p:nvPr/>
        </p:nvSpPr>
        <p:spPr>
          <a:xfrm>
            <a:off x="5448673" y="6371430"/>
            <a:ext cx="766824" cy="930894"/>
          </a:xfrm>
          <a:custGeom>
            <a:rect b="b" l="l" r="r" t="t"/>
            <a:pathLst>
              <a:path extrusionOk="0" h="930894" w="766824">
                <a:moveTo>
                  <a:pt x="0" y="0"/>
                </a:moveTo>
                <a:lnTo>
                  <a:pt x="766824" y="0"/>
                </a:lnTo>
                <a:lnTo>
                  <a:pt x="766824" y="930894"/>
                </a:lnTo>
                <a:lnTo>
                  <a:pt x="0" y="930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5"/>
          <p:cNvSpPr/>
          <p:nvPr/>
        </p:nvSpPr>
        <p:spPr>
          <a:xfrm>
            <a:off x="2459597" y="8615300"/>
            <a:ext cx="582861" cy="589289"/>
          </a:xfrm>
          <a:custGeom>
            <a:rect b="b" l="l" r="r" t="t"/>
            <a:pathLst>
              <a:path extrusionOk="0" h="589289" w="582861">
                <a:moveTo>
                  <a:pt x="0" y="0"/>
                </a:moveTo>
                <a:lnTo>
                  <a:pt x="582861" y="0"/>
                </a:lnTo>
                <a:lnTo>
                  <a:pt x="582861" y="589289"/>
                </a:lnTo>
                <a:lnTo>
                  <a:pt x="0" y="589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5"/>
          <p:cNvSpPr/>
          <p:nvPr/>
        </p:nvSpPr>
        <p:spPr>
          <a:xfrm>
            <a:off x="3142216" y="8618495"/>
            <a:ext cx="500113" cy="556806"/>
          </a:xfrm>
          <a:custGeom>
            <a:rect b="b" l="l" r="r" t="t"/>
            <a:pathLst>
              <a:path extrusionOk="0" h="556806" w="500113">
                <a:moveTo>
                  <a:pt x="0" y="0"/>
                </a:moveTo>
                <a:lnTo>
                  <a:pt x="500113" y="0"/>
                </a:lnTo>
                <a:lnTo>
                  <a:pt x="500113" y="556806"/>
                </a:lnTo>
                <a:lnTo>
                  <a:pt x="0" y="556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5"/>
          <p:cNvSpPr/>
          <p:nvPr/>
        </p:nvSpPr>
        <p:spPr>
          <a:xfrm>
            <a:off x="1243594" y="8421879"/>
            <a:ext cx="1111500" cy="268538"/>
          </a:xfrm>
          <a:custGeom>
            <a:rect b="b" l="l" r="r" t="t"/>
            <a:pathLst>
              <a:path extrusionOk="0" h="268538" w="1111500">
                <a:moveTo>
                  <a:pt x="0" y="0"/>
                </a:moveTo>
                <a:lnTo>
                  <a:pt x="1111500" y="0"/>
                </a:lnTo>
                <a:lnTo>
                  <a:pt x="1111500" y="268538"/>
                </a:lnTo>
                <a:lnTo>
                  <a:pt x="0" y="268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5"/>
          <p:cNvSpPr/>
          <p:nvPr/>
        </p:nvSpPr>
        <p:spPr>
          <a:xfrm>
            <a:off x="1274912" y="8735814"/>
            <a:ext cx="858756" cy="580831"/>
          </a:xfrm>
          <a:custGeom>
            <a:rect b="b" l="l" r="r" t="t"/>
            <a:pathLst>
              <a:path extrusionOk="0" h="580831" w="858756">
                <a:moveTo>
                  <a:pt x="0" y="0"/>
                </a:moveTo>
                <a:lnTo>
                  <a:pt x="858756" y="0"/>
                </a:lnTo>
                <a:lnTo>
                  <a:pt x="858756" y="580831"/>
                </a:lnTo>
                <a:lnTo>
                  <a:pt x="0" y="580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5"/>
          <p:cNvSpPr/>
          <p:nvPr/>
        </p:nvSpPr>
        <p:spPr>
          <a:xfrm>
            <a:off x="6064772" y="8761746"/>
            <a:ext cx="556773" cy="270288"/>
          </a:xfrm>
          <a:custGeom>
            <a:rect b="b" l="l" r="r" t="t"/>
            <a:pathLst>
              <a:path extrusionOk="0" h="270288" w="556773">
                <a:moveTo>
                  <a:pt x="0" y="0"/>
                </a:moveTo>
                <a:lnTo>
                  <a:pt x="556774" y="0"/>
                </a:lnTo>
                <a:lnTo>
                  <a:pt x="556774" y="270288"/>
                </a:lnTo>
                <a:lnTo>
                  <a:pt x="0" y="270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5"/>
          <p:cNvSpPr/>
          <p:nvPr/>
        </p:nvSpPr>
        <p:spPr>
          <a:xfrm>
            <a:off x="5264786" y="8588263"/>
            <a:ext cx="747775" cy="617254"/>
          </a:xfrm>
          <a:custGeom>
            <a:rect b="b" l="l" r="r" t="t"/>
            <a:pathLst>
              <a:path extrusionOk="0" h="617254" w="747775">
                <a:moveTo>
                  <a:pt x="0" y="0"/>
                </a:moveTo>
                <a:lnTo>
                  <a:pt x="747775" y="0"/>
                </a:lnTo>
                <a:lnTo>
                  <a:pt x="747775" y="617254"/>
                </a:lnTo>
                <a:lnTo>
                  <a:pt x="0" y="617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15"/>
          <p:cNvSpPr/>
          <p:nvPr/>
        </p:nvSpPr>
        <p:spPr>
          <a:xfrm>
            <a:off x="4586526" y="8726718"/>
            <a:ext cx="626050" cy="340343"/>
          </a:xfrm>
          <a:custGeom>
            <a:rect b="b" l="l" r="r" t="t"/>
            <a:pathLst>
              <a:path extrusionOk="0" h="340343" w="626050">
                <a:moveTo>
                  <a:pt x="0" y="0"/>
                </a:moveTo>
                <a:lnTo>
                  <a:pt x="626049" y="0"/>
                </a:lnTo>
                <a:lnTo>
                  <a:pt x="626049" y="340344"/>
                </a:lnTo>
                <a:lnTo>
                  <a:pt x="0" y="340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5"/>
          <p:cNvSpPr/>
          <p:nvPr/>
        </p:nvSpPr>
        <p:spPr>
          <a:xfrm>
            <a:off x="3780000" y="8618480"/>
            <a:ext cx="754315" cy="556821"/>
          </a:xfrm>
          <a:custGeom>
            <a:rect b="b" l="l" r="r" t="t"/>
            <a:pathLst>
              <a:path extrusionOk="0" h="556821" w="754315">
                <a:moveTo>
                  <a:pt x="0" y="0"/>
                </a:moveTo>
                <a:lnTo>
                  <a:pt x="754315" y="0"/>
                </a:lnTo>
                <a:lnTo>
                  <a:pt x="754315" y="556821"/>
                </a:lnTo>
                <a:lnTo>
                  <a:pt x="0" y="5568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2626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99987" y="-67048"/>
            <a:ext cx="10723226" cy="108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31" name="Google Shape;331;p16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32" name="Google Shape;332;p16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33" name="Google Shape;333;p16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35" name="Google Shape;335;p16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36" name="Google Shape;336;p16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