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Lst>
  <p:sldSz cy="10693400" cx="7556500"/>
  <p:notesSz cx="6858000" cy="9144000"/>
  <p:embeddedFontLst>
    <p:embeddedFont>
      <p:font typeface="Caveat"/>
      <p:regular r:id="rId12"/>
      <p:bold r:id="rId13"/>
    </p:embeddedFont>
    <p:embeddedFont>
      <p:font typeface="Allura"/>
      <p:regular r:id="rId14"/>
    </p:embeddedFont>
    <p:embeddedFont>
      <p:font typeface="Courier Prime"/>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Caveat-bold.fntdata"/><Relationship Id="rId12" Type="http://schemas.openxmlformats.org/officeDocument/2006/relationships/font" Target="fonts/Cave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CourierPrime-regular.fntdata"/><Relationship Id="rId14" Type="http://schemas.openxmlformats.org/officeDocument/2006/relationships/font" Target="fonts/Allura-regular.fntdata"/><Relationship Id="rId17" Type="http://schemas.openxmlformats.org/officeDocument/2006/relationships/font" Target="fonts/CourierPrime-italic.fntdata"/><Relationship Id="rId16" Type="http://schemas.openxmlformats.org/officeDocument/2006/relationships/font" Target="fonts/CourierPrime-bold.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CourierPrime-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
    <p:bg>
      <p:bgPr>
        <a:solidFill>
          <a:srgbClr val="EFE9E3"/>
        </a:solidFill>
      </p:bgPr>
    </p:bg>
    <p:spTree>
      <p:nvGrpSpPr>
        <p:cNvPr id="80" name="Shape 80"/>
        <p:cNvGrpSpPr/>
        <p:nvPr/>
      </p:nvGrpSpPr>
      <p:grpSpPr>
        <a:xfrm>
          <a:off x="0" y="0"/>
          <a:ext cx="0" cy="0"/>
          <a:chOff x="0" y="0"/>
          <a:chExt cx="0" cy="0"/>
        </a:xfrm>
      </p:grpSpPr>
      <p:cxnSp>
        <p:nvCxnSpPr>
          <p:cNvPr id="81" name="Google Shape;81;p13"/>
          <p:cNvCxnSpPr/>
          <p:nvPr/>
        </p:nvCxnSpPr>
        <p:spPr>
          <a:xfrm flipH="1" rot="10800000">
            <a:off x="-5170769" y="-3604785"/>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2" name="Google Shape;82;p13"/>
          <p:cNvCxnSpPr/>
          <p:nvPr/>
        </p:nvCxnSpPr>
        <p:spPr>
          <a:xfrm flipH="1" rot="10800000">
            <a:off x="-5996148" y="-4430164"/>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3" name="Google Shape;83;p13"/>
          <p:cNvCxnSpPr/>
          <p:nvPr/>
        </p:nvCxnSpPr>
        <p:spPr>
          <a:xfrm flipH="1" rot="10800000">
            <a:off x="-7619533" y="-4430164"/>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4" name="Google Shape;84;p13"/>
          <p:cNvCxnSpPr/>
          <p:nvPr/>
        </p:nvCxnSpPr>
        <p:spPr>
          <a:xfrm flipH="1" rot="10800000">
            <a:off x="-4345390" y="-2779406"/>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5" name="Google Shape;85;p13"/>
          <p:cNvCxnSpPr/>
          <p:nvPr/>
        </p:nvCxnSpPr>
        <p:spPr>
          <a:xfrm flipH="1" rot="10800000">
            <a:off x="-3520011" y="-1954027"/>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6" name="Google Shape;86;p13"/>
          <p:cNvCxnSpPr/>
          <p:nvPr/>
        </p:nvCxnSpPr>
        <p:spPr>
          <a:xfrm flipH="1" rot="10800000">
            <a:off x="-2694632" y="-1128648"/>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7" name="Google Shape;87;p13"/>
          <p:cNvCxnSpPr/>
          <p:nvPr/>
        </p:nvCxnSpPr>
        <p:spPr>
          <a:xfrm flipH="1" rot="10800000">
            <a:off x="-1869253" y="-303269"/>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8" name="Google Shape;88;p13"/>
          <p:cNvCxnSpPr/>
          <p:nvPr/>
        </p:nvCxnSpPr>
        <p:spPr>
          <a:xfrm flipH="1" rot="10800000">
            <a:off x="-1043873" y="522111"/>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89" name="Google Shape;89;p13"/>
          <p:cNvCxnSpPr/>
          <p:nvPr/>
        </p:nvCxnSpPr>
        <p:spPr>
          <a:xfrm flipH="1" rot="10800000">
            <a:off x="-218494" y="1347490"/>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90" name="Google Shape;90;p13"/>
          <p:cNvCxnSpPr/>
          <p:nvPr/>
        </p:nvCxnSpPr>
        <p:spPr>
          <a:xfrm flipH="1" rot="10800000">
            <a:off x="606885" y="2172869"/>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91" name="Google Shape;91;p13"/>
          <p:cNvCxnSpPr/>
          <p:nvPr/>
        </p:nvCxnSpPr>
        <p:spPr>
          <a:xfrm flipH="1" rot="10800000">
            <a:off x="1432264" y="2998248"/>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92" name="Google Shape;92;p13"/>
          <p:cNvCxnSpPr/>
          <p:nvPr/>
        </p:nvCxnSpPr>
        <p:spPr>
          <a:xfrm flipH="1" rot="10800000">
            <a:off x="1432264" y="4656670"/>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93" name="Google Shape;93;p13"/>
          <p:cNvCxnSpPr/>
          <p:nvPr/>
        </p:nvCxnSpPr>
        <p:spPr>
          <a:xfrm flipH="1" rot="10800000">
            <a:off x="-5583459" y="-4017475"/>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4" name="Google Shape;94;p13"/>
          <p:cNvCxnSpPr/>
          <p:nvPr/>
        </p:nvCxnSpPr>
        <p:spPr>
          <a:xfrm flipH="1" rot="10800000">
            <a:off x="-6693126" y="-4564868"/>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5" name="Google Shape;95;p13"/>
          <p:cNvCxnSpPr/>
          <p:nvPr/>
        </p:nvCxnSpPr>
        <p:spPr>
          <a:xfrm flipH="1" rot="10800000">
            <a:off x="-4758079" y="-3192095"/>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6" name="Google Shape;96;p13"/>
          <p:cNvCxnSpPr/>
          <p:nvPr/>
        </p:nvCxnSpPr>
        <p:spPr>
          <a:xfrm flipH="1" rot="10800000">
            <a:off x="-3932700" y="-2366716"/>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7" name="Google Shape;97;p13"/>
          <p:cNvCxnSpPr/>
          <p:nvPr/>
        </p:nvCxnSpPr>
        <p:spPr>
          <a:xfrm flipH="1" rot="10800000">
            <a:off x="-3107321" y="-1541337"/>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8" name="Google Shape;98;p13"/>
          <p:cNvCxnSpPr/>
          <p:nvPr/>
        </p:nvCxnSpPr>
        <p:spPr>
          <a:xfrm flipH="1" rot="10800000">
            <a:off x="-2281942" y="-715958"/>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99" name="Google Shape;99;p13"/>
          <p:cNvCxnSpPr/>
          <p:nvPr/>
        </p:nvCxnSpPr>
        <p:spPr>
          <a:xfrm flipH="1" rot="10800000">
            <a:off x="-1456563" y="109421"/>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100" name="Google Shape;100;p13"/>
          <p:cNvCxnSpPr/>
          <p:nvPr/>
        </p:nvCxnSpPr>
        <p:spPr>
          <a:xfrm flipH="1" rot="10800000">
            <a:off x="-631184" y="934800"/>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101" name="Google Shape;101;p13"/>
          <p:cNvCxnSpPr/>
          <p:nvPr/>
        </p:nvCxnSpPr>
        <p:spPr>
          <a:xfrm flipH="1" rot="10800000">
            <a:off x="194195" y="1760179"/>
            <a:ext cx="12123900" cy="12123900"/>
          </a:xfrm>
          <a:prstGeom prst="straightConnector1">
            <a:avLst/>
          </a:prstGeom>
          <a:noFill/>
          <a:ln cap="flat" cmpd="sng" w="381000">
            <a:solidFill>
              <a:srgbClr val="AF3426"/>
            </a:solidFill>
            <a:prstDash val="solid"/>
            <a:round/>
            <a:headEnd len="sm" w="sm" type="none"/>
            <a:tailEnd len="sm" w="sm" type="none"/>
          </a:ln>
        </p:spPr>
      </p:cxnSp>
      <p:cxnSp>
        <p:nvCxnSpPr>
          <p:cNvPr id="102" name="Google Shape;102;p13"/>
          <p:cNvCxnSpPr/>
          <p:nvPr/>
        </p:nvCxnSpPr>
        <p:spPr>
          <a:xfrm flipH="1" rot="10800000">
            <a:off x="1019574" y="2585558"/>
            <a:ext cx="12123900" cy="12123900"/>
          </a:xfrm>
          <a:prstGeom prst="straightConnector1">
            <a:avLst/>
          </a:prstGeom>
          <a:noFill/>
          <a:ln cap="flat" cmpd="sng" w="381000">
            <a:solidFill>
              <a:srgbClr val="AF3426"/>
            </a:solidFill>
            <a:prstDash val="solid"/>
            <a:round/>
            <a:headEnd len="sm" w="sm" type="none"/>
            <a:tailEnd len="sm" w="sm" type="none"/>
          </a:ln>
        </p:spPr>
      </p:cxnSp>
      <p:grpSp>
        <p:nvGrpSpPr>
          <p:cNvPr id="103" name="Google Shape;103;p13"/>
          <p:cNvGrpSpPr/>
          <p:nvPr/>
        </p:nvGrpSpPr>
        <p:grpSpPr>
          <a:xfrm>
            <a:off x="615478" y="392150"/>
            <a:ext cx="6329142" cy="9593711"/>
            <a:chOff x="0" y="-123825"/>
            <a:chExt cx="2496900" cy="3784800"/>
          </a:xfrm>
        </p:grpSpPr>
        <p:sp>
          <p:nvSpPr>
            <p:cNvPr id="104" name="Google Shape;104;p13"/>
            <p:cNvSpPr/>
            <p:nvPr/>
          </p:nvSpPr>
          <p:spPr>
            <a:xfrm>
              <a:off x="0" y="0"/>
              <a:ext cx="2496828" cy="3660972"/>
            </a:xfrm>
            <a:custGeom>
              <a:rect b="b" l="l" r="r" t="t"/>
              <a:pathLst>
                <a:path extrusionOk="0" h="3660972" w="2496828">
                  <a:moveTo>
                    <a:pt x="63608" y="0"/>
                  </a:moveTo>
                  <a:lnTo>
                    <a:pt x="2433220" y="0"/>
                  </a:lnTo>
                  <a:cubicBezTo>
                    <a:pt x="2468350" y="0"/>
                    <a:pt x="2496828" y="28478"/>
                    <a:pt x="2496828" y="63608"/>
                  </a:cubicBezTo>
                  <a:lnTo>
                    <a:pt x="2496828" y="3597364"/>
                  </a:lnTo>
                  <a:cubicBezTo>
                    <a:pt x="2496828" y="3632493"/>
                    <a:pt x="2468350" y="3660972"/>
                    <a:pt x="2433220" y="3660972"/>
                  </a:cubicBezTo>
                  <a:lnTo>
                    <a:pt x="63608" y="3660972"/>
                  </a:lnTo>
                  <a:cubicBezTo>
                    <a:pt x="28478" y="3660972"/>
                    <a:pt x="0" y="3632493"/>
                    <a:pt x="0" y="3597364"/>
                  </a:cubicBezTo>
                  <a:lnTo>
                    <a:pt x="0" y="63608"/>
                  </a:lnTo>
                  <a:cubicBezTo>
                    <a:pt x="0" y="28478"/>
                    <a:pt x="28478" y="0"/>
                    <a:pt x="63608" y="0"/>
                  </a:cubicBezTo>
                  <a:close/>
                </a:path>
              </a:pathLst>
            </a:custGeom>
            <a:solidFill>
              <a:srgbClr val="EFE9E3"/>
            </a:solidFill>
            <a:ln cap="rnd" cmpd="sng" w="38100">
              <a:solidFill>
                <a:srgbClr val="AF342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txBox="1"/>
            <p:nvPr/>
          </p:nvSpPr>
          <p:spPr>
            <a:xfrm>
              <a:off x="0" y="-123825"/>
              <a:ext cx="2496900" cy="3784800"/>
            </a:xfrm>
            <a:prstGeom prst="rect">
              <a:avLst/>
            </a:prstGeom>
            <a:noFill/>
            <a:ln>
              <a:noFill/>
            </a:ln>
          </p:spPr>
          <p:txBody>
            <a:bodyPr anchorCtr="0" anchor="ctr" bIns="50800" lIns="50800" spcFirstLastPara="1" rIns="50800" wrap="square" tIns="50800">
              <a:noAutofit/>
            </a:bodyPr>
            <a:lstStyle/>
            <a:p>
              <a:pPr indent="0" lvl="0" marL="0" marR="0" rtl="0" algn="ctr">
                <a:lnSpc>
                  <a:spcPct val="17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6" name="Google Shape;106;p13"/>
          <p:cNvCxnSpPr/>
          <p:nvPr/>
        </p:nvCxnSpPr>
        <p:spPr>
          <a:xfrm flipH="1" rot="10800000">
            <a:off x="1844953" y="3410937"/>
            <a:ext cx="12123900" cy="12123900"/>
          </a:xfrm>
          <a:prstGeom prst="straightConnector1">
            <a:avLst/>
          </a:prstGeom>
          <a:noFill/>
          <a:ln cap="flat" cmpd="sng" w="381000">
            <a:solidFill>
              <a:srgbClr val="AF3426"/>
            </a:solidFill>
            <a:prstDash val="solid"/>
            <a:round/>
            <a:headEnd len="sm" w="sm" type="none"/>
            <a:tailEnd len="sm" w="sm" type="none"/>
          </a:ln>
        </p:spPr>
      </p:cxnSp>
      <p:sp>
        <p:nvSpPr>
          <p:cNvPr id="107" name="Google Shape;107;p13"/>
          <p:cNvSpPr txBox="1"/>
          <p:nvPr/>
        </p:nvSpPr>
        <p:spPr>
          <a:xfrm>
            <a:off x="5785995" y="1300754"/>
            <a:ext cx="760800" cy="42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94" u="none" cap="none" strike="noStrike">
                <a:solidFill>
                  <a:srgbClr val="623827"/>
                </a:solidFill>
                <a:latin typeface="Allura"/>
                <a:ea typeface="Allura"/>
                <a:cs typeface="Allura"/>
                <a:sym typeface="Allura"/>
              </a:rPr>
              <a:t>Happy Holidays!</a:t>
            </a:r>
            <a:endParaRPr/>
          </a:p>
        </p:txBody>
      </p:sp>
      <p:pic>
        <p:nvPicPr>
          <p:cNvPr id="108" name="Google Shape;108;p13"/>
          <p:cNvPicPr preferRelativeResize="0"/>
          <p:nvPr/>
        </p:nvPicPr>
        <p:blipFill>
          <a:blip r:embed="rId2">
            <a:alphaModFix/>
          </a:blip>
          <a:stretch>
            <a:fillRect/>
          </a:stretch>
        </p:blipFill>
        <p:spPr>
          <a:xfrm>
            <a:off x="723458" y="249525"/>
            <a:ext cx="1370816" cy="1998177"/>
          </a:xfrm>
          <a:prstGeom prst="rect">
            <a:avLst/>
          </a:prstGeom>
          <a:noFill/>
          <a:ln>
            <a:noFill/>
          </a:ln>
        </p:spPr>
      </p:pic>
      <p:pic>
        <p:nvPicPr>
          <p:cNvPr id="109" name="Google Shape;109;p13"/>
          <p:cNvPicPr preferRelativeResize="0"/>
          <p:nvPr/>
        </p:nvPicPr>
        <p:blipFill>
          <a:blip r:embed="rId3">
            <a:alphaModFix/>
          </a:blip>
          <a:stretch>
            <a:fillRect/>
          </a:stretch>
        </p:blipFill>
        <p:spPr>
          <a:xfrm>
            <a:off x="3740075" y="8683335"/>
            <a:ext cx="1584901" cy="1779538"/>
          </a:xfrm>
          <a:prstGeom prst="rect">
            <a:avLst/>
          </a:prstGeom>
          <a:noFill/>
          <a:ln>
            <a:noFill/>
          </a:ln>
        </p:spPr>
      </p:pic>
      <p:pic>
        <p:nvPicPr>
          <p:cNvPr id="110" name="Google Shape;110;p13"/>
          <p:cNvPicPr preferRelativeResize="0"/>
          <p:nvPr/>
        </p:nvPicPr>
        <p:blipFill>
          <a:blip r:embed="rId4">
            <a:alphaModFix/>
          </a:blip>
          <a:stretch>
            <a:fillRect/>
          </a:stretch>
        </p:blipFill>
        <p:spPr>
          <a:xfrm>
            <a:off x="5575474" y="7952497"/>
            <a:ext cx="1717323" cy="2557896"/>
          </a:xfrm>
          <a:prstGeom prst="rect">
            <a:avLst/>
          </a:prstGeom>
          <a:noFill/>
          <a:ln>
            <a:noFill/>
          </a:ln>
        </p:spPr>
      </p:pic>
      <p:pic>
        <p:nvPicPr>
          <p:cNvPr id="111" name="Google Shape;111;p13"/>
          <p:cNvPicPr preferRelativeResize="0"/>
          <p:nvPr/>
        </p:nvPicPr>
        <p:blipFill>
          <a:blip r:embed="rId5">
            <a:alphaModFix/>
          </a:blip>
          <a:stretch>
            <a:fillRect/>
          </a:stretch>
        </p:blipFill>
        <p:spPr>
          <a:xfrm>
            <a:off x="4955508" y="1274175"/>
            <a:ext cx="950502" cy="279400"/>
          </a:xfrm>
          <a:prstGeom prst="rect">
            <a:avLst/>
          </a:prstGeom>
          <a:noFill/>
          <a:ln>
            <a:noFill/>
          </a:ln>
        </p:spPr>
      </p:pic>
      <p:pic>
        <p:nvPicPr>
          <p:cNvPr id="112" name="Google Shape;112;p13"/>
          <p:cNvPicPr preferRelativeResize="0"/>
          <p:nvPr/>
        </p:nvPicPr>
        <p:blipFill>
          <a:blip r:embed="rId6">
            <a:alphaModFix/>
          </a:blip>
          <a:stretch>
            <a:fillRect/>
          </a:stretch>
        </p:blipFill>
        <p:spPr>
          <a:xfrm>
            <a:off x="5575474" y="948644"/>
            <a:ext cx="1144074" cy="113320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1">
    <p:spTree>
      <p:nvGrpSpPr>
        <p:cNvPr id="113" name="Shape 113"/>
        <p:cNvGrpSpPr/>
        <p:nvPr/>
      </p:nvGrpSpPr>
      <p:grpSpPr>
        <a:xfrm>
          <a:off x="0" y="0"/>
          <a:ext cx="0" cy="0"/>
          <a:chOff x="0" y="0"/>
          <a:chExt cx="0" cy="0"/>
        </a:xfrm>
      </p:grpSpPr>
      <p:pic>
        <p:nvPicPr>
          <p:cNvPr id="114" name="Google Shape;114;p14"/>
          <p:cNvPicPr preferRelativeResize="0"/>
          <p:nvPr/>
        </p:nvPicPr>
        <p:blipFill>
          <a:blip r:embed="rId2">
            <a:alphaModFix/>
          </a:blip>
          <a:stretch>
            <a:fillRect/>
          </a:stretch>
        </p:blipFill>
        <p:spPr>
          <a:xfrm>
            <a:off x="0" y="-76034"/>
            <a:ext cx="7556500" cy="10769434"/>
          </a:xfrm>
          <a:prstGeom prst="rect">
            <a:avLst/>
          </a:prstGeom>
          <a:noFill/>
          <a:ln>
            <a:noFill/>
          </a:ln>
        </p:spPr>
      </p:pic>
      <p:sp>
        <p:nvSpPr>
          <p:cNvPr id="115" name="Google Shape;115;p14"/>
          <p:cNvSpPr/>
          <p:nvPr/>
        </p:nvSpPr>
        <p:spPr>
          <a:xfrm>
            <a:off x="388211" y="422225"/>
            <a:ext cx="6784023" cy="9848196"/>
          </a:xfrm>
          <a:custGeom>
            <a:rect b="b" l="l" r="r" t="t"/>
            <a:pathLst>
              <a:path extrusionOk="0" h="3884890" w="2676143">
                <a:moveTo>
                  <a:pt x="0" y="0"/>
                </a:moveTo>
                <a:lnTo>
                  <a:pt x="2676143" y="0"/>
                </a:lnTo>
                <a:lnTo>
                  <a:pt x="2676143" y="3884890"/>
                </a:lnTo>
                <a:lnTo>
                  <a:pt x="0" y="3884890"/>
                </a:lnTo>
                <a:close/>
              </a:path>
            </a:pathLst>
          </a:custGeom>
          <a:solidFill>
            <a:srgbClr val="EFE9E3"/>
          </a:solidFill>
          <a:ln cap="sq" cmpd="sng" w="95250">
            <a:solidFill>
              <a:srgbClr val="AF3426"/>
            </a:solidFill>
            <a:prstDash val="solid"/>
            <a:miter lim="8000"/>
            <a:headEnd len="sm" w="sm" type="none"/>
            <a:tailEnd len="sm" w="sm" type="none"/>
          </a:ln>
        </p:spPr>
      </p:sp>
      <p:grpSp>
        <p:nvGrpSpPr>
          <p:cNvPr id="116" name="Google Shape;116;p14"/>
          <p:cNvGrpSpPr/>
          <p:nvPr/>
        </p:nvGrpSpPr>
        <p:grpSpPr>
          <a:xfrm>
            <a:off x="756000" y="707758"/>
            <a:ext cx="6048680" cy="9184446"/>
            <a:chOff x="0" y="-19050"/>
            <a:chExt cx="1251900" cy="1900912"/>
          </a:xfrm>
        </p:grpSpPr>
        <p:sp>
          <p:nvSpPr>
            <p:cNvPr id="117" name="Google Shape;117;p14"/>
            <p:cNvSpPr/>
            <p:nvPr/>
          </p:nvSpPr>
          <p:spPr>
            <a:xfrm>
              <a:off x="0" y="0"/>
              <a:ext cx="1251760" cy="1881862"/>
            </a:xfrm>
            <a:custGeom>
              <a:rect b="b" l="l" r="r" t="t"/>
              <a:pathLst>
                <a:path extrusionOk="0" h="1881862" w="1251760">
                  <a:moveTo>
                    <a:pt x="0" y="0"/>
                  </a:moveTo>
                  <a:lnTo>
                    <a:pt x="1251760" y="0"/>
                  </a:lnTo>
                  <a:lnTo>
                    <a:pt x="1251760" y="1881862"/>
                  </a:lnTo>
                  <a:lnTo>
                    <a:pt x="0" y="1881862"/>
                  </a:lnTo>
                  <a:close/>
                </a:path>
              </a:pathLst>
            </a:custGeom>
            <a:solidFill>
              <a:srgbClr val="000000">
                <a:alpha val="0"/>
              </a:srgbClr>
            </a:solidFill>
            <a:ln cap="sq" cmpd="sng" w="95250">
              <a:solidFill>
                <a:srgbClr val="D6AA41"/>
              </a:solidFill>
              <a:prstDash val="solid"/>
              <a:miter lim="8000"/>
              <a:headEnd len="sm" w="sm" type="none"/>
              <a:tailEnd len="sm" w="sm" type="none"/>
            </a:ln>
          </p:spPr>
        </p:sp>
        <p:sp>
          <p:nvSpPr>
            <p:cNvPr id="118" name="Google Shape;118;p14"/>
            <p:cNvSpPr txBox="1"/>
            <p:nvPr/>
          </p:nvSpPr>
          <p:spPr>
            <a:xfrm>
              <a:off x="0" y="-19050"/>
              <a:ext cx="1251900" cy="1900800"/>
            </a:xfrm>
            <a:prstGeom prst="rect">
              <a:avLst/>
            </a:prstGeom>
            <a:noFill/>
            <a:ln>
              <a:noFill/>
            </a:ln>
          </p:spPr>
          <p:txBody>
            <a:bodyPr anchorCtr="0" anchor="ctr" bIns="50800" lIns="50800" spcFirstLastPara="1" rIns="50800" wrap="square" tIns="50800">
              <a:noAutofit/>
            </a:bodyPr>
            <a:lstStyle/>
            <a:p>
              <a:pPr indent="0" lvl="0" marL="0" marR="0" rtl="0" algn="ctr">
                <a:lnSpc>
                  <a:spcPct val="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4"/>
          <p:cNvPicPr preferRelativeResize="0"/>
          <p:nvPr/>
        </p:nvPicPr>
        <p:blipFill>
          <a:blip r:embed="rId3">
            <a:alphaModFix/>
          </a:blip>
          <a:stretch>
            <a:fillRect/>
          </a:stretch>
        </p:blipFill>
        <p:spPr>
          <a:xfrm>
            <a:off x="6049300" y="9567175"/>
            <a:ext cx="1254098" cy="875675"/>
          </a:xfrm>
          <a:prstGeom prst="rect">
            <a:avLst/>
          </a:prstGeom>
          <a:noFill/>
          <a:ln>
            <a:noFill/>
          </a:ln>
        </p:spPr>
      </p:pic>
      <p:pic>
        <p:nvPicPr>
          <p:cNvPr id="120" name="Google Shape;120;p14"/>
          <p:cNvPicPr preferRelativeResize="0"/>
          <p:nvPr/>
        </p:nvPicPr>
        <p:blipFill>
          <a:blip r:embed="rId4">
            <a:alphaModFix/>
          </a:blip>
          <a:stretch>
            <a:fillRect/>
          </a:stretch>
        </p:blipFill>
        <p:spPr>
          <a:xfrm>
            <a:off x="89573" y="175049"/>
            <a:ext cx="1332849" cy="930000"/>
          </a:xfrm>
          <a:prstGeom prst="rect">
            <a:avLst/>
          </a:prstGeom>
          <a:noFill/>
          <a:ln>
            <a:noFill/>
          </a:ln>
        </p:spPr>
      </p:pic>
      <p:pic>
        <p:nvPicPr>
          <p:cNvPr id="121" name="Google Shape;121;p14"/>
          <p:cNvPicPr preferRelativeResize="0"/>
          <p:nvPr/>
        </p:nvPicPr>
        <p:blipFill>
          <a:blip r:embed="rId5">
            <a:alphaModFix/>
          </a:blip>
          <a:stretch>
            <a:fillRect/>
          </a:stretch>
        </p:blipFill>
        <p:spPr>
          <a:xfrm>
            <a:off x="4493150" y="854016"/>
            <a:ext cx="2086850" cy="2499333"/>
          </a:xfrm>
          <a:prstGeom prst="rect">
            <a:avLst/>
          </a:prstGeom>
          <a:noFill/>
          <a:ln>
            <a:noFill/>
          </a:ln>
        </p:spPr>
      </p:pic>
      <p:pic>
        <p:nvPicPr>
          <p:cNvPr id="122" name="Google Shape;122;p14"/>
          <p:cNvPicPr preferRelativeResize="0"/>
          <p:nvPr/>
        </p:nvPicPr>
        <p:blipFill>
          <a:blip r:embed="rId6">
            <a:alphaModFix/>
          </a:blip>
          <a:stretch>
            <a:fillRect/>
          </a:stretch>
        </p:blipFill>
        <p:spPr>
          <a:xfrm>
            <a:off x="3546425" y="1711097"/>
            <a:ext cx="946724" cy="1380004"/>
          </a:xfrm>
          <a:prstGeom prst="rect">
            <a:avLst/>
          </a:prstGeom>
          <a:noFill/>
          <a:ln>
            <a:noFill/>
          </a:ln>
        </p:spPr>
      </p:pic>
      <p:pic>
        <p:nvPicPr>
          <p:cNvPr id="123" name="Google Shape;123;p14"/>
          <p:cNvPicPr preferRelativeResize="0"/>
          <p:nvPr/>
        </p:nvPicPr>
        <p:blipFill>
          <a:blip r:embed="rId7">
            <a:alphaModFix/>
          </a:blip>
          <a:stretch>
            <a:fillRect/>
          </a:stretch>
        </p:blipFill>
        <p:spPr>
          <a:xfrm flipH="1">
            <a:off x="377727" y="8330331"/>
            <a:ext cx="1935173" cy="21728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1_1">
    <p:spTree>
      <p:nvGrpSpPr>
        <p:cNvPr id="124" name="Shape 124"/>
        <p:cNvGrpSpPr/>
        <p:nvPr/>
      </p:nvGrpSpPr>
      <p:grpSpPr>
        <a:xfrm>
          <a:off x="0" y="0"/>
          <a:ext cx="0" cy="0"/>
          <a:chOff x="0" y="0"/>
          <a:chExt cx="0" cy="0"/>
        </a:xfrm>
      </p:grpSpPr>
      <p:pic>
        <p:nvPicPr>
          <p:cNvPr id="125" name="Google Shape;125;p15"/>
          <p:cNvPicPr preferRelativeResize="0"/>
          <p:nvPr/>
        </p:nvPicPr>
        <p:blipFill rotWithShape="1">
          <a:blip r:embed="rId2">
            <a:alphaModFix/>
          </a:blip>
          <a:srcRect b="0" l="0" r="1797" t="0"/>
          <a:stretch/>
        </p:blipFill>
        <p:spPr>
          <a:xfrm>
            <a:off x="0" y="3075775"/>
            <a:ext cx="7556500" cy="7694776"/>
          </a:xfrm>
          <a:prstGeom prst="rect">
            <a:avLst/>
          </a:prstGeom>
          <a:noFill/>
          <a:ln>
            <a:noFill/>
          </a:ln>
        </p:spPr>
      </p:pic>
      <p:pic>
        <p:nvPicPr>
          <p:cNvPr id="126" name="Google Shape;126;p15"/>
          <p:cNvPicPr preferRelativeResize="0"/>
          <p:nvPr/>
        </p:nvPicPr>
        <p:blipFill>
          <a:blip r:embed="rId3">
            <a:alphaModFix/>
          </a:blip>
          <a:stretch>
            <a:fillRect/>
          </a:stretch>
        </p:blipFill>
        <p:spPr>
          <a:xfrm>
            <a:off x="1012925" y="195938"/>
            <a:ext cx="1246127" cy="1341076"/>
          </a:xfrm>
          <a:prstGeom prst="rect">
            <a:avLst/>
          </a:prstGeom>
          <a:noFill/>
          <a:ln>
            <a:noFill/>
          </a:ln>
        </p:spPr>
      </p:pic>
      <p:pic>
        <p:nvPicPr>
          <p:cNvPr id="127" name="Google Shape;127;p15"/>
          <p:cNvPicPr preferRelativeResize="0"/>
          <p:nvPr/>
        </p:nvPicPr>
        <p:blipFill>
          <a:blip r:embed="rId3">
            <a:alphaModFix/>
          </a:blip>
          <a:stretch>
            <a:fillRect/>
          </a:stretch>
        </p:blipFill>
        <p:spPr>
          <a:xfrm>
            <a:off x="5300950" y="201913"/>
            <a:ext cx="1246127" cy="1341076"/>
          </a:xfrm>
          <a:prstGeom prst="rect">
            <a:avLst/>
          </a:prstGeom>
          <a:noFill/>
          <a:ln>
            <a:noFill/>
          </a:ln>
        </p:spPr>
      </p:pic>
      <p:pic>
        <p:nvPicPr>
          <p:cNvPr id="128" name="Google Shape;128;p15"/>
          <p:cNvPicPr preferRelativeResize="0"/>
          <p:nvPr/>
        </p:nvPicPr>
        <p:blipFill rotWithShape="1">
          <a:blip r:embed="rId4">
            <a:alphaModFix/>
          </a:blip>
          <a:srcRect b="0" l="0" r="22827" t="0"/>
          <a:stretch/>
        </p:blipFill>
        <p:spPr>
          <a:xfrm>
            <a:off x="6538927" y="1513775"/>
            <a:ext cx="1021074" cy="1479101"/>
          </a:xfrm>
          <a:prstGeom prst="rect">
            <a:avLst/>
          </a:prstGeom>
          <a:noFill/>
          <a:ln>
            <a:noFill/>
          </a:ln>
        </p:spPr>
      </p:pic>
      <p:pic>
        <p:nvPicPr>
          <p:cNvPr id="129" name="Google Shape;129;p15"/>
          <p:cNvPicPr preferRelativeResize="0"/>
          <p:nvPr/>
        </p:nvPicPr>
        <p:blipFill rotWithShape="1">
          <a:blip r:embed="rId4">
            <a:alphaModFix/>
          </a:blip>
          <a:srcRect b="0" l="22827" r="0" t="0"/>
          <a:stretch/>
        </p:blipFill>
        <p:spPr>
          <a:xfrm>
            <a:off x="0" y="1518125"/>
            <a:ext cx="1021074" cy="1479101"/>
          </a:xfrm>
          <a:prstGeom prst="rect">
            <a:avLst/>
          </a:prstGeom>
          <a:noFill/>
          <a:ln>
            <a:noFill/>
          </a:ln>
        </p:spPr>
      </p:pic>
      <p:sp>
        <p:nvSpPr>
          <p:cNvPr id="130" name="Google Shape;130;p15"/>
          <p:cNvSpPr/>
          <p:nvPr/>
        </p:nvSpPr>
        <p:spPr>
          <a:xfrm>
            <a:off x="373741" y="417923"/>
            <a:ext cx="6812026" cy="9855446"/>
          </a:xfrm>
          <a:custGeom>
            <a:rect b="b" l="l" r="r" t="t"/>
            <a:pathLst>
              <a:path extrusionOk="0" h="95544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671"/>
                </a:cubicBezTo>
                <a:lnTo>
                  <a:pt x="660400" y="955448"/>
                </a:lnTo>
                <a:lnTo>
                  <a:pt x="0" y="955448"/>
                </a:lnTo>
                <a:lnTo>
                  <a:pt x="0" y="332134"/>
                </a:lnTo>
                <a:cubicBezTo>
                  <a:pt x="1782" y="185660"/>
                  <a:pt x="93019" y="64045"/>
                  <a:pt x="220252" y="19070"/>
                </a:cubicBezTo>
                <a:close/>
              </a:path>
            </a:pathLst>
          </a:custGeom>
          <a:solidFill>
            <a:srgbClr val="EFE9E3"/>
          </a:solidFill>
          <a:ln cap="sq" cmpd="sng" w="38100">
            <a:solidFill>
              <a:srgbClr val="AF342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 name="Google Shape;131;p15"/>
          <p:cNvCxnSpPr/>
          <p:nvPr/>
        </p:nvCxnSpPr>
        <p:spPr>
          <a:xfrm>
            <a:off x="3002889" y="3449665"/>
            <a:ext cx="3618600" cy="0"/>
          </a:xfrm>
          <a:prstGeom prst="straightConnector1">
            <a:avLst/>
          </a:prstGeom>
          <a:noFill/>
          <a:ln cap="rnd" cmpd="sng" w="9525">
            <a:solidFill>
              <a:srgbClr val="D10C07"/>
            </a:solidFill>
            <a:prstDash val="lgDash"/>
            <a:round/>
            <a:headEnd len="sm" w="sm" type="none"/>
            <a:tailEnd len="sm" w="sm" type="none"/>
          </a:ln>
        </p:spPr>
      </p:cxnSp>
      <p:cxnSp>
        <p:nvCxnSpPr>
          <p:cNvPr id="132" name="Google Shape;132;p15"/>
          <p:cNvCxnSpPr/>
          <p:nvPr/>
        </p:nvCxnSpPr>
        <p:spPr>
          <a:xfrm>
            <a:off x="938419" y="3843290"/>
            <a:ext cx="5683200" cy="0"/>
          </a:xfrm>
          <a:prstGeom prst="straightConnector1">
            <a:avLst/>
          </a:prstGeom>
          <a:noFill/>
          <a:ln cap="rnd" cmpd="sng" w="9525">
            <a:solidFill>
              <a:srgbClr val="D10C07"/>
            </a:solidFill>
            <a:prstDash val="lgDash"/>
            <a:round/>
            <a:headEnd len="sm" w="sm" type="none"/>
            <a:tailEnd len="sm" w="sm" type="none"/>
          </a:ln>
        </p:spPr>
      </p:cxnSp>
      <p:cxnSp>
        <p:nvCxnSpPr>
          <p:cNvPr id="133" name="Google Shape;133;p15"/>
          <p:cNvCxnSpPr/>
          <p:nvPr/>
        </p:nvCxnSpPr>
        <p:spPr>
          <a:xfrm>
            <a:off x="938419" y="4236915"/>
            <a:ext cx="5683200" cy="0"/>
          </a:xfrm>
          <a:prstGeom prst="straightConnector1">
            <a:avLst/>
          </a:prstGeom>
          <a:noFill/>
          <a:ln cap="rnd" cmpd="sng" w="9525">
            <a:solidFill>
              <a:srgbClr val="D10C07"/>
            </a:solidFill>
            <a:prstDash val="lgDash"/>
            <a:round/>
            <a:headEnd len="sm" w="sm" type="none"/>
            <a:tailEnd len="sm" w="sm" type="none"/>
          </a:ln>
        </p:spPr>
      </p:cxnSp>
      <p:cxnSp>
        <p:nvCxnSpPr>
          <p:cNvPr id="134" name="Google Shape;134;p15"/>
          <p:cNvCxnSpPr/>
          <p:nvPr/>
        </p:nvCxnSpPr>
        <p:spPr>
          <a:xfrm>
            <a:off x="938419" y="4630540"/>
            <a:ext cx="5683200" cy="0"/>
          </a:xfrm>
          <a:prstGeom prst="straightConnector1">
            <a:avLst/>
          </a:prstGeom>
          <a:noFill/>
          <a:ln cap="rnd" cmpd="sng" w="9525">
            <a:solidFill>
              <a:srgbClr val="D10C07"/>
            </a:solidFill>
            <a:prstDash val="lgDash"/>
            <a:round/>
            <a:headEnd len="sm" w="sm" type="none"/>
            <a:tailEnd len="sm" w="sm" type="none"/>
          </a:ln>
        </p:spPr>
      </p:cxnSp>
      <p:cxnSp>
        <p:nvCxnSpPr>
          <p:cNvPr id="135" name="Google Shape;135;p15"/>
          <p:cNvCxnSpPr/>
          <p:nvPr/>
        </p:nvCxnSpPr>
        <p:spPr>
          <a:xfrm>
            <a:off x="938419" y="5024166"/>
            <a:ext cx="5683200" cy="0"/>
          </a:xfrm>
          <a:prstGeom prst="straightConnector1">
            <a:avLst/>
          </a:prstGeom>
          <a:noFill/>
          <a:ln cap="rnd" cmpd="sng" w="9525">
            <a:solidFill>
              <a:srgbClr val="D10C07"/>
            </a:solidFill>
            <a:prstDash val="lgDash"/>
            <a:round/>
            <a:headEnd len="sm" w="sm" type="none"/>
            <a:tailEnd len="sm" w="sm" type="none"/>
          </a:ln>
        </p:spPr>
      </p:cxnSp>
      <p:cxnSp>
        <p:nvCxnSpPr>
          <p:cNvPr id="136" name="Google Shape;136;p15"/>
          <p:cNvCxnSpPr/>
          <p:nvPr/>
        </p:nvCxnSpPr>
        <p:spPr>
          <a:xfrm>
            <a:off x="938419" y="5417791"/>
            <a:ext cx="5683200" cy="0"/>
          </a:xfrm>
          <a:prstGeom prst="straightConnector1">
            <a:avLst/>
          </a:prstGeom>
          <a:noFill/>
          <a:ln cap="rnd" cmpd="sng" w="9525">
            <a:solidFill>
              <a:srgbClr val="D10C07"/>
            </a:solidFill>
            <a:prstDash val="lgDash"/>
            <a:round/>
            <a:headEnd len="sm" w="sm" type="none"/>
            <a:tailEnd len="sm" w="sm" type="none"/>
          </a:ln>
        </p:spPr>
      </p:cxnSp>
      <p:cxnSp>
        <p:nvCxnSpPr>
          <p:cNvPr id="137" name="Google Shape;137;p15"/>
          <p:cNvCxnSpPr/>
          <p:nvPr/>
        </p:nvCxnSpPr>
        <p:spPr>
          <a:xfrm>
            <a:off x="938419" y="5811416"/>
            <a:ext cx="5683200" cy="0"/>
          </a:xfrm>
          <a:prstGeom prst="straightConnector1">
            <a:avLst/>
          </a:prstGeom>
          <a:noFill/>
          <a:ln cap="rnd" cmpd="sng" w="9525">
            <a:solidFill>
              <a:srgbClr val="D10C07"/>
            </a:solidFill>
            <a:prstDash val="lgDash"/>
            <a:round/>
            <a:headEnd len="sm" w="sm" type="none"/>
            <a:tailEnd len="sm" w="sm" type="none"/>
          </a:ln>
        </p:spPr>
      </p:cxnSp>
      <p:cxnSp>
        <p:nvCxnSpPr>
          <p:cNvPr id="138" name="Google Shape;138;p15"/>
          <p:cNvCxnSpPr/>
          <p:nvPr/>
        </p:nvCxnSpPr>
        <p:spPr>
          <a:xfrm>
            <a:off x="938419" y="6205042"/>
            <a:ext cx="5683200" cy="0"/>
          </a:xfrm>
          <a:prstGeom prst="straightConnector1">
            <a:avLst/>
          </a:prstGeom>
          <a:noFill/>
          <a:ln cap="rnd" cmpd="sng" w="9525">
            <a:solidFill>
              <a:srgbClr val="D10C07"/>
            </a:solidFill>
            <a:prstDash val="lgDash"/>
            <a:round/>
            <a:headEnd len="sm" w="sm" type="none"/>
            <a:tailEnd len="sm" w="sm" type="none"/>
          </a:ln>
        </p:spPr>
      </p:cxnSp>
      <p:cxnSp>
        <p:nvCxnSpPr>
          <p:cNvPr id="139" name="Google Shape;139;p15"/>
          <p:cNvCxnSpPr/>
          <p:nvPr/>
        </p:nvCxnSpPr>
        <p:spPr>
          <a:xfrm>
            <a:off x="938419" y="6598667"/>
            <a:ext cx="5683200" cy="0"/>
          </a:xfrm>
          <a:prstGeom prst="straightConnector1">
            <a:avLst/>
          </a:prstGeom>
          <a:noFill/>
          <a:ln cap="rnd" cmpd="sng" w="9525">
            <a:solidFill>
              <a:srgbClr val="D10C07"/>
            </a:solidFill>
            <a:prstDash val="lgDash"/>
            <a:round/>
            <a:headEnd len="sm" w="sm" type="none"/>
            <a:tailEnd len="sm" w="sm" type="none"/>
          </a:ln>
        </p:spPr>
      </p:cxnSp>
      <p:cxnSp>
        <p:nvCxnSpPr>
          <p:cNvPr id="140" name="Google Shape;140;p15"/>
          <p:cNvCxnSpPr/>
          <p:nvPr/>
        </p:nvCxnSpPr>
        <p:spPr>
          <a:xfrm>
            <a:off x="938419" y="6992292"/>
            <a:ext cx="5683200" cy="0"/>
          </a:xfrm>
          <a:prstGeom prst="straightConnector1">
            <a:avLst/>
          </a:prstGeom>
          <a:noFill/>
          <a:ln cap="rnd" cmpd="sng" w="9525">
            <a:solidFill>
              <a:srgbClr val="D10C07"/>
            </a:solidFill>
            <a:prstDash val="lgDash"/>
            <a:round/>
            <a:headEnd len="sm" w="sm" type="none"/>
            <a:tailEnd len="sm" w="sm" type="none"/>
          </a:ln>
        </p:spPr>
      </p:cxnSp>
      <p:cxnSp>
        <p:nvCxnSpPr>
          <p:cNvPr id="141" name="Google Shape;141;p15"/>
          <p:cNvCxnSpPr/>
          <p:nvPr/>
        </p:nvCxnSpPr>
        <p:spPr>
          <a:xfrm>
            <a:off x="938419" y="7385917"/>
            <a:ext cx="5683200" cy="0"/>
          </a:xfrm>
          <a:prstGeom prst="straightConnector1">
            <a:avLst/>
          </a:prstGeom>
          <a:noFill/>
          <a:ln cap="rnd" cmpd="sng" w="9525">
            <a:solidFill>
              <a:srgbClr val="D10C07"/>
            </a:solidFill>
            <a:prstDash val="lgDash"/>
            <a:round/>
            <a:headEnd len="sm" w="sm" type="none"/>
            <a:tailEnd len="sm" w="sm" type="none"/>
          </a:ln>
        </p:spPr>
      </p:cxnSp>
      <p:cxnSp>
        <p:nvCxnSpPr>
          <p:cNvPr id="142" name="Google Shape;142;p15"/>
          <p:cNvCxnSpPr/>
          <p:nvPr/>
        </p:nvCxnSpPr>
        <p:spPr>
          <a:xfrm>
            <a:off x="938419" y="7779543"/>
            <a:ext cx="5683200" cy="0"/>
          </a:xfrm>
          <a:prstGeom prst="straightConnector1">
            <a:avLst/>
          </a:prstGeom>
          <a:noFill/>
          <a:ln cap="rnd" cmpd="sng" w="9525">
            <a:solidFill>
              <a:srgbClr val="D10C07"/>
            </a:solidFill>
            <a:prstDash val="lgDash"/>
            <a:round/>
            <a:headEnd len="sm" w="sm" type="none"/>
            <a:tailEnd len="sm" w="sm" type="none"/>
          </a:ln>
        </p:spPr>
      </p:cxnSp>
      <p:cxnSp>
        <p:nvCxnSpPr>
          <p:cNvPr id="143" name="Google Shape;143;p15"/>
          <p:cNvCxnSpPr/>
          <p:nvPr/>
        </p:nvCxnSpPr>
        <p:spPr>
          <a:xfrm>
            <a:off x="938419" y="8173168"/>
            <a:ext cx="5683200" cy="0"/>
          </a:xfrm>
          <a:prstGeom prst="straightConnector1">
            <a:avLst/>
          </a:prstGeom>
          <a:noFill/>
          <a:ln cap="rnd" cmpd="sng" w="9525">
            <a:solidFill>
              <a:srgbClr val="D10C07"/>
            </a:solidFill>
            <a:prstDash val="lgDash"/>
            <a:round/>
            <a:headEnd len="sm" w="sm" type="none"/>
            <a:tailEnd len="sm" w="sm" type="none"/>
          </a:ln>
        </p:spPr>
      </p:cxnSp>
      <p:cxnSp>
        <p:nvCxnSpPr>
          <p:cNvPr id="144" name="Google Shape;144;p15"/>
          <p:cNvCxnSpPr/>
          <p:nvPr/>
        </p:nvCxnSpPr>
        <p:spPr>
          <a:xfrm>
            <a:off x="938419" y="8566793"/>
            <a:ext cx="3236400" cy="0"/>
          </a:xfrm>
          <a:prstGeom prst="straightConnector1">
            <a:avLst/>
          </a:prstGeom>
          <a:noFill/>
          <a:ln cap="rnd" cmpd="sng" w="9525">
            <a:solidFill>
              <a:srgbClr val="D10C07"/>
            </a:solidFill>
            <a:prstDash val="lgDash"/>
            <a:round/>
            <a:headEnd len="sm" w="sm" type="none"/>
            <a:tailEnd len="sm" w="sm" type="none"/>
          </a:ln>
        </p:spPr>
      </p:cxnSp>
      <p:pic>
        <p:nvPicPr>
          <p:cNvPr id="145" name="Google Shape;145;p15"/>
          <p:cNvPicPr preferRelativeResize="0"/>
          <p:nvPr/>
        </p:nvPicPr>
        <p:blipFill>
          <a:blip r:embed="rId5">
            <a:alphaModFix/>
          </a:blip>
          <a:stretch>
            <a:fillRect/>
          </a:stretch>
        </p:blipFill>
        <p:spPr>
          <a:xfrm>
            <a:off x="3002900" y="234263"/>
            <a:ext cx="1554202" cy="1043470"/>
          </a:xfrm>
          <a:prstGeom prst="rect">
            <a:avLst/>
          </a:prstGeom>
          <a:noFill/>
          <a:ln>
            <a:noFill/>
          </a:ln>
        </p:spPr>
      </p:pic>
      <p:pic>
        <p:nvPicPr>
          <p:cNvPr id="146" name="Google Shape;146;p15"/>
          <p:cNvPicPr preferRelativeResize="0"/>
          <p:nvPr/>
        </p:nvPicPr>
        <p:blipFill rotWithShape="1">
          <a:blip r:embed="rId6">
            <a:alphaModFix/>
          </a:blip>
          <a:srcRect b="0" l="50609" r="0" t="17864"/>
          <a:stretch/>
        </p:blipFill>
        <p:spPr>
          <a:xfrm>
            <a:off x="3500" y="0"/>
            <a:ext cx="678323" cy="1056952"/>
          </a:xfrm>
          <a:prstGeom prst="rect">
            <a:avLst/>
          </a:prstGeom>
          <a:noFill/>
          <a:ln>
            <a:noFill/>
          </a:ln>
        </p:spPr>
      </p:pic>
      <p:pic>
        <p:nvPicPr>
          <p:cNvPr id="147" name="Google Shape;147;p15"/>
          <p:cNvPicPr preferRelativeResize="0"/>
          <p:nvPr/>
        </p:nvPicPr>
        <p:blipFill rotWithShape="1">
          <a:blip r:embed="rId4">
            <a:alphaModFix/>
          </a:blip>
          <a:srcRect b="0" l="0" r="0" t="72391"/>
          <a:stretch/>
        </p:blipFill>
        <p:spPr>
          <a:xfrm>
            <a:off x="2073800" y="1"/>
            <a:ext cx="1323098" cy="408351"/>
          </a:xfrm>
          <a:prstGeom prst="rect">
            <a:avLst/>
          </a:prstGeom>
          <a:noFill/>
          <a:ln>
            <a:noFill/>
          </a:ln>
        </p:spPr>
      </p:pic>
      <p:pic>
        <p:nvPicPr>
          <p:cNvPr id="148" name="Google Shape;148;p15"/>
          <p:cNvPicPr preferRelativeResize="0"/>
          <p:nvPr/>
        </p:nvPicPr>
        <p:blipFill rotWithShape="1">
          <a:blip r:embed="rId4">
            <a:alphaModFix/>
          </a:blip>
          <a:srcRect b="0" l="0" r="0" t="72391"/>
          <a:stretch/>
        </p:blipFill>
        <p:spPr>
          <a:xfrm>
            <a:off x="4150700" y="9576"/>
            <a:ext cx="1323098" cy="408351"/>
          </a:xfrm>
          <a:prstGeom prst="rect">
            <a:avLst/>
          </a:prstGeom>
          <a:noFill/>
          <a:ln>
            <a:noFill/>
          </a:ln>
        </p:spPr>
      </p:pic>
      <p:pic>
        <p:nvPicPr>
          <p:cNvPr id="149" name="Google Shape;149;p15"/>
          <p:cNvPicPr preferRelativeResize="0"/>
          <p:nvPr/>
        </p:nvPicPr>
        <p:blipFill rotWithShape="1">
          <a:blip r:embed="rId6">
            <a:alphaModFix/>
          </a:blip>
          <a:srcRect b="0" l="0" r="50609" t="17864"/>
          <a:stretch/>
        </p:blipFill>
        <p:spPr>
          <a:xfrm>
            <a:off x="6878175" y="0"/>
            <a:ext cx="678323" cy="1056952"/>
          </a:xfrm>
          <a:prstGeom prst="rect">
            <a:avLst/>
          </a:prstGeom>
          <a:noFill/>
          <a:ln>
            <a:noFill/>
          </a:ln>
        </p:spPr>
      </p:pic>
      <p:pic>
        <p:nvPicPr>
          <p:cNvPr id="150" name="Google Shape;150;p15"/>
          <p:cNvPicPr preferRelativeResize="0"/>
          <p:nvPr/>
        </p:nvPicPr>
        <p:blipFill>
          <a:blip r:embed="rId7">
            <a:alphaModFix/>
          </a:blip>
          <a:stretch>
            <a:fillRect/>
          </a:stretch>
        </p:blipFill>
        <p:spPr>
          <a:xfrm rot="281266">
            <a:off x="5959541" y="8466496"/>
            <a:ext cx="970642" cy="141483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1_1_1">
    <p:spTree>
      <p:nvGrpSpPr>
        <p:cNvPr id="151" name="Shape 151"/>
        <p:cNvGrpSpPr/>
        <p:nvPr/>
      </p:nvGrpSpPr>
      <p:grpSpPr>
        <a:xfrm>
          <a:off x="0" y="0"/>
          <a:ext cx="0" cy="0"/>
          <a:chOff x="0" y="0"/>
          <a:chExt cx="0" cy="0"/>
        </a:xfrm>
      </p:grpSpPr>
      <p:pic>
        <p:nvPicPr>
          <p:cNvPr id="152" name="Google Shape;152;p16"/>
          <p:cNvPicPr preferRelativeResize="0"/>
          <p:nvPr/>
        </p:nvPicPr>
        <p:blipFill>
          <a:blip r:embed="rId2">
            <a:alphaModFix/>
          </a:blip>
          <a:stretch>
            <a:fillRect/>
          </a:stretch>
        </p:blipFill>
        <p:spPr>
          <a:xfrm>
            <a:off x="3187" y="0"/>
            <a:ext cx="7550126" cy="10693402"/>
          </a:xfrm>
          <a:prstGeom prst="rect">
            <a:avLst/>
          </a:prstGeom>
          <a:noFill/>
          <a:ln>
            <a:noFill/>
          </a:ln>
        </p:spPr>
      </p:pic>
      <p:grpSp>
        <p:nvGrpSpPr>
          <p:cNvPr id="153" name="Google Shape;153;p16"/>
          <p:cNvGrpSpPr/>
          <p:nvPr/>
        </p:nvGrpSpPr>
        <p:grpSpPr>
          <a:xfrm>
            <a:off x="535425" y="392205"/>
            <a:ext cx="6489407" cy="9557058"/>
            <a:chOff x="0" y="-123825"/>
            <a:chExt cx="2291700" cy="3375025"/>
          </a:xfrm>
        </p:grpSpPr>
        <p:sp>
          <p:nvSpPr>
            <p:cNvPr id="154" name="Google Shape;154;p16"/>
            <p:cNvSpPr/>
            <p:nvPr/>
          </p:nvSpPr>
          <p:spPr>
            <a:xfrm>
              <a:off x="0" y="0"/>
              <a:ext cx="2291635" cy="3251200"/>
            </a:xfrm>
            <a:custGeom>
              <a:rect b="b" l="l" r="r" t="t"/>
              <a:pathLst>
                <a:path extrusionOk="0" h="3251200" w="2291635">
                  <a:moveTo>
                    <a:pt x="119306" y="0"/>
                  </a:moveTo>
                  <a:lnTo>
                    <a:pt x="2172329" y="0"/>
                  </a:lnTo>
                  <a:cubicBezTo>
                    <a:pt x="2238220" y="0"/>
                    <a:pt x="2291635" y="53415"/>
                    <a:pt x="2291635" y="119306"/>
                  </a:cubicBezTo>
                  <a:lnTo>
                    <a:pt x="2291635" y="3131894"/>
                  </a:lnTo>
                  <a:cubicBezTo>
                    <a:pt x="2291635" y="3197785"/>
                    <a:pt x="2238220" y="3251200"/>
                    <a:pt x="2172329" y="3251200"/>
                  </a:cubicBezTo>
                  <a:lnTo>
                    <a:pt x="119306" y="3251200"/>
                  </a:lnTo>
                  <a:cubicBezTo>
                    <a:pt x="53415" y="3251200"/>
                    <a:pt x="0" y="3197785"/>
                    <a:pt x="0" y="3131894"/>
                  </a:cubicBezTo>
                  <a:lnTo>
                    <a:pt x="0" y="119306"/>
                  </a:lnTo>
                  <a:cubicBezTo>
                    <a:pt x="0" y="53415"/>
                    <a:pt x="53415" y="0"/>
                    <a:pt x="119306" y="0"/>
                  </a:cubicBezTo>
                  <a:close/>
                </a:path>
              </a:pathLst>
            </a:custGeom>
            <a:solidFill>
              <a:srgbClr val="EFE9E3"/>
            </a:solidFill>
            <a:ln cap="rnd" cmpd="sng" w="38100">
              <a:solidFill>
                <a:srgbClr val="D6AA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nvSpPr>
          <p:spPr>
            <a:xfrm>
              <a:off x="0" y="-123825"/>
              <a:ext cx="2291700" cy="3375000"/>
            </a:xfrm>
            <a:prstGeom prst="rect">
              <a:avLst/>
            </a:prstGeom>
            <a:noFill/>
            <a:ln>
              <a:noFill/>
            </a:ln>
          </p:spPr>
          <p:txBody>
            <a:bodyPr anchorCtr="0" anchor="ctr" bIns="50800" lIns="50800" spcFirstLastPara="1" rIns="50800" wrap="square" tIns="50800">
              <a:noAutofit/>
            </a:bodyPr>
            <a:lstStyle/>
            <a:p>
              <a:pPr indent="0" lvl="0" marL="0" marR="0" rtl="0" algn="ctr">
                <a:lnSpc>
                  <a:spcPct val="17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6" name="Google Shape;156;p16"/>
          <p:cNvCxnSpPr/>
          <p:nvPr/>
        </p:nvCxnSpPr>
        <p:spPr>
          <a:xfrm>
            <a:off x="3002889" y="3856462"/>
            <a:ext cx="3618600" cy="0"/>
          </a:xfrm>
          <a:prstGeom prst="straightConnector1">
            <a:avLst/>
          </a:prstGeom>
          <a:noFill/>
          <a:ln cap="rnd" cmpd="sng" w="9525">
            <a:solidFill>
              <a:srgbClr val="4E762E"/>
            </a:solidFill>
            <a:prstDash val="solid"/>
            <a:round/>
            <a:headEnd len="sm" w="sm" type="none"/>
            <a:tailEnd len="sm" w="sm" type="none"/>
          </a:ln>
        </p:spPr>
      </p:cxnSp>
      <p:cxnSp>
        <p:nvCxnSpPr>
          <p:cNvPr id="157" name="Google Shape;157;p16"/>
          <p:cNvCxnSpPr/>
          <p:nvPr/>
        </p:nvCxnSpPr>
        <p:spPr>
          <a:xfrm>
            <a:off x="938419" y="4250088"/>
            <a:ext cx="5683200" cy="0"/>
          </a:xfrm>
          <a:prstGeom prst="straightConnector1">
            <a:avLst/>
          </a:prstGeom>
          <a:noFill/>
          <a:ln cap="rnd" cmpd="sng" w="9525">
            <a:solidFill>
              <a:srgbClr val="4E762E"/>
            </a:solidFill>
            <a:prstDash val="solid"/>
            <a:round/>
            <a:headEnd len="sm" w="sm" type="none"/>
            <a:tailEnd len="sm" w="sm" type="none"/>
          </a:ln>
        </p:spPr>
      </p:cxnSp>
      <p:cxnSp>
        <p:nvCxnSpPr>
          <p:cNvPr id="158" name="Google Shape;158;p16"/>
          <p:cNvCxnSpPr/>
          <p:nvPr/>
        </p:nvCxnSpPr>
        <p:spPr>
          <a:xfrm>
            <a:off x="938419" y="4643713"/>
            <a:ext cx="5683200" cy="0"/>
          </a:xfrm>
          <a:prstGeom prst="straightConnector1">
            <a:avLst/>
          </a:prstGeom>
          <a:noFill/>
          <a:ln cap="rnd" cmpd="sng" w="9525">
            <a:solidFill>
              <a:srgbClr val="4E762E"/>
            </a:solidFill>
            <a:prstDash val="solid"/>
            <a:round/>
            <a:headEnd len="sm" w="sm" type="none"/>
            <a:tailEnd len="sm" w="sm" type="none"/>
          </a:ln>
        </p:spPr>
      </p:cxnSp>
      <p:cxnSp>
        <p:nvCxnSpPr>
          <p:cNvPr id="159" name="Google Shape;159;p16"/>
          <p:cNvCxnSpPr/>
          <p:nvPr/>
        </p:nvCxnSpPr>
        <p:spPr>
          <a:xfrm>
            <a:off x="938419" y="5037338"/>
            <a:ext cx="5683200" cy="0"/>
          </a:xfrm>
          <a:prstGeom prst="straightConnector1">
            <a:avLst/>
          </a:prstGeom>
          <a:noFill/>
          <a:ln cap="rnd" cmpd="sng" w="9525">
            <a:solidFill>
              <a:srgbClr val="4E762E"/>
            </a:solidFill>
            <a:prstDash val="solid"/>
            <a:round/>
            <a:headEnd len="sm" w="sm" type="none"/>
            <a:tailEnd len="sm" w="sm" type="none"/>
          </a:ln>
        </p:spPr>
      </p:cxnSp>
      <p:cxnSp>
        <p:nvCxnSpPr>
          <p:cNvPr id="160" name="Google Shape;160;p16"/>
          <p:cNvCxnSpPr/>
          <p:nvPr/>
        </p:nvCxnSpPr>
        <p:spPr>
          <a:xfrm>
            <a:off x="938419" y="5430963"/>
            <a:ext cx="5683200" cy="0"/>
          </a:xfrm>
          <a:prstGeom prst="straightConnector1">
            <a:avLst/>
          </a:prstGeom>
          <a:noFill/>
          <a:ln cap="rnd" cmpd="sng" w="9525">
            <a:solidFill>
              <a:srgbClr val="4E762E"/>
            </a:solidFill>
            <a:prstDash val="solid"/>
            <a:round/>
            <a:headEnd len="sm" w="sm" type="none"/>
            <a:tailEnd len="sm" w="sm" type="none"/>
          </a:ln>
        </p:spPr>
      </p:cxnSp>
      <p:cxnSp>
        <p:nvCxnSpPr>
          <p:cNvPr id="161" name="Google Shape;161;p16"/>
          <p:cNvCxnSpPr/>
          <p:nvPr/>
        </p:nvCxnSpPr>
        <p:spPr>
          <a:xfrm>
            <a:off x="938419" y="5824589"/>
            <a:ext cx="5683200" cy="0"/>
          </a:xfrm>
          <a:prstGeom prst="straightConnector1">
            <a:avLst/>
          </a:prstGeom>
          <a:noFill/>
          <a:ln cap="rnd" cmpd="sng" w="9525">
            <a:solidFill>
              <a:srgbClr val="4E762E"/>
            </a:solidFill>
            <a:prstDash val="solid"/>
            <a:round/>
            <a:headEnd len="sm" w="sm" type="none"/>
            <a:tailEnd len="sm" w="sm" type="none"/>
          </a:ln>
        </p:spPr>
      </p:cxnSp>
      <p:cxnSp>
        <p:nvCxnSpPr>
          <p:cNvPr id="162" name="Google Shape;162;p16"/>
          <p:cNvCxnSpPr/>
          <p:nvPr/>
        </p:nvCxnSpPr>
        <p:spPr>
          <a:xfrm>
            <a:off x="938419" y="6218214"/>
            <a:ext cx="5683200" cy="0"/>
          </a:xfrm>
          <a:prstGeom prst="straightConnector1">
            <a:avLst/>
          </a:prstGeom>
          <a:noFill/>
          <a:ln cap="rnd" cmpd="sng" w="9525">
            <a:solidFill>
              <a:srgbClr val="4E762E"/>
            </a:solidFill>
            <a:prstDash val="solid"/>
            <a:round/>
            <a:headEnd len="sm" w="sm" type="none"/>
            <a:tailEnd len="sm" w="sm" type="none"/>
          </a:ln>
        </p:spPr>
      </p:cxnSp>
      <p:cxnSp>
        <p:nvCxnSpPr>
          <p:cNvPr id="163" name="Google Shape;163;p16"/>
          <p:cNvCxnSpPr/>
          <p:nvPr/>
        </p:nvCxnSpPr>
        <p:spPr>
          <a:xfrm>
            <a:off x="938419" y="6608739"/>
            <a:ext cx="5683200" cy="0"/>
          </a:xfrm>
          <a:prstGeom prst="straightConnector1">
            <a:avLst/>
          </a:prstGeom>
          <a:noFill/>
          <a:ln cap="rnd" cmpd="sng" w="9525">
            <a:solidFill>
              <a:srgbClr val="4E762E"/>
            </a:solidFill>
            <a:prstDash val="solid"/>
            <a:round/>
            <a:headEnd len="sm" w="sm" type="none"/>
            <a:tailEnd len="sm" w="sm" type="none"/>
          </a:ln>
        </p:spPr>
      </p:cxnSp>
      <p:cxnSp>
        <p:nvCxnSpPr>
          <p:cNvPr id="164" name="Google Shape;164;p16"/>
          <p:cNvCxnSpPr/>
          <p:nvPr/>
        </p:nvCxnSpPr>
        <p:spPr>
          <a:xfrm>
            <a:off x="938419" y="7005465"/>
            <a:ext cx="5683200" cy="0"/>
          </a:xfrm>
          <a:prstGeom prst="straightConnector1">
            <a:avLst/>
          </a:prstGeom>
          <a:noFill/>
          <a:ln cap="rnd" cmpd="sng" w="9525">
            <a:solidFill>
              <a:srgbClr val="4E762E"/>
            </a:solidFill>
            <a:prstDash val="solid"/>
            <a:round/>
            <a:headEnd len="sm" w="sm" type="none"/>
            <a:tailEnd len="sm" w="sm" type="none"/>
          </a:ln>
        </p:spPr>
      </p:cxnSp>
      <p:cxnSp>
        <p:nvCxnSpPr>
          <p:cNvPr id="165" name="Google Shape;165;p16"/>
          <p:cNvCxnSpPr/>
          <p:nvPr/>
        </p:nvCxnSpPr>
        <p:spPr>
          <a:xfrm>
            <a:off x="938419" y="7399090"/>
            <a:ext cx="5683200" cy="0"/>
          </a:xfrm>
          <a:prstGeom prst="straightConnector1">
            <a:avLst/>
          </a:prstGeom>
          <a:noFill/>
          <a:ln cap="rnd" cmpd="sng" w="9525">
            <a:solidFill>
              <a:srgbClr val="4E762E"/>
            </a:solidFill>
            <a:prstDash val="solid"/>
            <a:round/>
            <a:headEnd len="sm" w="sm" type="none"/>
            <a:tailEnd len="sm" w="sm" type="none"/>
          </a:ln>
        </p:spPr>
      </p:cxnSp>
      <p:cxnSp>
        <p:nvCxnSpPr>
          <p:cNvPr id="166" name="Google Shape;166;p16"/>
          <p:cNvCxnSpPr/>
          <p:nvPr/>
        </p:nvCxnSpPr>
        <p:spPr>
          <a:xfrm>
            <a:off x="938419" y="7792715"/>
            <a:ext cx="5683200" cy="0"/>
          </a:xfrm>
          <a:prstGeom prst="straightConnector1">
            <a:avLst/>
          </a:prstGeom>
          <a:noFill/>
          <a:ln cap="rnd" cmpd="sng" w="9525">
            <a:solidFill>
              <a:srgbClr val="4E762E"/>
            </a:solidFill>
            <a:prstDash val="solid"/>
            <a:round/>
            <a:headEnd len="sm" w="sm" type="none"/>
            <a:tailEnd len="sm" w="sm" type="none"/>
          </a:ln>
        </p:spPr>
      </p:cxnSp>
      <p:cxnSp>
        <p:nvCxnSpPr>
          <p:cNvPr id="167" name="Google Shape;167;p16"/>
          <p:cNvCxnSpPr/>
          <p:nvPr/>
        </p:nvCxnSpPr>
        <p:spPr>
          <a:xfrm>
            <a:off x="938419" y="8186341"/>
            <a:ext cx="5683200" cy="0"/>
          </a:xfrm>
          <a:prstGeom prst="straightConnector1">
            <a:avLst/>
          </a:prstGeom>
          <a:noFill/>
          <a:ln cap="rnd" cmpd="sng" w="9525">
            <a:solidFill>
              <a:srgbClr val="4E762E"/>
            </a:solidFill>
            <a:prstDash val="solid"/>
            <a:round/>
            <a:headEnd len="sm" w="sm" type="none"/>
            <a:tailEnd len="sm" w="sm" type="none"/>
          </a:ln>
        </p:spPr>
      </p:cxnSp>
      <p:cxnSp>
        <p:nvCxnSpPr>
          <p:cNvPr id="168" name="Google Shape;168;p16"/>
          <p:cNvCxnSpPr/>
          <p:nvPr/>
        </p:nvCxnSpPr>
        <p:spPr>
          <a:xfrm>
            <a:off x="938419" y="8579966"/>
            <a:ext cx="3512400" cy="0"/>
          </a:xfrm>
          <a:prstGeom prst="straightConnector1">
            <a:avLst/>
          </a:prstGeom>
          <a:noFill/>
          <a:ln cap="rnd" cmpd="sng" w="9525">
            <a:solidFill>
              <a:srgbClr val="4E762E"/>
            </a:solidFill>
            <a:prstDash val="solid"/>
            <a:round/>
            <a:headEnd len="sm" w="sm" type="none"/>
            <a:tailEnd len="sm" w="sm" type="none"/>
          </a:ln>
        </p:spPr>
      </p:cxnSp>
      <p:pic>
        <p:nvPicPr>
          <p:cNvPr id="169" name="Google Shape;169;p16"/>
          <p:cNvPicPr preferRelativeResize="0"/>
          <p:nvPr/>
        </p:nvPicPr>
        <p:blipFill>
          <a:blip r:embed="rId3">
            <a:alphaModFix/>
          </a:blip>
          <a:stretch>
            <a:fillRect/>
          </a:stretch>
        </p:blipFill>
        <p:spPr>
          <a:xfrm>
            <a:off x="4493150" y="755929"/>
            <a:ext cx="2086850" cy="2499333"/>
          </a:xfrm>
          <a:prstGeom prst="rect">
            <a:avLst/>
          </a:prstGeom>
          <a:noFill/>
          <a:ln>
            <a:noFill/>
          </a:ln>
        </p:spPr>
      </p:pic>
      <p:pic>
        <p:nvPicPr>
          <p:cNvPr id="170" name="Google Shape;170;p16"/>
          <p:cNvPicPr preferRelativeResize="0"/>
          <p:nvPr/>
        </p:nvPicPr>
        <p:blipFill>
          <a:blip r:embed="rId4">
            <a:alphaModFix/>
          </a:blip>
          <a:stretch>
            <a:fillRect/>
          </a:stretch>
        </p:blipFill>
        <p:spPr>
          <a:xfrm>
            <a:off x="3886983" y="2284850"/>
            <a:ext cx="887004" cy="831148"/>
          </a:xfrm>
          <a:prstGeom prst="rect">
            <a:avLst/>
          </a:prstGeom>
          <a:noFill/>
          <a:ln>
            <a:noFill/>
          </a:ln>
        </p:spPr>
      </p:pic>
      <p:pic>
        <p:nvPicPr>
          <p:cNvPr id="171" name="Google Shape;171;p16"/>
          <p:cNvPicPr preferRelativeResize="0"/>
          <p:nvPr/>
        </p:nvPicPr>
        <p:blipFill>
          <a:blip r:embed="rId5">
            <a:alphaModFix/>
          </a:blip>
          <a:stretch>
            <a:fillRect/>
          </a:stretch>
        </p:blipFill>
        <p:spPr>
          <a:xfrm>
            <a:off x="1017172" y="2682412"/>
            <a:ext cx="643073" cy="718909"/>
          </a:xfrm>
          <a:prstGeom prst="rect">
            <a:avLst/>
          </a:prstGeom>
          <a:noFill/>
          <a:ln>
            <a:noFill/>
          </a:ln>
        </p:spPr>
      </p:pic>
      <p:pic>
        <p:nvPicPr>
          <p:cNvPr id="172" name="Google Shape;172;p16"/>
          <p:cNvPicPr preferRelativeResize="0"/>
          <p:nvPr/>
        </p:nvPicPr>
        <p:blipFill>
          <a:blip r:embed="rId6">
            <a:alphaModFix/>
          </a:blip>
          <a:stretch>
            <a:fillRect/>
          </a:stretch>
        </p:blipFill>
        <p:spPr>
          <a:xfrm>
            <a:off x="1196049" y="1172525"/>
            <a:ext cx="614274" cy="66108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llura"/>
              <a:buNone/>
              <a:defRPr i="0" sz="4400" u="none" cap="none" strike="noStrike">
                <a:solidFill>
                  <a:schemeClr val="dk1"/>
                </a:solidFill>
                <a:latin typeface="Allura"/>
                <a:ea typeface="Allura"/>
                <a:cs typeface="Allura"/>
                <a:sym typeface="Allura"/>
              </a:defRPr>
            </a:lvl1pPr>
            <a:lvl2pPr lvl="1">
              <a:spcBef>
                <a:spcPts val="0"/>
              </a:spcBef>
              <a:spcAft>
                <a:spcPts val="0"/>
              </a:spcAft>
              <a:buSzPts val="1400"/>
              <a:buFont typeface="Allura"/>
              <a:buNone/>
              <a:defRPr sz="1800">
                <a:latin typeface="Allura"/>
                <a:ea typeface="Allura"/>
                <a:cs typeface="Allura"/>
                <a:sym typeface="Allura"/>
              </a:defRPr>
            </a:lvl2pPr>
            <a:lvl3pPr lvl="2">
              <a:spcBef>
                <a:spcPts val="0"/>
              </a:spcBef>
              <a:spcAft>
                <a:spcPts val="0"/>
              </a:spcAft>
              <a:buSzPts val="1400"/>
              <a:buFont typeface="Allura"/>
              <a:buNone/>
              <a:defRPr sz="1800">
                <a:latin typeface="Allura"/>
                <a:ea typeface="Allura"/>
                <a:cs typeface="Allura"/>
                <a:sym typeface="Allura"/>
              </a:defRPr>
            </a:lvl3pPr>
            <a:lvl4pPr lvl="3">
              <a:spcBef>
                <a:spcPts val="0"/>
              </a:spcBef>
              <a:spcAft>
                <a:spcPts val="0"/>
              </a:spcAft>
              <a:buSzPts val="1400"/>
              <a:buFont typeface="Allura"/>
              <a:buNone/>
              <a:defRPr sz="1800">
                <a:latin typeface="Allura"/>
                <a:ea typeface="Allura"/>
                <a:cs typeface="Allura"/>
                <a:sym typeface="Allura"/>
              </a:defRPr>
            </a:lvl4pPr>
            <a:lvl5pPr lvl="4">
              <a:spcBef>
                <a:spcPts val="0"/>
              </a:spcBef>
              <a:spcAft>
                <a:spcPts val="0"/>
              </a:spcAft>
              <a:buSzPts val="1400"/>
              <a:buFont typeface="Allura"/>
              <a:buNone/>
              <a:defRPr sz="1800">
                <a:latin typeface="Allura"/>
                <a:ea typeface="Allura"/>
                <a:cs typeface="Allura"/>
                <a:sym typeface="Allura"/>
              </a:defRPr>
            </a:lvl5pPr>
            <a:lvl6pPr lvl="5">
              <a:spcBef>
                <a:spcPts val="0"/>
              </a:spcBef>
              <a:spcAft>
                <a:spcPts val="0"/>
              </a:spcAft>
              <a:buSzPts val="1400"/>
              <a:buFont typeface="Allura"/>
              <a:buNone/>
              <a:defRPr sz="1800">
                <a:latin typeface="Allura"/>
                <a:ea typeface="Allura"/>
                <a:cs typeface="Allura"/>
                <a:sym typeface="Allura"/>
              </a:defRPr>
            </a:lvl6pPr>
            <a:lvl7pPr lvl="6">
              <a:spcBef>
                <a:spcPts val="0"/>
              </a:spcBef>
              <a:spcAft>
                <a:spcPts val="0"/>
              </a:spcAft>
              <a:buSzPts val="1400"/>
              <a:buFont typeface="Allura"/>
              <a:buNone/>
              <a:defRPr sz="1800">
                <a:latin typeface="Allura"/>
                <a:ea typeface="Allura"/>
                <a:cs typeface="Allura"/>
                <a:sym typeface="Allura"/>
              </a:defRPr>
            </a:lvl7pPr>
            <a:lvl8pPr lvl="7">
              <a:spcBef>
                <a:spcPts val="0"/>
              </a:spcBef>
              <a:spcAft>
                <a:spcPts val="0"/>
              </a:spcAft>
              <a:buSzPts val="1400"/>
              <a:buFont typeface="Allura"/>
              <a:buNone/>
              <a:defRPr sz="1800">
                <a:latin typeface="Allura"/>
                <a:ea typeface="Allura"/>
                <a:cs typeface="Allura"/>
                <a:sym typeface="Allura"/>
              </a:defRPr>
            </a:lvl8pPr>
            <a:lvl9pPr lvl="8">
              <a:spcBef>
                <a:spcPts val="0"/>
              </a:spcBef>
              <a:spcAft>
                <a:spcPts val="0"/>
              </a:spcAft>
              <a:buSzPts val="1400"/>
              <a:buFont typeface="Allura"/>
              <a:buNone/>
              <a:defRPr sz="1800">
                <a:latin typeface="Allura"/>
                <a:ea typeface="Allura"/>
                <a:cs typeface="Allura"/>
                <a:sym typeface="Allura"/>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Courier Prime"/>
              <a:buChar char="•"/>
              <a:defRPr i="0" sz="3200" u="none" cap="none" strike="noStrike">
                <a:solidFill>
                  <a:schemeClr val="dk1"/>
                </a:solidFill>
                <a:latin typeface="Courier Prime"/>
                <a:ea typeface="Courier Prime"/>
                <a:cs typeface="Courier Prime"/>
                <a:sym typeface="Courier Prime"/>
              </a:defRPr>
            </a:lvl1pPr>
            <a:lvl2pPr indent="-406400" lvl="1" marL="914400" marR="0" rtl="0" algn="l">
              <a:spcBef>
                <a:spcPts val="560"/>
              </a:spcBef>
              <a:spcAft>
                <a:spcPts val="0"/>
              </a:spcAft>
              <a:buClr>
                <a:schemeClr val="dk1"/>
              </a:buClr>
              <a:buSzPts val="2800"/>
              <a:buFont typeface="Courier Prime"/>
              <a:buChar char="–"/>
              <a:defRPr i="0" sz="2800" u="none" cap="none" strike="noStrike">
                <a:solidFill>
                  <a:schemeClr val="dk1"/>
                </a:solidFill>
                <a:latin typeface="Courier Prime"/>
                <a:ea typeface="Courier Prime"/>
                <a:cs typeface="Courier Prime"/>
                <a:sym typeface="Courier Prime"/>
              </a:defRPr>
            </a:lvl2pPr>
            <a:lvl3pPr indent="-381000" lvl="2" marL="1371600" marR="0" rtl="0" algn="l">
              <a:spcBef>
                <a:spcPts val="480"/>
              </a:spcBef>
              <a:spcAft>
                <a:spcPts val="0"/>
              </a:spcAft>
              <a:buClr>
                <a:schemeClr val="dk1"/>
              </a:buClr>
              <a:buSzPts val="2400"/>
              <a:buFont typeface="Courier Prime"/>
              <a:buChar char="•"/>
              <a:defRPr i="0" sz="2400" u="none" cap="none" strike="noStrike">
                <a:solidFill>
                  <a:schemeClr val="dk1"/>
                </a:solidFill>
                <a:latin typeface="Courier Prime"/>
                <a:ea typeface="Courier Prime"/>
                <a:cs typeface="Courier Prime"/>
                <a:sym typeface="Courier Prime"/>
              </a:defRPr>
            </a:lvl3pPr>
            <a:lvl4pPr indent="-355600" lvl="3" marL="18288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4pPr>
            <a:lvl5pPr indent="-355600" lvl="4" marL="22860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5pPr>
            <a:lvl6pPr indent="-355600" lvl="5" marL="27432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6pPr>
            <a:lvl7pPr indent="-355600" lvl="6" marL="32004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7pPr>
            <a:lvl8pPr indent="-355600" lvl="7" marL="36576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8pPr>
            <a:lvl9pPr indent="-355600" lvl="8" marL="4114800" marR="0" rtl="0" algn="l">
              <a:spcBef>
                <a:spcPts val="400"/>
              </a:spcBef>
              <a:spcAft>
                <a:spcPts val="0"/>
              </a:spcAft>
              <a:buClr>
                <a:schemeClr val="dk1"/>
              </a:buClr>
              <a:buSzPts val="2000"/>
              <a:buFont typeface="Courier Prime"/>
              <a:buChar char="•"/>
              <a:defRPr i="0" sz="2000" u="none" cap="none" strike="noStrike">
                <a:solidFill>
                  <a:schemeClr val="dk1"/>
                </a:solidFill>
                <a:latin typeface="Courier Prime"/>
                <a:ea typeface="Courier Prime"/>
                <a:cs typeface="Courier Prime"/>
                <a:sym typeface="Courier Prime"/>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Courier Prime"/>
              <a:buNone/>
              <a:defRPr i="0" sz="1200" u="none" cap="none" strike="noStrike">
                <a:solidFill>
                  <a:srgbClr val="888888"/>
                </a:solidFill>
                <a:latin typeface="Courier Prime"/>
                <a:ea typeface="Courier Prime"/>
                <a:cs typeface="Courier Prime"/>
                <a:sym typeface="Courier Prime"/>
              </a:defRPr>
            </a:lvl1pPr>
            <a:lvl2pPr lvl="1"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2pPr>
            <a:lvl3pPr lvl="2"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3pPr>
            <a:lvl4pPr lvl="3"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4pPr>
            <a:lvl5pPr lvl="4"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5pPr>
            <a:lvl6pPr lvl="5"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6pPr>
            <a:lvl7pPr lvl="6"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7pPr>
            <a:lvl8pPr lvl="7"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8pPr>
            <a:lvl9pPr lvl="8"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Courier Prime"/>
              <a:buNone/>
              <a:defRPr i="0" sz="1200" u="none" cap="none" strike="noStrike">
                <a:solidFill>
                  <a:srgbClr val="888888"/>
                </a:solidFill>
                <a:latin typeface="Courier Prime"/>
                <a:ea typeface="Courier Prime"/>
                <a:cs typeface="Courier Prime"/>
                <a:sym typeface="Courier Prime"/>
              </a:defRPr>
            </a:lvl1pPr>
            <a:lvl2pPr lvl="1"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2pPr>
            <a:lvl3pPr lvl="2"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3pPr>
            <a:lvl4pPr lvl="3"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4pPr>
            <a:lvl5pPr lvl="4"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5pPr>
            <a:lvl6pPr lvl="5"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6pPr>
            <a:lvl7pPr lvl="6"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7pPr>
            <a:lvl8pPr lvl="7"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8pPr>
            <a:lvl9pPr lvl="8" marR="0" rtl="0" algn="l">
              <a:spcBef>
                <a:spcPts val="0"/>
              </a:spcBef>
              <a:spcAft>
                <a:spcPts val="0"/>
              </a:spcAft>
              <a:buSzPts val="1400"/>
              <a:buFont typeface="Courier Prime"/>
              <a:buNone/>
              <a:defRPr i="0" sz="1800" u="none" cap="none" strike="noStrike">
                <a:solidFill>
                  <a:schemeClr val="dk1"/>
                </a:solidFill>
                <a:latin typeface="Courier Prime"/>
                <a:ea typeface="Courier Prime"/>
                <a:cs typeface="Courier Prime"/>
                <a:sym typeface="Courier Prime"/>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Courier Prime"/>
                <a:ea typeface="Courier Prime"/>
                <a:cs typeface="Courier Prime"/>
                <a:sym typeface="Courier Prime"/>
              </a:defRPr>
            </a:lvl1pPr>
            <a:lvl2pPr indent="0" lvl="1" marL="0" marR="0" rtl="0" algn="r">
              <a:spcBef>
                <a:spcPts val="0"/>
              </a:spcBef>
              <a:buNone/>
              <a:defRPr i="0" sz="1200" u="none" cap="none" strike="noStrike">
                <a:solidFill>
                  <a:srgbClr val="888888"/>
                </a:solidFill>
                <a:latin typeface="Courier Prime"/>
                <a:ea typeface="Courier Prime"/>
                <a:cs typeface="Courier Prime"/>
                <a:sym typeface="Courier Prime"/>
              </a:defRPr>
            </a:lvl2pPr>
            <a:lvl3pPr indent="0" lvl="2" marL="0" marR="0" rtl="0" algn="r">
              <a:spcBef>
                <a:spcPts val="0"/>
              </a:spcBef>
              <a:buNone/>
              <a:defRPr i="0" sz="1200" u="none" cap="none" strike="noStrike">
                <a:solidFill>
                  <a:srgbClr val="888888"/>
                </a:solidFill>
                <a:latin typeface="Courier Prime"/>
                <a:ea typeface="Courier Prime"/>
                <a:cs typeface="Courier Prime"/>
                <a:sym typeface="Courier Prime"/>
              </a:defRPr>
            </a:lvl3pPr>
            <a:lvl4pPr indent="0" lvl="3" marL="0" marR="0" rtl="0" algn="r">
              <a:spcBef>
                <a:spcPts val="0"/>
              </a:spcBef>
              <a:buNone/>
              <a:defRPr i="0" sz="1200" u="none" cap="none" strike="noStrike">
                <a:solidFill>
                  <a:srgbClr val="888888"/>
                </a:solidFill>
                <a:latin typeface="Courier Prime"/>
                <a:ea typeface="Courier Prime"/>
                <a:cs typeface="Courier Prime"/>
                <a:sym typeface="Courier Prime"/>
              </a:defRPr>
            </a:lvl4pPr>
            <a:lvl5pPr indent="0" lvl="4" marL="0" marR="0" rtl="0" algn="r">
              <a:spcBef>
                <a:spcPts val="0"/>
              </a:spcBef>
              <a:buNone/>
              <a:defRPr i="0" sz="1200" u="none" cap="none" strike="noStrike">
                <a:solidFill>
                  <a:srgbClr val="888888"/>
                </a:solidFill>
                <a:latin typeface="Courier Prime"/>
                <a:ea typeface="Courier Prime"/>
                <a:cs typeface="Courier Prime"/>
                <a:sym typeface="Courier Prime"/>
              </a:defRPr>
            </a:lvl5pPr>
            <a:lvl6pPr indent="0" lvl="5" marL="0" marR="0" rtl="0" algn="r">
              <a:spcBef>
                <a:spcPts val="0"/>
              </a:spcBef>
              <a:buNone/>
              <a:defRPr i="0" sz="1200" u="none" cap="none" strike="noStrike">
                <a:solidFill>
                  <a:srgbClr val="888888"/>
                </a:solidFill>
                <a:latin typeface="Courier Prime"/>
                <a:ea typeface="Courier Prime"/>
                <a:cs typeface="Courier Prime"/>
                <a:sym typeface="Courier Prime"/>
              </a:defRPr>
            </a:lvl6pPr>
            <a:lvl7pPr indent="0" lvl="6" marL="0" marR="0" rtl="0" algn="r">
              <a:spcBef>
                <a:spcPts val="0"/>
              </a:spcBef>
              <a:buNone/>
              <a:defRPr i="0" sz="1200" u="none" cap="none" strike="noStrike">
                <a:solidFill>
                  <a:srgbClr val="888888"/>
                </a:solidFill>
                <a:latin typeface="Courier Prime"/>
                <a:ea typeface="Courier Prime"/>
                <a:cs typeface="Courier Prime"/>
                <a:sym typeface="Courier Prime"/>
              </a:defRPr>
            </a:lvl7pPr>
            <a:lvl8pPr indent="0" lvl="7" marL="0" marR="0" rtl="0" algn="r">
              <a:spcBef>
                <a:spcPts val="0"/>
              </a:spcBef>
              <a:buNone/>
              <a:defRPr i="0" sz="1200" u="none" cap="none" strike="noStrike">
                <a:solidFill>
                  <a:srgbClr val="888888"/>
                </a:solidFill>
                <a:latin typeface="Courier Prime"/>
                <a:ea typeface="Courier Prime"/>
                <a:cs typeface="Courier Prime"/>
                <a:sym typeface="Courier Prime"/>
              </a:defRPr>
            </a:lvl8pPr>
            <a:lvl9pPr indent="0" lvl="8" marL="0" marR="0" rtl="0" algn="r">
              <a:spcBef>
                <a:spcPts val="0"/>
              </a:spcBef>
              <a:buNone/>
              <a:defRPr i="0" sz="1200" u="none" cap="none" strike="noStrike">
                <a:solidFill>
                  <a:srgbClr val="888888"/>
                </a:solidFill>
                <a:latin typeface="Courier Prime"/>
                <a:ea typeface="Courier Prime"/>
                <a:cs typeface="Courier Prime"/>
                <a:sym typeface="Courier Prim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8.png"/><Relationship Id="rId13" Type="http://schemas.openxmlformats.org/officeDocument/2006/relationships/image" Target="../media/image17.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E3"/>
        </a:solidFill>
      </p:bgPr>
    </p:bg>
    <p:spTree>
      <p:nvGrpSpPr>
        <p:cNvPr id="176" name="Shape 176"/>
        <p:cNvGrpSpPr/>
        <p:nvPr/>
      </p:nvGrpSpPr>
      <p:grpSpPr>
        <a:xfrm>
          <a:off x="0" y="0"/>
          <a:ext cx="0" cy="0"/>
          <a:chOff x="0" y="0"/>
          <a:chExt cx="0" cy="0"/>
        </a:xfrm>
      </p:grpSpPr>
      <p:cxnSp>
        <p:nvCxnSpPr>
          <p:cNvPr id="177" name="Google Shape;177;p17"/>
          <p:cNvCxnSpPr/>
          <p:nvPr/>
        </p:nvCxnSpPr>
        <p:spPr>
          <a:xfrm flipH="1" rot="10800000">
            <a:off x="-5170769" y="-3604769"/>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78" name="Google Shape;178;p17"/>
          <p:cNvCxnSpPr/>
          <p:nvPr/>
        </p:nvCxnSpPr>
        <p:spPr>
          <a:xfrm flipH="1" rot="10800000">
            <a:off x="-5996148" y="-4430148"/>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79" name="Google Shape;179;p17"/>
          <p:cNvCxnSpPr/>
          <p:nvPr/>
        </p:nvCxnSpPr>
        <p:spPr>
          <a:xfrm flipH="1" rot="10800000">
            <a:off x="-7619533" y="-4430164"/>
            <a:ext cx="12123900" cy="12123900"/>
          </a:xfrm>
          <a:prstGeom prst="straightConnector1">
            <a:avLst/>
          </a:prstGeom>
          <a:noFill/>
          <a:ln cap="flat" cmpd="sng" w="285750">
            <a:solidFill>
              <a:srgbClr val="D6AA41"/>
            </a:solidFill>
            <a:prstDash val="solid"/>
            <a:round/>
            <a:headEnd len="sm" w="sm" type="none"/>
            <a:tailEnd len="sm" w="sm" type="none"/>
          </a:ln>
        </p:spPr>
      </p:cxnSp>
      <p:cxnSp>
        <p:nvCxnSpPr>
          <p:cNvPr id="180" name="Google Shape;180;p17"/>
          <p:cNvCxnSpPr/>
          <p:nvPr/>
        </p:nvCxnSpPr>
        <p:spPr>
          <a:xfrm flipH="1" rot="10800000">
            <a:off x="-4345390" y="-2779390"/>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1" name="Google Shape;181;p17"/>
          <p:cNvCxnSpPr/>
          <p:nvPr/>
        </p:nvCxnSpPr>
        <p:spPr>
          <a:xfrm flipH="1" rot="10800000">
            <a:off x="-3520011" y="-1954011"/>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2" name="Google Shape;182;p17"/>
          <p:cNvCxnSpPr/>
          <p:nvPr/>
        </p:nvCxnSpPr>
        <p:spPr>
          <a:xfrm flipH="1" rot="10800000">
            <a:off x="-2694632" y="-1128632"/>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3" name="Google Shape;183;p17"/>
          <p:cNvCxnSpPr/>
          <p:nvPr/>
        </p:nvCxnSpPr>
        <p:spPr>
          <a:xfrm flipH="1" rot="10800000">
            <a:off x="-1869253" y="-303253"/>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4" name="Google Shape;184;p17"/>
          <p:cNvCxnSpPr/>
          <p:nvPr/>
        </p:nvCxnSpPr>
        <p:spPr>
          <a:xfrm flipH="1" rot="10800000">
            <a:off x="-1043873" y="522127"/>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5" name="Google Shape;185;p17"/>
          <p:cNvCxnSpPr/>
          <p:nvPr/>
        </p:nvCxnSpPr>
        <p:spPr>
          <a:xfrm flipH="1" rot="10800000">
            <a:off x="-218494" y="1347506"/>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6" name="Google Shape;186;p17"/>
          <p:cNvCxnSpPr/>
          <p:nvPr/>
        </p:nvCxnSpPr>
        <p:spPr>
          <a:xfrm flipH="1" rot="10800000">
            <a:off x="606885" y="2172885"/>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7" name="Google Shape;187;p17"/>
          <p:cNvCxnSpPr/>
          <p:nvPr/>
        </p:nvCxnSpPr>
        <p:spPr>
          <a:xfrm flipH="1" rot="10800000">
            <a:off x="1432264" y="2998264"/>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8" name="Google Shape;188;p17"/>
          <p:cNvCxnSpPr/>
          <p:nvPr/>
        </p:nvCxnSpPr>
        <p:spPr>
          <a:xfrm flipH="1" rot="10800000">
            <a:off x="1432264" y="4656686"/>
            <a:ext cx="12123884" cy="12123884"/>
          </a:xfrm>
          <a:prstGeom prst="straightConnector1">
            <a:avLst/>
          </a:prstGeom>
          <a:noFill/>
          <a:ln cap="flat" cmpd="sng" w="285750">
            <a:solidFill>
              <a:srgbClr val="D6AA41"/>
            </a:solidFill>
            <a:prstDash val="solid"/>
            <a:round/>
            <a:headEnd len="sm" w="sm" type="none"/>
            <a:tailEnd len="sm" w="sm" type="none"/>
          </a:ln>
        </p:spPr>
      </p:cxnSp>
      <p:cxnSp>
        <p:nvCxnSpPr>
          <p:cNvPr id="189" name="Google Shape;189;p17"/>
          <p:cNvCxnSpPr/>
          <p:nvPr/>
        </p:nvCxnSpPr>
        <p:spPr>
          <a:xfrm flipH="1" rot="10800000">
            <a:off x="-5583459" y="-4017459"/>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0" name="Google Shape;190;p17"/>
          <p:cNvCxnSpPr/>
          <p:nvPr/>
        </p:nvCxnSpPr>
        <p:spPr>
          <a:xfrm flipH="1" rot="10800000">
            <a:off x="-6693126" y="-4564852"/>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1" name="Google Shape;191;p17"/>
          <p:cNvCxnSpPr/>
          <p:nvPr/>
        </p:nvCxnSpPr>
        <p:spPr>
          <a:xfrm flipH="1" rot="10800000">
            <a:off x="-4758079" y="-3192079"/>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2" name="Google Shape;192;p17"/>
          <p:cNvCxnSpPr/>
          <p:nvPr/>
        </p:nvCxnSpPr>
        <p:spPr>
          <a:xfrm flipH="1" rot="10800000">
            <a:off x="-3932700" y="-2366700"/>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3" name="Google Shape;193;p17"/>
          <p:cNvCxnSpPr/>
          <p:nvPr/>
        </p:nvCxnSpPr>
        <p:spPr>
          <a:xfrm flipH="1" rot="10800000">
            <a:off x="-3107321" y="-1541321"/>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4" name="Google Shape;194;p17"/>
          <p:cNvCxnSpPr/>
          <p:nvPr/>
        </p:nvCxnSpPr>
        <p:spPr>
          <a:xfrm flipH="1" rot="10800000">
            <a:off x="-2281942" y="-715942"/>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5" name="Google Shape;195;p17"/>
          <p:cNvCxnSpPr/>
          <p:nvPr/>
        </p:nvCxnSpPr>
        <p:spPr>
          <a:xfrm flipH="1" rot="10800000">
            <a:off x="-1456563" y="109437"/>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6" name="Google Shape;196;p17"/>
          <p:cNvCxnSpPr/>
          <p:nvPr/>
        </p:nvCxnSpPr>
        <p:spPr>
          <a:xfrm flipH="1" rot="10800000">
            <a:off x="-631184" y="934816"/>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7" name="Google Shape;197;p17"/>
          <p:cNvCxnSpPr/>
          <p:nvPr/>
        </p:nvCxnSpPr>
        <p:spPr>
          <a:xfrm flipH="1" rot="10800000">
            <a:off x="194195" y="1760195"/>
            <a:ext cx="12123884" cy="12123884"/>
          </a:xfrm>
          <a:prstGeom prst="straightConnector1">
            <a:avLst/>
          </a:prstGeom>
          <a:noFill/>
          <a:ln cap="flat" cmpd="sng" w="381000">
            <a:solidFill>
              <a:srgbClr val="AF3426"/>
            </a:solidFill>
            <a:prstDash val="solid"/>
            <a:round/>
            <a:headEnd len="sm" w="sm" type="none"/>
            <a:tailEnd len="sm" w="sm" type="none"/>
          </a:ln>
        </p:spPr>
      </p:cxnSp>
      <p:cxnSp>
        <p:nvCxnSpPr>
          <p:cNvPr id="198" name="Google Shape;198;p17"/>
          <p:cNvCxnSpPr/>
          <p:nvPr/>
        </p:nvCxnSpPr>
        <p:spPr>
          <a:xfrm flipH="1" rot="10800000">
            <a:off x="1019574" y="2585574"/>
            <a:ext cx="12123884" cy="12123884"/>
          </a:xfrm>
          <a:prstGeom prst="straightConnector1">
            <a:avLst/>
          </a:prstGeom>
          <a:noFill/>
          <a:ln cap="flat" cmpd="sng" w="381000">
            <a:solidFill>
              <a:srgbClr val="AF3426"/>
            </a:solidFill>
            <a:prstDash val="solid"/>
            <a:round/>
            <a:headEnd len="sm" w="sm" type="none"/>
            <a:tailEnd len="sm" w="sm" type="none"/>
          </a:ln>
        </p:spPr>
      </p:cxnSp>
      <p:grpSp>
        <p:nvGrpSpPr>
          <p:cNvPr id="199" name="Google Shape;199;p17"/>
          <p:cNvGrpSpPr/>
          <p:nvPr/>
        </p:nvGrpSpPr>
        <p:grpSpPr>
          <a:xfrm>
            <a:off x="615478" y="392146"/>
            <a:ext cx="6329045" cy="9593832"/>
            <a:chOff x="0" y="-123825"/>
            <a:chExt cx="2496828" cy="3784797"/>
          </a:xfrm>
        </p:grpSpPr>
        <p:sp>
          <p:nvSpPr>
            <p:cNvPr id="200" name="Google Shape;200;p17"/>
            <p:cNvSpPr/>
            <p:nvPr/>
          </p:nvSpPr>
          <p:spPr>
            <a:xfrm>
              <a:off x="0" y="0"/>
              <a:ext cx="2496828" cy="3660972"/>
            </a:xfrm>
            <a:custGeom>
              <a:rect b="b" l="l" r="r" t="t"/>
              <a:pathLst>
                <a:path extrusionOk="0" h="3660972" w="2496828">
                  <a:moveTo>
                    <a:pt x="63608" y="0"/>
                  </a:moveTo>
                  <a:lnTo>
                    <a:pt x="2433220" y="0"/>
                  </a:lnTo>
                  <a:cubicBezTo>
                    <a:pt x="2468350" y="0"/>
                    <a:pt x="2496828" y="28478"/>
                    <a:pt x="2496828" y="63608"/>
                  </a:cubicBezTo>
                  <a:lnTo>
                    <a:pt x="2496828" y="3597364"/>
                  </a:lnTo>
                  <a:cubicBezTo>
                    <a:pt x="2496828" y="3632493"/>
                    <a:pt x="2468350" y="3660972"/>
                    <a:pt x="2433220" y="3660972"/>
                  </a:cubicBezTo>
                  <a:lnTo>
                    <a:pt x="63608" y="3660972"/>
                  </a:lnTo>
                  <a:cubicBezTo>
                    <a:pt x="28478" y="3660972"/>
                    <a:pt x="0" y="3632493"/>
                    <a:pt x="0" y="3597364"/>
                  </a:cubicBezTo>
                  <a:lnTo>
                    <a:pt x="0" y="63608"/>
                  </a:lnTo>
                  <a:cubicBezTo>
                    <a:pt x="0" y="28478"/>
                    <a:pt x="28478" y="0"/>
                    <a:pt x="63608" y="0"/>
                  </a:cubicBezTo>
                  <a:close/>
                </a:path>
              </a:pathLst>
            </a:custGeom>
            <a:solidFill>
              <a:srgbClr val="EFE9E3"/>
            </a:solidFill>
            <a:ln cap="rnd" cmpd="sng" w="38100">
              <a:solidFill>
                <a:srgbClr val="AF342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txBox="1"/>
            <p:nvPr/>
          </p:nvSpPr>
          <p:spPr>
            <a:xfrm>
              <a:off x="0" y="-123825"/>
              <a:ext cx="2496828" cy="3784797"/>
            </a:xfrm>
            <a:prstGeom prst="rect">
              <a:avLst/>
            </a:prstGeom>
            <a:noFill/>
            <a:ln>
              <a:noFill/>
            </a:ln>
          </p:spPr>
          <p:txBody>
            <a:bodyPr anchorCtr="0" anchor="ctr" bIns="50800" lIns="50800" spcFirstLastPara="1" rIns="50800" wrap="square" tIns="50800">
              <a:noAutofit/>
            </a:bodyPr>
            <a:lstStyle/>
            <a:p>
              <a:pPr indent="0" lvl="0" marL="0" marR="0" rtl="0" algn="ctr">
                <a:lnSpc>
                  <a:spcPct val="17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2" name="Google Shape;202;p17"/>
          <p:cNvCxnSpPr/>
          <p:nvPr/>
        </p:nvCxnSpPr>
        <p:spPr>
          <a:xfrm flipH="1" rot="10800000">
            <a:off x="1844953" y="3410953"/>
            <a:ext cx="12123884" cy="12123884"/>
          </a:xfrm>
          <a:prstGeom prst="straightConnector1">
            <a:avLst/>
          </a:prstGeom>
          <a:noFill/>
          <a:ln cap="flat" cmpd="sng" w="381000">
            <a:solidFill>
              <a:srgbClr val="AF3426"/>
            </a:solidFill>
            <a:prstDash val="solid"/>
            <a:round/>
            <a:headEnd len="sm" w="sm" type="none"/>
            <a:tailEnd len="sm" w="sm" type="none"/>
          </a:ln>
        </p:spPr>
      </p:cxnSp>
      <p:sp>
        <p:nvSpPr>
          <p:cNvPr id="203" name="Google Shape;203;p17"/>
          <p:cNvSpPr txBox="1"/>
          <p:nvPr/>
        </p:nvSpPr>
        <p:spPr>
          <a:xfrm>
            <a:off x="2094284" y="1713167"/>
            <a:ext cx="3371433" cy="2794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00" u="none" cap="none" strike="noStrike">
                <a:solidFill>
                  <a:srgbClr val="AF3426"/>
                </a:solidFill>
                <a:latin typeface="Courier Prime"/>
                <a:ea typeface="Courier Prime"/>
                <a:cs typeface="Courier Prime"/>
                <a:sym typeface="Courier Prime"/>
              </a:rPr>
              <a:t>OFFICIAL LETTER FROM</a:t>
            </a:r>
            <a:endParaRPr/>
          </a:p>
        </p:txBody>
      </p:sp>
      <p:sp>
        <p:nvSpPr>
          <p:cNvPr id="204" name="Google Shape;204;p17"/>
          <p:cNvSpPr txBox="1"/>
          <p:nvPr/>
        </p:nvSpPr>
        <p:spPr>
          <a:xfrm>
            <a:off x="2882976" y="1905960"/>
            <a:ext cx="1794049"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AF3426"/>
                </a:solidFill>
                <a:latin typeface="Allura"/>
                <a:ea typeface="Allura"/>
                <a:cs typeface="Allura"/>
                <a:sym typeface="Allura"/>
              </a:rPr>
              <a:t>Santa Claus</a:t>
            </a:r>
            <a:endParaRPr/>
          </a:p>
        </p:txBody>
      </p:sp>
      <p:sp>
        <p:nvSpPr>
          <p:cNvPr id="205" name="Google Shape;205;p17"/>
          <p:cNvSpPr txBox="1"/>
          <p:nvPr/>
        </p:nvSpPr>
        <p:spPr>
          <a:xfrm>
            <a:off x="980341" y="2521441"/>
            <a:ext cx="5599200" cy="572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1300" u="none" cap="none" strike="noStrike">
                <a:solidFill>
                  <a:srgbClr val="AF3426"/>
                </a:solidFill>
                <a:latin typeface="Courier Prime"/>
                <a:ea typeface="Courier Prime"/>
                <a:cs typeface="Courier Prime"/>
                <a:sym typeface="Courier Prime"/>
              </a:rPr>
              <a:t>Dear Stella,</a:t>
            </a:r>
            <a:endParaRPr/>
          </a:p>
          <a:p>
            <a:pPr indent="0" lvl="0" marL="0" marR="0" rtl="0" algn="l">
              <a:lnSpc>
                <a:spcPct val="115000"/>
              </a:lnSpc>
              <a:spcBef>
                <a:spcPts val="0"/>
              </a:spcBef>
              <a:spcAft>
                <a:spcPts val="0"/>
              </a:spcAft>
              <a:buNone/>
            </a:pPr>
            <a:r>
              <a:t/>
            </a:r>
            <a:endParaRPr b="1" i="0" sz="1300" u="none" cap="none" strike="noStrike">
              <a:solidFill>
                <a:srgbClr val="AF3426"/>
              </a:solidFill>
              <a:latin typeface="Courier Prime"/>
              <a:ea typeface="Courier Prime"/>
              <a:cs typeface="Courier Prime"/>
              <a:sym typeface="Courier Prime"/>
            </a:endParaRPr>
          </a:p>
          <a:p>
            <a:pPr indent="0" lvl="0" marL="0" marR="0" rtl="0" algn="l">
              <a:lnSpc>
                <a:spcPct val="115000"/>
              </a:lnSpc>
              <a:spcBef>
                <a:spcPts val="0"/>
              </a:spcBef>
              <a:spcAft>
                <a:spcPts val="0"/>
              </a:spcAft>
              <a:buNone/>
            </a:pPr>
            <a:r>
              <a:rPr b="0" i="0" lang="en-US" sz="1300" u="none" cap="none" strike="noStrike">
                <a:solidFill>
                  <a:srgbClr val="623827"/>
                </a:solidFill>
                <a:latin typeface="Courier Prime"/>
                <a:ea typeface="Courier Prime"/>
                <a:cs typeface="Courier Prime"/>
                <a:sym typeface="Courier Prime"/>
              </a:rPr>
              <a:t>Ho, ho, ho! Merry Christmas to you! I hope this letter finds you full of joy and excitement as the holiday season approaches. The North Pole is bustling with activity, and my trusty reindeer are all doing well, especially Rudolph!</a:t>
            </a:r>
            <a:endParaRPr/>
          </a:p>
          <a:p>
            <a:pPr indent="0" lvl="0" marL="0" marR="0" rtl="0" algn="l">
              <a:lnSpc>
                <a:spcPct val="115000"/>
              </a:lnSpc>
              <a:spcBef>
                <a:spcPts val="0"/>
              </a:spcBef>
              <a:spcAft>
                <a:spcPts val="0"/>
              </a:spcAft>
              <a:buNone/>
            </a:pPr>
            <a:r>
              <a:t/>
            </a:r>
            <a:endParaRPr b="0" i="0" sz="1300" u="none" cap="none" strike="noStrike">
              <a:solidFill>
                <a:srgbClr val="623827"/>
              </a:solidFill>
              <a:latin typeface="Courier Prime"/>
              <a:ea typeface="Courier Prime"/>
              <a:cs typeface="Courier Prime"/>
              <a:sym typeface="Courier Prime"/>
            </a:endParaRPr>
          </a:p>
          <a:p>
            <a:pPr indent="0" lvl="0" marL="0" marR="0" rtl="0" algn="l">
              <a:lnSpc>
                <a:spcPct val="115000"/>
              </a:lnSpc>
              <a:spcBef>
                <a:spcPts val="0"/>
              </a:spcBef>
              <a:spcAft>
                <a:spcPts val="0"/>
              </a:spcAft>
              <a:buNone/>
            </a:pPr>
            <a:r>
              <a:rPr b="0" i="0" lang="en-US" sz="1300" u="none" cap="none" strike="noStrike">
                <a:solidFill>
                  <a:srgbClr val="623827"/>
                </a:solidFill>
                <a:latin typeface="Courier Prime"/>
                <a:ea typeface="Courier Prime"/>
                <a:cs typeface="Courier Prime"/>
                <a:sym typeface="Courier Prime"/>
              </a:rPr>
              <a:t>I have been keeping an eye on you, and I must say, you have been very good this year! Helping your mom with the dishes and sharing your toys with your little sister shows how kind and thoughtful you are. </a:t>
            </a:r>
            <a:endParaRPr/>
          </a:p>
          <a:p>
            <a:pPr indent="0" lvl="0" marL="0" marR="0" rtl="0" algn="l">
              <a:lnSpc>
                <a:spcPct val="115000"/>
              </a:lnSpc>
              <a:spcBef>
                <a:spcPts val="0"/>
              </a:spcBef>
              <a:spcAft>
                <a:spcPts val="0"/>
              </a:spcAft>
              <a:buNone/>
            </a:pPr>
            <a:r>
              <a:t/>
            </a:r>
            <a:endParaRPr b="0" i="0" sz="1300" u="none" cap="none" strike="noStrike">
              <a:solidFill>
                <a:srgbClr val="623827"/>
              </a:solidFill>
              <a:latin typeface="Courier Prime"/>
              <a:ea typeface="Courier Prime"/>
              <a:cs typeface="Courier Prime"/>
              <a:sym typeface="Courier Prime"/>
            </a:endParaRPr>
          </a:p>
          <a:p>
            <a:pPr indent="0" lvl="0" marL="0" marR="0" rtl="0" algn="l">
              <a:lnSpc>
                <a:spcPct val="115000"/>
              </a:lnSpc>
              <a:spcBef>
                <a:spcPts val="0"/>
              </a:spcBef>
              <a:spcAft>
                <a:spcPts val="0"/>
              </a:spcAft>
              <a:buNone/>
            </a:pPr>
            <a:r>
              <a:rPr b="0" i="0" lang="en-US" sz="1300" u="none" cap="none" strike="noStrike">
                <a:solidFill>
                  <a:srgbClr val="623827"/>
                </a:solidFill>
                <a:latin typeface="Courier Prime"/>
                <a:ea typeface="Courier Prime"/>
                <a:cs typeface="Courier Prime"/>
                <a:sym typeface="Courier Prime"/>
              </a:rPr>
              <a:t>I’m delighted to hear that you would love a unicorn plushie! They are magical creatures, just like you, and I know you will give it lots of hugs and love. I will also make sure to pack some art supplies for you so that you can create beautiful pictures. </a:t>
            </a:r>
            <a:endParaRPr/>
          </a:p>
          <a:p>
            <a:pPr indent="0" lvl="0" marL="0" marR="0" rtl="0" algn="l">
              <a:lnSpc>
                <a:spcPct val="115000"/>
              </a:lnSpc>
              <a:spcBef>
                <a:spcPts val="0"/>
              </a:spcBef>
              <a:spcAft>
                <a:spcPts val="0"/>
              </a:spcAft>
              <a:buNone/>
            </a:pPr>
            <a:r>
              <a:t/>
            </a:r>
            <a:endParaRPr b="0" i="0" sz="1300" u="none" cap="none" strike="noStrike">
              <a:solidFill>
                <a:srgbClr val="623827"/>
              </a:solidFill>
              <a:latin typeface="Courier Prime"/>
              <a:ea typeface="Courier Prime"/>
              <a:cs typeface="Courier Prime"/>
              <a:sym typeface="Courier Prime"/>
            </a:endParaRPr>
          </a:p>
          <a:p>
            <a:pPr indent="0" lvl="0" marL="0" marR="0" rtl="0" algn="l">
              <a:lnSpc>
                <a:spcPct val="115000"/>
              </a:lnSpc>
              <a:spcBef>
                <a:spcPts val="0"/>
              </a:spcBef>
              <a:spcAft>
                <a:spcPts val="0"/>
              </a:spcAft>
              <a:buNone/>
            </a:pPr>
            <a:r>
              <a:rPr b="0" i="0" lang="en-US" sz="1300" u="none" cap="none" strike="noStrike">
                <a:solidFill>
                  <a:srgbClr val="623827"/>
                </a:solidFill>
                <a:latin typeface="Courier Prime"/>
                <a:ea typeface="Courier Prime"/>
                <a:cs typeface="Courier Prime"/>
                <a:sym typeface="Courier Prime"/>
              </a:rPr>
              <a:t>Thank you for your kind words and for leaving cookies and milk for me on Christmas Eve. I can already taste the delicious treats!</a:t>
            </a:r>
            <a:endParaRPr/>
          </a:p>
          <a:p>
            <a:pPr indent="0" lvl="0" marL="0" marR="0" rtl="0" algn="l">
              <a:lnSpc>
                <a:spcPct val="115000"/>
              </a:lnSpc>
              <a:spcBef>
                <a:spcPts val="0"/>
              </a:spcBef>
              <a:spcAft>
                <a:spcPts val="0"/>
              </a:spcAft>
              <a:buNone/>
            </a:pPr>
            <a:r>
              <a:t/>
            </a:r>
            <a:endParaRPr b="0" i="0" sz="1300" u="none" cap="none" strike="noStrike">
              <a:solidFill>
                <a:srgbClr val="623827"/>
              </a:solidFill>
              <a:latin typeface="Courier Prime"/>
              <a:ea typeface="Courier Prime"/>
              <a:cs typeface="Courier Prime"/>
              <a:sym typeface="Courier Prime"/>
            </a:endParaRPr>
          </a:p>
          <a:p>
            <a:pPr indent="0" lvl="0" marL="0" marR="0" rtl="0" algn="l">
              <a:lnSpc>
                <a:spcPct val="115000"/>
              </a:lnSpc>
              <a:spcBef>
                <a:spcPts val="0"/>
              </a:spcBef>
              <a:spcAft>
                <a:spcPts val="0"/>
              </a:spcAft>
              <a:buNone/>
            </a:pPr>
            <a:r>
              <a:rPr b="0" i="0" lang="en-US" sz="1300" u="none" cap="none" strike="noStrike">
                <a:solidFill>
                  <a:srgbClr val="623827"/>
                </a:solidFill>
                <a:latin typeface="Courier Prime"/>
                <a:ea typeface="Courier Prime"/>
                <a:cs typeface="Courier Prime"/>
                <a:sym typeface="Courier Prime"/>
              </a:rPr>
              <a:t>Wishing you a magical Christmas filled with love, joy, and laughter!</a:t>
            </a:r>
            <a:endParaRPr/>
          </a:p>
        </p:txBody>
      </p:sp>
      <p:sp>
        <p:nvSpPr>
          <p:cNvPr id="206" name="Google Shape;206;p17"/>
          <p:cNvSpPr txBox="1"/>
          <p:nvPr/>
        </p:nvSpPr>
        <p:spPr>
          <a:xfrm>
            <a:off x="5785995" y="1300754"/>
            <a:ext cx="760800" cy="42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94" u="none" cap="none" strike="noStrike">
                <a:solidFill>
                  <a:srgbClr val="623827"/>
                </a:solidFill>
                <a:latin typeface="Allura"/>
                <a:ea typeface="Allura"/>
                <a:cs typeface="Allura"/>
                <a:sym typeface="Allura"/>
              </a:rPr>
              <a:t>Happy Holidays!</a:t>
            </a:r>
            <a:endParaRPr/>
          </a:p>
        </p:txBody>
      </p:sp>
      <p:sp>
        <p:nvSpPr>
          <p:cNvPr id="207" name="Google Shape;207;p17"/>
          <p:cNvSpPr txBox="1"/>
          <p:nvPr/>
        </p:nvSpPr>
        <p:spPr>
          <a:xfrm>
            <a:off x="980341" y="8790649"/>
            <a:ext cx="2277600" cy="480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300" u="none" cap="none" strike="noStrike">
                <a:solidFill>
                  <a:srgbClr val="AF3426"/>
                </a:solidFill>
                <a:latin typeface="Courier Prime"/>
                <a:ea typeface="Courier Prime"/>
                <a:cs typeface="Courier Prime"/>
                <a:sym typeface="Courier Prime"/>
              </a:rPr>
              <a:t>With lots of love,</a:t>
            </a:r>
            <a:endParaRPr/>
          </a:p>
          <a:p>
            <a:pPr indent="0" lvl="0" marL="0" marR="0" rtl="0" algn="l">
              <a:lnSpc>
                <a:spcPct val="80000"/>
              </a:lnSpc>
              <a:spcBef>
                <a:spcPts val="0"/>
              </a:spcBef>
              <a:spcAft>
                <a:spcPts val="0"/>
              </a:spcAft>
              <a:buNone/>
            </a:pPr>
            <a:r>
              <a:t/>
            </a:r>
            <a:endParaRPr b="1" i="0" sz="1300" u="none" cap="none" strike="noStrike">
              <a:solidFill>
                <a:srgbClr val="AF3426"/>
              </a:solidFill>
              <a:latin typeface="Courier Prime"/>
              <a:ea typeface="Courier Prime"/>
              <a:cs typeface="Courier Prime"/>
              <a:sym typeface="Courier Prime"/>
            </a:endParaRPr>
          </a:p>
          <a:p>
            <a:pPr indent="0" lvl="0" marL="0" marR="0" rtl="0" algn="l">
              <a:lnSpc>
                <a:spcPct val="80000"/>
              </a:lnSpc>
              <a:spcBef>
                <a:spcPts val="0"/>
              </a:spcBef>
              <a:spcAft>
                <a:spcPts val="0"/>
              </a:spcAft>
              <a:buNone/>
            </a:pPr>
            <a:r>
              <a:rPr b="1" i="0" lang="en-US" sz="1300" u="none" cap="none" strike="noStrike">
                <a:solidFill>
                  <a:srgbClr val="AF3426"/>
                </a:solidFill>
                <a:latin typeface="Courier Prime"/>
                <a:ea typeface="Courier Prime"/>
                <a:cs typeface="Courier Prime"/>
                <a:sym typeface="Courier Prime"/>
              </a:rPr>
              <a:t>Santa Claus</a:t>
            </a:r>
            <a:endParaRPr/>
          </a:p>
        </p:txBody>
      </p:sp>
      <p:pic>
        <p:nvPicPr>
          <p:cNvPr id="208" name="Google Shape;208;p17"/>
          <p:cNvPicPr preferRelativeResize="0"/>
          <p:nvPr/>
        </p:nvPicPr>
        <p:blipFill>
          <a:blip r:embed="rId3">
            <a:alphaModFix/>
          </a:blip>
          <a:stretch>
            <a:fillRect/>
          </a:stretch>
        </p:blipFill>
        <p:spPr>
          <a:xfrm>
            <a:off x="723458" y="249525"/>
            <a:ext cx="1370816" cy="1998177"/>
          </a:xfrm>
          <a:prstGeom prst="rect">
            <a:avLst/>
          </a:prstGeom>
          <a:noFill/>
          <a:ln>
            <a:noFill/>
          </a:ln>
        </p:spPr>
      </p:pic>
      <p:pic>
        <p:nvPicPr>
          <p:cNvPr id="209" name="Google Shape;209;p17"/>
          <p:cNvPicPr preferRelativeResize="0"/>
          <p:nvPr/>
        </p:nvPicPr>
        <p:blipFill>
          <a:blip r:embed="rId4">
            <a:alphaModFix/>
          </a:blip>
          <a:stretch>
            <a:fillRect/>
          </a:stretch>
        </p:blipFill>
        <p:spPr>
          <a:xfrm>
            <a:off x="3740075" y="8683335"/>
            <a:ext cx="1584901" cy="1779538"/>
          </a:xfrm>
          <a:prstGeom prst="rect">
            <a:avLst/>
          </a:prstGeom>
          <a:noFill/>
          <a:ln>
            <a:noFill/>
          </a:ln>
        </p:spPr>
      </p:pic>
      <p:pic>
        <p:nvPicPr>
          <p:cNvPr id="210" name="Google Shape;210;p17"/>
          <p:cNvPicPr preferRelativeResize="0"/>
          <p:nvPr/>
        </p:nvPicPr>
        <p:blipFill>
          <a:blip r:embed="rId5">
            <a:alphaModFix/>
          </a:blip>
          <a:stretch>
            <a:fillRect/>
          </a:stretch>
        </p:blipFill>
        <p:spPr>
          <a:xfrm>
            <a:off x="5575474" y="7952497"/>
            <a:ext cx="1717323" cy="2557896"/>
          </a:xfrm>
          <a:prstGeom prst="rect">
            <a:avLst/>
          </a:prstGeom>
          <a:noFill/>
          <a:ln>
            <a:noFill/>
          </a:ln>
        </p:spPr>
      </p:pic>
      <p:pic>
        <p:nvPicPr>
          <p:cNvPr id="211" name="Google Shape;211;p17"/>
          <p:cNvPicPr preferRelativeResize="0"/>
          <p:nvPr/>
        </p:nvPicPr>
        <p:blipFill>
          <a:blip r:embed="rId6">
            <a:alphaModFix/>
          </a:blip>
          <a:stretch>
            <a:fillRect/>
          </a:stretch>
        </p:blipFill>
        <p:spPr>
          <a:xfrm>
            <a:off x="4955508" y="1274175"/>
            <a:ext cx="950502" cy="279400"/>
          </a:xfrm>
          <a:prstGeom prst="rect">
            <a:avLst/>
          </a:prstGeom>
          <a:noFill/>
          <a:ln>
            <a:noFill/>
          </a:ln>
        </p:spPr>
      </p:pic>
      <p:pic>
        <p:nvPicPr>
          <p:cNvPr id="212" name="Google Shape;212;p17"/>
          <p:cNvPicPr preferRelativeResize="0"/>
          <p:nvPr/>
        </p:nvPicPr>
        <p:blipFill>
          <a:blip r:embed="rId7">
            <a:alphaModFix/>
          </a:blip>
          <a:stretch>
            <a:fillRect/>
          </a:stretch>
        </p:blipFill>
        <p:spPr>
          <a:xfrm>
            <a:off x="5575474" y="948644"/>
            <a:ext cx="1144074" cy="11332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E3"/>
        </a:solidFill>
      </p:bgPr>
    </p:bg>
    <p:spTree>
      <p:nvGrpSpPr>
        <p:cNvPr id="216" name="Shape 216"/>
        <p:cNvGrpSpPr/>
        <p:nvPr/>
      </p:nvGrpSpPr>
      <p:grpSpPr>
        <a:xfrm>
          <a:off x="0" y="0"/>
          <a:ext cx="0" cy="0"/>
          <a:chOff x="0" y="0"/>
          <a:chExt cx="0" cy="0"/>
        </a:xfrm>
      </p:grpSpPr>
      <p:pic>
        <p:nvPicPr>
          <p:cNvPr id="217" name="Google Shape;217;p18"/>
          <p:cNvPicPr preferRelativeResize="0"/>
          <p:nvPr/>
        </p:nvPicPr>
        <p:blipFill>
          <a:blip r:embed="rId3">
            <a:alphaModFix/>
          </a:blip>
          <a:stretch>
            <a:fillRect/>
          </a:stretch>
        </p:blipFill>
        <p:spPr>
          <a:xfrm>
            <a:off x="0" y="-76034"/>
            <a:ext cx="7556500" cy="10769434"/>
          </a:xfrm>
          <a:prstGeom prst="rect">
            <a:avLst/>
          </a:prstGeom>
          <a:noFill/>
          <a:ln>
            <a:noFill/>
          </a:ln>
        </p:spPr>
      </p:pic>
      <p:sp>
        <p:nvSpPr>
          <p:cNvPr id="218" name="Google Shape;218;p18"/>
          <p:cNvSpPr/>
          <p:nvPr/>
        </p:nvSpPr>
        <p:spPr>
          <a:xfrm>
            <a:off x="388211" y="422225"/>
            <a:ext cx="6783579" cy="9847551"/>
          </a:xfrm>
          <a:custGeom>
            <a:rect b="b" l="l" r="r" t="t"/>
            <a:pathLst>
              <a:path extrusionOk="0" h="3884890" w="2676143">
                <a:moveTo>
                  <a:pt x="0" y="0"/>
                </a:moveTo>
                <a:lnTo>
                  <a:pt x="2676143" y="0"/>
                </a:lnTo>
                <a:lnTo>
                  <a:pt x="2676143" y="3884890"/>
                </a:lnTo>
                <a:lnTo>
                  <a:pt x="0" y="3884890"/>
                </a:lnTo>
                <a:close/>
              </a:path>
            </a:pathLst>
          </a:custGeom>
          <a:solidFill>
            <a:srgbClr val="EFE9E3"/>
          </a:solidFill>
          <a:ln cap="sq" cmpd="sng" w="95250">
            <a:solidFill>
              <a:srgbClr val="AF3426"/>
            </a:solidFill>
            <a:prstDash val="solid"/>
            <a:miter lim="8000"/>
            <a:headEnd len="sm" w="sm" type="none"/>
            <a:tailEnd len="sm" w="sm" type="none"/>
          </a:ln>
        </p:spPr>
      </p:sp>
      <p:grpSp>
        <p:nvGrpSpPr>
          <p:cNvPr id="219" name="Google Shape;219;p18"/>
          <p:cNvGrpSpPr/>
          <p:nvPr/>
        </p:nvGrpSpPr>
        <p:grpSpPr>
          <a:xfrm>
            <a:off x="756000" y="707758"/>
            <a:ext cx="6048000" cy="9184442"/>
            <a:chOff x="0" y="-19050"/>
            <a:chExt cx="1251760" cy="1900912"/>
          </a:xfrm>
        </p:grpSpPr>
        <p:sp>
          <p:nvSpPr>
            <p:cNvPr id="220" name="Google Shape;220;p18"/>
            <p:cNvSpPr/>
            <p:nvPr/>
          </p:nvSpPr>
          <p:spPr>
            <a:xfrm>
              <a:off x="0" y="0"/>
              <a:ext cx="1251760" cy="1881862"/>
            </a:xfrm>
            <a:custGeom>
              <a:rect b="b" l="l" r="r" t="t"/>
              <a:pathLst>
                <a:path extrusionOk="0" h="1881862" w="1251760">
                  <a:moveTo>
                    <a:pt x="0" y="0"/>
                  </a:moveTo>
                  <a:lnTo>
                    <a:pt x="1251760" y="0"/>
                  </a:lnTo>
                  <a:lnTo>
                    <a:pt x="1251760" y="1881862"/>
                  </a:lnTo>
                  <a:lnTo>
                    <a:pt x="0" y="1881862"/>
                  </a:lnTo>
                  <a:close/>
                </a:path>
              </a:pathLst>
            </a:custGeom>
            <a:solidFill>
              <a:srgbClr val="000000">
                <a:alpha val="0"/>
              </a:srgbClr>
            </a:solidFill>
            <a:ln cap="sq" cmpd="sng" w="95250">
              <a:solidFill>
                <a:srgbClr val="D6AA41"/>
              </a:solidFill>
              <a:prstDash val="solid"/>
              <a:miter lim="8000"/>
              <a:headEnd len="sm" w="sm" type="none"/>
              <a:tailEnd len="sm" w="sm" type="none"/>
            </a:ln>
          </p:spPr>
        </p:sp>
        <p:sp>
          <p:nvSpPr>
            <p:cNvPr id="221" name="Google Shape;221;p18"/>
            <p:cNvSpPr txBox="1"/>
            <p:nvPr/>
          </p:nvSpPr>
          <p:spPr>
            <a:xfrm>
              <a:off x="0" y="-19050"/>
              <a:ext cx="1251760" cy="1900912"/>
            </a:xfrm>
            <a:prstGeom prst="rect">
              <a:avLst/>
            </a:prstGeom>
            <a:noFill/>
            <a:ln>
              <a:noFill/>
            </a:ln>
          </p:spPr>
          <p:txBody>
            <a:bodyPr anchorCtr="0" anchor="ctr" bIns="50800" lIns="50800" spcFirstLastPara="1" rIns="50800" wrap="square" tIns="50800">
              <a:noAutofit/>
            </a:bodyPr>
            <a:lstStyle/>
            <a:p>
              <a:pPr indent="0" lvl="0" marL="0" marR="0" rtl="0" algn="ctr">
                <a:lnSpc>
                  <a:spcPct val="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8"/>
          <p:cNvSpPr txBox="1"/>
          <p:nvPr/>
        </p:nvSpPr>
        <p:spPr>
          <a:xfrm>
            <a:off x="1106287" y="3246045"/>
            <a:ext cx="5347500" cy="45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AF3426"/>
                </a:solidFill>
                <a:latin typeface="Caveat"/>
                <a:ea typeface="Caveat"/>
                <a:cs typeface="Caveat"/>
                <a:sym typeface="Caveat"/>
              </a:rPr>
              <a:t>Hi! My name is Stella, and I am 8 years old. I hope you and the reindeer are doing well in the North Pole! I have been really good this year. I helped my mom with the dishes, and I even shared my toys with my little sister (most of the time!).</a:t>
            </a:r>
            <a:endParaRPr/>
          </a:p>
          <a:p>
            <a:pPr indent="0" lvl="0" marL="0" marR="0" rtl="0" algn="l">
              <a:lnSpc>
                <a:spcPct val="115000"/>
              </a:lnSpc>
              <a:spcBef>
                <a:spcPts val="0"/>
              </a:spcBef>
              <a:spcAft>
                <a:spcPts val="0"/>
              </a:spcAft>
              <a:buNone/>
            </a:pPr>
            <a:r>
              <a:t/>
            </a:r>
            <a:endParaRPr b="0" i="0" sz="2000" u="none" cap="none" strike="noStrike">
              <a:solidFill>
                <a:srgbClr val="AF3426"/>
              </a:solidFill>
              <a:latin typeface="Caveat"/>
              <a:ea typeface="Caveat"/>
              <a:cs typeface="Caveat"/>
              <a:sym typeface="Caveat"/>
            </a:endParaRPr>
          </a:p>
          <a:p>
            <a:pPr indent="0" lvl="0" marL="0" marR="0" rtl="0" algn="l">
              <a:lnSpc>
                <a:spcPct val="115000"/>
              </a:lnSpc>
              <a:spcBef>
                <a:spcPts val="0"/>
              </a:spcBef>
              <a:spcAft>
                <a:spcPts val="0"/>
              </a:spcAft>
              <a:buNone/>
            </a:pPr>
            <a:r>
              <a:rPr b="0" i="0" lang="en-US" sz="2000" u="none" cap="none" strike="noStrike">
                <a:solidFill>
                  <a:srgbClr val="AF3426"/>
                </a:solidFill>
                <a:latin typeface="Caveat"/>
                <a:ea typeface="Caveat"/>
                <a:cs typeface="Caveat"/>
                <a:sym typeface="Caveat"/>
              </a:rPr>
              <a:t>For Christmas this year, I would really love a unicorn plushie because they are my favorite animal. I promise to take care of it and give it lots of hugs! I also want some art supplies so I can make beautiful pictures. I love to draw and color!</a:t>
            </a:r>
            <a:endParaRPr/>
          </a:p>
          <a:p>
            <a:pPr indent="0" lvl="0" marL="0" marR="0" rtl="0" algn="l">
              <a:lnSpc>
                <a:spcPct val="115000"/>
              </a:lnSpc>
              <a:spcBef>
                <a:spcPts val="0"/>
              </a:spcBef>
              <a:spcAft>
                <a:spcPts val="0"/>
              </a:spcAft>
              <a:buNone/>
            </a:pPr>
            <a:r>
              <a:t/>
            </a:r>
            <a:endParaRPr b="0" i="0" sz="2000" u="none" cap="none" strike="noStrike">
              <a:solidFill>
                <a:srgbClr val="AF3426"/>
              </a:solidFill>
              <a:latin typeface="Caveat"/>
              <a:ea typeface="Caveat"/>
              <a:cs typeface="Caveat"/>
              <a:sym typeface="Caveat"/>
            </a:endParaRPr>
          </a:p>
          <a:p>
            <a:pPr indent="0" lvl="0" marL="0" marR="0" rtl="0" algn="l">
              <a:lnSpc>
                <a:spcPct val="115000"/>
              </a:lnSpc>
              <a:spcBef>
                <a:spcPts val="0"/>
              </a:spcBef>
              <a:spcAft>
                <a:spcPts val="0"/>
              </a:spcAft>
              <a:buNone/>
            </a:pPr>
            <a:r>
              <a:rPr b="0" i="0" lang="en-US" sz="2000" u="none" cap="none" strike="noStrike">
                <a:solidFill>
                  <a:srgbClr val="AF3426"/>
                </a:solidFill>
                <a:latin typeface="Caveat"/>
                <a:ea typeface="Caveat"/>
                <a:cs typeface="Caveat"/>
                <a:sym typeface="Caveat"/>
              </a:rPr>
              <a:t>Thank you for bringing joy to all the kids around the world. I will leave cookies and milk for you on Christmas Eve. Please say hi to Rudolph for me!</a:t>
            </a:r>
            <a:endParaRPr/>
          </a:p>
        </p:txBody>
      </p:sp>
      <p:sp>
        <p:nvSpPr>
          <p:cNvPr id="223" name="Google Shape;223;p18"/>
          <p:cNvSpPr txBox="1"/>
          <p:nvPr/>
        </p:nvSpPr>
        <p:spPr>
          <a:xfrm>
            <a:off x="1079099" y="2494205"/>
            <a:ext cx="2862803" cy="596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AF3426"/>
                </a:solidFill>
                <a:latin typeface="Allura"/>
                <a:ea typeface="Allura"/>
                <a:cs typeface="Allura"/>
                <a:sym typeface="Allura"/>
              </a:rPr>
              <a:t>Dear Santa,</a:t>
            </a:r>
            <a:endParaRPr/>
          </a:p>
        </p:txBody>
      </p:sp>
      <p:sp>
        <p:nvSpPr>
          <p:cNvPr id="224" name="Google Shape;224;p18"/>
          <p:cNvSpPr txBox="1"/>
          <p:nvPr/>
        </p:nvSpPr>
        <p:spPr>
          <a:xfrm>
            <a:off x="5173379" y="7776770"/>
            <a:ext cx="1113830" cy="3492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AF3426"/>
                </a:solidFill>
                <a:latin typeface="Caveat"/>
                <a:ea typeface="Caveat"/>
                <a:cs typeface="Caveat"/>
                <a:sym typeface="Caveat"/>
              </a:rPr>
              <a:t>With love, </a:t>
            </a:r>
            <a:endParaRPr/>
          </a:p>
        </p:txBody>
      </p:sp>
      <p:sp>
        <p:nvSpPr>
          <p:cNvPr id="225" name="Google Shape;225;p18"/>
          <p:cNvSpPr txBox="1"/>
          <p:nvPr/>
        </p:nvSpPr>
        <p:spPr>
          <a:xfrm>
            <a:off x="2699112" y="8703877"/>
            <a:ext cx="3588097" cy="596900"/>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499" u="none" cap="none" strike="noStrike">
                <a:solidFill>
                  <a:srgbClr val="D6AA41"/>
                </a:solidFill>
                <a:latin typeface="Allura"/>
                <a:ea typeface="Allura"/>
                <a:cs typeface="Allura"/>
                <a:sym typeface="Allura"/>
              </a:rPr>
              <a:t>Merry Christmas!</a:t>
            </a:r>
            <a:endParaRPr/>
          </a:p>
        </p:txBody>
      </p:sp>
      <p:sp>
        <p:nvSpPr>
          <p:cNvPr id="226" name="Google Shape;226;p18"/>
          <p:cNvSpPr txBox="1"/>
          <p:nvPr/>
        </p:nvSpPr>
        <p:spPr>
          <a:xfrm>
            <a:off x="3941902" y="8046652"/>
            <a:ext cx="2345307" cy="504826"/>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AF3426"/>
                </a:solidFill>
                <a:latin typeface="Caveat"/>
                <a:ea typeface="Caveat"/>
                <a:cs typeface="Caveat"/>
                <a:sym typeface="Caveat"/>
              </a:rPr>
              <a:t>Stella Joseph</a:t>
            </a:r>
            <a:endParaRPr/>
          </a:p>
        </p:txBody>
      </p:sp>
      <p:pic>
        <p:nvPicPr>
          <p:cNvPr id="227" name="Google Shape;227;p18"/>
          <p:cNvPicPr preferRelativeResize="0"/>
          <p:nvPr/>
        </p:nvPicPr>
        <p:blipFill>
          <a:blip r:embed="rId4">
            <a:alphaModFix/>
          </a:blip>
          <a:stretch>
            <a:fillRect/>
          </a:stretch>
        </p:blipFill>
        <p:spPr>
          <a:xfrm>
            <a:off x="6049300" y="9567175"/>
            <a:ext cx="1254098" cy="875675"/>
          </a:xfrm>
          <a:prstGeom prst="rect">
            <a:avLst/>
          </a:prstGeom>
          <a:noFill/>
          <a:ln>
            <a:noFill/>
          </a:ln>
        </p:spPr>
      </p:pic>
      <p:pic>
        <p:nvPicPr>
          <p:cNvPr id="228" name="Google Shape;228;p18"/>
          <p:cNvPicPr preferRelativeResize="0"/>
          <p:nvPr/>
        </p:nvPicPr>
        <p:blipFill>
          <a:blip r:embed="rId5">
            <a:alphaModFix/>
          </a:blip>
          <a:stretch>
            <a:fillRect/>
          </a:stretch>
        </p:blipFill>
        <p:spPr>
          <a:xfrm>
            <a:off x="89573" y="175049"/>
            <a:ext cx="1332849" cy="930000"/>
          </a:xfrm>
          <a:prstGeom prst="rect">
            <a:avLst/>
          </a:prstGeom>
          <a:noFill/>
          <a:ln>
            <a:noFill/>
          </a:ln>
        </p:spPr>
      </p:pic>
      <p:pic>
        <p:nvPicPr>
          <p:cNvPr id="229" name="Google Shape;229;p18"/>
          <p:cNvPicPr preferRelativeResize="0"/>
          <p:nvPr/>
        </p:nvPicPr>
        <p:blipFill>
          <a:blip r:embed="rId6">
            <a:alphaModFix/>
          </a:blip>
          <a:stretch>
            <a:fillRect/>
          </a:stretch>
        </p:blipFill>
        <p:spPr>
          <a:xfrm>
            <a:off x="4493150" y="854016"/>
            <a:ext cx="2086850" cy="2499333"/>
          </a:xfrm>
          <a:prstGeom prst="rect">
            <a:avLst/>
          </a:prstGeom>
          <a:noFill/>
          <a:ln>
            <a:noFill/>
          </a:ln>
        </p:spPr>
      </p:pic>
      <p:pic>
        <p:nvPicPr>
          <p:cNvPr id="230" name="Google Shape;230;p18"/>
          <p:cNvPicPr preferRelativeResize="0"/>
          <p:nvPr/>
        </p:nvPicPr>
        <p:blipFill>
          <a:blip r:embed="rId7">
            <a:alphaModFix/>
          </a:blip>
          <a:stretch>
            <a:fillRect/>
          </a:stretch>
        </p:blipFill>
        <p:spPr>
          <a:xfrm>
            <a:off x="3546425" y="1711097"/>
            <a:ext cx="946724" cy="1380004"/>
          </a:xfrm>
          <a:prstGeom prst="rect">
            <a:avLst/>
          </a:prstGeom>
          <a:noFill/>
          <a:ln>
            <a:noFill/>
          </a:ln>
        </p:spPr>
      </p:pic>
      <p:pic>
        <p:nvPicPr>
          <p:cNvPr id="231" name="Google Shape;231;p18"/>
          <p:cNvPicPr preferRelativeResize="0"/>
          <p:nvPr/>
        </p:nvPicPr>
        <p:blipFill>
          <a:blip r:embed="rId8">
            <a:alphaModFix/>
          </a:blip>
          <a:stretch>
            <a:fillRect/>
          </a:stretch>
        </p:blipFill>
        <p:spPr>
          <a:xfrm flipH="1">
            <a:off x="377727" y="8330331"/>
            <a:ext cx="1935173" cy="21728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9E3"/>
        </a:solidFill>
      </p:bgPr>
    </p:bg>
    <p:spTree>
      <p:nvGrpSpPr>
        <p:cNvPr id="235" name="Shape 235"/>
        <p:cNvGrpSpPr/>
        <p:nvPr/>
      </p:nvGrpSpPr>
      <p:grpSpPr>
        <a:xfrm>
          <a:off x="0" y="0"/>
          <a:ext cx="0" cy="0"/>
          <a:chOff x="0" y="0"/>
          <a:chExt cx="0" cy="0"/>
        </a:xfrm>
      </p:grpSpPr>
      <p:pic>
        <p:nvPicPr>
          <p:cNvPr id="236" name="Google Shape;236;p19"/>
          <p:cNvPicPr preferRelativeResize="0"/>
          <p:nvPr/>
        </p:nvPicPr>
        <p:blipFill rotWithShape="1">
          <a:blip r:embed="rId3">
            <a:alphaModFix/>
          </a:blip>
          <a:srcRect b="0" l="0" r="1797" t="0"/>
          <a:stretch/>
        </p:blipFill>
        <p:spPr>
          <a:xfrm>
            <a:off x="0" y="3075775"/>
            <a:ext cx="7556500" cy="7694776"/>
          </a:xfrm>
          <a:prstGeom prst="rect">
            <a:avLst/>
          </a:prstGeom>
          <a:noFill/>
          <a:ln>
            <a:noFill/>
          </a:ln>
        </p:spPr>
      </p:pic>
      <p:pic>
        <p:nvPicPr>
          <p:cNvPr id="237" name="Google Shape;237;p19"/>
          <p:cNvPicPr preferRelativeResize="0"/>
          <p:nvPr/>
        </p:nvPicPr>
        <p:blipFill>
          <a:blip r:embed="rId4">
            <a:alphaModFix/>
          </a:blip>
          <a:stretch>
            <a:fillRect/>
          </a:stretch>
        </p:blipFill>
        <p:spPr>
          <a:xfrm>
            <a:off x="1012925" y="195938"/>
            <a:ext cx="1246127" cy="1341076"/>
          </a:xfrm>
          <a:prstGeom prst="rect">
            <a:avLst/>
          </a:prstGeom>
          <a:noFill/>
          <a:ln>
            <a:noFill/>
          </a:ln>
        </p:spPr>
      </p:pic>
      <p:pic>
        <p:nvPicPr>
          <p:cNvPr id="238" name="Google Shape;238;p19"/>
          <p:cNvPicPr preferRelativeResize="0"/>
          <p:nvPr/>
        </p:nvPicPr>
        <p:blipFill>
          <a:blip r:embed="rId4">
            <a:alphaModFix/>
          </a:blip>
          <a:stretch>
            <a:fillRect/>
          </a:stretch>
        </p:blipFill>
        <p:spPr>
          <a:xfrm>
            <a:off x="5300950" y="201913"/>
            <a:ext cx="1246127" cy="1341076"/>
          </a:xfrm>
          <a:prstGeom prst="rect">
            <a:avLst/>
          </a:prstGeom>
          <a:noFill/>
          <a:ln>
            <a:noFill/>
          </a:ln>
        </p:spPr>
      </p:pic>
      <p:pic>
        <p:nvPicPr>
          <p:cNvPr id="239" name="Google Shape;239;p19"/>
          <p:cNvPicPr preferRelativeResize="0"/>
          <p:nvPr/>
        </p:nvPicPr>
        <p:blipFill rotWithShape="1">
          <a:blip r:embed="rId5">
            <a:alphaModFix/>
          </a:blip>
          <a:srcRect b="0" l="0" r="22827" t="0"/>
          <a:stretch/>
        </p:blipFill>
        <p:spPr>
          <a:xfrm>
            <a:off x="6538927" y="1513775"/>
            <a:ext cx="1021074" cy="1479101"/>
          </a:xfrm>
          <a:prstGeom prst="rect">
            <a:avLst/>
          </a:prstGeom>
          <a:noFill/>
          <a:ln>
            <a:noFill/>
          </a:ln>
        </p:spPr>
      </p:pic>
      <p:pic>
        <p:nvPicPr>
          <p:cNvPr id="240" name="Google Shape;240;p19"/>
          <p:cNvPicPr preferRelativeResize="0"/>
          <p:nvPr/>
        </p:nvPicPr>
        <p:blipFill rotWithShape="1">
          <a:blip r:embed="rId5">
            <a:alphaModFix/>
          </a:blip>
          <a:srcRect b="0" l="22827" r="0" t="0"/>
          <a:stretch/>
        </p:blipFill>
        <p:spPr>
          <a:xfrm>
            <a:off x="0" y="1518125"/>
            <a:ext cx="1021074" cy="1479101"/>
          </a:xfrm>
          <a:prstGeom prst="rect">
            <a:avLst/>
          </a:prstGeom>
          <a:noFill/>
          <a:ln>
            <a:noFill/>
          </a:ln>
        </p:spPr>
      </p:pic>
      <p:sp>
        <p:nvSpPr>
          <p:cNvPr id="241" name="Google Shape;241;p19"/>
          <p:cNvSpPr/>
          <p:nvPr/>
        </p:nvSpPr>
        <p:spPr>
          <a:xfrm>
            <a:off x="373741" y="417923"/>
            <a:ext cx="6812517" cy="9856153"/>
          </a:xfrm>
          <a:custGeom>
            <a:rect b="b" l="l" r="r" t="t"/>
            <a:pathLst>
              <a:path extrusionOk="0" h="95544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671"/>
                </a:cubicBezTo>
                <a:lnTo>
                  <a:pt x="660400" y="955448"/>
                </a:lnTo>
                <a:lnTo>
                  <a:pt x="0" y="955448"/>
                </a:lnTo>
                <a:lnTo>
                  <a:pt x="0" y="332134"/>
                </a:lnTo>
                <a:cubicBezTo>
                  <a:pt x="1782" y="185660"/>
                  <a:pt x="93019" y="64045"/>
                  <a:pt x="220252" y="19070"/>
                </a:cubicBezTo>
                <a:close/>
              </a:path>
            </a:pathLst>
          </a:custGeom>
          <a:solidFill>
            <a:srgbClr val="EFE9E3"/>
          </a:solidFill>
          <a:ln cap="sq" cmpd="sng" w="38100">
            <a:solidFill>
              <a:srgbClr val="AF342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txBox="1"/>
          <p:nvPr/>
        </p:nvSpPr>
        <p:spPr>
          <a:xfrm>
            <a:off x="1554107" y="9518508"/>
            <a:ext cx="4451787" cy="181737"/>
          </a:xfrm>
          <a:prstGeom prst="rect">
            <a:avLst/>
          </a:prstGeom>
          <a:noFill/>
          <a:ln>
            <a:noFill/>
          </a:ln>
        </p:spPr>
        <p:txBody>
          <a:bodyPr anchorCtr="0" anchor="t" bIns="0" lIns="0" spcFirstLastPara="1" rIns="0" wrap="square" tIns="0">
            <a:spAutoFit/>
          </a:bodyPr>
          <a:lstStyle/>
          <a:p>
            <a:pPr indent="0" lvl="0" marL="0" marR="0" rtl="0" algn="ctr">
              <a:lnSpc>
                <a:spcPct val="108006"/>
              </a:lnSpc>
              <a:spcBef>
                <a:spcPts val="0"/>
              </a:spcBef>
              <a:spcAft>
                <a:spcPts val="0"/>
              </a:spcAft>
              <a:buNone/>
            </a:pPr>
            <a:r>
              <a:rPr b="1" i="0" lang="en-US" sz="1299" u="none" cap="none" strike="noStrike">
                <a:solidFill>
                  <a:srgbClr val="AF3426"/>
                </a:solidFill>
                <a:latin typeface="Courier Prime"/>
                <a:ea typeface="Courier Prime"/>
                <a:cs typeface="Courier Prime"/>
                <a:sym typeface="Courier Prime"/>
              </a:rPr>
              <a:t>WWW.CHRISTMAS2024.COM</a:t>
            </a:r>
            <a:endParaRPr/>
          </a:p>
        </p:txBody>
      </p:sp>
      <p:sp>
        <p:nvSpPr>
          <p:cNvPr id="243" name="Google Shape;243;p19"/>
          <p:cNvSpPr txBox="1"/>
          <p:nvPr/>
        </p:nvSpPr>
        <p:spPr>
          <a:xfrm>
            <a:off x="1471817" y="1927731"/>
            <a:ext cx="4616366" cy="730250"/>
          </a:xfrm>
          <a:prstGeom prst="rect">
            <a:avLst/>
          </a:prstGeom>
          <a:noFill/>
          <a:ln>
            <a:noFill/>
          </a:ln>
        </p:spPr>
        <p:txBody>
          <a:bodyPr anchorCtr="0" anchor="t" bIns="0" lIns="0" spcFirstLastPara="1" rIns="0" wrap="square" tIns="0">
            <a:spAutoFit/>
          </a:bodyPr>
          <a:lstStyle/>
          <a:p>
            <a:pPr indent="0" lvl="0" marL="0" marR="0" rtl="0" algn="ctr">
              <a:lnSpc>
                <a:spcPct val="113002"/>
              </a:lnSpc>
              <a:spcBef>
                <a:spcPts val="0"/>
              </a:spcBef>
              <a:spcAft>
                <a:spcPts val="0"/>
              </a:spcAft>
              <a:buNone/>
            </a:pPr>
            <a:r>
              <a:rPr b="0" i="0" lang="en-US" sz="4999" u="none" cap="none" strike="noStrike">
                <a:solidFill>
                  <a:srgbClr val="AF3426"/>
                </a:solidFill>
                <a:latin typeface="Allura"/>
                <a:ea typeface="Allura"/>
                <a:cs typeface="Allura"/>
                <a:sym typeface="Allura"/>
              </a:rPr>
              <a:t>Merry Christmas</a:t>
            </a:r>
            <a:endParaRPr/>
          </a:p>
        </p:txBody>
      </p:sp>
      <p:cxnSp>
        <p:nvCxnSpPr>
          <p:cNvPr id="244" name="Google Shape;244;p19"/>
          <p:cNvCxnSpPr/>
          <p:nvPr/>
        </p:nvCxnSpPr>
        <p:spPr>
          <a:xfrm>
            <a:off x="3002889" y="3449665"/>
            <a:ext cx="3618692" cy="0"/>
          </a:xfrm>
          <a:prstGeom prst="straightConnector1">
            <a:avLst/>
          </a:prstGeom>
          <a:noFill/>
          <a:ln cap="rnd" cmpd="sng" w="9525">
            <a:solidFill>
              <a:srgbClr val="D10C07"/>
            </a:solidFill>
            <a:prstDash val="lgDash"/>
            <a:round/>
            <a:headEnd len="sm" w="sm" type="none"/>
            <a:tailEnd len="sm" w="sm" type="none"/>
          </a:ln>
        </p:spPr>
      </p:cxnSp>
      <p:cxnSp>
        <p:nvCxnSpPr>
          <p:cNvPr id="245" name="Google Shape;245;p19"/>
          <p:cNvCxnSpPr/>
          <p:nvPr/>
        </p:nvCxnSpPr>
        <p:spPr>
          <a:xfrm>
            <a:off x="938419" y="3843290"/>
            <a:ext cx="5683162" cy="0"/>
          </a:xfrm>
          <a:prstGeom prst="straightConnector1">
            <a:avLst/>
          </a:prstGeom>
          <a:noFill/>
          <a:ln cap="rnd" cmpd="sng" w="9525">
            <a:solidFill>
              <a:srgbClr val="D10C07"/>
            </a:solidFill>
            <a:prstDash val="lgDash"/>
            <a:round/>
            <a:headEnd len="sm" w="sm" type="none"/>
            <a:tailEnd len="sm" w="sm" type="none"/>
          </a:ln>
        </p:spPr>
      </p:cxnSp>
      <p:cxnSp>
        <p:nvCxnSpPr>
          <p:cNvPr id="246" name="Google Shape;246;p19"/>
          <p:cNvCxnSpPr/>
          <p:nvPr/>
        </p:nvCxnSpPr>
        <p:spPr>
          <a:xfrm>
            <a:off x="938419" y="4236915"/>
            <a:ext cx="5683162" cy="0"/>
          </a:xfrm>
          <a:prstGeom prst="straightConnector1">
            <a:avLst/>
          </a:prstGeom>
          <a:noFill/>
          <a:ln cap="rnd" cmpd="sng" w="9525">
            <a:solidFill>
              <a:srgbClr val="D10C07"/>
            </a:solidFill>
            <a:prstDash val="lgDash"/>
            <a:round/>
            <a:headEnd len="sm" w="sm" type="none"/>
            <a:tailEnd len="sm" w="sm" type="none"/>
          </a:ln>
        </p:spPr>
      </p:cxnSp>
      <p:cxnSp>
        <p:nvCxnSpPr>
          <p:cNvPr id="247" name="Google Shape;247;p19"/>
          <p:cNvCxnSpPr/>
          <p:nvPr/>
        </p:nvCxnSpPr>
        <p:spPr>
          <a:xfrm>
            <a:off x="938419" y="4630540"/>
            <a:ext cx="5683162" cy="0"/>
          </a:xfrm>
          <a:prstGeom prst="straightConnector1">
            <a:avLst/>
          </a:prstGeom>
          <a:noFill/>
          <a:ln cap="rnd" cmpd="sng" w="9525">
            <a:solidFill>
              <a:srgbClr val="D10C07"/>
            </a:solidFill>
            <a:prstDash val="lgDash"/>
            <a:round/>
            <a:headEnd len="sm" w="sm" type="none"/>
            <a:tailEnd len="sm" w="sm" type="none"/>
          </a:ln>
        </p:spPr>
      </p:cxnSp>
      <p:cxnSp>
        <p:nvCxnSpPr>
          <p:cNvPr id="248" name="Google Shape;248;p19"/>
          <p:cNvCxnSpPr/>
          <p:nvPr/>
        </p:nvCxnSpPr>
        <p:spPr>
          <a:xfrm>
            <a:off x="938419" y="5024166"/>
            <a:ext cx="5683162" cy="0"/>
          </a:xfrm>
          <a:prstGeom prst="straightConnector1">
            <a:avLst/>
          </a:prstGeom>
          <a:noFill/>
          <a:ln cap="rnd" cmpd="sng" w="9525">
            <a:solidFill>
              <a:srgbClr val="D10C07"/>
            </a:solidFill>
            <a:prstDash val="lgDash"/>
            <a:round/>
            <a:headEnd len="sm" w="sm" type="none"/>
            <a:tailEnd len="sm" w="sm" type="none"/>
          </a:ln>
        </p:spPr>
      </p:cxnSp>
      <p:cxnSp>
        <p:nvCxnSpPr>
          <p:cNvPr id="249" name="Google Shape;249;p19"/>
          <p:cNvCxnSpPr/>
          <p:nvPr/>
        </p:nvCxnSpPr>
        <p:spPr>
          <a:xfrm>
            <a:off x="938419" y="5417791"/>
            <a:ext cx="5683162" cy="0"/>
          </a:xfrm>
          <a:prstGeom prst="straightConnector1">
            <a:avLst/>
          </a:prstGeom>
          <a:noFill/>
          <a:ln cap="rnd" cmpd="sng" w="9525">
            <a:solidFill>
              <a:srgbClr val="D10C07"/>
            </a:solidFill>
            <a:prstDash val="lgDash"/>
            <a:round/>
            <a:headEnd len="sm" w="sm" type="none"/>
            <a:tailEnd len="sm" w="sm" type="none"/>
          </a:ln>
        </p:spPr>
      </p:cxnSp>
      <p:cxnSp>
        <p:nvCxnSpPr>
          <p:cNvPr id="250" name="Google Shape;250;p19"/>
          <p:cNvCxnSpPr/>
          <p:nvPr/>
        </p:nvCxnSpPr>
        <p:spPr>
          <a:xfrm>
            <a:off x="938419" y="5811416"/>
            <a:ext cx="5683162" cy="0"/>
          </a:xfrm>
          <a:prstGeom prst="straightConnector1">
            <a:avLst/>
          </a:prstGeom>
          <a:noFill/>
          <a:ln cap="rnd" cmpd="sng" w="9525">
            <a:solidFill>
              <a:srgbClr val="D10C07"/>
            </a:solidFill>
            <a:prstDash val="lgDash"/>
            <a:round/>
            <a:headEnd len="sm" w="sm" type="none"/>
            <a:tailEnd len="sm" w="sm" type="none"/>
          </a:ln>
        </p:spPr>
      </p:cxnSp>
      <p:cxnSp>
        <p:nvCxnSpPr>
          <p:cNvPr id="251" name="Google Shape;251;p19"/>
          <p:cNvCxnSpPr/>
          <p:nvPr/>
        </p:nvCxnSpPr>
        <p:spPr>
          <a:xfrm>
            <a:off x="938419" y="6205042"/>
            <a:ext cx="5683162" cy="0"/>
          </a:xfrm>
          <a:prstGeom prst="straightConnector1">
            <a:avLst/>
          </a:prstGeom>
          <a:noFill/>
          <a:ln cap="rnd" cmpd="sng" w="9525">
            <a:solidFill>
              <a:srgbClr val="D10C07"/>
            </a:solidFill>
            <a:prstDash val="lgDash"/>
            <a:round/>
            <a:headEnd len="sm" w="sm" type="none"/>
            <a:tailEnd len="sm" w="sm" type="none"/>
          </a:ln>
        </p:spPr>
      </p:cxnSp>
      <p:cxnSp>
        <p:nvCxnSpPr>
          <p:cNvPr id="252" name="Google Shape;252;p19"/>
          <p:cNvCxnSpPr/>
          <p:nvPr/>
        </p:nvCxnSpPr>
        <p:spPr>
          <a:xfrm>
            <a:off x="938419" y="6598667"/>
            <a:ext cx="5683162" cy="0"/>
          </a:xfrm>
          <a:prstGeom prst="straightConnector1">
            <a:avLst/>
          </a:prstGeom>
          <a:noFill/>
          <a:ln cap="rnd" cmpd="sng" w="9525">
            <a:solidFill>
              <a:srgbClr val="D10C07"/>
            </a:solidFill>
            <a:prstDash val="lgDash"/>
            <a:round/>
            <a:headEnd len="sm" w="sm" type="none"/>
            <a:tailEnd len="sm" w="sm" type="none"/>
          </a:ln>
        </p:spPr>
      </p:cxnSp>
      <p:cxnSp>
        <p:nvCxnSpPr>
          <p:cNvPr id="253" name="Google Shape;253;p19"/>
          <p:cNvCxnSpPr/>
          <p:nvPr/>
        </p:nvCxnSpPr>
        <p:spPr>
          <a:xfrm>
            <a:off x="938419" y="6992292"/>
            <a:ext cx="5683162" cy="0"/>
          </a:xfrm>
          <a:prstGeom prst="straightConnector1">
            <a:avLst/>
          </a:prstGeom>
          <a:noFill/>
          <a:ln cap="rnd" cmpd="sng" w="9525">
            <a:solidFill>
              <a:srgbClr val="D10C07"/>
            </a:solidFill>
            <a:prstDash val="lgDash"/>
            <a:round/>
            <a:headEnd len="sm" w="sm" type="none"/>
            <a:tailEnd len="sm" w="sm" type="none"/>
          </a:ln>
        </p:spPr>
      </p:cxnSp>
      <p:cxnSp>
        <p:nvCxnSpPr>
          <p:cNvPr id="254" name="Google Shape;254;p19"/>
          <p:cNvCxnSpPr/>
          <p:nvPr/>
        </p:nvCxnSpPr>
        <p:spPr>
          <a:xfrm>
            <a:off x="938419" y="7385917"/>
            <a:ext cx="5683162" cy="0"/>
          </a:xfrm>
          <a:prstGeom prst="straightConnector1">
            <a:avLst/>
          </a:prstGeom>
          <a:noFill/>
          <a:ln cap="rnd" cmpd="sng" w="9525">
            <a:solidFill>
              <a:srgbClr val="D10C07"/>
            </a:solidFill>
            <a:prstDash val="lgDash"/>
            <a:round/>
            <a:headEnd len="sm" w="sm" type="none"/>
            <a:tailEnd len="sm" w="sm" type="none"/>
          </a:ln>
        </p:spPr>
      </p:cxnSp>
      <p:cxnSp>
        <p:nvCxnSpPr>
          <p:cNvPr id="255" name="Google Shape;255;p19"/>
          <p:cNvCxnSpPr/>
          <p:nvPr/>
        </p:nvCxnSpPr>
        <p:spPr>
          <a:xfrm>
            <a:off x="938419" y="7779543"/>
            <a:ext cx="5683162" cy="0"/>
          </a:xfrm>
          <a:prstGeom prst="straightConnector1">
            <a:avLst/>
          </a:prstGeom>
          <a:noFill/>
          <a:ln cap="rnd" cmpd="sng" w="9525">
            <a:solidFill>
              <a:srgbClr val="D10C07"/>
            </a:solidFill>
            <a:prstDash val="lgDash"/>
            <a:round/>
            <a:headEnd len="sm" w="sm" type="none"/>
            <a:tailEnd len="sm" w="sm" type="none"/>
          </a:ln>
        </p:spPr>
      </p:cxnSp>
      <p:cxnSp>
        <p:nvCxnSpPr>
          <p:cNvPr id="256" name="Google Shape;256;p19"/>
          <p:cNvCxnSpPr/>
          <p:nvPr/>
        </p:nvCxnSpPr>
        <p:spPr>
          <a:xfrm>
            <a:off x="938419" y="8173168"/>
            <a:ext cx="5683162" cy="0"/>
          </a:xfrm>
          <a:prstGeom prst="straightConnector1">
            <a:avLst/>
          </a:prstGeom>
          <a:noFill/>
          <a:ln cap="rnd" cmpd="sng" w="9525">
            <a:solidFill>
              <a:srgbClr val="D10C07"/>
            </a:solidFill>
            <a:prstDash val="lgDash"/>
            <a:round/>
            <a:headEnd len="sm" w="sm" type="none"/>
            <a:tailEnd len="sm" w="sm" type="none"/>
          </a:ln>
        </p:spPr>
      </p:cxnSp>
      <p:cxnSp>
        <p:nvCxnSpPr>
          <p:cNvPr id="257" name="Google Shape;257;p19"/>
          <p:cNvCxnSpPr/>
          <p:nvPr/>
        </p:nvCxnSpPr>
        <p:spPr>
          <a:xfrm>
            <a:off x="938419" y="8566793"/>
            <a:ext cx="3236364" cy="0"/>
          </a:xfrm>
          <a:prstGeom prst="straightConnector1">
            <a:avLst/>
          </a:prstGeom>
          <a:noFill/>
          <a:ln cap="rnd" cmpd="sng" w="9525">
            <a:solidFill>
              <a:srgbClr val="D10C07"/>
            </a:solidFill>
            <a:prstDash val="lgDash"/>
            <a:round/>
            <a:headEnd len="sm" w="sm" type="none"/>
            <a:tailEnd len="sm" w="sm" type="none"/>
          </a:ln>
        </p:spPr>
      </p:cxnSp>
      <p:sp>
        <p:nvSpPr>
          <p:cNvPr id="258" name="Google Shape;258;p19"/>
          <p:cNvSpPr txBox="1"/>
          <p:nvPr/>
        </p:nvSpPr>
        <p:spPr>
          <a:xfrm>
            <a:off x="917197" y="2996907"/>
            <a:ext cx="2862803"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623827"/>
                </a:solidFill>
                <a:latin typeface="Allura"/>
                <a:ea typeface="Allura"/>
                <a:cs typeface="Allura"/>
                <a:sym typeface="Allura"/>
              </a:rPr>
              <a:t>Dear Santa,</a:t>
            </a:r>
            <a:endParaRPr/>
          </a:p>
        </p:txBody>
      </p:sp>
      <p:sp>
        <p:nvSpPr>
          <p:cNvPr id="259" name="Google Shape;259;p19"/>
          <p:cNvSpPr txBox="1"/>
          <p:nvPr/>
        </p:nvSpPr>
        <p:spPr>
          <a:xfrm>
            <a:off x="4753548" y="8235478"/>
            <a:ext cx="1113830" cy="3492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623827"/>
                </a:solidFill>
                <a:latin typeface="Caveat"/>
                <a:ea typeface="Caveat"/>
                <a:cs typeface="Caveat"/>
                <a:sym typeface="Caveat"/>
              </a:rPr>
              <a:t>With love, </a:t>
            </a:r>
            <a:endParaRPr/>
          </a:p>
        </p:txBody>
      </p:sp>
      <p:sp>
        <p:nvSpPr>
          <p:cNvPr id="260" name="Google Shape;260;p19"/>
          <p:cNvSpPr txBox="1"/>
          <p:nvPr/>
        </p:nvSpPr>
        <p:spPr>
          <a:xfrm>
            <a:off x="3522072" y="8505360"/>
            <a:ext cx="2345307" cy="504826"/>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623827"/>
                </a:solidFill>
                <a:latin typeface="Caveat"/>
                <a:ea typeface="Caveat"/>
                <a:cs typeface="Caveat"/>
                <a:sym typeface="Caveat"/>
              </a:rPr>
              <a:t>Stella Joseph</a:t>
            </a:r>
            <a:endParaRPr/>
          </a:p>
        </p:txBody>
      </p:sp>
      <p:pic>
        <p:nvPicPr>
          <p:cNvPr id="261" name="Google Shape;261;p19"/>
          <p:cNvPicPr preferRelativeResize="0"/>
          <p:nvPr/>
        </p:nvPicPr>
        <p:blipFill>
          <a:blip r:embed="rId6">
            <a:alphaModFix/>
          </a:blip>
          <a:stretch>
            <a:fillRect/>
          </a:stretch>
        </p:blipFill>
        <p:spPr>
          <a:xfrm>
            <a:off x="3002900" y="234263"/>
            <a:ext cx="1554202" cy="1043470"/>
          </a:xfrm>
          <a:prstGeom prst="rect">
            <a:avLst/>
          </a:prstGeom>
          <a:noFill/>
          <a:ln>
            <a:noFill/>
          </a:ln>
        </p:spPr>
      </p:pic>
      <p:pic>
        <p:nvPicPr>
          <p:cNvPr id="262" name="Google Shape;262;p19"/>
          <p:cNvPicPr preferRelativeResize="0"/>
          <p:nvPr/>
        </p:nvPicPr>
        <p:blipFill rotWithShape="1">
          <a:blip r:embed="rId7">
            <a:alphaModFix/>
          </a:blip>
          <a:srcRect b="0" l="50609" r="0" t="17864"/>
          <a:stretch/>
        </p:blipFill>
        <p:spPr>
          <a:xfrm>
            <a:off x="3500" y="0"/>
            <a:ext cx="678323" cy="1056952"/>
          </a:xfrm>
          <a:prstGeom prst="rect">
            <a:avLst/>
          </a:prstGeom>
          <a:noFill/>
          <a:ln>
            <a:noFill/>
          </a:ln>
        </p:spPr>
      </p:pic>
      <p:pic>
        <p:nvPicPr>
          <p:cNvPr id="263" name="Google Shape;263;p19"/>
          <p:cNvPicPr preferRelativeResize="0"/>
          <p:nvPr/>
        </p:nvPicPr>
        <p:blipFill rotWithShape="1">
          <a:blip r:embed="rId5">
            <a:alphaModFix/>
          </a:blip>
          <a:srcRect b="0" l="0" r="0" t="72391"/>
          <a:stretch/>
        </p:blipFill>
        <p:spPr>
          <a:xfrm>
            <a:off x="2073800" y="1"/>
            <a:ext cx="1323098" cy="408351"/>
          </a:xfrm>
          <a:prstGeom prst="rect">
            <a:avLst/>
          </a:prstGeom>
          <a:noFill/>
          <a:ln>
            <a:noFill/>
          </a:ln>
        </p:spPr>
      </p:pic>
      <p:pic>
        <p:nvPicPr>
          <p:cNvPr id="264" name="Google Shape;264;p19"/>
          <p:cNvPicPr preferRelativeResize="0"/>
          <p:nvPr/>
        </p:nvPicPr>
        <p:blipFill rotWithShape="1">
          <a:blip r:embed="rId5">
            <a:alphaModFix/>
          </a:blip>
          <a:srcRect b="0" l="0" r="0" t="72391"/>
          <a:stretch/>
        </p:blipFill>
        <p:spPr>
          <a:xfrm>
            <a:off x="4150700" y="9576"/>
            <a:ext cx="1323098" cy="408351"/>
          </a:xfrm>
          <a:prstGeom prst="rect">
            <a:avLst/>
          </a:prstGeom>
          <a:noFill/>
          <a:ln>
            <a:noFill/>
          </a:ln>
        </p:spPr>
      </p:pic>
      <p:pic>
        <p:nvPicPr>
          <p:cNvPr id="265" name="Google Shape;265;p19"/>
          <p:cNvPicPr preferRelativeResize="0"/>
          <p:nvPr/>
        </p:nvPicPr>
        <p:blipFill rotWithShape="1">
          <a:blip r:embed="rId7">
            <a:alphaModFix/>
          </a:blip>
          <a:srcRect b="0" l="0" r="50609" t="17864"/>
          <a:stretch/>
        </p:blipFill>
        <p:spPr>
          <a:xfrm>
            <a:off x="6878175" y="0"/>
            <a:ext cx="678323" cy="1056952"/>
          </a:xfrm>
          <a:prstGeom prst="rect">
            <a:avLst/>
          </a:prstGeom>
          <a:noFill/>
          <a:ln>
            <a:noFill/>
          </a:ln>
        </p:spPr>
      </p:pic>
      <p:pic>
        <p:nvPicPr>
          <p:cNvPr id="266" name="Google Shape;266;p19"/>
          <p:cNvPicPr preferRelativeResize="0"/>
          <p:nvPr/>
        </p:nvPicPr>
        <p:blipFill>
          <a:blip r:embed="rId8">
            <a:alphaModFix/>
          </a:blip>
          <a:stretch>
            <a:fillRect/>
          </a:stretch>
        </p:blipFill>
        <p:spPr>
          <a:xfrm rot="281266">
            <a:off x="5959541" y="8466496"/>
            <a:ext cx="970642" cy="14148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0"/>
          <p:cNvPicPr preferRelativeResize="0"/>
          <p:nvPr/>
        </p:nvPicPr>
        <p:blipFill>
          <a:blip r:embed="rId3">
            <a:alphaModFix/>
          </a:blip>
          <a:stretch>
            <a:fillRect/>
          </a:stretch>
        </p:blipFill>
        <p:spPr>
          <a:xfrm>
            <a:off x="3187" y="0"/>
            <a:ext cx="7550126" cy="10693402"/>
          </a:xfrm>
          <a:prstGeom prst="rect">
            <a:avLst/>
          </a:prstGeom>
          <a:noFill/>
          <a:ln>
            <a:noFill/>
          </a:ln>
        </p:spPr>
      </p:pic>
      <p:grpSp>
        <p:nvGrpSpPr>
          <p:cNvPr id="272" name="Google Shape;272;p20"/>
          <p:cNvGrpSpPr/>
          <p:nvPr/>
        </p:nvGrpSpPr>
        <p:grpSpPr>
          <a:xfrm>
            <a:off x="535425" y="392209"/>
            <a:ext cx="6489149" cy="9556950"/>
            <a:chOff x="0" y="-123825"/>
            <a:chExt cx="2291635" cy="3375025"/>
          </a:xfrm>
        </p:grpSpPr>
        <p:sp>
          <p:nvSpPr>
            <p:cNvPr id="273" name="Google Shape;273;p20"/>
            <p:cNvSpPr/>
            <p:nvPr/>
          </p:nvSpPr>
          <p:spPr>
            <a:xfrm>
              <a:off x="0" y="0"/>
              <a:ext cx="2291635" cy="3251200"/>
            </a:xfrm>
            <a:custGeom>
              <a:rect b="b" l="l" r="r" t="t"/>
              <a:pathLst>
                <a:path extrusionOk="0" h="3251200" w="2291635">
                  <a:moveTo>
                    <a:pt x="119306" y="0"/>
                  </a:moveTo>
                  <a:lnTo>
                    <a:pt x="2172329" y="0"/>
                  </a:lnTo>
                  <a:cubicBezTo>
                    <a:pt x="2238220" y="0"/>
                    <a:pt x="2291635" y="53415"/>
                    <a:pt x="2291635" y="119306"/>
                  </a:cubicBezTo>
                  <a:lnTo>
                    <a:pt x="2291635" y="3131894"/>
                  </a:lnTo>
                  <a:cubicBezTo>
                    <a:pt x="2291635" y="3197785"/>
                    <a:pt x="2238220" y="3251200"/>
                    <a:pt x="2172329" y="3251200"/>
                  </a:cubicBezTo>
                  <a:lnTo>
                    <a:pt x="119306" y="3251200"/>
                  </a:lnTo>
                  <a:cubicBezTo>
                    <a:pt x="53415" y="3251200"/>
                    <a:pt x="0" y="3197785"/>
                    <a:pt x="0" y="3131894"/>
                  </a:cubicBezTo>
                  <a:lnTo>
                    <a:pt x="0" y="119306"/>
                  </a:lnTo>
                  <a:cubicBezTo>
                    <a:pt x="0" y="53415"/>
                    <a:pt x="53415" y="0"/>
                    <a:pt x="119306" y="0"/>
                  </a:cubicBezTo>
                  <a:close/>
                </a:path>
              </a:pathLst>
            </a:custGeom>
            <a:solidFill>
              <a:srgbClr val="EFE9E3"/>
            </a:solidFill>
            <a:ln cap="rnd" cmpd="sng" w="38100">
              <a:solidFill>
                <a:srgbClr val="D6AA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0"/>
            <p:cNvSpPr txBox="1"/>
            <p:nvPr/>
          </p:nvSpPr>
          <p:spPr>
            <a:xfrm>
              <a:off x="0" y="-123825"/>
              <a:ext cx="2291635" cy="3375025"/>
            </a:xfrm>
            <a:prstGeom prst="rect">
              <a:avLst/>
            </a:prstGeom>
            <a:noFill/>
            <a:ln>
              <a:noFill/>
            </a:ln>
          </p:spPr>
          <p:txBody>
            <a:bodyPr anchorCtr="0" anchor="ctr" bIns="50800" lIns="50800" spcFirstLastPara="1" rIns="50800" wrap="square" tIns="50800">
              <a:noAutofit/>
            </a:bodyPr>
            <a:lstStyle/>
            <a:p>
              <a:pPr indent="0" lvl="0" marL="0" marR="0" rtl="0" algn="ctr">
                <a:lnSpc>
                  <a:spcPct val="17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0"/>
          <p:cNvSpPr txBox="1"/>
          <p:nvPr/>
        </p:nvSpPr>
        <p:spPr>
          <a:xfrm>
            <a:off x="1311394" y="1396910"/>
            <a:ext cx="2733600" cy="13080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4999" u="none" cap="none" strike="noStrike">
                <a:solidFill>
                  <a:srgbClr val="AF3426"/>
                </a:solidFill>
                <a:latin typeface="Allura"/>
                <a:ea typeface="Allura"/>
                <a:cs typeface="Allura"/>
                <a:sym typeface="Allura"/>
              </a:rPr>
              <a:t>Merry Christmas</a:t>
            </a:r>
            <a:endParaRPr/>
          </a:p>
        </p:txBody>
      </p:sp>
      <p:cxnSp>
        <p:nvCxnSpPr>
          <p:cNvPr id="276" name="Google Shape;276;p20"/>
          <p:cNvCxnSpPr/>
          <p:nvPr/>
        </p:nvCxnSpPr>
        <p:spPr>
          <a:xfrm>
            <a:off x="3002889" y="3856462"/>
            <a:ext cx="3618692" cy="0"/>
          </a:xfrm>
          <a:prstGeom prst="straightConnector1">
            <a:avLst/>
          </a:prstGeom>
          <a:noFill/>
          <a:ln cap="rnd" cmpd="sng" w="9525">
            <a:solidFill>
              <a:srgbClr val="4E762E"/>
            </a:solidFill>
            <a:prstDash val="solid"/>
            <a:round/>
            <a:headEnd len="sm" w="sm" type="none"/>
            <a:tailEnd len="sm" w="sm" type="none"/>
          </a:ln>
        </p:spPr>
      </p:cxnSp>
      <p:cxnSp>
        <p:nvCxnSpPr>
          <p:cNvPr id="277" name="Google Shape;277;p20"/>
          <p:cNvCxnSpPr/>
          <p:nvPr/>
        </p:nvCxnSpPr>
        <p:spPr>
          <a:xfrm>
            <a:off x="938419" y="4250088"/>
            <a:ext cx="5683162" cy="0"/>
          </a:xfrm>
          <a:prstGeom prst="straightConnector1">
            <a:avLst/>
          </a:prstGeom>
          <a:noFill/>
          <a:ln cap="rnd" cmpd="sng" w="9525">
            <a:solidFill>
              <a:srgbClr val="4E762E"/>
            </a:solidFill>
            <a:prstDash val="solid"/>
            <a:round/>
            <a:headEnd len="sm" w="sm" type="none"/>
            <a:tailEnd len="sm" w="sm" type="none"/>
          </a:ln>
        </p:spPr>
      </p:cxnSp>
      <p:cxnSp>
        <p:nvCxnSpPr>
          <p:cNvPr id="278" name="Google Shape;278;p20"/>
          <p:cNvCxnSpPr/>
          <p:nvPr/>
        </p:nvCxnSpPr>
        <p:spPr>
          <a:xfrm>
            <a:off x="938419" y="4643713"/>
            <a:ext cx="5683162" cy="0"/>
          </a:xfrm>
          <a:prstGeom prst="straightConnector1">
            <a:avLst/>
          </a:prstGeom>
          <a:noFill/>
          <a:ln cap="rnd" cmpd="sng" w="9525">
            <a:solidFill>
              <a:srgbClr val="4E762E"/>
            </a:solidFill>
            <a:prstDash val="solid"/>
            <a:round/>
            <a:headEnd len="sm" w="sm" type="none"/>
            <a:tailEnd len="sm" w="sm" type="none"/>
          </a:ln>
        </p:spPr>
      </p:cxnSp>
      <p:cxnSp>
        <p:nvCxnSpPr>
          <p:cNvPr id="279" name="Google Shape;279;p20"/>
          <p:cNvCxnSpPr/>
          <p:nvPr/>
        </p:nvCxnSpPr>
        <p:spPr>
          <a:xfrm>
            <a:off x="938419" y="5037338"/>
            <a:ext cx="5683162" cy="0"/>
          </a:xfrm>
          <a:prstGeom prst="straightConnector1">
            <a:avLst/>
          </a:prstGeom>
          <a:noFill/>
          <a:ln cap="rnd" cmpd="sng" w="9525">
            <a:solidFill>
              <a:srgbClr val="4E762E"/>
            </a:solidFill>
            <a:prstDash val="solid"/>
            <a:round/>
            <a:headEnd len="sm" w="sm" type="none"/>
            <a:tailEnd len="sm" w="sm" type="none"/>
          </a:ln>
        </p:spPr>
      </p:cxnSp>
      <p:cxnSp>
        <p:nvCxnSpPr>
          <p:cNvPr id="280" name="Google Shape;280;p20"/>
          <p:cNvCxnSpPr/>
          <p:nvPr/>
        </p:nvCxnSpPr>
        <p:spPr>
          <a:xfrm>
            <a:off x="938419" y="5430963"/>
            <a:ext cx="5683162" cy="0"/>
          </a:xfrm>
          <a:prstGeom prst="straightConnector1">
            <a:avLst/>
          </a:prstGeom>
          <a:noFill/>
          <a:ln cap="rnd" cmpd="sng" w="9525">
            <a:solidFill>
              <a:srgbClr val="4E762E"/>
            </a:solidFill>
            <a:prstDash val="solid"/>
            <a:round/>
            <a:headEnd len="sm" w="sm" type="none"/>
            <a:tailEnd len="sm" w="sm" type="none"/>
          </a:ln>
        </p:spPr>
      </p:cxnSp>
      <p:cxnSp>
        <p:nvCxnSpPr>
          <p:cNvPr id="281" name="Google Shape;281;p20"/>
          <p:cNvCxnSpPr/>
          <p:nvPr/>
        </p:nvCxnSpPr>
        <p:spPr>
          <a:xfrm>
            <a:off x="938419" y="5824589"/>
            <a:ext cx="5683162" cy="0"/>
          </a:xfrm>
          <a:prstGeom prst="straightConnector1">
            <a:avLst/>
          </a:prstGeom>
          <a:noFill/>
          <a:ln cap="rnd" cmpd="sng" w="9525">
            <a:solidFill>
              <a:srgbClr val="4E762E"/>
            </a:solidFill>
            <a:prstDash val="solid"/>
            <a:round/>
            <a:headEnd len="sm" w="sm" type="none"/>
            <a:tailEnd len="sm" w="sm" type="none"/>
          </a:ln>
        </p:spPr>
      </p:cxnSp>
      <p:cxnSp>
        <p:nvCxnSpPr>
          <p:cNvPr id="282" name="Google Shape;282;p20"/>
          <p:cNvCxnSpPr/>
          <p:nvPr/>
        </p:nvCxnSpPr>
        <p:spPr>
          <a:xfrm>
            <a:off x="938419" y="6218214"/>
            <a:ext cx="5683162" cy="0"/>
          </a:xfrm>
          <a:prstGeom prst="straightConnector1">
            <a:avLst/>
          </a:prstGeom>
          <a:noFill/>
          <a:ln cap="rnd" cmpd="sng" w="9525">
            <a:solidFill>
              <a:srgbClr val="4E762E"/>
            </a:solidFill>
            <a:prstDash val="solid"/>
            <a:round/>
            <a:headEnd len="sm" w="sm" type="none"/>
            <a:tailEnd len="sm" w="sm" type="none"/>
          </a:ln>
        </p:spPr>
      </p:cxnSp>
      <p:cxnSp>
        <p:nvCxnSpPr>
          <p:cNvPr id="283" name="Google Shape;283;p20"/>
          <p:cNvCxnSpPr/>
          <p:nvPr/>
        </p:nvCxnSpPr>
        <p:spPr>
          <a:xfrm>
            <a:off x="938419" y="6608739"/>
            <a:ext cx="5683162" cy="0"/>
          </a:xfrm>
          <a:prstGeom prst="straightConnector1">
            <a:avLst/>
          </a:prstGeom>
          <a:noFill/>
          <a:ln cap="rnd" cmpd="sng" w="9525">
            <a:solidFill>
              <a:srgbClr val="4E762E"/>
            </a:solidFill>
            <a:prstDash val="solid"/>
            <a:round/>
            <a:headEnd len="sm" w="sm" type="none"/>
            <a:tailEnd len="sm" w="sm" type="none"/>
          </a:ln>
        </p:spPr>
      </p:cxnSp>
      <p:cxnSp>
        <p:nvCxnSpPr>
          <p:cNvPr id="284" name="Google Shape;284;p20"/>
          <p:cNvCxnSpPr/>
          <p:nvPr/>
        </p:nvCxnSpPr>
        <p:spPr>
          <a:xfrm>
            <a:off x="938419" y="7005465"/>
            <a:ext cx="5683162" cy="0"/>
          </a:xfrm>
          <a:prstGeom prst="straightConnector1">
            <a:avLst/>
          </a:prstGeom>
          <a:noFill/>
          <a:ln cap="rnd" cmpd="sng" w="9525">
            <a:solidFill>
              <a:srgbClr val="4E762E"/>
            </a:solidFill>
            <a:prstDash val="solid"/>
            <a:round/>
            <a:headEnd len="sm" w="sm" type="none"/>
            <a:tailEnd len="sm" w="sm" type="none"/>
          </a:ln>
        </p:spPr>
      </p:cxnSp>
      <p:cxnSp>
        <p:nvCxnSpPr>
          <p:cNvPr id="285" name="Google Shape;285;p20"/>
          <p:cNvCxnSpPr/>
          <p:nvPr/>
        </p:nvCxnSpPr>
        <p:spPr>
          <a:xfrm>
            <a:off x="938419" y="7399090"/>
            <a:ext cx="5683162" cy="0"/>
          </a:xfrm>
          <a:prstGeom prst="straightConnector1">
            <a:avLst/>
          </a:prstGeom>
          <a:noFill/>
          <a:ln cap="rnd" cmpd="sng" w="9525">
            <a:solidFill>
              <a:srgbClr val="4E762E"/>
            </a:solidFill>
            <a:prstDash val="solid"/>
            <a:round/>
            <a:headEnd len="sm" w="sm" type="none"/>
            <a:tailEnd len="sm" w="sm" type="none"/>
          </a:ln>
        </p:spPr>
      </p:cxnSp>
      <p:cxnSp>
        <p:nvCxnSpPr>
          <p:cNvPr id="286" name="Google Shape;286;p20"/>
          <p:cNvCxnSpPr/>
          <p:nvPr/>
        </p:nvCxnSpPr>
        <p:spPr>
          <a:xfrm>
            <a:off x="938419" y="7792715"/>
            <a:ext cx="5683162" cy="0"/>
          </a:xfrm>
          <a:prstGeom prst="straightConnector1">
            <a:avLst/>
          </a:prstGeom>
          <a:noFill/>
          <a:ln cap="rnd" cmpd="sng" w="9525">
            <a:solidFill>
              <a:srgbClr val="4E762E"/>
            </a:solidFill>
            <a:prstDash val="solid"/>
            <a:round/>
            <a:headEnd len="sm" w="sm" type="none"/>
            <a:tailEnd len="sm" w="sm" type="none"/>
          </a:ln>
        </p:spPr>
      </p:cxnSp>
      <p:cxnSp>
        <p:nvCxnSpPr>
          <p:cNvPr id="287" name="Google Shape;287;p20"/>
          <p:cNvCxnSpPr/>
          <p:nvPr/>
        </p:nvCxnSpPr>
        <p:spPr>
          <a:xfrm>
            <a:off x="938419" y="8186341"/>
            <a:ext cx="5683162" cy="0"/>
          </a:xfrm>
          <a:prstGeom prst="straightConnector1">
            <a:avLst/>
          </a:prstGeom>
          <a:noFill/>
          <a:ln cap="rnd" cmpd="sng" w="9525">
            <a:solidFill>
              <a:srgbClr val="4E762E"/>
            </a:solidFill>
            <a:prstDash val="solid"/>
            <a:round/>
            <a:headEnd len="sm" w="sm" type="none"/>
            <a:tailEnd len="sm" w="sm" type="none"/>
          </a:ln>
        </p:spPr>
      </p:cxnSp>
      <p:cxnSp>
        <p:nvCxnSpPr>
          <p:cNvPr id="288" name="Google Shape;288;p20"/>
          <p:cNvCxnSpPr/>
          <p:nvPr/>
        </p:nvCxnSpPr>
        <p:spPr>
          <a:xfrm>
            <a:off x="938419" y="8579966"/>
            <a:ext cx="3512275" cy="0"/>
          </a:xfrm>
          <a:prstGeom prst="straightConnector1">
            <a:avLst/>
          </a:prstGeom>
          <a:noFill/>
          <a:ln cap="rnd" cmpd="sng" w="9525">
            <a:solidFill>
              <a:srgbClr val="4E762E"/>
            </a:solidFill>
            <a:prstDash val="solid"/>
            <a:round/>
            <a:headEnd len="sm" w="sm" type="none"/>
            <a:tailEnd len="sm" w="sm" type="none"/>
          </a:ln>
        </p:spPr>
      </p:cxnSp>
      <p:sp>
        <p:nvSpPr>
          <p:cNvPr id="289" name="Google Shape;289;p20"/>
          <p:cNvSpPr txBox="1"/>
          <p:nvPr/>
        </p:nvSpPr>
        <p:spPr>
          <a:xfrm>
            <a:off x="917197" y="3504034"/>
            <a:ext cx="2218407"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623827"/>
                </a:solidFill>
                <a:latin typeface="Allura"/>
                <a:ea typeface="Allura"/>
                <a:cs typeface="Allura"/>
                <a:sym typeface="Allura"/>
              </a:rPr>
              <a:t>Dear Santa,</a:t>
            </a:r>
            <a:endParaRPr/>
          </a:p>
        </p:txBody>
      </p:sp>
      <p:sp>
        <p:nvSpPr>
          <p:cNvPr id="290" name="Google Shape;290;p20"/>
          <p:cNvSpPr txBox="1"/>
          <p:nvPr/>
        </p:nvSpPr>
        <p:spPr>
          <a:xfrm>
            <a:off x="5466169" y="8372845"/>
            <a:ext cx="1113830" cy="3492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623827"/>
                </a:solidFill>
                <a:latin typeface="Caveat"/>
                <a:ea typeface="Caveat"/>
                <a:cs typeface="Caveat"/>
                <a:sym typeface="Caveat"/>
              </a:rPr>
              <a:t>With love, </a:t>
            </a:r>
            <a:endParaRPr/>
          </a:p>
        </p:txBody>
      </p:sp>
      <p:sp>
        <p:nvSpPr>
          <p:cNvPr id="291" name="Google Shape;291;p20"/>
          <p:cNvSpPr txBox="1"/>
          <p:nvPr/>
        </p:nvSpPr>
        <p:spPr>
          <a:xfrm>
            <a:off x="4234692" y="8642726"/>
            <a:ext cx="2345307" cy="504826"/>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623827"/>
                </a:solidFill>
                <a:latin typeface="Caveat"/>
                <a:ea typeface="Caveat"/>
                <a:cs typeface="Caveat"/>
                <a:sym typeface="Caveat"/>
              </a:rPr>
              <a:t>Stella Joseph</a:t>
            </a:r>
            <a:endParaRPr/>
          </a:p>
        </p:txBody>
      </p:sp>
      <p:pic>
        <p:nvPicPr>
          <p:cNvPr id="292" name="Google Shape;292;p20"/>
          <p:cNvPicPr preferRelativeResize="0"/>
          <p:nvPr/>
        </p:nvPicPr>
        <p:blipFill>
          <a:blip r:embed="rId4">
            <a:alphaModFix/>
          </a:blip>
          <a:stretch>
            <a:fillRect/>
          </a:stretch>
        </p:blipFill>
        <p:spPr>
          <a:xfrm>
            <a:off x="4493150" y="755929"/>
            <a:ext cx="2086850" cy="2499333"/>
          </a:xfrm>
          <a:prstGeom prst="rect">
            <a:avLst/>
          </a:prstGeom>
          <a:noFill/>
          <a:ln>
            <a:noFill/>
          </a:ln>
        </p:spPr>
      </p:pic>
      <p:pic>
        <p:nvPicPr>
          <p:cNvPr id="293" name="Google Shape;293;p20"/>
          <p:cNvPicPr preferRelativeResize="0"/>
          <p:nvPr/>
        </p:nvPicPr>
        <p:blipFill>
          <a:blip r:embed="rId5">
            <a:alphaModFix/>
          </a:blip>
          <a:stretch>
            <a:fillRect/>
          </a:stretch>
        </p:blipFill>
        <p:spPr>
          <a:xfrm>
            <a:off x="3886983" y="2284850"/>
            <a:ext cx="887004" cy="831148"/>
          </a:xfrm>
          <a:prstGeom prst="rect">
            <a:avLst/>
          </a:prstGeom>
          <a:noFill/>
          <a:ln>
            <a:noFill/>
          </a:ln>
        </p:spPr>
      </p:pic>
      <p:pic>
        <p:nvPicPr>
          <p:cNvPr id="294" name="Google Shape;294;p20"/>
          <p:cNvPicPr preferRelativeResize="0"/>
          <p:nvPr/>
        </p:nvPicPr>
        <p:blipFill>
          <a:blip r:embed="rId6">
            <a:alphaModFix/>
          </a:blip>
          <a:stretch>
            <a:fillRect/>
          </a:stretch>
        </p:blipFill>
        <p:spPr>
          <a:xfrm>
            <a:off x="1017172" y="2682412"/>
            <a:ext cx="643073" cy="718909"/>
          </a:xfrm>
          <a:prstGeom prst="rect">
            <a:avLst/>
          </a:prstGeom>
          <a:noFill/>
          <a:ln>
            <a:noFill/>
          </a:ln>
        </p:spPr>
      </p:pic>
      <p:pic>
        <p:nvPicPr>
          <p:cNvPr id="295" name="Google Shape;295;p20"/>
          <p:cNvPicPr preferRelativeResize="0"/>
          <p:nvPr/>
        </p:nvPicPr>
        <p:blipFill>
          <a:blip r:embed="rId7">
            <a:alphaModFix/>
          </a:blip>
          <a:stretch>
            <a:fillRect/>
          </a:stretch>
        </p:blipFill>
        <p:spPr>
          <a:xfrm>
            <a:off x="1196049" y="1172525"/>
            <a:ext cx="614274" cy="6610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3426"/>
        </a:solidFill>
      </p:bgPr>
    </p:bg>
    <p:spTree>
      <p:nvGrpSpPr>
        <p:cNvPr id="299" name="Shape 299"/>
        <p:cNvGrpSpPr/>
        <p:nvPr/>
      </p:nvGrpSpPr>
      <p:grpSpPr>
        <a:xfrm>
          <a:off x="0" y="0"/>
          <a:ext cx="0" cy="0"/>
          <a:chOff x="0" y="0"/>
          <a:chExt cx="0" cy="0"/>
        </a:xfrm>
      </p:grpSpPr>
      <p:sp>
        <p:nvSpPr>
          <p:cNvPr id="300" name="Google Shape;300;p21"/>
          <p:cNvSpPr/>
          <p:nvPr/>
        </p:nvSpPr>
        <p:spPr>
          <a:xfrm>
            <a:off x="756000" y="2447646"/>
            <a:ext cx="6048000" cy="2615353"/>
          </a:xfrm>
          <a:custGeom>
            <a:rect b="b" l="l" r="r" t="t"/>
            <a:pathLst>
              <a:path extrusionOk="0" h="1168706" w="2702632">
                <a:moveTo>
                  <a:pt x="0" y="0"/>
                </a:moveTo>
                <a:lnTo>
                  <a:pt x="2702632" y="0"/>
                </a:lnTo>
                <a:lnTo>
                  <a:pt x="2702632" y="1168706"/>
                </a:lnTo>
                <a:lnTo>
                  <a:pt x="0" y="1168706"/>
                </a:lnTo>
                <a:close/>
              </a:path>
            </a:pathLst>
          </a:custGeom>
          <a:solidFill>
            <a:srgbClr val="FFFFFF"/>
          </a:solidFill>
          <a:ln>
            <a:noFill/>
          </a:ln>
        </p:spPr>
      </p:sp>
      <p:grpSp>
        <p:nvGrpSpPr>
          <p:cNvPr id="301" name="Google Shape;301;p21"/>
          <p:cNvGrpSpPr/>
          <p:nvPr/>
        </p:nvGrpSpPr>
        <p:grpSpPr>
          <a:xfrm>
            <a:off x="971000" y="2212711"/>
            <a:ext cx="2574470" cy="424101"/>
            <a:chOff x="0" y="-19050"/>
            <a:chExt cx="1150437" cy="189516"/>
          </a:xfrm>
        </p:grpSpPr>
        <p:sp>
          <p:nvSpPr>
            <p:cNvPr id="302" name="Google Shape;302;p21"/>
            <p:cNvSpPr/>
            <p:nvPr/>
          </p:nvSpPr>
          <p:spPr>
            <a:xfrm>
              <a:off x="0" y="0"/>
              <a:ext cx="1150437" cy="170466"/>
            </a:xfrm>
            <a:custGeom>
              <a:rect b="b" l="l" r="r" t="t"/>
              <a:pathLst>
                <a:path extrusionOk="0" h="170466" w="1150437">
                  <a:moveTo>
                    <a:pt x="0" y="0"/>
                  </a:moveTo>
                  <a:lnTo>
                    <a:pt x="1150437" y="0"/>
                  </a:lnTo>
                  <a:lnTo>
                    <a:pt x="1150437" y="170466"/>
                  </a:lnTo>
                  <a:lnTo>
                    <a:pt x="0" y="170466"/>
                  </a:lnTo>
                  <a:close/>
                </a:path>
              </a:pathLst>
            </a:custGeom>
            <a:solidFill>
              <a:srgbClr val="71762E"/>
            </a:solidFill>
            <a:ln>
              <a:noFill/>
            </a:ln>
          </p:spPr>
        </p:sp>
        <p:sp>
          <p:nvSpPr>
            <p:cNvPr id="303" name="Google Shape;303;p21"/>
            <p:cNvSpPr txBox="1"/>
            <p:nvPr/>
          </p:nvSpPr>
          <p:spPr>
            <a:xfrm>
              <a:off x="0" y="-19050"/>
              <a:ext cx="1150437" cy="189516"/>
            </a:xfrm>
            <a:prstGeom prst="rect">
              <a:avLst/>
            </a:prstGeom>
            <a:noFill/>
            <a:ln>
              <a:noFill/>
            </a:ln>
          </p:spPr>
          <p:txBody>
            <a:bodyPr anchorCtr="0" anchor="ctr" bIns="32200" lIns="32200" spcFirstLastPara="1" rIns="32200" wrap="square" tIns="32200">
              <a:noAutofit/>
            </a:bodyPr>
            <a:lstStyle/>
            <a:p>
              <a:pPr indent="0" lvl="0" marL="0" marR="0" rtl="0" algn="l">
                <a:lnSpc>
                  <a:spcPct val="86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21"/>
          <p:cNvSpPr/>
          <p:nvPr/>
        </p:nvSpPr>
        <p:spPr>
          <a:xfrm>
            <a:off x="3821411" y="2255341"/>
            <a:ext cx="2574470" cy="381471"/>
          </a:xfrm>
          <a:custGeom>
            <a:rect b="b" l="l" r="r" t="t"/>
            <a:pathLst>
              <a:path extrusionOk="0" h="170466" w="1150437">
                <a:moveTo>
                  <a:pt x="0" y="0"/>
                </a:moveTo>
                <a:lnTo>
                  <a:pt x="1150437" y="0"/>
                </a:lnTo>
                <a:lnTo>
                  <a:pt x="1150437" y="170466"/>
                </a:lnTo>
                <a:lnTo>
                  <a:pt x="0" y="170466"/>
                </a:lnTo>
                <a:close/>
              </a:path>
            </a:pathLst>
          </a:custGeom>
          <a:solidFill>
            <a:srgbClr val="71762E"/>
          </a:solidFill>
          <a:ln>
            <a:noFill/>
          </a:ln>
        </p:spPr>
      </p:sp>
      <p:sp>
        <p:nvSpPr>
          <p:cNvPr id="305" name="Google Shape;305;p21"/>
          <p:cNvSpPr/>
          <p:nvPr/>
        </p:nvSpPr>
        <p:spPr>
          <a:xfrm>
            <a:off x="756000" y="5720224"/>
            <a:ext cx="6047139" cy="4083196"/>
          </a:xfrm>
          <a:custGeom>
            <a:rect b="b" l="l" r="r" t="t"/>
            <a:pathLst>
              <a:path extrusionOk="0" h="1824892" w="2702632">
                <a:moveTo>
                  <a:pt x="0" y="0"/>
                </a:moveTo>
                <a:lnTo>
                  <a:pt x="2702632" y="0"/>
                </a:lnTo>
                <a:lnTo>
                  <a:pt x="2702632" y="1824892"/>
                </a:lnTo>
                <a:lnTo>
                  <a:pt x="0" y="1824892"/>
                </a:lnTo>
                <a:close/>
              </a:path>
            </a:pathLst>
          </a:custGeom>
          <a:solidFill>
            <a:srgbClr val="FFFFFF"/>
          </a:solidFill>
          <a:ln>
            <a:noFill/>
          </a:ln>
        </p:spPr>
      </p:sp>
      <p:sp>
        <p:nvSpPr>
          <p:cNvPr id="306" name="Google Shape;306;p21"/>
          <p:cNvSpPr/>
          <p:nvPr/>
        </p:nvSpPr>
        <p:spPr>
          <a:xfrm>
            <a:off x="2492765" y="5501149"/>
            <a:ext cx="2574470" cy="381471"/>
          </a:xfrm>
          <a:custGeom>
            <a:rect b="b" l="l" r="r" t="t"/>
            <a:pathLst>
              <a:path extrusionOk="0" h="170466" w="1150437">
                <a:moveTo>
                  <a:pt x="0" y="0"/>
                </a:moveTo>
                <a:lnTo>
                  <a:pt x="1150437" y="0"/>
                </a:lnTo>
                <a:lnTo>
                  <a:pt x="1150437" y="170466"/>
                </a:lnTo>
                <a:lnTo>
                  <a:pt x="0" y="170466"/>
                </a:lnTo>
                <a:close/>
              </a:path>
            </a:pathLst>
          </a:custGeom>
          <a:solidFill>
            <a:srgbClr val="71762E"/>
          </a:solidFill>
          <a:ln>
            <a:noFill/>
          </a:ln>
        </p:spPr>
      </p:sp>
      <p:grpSp>
        <p:nvGrpSpPr>
          <p:cNvPr id="307" name="Google Shape;307;p21"/>
          <p:cNvGrpSpPr/>
          <p:nvPr/>
        </p:nvGrpSpPr>
        <p:grpSpPr>
          <a:xfrm>
            <a:off x="3913259" y="2899443"/>
            <a:ext cx="719858" cy="789191"/>
            <a:chOff x="0" y="0"/>
            <a:chExt cx="959811" cy="1052254"/>
          </a:xfrm>
        </p:grpSpPr>
        <p:sp>
          <p:nvSpPr>
            <p:cNvPr id="308" name="Google Shape;308;p21"/>
            <p:cNvSpPr/>
            <p:nvPr/>
          </p:nvSpPr>
          <p:spPr>
            <a:xfrm>
              <a:off x="102369" y="0"/>
              <a:ext cx="755073" cy="755073"/>
            </a:xfrm>
            <a:custGeom>
              <a:rect b="b" l="l" r="r" t="t"/>
              <a:pathLst>
                <a:path extrusionOk="0" h="1035491" w="1035491">
                  <a:moveTo>
                    <a:pt x="437470" y="0"/>
                  </a:moveTo>
                  <a:lnTo>
                    <a:pt x="598021" y="0"/>
                  </a:lnTo>
                  <a:cubicBezTo>
                    <a:pt x="839629" y="0"/>
                    <a:pt x="1035491" y="195862"/>
                    <a:pt x="1035491" y="437470"/>
                  </a:cubicBezTo>
                  <a:lnTo>
                    <a:pt x="1035491" y="598021"/>
                  </a:lnTo>
                  <a:cubicBezTo>
                    <a:pt x="1035491" y="839629"/>
                    <a:pt x="839629" y="1035491"/>
                    <a:pt x="598021" y="1035491"/>
                  </a:cubicBezTo>
                  <a:lnTo>
                    <a:pt x="437470" y="1035491"/>
                  </a:lnTo>
                  <a:cubicBezTo>
                    <a:pt x="195862" y="1035491"/>
                    <a:pt x="0" y="839629"/>
                    <a:pt x="0" y="598021"/>
                  </a:cubicBezTo>
                  <a:lnTo>
                    <a:pt x="0" y="437470"/>
                  </a:lnTo>
                  <a:cubicBezTo>
                    <a:pt x="0" y="195862"/>
                    <a:pt x="195862" y="0"/>
                    <a:pt x="437470" y="0"/>
                  </a:cubicBezTo>
                  <a:close/>
                </a:path>
              </a:pathLst>
            </a:custGeom>
            <a:solidFill>
              <a:srgbClr val="717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
            <p:cNvSpPr txBox="1"/>
            <p:nvPr/>
          </p:nvSpPr>
          <p:spPr>
            <a:xfrm>
              <a:off x="0" y="883471"/>
              <a:ext cx="959811" cy="168783"/>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899" u="none" cap="none" strike="noStrike">
                  <a:solidFill>
                    <a:srgbClr val="623827"/>
                  </a:solidFill>
                  <a:latin typeface="Courier Prime"/>
                  <a:ea typeface="Courier Prime"/>
                  <a:cs typeface="Courier Prime"/>
                  <a:sym typeface="Courier Prime"/>
                </a:rPr>
                <a:t>#71762E</a:t>
              </a:r>
              <a:endParaRPr/>
            </a:p>
          </p:txBody>
        </p:sp>
      </p:grpSp>
      <p:sp>
        <p:nvSpPr>
          <p:cNvPr id="310" name="Google Shape;310;p21"/>
          <p:cNvSpPr txBox="1"/>
          <p:nvPr/>
        </p:nvSpPr>
        <p:spPr>
          <a:xfrm>
            <a:off x="871981" y="1536013"/>
            <a:ext cx="5816038" cy="309245"/>
          </a:xfrm>
          <a:prstGeom prst="rect">
            <a:avLst/>
          </a:prstGeom>
          <a:noFill/>
          <a:ln>
            <a:noFill/>
          </a:ln>
        </p:spPr>
        <p:txBody>
          <a:bodyPr anchorCtr="0" anchor="t" bIns="0" lIns="0" spcFirstLastPara="1" rIns="0" wrap="square" tIns="0">
            <a:spAutoFit/>
          </a:bodyPr>
          <a:lstStyle/>
          <a:p>
            <a:pPr indent="0" lvl="1" marL="0" marR="0" rtl="0" algn="ctr">
              <a:lnSpc>
                <a:spcPct val="122011"/>
              </a:lnSpc>
              <a:spcBef>
                <a:spcPts val="0"/>
              </a:spcBef>
              <a:spcAft>
                <a:spcPts val="0"/>
              </a:spcAft>
              <a:buNone/>
            </a:pPr>
            <a:r>
              <a:rPr b="0" i="0" lang="en-US" sz="1999" u="none" cap="none" strike="noStrike">
                <a:solidFill>
                  <a:srgbClr val="EFE9E3"/>
                </a:solidFill>
                <a:latin typeface="Caveat"/>
                <a:ea typeface="Caveat"/>
                <a:cs typeface="Caveat"/>
                <a:sym typeface="Caveat"/>
              </a:rPr>
              <a:t>Use these design resources in your Canva Presentation.</a:t>
            </a:r>
            <a:endParaRPr/>
          </a:p>
        </p:txBody>
      </p:sp>
      <p:sp>
        <p:nvSpPr>
          <p:cNvPr id="311" name="Google Shape;311;p21"/>
          <p:cNvSpPr txBox="1"/>
          <p:nvPr/>
        </p:nvSpPr>
        <p:spPr>
          <a:xfrm>
            <a:off x="896033" y="651225"/>
            <a:ext cx="5850756" cy="936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0" u="none" cap="none" strike="noStrike">
                <a:solidFill>
                  <a:srgbClr val="EFE9E3"/>
                </a:solidFill>
                <a:latin typeface="Allura"/>
                <a:ea typeface="Allura"/>
                <a:cs typeface="Allura"/>
                <a:sym typeface="Allura"/>
              </a:rPr>
              <a:t>Resource Page</a:t>
            </a:r>
            <a:endParaRPr/>
          </a:p>
        </p:txBody>
      </p:sp>
      <p:sp>
        <p:nvSpPr>
          <p:cNvPr id="312" name="Google Shape;312;p21"/>
          <p:cNvSpPr txBox="1"/>
          <p:nvPr/>
        </p:nvSpPr>
        <p:spPr>
          <a:xfrm>
            <a:off x="1006119" y="2746555"/>
            <a:ext cx="2464500" cy="3405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301" u="none" cap="none" strike="noStrike">
                <a:solidFill>
                  <a:srgbClr val="623827"/>
                </a:solidFill>
                <a:latin typeface="Caveat"/>
                <a:ea typeface="Caveat"/>
                <a:cs typeface="Caveat"/>
                <a:sym typeface="Caveat"/>
              </a:rPr>
              <a:t>This presentation template</a:t>
            </a:r>
            <a:endParaRPr/>
          </a:p>
          <a:p>
            <a:pPr indent="0" lvl="0" marL="0" marR="0" rtl="0" algn="ctr">
              <a:lnSpc>
                <a:spcPct val="85000"/>
              </a:lnSpc>
              <a:spcBef>
                <a:spcPts val="0"/>
              </a:spcBef>
              <a:spcAft>
                <a:spcPts val="0"/>
              </a:spcAft>
              <a:buNone/>
            </a:pPr>
            <a:r>
              <a:rPr b="0" i="0" lang="en-US" sz="1301" u="none" cap="none" strike="noStrike">
                <a:solidFill>
                  <a:srgbClr val="623827"/>
                </a:solidFill>
                <a:latin typeface="Caveat"/>
                <a:ea typeface="Caveat"/>
                <a:cs typeface="Caveat"/>
                <a:sym typeface="Caveat"/>
              </a:rPr>
              <a:t>uses the following free fonts:</a:t>
            </a:r>
            <a:endParaRPr/>
          </a:p>
        </p:txBody>
      </p:sp>
      <p:sp>
        <p:nvSpPr>
          <p:cNvPr id="313" name="Google Shape;313;p21"/>
          <p:cNvSpPr txBox="1"/>
          <p:nvPr/>
        </p:nvSpPr>
        <p:spPr>
          <a:xfrm>
            <a:off x="1254830" y="3274924"/>
            <a:ext cx="1856876" cy="14757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100" u="none" cap="none" strike="noStrike">
                <a:solidFill>
                  <a:srgbClr val="623827"/>
                </a:solidFill>
                <a:latin typeface="Caveat"/>
                <a:ea typeface="Caveat"/>
                <a:cs typeface="Caveat"/>
                <a:sym typeface="Caveat"/>
              </a:rPr>
              <a:t>TITLES AND HEADER:</a:t>
            </a:r>
            <a:endParaRPr/>
          </a:p>
        </p:txBody>
      </p:sp>
      <p:sp>
        <p:nvSpPr>
          <p:cNvPr id="314" name="Google Shape;314;p21"/>
          <p:cNvSpPr txBox="1"/>
          <p:nvPr/>
        </p:nvSpPr>
        <p:spPr>
          <a:xfrm>
            <a:off x="1329797" y="2335251"/>
            <a:ext cx="1856876" cy="22479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1500" u="none" cap="none" strike="noStrike">
                <a:solidFill>
                  <a:srgbClr val="FFFFFF"/>
                </a:solidFill>
                <a:latin typeface="Caveat"/>
                <a:ea typeface="Caveat"/>
                <a:cs typeface="Caveat"/>
                <a:sym typeface="Caveat"/>
              </a:rPr>
              <a:t>Fonts</a:t>
            </a:r>
            <a:endParaRPr/>
          </a:p>
        </p:txBody>
      </p:sp>
      <p:sp>
        <p:nvSpPr>
          <p:cNvPr id="315" name="Google Shape;315;p21"/>
          <p:cNvSpPr txBox="1"/>
          <p:nvPr/>
        </p:nvSpPr>
        <p:spPr>
          <a:xfrm>
            <a:off x="4180208" y="2335251"/>
            <a:ext cx="1856876" cy="22479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1500" u="none" cap="none" strike="noStrike">
                <a:solidFill>
                  <a:srgbClr val="FFFFFF"/>
                </a:solidFill>
                <a:latin typeface="Caveat"/>
                <a:ea typeface="Caveat"/>
                <a:cs typeface="Caveat"/>
                <a:sym typeface="Caveat"/>
              </a:rPr>
              <a:t>Colors</a:t>
            </a:r>
            <a:endParaRPr/>
          </a:p>
        </p:txBody>
      </p:sp>
      <p:sp>
        <p:nvSpPr>
          <p:cNvPr id="316" name="Google Shape;316;p21"/>
          <p:cNvSpPr txBox="1"/>
          <p:nvPr/>
        </p:nvSpPr>
        <p:spPr>
          <a:xfrm>
            <a:off x="2851562" y="5596399"/>
            <a:ext cx="1856876" cy="22479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1500" u="none" cap="none" strike="noStrike">
                <a:solidFill>
                  <a:srgbClr val="FFFFFF"/>
                </a:solidFill>
                <a:latin typeface="Caveat"/>
                <a:ea typeface="Caveat"/>
                <a:cs typeface="Caveat"/>
                <a:sym typeface="Caveat"/>
              </a:rPr>
              <a:t>Design Elements</a:t>
            </a:r>
            <a:endParaRPr/>
          </a:p>
        </p:txBody>
      </p:sp>
      <p:sp>
        <p:nvSpPr>
          <p:cNvPr id="317" name="Google Shape;317;p21"/>
          <p:cNvSpPr txBox="1"/>
          <p:nvPr/>
        </p:nvSpPr>
        <p:spPr>
          <a:xfrm>
            <a:off x="1254830" y="3467541"/>
            <a:ext cx="1856876" cy="30683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0" i="0" lang="en-US" sz="2299" u="none" cap="none" strike="noStrike">
                <a:solidFill>
                  <a:srgbClr val="623827"/>
                </a:solidFill>
                <a:latin typeface="Allura"/>
                <a:ea typeface="Allura"/>
                <a:cs typeface="Allura"/>
                <a:sym typeface="Allura"/>
              </a:rPr>
              <a:t>Allura</a:t>
            </a:r>
            <a:endParaRPr/>
          </a:p>
        </p:txBody>
      </p:sp>
      <p:sp>
        <p:nvSpPr>
          <p:cNvPr id="318" name="Google Shape;318;p21"/>
          <p:cNvSpPr txBox="1"/>
          <p:nvPr/>
        </p:nvSpPr>
        <p:spPr>
          <a:xfrm>
            <a:off x="1254830" y="3917248"/>
            <a:ext cx="1856876" cy="14757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100" u="none" cap="none" strike="noStrike">
                <a:solidFill>
                  <a:srgbClr val="623827"/>
                </a:solidFill>
                <a:latin typeface="Caveat"/>
                <a:ea typeface="Caveat"/>
                <a:cs typeface="Caveat"/>
                <a:sym typeface="Caveat"/>
              </a:rPr>
              <a:t>BODY COPY:</a:t>
            </a:r>
            <a:endParaRPr/>
          </a:p>
        </p:txBody>
      </p:sp>
      <p:grpSp>
        <p:nvGrpSpPr>
          <p:cNvPr id="319" name="Google Shape;319;p21"/>
          <p:cNvGrpSpPr/>
          <p:nvPr/>
        </p:nvGrpSpPr>
        <p:grpSpPr>
          <a:xfrm>
            <a:off x="4708438" y="2899443"/>
            <a:ext cx="719858" cy="789191"/>
            <a:chOff x="0" y="0"/>
            <a:chExt cx="959811" cy="1052254"/>
          </a:xfrm>
        </p:grpSpPr>
        <p:sp>
          <p:nvSpPr>
            <p:cNvPr id="320" name="Google Shape;320;p21"/>
            <p:cNvSpPr/>
            <p:nvPr/>
          </p:nvSpPr>
          <p:spPr>
            <a:xfrm>
              <a:off x="102369" y="0"/>
              <a:ext cx="755073" cy="755073"/>
            </a:xfrm>
            <a:custGeom>
              <a:rect b="b" l="l" r="r" t="t"/>
              <a:pathLst>
                <a:path extrusionOk="0" h="1035491" w="1035491">
                  <a:moveTo>
                    <a:pt x="437470" y="0"/>
                  </a:moveTo>
                  <a:lnTo>
                    <a:pt x="598021" y="0"/>
                  </a:lnTo>
                  <a:cubicBezTo>
                    <a:pt x="839629" y="0"/>
                    <a:pt x="1035491" y="195862"/>
                    <a:pt x="1035491" y="437470"/>
                  </a:cubicBezTo>
                  <a:lnTo>
                    <a:pt x="1035491" y="598021"/>
                  </a:lnTo>
                  <a:cubicBezTo>
                    <a:pt x="1035491" y="839629"/>
                    <a:pt x="839629" y="1035491"/>
                    <a:pt x="598021" y="1035491"/>
                  </a:cubicBezTo>
                  <a:lnTo>
                    <a:pt x="437470" y="1035491"/>
                  </a:lnTo>
                  <a:cubicBezTo>
                    <a:pt x="195862" y="1035491"/>
                    <a:pt x="0" y="839629"/>
                    <a:pt x="0" y="598021"/>
                  </a:cubicBezTo>
                  <a:lnTo>
                    <a:pt x="0" y="437470"/>
                  </a:lnTo>
                  <a:cubicBezTo>
                    <a:pt x="0" y="195862"/>
                    <a:pt x="195862" y="0"/>
                    <a:pt x="437470" y="0"/>
                  </a:cubicBezTo>
                  <a:close/>
                </a:path>
              </a:pathLst>
            </a:custGeom>
            <a:solidFill>
              <a:srgbClr val="AF34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txBox="1"/>
            <p:nvPr/>
          </p:nvSpPr>
          <p:spPr>
            <a:xfrm>
              <a:off x="0" y="883471"/>
              <a:ext cx="959811" cy="168783"/>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899" u="none" cap="none" strike="noStrike">
                  <a:solidFill>
                    <a:srgbClr val="623827"/>
                  </a:solidFill>
                  <a:latin typeface="Courier Prime"/>
                  <a:ea typeface="Courier Prime"/>
                  <a:cs typeface="Courier Prime"/>
                  <a:sym typeface="Courier Prime"/>
                </a:rPr>
                <a:t>#AF3426</a:t>
              </a:r>
              <a:endParaRPr/>
            </a:p>
          </p:txBody>
        </p:sp>
      </p:grpSp>
      <p:grpSp>
        <p:nvGrpSpPr>
          <p:cNvPr id="322" name="Google Shape;322;p21"/>
          <p:cNvGrpSpPr/>
          <p:nvPr/>
        </p:nvGrpSpPr>
        <p:grpSpPr>
          <a:xfrm>
            <a:off x="4311415" y="3845342"/>
            <a:ext cx="719858" cy="789191"/>
            <a:chOff x="0" y="0"/>
            <a:chExt cx="959811" cy="1052254"/>
          </a:xfrm>
        </p:grpSpPr>
        <p:sp>
          <p:nvSpPr>
            <p:cNvPr id="323" name="Google Shape;323;p21"/>
            <p:cNvSpPr/>
            <p:nvPr/>
          </p:nvSpPr>
          <p:spPr>
            <a:xfrm>
              <a:off x="102369" y="0"/>
              <a:ext cx="755073" cy="755073"/>
            </a:xfrm>
            <a:custGeom>
              <a:rect b="b" l="l" r="r" t="t"/>
              <a:pathLst>
                <a:path extrusionOk="0" h="1035491" w="1035491">
                  <a:moveTo>
                    <a:pt x="437470" y="0"/>
                  </a:moveTo>
                  <a:lnTo>
                    <a:pt x="598021" y="0"/>
                  </a:lnTo>
                  <a:cubicBezTo>
                    <a:pt x="839629" y="0"/>
                    <a:pt x="1035491" y="195862"/>
                    <a:pt x="1035491" y="437470"/>
                  </a:cubicBezTo>
                  <a:lnTo>
                    <a:pt x="1035491" y="598021"/>
                  </a:lnTo>
                  <a:cubicBezTo>
                    <a:pt x="1035491" y="839629"/>
                    <a:pt x="839629" y="1035491"/>
                    <a:pt x="598021" y="1035491"/>
                  </a:cubicBezTo>
                  <a:lnTo>
                    <a:pt x="437470" y="1035491"/>
                  </a:lnTo>
                  <a:cubicBezTo>
                    <a:pt x="195862" y="1035491"/>
                    <a:pt x="0" y="839629"/>
                    <a:pt x="0" y="598021"/>
                  </a:cubicBezTo>
                  <a:lnTo>
                    <a:pt x="0" y="437470"/>
                  </a:lnTo>
                  <a:cubicBezTo>
                    <a:pt x="0" y="195862"/>
                    <a:pt x="195862" y="0"/>
                    <a:pt x="437470" y="0"/>
                  </a:cubicBezTo>
                  <a:close/>
                </a:path>
              </a:pathLst>
            </a:custGeom>
            <a:solidFill>
              <a:srgbClr val="D6A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
            <p:cNvSpPr txBox="1"/>
            <p:nvPr/>
          </p:nvSpPr>
          <p:spPr>
            <a:xfrm>
              <a:off x="0" y="883471"/>
              <a:ext cx="959811" cy="168783"/>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899" u="none" cap="none" strike="noStrike">
                  <a:solidFill>
                    <a:srgbClr val="623827"/>
                  </a:solidFill>
                  <a:latin typeface="Courier Prime"/>
                  <a:ea typeface="Courier Prime"/>
                  <a:cs typeface="Courier Prime"/>
                  <a:sym typeface="Courier Prime"/>
                </a:rPr>
                <a:t>#D6AA41</a:t>
              </a:r>
              <a:endParaRPr/>
            </a:p>
          </p:txBody>
        </p:sp>
      </p:grpSp>
      <p:grpSp>
        <p:nvGrpSpPr>
          <p:cNvPr id="325" name="Google Shape;325;p21"/>
          <p:cNvGrpSpPr/>
          <p:nvPr/>
        </p:nvGrpSpPr>
        <p:grpSpPr>
          <a:xfrm>
            <a:off x="5105462" y="3845342"/>
            <a:ext cx="719858" cy="789191"/>
            <a:chOff x="0" y="0"/>
            <a:chExt cx="959811" cy="1052254"/>
          </a:xfrm>
        </p:grpSpPr>
        <p:sp>
          <p:nvSpPr>
            <p:cNvPr id="326" name="Google Shape;326;p21"/>
            <p:cNvSpPr/>
            <p:nvPr/>
          </p:nvSpPr>
          <p:spPr>
            <a:xfrm>
              <a:off x="102369" y="0"/>
              <a:ext cx="755073" cy="755073"/>
            </a:xfrm>
            <a:custGeom>
              <a:rect b="b" l="l" r="r" t="t"/>
              <a:pathLst>
                <a:path extrusionOk="0" h="1035491" w="1035491">
                  <a:moveTo>
                    <a:pt x="437470" y="0"/>
                  </a:moveTo>
                  <a:lnTo>
                    <a:pt x="598021" y="0"/>
                  </a:lnTo>
                  <a:cubicBezTo>
                    <a:pt x="839629" y="0"/>
                    <a:pt x="1035491" y="195862"/>
                    <a:pt x="1035491" y="437470"/>
                  </a:cubicBezTo>
                  <a:lnTo>
                    <a:pt x="1035491" y="598021"/>
                  </a:lnTo>
                  <a:cubicBezTo>
                    <a:pt x="1035491" y="839629"/>
                    <a:pt x="839629" y="1035491"/>
                    <a:pt x="598021" y="1035491"/>
                  </a:cubicBezTo>
                  <a:lnTo>
                    <a:pt x="437470" y="1035491"/>
                  </a:lnTo>
                  <a:cubicBezTo>
                    <a:pt x="195862" y="1035491"/>
                    <a:pt x="0" y="839629"/>
                    <a:pt x="0" y="598021"/>
                  </a:cubicBezTo>
                  <a:lnTo>
                    <a:pt x="0" y="437470"/>
                  </a:lnTo>
                  <a:cubicBezTo>
                    <a:pt x="0" y="195862"/>
                    <a:pt x="195862" y="0"/>
                    <a:pt x="437470" y="0"/>
                  </a:cubicBezTo>
                  <a:close/>
                </a:path>
              </a:pathLst>
            </a:custGeom>
            <a:solidFill>
              <a:srgbClr val="6238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
            <p:cNvSpPr txBox="1"/>
            <p:nvPr/>
          </p:nvSpPr>
          <p:spPr>
            <a:xfrm>
              <a:off x="0" y="883471"/>
              <a:ext cx="959811" cy="168783"/>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899" u="none" cap="none" strike="noStrike">
                  <a:solidFill>
                    <a:srgbClr val="623827"/>
                  </a:solidFill>
                  <a:latin typeface="Courier Prime"/>
                  <a:ea typeface="Courier Prime"/>
                  <a:cs typeface="Courier Prime"/>
                  <a:sym typeface="Courier Prime"/>
                </a:rPr>
                <a:t>#623827</a:t>
              </a:r>
              <a:endParaRPr/>
            </a:p>
          </p:txBody>
        </p:sp>
      </p:grpSp>
      <p:sp>
        <p:nvSpPr>
          <p:cNvPr id="328" name="Google Shape;328;p21"/>
          <p:cNvSpPr txBox="1"/>
          <p:nvPr/>
        </p:nvSpPr>
        <p:spPr>
          <a:xfrm>
            <a:off x="1254830" y="4140612"/>
            <a:ext cx="1856876"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623827"/>
                </a:solidFill>
                <a:latin typeface="Courier Prime"/>
                <a:ea typeface="Courier Prime"/>
                <a:cs typeface="Courier Prime"/>
                <a:sym typeface="Courier Prime"/>
              </a:rPr>
              <a:t>Courier Prime</a:t>
            </a:r>
            <a:endParaRPr/>
          </a:p>
        </p:txBody>
      </p:sp>
      <p:grpSp>
        <p:nvGrpSpPr>
          <p:cNvPr id="329" name="Google Shape;329;p21"/>
          <p:cNvGrpSpPr/>
          <p:nvPr/>
        </p:nvGrpSpPr>
        <p:grpSpPr>
          <a:xfrm>
            <a:off x="5515402" y="2887052"/>
            <a:ext cx="719858" cy="789191"/>
            <a:chOff x="0" y="0"/>
            <a:chExt cx="959811" cy="1052254"/>
          </a:xfrm>
        </p:grpSpPr>
        <p:sp>
          <p:nvSpPr>
            <p:cNvPr id="330" name="Google Shape;330;p21"/>
            <p:cNvSpPr/>
            <p:nvPr/>
          </p:nvSpPr>
          <p:spPr>
            <a:xfrm>
              <a:off x="102369" y="0"/>
              <a:ext cx="755073" cy="755073"/>
            </a:xfrm>
            <a:custGeom>
              <a:rect b="b" l="l" r="r" t="t"/>
              <a:pathLst>
                <a:path extrusionOk="0" h="1035491" w="1035491">
                  <a:moveTo>
                    <a:pt x="437470" y="0"/>
                  </a:moveTo>
                  <a:lnTo>
                    <a:pt x="598021" y="0"/>
                  </a:lnTo>
                  <a:cubicBezTo>
                    <a:pt x="839629" y="0"/>
                    <a:pt x="1035491" y="195862"/>
                    <a:pt x="1035491" y="437470"/>
                  </a:cubicBezTo>
                  <a:lnTo>
                    <a:pt x="1035491" y="598021"/>
                  </a:lnTo>
                  <a:cubicBezTo>
                    <a:pt x="1035491" y="839629"/>
                    <a:pt x="839629" y="1035491"/>
                    <a:pt x="598021" y="1035491"/>
                  </a:cubicBezTo>
                  <a:lnTo>
                    <a:pt x="437470" y="1035491"/>
                  </a:lnTo>
                  <a:cubicBezTo>
                    <a:pt x="195862" y="1035491"/>
                    <a:pt x="0" y="839629"/>
                    <a:pt x="0" y="598021"/>
                  </a:cubicBezTo>
                  <a:lnTo>
                    <a:pt x="0" y="437470"/>
                  </a:lnTo>
                  <a:cubicBezTo>
                    <a:pt x="0" y="195862"/>
                    <a:pt x="195862" y="0"/>
                    <a:pt x="437470" y="0"/>
                  </a:cubicBezTo>
                  <a:close/>
                </a:path>
              </a:pathLst>
            </a:custGeom>
            <a:solidFill>
              <a:srgbClr val="EFE9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1"/>
            <p:cNvSpPr txBox="1"/>
            <p:nvPr/>
          </p:nvSpPr>
          <p:spPr>
            <a:xfrm>
              <a:off x="0" y="883471"/>
              <a:ext cx="959811" cy="168783"/>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1" i="0" lang="en-US" sz="899" u="none" cap="none" strike="noStrike">
                  <a:solidFill>
                    <a:srgbClr val="623827"/>
                  </a:solidFill>
                  <a:latin typeface="Courier Prime"/>
                  <a:ea typeface="Courier Prime"/>
                  <a:cs typeface="Courier Prime"/>
                  <a:sym typeface="Courier Prime"/>
                </a:rPr>
                <a:t>#EFE9E3</a:t>
              </a:r>
              <a:endParaRPr/>
            </a:p>
          </p:txBody>
        </p:sp>
      </p:grpSp>
      <p:sp>
        <p:nvSpPr>
          <p:cNvPr id="332" name="Google Shape;332;p21"/>
          <p:cNvSpPr txBox="1"/>
          <p:nvPr/>
        </p:nvSpPr>
        <p:spPr>
          <a:xfrm>
            <a:off x="1254830" y="4371362"/>
            <a:ext cx="1856876" cy="19431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500" u="none" cap="none" strike="noStrike">
                <a:solidFill>
                  <a:srgbClr val="623827"/>
                </a:solidFill>
                <a:latin typeface="Caveat"/>
                <a:ea typeface="Caveat"/>
                <a:cs typeface="Caveat"/>
                <a:sym typeface="Caveat"/>
              </a:rPr>
              <a:t>Caveat</a:t>
            </a:r>
            <a:endParaRPr/>
          </a:p>
        </p:txBody>
      </p:sp>
      <p:sp>
        <p:nvSpPr>
          <p:cNvPr id="333" name="Google Shape;333;p21"/>
          <p:cNvSpPr txBox="1"/>
          <p:nvPr/>
        </p:nvSpPr>
        <p:spPr>
          <a:xfrm>
            <a:off x="1174533" y="4708547"/>
            <a:ext cx="2127556" cy="17594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1301" u="none" cap="none" strike="noStrike">
                <a:solidFill>
                  <a:srgbClr val="623827"/>
                </a:solidFill>
                <a:latin typeface="Caveat"/>
                <a:ea typeface="Caveat"/>
                <a:cs typeface="Caveat"/>
                <a:sym typeface="Caveat"/>
              </a:rPr>
              <a:t>You can find these fonts online too.</a:t>
            </a:r>
            <a:endParaRPr/>
          </a:p>
        </p:txBody>
      </p:sp>
      <p:pic>
        <p:nvPicPr>
          <p:cNvPr id="334" name="Google Shape;334;p21"/>
          <p:cNvPicPr preferRelativeResize="0"/>
          <p:nvPr/>
        </p:nvPicPr>
        <p:blipFill>
          <a:blip r:embed="rId3">
            <a:alphaModFix/>
          </a:blip>
          <a:stretch>
            <a:fillRect/>
          </a:stretch>
        </p:blipFill>
        <p:spPr>
          <a:xfrm>
            <a:off x="1119300" y="6277963"/>
            <a:ext cx="792125" cy="1154606"/>
          </a:xfrm>
          <a:prstGeom prst="rect">
            <a:avLst/>
          </a:prstGeom>
          <a:noFill/>
          <a:ln>
            <a:noFill/>
          </a:ln>
        </p:spPr>
      </p:pic>
      <p:pic>
        <p:nvPicPr>
          <p:cNvPr id="335" name="Google Shape;335;p21"/>
          <p:cNvPicPr preferRelativeResize="0"/>
          <p:nvPr/>
        </p:nvPicPr>
        <p:blipFill>
          <a:blip r:embed="rId4">
            <a:alphaModFix/>
          </a:blip>
          <a:stretch>
            <a:fillRect/>
          </a:stretch>
        </p:blipFill>
        <p:spPr>
          <a:xfrm>
            <a:off x="2258225" y="6356968"/>
            <a:ext cx="965101" cy="1083633"/>
          </a:xfrm>
          <a:prstGeom prst="rect">
            <a:avLst/>
          </a:prstGeom>
          <a:noFill/>
          <a:ln>
            <a:noFill/>
          </a:ln>
        </p:spPr>
      </p:pic>
      <p:pic>
        <p:nvPicPr>
          <p:cNvPr id="336" name="Google Shape;336;p21"/>
          <p:cNvPicPr preferRelativeResize="0"/>
          <p:nvPr/>
        </p:nvPicPr>
        <p:blipFill>
          <a:blip r:embed="rId5">
            <a:alphaModFix/>
          </a:blip>
          <a:stretch>
            <a:fillRect/>
          </a:stretch>
        </p:blipFill>
        <p:spPr>
          <a:xfrm>
            <a:off x="3617564" y="6275950"/>
            <a:ext cx="794551" cy="1183468"/>
          </a:xfrm>
          <a:prstGeom prst="rect">
            <a:avLst/>
          </a:prstGeom>
          <a:noFill/>
          <a:ln>
            <a:noFill/>
          </a:ln>
        </p:spPr>
      </p:pic>
      <p:pic>
        <p:nvPicPr>
          <p:cNvPr id="337" name="Google Shape;337;p21"/>
          <p:cNvPicPr preferRelativeResize="0"/>
          <p:nvPr/>
        </p:nvPicPr>
        <p:blipFill>
          <a:blip r:embed="rId6">
            <a:alphaModFix/>
          </a:blip>
          <a:stretch>
            <a:fillRect/>
          </a:stretch>
        </p:blipFill>
        <p:spPr>
          <a:xfrm>
            <a:off x="1062776" y="8804786"/>
            <a:ext cx="1043779" cy="306824"/>
          </a:xfrm>
          <a:prstGeom prst="rect">
            <a:avLst/>
          </a:prstGeom>
          <a:noFill/>
          <a:ln>
            <a:noFill/>
          </a:ln>
        </p:spPr>
      </p:pic>
      <p:pic>
        <p:nvPicPr>
          <p:cNvPr id="338" name="Google Shape;338;p21"/>
          <p:cNvPicPr preferRelativeResize="0"/>
          <p:nvPr/>
        </p:nvPicPr>
        <p:blipFill>
          <a:blip r:embed="rId7">
            <a:alphaModFix/>
          </a:blip>
          <a:stretch>
            <a:fillRect/>
          </a:stretch>
        </p:blipFill>
        <p:spPr>
          <a:xfrm>
            <a:off x="2416475" y="8536484"/>
            <a:ext cx="851225" cy="843118"/>
          </a:xfrm>
          <a:prstGeom prst="rect">
            <a:avLst/>
          </a:prstGeom>
          <a:noFill/>
          <a:ln>
            <a:noFill/>
          </a:ln>
        </p:spPr>
      </p:pic>
      <p:pic>
        <p:nvPicPr>
          <p:cNvPr id="339" name="Google Shape;339;p21"/>
          <p:cNvPicPr preferRelativeResize="0"/>
          <p:nvPr/>
        </p:nvPicPr>
        <p:blipFill>
          <a:blip r:embed="rId8">
            <a:alphaModFix/>
          </a:blip>
          <a:stretch>
            <a:fillRect/>
          </a:stretch>
        </p:blipFill>
        <p:spPr>
          <a:xfrm>
            <a:off x="3617575" y="8555301"/>
            <a:ext cx="1085327" cy="728671"/>
          </a:xfrm>
          <a:prstGeom prst="rect">
            <a:avLst/>
          </a:prstGeom>
          <a:noFill/>
          <a:ln>
            <a:noFill/>
          </a:ln>
        </p:spPr>
      </p:pic>
      <p:pic>
        <p:nvPicPr>
          <p:cNvPr id="340" name="Google Shape;340;p21"/>
          <p:cNvPicPr preferRelativeResize="0"/>
          <p:nvPr/>
        </p:nvPicPr>
        <p:blipFill>
          <a:blip r:embed="rId9">
            <a:alphaModFix/>
          </a:blip>
          <a:stretch>
            <a:fillRect/>
          </a:stretch>
        </p:blipFill>
        <p:spPr>
          <a:xfrm>
            <a:off x="2848525" y="7651275"/>
            <a:ext cx="719852" cy="674524"/>
          </a:xfrm>
          <a:prstGeom prst="rect">
            <a:avLst/>
          </a:prstGeom>
          <a:noFill/>
          <a:ln>
            <a:noFill/>
          </a:ln>
        </p:spPr>
      </p:pic>
      <p:pic>
        <p:nvPicPr>
          <p:cNvPr id="341" name="Google Shape;341;p21"/>
          <p:cNvPicPr preferRelativeResize="0"/>
          <p:nvPr/>
        </p:nvPicPr>
        <p:blipFill>
          <a:blip r:embed="rId10">
            <a:alphaModFix/>
          </a:blip>
          <a:stretch>
            <a:fillRect/>
          </a:stretch>
        </p:blipFill>
        <p:spPr>
          <a:xfrm>
            <a:off x="2014438" y="7651275"/>
            <a:ext cx="603392" cy="674524"/>
          </a:xfrm>
          <a:prstGeom prst="rect">
            <a:avLst/>
          </a:prstGeom>
          <a:noFill/>
          <a:ln>
            <a:noFill/>
          </a:ln>
        </p:spPr>
      </p:pic>
      <p:pic>
        <p:nvPicPr>
          <p:cNvPr id="342" name="Google Shape;342;p21"/>
          <p:cNvPicPr preferRelativeResize="0"/>
          <p:nvPr/>
        </p:nvPicPr>
        <p:blipFill>
          <a:blip r:embed="rId11">
            <a:alphaModFix/>
          </a:blip>
          <a:stretch>
            <a:fillRect/>
          </a:stretch>
        </p:blipFill>
        <p:spPr>
          <a:xfrm>
            <a:off x="1096470" y="7616576"/>
            <a:ext cx="687273" cy="739651"/>
          </a:xfrm>
          <a:prstGeom prst="rect">
            <a:avLst/>
          </a:prstGeom>
          <a:noFill/>
          <a:ln>
            <a:noFill/>
          </a:ln>
        </p:spPr>
      </p:pic>
      <p:pic>
        <p:nvPicPr>
          <p:cNvPr id="343" name="Google Shape;343;p21"/>
          <p:cNvPicPr preferRelativeResize="0"/>
          <p:nvPr/>
        </p:nvPicPr>
        <p:blipFill>
          <a:blip r:embed="rId12">
            <a:alphaModFix/>
          </a:blip>
          <a:stretch>
            <a:fillRect/>
          </a:stretch>
        </p:blipFill>
        <p:spPr>
          <a:xfrm>
            <a:off x="4670250" y="6278175"/>
            <a:ext cx="1881574" cy="1881574"/>
          </a:xfrm>
          <a:prstGeom prst="rect">
            <a:avLst/>
          </a:prstGeom>
          <a:noFill/>
          <a:ln>
            <a:noFill/>
          </a:ln>
        </p:spPr>
      </p:pic>
      <p:pic>
        <p:nvPicPr>
          <p:cNvPr id="344" name="Google Shape;344;p21"/>
          <p:cNvPicPr preferRelativeResize="0"/>
          <p:nvPr/>
        </p:nvPicPr>
        <p:blipFill>
          <a:blip r:embed="rId13">
            <a:alphaModFix/>
          </a:blip>
          <a:stretch>
            <a:fillRect/>
          </a:stretch>
        </p:blipFill>
        <p:spPr>
          <a:xfrm>
            <a:off x="3693238" y="7693047"/>
            <a:ext cx="792125" cy="553103"/>
          </a:xfrm>
          <a:prstGeom prst="rect">
            <a:avLst/>
          </a:prstGeom>
          <a:noFill/>
          <a:ln>
            <a:noFill/>
          </a:ln>
        </p:spPr>
      </p:pic>
      <p:pic>
        <p:nvPicPr>
          <p:cNvPr id="345" name="Google Shape;345;p21"/>
          <p:cNvPicPr preferRelativeResize="0"/>
          <p:nvPr/>
        </p:nvPicPr>
        <p:blipFill>
          <a:blip r:embed="rId14">
            <a:alphaModFix/>
          </a:blip>
          <a:stretch>
            <a:fillRect/>
          </a:stretch>
        </p:blipFill>
        <p:spPr>
          <a:xfrm>
            <a:off x="5150400" y="8341713"/>
            <a:ext cx="965098" cy="11558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2"/>
          <p:cNvPicPr preferRelativeResize="0"/>
          <p:nvPr/>
        </p:nvPicPr>
        <p:blipFill>
          <a:blip r:embed="rId3">
            <a:alphaModFix/>
          </a:blip>
          <a:stretch>
            <a:fillRect/>
          </a:stretch>
        </p:blipFill>
        <p:spPr>
          <a:xfrm>
            <a:off x="0" y="-76034"/>
            <a:ext cx="7556500" cy="10769434"/>
          </a:xfrm>
          <a:prstGeom prst="rect">
            <a:avLst/>
          </a:prstGeom>
          <a:noFill/>
          <a:ln>
            <a:noFill/>
          </a:ln>
        </p:spPr>
      </p:pic>
      <p:grpSp>
        <p:nvGrpSpPr>
          <p:cNvPr id="351" name="Google Shape;351;p22"/>
          <p:cNvGrpSpPr/>
          <p:nvPr/>
        </p:nvGrpSpPr>
        <p:grpSpPr>
          <a:xfrm>
            <a:off x="836830" y="1407603"/>
            <a:ext cx="5886340" cy="7604433"/>
            <a:chOff x="0" y="-363148"/>
            <a:chExt cx="7848453" cy="10139244"/>
          </a:xfrm>
        </p:grpSpPr>
        <p:grpSp>
          <p:nvGrpSpPr>
            <p:cNvPr id="352" name="Google Shape;352;p22"/>
            <p:cNvGrpSpPr/>
            <p:nvPr/>
          </p:nvGrpSpPr>
          <p:grpSpPr>
            <a:xfrm>
              <a:off x="0" y="-363148"/>
              <a:ext cx="7848453" cy="10139244"/>
              <a:chOff x="0" y="-123825"/>
              <a:chExt cx="2676143" cy="3457250"/>
            </a:xfrm>
          </p:grpSpPr>
          <p:sp>
            <p:nvSpPr>
              <p:cNvPr id="353" name="Google Shape;353;p22"/>
              <p:cNvSpPr/>
              <p:nvPr/>
            </p:nvSpPr>
            <p:spPr>
              <a:xfrm>
                <a:off x="0" y="0"/>
                <a:ext cx="2676143" cy="3333425"/>
              </a:xfrm>
              <a:custGeom>
                <a:rect b="b" l="l" r="r" t="t"/>
                <a:pathLst>
                  <a:path extrusionOk="0" h="3333425" w="2676143">
                    <a:moveTo>
                      <a:pt x="0" y="0"/>
                    </a:moveTo>
                    <a:lnTo>
                      <a:pt x="2676143" y="0"/>
                    </a:lnTo>
                    <a:lnTo>
                      <a:pt x="2676143" y="3333425"/>
                    </a:lnTo>
                    <a:lnTo>
                      <a:pt x="0" y="3333425"/>
                    </a:lnTo>
                    <a:close/>
                  </a:path>
                </a:pathLst>
              </a:custGeom>
              <a:solidFill>
                <a:srgbClr val="EFE9E3"/>
              </a:solidFill>
              <a:ln cap="sq" cmpd="sng" w="95250">
                <a:solidFill>
                  <a:srgbClr val="AF3426"/>
                </a:solidFill>
                <a:prstDash val="solid"/>
                <a:miter lim="8000"/>
                <a:headEnd len="sm" w="sm" type="none"/>
                <a:tailEnd len="sm" w="sm" type="none"/>
              </a:ln>
            </p:spPr>
          </p:sp>
          <p:sp>
            <p:nvSpPr>
              <p:cNvPr id="354" name="Google Shape;354;p22"/>
              <p:cNvSpPr txBox="1"/>
              <p:nvPr/>
            </p:nvSpPr>
            <p:spPr>
              <a:xfrm>
                <a:off x="0" y="-123825"/>
                <a:ext cx="2676143" cy="3457250"/>
              </a:xfrm>
              <a:prstGeom prst="rect">
                <a:avLst/>
              </a:prstGeom>
              <a:noFill/>
              <a:ln>
                <a:noFill/>
              </a:ln>
            </p:spPr>
            <p:txBody>
              <a:bodyPr anchorCtr="0" anchor="ctr" bIns="50800" lIns="50800" spcFirstLastPara="1" rIns="50800" wrap="square" tIns="50800">
                <a:noAutofit/>
              </a:bodyPr>
              <a:lstStyle/>
              <a:p>
                <a:pPr indent="0" lvl="0" marL="0" marR="0" rtl="0" algn="ctr">
                  <a:lnSpc>
                    <a:spcPct val="179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2"/>
            <p:cNvGrpSpPr/>
            <p:nvPr/>
          </p:nvGrpSpPr>
          <p:grpSpPr>
            <a:xfrm>
              <a:off x="425524" y="268345"/>
              <a:ext cx="6997405" cy="9132915"/>
              <a:chOff x="0" y="-19050"/>
              <a:chExt cx="1251760" cy="1633779"/>
            </a:xfrm>
          </p:grpSpPr>
          <p:sp>
            <p:nvSpPr>
              <p:cNvPr id="356" name="Google Shape;356;p22"/>
              <p:cNvSpPr/>
              <p:nvPr/>
            </p:nvSpPr>
            <p:spPr>
              <a:xfrm>
                <a:off x="0" y="0"/>
                <a:ext cx="1251760" cy="1614729"/>
              </a:xfrm>
              <a:custGeom>
                <a:rect b="b" l="l" r="r" t="t"/>
                <a:pathLst>
                  <a:path extrusionOk="0" h="1614729" w="1251760">
                    <a:moveTo>
                      <a:pt x="0" y="0"/>
                    </a:moveTo>
                    <a:lnTo>
                      <a:pt x="1251760" y="0"/>
                    </a:lnTo>
                    <a:lnTo>
                      <a:pt x="1251760" y="1614729"/>
                    </a:lnTo>
                    <a:lnTo>
                      <a:pt x="0" y="1614729"/>
                    </a:lnTo>
                    <a:close/>
                  </a:path>
                </a:pathLst>
              </a:custGeom>
              <a:solidFill>
                <a:srgbClr val="000000">
                  <a:alpha val="0"/>
                </a:srgbClr>
              </a:solidFill>
              <a:ln cap="sq" cmpd="sng" w="95250">
                <a:solidFill>
                  <a:srgbClr val="D6AA41"/>
                </a:solidFill>
                <a:prstDash val="solid"/>
                <a:miter lim="8000"/>
                <a:headEnd len="sm" w="sm" type="none"/>
                <a:tailEnd len="sm" w="sm" type="none"/>
              </a:ln>
            </p:spPr>
          </p:sp>
          <p:sp>
            <p:nvSpPr>
              <p:cNvPr id="357" name="Google Shape;357;p22"/>
              <p:cNvSpPr txBox="1"/>
              <p:nvPr/>
            </p:nvSpPr>
            <p:spPr>
              <a:xfrm>
                <a:off x="0" y="-19050"/>
                <a:ext cx="1251760" cy="1633779"/>
              </a:xfrm>
              <a:prstGeom prst="rect">
                <a:avLst/>
              </a:prstGeom>
              <a:noFill/>
              <a:ln>
                <a:noFill/>
              </a:ln>
            </p:spPr>
            <p:txBody>
              <a:bodyPr anchorCtr="0" anchor="ctr" bIns="50800" lIns="50800" spcFirstLastPara="1" rIns="50800" wrap="square" tIns="50800">
                <a:noAutofit/>
              </a:bodyPr>
              <a:lstStyle/>
              <a:p>
                <a:pPr indent="0" lvl="0" marL="0" marR="0" rtl="0" algn="ctr">
                  <a:lnSpc>
                    <a:spcPct val="5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8" name="Google Shape;358;p22"/>
          <p:cNvSpPr txBox="1"/>
          <p:nvPr/>
        </p:nvSpPr>
        <p:spPr>
          <a:xfrm>
            <a:off x="1285449" y="3359200"/>
            <a:ext cx="4989000" cy="553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US" sz="1799" u="none" cap="none" strike="noStrike">
                <a:solidFill>
                  <a:srgbClr val="623827"/>
                </a:solidFill>
                <a:latin typeface="Caveat"/>
                <a:ea typeface="Caveat"/>
                <a:cs typeface="Caveat"/>
                <a:sym typeface="Caveat"/>
              </a:rPr>
              <a:t>This design template is free for </a:t>
            </a:r>
            <a:endParaRPr/>
          </a:p>
          <a:p>
            <a:pPr indent="0" lvl="1" marL="0" marR="0" rtl="0" algn="ctr">
              <a:lnSpc>
                <a:spcPct val="100000"/>
              </a:lnSpc>
              <a:spcBef>
                <a:spcPts val="0"/>
              </a:spcBef>
              <a:spcAft>
                <a:spcPts val="0"/>
              </a:spcAft>
              <a:buNone/>
            </a:pPr>
            <a:r>
              <a:rPr b="0" i="0" lang="en-US" sz="1799" u="none" cap="none" strike="noStrike">
                <a:solidFill>
                  <a:srgbClr val="623827"/>
                </a:solidFill>
                <a:latin typeface="Caveat"/>
                <a:ea typeface="Caveat"/>
                <a:cs typeface="Caveat"/>
                <a:sym typeface="Caveat"/>
              </a:rPr>
              <a:t>everyone to use thanks to the following:</a:t>
            </a:r>
            <a:endParaRPr/>
          </a:p>
        </p:txBody>
      </p:sp>
      <p:sp>
        <p:nvSpPr>
          <p:cNvPr id="359" name="Google Shape;359;p22"/>
          <p:cNvSpPr txBox="1"/>
          <p:nvPr/>
        </p:nvSpPr>
        <p:spPr>
          <a:xfrm>
            <a:off x="1982506" y="7627884"/>
            <a:ext cx="359498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AF3426"/>
                </a:solidFill>
                <a:latin typeface="Allura"/>
                <a:ea typeface="Allura"/>
                <a:cs typeface="Allura"/>
                <a:sym typeface="Allura"/>
              </a:rPr>
              <a:t>Happy designing!</a:t>
            </a:r>
            <a:endParaRPr/>
          </a:p>
        </p:txBody>
      </p:sp>
      <p:sp>
        <p:nvSpPr>
          <p:cNvPr id="360" name="Google Shape;360;p22"/>
          <p:cNvSpPr txBox="1"/>
          <p:nvPr/>
        </p:nvSpPr>
        <p:spPr>
          <a:xfrm>
            <a:off x="2350819" y="5761997"/>
            <a:ext cx="2858363" cy="19672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300" u="none" cap="none" strike="noStrike">
                <a:solidFill>
                  <a:srgbClr val="623827"/>
                </a:solidFill>
                <a:latin typeface="Caveat"/>
                <a:ea typeface="Caveat"/>
                <a:cs typeface="Caveat"/>
                <a:sym typeface="Caveat"/>
              </a:rPr>
              <a:t>for the presentation template</a:t>
            </a:r>
            <a:endParaRPr/>
          </a:p>
        </p:txBody>
      </p:sp>
      <p:sp>
        <p:nvSpPr>
          <p:cNvPr id="361" name="Google Shape;361;p22"/>
          <p:cNvSpPr txBox="1"/>
          <p:nvPr/>
        </p:nvSpPr>
        <p:spPr>
          <a:xfrm>
            <a:off x="2275111" y="6982978"/>
            <a:ext cx="3009779" cy="19672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300" u="none" cap="none" strike="noStrike">
                <a:solidFill>
                  <a:srgbClr val="623827"/>
                </a:solidFill>
                <a:latin typeface="Caveat"/>
                <a:ea typeface="Caveat"/>
                <a:cs typeface="Caveat"/>
                <a:sym typeface="Caveat"/>
              </a:rPr>
              <a:t>for the photos</a:t>
            </a:r>
            <a:endParaRPr/>
          </a:p>
        </p:txBody>
      </p:sp>
      <p:sp>
        <p:nvSpPr>
          <p:cNvPr id="362" name="Google Shape;362;p22"/>
          <p:cNvSpPr txBox="1"/>
          <p:nvPr/>
        </p:nvSpPr>
        <p:spPr>
          <a:xfrm>
            <a:off x="1147406" y="2435466"/>
            <a:ext cx="5265188" cy="936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0" u="none" cap="none" strike="noStrike">
                <a:solidFill>
                  <a:srgbClr val="623827"/>
                </a:solidFill>
                <a:latin typeface="Allura"/>
                <a:ea typeface="Allura"/>
                <a:cs typeface="Allura"/>
                <a:sym typeface="Allura"/>
              </a:rPr>
              <a:t>Credits</a:t>
            </a:r>
            <a:endParaRPr/>
          </a:p>
        </p:txBody>
      </p:sp>
      <p:sp>
        <p:nvSpPr>
          <p:cNvPr id="363" name="Google Shape;363;p22"/>
          <p:cNvSpPr txBox="1"/>
          <p:nvPr/>
        </p:nvSpPr>
        <p:spPr>
          <a:xfrm>
            <a:off x="1929251" y="6516163"/>
            <a:ext cx="3701498" cy="3397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 u="none" cap="none" strike="noStrike">
                <a:solidFill>
                  <a:srgbClr val="623827"/>
                </a:solidFill>
                <a:latin typeface="Courier Prime"/>
                <a:ea typeface="Courier Prime"/>
                <a:cs typeface="Courier Prime"/>
                <a:sym typeface="Courier Prime"/>
              </a:rPr>
              <a:t>Pexels, Pixabay</a:t>
            </a:r>
            <a:endParaRPr/>
          </a:p>
        </p:txBody>
      </p:sp>
      <p:pic>
        <p:nvPicPr>
          <p:cNvPr id="364" name="Google Shape;364;p22"/>
          <p:cNvPicPr preferRelativeResize="0"/>
          <p:nvPr/>
        </p:nvPicPr>
        <p:blipFill>
          <a:blip r:embed="rId4">
            <a:alphaModFix/>
          </a:blip>
          <a:stretch>
            <a:fillRect/>
          </a:stretch>
        </p:blipFill>
        <p:spPr>
          <a:xfrm>
            <a:off x="2329675" y="4835400"/>
            <a:ext cx="2900649" cy="7251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ristmas Note Cards">
  <a:themeElements>
    <a:clrScheme name="Office">
      <a:dk1>
        <a:srgbClr val="623827"/>
      </a:dk1>
      <a:lt1>
        <a:srgbClr val="EFE9E3"/>
      </a:lt1>
      <a:dk2>
        <a:srgbClr val="AF3426"/>
      </a:dk2>
      <a:lt2>
        <a:srgbClr val="71762E"/>
      </a:lt2>
      <a:accent1>
        <a:srgbClr val="D6AA41"/>
      </a:accent1>
      <a:accent2>
        <a:srgbClr val="623827"/>
      </a:accent2>
      <a:accent3>
        <a:srgbClr val="AF3426"/>
      </a:accent3>
      <a:accent4>
        <a:srgbClr val="4E762E"/>
      </a:accent4>
      <a:accent5>
        <a:srgbClr val="71762E"/>
      </a:accent5>
      <a:accent6>
        <a:srgbClr val="D6AA41"/>
      </a:accent6>
      <a:hlink>
        <a:srgbClr val="D10C0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