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Montserrat"/>
      <p:bold r:id="rId11"/>
      <p:boldItalic r:id="rId12"/>
    </p:embeddedFont>
    <p:embeddedFont>
      <p:font typeface="Della Respira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slide" Target="slides/slide5.xml"/><Relationship Id="rId13" Type="http://schemas.openxmlformats.org/officeDocument/2006/relationships/font" Target="fonts/DellaRespira-regular.fnt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5.png"/><Relationship Id="rId13" Type="http://schemas.openxmlformats.org/officeDocument/2006/relationships/image" Target="../media/image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5.png"/><Relationship Id="rId1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FD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2372971" y="-9764995"/>
            <a:ext cx="11048973" cy="31684253"/>
            <a:chOff x="147328" y="120767"/>
            <a:chExt cx="14731964" cy="42245670"/>
          </a:xfrm>
        </p:grpSpPr>
        <p:cxnSp>
          <p:nvCxnSpPr>
            <p:cNvPr id="85" name="Google Shape;85;p13"/>
            <p:cNvCxnSpPr/>
            <p:nvPr/>
          </p:nvCxnSpPr>
          <p:spPr>
            <a:xfrm flipH="1" rot="10800000">
              <a:off x="147328" y="6508571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 flipH="1" rot="10800000">
              <a:off x="147328" y="7786132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 flipH="1" rot="10800000">
              <a:off x="147328" y="5231010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 flipH="1" rot="10800000">
              <a:off x="147328" y="3953450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 flipH="1" rot="10800000">
              <a:off x="147328" y="2675889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 flipH="1" rot="10800000">
              <a:off x="147328" y="1398328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 flipH="1" rot="10800000">
              <a:off x="147328" y="9063693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 flipH="1" rot="10800000">
              <a:off x="147328" y="120767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 flipH="1" rot="10800000">
              <a:off x="147328" y="10341254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 flipH="1" rot="10800000">
              <a:off x="147328" y="11618815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 flipH="1" rot="10800000">
              <a:off x="147328" y="12896375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 flipH="1" rot="10800000">
              <a:off x="147328" y="14173936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 flipH="1" rot="10800000">
              <a:off x="147328" y="15451497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 flipH="1" rot="10800000">
              <a:off x="147328" y="16729058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 flipH="1" rot="10800000">
              <a:off x="147328" y="18006619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 flipH="1" rot="10800000">
              <a:off x="147328" y="19284179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 flipH="1" rot="10800000">
              <a:off x="147328" y="20561740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 flipH="1" rot="10800000">
              <a:off x="147328" y="21839301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 flipH="1" rot="10800000">
              <a:off x="147328" y="24394423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 flipH="1" rot="10800000">
              <a:off x="147328" y="23116862"/>
              <a:ext cx="14731964" cy="17972014"/>
            </a:xfrm>
            <a:prstGeom prst="straightConnector1">
              <a:avLst/>
            </a:prstGeom>
            <a:noFill/>
            <a:ln cap="flat" cmpd="sng" w="228600">
              <a:solidFill>
                <a:srgbClr val="D3003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5" name="Google Shape;105;p13"/>
          <p:cNvGrpSpPr/>
          <p:nvPr/>
        </p:nvGrpSpPr>
        <p:grpSpPr>
          <a:xfrm>
            <a:off x="374705" y="526594"/>
            <a:ext cx="6810590" cy="9638812"/>
            <a:chOff x="0" y="0"/>
            <a:chExt cx="2440762" cy="3454333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2440762" cy="3454333"/>
            </a:xfrm>
            <a:custGeom>
              <a:rect b="b" l="l" r="r" t="t"/>
              <a:pathLst>
                <a:path extrusionOk="0" h="3454333" w="2440762">
                  <a:moveTo>
                    <a:pt x="22735" y="0"/>
                  </a:moveTo>
                  <a:lnTo>
                    <a:pt x="2418027" y="0"/>
                  </a:lnTo>
                  <a:cubicBezTo>
                    <a:pt x="2430583" y="0"/>
                    <a:pt x="2440762" y="10179"/>
                    <a:pt x="2440762" y="22735"/>
                  </a:cubicBezTo>
                  <a:lnTo>
                    <a:pt x="2440762" y="3431598"/>
                  </a:lnTo>
                  <a:cubicBezTo>
                    <a:pt x="2440762" y="3437628"/>
                    <a:pt x="2438366" y="3443410"/>
                    <a:pt x="2434103" y="3447674"/>
                  </a:cubicBezTo>
                  <a:cubicBezTo>
                    <a:pt x="2429839" y="3451938"/>
                    <a:pt x="2424056" y="3454333"/>
                    <a:pt x="2418027" y="3454333"/>
                  </a:cubicBezTo>
                  <a:lnTo>
                    <a:pt x="22735" y="3454333"/>
                  </a:lnTo>
                  <a:cubicBezTo>
                    <a:pt x="10179" y="3454333"/>
                    <a:pt x="0" y="3444154"/>
                    <a:pt x="0" y="3431598"/>
                  </a:cubicBezTo>
                  <a:lnTo>
                    <a:pt x="0" y="22735"/>
                  </a:lnTo>
                  <a:cubicBezTo>
                    <a:pt x="0" y="16705"/>
                    <a:pt x="2395" y="10923"/>
                    <a:pt x="6659" y="6659"/>
                  </a:cubicBezTo>
                  <a:cubicBezTo>
                    <a:pt x="10923" y="2395"/>
                    <a:pt x="16705" y="0"/>
                    <a:pt x="22735" y="0"/>
                  </a:cubicBezTo>
                  <a:close/>
                </a:path>
              </a:pathLst>
            </a:custGeom>
            <a:solidFill>
              <a:srgbClr val="FFBF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0" y="9525"/>
              <a:ext cx="2440762" cy="3444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925" y="1332600"/>
            <a:ext cx="5734651" cy="270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/>
        </p:nvSpPr>
        <p:spPr>
          <a:xfrm>
            <a:off x="1591154" y="1043885"/>
            <a:ext cx="4377693" cy="168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C0B23"/>
                </a:solidFill>
                <a:latin typeface="Montserrat"/>
                <a:ea typeface="Montserrat"/>
                <a:cs typeface="Montserrat"/>
                <a:sym typeface="Montserrat"/>
              </a:rPr>
              <a:t>YOU ARE INVITED TO OUR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56721" y="4417508"/>
            <a:ext cx="5846558" cy="404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D3003E"/>
                </a:solidFill>
                <a:latin typeface="Montserrat"/>
                <a:ea typeface="Montserrat"/>
                <a:cs typeface="Montserrat"/>
                <a:sym typeface="Montserrat"/>
              </a:rPr>
              <a:t>A CHRISTMAS PARTY SPECIAL</a:t>
            </a:r>
            <a:endParaRPr/>
          </a:p>
        </p:txBody>
      </p:sp>
      <p:grpSp>
        <p:nvGrpSpPr>
          <p:cNvPr id="111" name="Google Shape;111;p13"/>
          <p:cNvGrpSpPr/>
          <p:nvPr/>
        </p:nvGrpSpPr>
        <p:grpSpPr>
          <a:xfrm>
            <a:off x="374705" y="5793789"/>
            <a:ext cx="6810590" cy="244269"/>
            <a:chOff x="0" y="0"/>
            <a:chExt cx="9080786" cy="325692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4540393" cy="321955"/>
            </a:xfrm>
            <a:custGeom>
              <a:rect b="b" l="l" r="r" t="t"/>
              <a:pathLst>
                <a:path extrusionOk="0" h="321955" w="4540393">
                  <a:moveTo>
                    <a:pt x="0" y="0"/>
                  </a:moveTo>
                  <a:lnTo>
                    <a:pt x="4540393" y="0"/>
                  </a:lnTo>
                  <a:lnTo>
                    <a:pt x="4540393" y="321955"/>
                  </a:lnTo>
                  <a:lnTo>
                    <a:pt x="0" y="3219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3" name="Google Shape;113;p13"/>
            <p:cNvSpPr/>
            <p:nvPr/>
          </p:nvSpPr>
          <p:spPr>
            <a:xfrm>
              <a:off x="4540393" y="3737"/>
              <a:ext cx="4540393" cy="321955"/>
            </a:xfrm>
            <a:custGeom>
              <a:rect b="b" l="l" r="r" t="t"/>
              <a:pathLst>
                <a:path extrusionOk="0" h="321955" w="4540393">
                  <a:moveTo>
                    <a:pt x="0" y="0"/>
                  </a:moveTo>
                  <a:lnTo>
                    <a:pt x="4540393" y="0"/>
                  </a:lnTo>
                  <a:lnTo>
                    <a:pt x="4540393" y="321955"/>
                  </a:lnTo>
                  <a:lnTo>
                    <a:pt x="0" y="3219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14" name="Google Shape;114;p13"/>
          <p:cNvGrpSpPr/>
          <p:nvPr/>
        </p:nvGrpSpPr>
        <p:grpSpPr>
          <a:xfrm>
            <a:off x="374705" y="7652181"/>
            <a:ext cx="6810590" cy="244269"/>
            <a:chOff x="0" y="0"/>
            <a:chExt cx="9080786" cy="325692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4540393" cy="321955"/>
            </a:xfrm>
            <a:custGeom>
              <a:rect b="b" l="l" r="r" t="t"/>
              <a:pathLst>
                <a:path extrusionOk="0" h="321955" w="4540393">
                  <a:moveTo>
                    <a:pt x="0" y="0"/>
                  </a:moveTo>
                  <a:lnTo>
                    <a:pt x="4540393" y="0"/>
                  </a:lnTo>
                  <a:lnTo>
                    <a:pt x="4540393" y="321955"/>
                  </a:lnTo>
                  <a:lnTo>
                    <a:pt x="0" y="3219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6" name="Google Shape;116;p13"/>
            <p:cNvSpPr/>
            <p:nvPr/>
          </p:nvSpPr>
          <p:spPr>
            <a:xfrm>
              <a:off x="4540393" y="3737"/>
              <a:ext cx="4540393" cy="321955"/>
            </a:xfrm>
            <a:custGeom>
              <a:rect b="b" l="l" r="r" t="t"/>
              <a:pathLst>
                <a:path extrusionOk="0" h="321955" w="4540393">
                  <a:moveTo>
                    <a:pt x="0" y="0"/>
                  </a:moveTo>
                  <a:lnTo>
                    <a:pt x="4540393" y="0"/>
                  </a:lnTo>
                  <a:lnTo>
                    <a:pt x="4540393" y="321955"/>
                  </a:lnTo>
                  <a:lnTo>
                    <a:pt x="0" y="3219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17" name="Google Shape;117;p13"/>
          <p:cNvSpPr/>
          <p:nvPr/>
        </p:nvSpPr>
        <p:spPr>
          <a:xfrm>
            <a:off x="2873556" y="5602258"/>
            <a:ext cx="1812888" cy="2537121"/>
          </a:xfrm>
          <a:custGeom>
            <a:rect b="b" l="l" r="r" t="t"/>
            <a:pathLst>
              <a:path extrusionOk="0" h="2537121" w="1812888">
                <a:moveTo>
                  <a:pt x="0" y="0"/>
                </a:moveTo>
                <a:lnTo>
                  <a:pt x="1812888" y="0"/>
                </a:lnTo>
                <a:lnTo>
                  <a:pt x="1812888" y="2537121"/>
                </a:lnTo>
                <a:lnTo>
                  <a:pt x="0" y="2537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 txBox="1"/>
          <p:nvPr/>
        </p:nvSpPr>
        <p:spPr>
          <a:xfrm>
            <a:off x="912682" y="6996034"/>
            <a:ext cx="1428154" cy="451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D3003E"/>
                </a:solidFill>
                <a:latin typeface="Della Respira"/>
                <a:ea typeface="Della Respira"/>
                <a:cs typeface="Della Respira"/>
                <a:sym typeface="Della Respira"/>
              </a:rPr>
              <a:t>DEC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1299901" y="6211078"/>
            <a:ext cx="6537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183" u="none" cap="none" strike="noStrike">
                <a:solidFill>
                  <a:srgbClr val="D3003E"/>
                </a:solidFill>
                <a:latin typeface="Della Respira"/>
                <a:ea typeface="Della Respira"/>
                <a:cs typeface="Della Respira"/>
                <a:sym typeface="Della Respira"/>
              </a:rPr>
              <a:t>24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5254770" y="6996034"/>
            <a:ext cx="1428154" cy="451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D3003E"/>
                </a:solidFill>
                <a:latin typeface="Della Respira"/>
                <a:ea typeface="Della Respira"/>
                <a:cs typeface="Della Respira"/>
                <a:sym typeface="Della Respira"/>
              </a:rPr>
              <a:t>MN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5554306" y="6223529"/>
            <a:ext cx="8292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83" u="none" cap="none" strike="noStrike">
                <a:solidFill>
                  <a:srgbClr val="D3003E"/>
                </a:solidFill>
                <a:latin typeface="Della Respira"/>
                <a:ea typeface="Della Respira"/>
                <a:cs typeface="Della Respira"/>
                <a:sym typeface="Della Respira"/>
              </a:rPr>
              <a:t>9-12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1516871" y="4936557"/>
            <a:ext cx="4526257" cy="28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5C0B23"/>
                </a:solidFill>
                <a:latin typeface="Montserrat"/>
                <a:ea typeface="Montserrat"/>
                <a:cs typeface="Montserrat"/>
                <a:sym typeface="Montserrat"/>
              </a:rPr>
              <a:t>Hosted by Smith Family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856721" y="8565752"/>
            <a:ext cx="6096513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D3003E"/>
                </a:solidFill>
                <a:latin typeface="Della Respira"/>
                <a:ea typeface="Della Respira"/>
                <a:cs typeface="Della Respira"/>
                <a:sym typeface="Della Respira"/>
              </a:rPr>
              <a:t>Anywhere Street, Anywhere City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1265429" y="9293144"/>
            <a:ext cx="5029143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C0B23"/>
                </a:solidFill>
                <a:latin typeface="Montserrat"/>
                <a:ea typeface="Montserrat"/>
                <a:cs typeface="Montserrat"/>
                <a:sym typeface="Montserrat"/>
              </a:rPr>
              <a:t>RSVP to Mrs. Smith | 123-456-789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483A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0" y="-460375"/>
            <a:ext cx="7560001" cy="13405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4"/>
          <p:cNvGrpSpPr/>
          <p:nvPr/>
        </p:nvGrpSpPr>
        <p:grpSpPr>
          <a:xfrm>
            <a:off x="537858" y="756000"/>
            <a:ext cx="6484285" cy="9265893"/>
            <a:chOff x="0" y="0"/>
            <a:chExt cx="2323821" cy="3320687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2323821" cy="3320687"/>
            </a:xfrm>
            <a:custGeom>
              <a:rect b="b" l="l" r="r" t="t"/>
              <a:pathLst>
                <a:path extrusionOk="0" h="3320687" w="2323821">
                  <a:moveTo>
                    <a:pt x="0" y="0"/>
                  </a:moveTo>
                  <a:lnTo>
                    <a:pt x="2323821" y="0"/>
                  </a:lnTo>
                  <a:lnTo>
                    <a:pt x="2323821" y="3320687"/>
                  </a:lnTo>
                  <a:lnTo>
                    <a:pt x="0" y="3320687"/>
                  </a:lnTo>
                  <a:close/>
                </a:path>
              </a:pathLst>
            </a:custGeom>
            <a:solidFill>
              <a:srgbClr val="07483A"/>
            </a:solidFill>
            <a:ln cap="sq" cmpd="sng" w="95250">
              <a:solidFill>
                <a:srgbClr val="FBF19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2" name="Google Shape;132;p14"/>
            <p:cNvSpPr txBox="1"/>
            <p:nvPr/>
          </p:nvSpPr>
          <p:spPr>
            <a:xfrm>
              <a:off x="0" y="9525"/>
              <a:ext cx="2323821" cy="3311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4"/>
          <p:cNvSpPr/>
          <p:nvPr/>
        </p:nvSpPr>
        <p:spPr>
          <a:xfrm>
            <a:off x="3220113" y="238553"/>
            <a:ext cx="1119774" cy="1324464"/>
          </a:xfrm>
          <a:custGeom>
            <a:rect b="b" l="l" r="r" t="t"/>
            <a:pathLst>
              <a:path extrusionOk="0" h="1324464" w="1119774">
                <a:moveTo>
                  <a:pt x="0" y="0"/>
                </a:moveTo>
                <a:lnTo>
                  <a:pt x="1119774" y="0"/>
                </a:lnTo>
                <a:lnTo>
                  <a:pt x="1119774" y="1324464"/>
                </a:lnTo>
                <a:lnTo>
                  <a:pt x="0" y="1324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4"/>
          <p:cNvSpPr/>
          <p:nvPr/>
        </p:nvSpPr>
        <p:spPr>
          <a:xfrm>
            <a:off x="258271" y="7968710"/>
            <a:ext cx="2961842" cy="2858177"/>
          </a:xfrm>
          <a:custGeom>
            <a:rect b="b" l="l" r="r" t="t"/>
            <a:pathLst>
              <a:path extrusionOk="0" h="2858177" w="2961842">
                <a:moveTo>
                  <a:pt x="0" y="0"/>
                </a:moveTo>
                <a:lnTo>
                  <a:pt x="2961842" y="0"/>
                </a:lnTo>
                <a:lnTo>
                  <a:pt x="2961842" y="2858177"/>
                </a:lnTo>
                <a:lnTo>
                  <a:pt x="0" y="2858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4"/>
          <p:cNvSpPr txBox="1"/>
          <p:nvPr/>
        </p:nvSpPr>
        <p:spPr>
          <a:xfrm>
            <a:off x="827092" y="6997684"/>
            <a:ext cx="1682018" cy="513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8" u="none" cap="none" strike="noStrike">
                <a:solidFill>
                  <a:srgbClr val="FBF19D"/>
                </a:solidFill>
                <a:latin typeface="Della Respira"/>
                <a:ea typeface="Della Respira"/>
                <a:cs typeface="Della Respira"/>
                <a:sym typeface="Della Respira"/>
              </a:rPr>
              <a:t>DEC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1302100" y="6086800"/>
            <a:ext cx="7320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926" u="none" cap="none" strike="noStrike">
                <a:solidFill>
                  <a:srgbClr val="FBF19D"/>
                </a:solidFill>
                <a:latin typeface="Della Respira"/>
                <a:ea typeface="Della Respira"/>
                <a:cs typeface="Della Respira"/>
                <a:sym typeface="Della Respira"/>
              </a:rPr>
              <a:t>24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5050890" y="6997684"/>
            <a:ext cx="1682018" cy="509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8" u="none" cap="none" strike="noStrike">
                <a:solidFill>
                  <a:srgbClr val="FBF19D"/>
                </a:solidFill>
                <a:latin typeface="Della Respira"/>
                <a:ea typeface="Della Respira"/>
                <a:cs typeface="Della Respira"/>
                <a:sym typeface="Della Respira"/>
              </a:rPr>
              <a:t>MN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5403671" y="6100555"/>
            <a:ext cx="976456" cy="730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26" u="none" cap="none" strike="noStrike">
                <a:solidFill>
                  <a:srgbClr val="FBF19D"/>
                </a:solidFill>
                <a:latin typeface="Della Respira"/>
                <a:ea typeface="Della Respira"/>
                <a:cs typeface="Della Respira"/>
                <a:sym typeface="Della Respira"/>
              </a:rPr>
              <a:t>9-12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875024" y="2100258"/>
            <a:ext cx="5809953" cy="88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BF19D"/>
                </a:solidFill>
                <a:latin typeface="Della Respira"/>
                <a:ea typeface="Della Respira"/>
                <a:cs typeface="Della Respira"/>
                <a:sym typeface="Della Respira"/>
              </a:rPr>
              <a:t>Christmas Party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1591154" y="1741737"/>
            <a:ext cx="4377693" cy="168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ARE INVITED TO OUR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561107" y="3060429"/>
            <a:ext cx="4526257" cy="24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99" u="none" cap="none" strike="noStrike">
                <a:solidFill>
                  <a:srgbClr val="FBF19D"/>
                </a:solidFill>
                <a:latin typeface="Montserrat"/>
                <a:ea typeface="Montserrat"/>
                <a:cs typeface="Montserrat"/>
                <a:sym typeface="Montserrat"/>
              </a:rPr>
              <a:t>Hosted by Smith Family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1068090" y="3705722"/>
            <a:ext cx="5512292" cy="345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BF19D"/>
                </a:solidFill>
                <a:latin typeface="Montserrat"/>
                <a:ea typeface="Montserrat"/>
                <a:cs typeface="Montserrat"/>
                <a:sym typeface="Montserrat"/>
              </a:rPr>
              <a:t>Anywhere Street, Anywhere City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2025541" y="4375720"/>
            <a:ext cx="3597389" cy="50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RSVP to </a:t>
            </a:r>
            <a:endParaRPr/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Mrs. Smith | 123-456-789</a:t>
            </a:r>
            <a:endParaRPr/>
          </a:p>
        </p:txBody>
      </p:sp>
      <p:sp>
        <p:nvSpPr>
          <p:cNvPr id="144" name="Google Shape;144;p14"/>
          <p:cNvSpPr/>
          <p:nvPr/>
        </p:nvSpPr>
        <p:spPr>
          <a:xfrm flipH="1">
            <a:off x="4339887" y="7968710"/>
            <a:ext cx="2961842" cy="2858177"/>
          </a:xfrm>
          <a:custGeom>
            <a:rect b="b" l="l" r="r" t="t"/>
            <a:pathLst>
              <a:path extrusionOk="0" h="2858177" w="2961842">
                <a:moveTo>
                  <a:pt x="2961842" y="0"/>
                </a:moveTo>
                <a:lnTo>
                  <a:pt x="0" y="0"/>
                </a:lnTo>
                <a:lnTo>
                  <a:pt x="0" y="2858177"/>
                </a:lnTo>
                <a:lnTo>
                  <a:pt x="2961842" y="2858177"/>
                </a:lnTo>
                <a:lnTo>
                  <a:pt x="296184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4"/>
          <p:cNvSpPr/>
          <p:nvPr/>
        </p:nvSpPr>
        <p:spPr>
          <a:xfrm>
            <a:off x="2076268" y="5346000"/>
            <a:ext cx="3407465" cy="6044283"/>
          </a:xfrm>
          <a:custGeom>
            <a:rect b="b" l="l" r="r" t="t"/>
            <a:pathLst>
              <a:path extrusionOk="0" h="6044283" w="3407465">
                <a:moveTo>
                  <a:pt x="0" y="0"/>
                </a:moveTo>
                <a:lnTo>
                  <a:pt x="3407464" y="0"/>
                </a:lnTo>
                <a:lnTo>
                  <a:pt x="3407464" y="6044283"/>
                </a:lnTo>
                <a:lnTo>
                  <a:pt x="0" y="6044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0B23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/>
          <p:nvPr/>
        </p:nvSpPr>
        <p:spPr>
          <a:xfrm flipH="1" rot="10800000">
            <a:off x="319544" y="507132"/>
            <a:ext cx="2124017" cy="2131769"/>
          </a:xfrm>
          <a:custGeom>
            <a:rect b="b" l="l" r="r" t="t"/>
            <a:pathLst>
              <a:path extrusionOk="0" h="2131769" w="2124017">
                <a:moveTo>
                  <a:pt x="0" y="2131769"/>
                </a:moveTo>
                <a:lnTo>
                  <a:pt x="2124017" y="2131769"/>
                </a:lnTo>
                <a:lnTo>
                  <a:pt x="2124017" y="0"/>
                </a:lnTo>
                <a:lnTo>
                  <a:pt x="0" y="0"/>
                </a:lnTo>
                <a:lnTo>
                  <a:pt x="0" y="213176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5"/>
          <p:cNvSpPr/>
          <p:nvPr/>
        </p:nvSpPr>
        <p:spPr>
          <a:xfrm rot="10800000">
            <a:off x="5116439" y="507132"/>
            <a:ext cx="2124017" cy="2131769"/>
          </a:xfrm>
          <a:custGeom>
            <a:rect b="b" l="l" r="r" t="t"/>
            <a:pathLst>
              <a:path extrusionOk="0" h="2131769" w="2124017">
                <a:moveTo>
                  <a:pt x="2124017" y="2131769"/>
                </a:moveTo>
                <a:lnTo>
                  <a:pt x="0" y="2131769"/>
                </a:lnTo>
                <a:lnTo>
                  <a:pt x="0" y="0"/>
                </a:lnTo>
                <a:lnTo>
                  <a:pt x="2124017" y="0"/>
                </a:lnTo>
                <a:lnTo>
                  <a:pt x="2124017" y="213176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5"/>
          <p:cNvSpPr/>
          <p:nvPr/>
        </p:nvSpPr>
        <p:spPr>
          <a:xfrm>
            <a:off x="2714199" y="325838"/>
            <a:ext cx="2131602" cy="612351"/>
          </a:xfrm>
          <a:custGeom>
            <a:rect b="b" l="l" r="r" t="t"/>
            <a:pathLst>
              <a:path extrusionOk="0" h="612351" w="2131602">
                <a:moveTo>
                  <a:pt x="0" y="0"/>
                </a:moveTo>
                <a:lnTo>
                  <a:pt x="2131602" y="0"/>
                </a:lnTo>
                <a:lnTo>
                  <a:pt x="2131602" y="612352"/>
                </a:lnTo>
                <a:lnTo>
                  <a:pt x="0" y="612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5"/>
          <p:cNvSpPr/>
          <p:nvPr/>
        </p:nvSpPr>
        <p:spPr>
          <a:xfrm>
            <a:off x="0" y="2970391"/>
            <a:ext cx="7560000" cy="384873"/>
          </a:xfrm>
          <a:custGeom>
            <a:rect b="b" l="l" r="r" t="t"/>
            <a:pathLst>
              <a:path extrusionOk="0" h="384873" w="7560000">
                <a:moveTo>
                  <a:pt x="0" y="0"/>
                </a:moveTo>
                <a:lnTo>
                  <a:pt x="7560000" y="0"/>
                </a:lnTo>
                <a:lnTo>
                  <a:pt x="7560000" y="384873"/>
                </a:lnTo>
                <a:lnTo>
                  <a:pt x="0" y="384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5"/>
          <p:cNvSpPr/>
          <p:nvPr/>
        </p:nvSpPr>
        <p:spPr>
          <a:xfrm>
            <a:off x="0" y="5750709"/>
            <a:ext cx="7560000" cy="384873"/>
          </a:xfrm>
          <a:custGeom>
            <a:rect b="b" l="l" r="r" t="t"/>
            <a:pathLst>
              <a:path extrusionOk="0" h="384873" w="7560000">
                <a:moveTo>
                  <a:pt x="0" y="0"/>
                </a:moveTo>
                <a:lnTo>
                  <a:pt x="7560000" y="0"/>
                </a:lnTo>
                <a:lnTo>
                  <a:pt x="7560000" y="384872"/>
                </a:lnTo>
                <a:lnTo>
                  <a:pt x="0" y="384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5"/>
          <p:cNvSpPr/>
          <p:nvPr/>
        </p:nvSpPr>
        <p:spPr>
          <a:xfrm>
            <a:off x="3079373" y="2269764"/>
            <a:ext cx="1401255" cy="1401255"/>
          </a:xfrm>
          <a:custGeom>
            <a:rect b="b" l="l" r="r" t="t"/>
            <a:pathLst>
              <a:path extrusionOk="0" h="1401255" w="1401255">
                <a:moveTo>
                  <a:pt x="0" y="0"/>
                </a:moveTo>
                <a:lnTo>
                  <a:pt x="1401254" y="0"/>
                </a:lnTo>
                <a:lnTo>
                  <a:pt x="1401254" y="1401255"/>
                </a:lnTo>
                <a:lnTo>
                  <a:pt x="0" y="1401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5"/>
          <p:cNvSpPr/>
          <p:nvPr/>
        </p:nvSpPr>
        <p:spPr>
          <a:xfrm>
            <a:off x="319544" y="8151066"/>
            <a:ext cx="2124017" cy="2131769"/>
          </a:xfrm>
          <a:custGeom>
            <a:rect b="b" l="l" r="r" t="t"/>
            <a:pathLst>
              <a:path extrusionOk="0" h="2131769" w="2124017">
                <a:moveTo>
                  <a:pt x="0" y="0"/>
                </a:moveTo>
                <a:lnTo>
                  <a:pt x="2124017" y="0"/>
                </a:lnTo>
                <a:lnTo>
                  <a:pt x="2124017" y="2131768"/>
                </a:lnTo>
                <a:lnTo>
                  <a:pt x="0" y="2131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5"/>
          <p:cNvSpPr/>
          <p:nvPr/>
        </p:nvSpPr>
        <p:spPr>
          <a:xfrm flipH="1">
            <a:off x="5116439" y="8151066"/>
            <a:ext cx="2124017" cy="2131769"/>
          </a:xfrm>
          <a:custGeom>
            <a:rect b="b" l="l" r="r" t="t"/>
            <a:pathLst>
              <a:path extrusionOk="0" h="2131769" w="2124017">
                <a:moveTo>
                  <a:pt x="2124017" y="0"/>
                </a:moveTo>
                <a:lnTo>
                  <a:pt x="0" y="0"/>
                </a:lnTo>
                <a:lnTo>
                  <a:pt x="0" y="2131768"/>
                </a:lnTo>
                <a:lnTo>
                  <a:pt x="2124017" y="2131768"/>
                </a:lnTo>
                <a:lnTo>
                  <a:pt x="212401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5"/>
          <p:cNvSpPr/>
          <p:nvPr/>
        </p:nvSpPr>
        <p:spPr>
          <a:xfrm flipH="1" rot="10800000">
            <a:off x="2714199" y="9826586"/>
            <a:ext cx="2131602" cy="612351"/>
          </a:xfrm>
          <a:custGeom>
            <a:rect b="b" l="l" r="r" t="t"/>
            <a:pathLst>
              <a:path extrusionOk="0" h="612351" w="2131602">
                <a:moveTo>
                  <a:pt x="0" y="612351"/>
                </a:moveTo>
                <a:lnTo>
                  <a:pt x="2131602" y="612351"/>
                </a:lnTo>
                <a:lnTo>
                  <a:pt x="2131602" y="0"/>
                </a:lnTo>
                <a:lnTo>
                  <a:pt x="0" y="0"/>
                </a:lnTo>
                <a:lnTo>
                  <a:pt x="0" y="61235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5"/>
          <p:cNvSpPr txBox="1"/>
          <p:nvPr/>
        </p:nvSpPr>
        <p:spPr>
          <a:xfrm>
            <a:off x="344602" y="3811898"/>
            <a:ext cx="6870796" cy="1004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850" u="none" cap="none" strike="noStrike">
                <a:solidFill>
                  <a:srgbClr val="FBF19D"/>
                </a:solidFill>
                <a:latin typeface="Della Respira"/>
                <a:ea typeface="Della Respira"/>
                <a:cs typeface="Della Respira"/>
                <a:sym typeface="Della Respira"/>
              </a:rPr>
              <a:t>Christmas Party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1591154" y="1495138"/>
            <a:ext cx="4377693" cy="2272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ARE INVITED TO OUR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1516871" y="4947942"/>
            <a:ext cx="4526257" cy="345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BF19D"/>
                </a:solidFill>
                <a:latin typeface="Montserrat"/>
                <a:ea typeface="Montserrat"/>
                <a:cs typeface="Montserrat"/>
                <a:sym typeface="Montserrat"/>
              </a:rPr>
              <a:t>Hosted by Smith Family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2049764" y="6478481"/>
            <a:ext cx="3311908" cy="2272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BF19D"/>
                </a:solidFill>
                <a:latin typeface="Della Respira"/>
                <a:ea typeface="Della Respira"/>
                <a:cs typeface="Della Respira"/>
                <a:sym typeface="Della Respira"/>
              </a:rPr>
              <a:t>Date &amp; Time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1442589" y="6828761"/>
            <a:ext cx="4526257" cy="285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December 24, 2024 | 9pm-12mn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2049764" y="7590999"/>
            <a:ext cx="3311908" cy="2272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BF19D"/>
                </a:solidFill>
                <a:latin typeface="Della Respira"/>
                <a:ea typeface="Della Respira"/>
                <a:cs typeface="Della Respira"/>
                <a:sym typeface="Della Respira"/>
              </a:rPr>
              <a:t>Venue Address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1442589" y="7941278"/>
            <a:ext cx="4526257" cy="285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Anywhere Street, Anywhere City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2049764" y="8703516"/>
            <a:ext cx="3311908" cy="2272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BF19D"/>
                </a:solidFill>
                <a:latin typeface="Della Respira"/>
                <a:ea typeface="Della Respira"/>
                <a:cs typeface="Della Respira"/>
                <a:sym typeface="Della Respira"/>
              </a:rPr>
              <a:t>RSVP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1442589" y="9053795"/>
            <a:ext cx="4526257" cy="285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Mrs. Smith | 123-456-789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0B23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4275"/>
            <a:ext cx="7556501" cy="133988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74" name="Google Shape;174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77" name="Google Shape;17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80" name="Google Shape;18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83" name="Google Shape;183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86" name="Google Shape;186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6"/>
          <p:cNvGrpSpPr/>
          <p:nvPr/>
        </p:nvGrpSpPr>
        <p:grpSpPr>
          <a:xfrm>
            <a:off x="4045268" y="3074480"/>
            <a:ext cx="724287" cy="612651"/>
            <a:chOff x="0" y="-6988"/>
            <a:chExt cx="965716" cy="816867"/>
          </a:xfrm>
        </p:grpSpPr>
        <p:grpSp>
          <p:nvGrpSpPr>
            <p:cNvPr id="189" name="Google Shape;189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190" name="Google Shape;19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BF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#FFBFDC</a:t>
              </a:r>
              <a:endParaRPr/>
            </a:p>
          </p:txBody>
        </p:sp>
      </p:grpSp>
      <p:sp>
        <p:nvSpPr>
          <p:cNvPr id="193" name="Google Shape;193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1329797" y="3324544"/>
            <a:ext cx="1856876" cy="1162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DELLA RESPIRA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00" name="Google Shape;200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1335050" y="9933104"/>
            <a:ext cx="4886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>
            <a:off x="4769555" y="3074480"/>
            <a:ext cx="724287" cy="612651"/>
            <a:chOff x="0" y="-6988"/>
            <a:chExt cx="965716" cy="816867"/>
          </a:xfrm>
        </p:grpSpPr>
        <p:grpSp>
          <p:nvGrpSpPr>
            <p:cNvPr id="203" name="Google Shape;203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30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" name="Google Shape;206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#D3003E</a:t>
              </a:r>
              <a:endParaRPr/>
            </a:p>
          </p:txBody>
        </p:sp>
      </p:grpSp>
      <p:grpSp>
        <p:nvGrpSpPr>
          <p:cNvPr id="207" name="Google Shape;207;p16"/>
          <p:cNvGrpSpPr/>
          <p:nvPr/>
        </p:nvGrpSpPr>
        <p:grpSpPr>
          <a:xfrm>
            <a:off x="5493842" y="3074480"/>
            <a:ext cx="724287" cy="612651"/>
            <a:chOff x="0" y="-6988"/>
            <a:chExt cx="965716" cy="816867"/>
          </a:xfrm>
        </p:grpSpPr>
        <p:grpSp>
          <p:nvGrpSpPr>
            <p:cNvPr id="208" name="Google Shape;208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09" name="Google Shape;20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5C0B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" name="Google Shape;211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#5C0B23</a:t>
              </a:r>
              <a:endParaRPr/>
            </a:p>
          </p:txBody>
        </p:sp>
      </p:grpSp>
      <p:grpSp>
        <p:nvGrpSpPr>
          <p:cNvPr id="212" name="Google Shape;212;p16"/>
          <p:cNvGrpSpPr/>
          <p:nvPr/>
        </p:nvGrpSpPr>
        <p:grpSpPr>
          <a:xfrm>
            <a:off x="4045268" y="3824765"/>
            <a:ext cx="724287" cy="612651"/>
            <a:chOff x="0" y="-6988"/>
            <a:chExt cx="965716" cy="816867"/>
          </a:xfrm>
        </p:grpSpPr>
        <p:grpSp>
          <p:nvGrpSpPr>
            <p:cNvPr id="213" name="Google Shape;213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748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" name="Google Shape;216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#07483A</a:t>
              </a:r>
              <a:endParaRPr/>
            </a:p>
          </p:txBody>
        </p:sp>
      </p:grpSp>
      <p:grpSp>
        <p:nvGrpSpPr>
          <p:cNvPr id="217" name="Google Shape;217;p16"/>
          <p:cNvGrpSpPr/>
          <p:nvPr/>
        </p:nvGrpSpPr>
        <p:grpSpPr>
          <a:xfrm>
            <a:off x="4769555" y="3824765"/>
            <a:ext cx="724287" cy="612651"/>
            <a:chOff x="0" y="-6988"/>
            <a:chExt cx="965716" cy="816867"/>
          </a:xfrm>
        </p:grpSpPr>
        <p:grpSp>
          <p:nvGrpSpPr>
            <p:cNvPr id="218" name="Google Shape;218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19" name="Google Shape;21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BF1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#FBF19D</a:t>
              </a:r>
              <a:endParaRPr/>
            </a:p>
          </p:txBody>
        </p:sp>
      </p:grpSp>
      <p:grpSp>
        <p:nvGrpSpPr>
          <p:cNvPr id="222" name="Google Shape;222;p16"/>
          <p:cNvGrpSpPr/>
          <p:nvPr/>
        </p:nvGrpSpPr>
        <p:grpSpPr>
          <a:xfrm>
            <a:off x="5493842" y="3824765"/>
            <a:ext cx="724287" cy="612651"/>
            <a:chOff x="0" y="-6988"/>
            <a:chExt cx="965716" cy="816867"/>
          </a:xfrm>
        </p:grpSpPr>
        <p:grpSp>
          <p:nvGrpSpPr>
            <p:cNvPr id="223" name="Google Shape;223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24" name="Google Shape;22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8A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#D8AB3D</a:t>
              </a:r>
              <a:endParaRPr/>
            </a:p>
          </p:txBody>
        </p:sp>
      </p:grpSp>
      <p:sp>
        <p:nvSpPr>
          <p:cNvPr id="227" name="Google Shape;227;p16"/>
          <p:cNvSpPr/>
          <p:nvPr/>
        </p:nvSpPr>
        <p:spPr>
          <a:xfrm>
            <a:off x="1329797" y="6583680"/>
            <a:ext cx="1442412" cy="679245"/>
          </a:xfrm>
          <a:custGeom>
            <a:rect b="b" l="l" r="r" t="t"/>
            <a:pathLst>
              <a:path extrusionOk="0" h="679245" w="1442412">
                <a:moveTo>
                  <a:pt x="0" y="0"/>
                </a:moveTo>
                <a:lnTo>
                  <a:pt x="1442412" y="0"/>
                </a:lnTo>
                <a:lnTo>
                  <a:pt x="1442412" y="679245"/>
                </a:lnTo>
                <a:lnTo>
                  <a:pt x="0" y="679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6"/>
          <p:cNvSpPr/>
          <p:nvPr/>
        </p:nvSpPr>
        <p:spPr>
          <a:xfrm>
            <a:off x="3034438" y="6624772"/>
            <a:ext cx="455989" cy="638153"/>
          </a:xfrm>
          <a:custGeom>
            <a:rect b="b" l="l" r="r" t="t"/>
            <a:pathLst>
              <a:path extrusionOk="0" h="638153" w="455989">
                <a:moveTo>
                  <a:pt x="0" y="0"/>
                </a:moveTo>
                <a:lnTo>
                  <a:pt x="455989" y="0"/>
                </a:lnTo>
                <a:lnTo>
                  <a:pt x="455989" y="638153"/>
                </a:lnTo>
                <a:lnTo>
                  <a:pt x="0" y="638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6"/>
          <p:cNvSpPr/>
          <p:nvPr/>
        </p:nvSpPr>
        <p:spPr>
          <a:xfrm>
            <a:off x="3940206" y="6820413"/>
            <a:ext cx="2177773" cy="154424"/>
          </a:xfrm>
          <a:custGeom>
            <a:rect b="b" l="l" r="r" t="t"/>
            <a:pathLst>
              <a:path extrusionOk="0" h="154424" w="2177773">
                <a:moveTo>
                  <a:pt x="0" y="0"/>
                </a:moveTo>
                <a:lnTo>
                  <a:pt x="2177773" y="0"/>
                </a:lnTo>
                <a:lnTo>
                  <a:pt x="2177773" y="154424"/>
                </a:lnTo>
                <a:lnTo>
                  <a:pt x="0" y="154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6"/>
          <p:cNvSpPr/>
          <p:nvPr/>
        </p:nvSpPr>
        <p:spPr>
          <a:xfrm>
            <a:off x="2682727" y="7539869"/>
            <a:ext cx="484702" cy="573304"/>
          </a:xfrm>
          <a:custGeom>
            <a:rect b="b" l="l" r="r" t="t"/>
            <a:pathLst>
              <a:path extrusionOk="0" h="573304" w="484702">
                <a:moveTo>
                  <a:pt x="0" y="0"/>
                </a:moveTo>
                <a:lnTo>
                  <a:pt x="484702" y="0"/>
                </a:lnTo>
                <a:lnTo>
                  <a:pt x="484702" y="573304"/>
                </a:lnTo>
                <a:lnTo>
                  <a:pt x="0" y="573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6"/>
          <p:cNvSpPr/>
          <p:nvPr/>
        </p:nvSpPr>
        <p:spPr>
          <a:xfrm flipH="1">
            <a:off x="2547388" y="8236252"/>
            <a:ext cx="922620" cy="890328"/>
          </a:xfrm>
          <a:custGeom>
            <a:rect b="b" l="l" r="r" t="t"/>
            <a:pathLst>
              <a:path extrusionOk="0" h="890328" w="922620">
                <a:moveTo>
                  <a:pt x="922620" y="0"/>
                </a:moveTo>
                <a:lnTo>
                  <a:pt x="0" y="0"/>
                </a:lnTo>
                <a:lnTo>
                  <a:pt x="0" y="890329"/>
                </a:lnTo>
                <a:lnTo>
                  <a:pt x="922620" y="890329"/>
                </a:lnTo>
                <a:lnTo>
                  <a:pt x="92262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6"/>
          <p:cNvSpPr/>
          <p:nvPr/>
        </p:nvSpPr>
        <p:spPr>
          <a:xfrm>
            <a:off x="1509380" y="7482000"/>
            <a:ext cx="927132" cy="1644581"/>
          </a:xfrm>
          <a:custGeom>
            <a:rect b="b" l="l" r="r" t="t"/>
            <a:pathLst>
              <a:path extrusionOk="0" h="1644581" w="927132">
                <a:moveTo>
                  <a:pt x="0" y="0"/>
                </a:moveTo>
                <a:lnTo>
                  <a:pt x="927132" y="0"/>
                </a:lnTo>
                <a:lnTo>
                  <a:pt x="927132" y="1644581"/>
                </a:lnTo>
                <a:lnTo>
                  <a:pt x="0" y="1644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6"/>
          <p:cNvSpPr/>
          <p:nvPr/>
        </p:nvSpPr>
        <p:spPr>
          <a:xfrm rot="-5400000">
            <a:off x="3425159" y="7923545"/>
            <a:ext cx="1351032" cy="761491"/>
          </a:xfrm>
          <a:custGeom>
            <a:rect b="b" l="l" r="r" t="t"/>
            <a:pathLst>
              <a:path extrusionOk="0" h="761491" w="1351032">
                <a:moveTo>
                  <a:pt x="0" y="0"/>
                </a:moveTo>
                <a:lnTo>
                  <a:pt x="1351032" y="0"/>
                </a:lnTo>
                <a:lnTo>
                  <a:pt x="1351032" y="761491"/>
                </a:lnTo>
                <a:lnTo>
                  <a:pt x="0" y="761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6"/>
          <p:cNvSpPr/>
          <p:nvPr/>
        </p:nvSpPr>
        <p:spPr>
          <a:xfrm>
            <a:off x="3940206" y="6624772"/>
            <a:ext cx="2177773" cy="110868"/>
          </a:xfrm>
          <a:custGeom>
            <a:rect b="b" l="l" r="r" t="t"/>
            <a:pathLst>
              <a:path extrusionOk="0" h="110868" w="2177773">
                <a:moveTo>
                  <a:pt x="0" y="0"/>
                </a:moveTo>
                <a:lnTo>
                  <a:pt x="2177773" y="0"/>
                </a:lnTo>
                <a:lnTo>
                  <a:pt x="2177773" y="110869"/>
                </a:lnTo>
                <a:lnTo>
                  <a:pt x="0" y="110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6"/>
          <p:cNvSpPr/>
          <p:nvPr/>
        </p:nvSpPr>
        <p:spPr>
          <a:xfrm rot="10800000">
            <a:off x="4928893" y="7938770"/>
            <a:ext cx="1073811" cy="1077730"/>
          </a:xfrm>
          <a:custGeom>
            <a:rect b="b" l="l" r="r" t="t"/>
            <a:pathLst>
              <a:path extrusionOk="0" h="1077730" w="1073811">
                <a:moveTo>
                  <a:pt x="1073811" y="1077730"/>
                </a:moveTo>
                <a:lnTo>
                  <a:pt x="0" y="1077730"/>
                </a:lnTo>
                <a:lnTo>
                  <a:pt x="0" y="0"/>
                </a:lnTo>
                <a:lnTo>
                  <a:pt x="1073811" y="0"/>
                </a:lnTo>
                <a:lnTo>
                  <a:pt x="1073811" y="107773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6"/>
          <p:cNvSpPr/>
          <p:nvPr/>
        </p:nvSpPr>
        <p:spPr>
          <a:xfrm>
            <a:off x="4749849" y="7324704"/>
            <a:ext cx="1468279" cy="421797"/>
          </a:xfrm>
          <a:custGeom>
            <a:rect b="b" l="l" r="r" t="t"/>
            <a:pathLst>
              <a:path extrusionOk="0" h="421797" w="1468279">
                <a:moveTo>
                  <a:pt x="0" y="0"/>
                </a:moveTo>
                <a:lnTo>
                  <a:pt x="1468280" y="0"/>
                </a:lnTo>
                <a:lnTo>
                  <a:pt x="1468280" y="421797"/>
                </a:lnTo>
                <a:lnTo>
                  <a:pt x="0" y="421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6"/>
          <p:cNvSpPr/>
          <p:nvPr/>
        </p:nvSpPr>
        <p:spPr>
          <a:xfrm>
            <a:off x="4839256" y="8112939"/>
            <a:ext cx="903561" cy="903561"/>
          </a:xfrm>
          <a:custGeom>
            <a:rect b="b" l="l" r="r" t="t"/>
            <a:pathLst>
              <a:path extrusionOk="0" h="903561" w="903561">
                <a:moveTo>
                  <a:pt x="0" y="0"/>
                </a:moveTo>
                <a:lnTo>
                  <a:pt x="903561" y="0"/>
                </a:lnTo>
                <a:lnTo>
                  <a:pt x="903561" y="903561"/>
                </a:lnTo>
                <a:lnTo>
                  <a:pt x="0" y="903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0B23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4275"/>
            <a:ext cx="7556501" cy="1339888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48" name="Google Shape;248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