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10287000" cx="18288000"/>
  <p:notesSz cx="6858000" cy="9144000"/>
  <p:embeddedFontLst>
    <p:embeddedFont>
      <p:font typeface="DM Sans"/>
      <p:bold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DMSans-bold.fntdata"/><Relationship Id="rId21" Type="http://schemas.openxmlformats.org/officeDocument/2006/relationships/slide" Target="slides/slide16.xml"/><Relationship Id="rId23" Type="http://schemas.openxmlformats.org/officeDocument/2006/relationships/font" Target="fonts/DMSans-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1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0.png"/><Relationship Id="rId4" Type="http://schemas.openxmlformats.org/officeDocument/2006/relationships/image" Target="../media/image24.png"/><Relationship Id="rId5"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25.png"/><Relationship Id="rId4" Type="http://schemas.openxmlformats.org/officeDocument/2006/relationships/image" Target="../media/image34.png"/><Relationship Id="rId11" Type="http://schemas.openxmlformats.org/officeDocument/2006/relationships/image" Target="../media/image40.png"/><Relationship Id="rId10" Type="http://schemas.openxmlformats.org/officeDocument/2006/relationships/image" Target="../media/image35.png"/><Relationship Id="rId12" Type="http://schemas.openxmlformats.org/officeDocument/2006/relationships/image" Target="../media/image48.png"/><Relationship Id="rId9" Type="http://schemas.openxmlformats.org/officeDocument/2006/relationships/image" Target="../media/image46.png"/><Relationship Id="rId5" Type="http://schemas.openxmlformats.org/officeDocument/2006/relationships/image" Target="../media/image33.png"/><Relationship Id="rId6" Type="http://schemas.openxmlformats.org/officeDocument/2006/relationships/image" Target="../media/image44.png"/><Relationship Id="rId7" Type="http://schemas.openxmlformats.org/officeDocument/2006/relationships/image" Target="../media/image12.png"/><Relationship Id="rId8" Type="http://schemas.openxmlformats.org/officeDocument/2006/relationships/image" Target="../media/image3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31.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22.png"/><Relationship Id="rId4" Type="http://schemas.openxmlformats.org/officeDocument/2006/relationships/image" Target="../media/image16.png"/><Relationship Id="rId5" Type="http://schemas.openxmlformats.org/officeDocument/2006/relationships/image" Target="../media/image31.png"/><Relationship Id="rId6"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4.png"/><Relationship Id="rId4" Type="http://schemas.openxmlformats.org/officeDocument/2006/relationships/image" Target="../media/image31.png"/><Relationship Id="rId5"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12.png"/><Relationship Id="rId4" Type="http://schemas.openxmlformats.org/officeDocument/2006/relationships/image" Target="../media/image3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6.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2.png"/><Relationship Id="rId4" Type="http://schemas.openxmlformats.org/officeDocument/2006/relationships/image" Target="../media/image3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5.png"/><Relationship Id="rId4" Type="http://schemas.openxmlformats.org/officeDocument/2006/relationships/image" Target="../media/image15.png"/><Relationship Id="rId5" Type="http://schemas.openxmlformats.org/officeDocument/2006/relationships/image" Target="../media/image17.png"/><Relationship Id="rId6" Type="http://schemas.openxmlformats.org/officeDocument/2006/relationships/image" Target="../media/image2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7.png"/><Relationship Id="rId4" Type="http://schemas.openxmlformats.org/officeDocument/2006/relationships/image" Target="../media/image25.png"/><Relationship Id="rId5" Type="http://schemas.openxmlformats.org/officeDocument/2006/relationships/image" Target="../media/image15.png"/><Relationship Id="rId6"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 name="Shape 12"/>
        <p:cNvGrpSpPr/>
        <p:nvPr/>
      </p:nvGrpSpPr>
      <p:grpSpPr>
        <a:xfrm>
          <a:off x="0" y="0"/>
          <a:ext cx="0" cy="0"/>
          <a:chOff x="0" y="0"/>
          <a:chExt cx="0" cy="0"/>
        </a:xfrm>
      </p:grpSpPr>
      <p:sp>
        <p:nvSpPr>
          <p:cNvPr id="13" name="Google Shape;13;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1 1 1 1 1 1">
  <p:cSld name="CUSTOM_1_1_1_1_1_1_1_1">
    <p:spTree>
      <p:nvGrpSpPr>
        <p:cNvPr id="73" name="Shape 73"/>
        <p:cNvGrpSpPr/>
        <p:nvPr/>
      </p:nvGrpSpPr>
      <p:grpSpPr>
        <a:xfrm>
          <a:off x="0" y="0"/>
          <a:ext cx="0" cy="0"/>
          <a:chOff x="0" y="0"/>
          <a:chExt cx="0" cy="0"/>
        </a:xfrm>
      </p:grpSpPr>
      <p:sp>
        <p:nvSpPr>
          <p:cNvPr id="74" name="Google Shape;74;p11"/>
          <p:cNvSpPr/>
          <p:nvPr/>
        </p:nvSpPr>
        <p:spPr>
          <a:xfrm flipH="1" rot="-10679728">
            <a:off x="10025932" y="-573469"/>
            <a:ext cx="9776789" cy="4876174"/>
          </a:xfrm>
          <a:custGeom>
            <a:rect b="b" l="l" r="r" t="t"/>
            <a:pathLst>
              <a:path extrusionOk="0" h="4873190" w="9770806">
                <a:moveTo>
                  <a:pt x="0" y="4873189"/>
                </a:moveTo>
                <a:lnTo>
                  <a:pt x="9770806" y="4873189"/>
                </a:lnTo>
                <a:lnTo>
                  <a:pt x="9770806" y="0"/>
                </a:lnTo>
                <a:lnTo>
                  <a:pt x="0" y="0"/>
                </a:lnTo>
                <a:lnTo>
                  <a:pt x="0" y="4873189"/>
                </a:lnTo>
                <a:close/>
              </a:path>
            </a:pathLst>
          </a:custGeom>
          <a:blipFill rotWithShape="1">
            <a:blip r:embed="rId2">
              <a:alphaModFix/>
            </a:blip>
            <a:stretch>
              <a:fillRect b="0" l="0" r="0" t="0"/>
            </a:stretch>
          </a:blipFill>
          <a:ln>
            <a:noFill/>
          </a:ln>
        </p:spPr>
      </p:sp>
      <p:sp>
        <p:nvSpPr>
          <p:cNvPr id="75" name="Google Shape;75;p11"/>
          <p:cNvSpPr/>
          <p:nvPr/>
        </p:nvSpPr>
        <p:spPr>
          <a:xfrm>
            <a:off x="95907" y="0"/>
            <a:ext cx="7156047" cy="7156047"/>
          </a:xfrm>
          <a:custGeom>
            <a:rect b="b" l="l" r="r" t="t"/>
            <a:pathLst>
              <a:path extrusionOk="0" h="7156047" w="7156047">
                <a:moveTo>
                  <a:pt x="0" y="0"/>
                </a:moveTo>
                <a:lnTo>
                  <a:pt x="7156047" y="0"/>
                </a:lnTo>
                <a:lnTo>
                  <a:pt x="7156047" y="7156047"/>
                </a:lnTo>
                <a:lnTo>
                  <a:pt x="0" y="7156047"/>
                </a:lnTo>
                <a:lnTo>
                  <a:pt x="0" y="0"/>
                </a:lnTo>
                <a:close/>
              </a:path>
            </a:pathLst>
          </a:custGeom>
          <a:blipFill rotWithShape="1">
            <a:blip r:embed="rId3">
              <a:alphaModFix/>
            </a:blip>
            <a:stretch>
              <a:fillRect b="0" l="0" r="0" t="0"/>
            </a:stretch>
          </a:blipFill>
          <a:ln>
            <a:noFill/>
          </a:ln>
        </p:spPr>
      </p:sp>
      <p:sp>
        <p:nvSpPr>
          <p:cNvPr id="76" name="Google Shape;76;p11"/>
          <p:cNvSpPr/>
          <p:nvPr/>
        </p:nvSpPr>
        <p:spPr>
          <a:xfrm>
            <a:off x="6970813" y="5609877"/>
            <a:ext cx="4982251" cy="4982251"/>
          </a:xfrm>
          <a:custGeom>
            <a:rect b="b" l="l" r="r" t="t"/>
            <a:pathLst>
              <a:path extrusionOk="0" h="4982251" w="4982251">
                <a:moveTo>
                  <a:pt x="0" y="0"/>
                </a:moveTo>
                <a:lnTo>
                  <a:pt x="4982251" y="0"/>
                </a:lnTo>
                <a:lnTo>
                  <a:pt x="4982251" y="4982251"/>
                </a:lnTo>
                <a:lnTo>
                  <a:pt x="0" y="4982251"/>
                </a:lnTo>
                <a:lnTo>
                  <a:pt x="0" y="0"/>
                </a:lnTo>
                <a:close/>
              </a:path>
            </a:pathLst>
          </a:custGeom>
          <a:blipFill rotWithShape="1">
            <a:blip r:embed="rId3">
              <a:alphaModFix/>
            </a:blip>
            <a:stretch>
              <a:fillRect b="0" l="0" r="0" t="0"/>
            </a:stretch>
          </a:blipFill>
          <a:ln>
            <a:noFill/>
          </a:ln>
        </p:spPr>
      </p:sp>
      <p:sp>
        <p:nvSpPr>
          <p:cNvPr id="77" name="Google Shape;77;p11"/>
          <p:cNvSpPr/>
          <p:nvPr/>
        </p:nvSpPr>
        <p:spPr>
          <a:xfrm>
            <a:off x="11671923" y="514350"/>
            <a:ext cx="6127347" cy="6127347"/>
          </a:xfrm>
          <a:custGeom>
            <a:rect b="b" l="l" r="r" t="t"/>
            <a:pathLst>
              <a:path extrusionOk="0" h="6127347" w="6127347">
                <a:moveTo>
                  <a:pt x="0" y="0"/>
                </a:moveTo>
                <a:lnTo>
                  <a:pt x="6127346" y="0"/>
                </a:lnTo>
                <a:lnTo>
                  <a:pt x="6127346" y="6127347"/>
                </a:lnTo>
                <a:lnTo>
                  <a:pt x="0" y="6127347"/>
                </a:lnTo>
                <a:lnTo>
                  <a:pt x="0" y="0"/>
                </a:lnTo>
                <a:close/>
              </a:path>
            </a:pathLst>
          </a:custGeom>
          <a:blipFill rotWithShape="1">
            <a:blip r:embed="rId3">
              <a:alphaModFix/>
            </a:blip>
            <a:stretch>
              <a:fillRect b="0" l="0" r="0" t="0"/>
            </a:stretch>
          </a:blipFill>
          <a:ln>
            <a:noFill/>
          </a:ln>
        </p:spPr>
      </p:sp>
      <p:sp>
        <p:nvSpPr>
          <p:cNvPr id="78" name="Google Shape;78;p11"/>
          <p:cNvSpPr/>
          <p:nvPr>
            <p:ph idx="2" type="pic"/>
          </p:nvPr>
        </p:nvSpPr>
        <p:spPr>
          <a:xfrm>
            <a:off x="1375025" y="1279125"/>
            <a:ext cx="4597800" cy="4597800"/>
          </a:xfrm>
          <a:prstGeom prst="ellipse">
            <a:avLst/>
          </a:prstGeom>
          <a:noFill/>
          <a:ln cap="flat" cmpd="sng" w="152400">
            <a:solidFill>
              <a:srgbClr val="FFFDFC"/>
            </a:solidFill>
            <a:prstDash val="solid"/>
            <a:round/>
            <a:headEnd len="sm" w="sm" type="none"/>
            <a:tailEnd len="sm" w="sm" type="none"/>
          </a:ln>
        </p:spPr>
      </p:sp>
      <p:sp>
        <p:nvSpPr>
          <p:cNvPr id="79" name="Google Shape;79;p11"/>
          <p:cNvSpPr/>
          <p:nvPr>
            <p:ph idx="3" type="pic"/>
          </p:nvPr>
        </p:nvSpPr>
        <p:spPr>
          <a:xfrm>
            <a:off x="12744050" y="1586475"/>
            <a:ext cx="3983100" cy="3983100"/>
          </a:xfrm>
          <a:prstGeom prst="ellipse">
            <a:avLst/>
          </a:prstGeom>
          <a:noFill/>
          <a:ln cap="flat" cmpd="sng" w="152400">
            <a:solidFill>
              <a:srgbClr val="FFFDFC"/>
            </a:solidFill>
            <a:prstDash val="solid"/>
            <a:round/>
            <a:headEnd len="sm" w="sm" type="none"/>
            <a:tailEnd len="sm" w="sm" type="none"/>
          </a:ln>
        </p:spPr>
      </p:sp>
      <p:sp>
        <p:nvSpPr>
          <p:cNvPr id="80" name="Google Shape;80;p11"/>
          <p:cNvSpPr/>
          <p:nvPr>
            <p:ph idx="4" type="pic"/>
          </p:nvPr>
        </p:nvSpPr>
        <p:spPr>
          <a:xfrm>
            <a:off x="7921438" y="6560501"/>
            <a:ext cx="3081000" cy="3081000"/>
          </a:xfrm>
          <a:prstGeom prst="ellipse">
            <a:avLst/>
          </a:prstGeom>
          <a:noFill/>
          <a:ln cap="flat" cmpd="sng" w="152400">
            <a:solidFill>
              <a:srgbClr val="FFFDFC"/>
            </a:solidFill>
            <a:prstDash val="solid"/>
            <a:round/>
            <a:headEnd len="sm" w="sm" type="none"/>
            <a:tailEnd len="sm" w="sm" type="none"/>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1 1 1 1 1 1 1">
  <p:cSld name="CUSTOM_1_1_1_1_1_1_1_1_1">
    <p:spTree>
      <p:nvGrpSpPr>
        <p:cNvPr id="81" name="Shape 81"/>
        <p:cNvGrpSpPr/>
        <p:nvPr/>
      </p:nvGrpSpPr>
      <p:grpSpPr>
        <a:xfrm>
          <a:off x="0" y="0"/>
          <a:ext cx="0" cy="0"/>
          <a:chOff x="0" y="0"/>
          <a:chExt cx="0" cy="0"/>
        </a:xfrm>
      </p:grpSpPr>
      <p:sp>
        <p:nvSpPr>
          <p:cNvPr id="82" name="Google Shape;82;p12"/>
          <p:cNvSpPr/>
          <p:nvPr/>
        </p:nvSpPr>
        <p:spPr>
          <a:xfrm flipH="1" rot="10800000">
            <a:off x="10128347" y="0"/>
            <a:ext cx="8159653" cy="6762313"/>
          </a:xfrm>
          <a:custGeom>
            <a:rect b="b" l="l" r="r" t="t"/>
            <a:pathLst>
              <a:path extrusionOk="0" h="6762313" w="8159653">
                <a:moveTo>
                  <a:pt x="0" y="6762313"/>
                </a:moveTo>
                <a:lnTo>
                  <a:pt x="8159653" y="6762313"/>
                </a:lnTo>
                <a:lnTo>
                  <a:pt x="8159653" y="0"/>
                </a:lnTo>
                <a:lnTo>
                  <a:pt x="0" y="0"/>
                </a:lnTo>
                <a:lnTo>
                  <a:pt x="0" y="6762313"/>
                </a:lnTo>
                <a:close/>
              </a:path>
            </a:pathLst>
          </a:custGeom>
          <a:blipFill rotWithShape="1">
            <a:blip r:embed="rId2">
              <a:alphaModFix/>
            </a:blip>
            <a:stretch>
              <a:fillRect b="0" l="0" r="0" t="0"/>
            </a:stretch>
          </a:blipFill>
          <a:ln>
            <a:noFill/>
          </a:ln>
        </p:spPr>
      </p:sp>
      <p:sp>
        <p:nvSpPr>
          <p:cNvPr id="83" name="Google Shape;83;p12"/>
          <p:cNvSpPr/>
          <p:nvPr>
            <p:ph idx="2" type="pic"/>
          </p:nvPr>
        </p:nvSpPr>
        <p:spPr>
          <a:xfrm>
            <a:off x="1997475" y="1273650"/>
            <a:ext cx="14125800" cy="7942800"/>
          </a:xfrm>
          <a:prstGeom prst="rect">
            <a:avLst/>
          </a:prstGeom>
          <a:noFill/>
          <a:ln cap="flat" cmpd="sng" w="152400">
            <a:solidFill>
              <a:srgbClr val="FFFDFC"/>
            </a:solidFill>
            <a:prstDash val="solid"/>
            <a:round/>
            <a:headEnd len="sm" w="sm" type="none"/>
            <a:tailEnd len="sm" w="sm" type="none"/>
          </a:ln>
        </p:spPr>
      </p:sp>
      <p:sp>
        <p:nvSpPr>
          <p:cNvPr id="84" name="Google Shape;84;p12"/>
          <p:cNvSpPr/>
          <p:nvPr/>
        </p:nvSpPr>
        <p:spPr>
          <a:xfrm flipH="1">
            <a:off x="0" y="6107864"/>
            <a:ext cx="6301211" cy="4505366"/>
          </a:xfrm>
          <a:custGeom>
            <a:rect b="b" l="l" r="r" t="t"/>
            <a:pathLst>
              <a:path extrusionOk="0" h="4505366" w="6301211">
                <a:moveTo>
                  <a:pt x="6301211" y="0"/>
                </a:moveTo>
                <a:lnTo>
                  <a:pt x="0" y="0"/>
                </a:lnTo>
                <a:lnTo>
                  <a:pt x="0" y="4505366"/>
                </a:lnTo>
                <a:lnTo>
                  <a:pt x="6301211" y="4505366"/>
                </a:lnTo>
                <a:lnTo>
                  <a:pt x="6301211" y="0"/>
                </a:lnTo>
                <a:close/>
              </a:path>
            </a:pathLst>
          </a:custGeom>
          <a:blipFill rotWithShape="1">
            <a:blip r:embed="rId3">
              <a:alphaModFix/>
            </a:blip>
            <a:stretch>
              <a:fillRect b="0" l="0" r="0" t="0"/>
            </a:stretch>
          </a:blipFill>
          <a:ln>
            <a:noFill/>
          </a:ln>
        </p:spPr>
      </p:sp>
      <p:sp>
        <p:nvSpPr>
          <p:cNvPr id="85" name="Google Shape;85;p12"/>
          <p:cNvSpPr/>
          <p:nvPr/>
        </p:nvSpPr>
        <p:spPr>
          <a:xfrm>
            <a:off x="382416" y="202560"/>
            <a:ext cx="2481065" cy="2474863"/>
          </a:xfrm>
          <a:custGeom>
            <a:rect b="b" l="l" r="r" t="t"/>
            <a:pathLst>
              <a:path extrusionOk="0" h="2474863" w="2481065">
                <a:moveTo>
                  <a:pt x="0" y="0"/>
                </a:moveTo>
                <a:lnTo>
                  <a:pt x="2481065" y="0"/>
                </a:lnTo>
                <a:lnTo>
                  <a:pt x="2481065" y="2474862"/>
                </a:lnTo>
                <a:lnTo>
                  <a:pt x="0" y="2474862"/>
                </a:lnTo>
                <a:lnTo>
                  <a:pt x="0" y="0"/>
                </a:lnTo>
                <a:close/>
              </a:path>
            </a:pathLst>
          </a:custGeom>
          <a:blipFill rotWithShape="1">
            <a:blip r:embed="rId4">
              <a:alphaModFix/>
            </a:blip>
            <a:stretch>
              <a:fillRect b="0" l="0" r="0" t="0"/>
            </a:stretch>
          </a:blipFill>
          <a:ln>
            <a:noFill/>
          </a:ln>
        </p:spPr>
      </p:sp>
      <p:sp>
        <p:nvSpPr>
          <p:cNvPr id="86" name="Google Shape;86;p12"/>
          <p:cNvSpPr/>
          <p:nvPr/>
        </p:nvSpPr>
        <p:spPr>
          <a:xfrm rot="1840136">
            <a:off x="13090010" y="5612112"/>
            <a:ext cx="5462137" cy="5387034"/>
          </a:xfrm>
          <a:custGeom>
            <a:rect b="b" l="l" r="r" t="t"/>
            <a:pathLst>
              <a:path extrusionOk="0" h="5387842" w="5462957">
                <a:moveTo>
                  <a:pt x="0" y="0"/>
                </a:moveTo>
                <a:lnTo>
                  <a:pt x="5462957" y="0"/>
                </a:lnTo>
                <a:lnTo>
                  <a:pt x="5462957" y="5387842"/>
                </a:lnTo>
                <a:lnTo>
                  <a:pt x="0" y="5387842"/>
                </a:lnTo>
                <a:lnTo>
                  <a:pt x="0" y="0"/>
                </a:lnTo>
                <a:close/>
              </a:path>
            </a:pathLst>
          </a:custGeom>
          <a:blipFill rotWithShape="1">
            <a:blip r:embed="rId5">
              <a:alphaModFix/>
            </a:blip>
            <a:stretch>
              <a:fillRect b="0" l="0" r="0" t="0"/>
            </a:stretch>
          </a:blip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1 1 1 1 1 1 1 1">
  <p:cSld name="CUSTOM_1_1_1_1_1_1_1_1_1_1">
    <p:spTree>
      <p:nvGrpSpPr>
        <p:cNvPr id="87" name="Shape 87"/>
        <p:cNvGrpSpPr/>
        <p:nvPr/>
      </p:nvGrpSpPr>
      <p:grpSpPr>
        <a:xfrm>
          <a:off x="0" y="0"/>
          <a:ext cx="0" cy="0"/>
          <a:chOff x="0" y="0"/>
          <a:chExt cx="0" cy="0"/>
        </a:xfrm>
      </p:grpSpPr>
      <p:sp>
        <p:nvSpPr>
          <p:cNvPr id="88" name="Google Shape;88;p13"/>
          <p:cNvSpPr/>
          <p:nvPr/>
        </p:nvSpPr>
        <p:spPr>
          <a:xfrm>
            <a:off x="7238358" y="7652145"/>
            <a:ext cx="6896827" cy="3439792"/>
          </a:xfrm>
          <a:custGeom>
            <a:rect b="b" l="l" r="r" t="t"/>
            <a:pathLst>
              <a:path extrusionOk="0" h="3439792" w="6896827">
                <a:moveTo>
                  <a:pt x="0" y="0"/>
                </a:moveTo>
                <a:lnTo>
                  <a:pt x="6896827" y="0"/>
                </a:lnTo>
                <a:lnTo>
                  <a:pt x="6896827" y="3439793"/>
                </a:lnTo>
                <a:lnTo>
                  <a:pt x="0" y="3439793"/>
                </a:lnTo>
                <a:lnTo>
                  <a:pt x="0" y="0"/>
                </a:lnTo>
                <a:close/>
              </a:path>
            </a:pathLst>
          </a:custGeom>
          <a:blipFill rotWithShape="1">
            <a:blip r:embed="rId2">
              <a:alphaModFix/>
            </a:blip>
            <a:stretch>
              <a:fillRect b="0" l="0" r="0" t="0"/>
            </a:stretch>
          </a:blipFill>
          <a:ln>
            <a:noFill/>
          </a:ln>
        </p:spPr>
      </p:sp>
      <p:sp>
        <p:nvSpPr>
          <p:cNvPr id="89" name="Google Shape;89;p13"/>
          <p:cNvSpPr/>
          <p:nvPr/>
        </p:nvSpPr>
        <p:spPr>
          <a:xfrm>
            <a:off x="13407779" y="5849265"/>
            <a:ext cx="5374587" cy="5078985"/>
          </a:xfrm>
          <a:custGeom>
            <a:rect b="b" l="l" r="r" t="t"/>
            <a:pathLst>
              <a:path extrusionOk="0" h="5078985" w="5374587">
                <a:moveTo>
                  <a:pt x="0" y="0"/>
                </a:moveTo>
                <a:lnTo>
                  <a:pt x="5374587" y="0"/>
                </a:lnTo>
                <a:lnTo>
                  <a:pt x="5374587" y="5078984"/>
                </a:lnTo>
                <a:lnTo>
                  <a:pt x="0" y="5078984"/>
                </a:lnTo>
                <a:lnTo>
                  <a:pt x="0" y="0"/>
                </a:lnTo>
                <a:close/>
              </a:path>
            </a:pathLst>
          </a:custGeom>
          <a:blipFill rotWithShape="1">
            <a:blip r:embed="rId3">
              <a:alphaModFix/>
            </a:blip>
            <a:stretch>
              <a:fillRect b="0" l="0" r="0" t="0"/>
            </a:stretch>
          </a:blipFill>
          <a:ln>
            <a:noFill/>
          </a:ln>
        </p:spPr>
      </p:sp>
      <p:sp>
        <p:nvSpPr>
          <p:cNvPr id="90" name="Google Shape;90;p13"/>
          <p:cNvSpPr/>
          <p:nvPr/>
        </p:nvSpPr>
        <p:spPr>
          <a:xfrm>
            <a:off x="7238358" y="1028700"/>
            <a:ext cx="5190474" cy="5190474"/>
          </a:xfrm>
          <a:custGeom>
            <a:rect b="b" l="l" r="r" t="t"/>
            <a:pathLst>
              <a:path extrusionOk="0" h="6920632" w="6920632">
                <a:moveTo>
                  <a:pt x="0" y="0"/>
                </a:moveTo>
                <a:lnTo>
                  <a:pt x="6920632" y="0"/>
                </a:lnTo>
                <a:lnTo>
                  <a:pt x="6920632" y="6920632"/>
                </a:lnTo>
                <a:lnTo>
                  <a:pt x="0" y="6920632"/>
                </a:lnTo>
                <a:lnTo>
                  <a:pt x="0" y="0"/>
                </a:lnTo>
                <a:close/>
              </a:path>
            </a:pathLst>
          </a:custGeom>
          <a:blipFill rotWithShape="1">
            <a:blip r:embed="rId4">
              <a:alphaModFix/>
            </a:blip>
            <a:stretch>
              <a:fillRect b="0" l="0" r="0" t="0"/>
            </a:stretch>
          </a:blipFill>
          <a:ln>
            <a:noFill/>
          </a:ln>
        </p:spPr>
      </p:sp>
      <p:sp>
        <p:nvSpPr>
          <p:cNvPr id="91" name="Google Shape;91;p13"/>
          <p:cNvSpPr/>
          <p:nvPr>
            <p:ph idx="2" type="pic"/>
          </p:nvPr>
        </p:nvSpPr>
        <p:spPr>
          <a:xfrm>
            <a:off x="8238188" y="2028513"/>
            <a:ext cx="3190800" cy="3190800"/>
          </a:xfrm>
          <a:prstGeom prst="ellipse">
            <a:avLst/>
          </a:prstGeom>
          <a:noFill/>
          <a:ln cap="flat" cmpd="sng" w="152400">
            <a:solidFill>
              <a:srgbClr val="FFFDFC"/>
            </a:solidFill>
            <a:prstDash val="solid"/>
            <a:round/>
            <a:headEnd len="sm" w="sm" type="none"/>
            <a:tailEnd len="sm" w="sm" type="none"/>
          </a:ln>
        </p:spPr>
      </p:sp>
      <p:sp>
        <p:nvSpPr>
          <p:cNvPr id="92" name="Google Shape;92;p13"/>
          <p:cNvSpPr/>
          <p:nvPr/>
        </p:nvSpPr>
        <p:spPr>
          <a:xfrm>
            <a:off x="4133529" y="3926937"/>
            <a:ext cx="5190474" cy="5190474"/>
          </a:xfrm>
          <a:custGeom>
            <a:rect b="b" l="l" r="r" t="t"/>
            <a:pathLst>
              <a:path extrusionOk="0" h="6920632" w="6920632">
                <a:moveTo>
                  <a:pt x="0" y="0"/>
                </a:moveTo>
                <a:lnTo>
                  <a:pt x="6920632" y="0"/>
                </a:lnTo>
                <a:lnTo>
                  <a:pt x="6920632" y="6920632"/>
                </a:lnTo>
                <a:lnTo>
                  <a:pt x="0" y="6920632"/>
                </a:lnTo>
                <a:lnTo>
                  <a:pt x="0" y="0"/>
                </a:lnTo>
                <a:close/>
              </a:path>
            </a:pathLst>
          </a:custGeom>
          <a:blipFill rotWithShape="1">
            <a:blip r:embed="rId4">
              <a:alphaModFix/>
            </a:blip>
            <a:stretch>
              <a:fillRect b="0" l="0" r="0" t="0"/>
            </a:stretch>
          </a:blipFill>
          <a:ln>
            <a:noFill/>
          </a:ln>
        </p:spPr>
      </p:sp>
      <p:sp>
        <p:nvSpPr>
          <p:cNvPr id="93" name="Google Shape;93;p13"/>
          <p:cNvSpPr/>
          <p:nvPr>
            <p:ph idx="3" type="pic"/>
          </p:nvPr>
        </p:nvSpPr>
        <p:spPr>
          <a:xfrm>
            <a:off x="5133350" y="4926763"/>
            <a:ext cx="3190800" cy="3190800"/>
          </a:xfrm>
          <a:prstGeom prst="ellipse">
            <a:avLst/>
          </a:prstGeom>
          <a:noFill/>
          <a:ln cap="flat" cmpd="sng" w="152400">
            <a:solidFill>
              <a:srgbClr val="FFFDFC"/>
            </a:solidFill>
            <a:prstDash val="solid"/>
            <a:round/>
            <a:headEnd len="sm" w="sm" type="none"/>
            <a:tailEnd len="sm" w="sm" type="none"/>
          </a:ln>
        </p:spPr>
      </p:sp>
      <p:sp>
        <p:nvSpPr>
          <p:cNvPr id="94" name="Google Shape;94;p13"/>
          <p:cNvSpPr/>
          <p:nvPr/>
        </p:nvSpPr>
        <p:spPr>
          <a:xfrm>
            <a:off x="1028700" y="1028700"/>
            <a:ext cx="5190474" cy="5190474"/>
          </a:xfrm>
          <a:custGeom>
            <a:rect b="b" l="l" r="r" t="t"/>
            <a:pathLst>
              <a:path extrusionOk="0" h="6920632" w="6920632">
                <a:moveTo>
                  <a:pt x="0" y="0"/>
                </a:moveTo>
                <a:lnTo>
                  <a:pt x="6920632" y="0"/>
                </a:lnTo>
                <a:lnTo>
                  <a:pt x="6920632" y="6920632"/>
                </a:lnTo>
                <a:lnTo>
                  <a:pt x="0" y="6920632"/>
                </a:lnTo>
                <a:lnTo>
                  <a:pt x="0" y="0"/>
                </a:lnTo>
                <a:close/>
              </a:path>
            </a:pathLst>
          </a:custGeom>
          <a:blipFill rotWithShape="1">
            <a:blip r:embed="rId4">
              <a:alphaModFix/>
            </a:blip>
            <a:stretch>
              <a:fillRect b="0" l="0" r="0" t="0"/>
            </a:stretch>
          </a:blipFill>
          <a:ln>
            <a:noFill/>
          </a:ln>
        </p:spPr>
      </p:sp>
      <p:sp>
        <p:nvSpPr>
          <p:cNvPr id="95" name="Google Shape;95;p13"/>
          <p:cNvSpPr/>
          <p:nvPr/>
        </p:nvSpPr>
        <p:spPr>
          <a:xfrm>
            <a:off x="10343187" y="3926937"/>
            <a:ext cx="5190474" cy="5190474"/>
          </a:xfrm>
          <a:custGeom>
            <a:rect b="b" l="l" r="r" t="t"/>
            <a:pathLst>
              <a:path extrusionOk="0" h="6920632" w="6920632">
                <a:moveTo>
                  <a:pt x="0" y="0"/>
                </a:moveTo>
                <a:lnTo>
                  <a:pt x="6920632" y="0"/>
                </a:lnTo>
                <a:lnTo>
                  <a:pt x="6920632" y="6920632"/>
                </a:lnTo>
                <a:lnTo>
                  <a:pt x="0" y="6920632"/>
                </a:lnTo>
                <a:lnTo>
                  <a:pt x="0" y="0"/>
                </a:lnTo>
                <a:close/>
              </a:path>
            </a:pathLst>
          </a:custGeom>
          <a:blipFill rotWithShape="1">
            <a:blip r:embed="rId4">
              <a:alphaModFix/>
            </a:blip>
            <a:stretch>
              <a:fillRect b="0" l="0" r="0" t="0"/>
            </a:stretch>
          </a:blipFill>
          <a:ln>
            <a:noFill/>
          </a:ln>
        </p:spPr>
      </p:sp>
      <p:sp>
        <p:nvSpPr>
          <p:cNvPr id="96" name="Google Shape;96;p13"/>
          <p:cNvSpPr/>
          <p:nvPr/>
        </p:nvSpPr>
        <p:spPr>
          <a:xfrm rot="719078">
            <a:off x="24114" y="177023"/>
            <a:ext cx="2115248" cy="3908080"/>
          </a:xfrm>
          <a:custGeom>
            <a:rect b="b" l="l" r="r" t="t"/>
            <a:pathLst>
              <a:path extrusionOk="0" h="3910892" w="2116770">
                <a:moveTo>
                  <a:pt x="0" y="0"/>
                </a:moveTo>
                <a:lnTo>
                  <a:pt x="2116770" y="0"/>
                </a:lnTo>
                <a:lnTo>
                  <a:pt x="2116770" y="3910892"/>
                </a:lnTo>
                <a:lnTo>
                  <a:pt x="0" y="3910892"/>
                </a:lnTo>
                <a:lnTo>
                  <a:pt x="0" y="0"/>
                </a:lnTo>
                <a:close/>
              </a:path>
            </a:pathLst>
          </a:custGeom>
          <a:blipFill rotWithShape="1">
            <a:blip r:embed="rId5">
              <a:alphaModFix/>
            </a:blip>
            <a:stretch>
              <a:fillRect b="0" l="0" r="0" t="0"/>
            </a:stretch>
          </a:blipFill>
          <a:ln>
            <a:noFill/>
          </a:ln>
        </p:spPr>
      </p:sp>
      <p:sp>
        <p:nvSpPr>
          <p:cNvPr id="97" name="Google Shape;97;p13"/>
          <p:cNvSpPr/>
          <p:nvPr>
            <p:ph idx="4" type="pic"/>
          </p:nvPr>
        </p:nvSpPr>
        <p:spPr>
          <a:xfrm>
            <a:off x="2028538" y="2028525"/>
            <a:ext cx="3190800" cy="3190800"/>
          </a:xfrm>
          <a:prstGeom prst="ellipse">
            <a:avLst/>
          </a:prstGeom>
          <a:noFill/>
          <a:ln cap="flat" cmpd="sng" w="152400">
            <a:solidFill>
              <a:srgbClr val="FFFDFC"/>
            </a:solidFill>
            <a:prstDash val="solid"/>
            <a:round/>
            <a:headEnd len="sm" w="sm" type="none"/>
            <a:tailEnd len="sm" w="sm" type="none"/>
          </a:ln>
        </p:spPr>
      </p:sp>
      <p:sp>
        <p:nvSpPr>
          <p:cNvPr id="98" name="Google Shape;98;p13"/>
          <p:cNvSpPr/>
          <p:nvPr>
            <p:ph idx="5" type="pic"/>
          </p:nvPr>
        </p:nvSpPr>
        <p:spPr>
          <a:xfrm>
            <a:off x="11343000" y="4926763"/>
            <a:ext cx="3190800" cy="3190800"/>
          </a:xfrm>
          <a:prstGeom prst="ellipse">
            <a:avLst/>
          </a:prstGeom>
          <a:noFill/>
          <a:ln cap="flat" cmpd="sng" w="152400">
            <a:solidFill>
              <a:srgbClr val="FFFDFC"/>
            </a:solidFill>
            <a:prstDash val="solid"/>
            <a:round/>
            <a:headEnd len="sm" w="sm" type="none"/>
            <a:tailEnd len="sm" w="sm" type="none"/>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1 1 1 1 1 1 1 1 1">
  <p:cSld name="CUSTOM_1_1_1_1_1_1_1_1_1_1_1">
    <p:spTree>
      <p:nvGrpSpPr>
        <p:cNvPr id="99" name="Shape 99"/>
        <p:cNvGrpSpPr/>
        <p:nvPr/>
      </p:nvGrpSpPr>
      <p:grpSpPr>
        <a:xfrm>
          <a:off x="0" y="0"/>
          <a:ext cx="0" cy="0"/>
          <a:chOff x="0" y="0"/>
          <a:chExt cx="0" cy="0"/>
        </a:xfrm>
      </p:grpSpPr>
      <p:sp>
        <p:nvSpPr>
          <p:cNvPr id="100" name="Google Shape;100;p14"/>
          <p:cNvSpPr/>
          <p:nvPr/>
        </p:nvSpPr>
        <p:spPr>
          <a:xfrm flipH="1" rot="10421485">
            <a:off x="8345254" y="7086091"/>
            <a:ext cx="12164641" cy="4333653"/>
          </a:xfrm>
          <a:custGeom>
            <a:rect b="b" l="l" r="r" t="t"/>
            <a:pathLst>
              <a:path extrusionOk="0" h="4329056" w="12151737">
                <a:moveTo>
                  <a:pt x="12151737" y="0"/>
                </a:moveTo>
                <a:lnTo>
                  <a:pt x="0" y="0"/>
                </a:lnTo>
                <a:lnTo>
                  <a:pt x="0" y="4329056"/>
                </a:lnTo>
                <a:lnTo>
                  <a:pt x="12151737" y="4329056"/>
                </a:lnTo>
                <a:lnTo>
                  <a:pt x="12151737" y="0"/>
                </a:lnTo>
                <a:close/>
              </a:path>
            </a:pathLst>
          </a:custGeom>
          <a:blipFill rotWithShape="1">
            <a:blip r:embed="rId2">
              <a:alphaModFix/>
            </a:blip>
            <a:stretch>
              <a:fillRect b="0" l="0" r="0" t="0"/>
            </a:stretch>
          </a:blipFill>
          <a:ln>
            <a:noFill/>
          </a:ln>
        </p:spPr>
      </p:sp>
      <p:sp>
        <p:nvSpPr>
          <p:cNvPr id="101" name="Google Shape;101;p14"/>
          <p:cNvSpPr/>
          <p:nvPr/>
        </p:nvSpPr>
        <p:spPr>
          <a:xfrm flipH="1" rot="-850509">
            <a:off x="-2877127" y="-906783"/>
            <a:ext cx="12157356" cy="4331058"/>
          </a:xfrm>
          <a:custGeom>
            <a:rect b="b" l="l" r="r" t="t"/>
            <a:pathLst>
              <a:path extrusionOk="0" h="4329056" w="12151737">
                <a:moveTo>
                  <a:pt x="12151736" y="0"/>
                </a:moveTo>
                <a:lnTo>
                  <a:pt x="0" y="0"/>
                </a:lnTo>
                <a:lnTo>
                  <a:pt x="0" y="4329056"/>
                </a:lnTo>
                <a:lnTo>
                  <a:pt x="12151736" y="4329056"/>
                </a:lnTo>
                <a:lnTo>
                  <a:pt x="12151736" y="0"/>
                </a:lnTo>
                <a:close/>
              </a:path>
            </a:pathLst>
          </a:custGeom>
          <a:blipFill rotWithShape="1">
            <a:blip r:embed="rId2">
              <a:alphaModFix/>
            </a:blip>
            <a:stretch>
              <a:fillRect b="0" l="0" r="0" t="0"/>
            </a:stretch>
          </a:blipFill>
          <a:ln>
            <a:noFill/>
          </a:ln>
        </p:spPr>
      </p:sp>
      <p:sp>
        <p:nvSpPr>
          <p:cNvPr id="102" name="Google Shape;102;p14"/>
          <p:cNvSpPr/>
          <p:nvPr>
            <p:ph idx="2" type="pic"/>
          </p:nvPr>
        </p:nvSpPr>
        <p:spPr>
          <a:xfrm>
            <a:off x="3697950" y="566625"/>
            <a:ext cx="5939400" cy="4260300"/>
          </a:xfrm>
          <a:prstGeom prst="rect">
            <a:avLst/>
          </a:prstGeom>
          <a:noFill/>
          <a:ln cap="flat" cmpd="sng" w="76200">
            <a:solidFill>
              <a:srgbClr val="FFFDFC"/>
            </a:solidFill>
            <a:prstDash val="solid"/>
            <a:round/>
            <a:headEnd len="sm" w="sm" type="none"/>
            <a:tailEnd len="sm" w="sm" type="none"/>
          </a:ln>
        </p:spPr>
      </p:sp>
      <p:sp>
        <p:nvSpPr>
          <p:cNvPr id="103" name="Google Shape;103;p14"/>
          <p:cNvSpPr/>
          <p:nvPr>
            <p:ph idx="3" type="pic"/>
          </p:nvPr>
        </p:nvSpPr>
        <p:spPr>
          <a:xfrm>
            <a:off x="3697950" y="5143500"/>
            <a:ext cx="5939400" cy="4576800"/>
          </a:xfrm>
          <a:prstGeom prst="rect">
            <a:avLst/>
          </a:prstGeom>
          <a:noFill/>
          <a:ln cap="flat" cmpd="sng" w="76200">
            <a:solidFill>
              <a:srgbClr val="FFFDFC"/>
            </a:solidFill>
            <a:prstDash val="solid"/>
            <a:round/>
            <a:headEnd len="sm" w="sm" type="none"/>
            <a:tailEnd len="sm" w="sm" type="none"/>
          </a:ln>
        </p:spPr>
      </p:sp>
      <p:sp>
        <p:nvSpPr>
          <p:cNvPr id="104" name="Google Shape;104;p14"/>
          <p:cNvSpPr/>
          <p:nvPr>
            <p:ph idx="4" type="pic"/>
          </p:nvPr>
        </p:nvSpPr>
        <p:spPr>
          <a:xfrm>
            <a:off x="9966425" y="566700"/>
            <a:ext cx="4623600" cy="3207900"/>
          </a:xfrm>
          <a:prstGeom prst="rect">
            <a:avLst/>
          </a:prstGeom>
          <a:noFill/>
          <a:ln cap="flat" cmpd="sng" w="76200">
            <a:solidFill>
              <a:srgbClr val="FFFDFC"/>
            </a:solidFill>
            <a:prstDash val="solid"/>
            <a:round/>
            <a:headEnd len="sm" w="sm" type="none"/>
            <a:tailEnd len="sm" w="sm" type="none"/>
          </a:ln>
        </p:spPr>
      </p:sp>
      <p:sp>
        <p:nvSpPr>
          <p:cNvPr id="105" name="Google Shape;105;p14"/>
          <p:cNvSpPr/>
          <p:nvPr>
            <p:ph idx="5" type="pic"/>
          </p:nvPr>
        </p:nvSpPr>
        <p:spPr>
          <a:xfrm>
            <a:off x="9966425" y="4151350"/>
            <a:ext cx="4786200" cy="5568900"/>
          </a:xfrm>
          <a:prstGeom prst="rect">
            <a:avLst/>
          </a:prstGeom>
          <a:noFill/>
          <a:ln cap="flat" cmpd="sng" w="76200">
            <a:solidFill>
              <a:srgbClr val="FFFDFC"/>
            </a:solidFill>
            <a:prstDash val="solid"/>
            <a:round/>
            <a:headEnd len="sm" w="sm" type="none"/>
            <a:tailEnd len="sm" w="sm" type="none"/>
          </a:ln>
        </p:spPr>
      </p:sp>
      <p:sp>
        <p:nvSpPr>
          <p:cNvPr id="106" name="Google Shape;106;p14"/>
          <p:cNvSpPr/>
          <p:nvPr/>
        </p:nvSpPr>
        <p:spPr>
          <a:xfrm rot="-1119685">
            <a:off x="-50529" y="3602120"/>
            <a:ext cx="3465749" cy="6554607"/>
          </a:xfrm>
          <a:custGeom>
            <a:rect b="b" l="l" r="r" t="t"/>
            <a:pathLst>
              <a:path extrusionOk="0" h="6554095" w="3465478">
                <a:moveTo>
                  <a:pt x="0" y="0"/>
                </a:moveTo>
                <a:lnTo>
                  <a:pt x="3465478" y="0"/>
                </a:lnTo>
                <a:lnTo>
                  <a:pt x="3465478" y="6554094"/>
                </a:lnTo>
                <a:lnTo>
                  <a:pt x="0" y="6554094"/>
                </a:lnTo>
                <a:lnTo>
                  <a:pt x="0" y="0"/>
                </a:lnTo>
                <a:close/>
              </a:path>
            </a:pathLst>
          </a:custGeom>
          <a:blipFill rotWithShape="1">
            <a:blip r:embed="rId3">
              <a:alphaModFix/>
            </a:blip>
            <a:stretch>
              <a:fillRect b="0" l="0" r="0" t="0"/>
            </a:stretch>
          </a:blipFill>
          <a:ln>
            <a:noFill/>
          </a:ln>
        </p:spPr>
      </p:sp>
      <p:sp>
        <p:nvSpPr>
          <p:cNvPr id="107" name="Google Shape;107;p14"/>
          <p:cNvSpPr/>
          <p:nvPr/>
        </p:nvSpPr>
        <p:spPr>
          <a:xfrm>
            <a:off x="1683406" y="3350314"/>
            <a:ext cx="1081680" cy="1491038"/>
          </a:xfrm>
          <a:custGeom>
            <a:rect b="b" l="l" r="r" t="t"/>
            <a:pathLst>
              <a:path extrusionOk="0" h="1491038" w="1081680">
                <a:moveTo>
                  <a:pt x="0" y="0"/>
                </a:moveTo>
                <a:lnTo>
                  <a:pt x="1081680" y="0"/>
                </a:lnTo>
                <a:lnTo>
                  <a:pt x="1081680" y="1491037"/>
                </a:lnTo>
                <a:lnTo>
                  <a:pt x="0" y="1491037"/>
                </a:lnTo>
                <a:lnTo>
                  <a:pt x="0" y="0"/>
                </a:lnTo>
                <a:close/>
              </a:path>
            </a:pathLst>
          </a:custGeom>
          <a:blipFill rotWithShape="1">
            <a:blip r:embed="rId4">
              <a:alphaModFix/>
            </a:blip>
            <a:stretch>
              <a:fillRect b="0" l="0" r="0" t="0"/>
            </a:stretch>
          </a:blipFill>
          <a:ln>
            <a:noFill/>
          </a:ln>
        </p:spPr>
      </p:sp>
      <p:sp>
        <p:nvSpPr>
          <p:cNvPr id="108" name="Google Shape;108;p14"/>
          <p:cNvSpPr/>
          <p:nvPr/>
        </p:nvSpPr>
        <p:spPr>
          <a:xfrm>
            <a:off x="1746114" y="1370799"/>
            <a:ext cx="956264" cy="1515693"/>
          </a:xfrm>
          <a:custGeom>
            <a:rect b="b" l="l" r="r" t="t"/>
            <a:pathLst>
              <a:path extrusionOk="0" h="1515693" w="956264">
                <a:moveTo>
                  <a:pt x="0" y="0"/>
                </a:moveTo>
                <a:lnTo>
                  <a:pt x="956264" y="0"/>
                </a:lnTo>
                <a:lnTo>
                  <a:pt x="956264" y="1515692"/>
                </a:lnTo>
                <a:lnTo>
                  <a:pt x="0" y="1515692"/>
                </a:lnTo>
                <a:lnTo>
                  <a:pt x="0" y="0"/>
                </a:lnTo>
                <a:close/>
              </a:path>
            </a:pathLst>
          </a:custGeom>
          <a:blipFill rotWithShape="1">
            <a:blip r:embed="rId5">
              <a:alphaModFix/>
            </a:blip>
            <a:stretch>
              <a:fillRect b="0" l="0" r="0" t="0"/>
            </a:stretch>
          </a:blipFill>
          <a:ln>
            <a:noFill/>
          </a:ln>
        </p:spPr>
      </p:sp>
      <p:sp>
        <p:nvSpPr>
          <p:cNvPr id="109" name="Google Shape;109;p14"/>
          <p:cNvSpPr/>
          <p:nvPr/>
        </p:nvSpPr>
        <p:spPr>
          <a:xfrm>
            <a:off x="1746114" y="5355511"/>
            <a:ext cx="956264" cy="1515693"/>
          </a:xfrm>
          <a:custGeom>
            <a:rect b="b" l="l" r="r" t="t"/>
            <a:pathLst>
              <a:path extrusionOk="0" h="1515693" w="956264">
                <a:moveTo>
                  <a:pt x="0" y="0"/>
                </a:moveTo>
                <a:lnTo>
                  <a:pt x="956264" y="0"/>
                </a:lnTo>
                <a:lnTo>
                  <a:pt x="956264" y="1515693"/>
                </a:lnTo>
                <a:lnTo>
                  <a:pt x="0" y="1515693"/>
                </a:lnTo>
                <a:lnTo>
                  <a:pt x="0" y="0"/>
                </a:lnTo>
                <a:close/>
              </a:path>
            </a:pathLst>
          </a:custGeom>
          <a:blipFill rotWithShape="1">
            <a:blip r:embed="rId5">
              <a:alphaModFix/>
            </a:blip>
            <a:stretch>
              <a:fillRect b="0" l="0" r="0" t="0"/>
            </a:stretch>
          </a:blipFill>
          <a:ln>
            <a:noFill/>
          </a:ln>
        </p:spPr>
      </p:sp>
      <p:sp>
        <p:nvSpPr>
          <p:cNvPr id="110" name="Google Shape;110;p14"/>
          <p:cNvSpPr/>
          <p:nvPr/>
        </p:nvSpPr>
        <p:spPr>
          <a:xfrm>
            <a:off x="1680695" y="7425164"/>
            <a:ext cx="1087102" cy="1491038"/>
          </a:xfrm>
          <a:custGeom>
            <a:rect b="b" l="l" r="r" t="t"/>
            <a:pathLst>
              <a:path extrusionOk="0" h="1491038" w="1087102">
                <a:moveTo>
                  <a:pt x="0" y="0"/>
                </a:moveTo>
                <a:lnTo>
                  <a:pt x="1087102" y="0"/>
                </a:lnTo>
                <a:lnTo>
                  <a:pt x="1087102" y="1491037"/>
                </a:lnTo>
                <a:lnTo>
                  <a:pt x="0" y="1491037"/>
                </a:lnTo>
                <a:lnTo>
                  <a:pt x="0" y="0"/>
                </a:lnTo>
                <a:close/>
              </a:path>
            </a:pathLst>
          </a:custGeom>
          <a:blipFill rotWithShape="1">
            <a:blip r:embed="rId6">
              <a:alphaModFix/>
            </a:blip>
            <a:stretch>
              <a:fillRect b="0" l="0" r="0" t="0"/>
            </a:stretch>
          </a:blipFill>
          <a:ln>
            <a:noFill/>
          </a:ln>
        </p:spPr>
      </p:sp>
      <p:sp>
        <p:nvSpPr>
          <p:cNvPr id="111" name="Google Shape;111;p14"/>
          <p:cNvSpPr/>
          <p:nvPr/>
        </p:nvSpPr>
        <p:spPr>
          <a:xfrm rot="631368">
            <a:off x="15134675" y="357775"/>
            <a:ext cx="3148353" cy="4473681"/>
          </a:xfrm>
          <a:custGeom>
            <a:rect b="b" l="l" r="r" t="t"/>
            <a:pathLst>
              <a:path extrusionOk="0" h="4476788" w="3150539">
                <a:moveTo>
                  <a:pt x="0" y="0"/>
                </a:moveTo>
                <a:lnTo>
                  <a:pt x="3150539" y="0"/>
                </a:lnTo>
                <a:lnTo>
                  <a:pt x="3150539" y="4476787"/>
                </a:lnTo>
                <a:lnTo>
                  <a:pt x="0" y="4476787"/>
                </a:lnTo>
                <a:lnTo>
                  <a:pt x="0" y="0"/>
                </a:lnTo>
                <a:close/>
              </a:path>
            </a:pathLst>
          </a:custGeom>
          <a:blipFill rotWithShape="1">
            <a:blip r:embed="rId7">
              <a:alphaModFix/>
            </a:blip>
            <a:stretch>
              <a:fillRect b="0" l="0" r="0" t="0"/>
            </a:stretch>
          </a:blipFill>
          <a:ln>
            <a:noFill/>
          </a:ln>
        </p:spPr>
      </p:sp>
      <p:sp>
        <p:nvSpPr>
          <p:cNvPr id="112" name="Google Shape;112;p14"/>
          <p:cNvSpPr/>
          <p:nvPr/>
        </p:nvSpPr>
        <p:spPr>
          <a:xfrm>
            <a:off x="15263206" y="3112511"/>
            <a:ext cx="916016" cy="1062888"/>
          </a:xfrm>
          <a:custGeom>
            <a:rect b="b" l="l" r="r" t="t"/>
            <a:pathLst>
              <a:path extrusionOk="0" h="1062888" w="916016">
                <a:moveTo>
                  <a:pt x="0" y="0"/>
                </a:moveTo>
                <a:lnTo>
                  <a:pt x="916016" y="0"/>
                </a:lnTo>
                <a:lnTo>
                  <a:pt x="916016" y="1062888"/>
                </a:lnTo>
                <a:lnTo>
                  <a:pt x="0" y="1062888"/>
                </a:lnTo>
                <a:lnTo>
                  <a:pt x="0" y="0"/>
                </a:lnTo>
                <a:close/>
              </a:path>
            </a:pathLst>
          </a:custGeom>
          <a:blipFill rotWithShape="1">
            <a:blip r:embed="rId8">
              <a:alphaModFix/>
            </a:blip>
            <a:stretch>
              <a:fillRect b="0" l="0" r="0" t="0"/>
            </a:stretch>
          </a:blipFill>
          <a:ln>
            <a:noFill/>
          </a:ln>
        </p:spPr>
      </p:sp>
      <p:sp>
        <p:nvSpPr>
          <p:cNvPr id="113" name="Google Shape;113;p14"/>
          <p:cNvSpPr/>
          <p:nvPr/>
        </p:nvSpPr>
        <p:spPr>
          <a:xfrm>
            <a:off x="15396864" y="1761617"/>
            <a:ext cx="648700" cy="894197"/>
          </a:xfrm>
          <a:custGeom>
            <a:rect b="b" l="l" r="r" t="t"/>
            <a:pathLst>
              <a:path extrusionOk="0" h="894197" w="648700">
                <a:moveTo>
                  <a:pt x="0" y="0"/>
                </a:moveTo>
                <a:lnTo>
                  <a:pt x="648700" y="0"/>
                </a:lnTo>
                <a:lnTo>
                  <a:pt x="648700" y="894197"/>
                </a:lnTo>
                <a:lnTo>
                  <a:pt x="0" y="894197"/>
                </a:lnTo>
                <a:lnTo>
                  <a:pt x="0" y="0"/>
                </a:lnTo>
                <a:close/>
              </a:path>
            </a:pathLst>
          </a:custGeom>
          <a:blipFill rotWithShape="1">
            <a:blip r:embed="rId9">
              <a:alphaModFix/>
            </a:blip>
            <a:stretch>
              <a:fillRect b="0" l="0" r="0" t="0"/>
            </a:stretch>
          </a:blipFill>
          <a:ln>
            <a:noFill/>
          </a:ln>
        </p:spPr>
      </p:sp>
      <p:sp>
        <p:nvSpPr>
          <p:cNvPr id="114" name="Google Shape;114;p14"/>
          <p:cNvSpPr/>
          <p:nvPr/>
        </p:nvSpPr>
        <p:spPr>
          <a:xfrm>
            <a:off x="15377357" y="4632096"/>
            <a:ext cx="687713" cy="972344"/>
          </a:xfrm>
          <a:custGeom>
            <a:rect b="b" l="l" r="r" t="t"/>
            <a:pathLst>
              <a:path extrusionOk="0" h="972344" w="687713">
                <a:moveTo>
                  <a:pt x="0" y="0"/>
                </a:moveTo>
                <a:lnTo>
                  <a:pt x="687713" y="0"/>
                </a:lnTo>
                <a:lnTo>
                  <a:pt x="687713" y="972344"/>
                </a:lnTo>
                <a:lnTo>
                  <a:pt x="0" y="972344"/>
                </a:lnTo>
                <a:lnTo>
                  <a:pt x="0" y="0"/>
                </a:lnTo>
                <a:close/>
              </a:path>
            </a:pathLst>
          </a:custGeom>
          <a:blipFill rotWithShape="1">
            <a:blip r:embed="rId10">
              <a:alphaModFix/>
            </a:blip>
            <a:stretch>
              <a:fillRect b="0" l="0" r="0" t="0"/>
            </a:stretch>
          </a:blipFill>
          <a:ln>
            <a:noFill/>
          </a:ln>
        </p:spPr>
      </p:sp>
      <p:sp>
        <p:nvSpPr>
          <p:cNvPr id="115" name="Google Shape;115;p14"/>
          <p:cNvSpPr/>
          <p:nvPr/>
        </p:nvSpPr>
        <p:spPr>
          <a:xfrm>
            <a:off x="15322417" y="6061137"/>
            <a:ext cx="797593" cy="1246239"/>
          </a:xfrm>
          <a:custGeom>
            <a:rect b="b" l="l" r="r" t="t"/>
            <a:pathLst>
              <a:path extrusionOk="0" h="1246239" w="797593">
                <a:moveTo>
                  <a:pt x="0" y="0"/>
                </a:moveTo>
                <a:lnTo>
                  <a:pt x="797593" y="0"/>
                </a:lnTo>
                <a:lnTo>
                  <a:pt x="797593" y="1246239"/>
                </a:lnTo>
                <a:lnTo>
                  <a:pt x="0" y="1246239"/>
                </a:lnTo>
                <a:lnTo>
                  <a:pt x="0" y="0"/>
                </a:lnTo>
                <a:close/>
              </a:path>
            </a:pathLst>
          </a:custGeom>
          <a:blipFill rotWithShape="1">
            <a:blip r:embed="rId11">
              <a:alphaModFix/>
            </a:blip>
            <a:stretch>
              <a:fillRect b="0" l="0" r="0" t="0"/>
            </a:stretch>
          </a:blipFill>
          <a:ln>
            <a:noFill/>
          </a:ln>
        </p:spPr>
      </p:sp>
      <p:sp>
        <p:nvSpPr>
          <p:cNvPr id="116" name="Google Shape;116;p14"/>
          <p:cNvSpPr/>
          <p:nvPr/>
        </p:nvSpPr>
        <p:spPr>
          <a:xfrm>
            <a:off x="15221327" y="7764073"/>
            <a:ext cx="999774" cy="1494227"/>
          </a:xfrm>
          <a:custGeom>
            <a:rect b="b" l="l" r="r" t="t"/>
            <a:pathLst>
              <a:path extrusionOk="0" h="1494227" w="999774">
                <a:moveTo>
                  <a:pt x="0" y="0"/>
                </a:moveTo>
                <a:lnTo>
                  <a:pt x="999774" y="0"/>
                </a:lnTo>
                <a:lnTo>
                  <a:pt x="999774" y="1494227"/>
                </a:lnTo>
                <a:lnTo>
                  <a:pt x="0" y="1494227"/>
                </a:lnTo>
                <a:lnTo>
                  <a:pt x="0" y="0"/>
                </a:lnTo>
                <a:close/>
              </a:path>
            </a:pathLst>
          </a:custGeom>
          <a:blipFill rotWithShape="1">
            <a:blip r:embed="rId12">
              <a:alphaModFix/>
            </a:blip>
            <a:stretch>
              <a:fillRect b="0" l="0" r="0" t="0"/>
            </a:stretch>
          </a:blip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1 1 1 1 1 1 1 1 1 1">
  <p:cSld name="CUSTOM_1_1_1_1_1_1_1_1_1_1_1_1">
    <p:spTree>
      <p:nvGrpSpPr>
        <p:cNvPr id="117" name="Shape 117"/>
        <p:cNvGrpSpPr/>
        <p:nvPr/>
      </p:nvGrpSpPr>
      <p:grpSpPr>
        <a:xfrm>
          <a:off x="0" y="0"/>
          <a:ext cx="0" cy="0"/>
          <a:chOff x="0" y="0"/>
          <a:chExt cx="0" cy="0"/>
        </a:xfrm>
      </p:grpSpPr>
      <p:sp>
        <p:nvSpPr>
          <p:cNvPr id="118" name="Google Shape;118;p15"/>
          <p:cNvSpPr/>
          <p:nvPr/>
        </p:nvSpPr>
        <p:spPr>
          <a:xfrm flipH="1" rot="10627826">
            <a:off x="-330113" y="6915870"/>
            <a:ext cx="19008392" cy="6771740"/>
          </a:xfrm>
          <a:custGeom>
            <a:rect b="b" l="l" r="r" t="t"/>
            <a:pathLst>
              <a:path extrusionOk="0" h="6780199" w="19032138">
                <a:moveTo>
                  <a:pt x="19032138" y="0"/>
                </a:moveTo>
                <a:lnTo>
                  <a:pt x="0" y="0"/>
                </a:lnTo>
                <a:lnTo>
                  <a:pt x="0" y="6780200"/>
                </a:lnTo>
                <a:lnTo>
                  <a:pt x="19032138" y="6780200"/>
                </a:lnTo>
                <a:lnTo>
                  <a:pt x="19032138" y="0"/>
                </a:lnTo>
                <a:close/>
              </a:path>
            </a:pathLst>
          </a:custGeom>
          <a:blipFill rotWithShape="1">
            <a:blip r:embed="rId2">
              <a:alphaModFix/>
            </a:blip>
            <a:stretch>
              <a:fillRect b="0" l="0" r="0" t="0"/>
            </a:stretch>
          </a:blipFill>
          <a:ln>
            <a:noFill/>
          </a:ln>
        </p:spPr>
      </p:sp>
      <p:sp>
        <p:nvSpPr>
          <p:cNvPr id="119" name="Google Shape;119;p15"/>
          <p:cNvSpPr/>
          <p:nvPr>
            <p:ph idx="2" type="pic"/>
          </p:nvPr>
        </p:nvSpPr>
        <p:spPr>
          <a:xfrm rot="-258487">
            <a:off x="2326645" y="448173"/>
            <a:ext cx="6373809" cy="4738056"/>
          </a:xfrm>
          <a:prstGeom prst="rect">
            <a:avLst/>
          </a:prstGeom>
          <a:noFill/>
          <a:ln cap="flat" cmpd="sng" w="114300">
            <a:solidFill>
              <a:srgbClr val="FFFDFC"/>
            </a:solidFill>
            <a:prstDash val="solid"/>
            <a:round/>
            <a:headEnd len="sm" w="sm" type="none"/>
            <a:tailEnd len="sm" w="sm" type="none"/>
          </a:ln>
        </p:spPr>
      </p:sp>
      <p:sp>
        <p:nvSpPr>
          <p:cNvPr id="120" name="Google Shape;120;p15"/>
          <p:cNvSpPr/>
          <p:nvPr>
            <p:ph idx="3" type="pic"/>
          </p:nvPr>
        </p:nvSpPr>
        <p:spPr>
          <a:xfrm rot="-258487">
            <a:off x="2677183" y="5582923"/>
            <a:ext cx="6373809" cy="4738056"/>
          </a:xfrm>
          <a:prstGeom prst="rect">
            <a:avLst/>
          </a:prstGeom>
          <a:noFill/>
          <a:ln cap="flat" cmpd="sng" w="114300">
            <a:solidFill>
              <a:srgbClr val="FFFDFC"/>
            </a:solidFill>
            <a:prstDash val="solid"/>
            <a:round/>
            <a:headEnd len="sm" w="sm" type="none"/>
            <a:tailEnd len="sm" w="sm" type="none"/>
          </a:ln>
        </p:spPr>
      </p:sp>
      <p:sp>
        <p:nvSpPr>
          <p:cNvPr id="121" name="Google Shape;121;p15"/>
          <p:cNvSpPr/>
          <p:nvPr>
            <p:ph idx="4" type="pic"/>
          </p:nvPr>
        </p:nvSpPr>
        <p:spPr>
          <a:xfrm rot="-258487">
            <a:off x="9591158" y="5106573"/>
            <a:ext cx="6373809" cy="4738056"/>
          </a:xfrm>
          <a:prstGeom prst="rect">
            <a:avLst/>
          </a:prstGeom>
          <a:noFill/>
          <a:ln cap="flat" cmpd="sng" w="114300">
            <a:solidFill>
              <a:srgbClr val="FFFDFC"/>
            </a:solidFill>
            <a:prstDash val="solid"/>
            <a:round/>
            <a:headEnd len="sm" w="sm" type="none"/>
            <a:tailEnd len="sm" w="sm" type="none"/>
          </a:ln>
        </p:spPr>
      </p:sp>
      <p:sp>
        <p:nvSpPr>
          <p:cNvPr id="122" name="Google Shape;122;p15"/>
          <p:cNvSpPr/>
          <p:nvPr>
            <p:ph idx="5" type="pic"/>
          </p:nvPr>
        </p:nvSpPr>
        <p:spPr>
          <a:xfrm rot="-258487">
            <a:off x="9236995" y="-33977"/>
            <a:ext cx="6373809" cy="4738056"/>
          </a:xfrm>
          <a:prstGeom prst="rect">
            <a:avLst/>
          </a:prstGeom>
          <a:noFill/>
          <a:ln cap="flat" cmpd="sng" w="114300">
            <a:solidFill>
              <a:srgbClr val="FFFDFC"/>
            </a:solidFill>
            <a:prstDash val="solid"/>
            <a:round/>
            <a:headEnd len="sm" w="sm" type="none"/>
            <a:tailEnd len="sm" w="sm" type="none"/>
          </a:ln>
        </p:spPr>
      </p:sp>
      <p:sp>
        <p:nvSpPr>
          <p:cNvPr id="123" name="Google Shape;123;p15"/>
          <p:cNvSpPr/>
          <p:nvPr/>
        </p:nvSpPr>
        <p:spPr>
          <a:xfrm rot="-388013">
            <a:off x="-281553" y="3601183"/>
            <a:ext cx="2782036" cy="3953159"/>
          </a:xfrm>
          <a:custGeom>
            <a:rect b="b" l="l" r="r" t="t"/>
            <a:pathLst>
              <a:path extrusionOk="0" h="3957688" w="2785223">
                <a:moveTo>
                  <a:pt x="0" y="0"/>
                </a:moveTo>
                <a:lnTo>
                  <a:pt x="2785223" y="0"/>
                </a:lnTo>
                <a:lnTo>
                  <a:pt x="2785223" y="3957688"/>
                </a:lnTo>
                <a:lnTo>
                  <a:pt x="0" y="3957688"/>
                </a:lnTo>
                <a:lnTo>
                  <a:pt x="0" y="0"/>
                </a:lnTo>
                <a:close/>
              </a:path>
            </a:pathLst>
          </a:custGeom>
          <a:blipFill rotWithShape="1">
            <a:blip r:embed="rId3">
              <a:alphaModFix/>
            </a:blip>
            <a:stretch>
              <a:fillRect b="0" l="0" r="0" t="0"/>
            </a:stretch>
          </a:blipFill>
          <a:ln>
            <a:noFill/>
          </a:ln>
        </p:spPr>
      </p:sp>
      <p:sp>
        <p:nvSpPr>
          <p:cNvPr id="124" name="Google Shape;124;p15"/>
          <p:cNvSpPr/>
          <p:nvPr/>
        </p:nvSpPr>
        <p:spPr>
          <a:xfrm rot="310108">
            <a:off x="15571976" y="2517336"/>
            <a:ext cx="3109506" cy="3999364"/>
          </a:xfrm>
          <a:custGeom>
            <a:rect b="b" l="l" r="r" t="t"/>
            <a:pathLst>
              <a:path extrusionOk="0" h="4003119" w="3112425">
                <a:moveTo>
                  <a:pt x="0" y="0"/>
                </a:moveTo>
                <a:lnTo>
                  <a:pt x="3112425" y="0"/>
                </a:lnTo>
                <a:lnTo>
                  <a:pt x="3112425" y="4003118"/>
                </a:lnTo>
                <a:lnTo>
                  <a:pt x="0" y="4003118"/>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6" name="Shape 16"/>
        <p:cNvGrpSpPr/>
        <p:nvPr/>
      </p:nvGrpSpPr>
      <p:grpSpPr>
        <a:xfrm>
          <a:off x="0" y="0"/>
          <a:ext cx="0" cy="0"/>
          <a:chOff x="0" y="0"/>
          <a:chExt cx="0" cy="0"/>
        </a:xfrm>
      </p:grpSpPr>
      <p:sp>
        <p:nvSpPr>
          <p:cNvPr id="17" name="Google Shape;17;p3"/>
          <p:cNvSpPr/>
          <p:nvPr/>
        </p:nvSpPr>
        <p:spPr>
          <a:xfrm rot="10800000">
            <a:off x="0" y="0"/>
            <a:ext cx="6206335" cy="5143500"/>
          </a:xfrm>
          <a:custGeom>
            <a:rect b="b" l="l" r="r" t="t"/>
            <a:pathLst>
              <a:path extrusionOk="0" h="5143500" w="6206335">
                <a:moveTo>
                  <a:pt x="6206335" y="5143500"/>
                </a:moveTo>
                <a:lnTo>
                  <a:pt x="0" y="5143500"/>
                </a:lnTo>
                <a:lnTo>
                  <a:pt x="0" y="0"/>
                </a:lnTo>
                <a:lnTo>
                  <a:pt x="6206335" y="0"/>
                </a:lnTo>
                <a:lnTo>
                  <a:pt x="6206335" y="5143500"/>
                </a:lnTo>
                <a:close/>
              </a:path>
            </a:pathLst>
          </a:custGeom>
          <a:blipFill rotWithShape="1">
            <a:blip r:embed="rId2">
              <a:alphaModFix/>
            </a:blip>
            <a:stretch>
              <a:fillRect b="0" l="0" r="0" t="0"/>
            </a:stretch>
          </a:blipFill>
          <a:ln>
            <a:noFill/>
          </a:ln>
        </p:spPr>
      </p:sp>
      <p:sp>
        <p:nvSpPr>
          <p:cNvPr id="18" name="Google Shape;18;p3"/>
          <p:cNvSpPr/>
          <p:nvPr/>
        </p:nvSpPr>
        <p:spPr>
          <a:xfrm rot="10800000">
            <a:off x="8152193" y="6888535"/>
            <a:ext cx="10804876" cy="3849237"/>
          </a:xfrm>
          <a:custGeom>
            <a:rect b="b" l="l" r="r" t="t"/>
            <a:pathLst>
              <a:path extrusionOk="0" h="3849237" w="10804876">
                <a:moveTo>
                  <a:pt x="0" y="0"/>
                </a:moveTo>
                <a:lnTo>
                  <a:pt x="10804876" y="0"/>
                </a:lnTo>
                <a:lnTo>
                  <a:pt x="10804876" y="3849237"/>
                </a:lnTo>
                <a:lnTo>
                  <a:pt x="0" y="3849237"/>
                </a:lnTo>
                <a:lnTo>
                  <a:pt x="0" y="0"/>
                </a:lnTo>
                <a:close/>
              </a:path>
            </a:pathLst>
          </a:custGeom>
          <a:blipFill rotWithShape="1">
            <a:blip r:embed="rId3">
              <a:alphaModFix/>
            </a:blip>
            <a:stretch>
              <a:fillRect b="0" l="0" r="0" t="0"/>
            </a:stretch>
          </a:blipFill>
          <a:ln>
            <a:noFill/>
          </a:ln>
        </p:spPr>
      </p:sp>
      <p:sp>
        <p:nvSpPr>
          <p:cNvPr id="19" name="Google Shape;19;p3"/>
          <p:cNvSpPr/>
          <p:nvPr>
            <p:ph idx="2" type="pic"/>
          </p:nvPr>
        </p:nvSpPr>
        <p:spPr>
          <a:xfrm>
            <a:off x="2422650" y="1214025"/>
            <a:ext cx="13442700" cy="7859100"/>
          </a:xfrm>
          <a:prstGeom prst="rect">
            <a:avLst/>
          </a:prstGeom>
          <a:noFill/>
          <a:ln cap="flat" cmpd="sng" w="152400">
            <a:solidFill>
              <a:srgbClr val="FFFDFC"/>
            </a:solidFill>
            <a:prstDash val="solid"/>
            <a:round/>
            <a:headEnd len="sm" w="sm" type="none"/>
            <a:tailEnd len="sm" w="sm" type="none"/>
          </a:ln>
        </p:spPr>
      </p:sp>
      <p:sp>
        <p:nvSpPr>
          <p:cNvPr id="20" name="Google Shape;20;p3"/>
          <p:cNvSpPr/>
          <p:nvPr/>
        </p:nvSpPr>
        <p:spPr>
          <a:xfrm rot="-579052">
            <a:off x="13165303" y="-464555"/>
            <a:ext cx="5379358" cy="5305393"/>
          </a:xfrm>
          <a:custGeom>
            <a:rect b="b" l="l" r="r" t="t"/>
            <a:pathLst>
              <a:path extrusionOk="0" h="5309958" w="5383987">
                <a:moveTo>
                  <a:pt x="0" y="0"/>
                </a:moveTo>
                <a:lnTo>
                  <a:pt x="5383988" y="0"/>
                </a:lnTo>
                <a:lnTo>
                  <a:pt x="5383988" y="5309958"/>
                </a:lnTo>
                <a:lnTo>
                  <a:pt x="0" y="5309958"/>
                </a:lnTo>
                <a:lnTo>
                  <a:pt x="0" y="0"/>
                </a:lnTo>
                <a:close/>
              </a:path>
            </a:pathLst>
          </a:custGeom>
          <a:blipFill rotWithShape="1">
            <a:blip r:embed="rId4">
              <a:alphaModFix/>
            </a:blip>
            <a:stretch>
              <a:fillRect b="0" l="0" r="0" t="0"/>
            </a:stretch>
          </a:blipFill>
          <a:ln>
            <a:noFill/>
          </a:ln>
        </p:spPr>
      </p:sp>
      <p:sp>
        <p:nvSpPr>
          <p:cNvPr id="21" name="Google Shape;21;p3"/>
          <p:cNvSpPr/>
          <p:nvPr/>
        </p:nvSpPr>
        <p:spPr>
          <a:xfrm rot="-762920">
            <a:off x="221288" y="5424080"/>
            <a:ext cx="3012552" cy="4280715"/>
          </a:xfrm>
          <a:custGeom>
            <a:rect b="b" l="l" r="r" t="t"/>
            <a:pathLst>
              <a:path extrusionOk="0" h="4282803" w="3014022">
                <a:moveTo>
                  <a:pt x="0" y="0"/>
                </a:moveTo>
                <a:lnTo>
                  <a:pt x="3014023" y="0"/>
                </a:lnTo>
                <a:lnTo>
                  <a:pt x="3014023" y="4282803"/>
                </a:lnTo>
                <a:lnTo>
                  <a:pt x="0" y="4282803"/>
                </a:lnTo>
                <a:lnTo>
                  <a:pt x="0" y="0"/>
                </a:lnTo>
                <a:close/>
              </a:path>
            </a:pathLst>
          </a:custGeom>
          <a:blipFill rotWithShape="1">
            <a:blip r:embed="rId5">
              <a:alphaModFix/>
            </a:blip>
            <a:stretch>
              <a:fillRect b="0" l="0" r="0" t="0"/>
            </a:stretch>
          </a:blipFill>
          <a:ln>
            <a:noFill/>
          </a:ln>
        </p:spPr>
      </p:sp>
      <p:sp>
        <p:nvSpPr>
          <p:cNvPr id="22" name="Google Shape;22;p3"/>
          <p:cNvSpPr/>
          <p:nvPr/>
        </p:nvSpPr>
        <p:spPr>
          <a:xfrm rot="77336">
            <a:off x="1757658" y="5686715"/>
            <a:ext cx="1868345" cy="2403016"/>
          </a:xfrm>
          <a:custGeom>
            <a:rect b="b" l="l" r="r" t="t"/>
            <a:pathLst>
              <a:path extrusionOk="0" h="2402408" w="1867872">
                <a:moveTo>
                  <a:pt x="0" y="0"/>
                </a:moveTo>
                <a:lnTo>
                  <a:pt x="1867872" y="0"/>
                </a:lnTo>
                <a:lnTo>
                  <a:pt x="1867872" y="2402407"/>
                </a:lnTo>
                <a:lnTo>
                  <a:pt x="0" y="2402407"/>
                </a:lnTo>
                <a:lnTo>
                  <a:pt x="0" y="0"/>
                </a:lnTo>
                <a:close/>
              </a:path>
            </a:pathLst>
          </a:custGeom>
          <a:blipFill rotWithShape="1">
            <a:blip r:embed="rId6">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1">
    <p:spTree>
      <p:nvGrpSpPr>
        <p:cNvPr id="23" name="Shape 23"/>
        <p:cNvGrpSpPr/>
        <p:nvPr/>
      </p:nvGrpSpPr>
      <p:grpSpPr>
        <a:xfrm>
          <a:off x="0" y="0"/>
          <a:ext cx="0" cy="0"/>
          <a:chOff x="0" y="0"/>
          <a:chExt cx="0" cy="0"/>
        </a:xfrm>
      </p:grpSpPr>
      <p:sp>
        <p:nvSpPr>
          <p:cNvPr id="24" name="Google Shape;24;p4"/>
          <p:cNvSpPr/>
          <p:nvPr/>
        </p:nvSpPr>
        <p:spPr>
          <a:xfrm flipH="1" rot="10800000">
            <a:off x="11990486" y="-75565"/>
            <a:ext cx="6297514" cy="5219065"/>
          </a:xfrm>
          <a:custGeom>
            <a:rect b="b" l="l" r="r" t="t"/>
            <a:pathLst>
              <a:path extrusionOk="0" h="5219065" w="6297514">
                <a:moveTo>
                  <a:pt x="0" y="5219065"/>
                </a:moveTo>
                <a:lnTo>
                  <a:pt x="6297514" y="5219065"/>
                </a:lnTo>
                <a:lnTo>
                  <a:pt x="6297514" y="0"/>
                </a:lnTo>
                <a:lnTo>
                  <a:pt x="0" y="0"/>
                </a:lnTo>
                <a:lnTo>
                  <a:pt x="0" y="5219065"/>
                </a:lnTo>
                <a:close/>
              </a:path>
            </a:pathLst>
          </a:custGeom>
          <a:blipFill rotWithShape="1">
            <a:blip r:embed="rId2">
              <a:alphaModFix/>
            </a:blip>
            <a:stretch>
              <a:fillRect b="0" l="0" r="0" t="0"/>
            </a:stretch>
          </a:blipFill>
          <a:ln>
            <a:noFill/>
          </a:ln>
        </p:spPr>
      </p:sp>
      <p:sp>
        <p:nvSpPr>
          <p:cNvPr id="25" name="Google Shape;25;p4"/>
          <p:cNvSpPr/>
          <p:nvPr/>
        </p:nvSpPr>
        <p:spPr>
          <a:xfrm rot="111687">
            <a:off x="-290331" y="-489950"/>
            <a:ext cx="2431866" cy="2425787"/>
          </a:xfrm>
          <a:custGeom>
            <a:rect b="b" l="l" r="r" t="t"/>
            <a:pathLst>
              <a:path extrusionOk="0" h="2424507" w="2430583">
                <a:moveTo>
                  <a:pt x="0" y="0"/>
                </a:moveTo>
                <a:lnTo>
                  <a:pt x="2430583" y="0"/>
                </a:lnTo>
                <a:lnTo>
                  <a:pt x="2430583" y="2424507"/>
                </a:lnTo>
                <a:lnTo>
                  <a:pt x="0" y="2424507"/>
                </a:lnTo>
                <a:lnTo>
                  <a:pt x="0" y="0"/>
                </a:lnTo>
                <a:close/>
              </a:path>
            </a:pathLst>
          </a:custGeom>
          <a:blipFill rotWithShape="1">
            <a:blip r:embed="rId3">
              <a:alphaModFix/>
            </a:blip>
            <a:stretch>
              <a:fillRect b="0" l="0" r="0" t="0"/>
            </a:stretch>
          </a:blipFill>
          <a:ln>
            <a:noFill/>
          </a:ln>
        </p:spPr>
      </p:sp>
      <p:sp>
        <p:nvSpPr>
          <p:cNvPr id="26" name="Google Shape;26;p4"/>
          <p:cNvSpPr/>
          <p:nvPr>
            <p:ph idx="2" type="pic"/>
          </p:nvPr>
        </p:nvSpPr>
        <p:spPr>
          <a:xfrm rot="-257263">
            <a:off x="10491830" y="471263"/>
            <a:ext cx="6592652" cy="9344458"/>
          </a:xfrm>
          <a:prstGeom prst="rect">
            <a:avLst/>
          </a:prstGeom>
          <a:noFill/>
          <a:ln cap="flat" cmpd="sng" w="152400">
            <a:solidFill>
              <a:srgbClr val="FFFDFC"/>
            </a:solidFill>
            <a:prstDash val="solid"/>
            <a:round/>
            <a:headEnd len="sm" w="sm" type="none"/>
            <a:tailEnd len="sm" w="sm" type="none"/>
          </a:ln>
        </p:spPr>
      </p:sp>
      <p:sp>
        <p:nvSpPr>
          <p:cNvPr id="27" name="Google Shape;27;p4"/>
          <p:cNvSpPr/>
          <p:nvPr/>
        </p:nvSpPr>
        <p:spPr>
          <a:xfrm rot="631368">
            <a:off x="15947950" y="6518321"/>
            <a:ext cx="2326219" cy="3305461"/>
          </a:xfrm>
          <a:custGeom>
            <a:rect b="b" l="l" r="r" t="t"/>
            <a:pathLst>
              <a:path extrusionOk="0" h="3307757" w="2327834">
                <a:moveTo>
                  <a:pt x="0" y="0"/>
                </a:moveTo>
                <a:lnTo>
                  <a:pt x="2327834" y="0"/>
                </a:lnTo>
                <a:lnTo>
                  <a:pt x="2327834" y="3307757"/>
                </a:lnTo>
                <a:lnTo>
                  <a:pt x="0" y="3307757"/>
                </a:lnTo>
                <a:lnTo>
                  <a:pt x="0" y="0"/>
                </a:lnTo>
                <a:close/>
              </a:path>
            </a:pathLst>
          </a:custGeom>
          <a:blipFill rotWithShape="1">
            <a:blip r:embed="rId4">
              <a:alphaModFix/>
            </a:blip>
            <a:stretch>
              <a:fillRect b="0" l="0" r="0" t="0"/>
            </a:stretch>
          </a:blipFill>
          <a:ln>
            <a:noFill/>
          </a:ln>
        </p:spPr>
      </p:sp>
      <p:sp>
        <p:nvSpPr>
          <p:cNvPr id="28" name="Google Shape;28;p4"/>
          <p:cNvSpPr/>
          <p:nvPr/>
        </p:nvSpPr>
        <p:spPr>
          <a:xfrm>
            <a:off x="0" y="8633097"/>
            <a:ext cx="12519885" cy="4460209"/>
          </a:xfrm>
          <a:custGeom>
            <a:rect b="b" l="l" r="r" t="t"/>
            <a:pathLst>
              <a:path extrusionOk="0" h="4460209" w="12519885">
                <a:moveTo>
                  <a:pt x="0" y="0"/>
                </a:moveTo>
                <a:lnTo>
                  <a:pt x="12519885" y="0"/>
                </a:lnTo>
                <a:lnTo>
                  <a:pt x="12519885" y="4460209"/>
                </a:lnTo>
                <a:lnTo>
                  <a:pt x="0" y="4460209"/>
                </a:lnTo>
                <a:lnTo>
                  <a:pt x="0" y="0"/>
                </a:lnTo>
                <a:close/>
              </a:path>
            </a:pathLst>
          </a:custGeom>
          <a:blipFill rotWithShape="1">
            <a:blip r:embed="rId5">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p:cSld name="CUSTOM_1_1">
    <p:spTree>
      <p:nvGrpSpPr>
        <p:cNvPr id="29" name="Shape 29"/>
        <p:cNvGrpSpPr/>
        <p:nvPr/>
      </p:nvGrpSpPr>
      <p:grpSpPr>
        <a:xfrm>
          <a:off x="0" y="0"/>
          <a:ext cx="0" cy="0"/>
          <a:chOff x="0" y="0"/>
          <a:chExt cx="0" cy="0"/>
        </a:xfrm>
      </p:grpSpPr>
      <p:sp>
        <p:nvSpPr>
          <p:cNvPr id="30" name="Google Shape;30;p5"/>
          <p:cNvSpPr/>
          <p:nvPr/>
        </p:nvSpPr>
        <p:spPr>
          <a:xfrm>
            <a:off x="2789372" y="7270248"/>
            <a:ext cx="12519885" cy="4460209"/>
          </a:xfrm>
          <a:custGeom>
            <a:rect b="b" l="l" r="r" t="t"/>
            <a:pathLst>
              <a:path extrusionOk="0" h="4460209" w="12519885">
                <a:moveTo>
                  <a:pt x="0" y="0"/>
                </a:moveTo>
                <a:lnTo>
                  <a:pt x="12519885" y="0"/>
                </a:lnTo>
                <a:lnTo>
                  <a:pt x="12519885" y="4460209"/>
                </a:lnTo>
                <a:lnTo>
                  <a:pt x="0" y="4460209"/>
                </a:lnTo>
                <a:lnTo>
                  <a:pt x="0" y="0"/>
                </a:lnTo>
                <a:close/>
              </a:path>
            </a:pathLst>
          </a:custGeom>
          <a:blipFill rotWithShape="1">
            <a:blip r:embed="rId2">
              <a:alphaModFix/>
            </a:blip>
            <a:stretch>
              <a:fillRect b="0" l="0" r="0" t="0"/>
            </a:stretch>
          </a:blipFill>
          <a:ln>
            <a:noFill/>
          </a:ln>
        </p:spPr>
      </p:sp>
      <p:sp>
        <p:nvSpPr>
          <p:cNvPr id="31" name="Google Shape;31;p5"/>
          <p:cNvSpPr/>
          <p:nvPr>
            <p:ph idx="2" type="pic"/>
          </p:nvPr>
        </p:nvSpPr>
        <p:spPr>
          <a:xfrm>
            <a:off x="566475" y="1213950"/>
            <a:ext cx="10758000" cy="6992100"/>
          </a:xfrm>
          <a:prstGeom prst="rect">
            <a:avLst/>
          </a:prstGeom>
          <a:noFill/>
          <a:ln cap="flat" cmpd="sng" w="152400">
            <a:solidFill>
              <a:srgbClr val="FFFDFC"/>
            </a:solidFill>
            <a:prstDash val="solid"/>
            <a:round/>
            <a:headEnd len="sm" w="sm" type="none"/>
            <a:tailEnd len="sm" w="sm" type="none"/>
          </a:ln>
        </p:spPr>
      </p:sp>
      <p:sp>
        <p:nvSpPr>
          <p:cNvPr id="32" name="Google Shape;32;p5"/>
          <p:cNvSpPr/>
          <p:nvPr>
            <p:ph idx="3" type="pic"/>
          </p:nvPr>
        </p:nvSpPr>
        <p:spPr>
          <a:xfrm rot="291956">
            <a:off x="6685049" y="6076822"/>
            <a:ext cx="5874472" cy="3555805"/>
          </a:xfrm>
          <a:prstGeom prst="rect">
            <a:avLst/>
          </a:prstGeom>
          <a:noFill/>
          <a:ln cap="flat" cmpd="sng" w="152400">
            <a:solidFill>
              <a:srgbClr val="FFFDFC"/>
            </a:solidFill>
            <a:prstDash val="solid"/>
            <a:round/>
            <a:headEnd len="sm" w="sm" type="none"/>
            <a:tailEnd len="sm" w="sm" type="none"/>
          </a:ln>
        </p:spPr>
      </p:sp>
      <p:sp>
        <p:nvSpPr>
          <p:cNvPr id="33" name="Google Shape;33;p5"/>
          <p:cNvSpPr/>
          <p:nvPr/>
        </p:nvSpPr>
        <p:spPr>
          <a:xfrm flipH="1">
            <a:off x="-215700" y="231968"/>
            <a:ext cx="3145576" cy="4469735"/>
          </a:xfrm>
          <a:custGeom>
            <a:rect b="b" l="l" r="r" t="t"/>
            <a:pathLst>
              <a:path extrusionOk="0" h="4469735" w="3145576">
                <a:moveTo>
                  <a:pt x="3145576" y="0"/>
                </a:moveTo>
                <a:lnTo>
                  <a:pt x="0" y="0"/>
                </a:lnTo>
                <a:lnTo>
                  <a:pt x="0" y="4469735"/>
                </a:lnTo>
                <a:lnTo>
                  <a:pt x="3145576" y="4469735"/>
                </a:lnTo>
                <a:lnTo>
                  <a:pt x="3145576" y="0"/>
                </a:lnTo>
                <a:close/>
              </a:path>
            </a:pathLst>
          </a:custGeom>
          <a:blipFill rotWithShape="1">
            <a:blip r:embed="rId3">
              <a:alphaModFix/>
            </a:blip>
            <a:stretch>
              <a:fillRect b="0" l="0" r="0" t="0"/>
            </a:stretch>
          </a:blipFill>
          <a:ln>
            <a:noFill/>
          </a:ln>
        </p:spPr>
      </p:sp>
      <p:sp>
        <p:nvSpPr>
          <p:cNvPr id="34" name="Google Shape;34;p5"/>
          <p:cNvSpPr/>
          <p:nvPr/>
        </p:nvSpPr>
        <p:spPr>
          <a:xfrm rot="-1021735">
            <a:off x="1917536" y="6507643"/>
            <a:ext cx="3385619" cy="3199410"/>
          </a:xfrm>
          <a:custGeom>
            <a:rect b="b" l="l" r="r" t="t"/>
            <a:pathLst>
              <a:path extrusionOk="0" h="3203286" w="3389721">
                <a:moveTo>
                  <a:pt x="0" y="0"/>
                </a:moveTo>
                <a:lnTo>
                  <a:pt x="3389721" y="0"/>
                </a:lnTo>
                <a:lnTo>
                  <a:pt x="3389721" y="3203286"/>
                </a:lnTo>
                <a:lnTo>
                  <a:pt x="0" y="3203286"/>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1">
  <p:cSld name="CUSTOM_1_1_1">
    <p:spTree>
      <p:nvGrpSpPr>
        <p:cNvPr id="35" name="Shape 35"/>
        <p:cNvGrpSpPr/>
        <p:nvPr/>
      </p:nvGrpSpPr>
      <p:grpSpPr>
        <a:xfrm>
          <a:off x="0" y="0"/>
          <a:ext cx="0" cy="0"/>
          <a:chOff x="0" y="0"/>
          <a:chExt cx="0" cy="0"/>
        </a:xfrm>
      </p:grpSpPr>
      <p:sp>
        <p:nvSpPr>
          <p:cNvPr id="36" name="Google Shape;36;p6"/>
          <p:cNvSpPr/>
          <p:nvPr/>
        </p:nvSpPr>
        <p:spPr>
          <a:xfrm flipH="1" rot="10800000">
            <a:off x="1772488" y="4830913"/>
            <a:ext cx="7238688" cy="5175663"/>
          </a:xfrm>
          <a:custGeom>
            <a:rect b="b" l="l" r="r" t="t"/>
            <a:pathLst>
              <a:path extrusionOk="0" h="5049427" w="7062135">
                <a:moveTo>
                  <a:pt x="0" y="5049427"/>
                </a:moveTo>
                <a:lnTo>
                  <a:pt x="7062135" y="5049427"/>
                </a:lnTo>
                <a:lnTo>
                  <a:pt x="7062135" y="0"/>
                </a:lnTo>
                <a:lnTo>
                  <a:pt x="0" y="0"/>
                </a:lnTo>
                <a:lnTo>
                  <a:pt x="0" y="5049427"/>
                </a:lnTo>
                <a:close/>
              </a:path>
            </a:pathLst>
          </a:custGeom>
          <a:blipFill rotWithShape="1">
            <a:blip r:embed="rId2">
              <a:alphaModFix/>
            </a:blip>
            <a:stretch>
              <a:fillRect b="0" l="0" r="0" t="0"/>
            </a:stretch>
          </a:blipFill>
          <a:ln>
            <a:noFill/>
          </a:ln>
        </p:spPr>
      </p:sp>
      <p:sp>
        <p:nvSpPr>
          <p:cNvPr id="37" name="Google Shape;37;p6"/>
          <p:cNvSpPr/>
          <p:nvPr>
            <p:ph idx="2" type="pic"/>
          </p:nvPr>
        </p:nvSpPr>
        <p:spPr>
          <a:xfrm>
            <a:off x="1748275" y="822625"/>
            <a:ext cx="7238700" cy="5388300"/>
          </a:xfrm>
          <a:prstGeom prst="rect">
            <a:avLst/>
          </a:prstGeom>
          <a:noFill/>
          <a:ln cap="flat" cmpd="sng" w="152400">
            <a:solidFill>
              <a:srgbClr val="FFFDFC"/>
            </a:solidFill>
            <a:prstDash val="solid"/>
            <a:round/>
            <a:headEnd len="sm" w="sm" type="none"/>
            <a:tailEnd len="sm" w="sm" type="none"/>
          </a:ln>
        </p:spPr>
      </p:sp>
      <p:sp>
        <p:nvSpPr>
          <p:cNvPr id="38" name="Google Shape;38;p6"/>
          <p:cNvSpPr/>
          <p:nvPr/>
        </p:nvSpPr>
        <p:spPr>
          <a:xfrm flipH="1">
            <a:off x="9887799" y="346491"/>
            <a:ext cx="7238688" cy="5175663"/>
          </a:xfrm>
          <a:custGeom>
            <a:rect b="b" l="l" r="r" t="t"/>
            <a:pathLst>
              <a:path extrusionOk="0" h="5049427" w="7062135">
                <a:moveTo>
                  <a:pt x="7062135" y="0"/>
                </a:moveTo>
                <a:lnTo>
                  <a:pt x="0" y="0"/>
                </a:lnTo>
                <a:lnTo>
                  <a:pt x="0" y="5049427"/>
                </a:lnTo>
                <a:lnTo>
                  <a:pt x="7062135" y="5049427"/>
                </a:lnTo>
                <a:lnTo>
                  <a:pt x="7062135" y="0"/>
                </a:lnTo>
                <a:close/>
              </a:path>
            </a:pathLst>
          </a:custGeom>
          <a:blipFill rotWithShape="1">
            <a:blip r:embed="rId2">
              <a:alphaModFix/>
            </a:blip>
            <a:stretch>
              <a:fillRect b="0" l="0" r="0" t="0"/>
            </a:stretch>
          </a:blipFill>
          <a:ln>
            <a:noFill/>
          </a:ln>
        </p:spPr>
      </p:sp>
      <p:sp>
        <p:nvSpPr>
          <p:cNvPr id="39" name="Google Shape;39;p6"/>
          <p:cNvSpPr/>
          <p:nvPr>
            <p:ph idx="3" type="pic"/>
          </p:nvPr>
        </p:nvSpPr>
        <p:spPr>
          <a:xfrm>
            <a:off x="9887800" y="4439900"/>
            <a:ext cx="7238700" cy="5388300"/>
          </a:xfrm>
          <a:prstGeom prst="rect">
            <a:avLst/>
          </a:prstGeom>
          <a:noFill/>
          <a:ln cap="flat" cmpd="sng" w="152400">
            <a:solidFill>
              <a:srgbClr val="FFFDFC"/>
            </a:solidFill>
            <a:prstDash val="solid"/>
            <a:round/>
            <a:headEnd len="sm" w="sm" type="none"/>
            <a:tailEnd len="sm" w="sm" type="none"/>
          </a:ln>
        </p:spPr>
      </p:sp>
      <p:sp>
        <p:nvSpPr>
          <p:cNvPr id="40" name="Google Shape;40;p6"/>
          <p:cNvSpPr/>
          <p:nvPr/>
        </p:nvSpPr>
        <p:spPr>
          <a:xfrm flipH="1" rot="-579052">
            <a:off x="-871044" y="-700432"/>
            <a:ext cx="4807306" cy="4741206"/>
          </a:xfrm>
          <a:custGeom>
            <a:rect b="b" l="l" r="r" t="t"/>
            <a:pathLst>
              <a:path extrusionOk="0" h="4745286" w="4811443">
                <a:moveTo>
                  <a:pt x="4811444" y="0"/>
                </a:moveTo>
                <a:lnTo>
                  <a:pt x="0" y="0"/>
                </a:lnTo>
                <a:lnTo>
                  <a:pt x="0" y="4745286"/>
                </a:lnTo>
                <a:lnTo>
                  <a:pt x="4811444" y="4745286"/>
                </a:lnTo>
                <a:lnTo>
                  <a:pt x="4811444" y="0"/>
                </a:lnTo>
                <a:close/>
              </a:path>
            </a:pathLst>
          </a:custGeom>
          <a:blipFill rotWithShape="1">
            <a:blip r:embed="rId3">
              <a:alphaModFix/>
            </a:blip>
            <a:stretch>
              <a:fillRect b="0" l="0" r="0" t="0"/>
            </a:stretch>
          </a:blipFill>
          <a:ln>
            <a:noFill/>
          </a:ln>
        </p:spPr>
      </p:sp>
      <p:sp>
        <p:nvSpPr>
          <p:cNvPr id="41" name="Google Shape;41;p6"/>
          <p:cNvSpPr/>
          <p:nvPr/>
        </p:nvSpPr>
        <p:spPr>
          <a:xfrm rot="-921333">
            <a:off x="16136614" y="6141431"/>
            <a:ext cx="2572306" cy="3308431"/>
          </a:xfrm>
          <a:custGeom>
            <a:rect b="b" l="l" r="r" t="t"/>
            <a:pathLst>
              <a:path extrusionOk="0" h="3306035" w="2570443">
                <a:moveTo>
                  <a:pt x="0" y="0"/>
                </a:moveTo>
                <a:lnTo>
                  <a:pt x="2570443" y="0"/>
                </a:lnTo>
                <a:lnTo>
                  <a:pt x="2570443" y="3306036"/>
                </a:lnTo>
                <a:lnTo>
                  <a:pt x="0" y="3306036"/>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1 1">
  <p:cSld name="CUSTOM_1_1_1_1">
    <p:spTree>
      <p:nvGrpSpPr>
        <p:cNvPr id="42" name="Shape 42"/>
        <p:cNvGrpSpPr/>
        <p:nvPr/>
      </p:nvGrpSpPr>
      <p:grpSpPr>
        <a:xfrm>
          <a:off x="0" y="0"/>
          <a:ext cx="0" cy="0"/>
          <a:chOff x="0" y="0"/>
          <a:chExt cx="0" cy="0"/>
        </a:xfrm>
      </p:grpSpPr>
      <p:sp>
        <p:nvSpPr>
          <p:cNvPr id="43" name="Google Shape;43;p7"/>
          <p:cNvSpPr/>
          <p:nvPr/>
        </p:nvSpPr>
        <p:spPr>
          <a:xfrm rot="10800000">
            <a:off x="0" y="0"/>
            <a:ext cx="9211947" cy="7634401"/>
          </a:xfrm>
          <a:custGeom>
            <a:rect b="b" l="l" r="r" t="t"/>
            <a:pathLst>
              <a:path extrusionOk="0" h="7634401" w="9211947">
                <a:moveTo>
                  <a:pt x="9211947" y="7634401"/>
                </a:moveTo>
                <a:lnTo>
                  <a:pt x="0" y="7634401"/>
                </a:lnTo>
                <a:lnTo>
                  <a:pt x="0" y="0"/>
                </a:lnTo>
                <a:lnTo>
                  <a:pt x="9211947" y="0"/>
                </a:lnTo>
                <a:lnTo>
                  <a:pt x="9211947" y="7634401"/>
                </a:lnTo>
                <a:close/>
              </a:path>
            </a:pathLst>
          </a:custGeom>
          <a:blipFill rotWithShape="1">
            <a:blip r:embed="rId2">
              <a:alphaModFix/>
            </a:blip>
            <a:stretch>
              <a:fillRect b="0" l="0" r="0" t="0"/>
            </a:stretch>
          </a:blipFill>
          <a:ln>
            <a:noFill/>
          </a:ln>
        </p:spPr>
      </p:sp>
      <p:sp>
        <p:nvSpPr>
          <p:cNvPr id="44" name="Google Shape;44;p7"/>
          <p:cNvSpPr/>
          <p:nvPr>
            <p:ph idx="2" type="pic"/>
          </p:nvPr>
        </p:nvSpPr>
        <p:spPr>
          <a:xfrm>
            <a:off x="1028700" y="977250"/>
            <a:ext cx="5667000" cy="8332500"/>
          </a:xfrm>
          <a:prstGeom prst="rect">
            <a:avLst/>
          </a:prstGeom>
          <a:noFill/>
          <a:ln cap="flat" cmpd="sng" w="114300">
            <a:solidFill>
              <a:srgbClr val="FFFDFC"/>
            </a:solidFill>
            <a:prstDash val="solid"/>
            <a:round/>
            <a:headEnd len="sm" w="sm" type="none"/>
            <a:tailEnd len="sm" w="sm" type="none"/>
          </a:ln>
        </p:spPr>
      </p:sp>
      <p:sp>
        <p:nvSpPr>
          <p:cNvPr id="45" name="Google Shape;45;p7"/>
          <p:cNvSpPr/>
          <p:nvPr>
            <p:ph idx="3" type="pic"/>
          </p:nvPr>
        </p:nvSpPr>
        <p:spPr>
          <a:xfrm>
            <a:off x="7073675" y="977250"/>
            <a:ext cx="5667000" cy="3938400"/>
          </a:xfrm>
          <a:prstGeom prst="rect">
            <a:avLst/>
          </a:prstGeom>
          <a:noFill/>
          <a:ln cap="flat" cmpd="sng" w="114300">
            <a:solidFill>
              <a:srgbClr val="FFFDFC"/>
            </a:solidFill>
            <a:prstDash val="solid"/>
            <a:round/>
            <a:headEnd len="sm" w="sm" type="none"/>
            <a:tailEnd len="sm" w="sm" type="none"/>
          </a:ln>
        </p:spPr>
      </p:sp>
      <p:sp>
        <p:nvSpPr>
          <p:cNvPr id="46" name="Google Shape;46;p7"/>
          <p:cNvSpPr/>
          <p:nvPr>
            <p:ph idx="4" type="pic"/>
          </p:nvPr>
        </p:nvSpPr>
        <p:spPr>
          <a:xfrm>
            <a:off x="7073675" y="5371350"/>
            <a:ext cx="5667000" cy="3938400"/>
          </a:xfrm>
          <a:prstGeom prst="rect">
            <a:avLst/>
          </a:prstGeom>
          <a:noFill/>
          <a:ln cap="flat" cmpd="sng" w="114300">
            <a:solidFill>
              <a:srgbClr val="FFFDFC"/>
            </a:solidFill>
            <a:prstDash val="solid"/>
            <a:round/>
            <a:headEnd len="sm" w="sm" type="none"/>
            <a:tailEnd len="sm" w="sm" type="none"/>
          </a:ln>
        </p:spPr>
      </p:sp>
      <p:sp>
        <p:nvSpPr>
          <p:cNvPr id="47" name="Google Shape;47;p7"/>
          <p:cNvSpPr/>
          <p:nvPr/>
        </p:nvSpPr>
        <p:spPr>
          <a:xfrm flipH="1" rot="-2900561">
            <a:off x="-279774" y="6091599"/>
            <a:ext cx="3147119" cy="4471927"/>
          </a:xfrm>
          <a:custGeom>
            <a:rect b="b" l="l" r="r" t="t"/>
            <a:pathLst>
              <a:path extrusionOk="0" h="4469735" w="3145576">
                <a:moveTo>
                  <a:pt x="3145576" y="0"/>
                </a:moveTo>
                <a:lnTo>
                  <a:pt x="0" y="0"/>
                </a:lnTo>
                <a:lnTo>
                  <a:pt x="0" y="4469735"/>
                </a:lnTo>
                <a:lnTo>
                  <a:pt x="3145576" y="4469735"/>
                </a:lnTo>
                <a:lnTo>
                  <a:pt x="3145576" y="0"/>
                </a:lnTo>
                <a:close/>
              </a:path>
            </a:pathLst>
          </a:custGeom>
          <a:blipFill rotWithShape="1">
            <a:blip r:embed="rId3">
              <a:alphaModFix/>
            </a:blip>
            <a:stretch>
              <a:fillRect b="0" l="0" r="0" t="0"/>
            </a:stretch>
          </a:blipFill>
          <a:ln>
            <a:noFill/>
          </a:ln>
        </p:spPr>
      </p:sp>
      <p:sp>
        <p:nvSpPr>
          <p:cNvPr id="48" name="Google Shape;48;p7"/>
          <p:cNvSpPr/>
          <p:nvPr/>
        </p:nvSpPr>
        <p:spPr>
          <a:xfrm rot="1528540">
            <a:off x="5630302" y="2310653"/>
            <a:ext cx="2435421" cy="2301472"/>
          </a:xfrm>
          <a:custGeom>
            <a:rect b="b" l="l" r="r" t="t"/>
            <a:pathLst>
              <a:path extrusionOk="0" h="2302156" w="2436144">
                <a:moveTo>
                  <a:pt x="0" y="0"/>
                </a:moveTo>
                <a:lnTo>
                  <a:pt x="2436144" y="0"/>
                </a:lnTo>
                <a:lnTo>
                  <a:pt x="2436144" y="2302157"/>
                </a:lnTo>
                <a:lnTo>
                  <a:pt x="0" y="2302157"/>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1 1 1">
  <p:cSld name="CUSTOM_1_1_1_1_1">
    <p:spTree>
      <p:nvGrpSpPr>
        <p:cNvPr id="49" name="Shape 49"/>
        <p:cNvGrpSpPr/>
        <p:nvPr/>
      </p:nvGrpSpPr>
      <p:grpSpPr>
        <a:xfrm>
          <a:off x="0" y="0"/>
          <a:ext cx="0" cy="0"/>
          <a:chOff x="0" y="0"/>
          <a:chExt cx="0" cy="0"/>
        </a:xfrm>
      </p:grpSpPr>
      <p:sp>
        <p:nvSpPr>
          <p:cNvPr id="50" name="Google Shape;50;p8"/>
          <p:cNvSpPr/>
          <p:nvPr/>
        </p:nvSpPr>
        <p:spPr>
          <a:xfrm flipH="1" rot="10800000">
            <a:off x="4417813" y="-131239"/>
            <a:ext cx="13870187" cy="6917756"/>
          </a:xfrm>
          <a:custGeom>
            <a:rect b="b" l="l" r="r" t="t"/>
            <a:pathLst>
              <a:path extrusionOk="0" h="6917756" w="13870187">
                <a:moveTo>
                  <a:pt x="0" y="6917756"/>
                </a:moveTo>
                <a:lnTo>
                  <a:pt x="13870187" y="6917756"/>
                </a:lnTo>
                <a:lnTo>
                  <a:pt x="13870187" y="0"/>
                </a:lnTo>
                <a:lnTo>
                  <a:pt x="0" y="0"/>
                </a:lnTo>
                <a:lnTo>
                  <a:pt x="0" y="6917756"/>
                </a:lnTo>
                <a:close/>
              </a:path>
            </a:pathLst>
          </a:custGeom>
          <a:blipFill rotWithShape="1">
            <a:blip r:embed="rId2">
              <a:alphaModFix/>
            </a:blip>
            <a:stretch>
              <a:fillRect b="0" l="0" r="0" t="0"/>
            </a:stretch>
          </a:blipFill>
          <a:ln>
            <a:noFill/>
          </a:ln>
        </p:spPr>
      </p:sp>
      <p:sp>
        <p:nvSpPr>
          <p:cNvPr id="51" name="Google Shape;51;p8"/>
          <p:cNvSpPr/>
          <p:nvPr/>
        </p:nvSpPr>
        <p:spPr>
          <a:xfrm rot="-6527820">
            <a:off x="10775036" y="5728298"/>
            <a:ext cx="3493193" cy="6606512"/>
          </a:xfrm>
          <a:custGeom>
            <a:rect b="b" l="l" r="r" t="t"/>
            <a:pathLst>
              <a:path extrusionOk="0" h="6600698" w="3490119">
                <a:moveTo>
                  <a:pt x="0" y="0"/>
                </a:moveTo>
                <a:lnTo>
                  <a:pt x="3490119" y="0"/>
                </a:lnTo>
                <a:lnTo>
                  <a:pt x="3490119" y="6600698"/>
                </a:lnTo>
                <a:lnTo>
                  <a:pt x="0" y="6600698"/>
                </a:lnTo>
                <a:lnTo>
                  <a:pt x="0" y="0"/>
                </a:lnTo>
                <a:close/>
              </a:path>
            </a:pathLst>
          </a:custGeom>
          <a:blipFill rotWithShape="1">
            <a:blip r:embed="rId3">
              <a:alphaModFix/>
            </a:blip>
            <a:stretch>
              <a:fillRect b="0" l="0" r="0" t="0"/>
            </a:stretch>
          </a:blipFill>
          <a:ln>
            <a:noFill/>
          </a:ln>
        </p:spPr>
      </p:sp>
      <p:sp>
        <p:nvSpPr>
          <p:cNvPr id="52" name="Google Shape;52;p8"/>
          <p:cNvSpPr/>
          <p:nvPr>
            <p:ph idx="2" type="pic"/>
          </p:nvPr>
        </p:nvSpPr>
        <p:spPr>
          <a:xfrm>
            <a:off x="1028700" y="1511825"/>
            <a:ext cx="6609600" cy="3631800"/>
          </a:xfrm>
          <a:prstGeom prst="rect">
            <a:avLst/>
          </a:prstGeom>
          <a:noFill/>
          <a:ln cap="flat" cmpd="sng" w="114300">
            <a:solidFill>
              <a:srgbClr val="FFFDFC"/>
            </a:solidFill>
            <a:prstDash val="solid"/>
            <a:round/>
            <a:headEnd len="sm" w="sm" type="none"/>
            <a:tailEnd len="sm" w="sm" type="none"/>
          </a:ln>
        </p:spPr>
      </p:sp>
      <p:sp>
        <p:nvSpPr>
          <p:cNvPr id="53" name="Google Shape;53;p8"/>
          <p:cNvSpPr/>
          <p:nvPr>
            <p:ph idx="3" type="pic"/>
          </p:nvPr>
        </p:nvSpPr>
        <p:spPr>
          <a:xfrm>
            <a:off x="7989450" y="1464600"/>
            <a:ext cx="4683300" cy="7357800"/>
          </a:xfrm>
          <a:prstGeom prst="rect">
            <a:avLst/>
          </a:prstGeom>
          <a:noFill/>
          <a:ln cap="flat" cmpd="sng" w="114300">
            <a:solidFill>
              <a:srgbClr val="FFFDFC"/>
            </a:solidFill>
            <a:prstDash val="solid"/>
            <a:round/>
            <a:headEnd len="sm" w="sm" type="none"/>
            <a:tailEnd len="sm" w="sm" type="none"/>
          </a:ln>
        </p:spPr>
      </p:sp>
      <p:sp>
        <p:nvSpPr>
          <p:cNvPr id="54" name="Google Shape;54;p8"/>
          <p:cNvSpPr/>
          <p:nvPr>
            <p:ph idx="4" type="pic"/>
          </p:nvPr>
        </p:nvSpPr>
        <p:spPr>
          <a:xfrm>
            <a:off x="13023800" y="1464600"/>
            <a:ext cx="4683300" cy="7357800"/>
          </a:xfrm>
          <a:prstGeom prst="rect">
            <a:avLst/>
          </a:prstGeom>
          <a:noFill/>
          <a:ln cap="flat" cmpd="sng" w="114300">
            <a:solidFill>
              <a:srgbClr val="FFFDFC"/>
            </a:solidFill>
            <a:prstDash val="solid"/>
            <a:round/>
            <a:headEnd len="sm" w="sm" type="none"/>
            <a:tailEnd len="sm" w="sm" type="none"/>
          </a:ln>
        </p:spPr>
      </p:sp>
      <p:sp>
        <p:nvSpPr>
          <p:cNvPr id="55" name="Google Shape;55;p8"/>
          <p:cNvSpPr/>
          <p:nvPr/>
        </p:nvSpPr>
        <p:spPr>
          <a:xfrm rot="904748">
            <a:off x="-250534" y="7346481"/>
            <a:ext cx="3424585" cy="3420305"/>
          </a:xfrm>
          <a:custGeom>
            <a:rect b="b" l="l" r="r" t="t"/>
            <a:pathLst>
              <a:path extrusionOk="0" h="3422316" w="3426599">
                <a:moveTo>
                  <a:pt x="0" y="0"/>
                </a:moveTo>
                <a:lnTo>
                  <a:pt x="3426599" y="0"/>
                </a:lnTo>
                <a:lnTo>
                  <a:pt x="3426599" y="3422316"/>
                </a:lnTo>
                <a:lnTo>
                  <a:pt x="0" y="3422316"/>
                </a:lnTo>
                <a:lnTo>
                  <a:pt x="0" y="0"/>
                </a:lnTo>
                <a:close/>
              </a:path>
            </a:pathLst>
          </a:custGeom>
          <a:blipFill rotWithShape="1">
            <a:blip r:embed="rId4">
              <a:alphaModFix/>
            </a:blip>
            <a:stretch>
              <a:fillRect b="0" l="0" r="0" t="0"/>
            </a:stretch>
          </a:blipFill>
          <a:ln>
            <a:noFill/>
          </a:ln>
        </p:spPr>
      </p:sp>
      <p:sp>
        <p:nvSpPr>
          <p:cNvPr id="56" name="Google Shape;56;p8"/>
          <p:cNvSpPr/>
          <p:nvPr/>
        </p:nvSpPr>
        <p:spPr>
          <a:xfrm rot="5400000">
            <a:off x="1054624" y="-397507"/>
            <a:ext cx="1890995" cy="3493756"/>
          </a:xfrm>
          <a:custGeom>
            <a:rect b="b" l="l" r="r" t="t"/>
            <a:pathLst>
              <a:path extrusionOk="0" h="3493756" w="1890995">
                <a:moveTo>
                  <a:pt x="0" y="0"/>
                </a:moveTo>
                <a:lnTo>
                  <a:pt x="1890996" y="0"/>
                </a:lnTo>
                <a:lnTo>
                  <a:pt x="1890996" y="3493756"/>
                </a:lnTo>
                <a:lnTo>
                  <a:pt x="0" y="3493756"/>
                </a:lnTo>
                <a:lnTo>
                  <a:pt x="0" y="0"/>
                </a:lnTo>
                <a:close/>
              </a:path>
            </a:pathLst>
          </a:custGeom>
          <a:blipFill rotWithShape="1">
            <a:blip r:embed="rId5">
              <a:alphaModFix/>
            </a:blip>
            <a:stretch>
              <a:fillRect b="0" l="0" r="0" t="0"/>
            </a:stretch>
          </a:blipFill>
          <a:ln>
            <a:noFill/>
          </a:ln>
        </p:spPr>
      </p:sp>
      <p:sp>
        <p:nvSpPr>
          <p:cNvPr id="57" name="Google Shape;57;p8"/>
          <p:cNvSpPr/>
          <p:nvPr/>
        </p:nvSpPr>
        <p:spPr>
          <a:xfrm>
            <a:off x="11508603" y="303573"/>
            <a:ext cx="2327951" cy="2322131"/>
          </a:xfrm>
          <a:custGeom>
            <a:rect b="b" l="l" r="r" t="t"/>
            <a:pathLst>
              <a:path extrusionOk="0" h="2322131" w="2327951">
                <a:moveTo>
                  <a:pt x="0" y="0"/>
                </a:moveTo>
                <a:lnTo>
                  <a:pt x="2327951" y="0"/>
                </a:lnTo>
                <a:lnTo>
                  <a:pt x="2327951" y="2322131"/>
                </a:lnTo>
                <a:lnTo>
                  <a:pt x="0" y="2322131"/>
                </a:lnTo>
                <a:lnTo>
                  <a:pt x="0" y="0"/>
                </a:lnTo>
                <a:close/>
              </a:path>
            </a:pathLst>
          </a:custGeom>
          <a:blipFill rotWithShape="1">
            <a:blip r:embed="rId6">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1 1 1 1">
  <p:cSld name="CUSTOM_1_1_1_1_1_1">
    <p:spTree>
      <p:nvGrpSpPr>
        <p:cNvPr id="58" name="Shape 58"/>
        <p:cNvGrpSpPr/>
        <p:nvPr/>
      </p:nvGrpSpPr>
      <p:grpSpPr>
        <a:xfrm>
          <a:off x="0" y="0"/>
          <a:ext cx="0" cy="0"/>
          <a:chOff x="0" y="0"/>
          <a:chExt cx="0" cy="0"/>
        </a:xfrm>
      </p:grpSpPr>
      <p:sp>
        <p:nvSpPr>
          <p:cNvPr id="59" name="Google Shape;59;p9"/>
          <p:cNvSpPr/>
          <p:nvPr/>
        </p:nvSpPr>
        <p:spPr>
          <a:xfrm flipH="1" rot="-5400000">
            <a:off x="-3675898" y="2731161"/>
            <a:ext cx="9409196" cy="3352026"/>
          </a:xfrm>
          <a:custGeom>
            <a:rect b="b" l="l" r="r" t="t"/>
            <a:pathLst>
              <a:path extrusionOk="0" h="3352026" w="9409196">
                <a:moveTo>
                  <a:pt x="9409196" y="0"/>
                </a:moveTo>
                <a:lnTo>
                  <a:pt x="0" y="0"/>
                </a:lnTo>
                <a:lnTo>
                  <a:pt x="0" y="3352026"/>
                </a:lnTo>
                <a:lnTo>
                  <a:pt x="9409196" y="3352026"/>
                </a:lnTo>
                <a:lnTo>
                  <a:pt x="9409196" y="0"/>
                </a:lnTo>
                <a:close/>
              </a:path>
            </a:pathLst>
          </a:custGeom>
          <a:blipFill rotWithShape="1">
            <a:blip r:embed="rId2">
              <a:alphaModFix/>
            </a:blip>
            <a:stretch>
              <a:fillRect b="0" l="0" r="0" t="0"/>
            </a:stretch>
          </a:blipFill>
          <a:ln>
            <a:noFill/>
          </a:ln>
        </p:spPr>
      </p:sp>
      <p:sp>
        <p:nvSpPr>
          <p:cNvPr id="60" name="Google Shape;60;p9"/>
          <p:cNvSpPr/>
          <p:nvPr/>
        </p:nvSpPr>
        <p:spPr>
          <a:xfrm flipH="1" rot="5400000">
            <a:off x="12773639" y="3906389"/>
            <a:ext cx="9409196" cy="3352026"/>
          </a:xfrm>
          <a:custGeom>
            <a:rect b="b" l="l" r="r" t="t"/>
            <a:pathLst>
              <a:path extrusionOk="0" h="3352026" w="9409196">
                <a:moveTo>
                  <a:pt x="0" y="3352026"/>
                </a:moveTo>
                <a:lnTo>
                  <a:pt x="9409195" y="3352026"/>
                </a:lnTo>
                <a:lnTo>
                  <a:pt x="9409195" y="0"/>
                </a:lnTo>
                <a:lnTo>
                  <a:pt x="0" y="0"/>
                </a:lnTo>
                <a:lnTo>
                  <a:pt x="0" y="3352026"/>
                </a:lnTo>
                <a:close/>
              </a:path>
            </a:pathLst>
          </a:custGeom>
          <a:blipFill rotWithShape="1">
            <a:blip r:embed="rId2">
              <a:alphaModFix/>
            </a:blip>
            <a:stretch>
              <a:fillRect b="0" l="0" r="0" t="0"/>
            </a:stretch>
          </a:blipFill>
          <a:ln>
            <a:noFill/>
          </a:ln>
        </p:spPr>
      </p:sp>
      <p:sp>
        <p:nvSpPr>
          <p:cNvPr id="61" name="Google Shape;61;p9"/>
          <p:cNvSpPr/>
          <p:nvPr>
            <p:ph idx="2" type="pic"/>
          </p:nvPr>
        </p:nvSpPr>
        <p:spPr>
          <a:xfrm>
            <a:off x="1099375" y="1605775"/>
            <a:ext cx="7482900" cy="5602800"/>
          </a:xfrm>
          <a:prstGeom prst="rect">
            <a:avLst/>
          </a:prstGeom>
          <a:noFill/>
          <a:ln cap="flat" cmpd="sng" w="152400">
            <a:solidFill>
              <a:srgbClr val="FFFDFC"/>
            </a:solidFill>
            <a:prstDash val="solid"/>
            <a:round/>
            <a:headEnd len="sm" w="sm" type="none"/>
            <a:tailEnd len="sm" w="sm" type="none"/>
          </a:ln>
        </p:spPr>
      </p:sp>
      <p:sp>
        <p:nvSpPr>
          <p:cNvPr id="62" name="Google Shape;62;p9"/>
          <p:cNvSpPr/>
          <p:nvPr>
            <p:ph idx="3" type="pic"/>
          </p:nvPr>
        </p:nvSpPr>
        <p:spPr>
          <a:xfrm>
            <a:off x="9706575" y="1605775"/>
            <a:ext cx="7482900" cy="5602800"/>
          </a:xfrm>
          <a:prstGeom prst="rect">
            <a:avLst/>
          </a:prstGeom>
          <a:noFill/>
          <a:ln cap="flat" cmpd="sng" w="152400">
            <a:solidFill>
              <a:srgbClr val="FFFDFC"/>
            </a:solidFill>
            <a:prstDash val="solid"/>
            <a:round/>
            <a:headEnd len="sm" w="sm" type="none"/>
            <a:tailEnd len="sm" w="sm" type="none"/>
          </a:ln>
        </p:spPr>
      </p:sp>
      <p:sp>
        <p:nvSpPr>
          <p:cNvPr id="63" name="Google Shape;63;p9"/>
          <p:cNvSpPr/>
          <p:nvPr/>
        </p:nvSpPr>
        <p:spPr>
          <a:xfrm rot="111687">
            <a:off x="4280503" y="1046606"/>
            <a:ext cx="1120639" cy="1117838"/>
          </a:xfrm>
          <a:custGeom>
            <a:rect b="b" l="l" r="r" t="t"/>
            <a:pathLst>
              <a:path extrusionOk="0" h="1117248" w="1120048">
                <a:moveTo>
                  <a:pt x="0" y="0"/>
                </a:moveTo>
                <a:lnTo>
                  <a:pt x="1120047" y="0"/>
                </a:lnTo>
                <a:lnTo>
                  <a:pt x="1120047" y="1117248"/>
                </a:lnTo>
                <a:lnTo>
                  <a:pt x="0" y="1117248"/>
                </a:lnTo>
                <a:lnTo>
                  <a:pt x="0" y="0"/>
                </a:lnTo>
                <a:close/>
              </a:path>
            </a:pathLst>
          </a:custGeom>
          <a:blipFill rotWithShape="1">
            <a:blip r:embed="rId3">
              <a:alphaModFix/>
            </a:blip>
            <a:stretch>
              <a:fillRect b="0" l="0" r="0" t="0"/>
            </a:stretch>
          </a:blipFill>
          <a:ln>
            <a:noFill/>
          </a:ln>
        </p:spPr>
      </p:sp>
      <p:sp>
        <p:nvSpPr>
          <p:cNvPr id="64" name="Google Shape;64;p9"/>
          <p:cNvSpPr/>
          <p:nvPr/>
        </p:nvSpPr>
        <p:spPr>
          <a:xfrm rot="111687">
            <a:off x="12888540" y="1046606"/>
            <a:ext cx="1120639" cy="1117838"/>
          </a:xfrm>
          <a:custGeom>
            <a:rect b="b" l="l" r="r" t="t"/>
            <a:pathLst>
              <a:path extrusionOk="0" h="1117248" w="1120048">
                <a:moveTo>
                  <a:pt x="0" y="0"/>
                </a:moveTo>
                <a:lnTo>
                  <a:pt x="1120047" y="0"/>
                </a:lnTo>
                <a:lnTo>
                  <a:pt x="1120047" y="1117248"/>
                </a:lnTo>
                <a:lnTo>
                  <a:pt x="0" y="1117248"/>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1 1 1 1 1">
  <p:cSld name="CUSTOM_1_1_1_1_1_1_1">
    <p:spTree>
      <p:nvGrpSpPr>
        <p:cNvPr id="65" name="Shape 65"/>
        <p:cNvGrpSpPr/>
        <p:nvPr/>
      </p:nvGrpSpPr>
      <p:grpSpPr>
        <a:xfrm>
          <a:off x="0" y="0"/>
          <a:ext cx="0" cy="0"/>
          <a:chOff x="0" y="0"/>
          <a:chExt cx="0" cy="0"/>
        </a:xfrm>
      </p:grpSpPr>
      <p:sp>
        <p:nvSpPr>
          <p:cNvPr id="66" name="Google Shape;66;p10"/>
          <p:cNvSpPr/>
          <p:nvPr/>
        </p:nvSpPr>
        <p:spPr>
          <a:xfrm flipH="1">
            <a:off x="7810279" y="89230"/>
            <a:ext cx="10518400" cy="3747180"/>
          </a:xfrm>
          <a:custGeom>
            <a:rect b="b" l="l" r="r" t="t"/>
            <a:pathLst>
              <a:path extrusionOk="0" h="3747180" w="10518400">
                <a:moveTo>
                  <a:pt x="10518401" y="0"/>
                </a:moveTo>
                <a:lnTo>
                  <a:pt x="0" y="0"/>
                </a:lnTo>
                <a:lnTo>
                  <a:pt x="0" y="3747180"/>
                </a:lnTo>
                <a:lnTo>
                  <a:pt x="10518401" y="3747180"/>
                </a:lnTo>
                <a:lnTo>
                  <a:pt x="10518401" y="0"/>
                </a:lnTo>
                <a:close/>
              </a:path>
            </a:pathLst>
          </a:custGeom>
          <a:blipFill rotWithShape="1">
            <a:blip r:embed="rId2">
              <a:alphaModFix/>
            </a:blip>
            <a:stretch>
              <a:fillRect b="0" l="0" r="0" t="0"/>
            </a:stretch>
          </a:blipFill>
          <a:ln>
            <a:noFill/>
          </a:ln>
        </p:spPr>
      </p:sp>
      <p:sp>
        <p:nvSpPr>
          <p:cNvPr id="67" name="Google Shape;67;p10"/>
          <p:cNvSpPr/>
          <p:nvPr/>
        </p:nvSpPr>
        <p:spPr>
          <a:xfrm flipH="1" rot="-5400000">
            <a:off x="204949" y="2747122"/>
            <a:ext cx="6703155" cy="4792756"/>
          </a:xfrm>
          <a:custGeom>
            <a:rect b="b" l="l" r="r" t="t"/>
            <a:pathLst>
              <a:path extrusionOk="0" h="4792756" w="6703155">
                <a:moveTo>
                  <a:pt x="0" y="4792756"/>
                </a:moveTo>
                <a:lnTo>
                  <a:pt x="6703155" y="4792756"/>
                </a:lnTo>
                <a:lnTo>
                  <a:pt x="6703155" y="0"/>
                </a:lnTo>
                <a:lnTo>
                  <a:pt x="0" y="0"/>
                </a:lnTo>
                <a:lnTo>
                  <a:pt x="0" y="4792756"/>
                </a:lnTo>
                <a:close/>
              </a:path>
            </a:pathLst>
          </a:custGeom>
          <a:blipFill rotWithShape="1">
            <a:blip r:embed="rId3">
              <a:alphaModFix/>
            </a:blip>
            <a:stretch>
              <a:fillRect b="0" l="0" r="0" t="0"/>
            </a:stretch>
          </a:blipFill>
          <a:ln>
            <a:noFill/>
          </a:ln>
        </p:spPr>
      </p:sp>
      <p:sp>
        <p:nvSpPr>
          <p:cNvPr id="68" name="Google Shape;68;p10"/>
          <p:cNvSpPr/>
          <p:nvPr>
            <p:ph idx="2" type="pic"/>
          </p:nvPr>
        </p:nvSpPr>
        <p:spPr>
          <a:xfrm>
            <a:off x="5877463" y="1791900"/>
            <a:ext cx="8892000" cy="6703200"/>
          </a:xfrm>
          <a:prstGeom prst="rect">
            <a:avLst/>
          </a:prstGeom>
          <a:noFill/>
          <a:ln cap="flat" cmpd="sng" w="114300">
            <a:solidFill>
              <a:srgbClr val="FFFDFC"/>
            </a:solidFill>
            <a:prstDash val="solid"/>
            <a:round/>
            <a:headEnd len="sm" w="sm" type="none"/>
            <a:tailEnd len="sm" w="sm" type="none"/>
          </a:ln>
        </p:spPr>
      </p:sp>
      <p:sp>
        <p:nvSpPr>
          <p:cNvPr id="69" name="Google Shape;69;p10"/>
          <p:cNvSpPr/>
          <p:nvPr>
            <p:ph idx="3" type="pic"/>
          </p:nvPr>
        </p:nvSpPr>
        <p:spPr>
          <a:xfrm>
            <a:off x="11676800" y="5845200"/>
            <a:ext cx="5890800" cy="3747300"/>
          </a:xfrm>
          <a:prstGeom prst="rect">
            <a:avLst/>
          </a:prstGeom>
          <a:noFill/>
          <a:ln cap="flat" cmpd="sng" w="114300">
            <a:solidFill>
              <a:srgbClr val="FFFDFC"/>
            </a:solidFill>
            <a:prstDash val="solid"/>
            <a:round/>
            <a:headEnd len="sm" w="sm" type="none"/>
            <a:tailEnd len="sm" w="sm" type="none"/>
          </a:ln>
        </p:spPr>
      </p:sp>
      <p:sp>
        <p:nvSpPr>
          <p:cNvPr id="70" name="Google Shape;70;p10"/>
          <p:cNvSpPr/>
          <p:nvPr/>
        </p:nvSpPr>
        <p:spPr>
          <a:xfrm rot="975612">
            <a:off x="577142" y="-438001"/>
            <a:ext cx="2358153" cy="4459864"/>
          </a:xfrm>
          <a:custGeom>
            <a:rect b="b" l="l" r="r" t="t"/>
            <a:pathLst>
              <a:path extrusionOk="0" h="4459864" w="2358153">
                <a:moveTo>
                  <a:pt x="0" y="0"/>
                </a:moveTo>
                <a:lnTo>
                  <a:pt x="2358153" y="0"/>
                </a:lnTo>
                <a:lnTo>
                  <a:pt x="2358153" y="4459865"/>
                </a:lnTo>
                <a:lnTo>
                  <a:pt x="0" y="4459865"/>
                </a:lnTo>
                <a:lnTo>
                  <a:pt x="0" y="0"/>
                </a:lnTo>
                <a:close/>
              </a:path>
            </a:pathLst>
          </a:custGeom>
          <a:blipFill rotWithShape="1">
            <a:blip r:embed="rId4">
              <a:alphaModFix/>
            </a:blip>
            <a:stretch>
              <a:fillRect b="0" l="0" r="0" t="0"/>
            </a:stretch>
          </a:blipFill>
          <a:ln>
            <a:noFill/>
          </a:ln>
        </p:spPr>
      </p:sp>
      <p:sp>
        <p:nvSpPr>
          <p:cNvPr id="71" name="Google Shape;71;p10"/>
          <p:cNvSpPr/>
          <p:nvPr/>
        </p:nvSpPr>
        <p:spPr>
          <a:xfrm rot="-7661963">
            <a:off x="1791192" y="7707347"/>
            <a:ext cx="3098682" cy="3094809"/>
          </a:xfrm>
          <a:custGeom>
            <a:rect b="b" l="l" r="r" t="t"/>
            <a:pathLst>
              <a:path extrusionOk="0" h="3089850" w="3093717">
                <a:moveTo>
                  <a:pt x="0" y="0"/>
                </a:moveTo>
                <a:lnTo>
                  <a:pt x="3093717" y="0"/>
                </a:lnTo>
                <a:lnTo>
                  <a:pt x="3093717" y="3089850"/>
                </a:lnTo>
                <a:lnTo>
                  <a:pt x="0" y="3089850"/>
                </a:lnTo>
                <a:lnTo>
                  <a:pt x="0" y="0"/>
                </a:lnTo>
                <a:close/>
              </a:path>
            </a:pathLst>
          </a:custGeom>
          <a:blipFill rotWithShape="1">
            <a:blip r:embed="rId5">
              <a:alphaModFix/>
            </a:blip>
            <a:stretch>
              <a:fillRect b="0" l="0" r="0" t="0"/>
            </a:stretch>
          </a:blipFill>
          <a:ln>
            <a:noFill/>
          </a:ln>
        </p:spPr>
      </p:sp>
      <p:sp>
        <p:nvSpPr>
          <p:cNvPr id="72" name="Google Shape;72;p10"/>
          <p:cNvSpPr/>
          <p:nvPr/>
        </p:nvSpPr>
        <p:spPr>
          <a:xfrm rot="-858832">
            <a:off x="14325319" y="1349906"/>
            <a:ext cx="3134279" cy="4031226"/>
          </a:xfrm>
          <a:custGeom>
            <a:rect b="b" l="l" r="r" t="t"/>
            <a:pathLst>
              <a:path extrusionOk="0" h="4026887" w="3130905">
                <a:moveTo>
                  <a:pt x="0" y="0"/>
                </a:moveTo>
                <a:lnTo>
                  <a:pt x="3130905" y="0"/>
                </a:lnTo>
                <a:lnTo>
                  <a:pt x="3130905" y="4026887"/>
                </a:lnTo>
                <a:lnTo>
                  <a:pt x="0" y="4026887"/>
                </a:lnTo>
                <a:lnTo>
                  <a:pt x="0" y="0"/>
                </a:lnTo>
                <a:close/>
              </a:path>
            </a:pathLst>
          </a:custGeom>
          <a:blipFill rotWithShape="1">
            <a:blip r:embed="rId6">
              <a:alphaModFix/>
            </a:blip>
            <a:stretch>
              <a:fillRect b="0" l="0" r="0" t="0"/>
            </a:stretch>
          </a:blip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4.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6"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C0404"/>
        </a:solidFill>
      </p:bgPr>
    </p:bg>
    <p:spTree>
      <p:nvGrpSpPr>
        <p:cNvPr id="5" name="Shape 5"/>
        <p:cNvGrpSpPr/>
        <p:nvPr/>
      </p:nvGrpSpPr>
      <p:grpSpPr>
        <a:xfrm>
          <a:off x="0" y="0"/>
          <a:ext cx="0" cy="0"/>
          <a:chOff x="0" y="0"/>
          <a:chExt cx="0" cy="0"/>
        </a:xfrm>
      </p:grpSpPr>
      <p:pic>
        <p:nvPicPr>
          <p:cNvPr id="6" name="Google Shape;6;p1"/>
          <p:cNvPicPr preferRelativeResize="0"/>
          <p:nvPr/>
        </p:nvPicPr>
        <p:blipFill>
          <a:blip r:embed="rId1">
            <a:alphaModFix/>
          </a:blip>
          <a:stretch>
            <a:fillRect/>
          </a:stretch>
        </p:blipFill>
        <p:spPr>
          <a:xfrm>
            <a:off x="-1946675" y="-879225"/>
            <a:ext cx="22267172" cy="11166224"/>
          </a:xfrm>
          <a:prstGeom prst="rect">
            <a:avLst/>
          </a:prstGeom>
          <a:noFill/>
          <a:ln>
            <a:noFill/>
          </a:ln>
        </p:spPr>
      </p:pic>
      <p:sp>
        <p:nvSpPr>
          <p:cNvPr id="7" name="Google Shape;7;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 name="Google Shape;9;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 name="Google Shape;11;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image" Target="../media/image63.png"/><Relationship Id="rId11" Type="http://schemas.openxmlformats.org/officeDocument/2006/relationships/image" Target="../media/image42.png"/><Relationship Id="rId10" Type="http://schemas.openxmlformats.org/officeDocument/2006/relationships/image" Target="../media/image35.png"/><Relationship Id="rId21" Type="http://schemas.openxmlformats.org/officeDocument/2006/relationships/image" Target="../media/image1.png"/><Relationship Id="rId13" Type="http://schemas.openxmlformats.org/officeDocument/2006/relationships/image" Target="../media/image40.png"/><Relationship Id="rId12"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png"/><Relationship Id="rId4" Type="http://schemas.openxmlformats.org/officeDocument/2006/relationships/image" Target="../media/image10.png"/><Relationship Id="rId9" Type="http://schemas.openxmlformats.org/officeDocument/2006/relationships/image" Target="../media/image36.png"/><Relationship Id="rId15" Type="http://schemas.openxmlformats.org/officeDocument/2006/relationships/image" Target="../media/image32.png"/><Relationship Id="rId14" Type="http://schemas.openxmlformats.org/officeDocument/2006/relationships/image" Target="../media/image67.png"/><Relationship Id="rId17" Type="http://schemas.openxmlformats.org/officeDocument/2006/relationships/image" Target="../media/image46.png"/><Relationship Id="rId16" Type="http://schemas.openxmlformats.org/officeDocument/2006/relationships/image" Target="../media/image59.png"/><Relationship Id="rId5" Type="http://schemas.openxmlformats.org/officeDocument/2006/relationships/image" Target="../media/image49.jpg"/><Relationship Id="rId19" Type="http://schemas.openxmlformats.org/officeDocument/2006/relationships/image" Target="../media/image50.png"/><Relationship Id="rId6" Type="http://schemas.openxmlformats.org/officeDocument/2006/relationships/image" Target="../media/image16.png"/><Relationship Id="rId18" Type="http://schemas.openxmlformats.org/officeDocument/2006/relationships/image" Target="../media/image53.png"/><Relationship Id="rId7" Type="http://schemas.openxmlformats.org/officeDocument/2006/relationships/image" Target="../media/image31.png"/><Relationship Id="rId8" Type="http://schemas.openxmlformats.org/officeDocument/2006/relationships/image" Target="../media/image56.png"/></Relationships>
</file>

<file path=ppt/slides/_rels/slide10.xml.rels><?xml version="1.0" encoding="UTF-8" standalone="yes"?><Relationships xmlns="http://schemas.openxmlformats.org/package/2006/relationships"><Relationship Id="rId11" Type="http://schemas.openxmlformats.org/officeDocument/2006/relationships/image" Target="../media/image35.png"/><Relationship Id="rId10" Type="http://schemas.openxmlformats.org/officeDocument/2006/relationships/image" Target="../media/image59.png"/><Relationship Id="rId13" Type="http://schemas.openxmlformats.org/officeDocument/2006/relationships/image" Target="../media/image48.png"/><Relationship Id="rId12"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94.jpg"/><Relationship Id="rId9" Type="http://schemas.openxmlformats.org/officeDocument/2006/relationships/image" Target="../media/image53.png"/><Relationship Id="rId5" Type="http://schemas.openxmlformats.org/officeDocument/2006/relationships/image" Target="../media/image7.png"/><Relationship Id="rId6" Type="http://schemas.openxmlformats.org/officeDocument/2006/relationships/image" Target="../media/image23.png"/><Relationship Id="rId7" Type="http://schemas.openxmlformats.org/officeDocument/2006/relationships/image" Target="../media/image16.png"/><Relationship Id="rId8" Type="http://schemas.openxmlformats.org/officeDocument/2006/relationships/image" Target="../media/image56.png"/></Relationships>
</file>

<file path=ppt/slides/_rels/slide11.xml.rels><?xml version="1.0" encoding="UTF-8" standalone="yes"?><Relationships xmlns="http://schemas.openxmlformats.org/package/2006/relationships"><Relationship Id="rId11" Type="http://schemas.openxmlformats.org/officeDocument/2006/relationships/image" Target="../media/image32.png"/><Relationship Id="rId10" Type="http://schemas.openxmlformats.org/officeDocument/2006/relationships/image" Target="../media/image121.png"/><Relationship Id="rId13" Type="http://schemas.openxmlformats.org/officeDocument/2006/relationships/image" Target="../media/image69.png"/><Relationship Id="rId12" Type="http://schemas.openxmlformats.org/officeDocument/2006/relationships/image" Target="../media/image53.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30.png"/><Relationship Id="rId9" Type="http://schemas.openxmlformats.org/officeDocument/2006/relationships/image" Target="../media/image112.png"/><Relationship Id="rId15" Type="http://schemas.openxmlformats.org/officeDocument/2006/relationships/image" Target="../media/image46.png"/><Relationship Id="rId14" Type="http://schemas.openxmlformats.org/officeDocument/2006/relationships/image" Target="../media/image82.png"/><Relationship Id="rId16" Type="http://schemas.openxmlformats.org/officeDocument/2006/relationships/image" Target="../media/image63.png"/><Relationship Id="rId5" Type="http://schemas.openxmlformats.org/officeDocument/2006/relationships/image" Target="../media/image24.png"/><Relationship Id="rId6" Type="http://schemas.openxmlformats.org/officeDocument/2006/relationships/image" Target="../media/image104.png"/><Relationship Id="rId7" Type="http://schemas.openxmlformats.org/officeDocument/2006/relationships/image" Target="../media/image100.png"/><Relationship Id="rId8" Type="http://schemas.openxmlformats.org/officeDocument/2006/relationships/image" Target="../media/image17.png"/></Relationships>
</file>

<file path=ppt/slides/_rels/slide12.xml.rels><?xml version="1.0" encoding="UTF-8" standalone="yes"?><Relationships xmlns="http://schemas.openxmlformats.org/package/2006/relationships"><Relationship Id="rId11" Type="http://schemas.openxmlformats.org/officeDocument/2006/relationships/image" Target="../media/image44.png"/><Relationship Id="rId10" Type="http://schemas.openxmlformats.org/officeDocument/2006/relationships/image" Target="../media/image33.png"/><Relationship Id="rId13" Type="http://schemas.openxmlformats.org/officeDocument/2006/relationships/image" Target="../media/image32.png"/><Relationship Id="rId12"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34.png"/><Relationship Id="rId15" Type="http://schemas.openxmlformats.org/officeDocument/2006/relationships/image" Target="../media/image35.png"/><Relationship Id="rId14" Type="http://schemas.openxmlformats.org/officeDocument/2006/relationships/image" Target="../media/image46.png"/><Relationship Id="rId17" Type="http://schemas.openxmlformats.org/officeDocument/2006/relationships/image" Target="../media/image48.png"/><Relationship Id="rId16" Type="http://schemas.openxmlformats.org/officeDocument/2006/relationships/image" Target="../media/image40.png"/><Relationship Id="rId5" Type="http://schemas.openxmlformats.org/officeDocument/2006/relationships/image" Target="../media/image106.jpg"/><Relationship Id="rId6" Type="http://schemas.openxmlformats.org/officeDocument/2006/relationships/image" Target="../media/image95.jpg"/><Relationship Id="rId7" Type="http://schemas.openxmlformats.org/officeDocument/2006/relationships/image" Target="../media/image108.jpg"/><Relationship Id="rId8" Type="http://schemas.openxmlformats.org/officeDocument/2006/relationships/image" Target="../media/image97.jpg"/></Relationships>
</file>

<file path=ppt/slides/_rels/slide13.xml.rels><?xml version="1.0" encoding="UTF-8" standalone="yes"?><Relationships xmlns="http://schemas.openxmlformats.org/package/2006/relationships"><Relationship Id="rId11" Type="http://schemas.openxmlformats.org/officeDocument/2006/relationships/image" Target="../media/image42.png"/><Relationship Id="rId10" Type="http://schemas.openxmlformats.org/officeDocument/2006/relationships/image" Target="../media/image35.png"/><Relationship Id="rId13" Type="http://schemas.openxmlformats.org/officeDocument/2006/relationships/image" Target="../media/image40.png"/><Relationship Id="rId12"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127.jpg"/><Relationship Id="rId9" Type="http://schemas.openxmlformats.org/officeDocument/2006/relationships/image" Target="../media/image36.png"/><Relationship Id="rId15" Type="http://schemas.openxmlformats.org/officeDocument/2006/relationships/image" Target="../media/image32.png"/><Relationship Id="rId14" Type="http://schemas.openxmlformats.org/officeDocument/2006/relationships/image" Target="../media/image67.png"/><Relationship Id="rId17" Type="http://schemas.openxmlformats.org/officeDocument/2006/relationships/image" Target="../media/image48.png"/><Relationship Id="rId16" Type="http://schemas.openxmlformats.org/officeDocument/2006/relationships/image" Target="../media/image53.png"/><Relationship Id="rId5" Type="http://schemas.openxmlformats.org/officeDocument/2006/relationships/image" Target="../media/image111.jpg"/><Relationship Id="rId19" Type="http://schemas.openxmlformats.org/officeDocument/2006/relationships/image" Target="../media/image1.png"/><Relationship Id="rId6" Type="http://schemas.openxmlformats.org/officeDocument/2006/relationships/image" Target="../media/image113.jpg"/><Relationship Id="rId18" Type="http://schemas.openxmlformats.org/officeDocument/2006/relationships/image" Target="../media/image31.png"/><Relationship Id="rId7" Type="http://schemas.openxmlformats.org/officeDocument/2006/relationships/image" Target="../media/image117.jpg"/><Relationship Id="rId8" Type="http://schemas.openxmlformats.org/officeDocument/2006/relationships/image" Target="../media/image56.png"/></Relationships>
</file>

<file path=ppt/slides/_rels/slide14.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17.png"/><Relationship Id="rId13" Type="http://schemas.openxmlformats.org/officeDocument/2006/relationships/image" Target="../media/image24.png"/><Relationship Id="rId12"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31.png"/><Relationship Id="rId9" Type="http://schemas.openxmlformats.org/officeDocument/2006/relationships/image" Target="../media/image15.png"/><Relationship Id="rId5" Type="http://schemas.openxmlformats.org/officeDocument/2006/relationships/image" Target="../media/image1.png"/><Relationship Id="rId6" Type="http://schemas.openxmlformats.org/officeDocument/2006/relationships/image" Target="../media/image12.png"/><Relationship Id="rId7" Type="http://schemas.openxmlformats.org/officeDocument/2006/relationships/image" Target="../media/image4.png"/><Relationship Id="rId8" Type="http://schemas.openxmlformats.org/officeDocument/2006/relationships/image" Target="../media/image30.png"/></Relationships>
</file>

<file path=ppt/slides/_rels/slide15.xml.rels><?xml version="1.0" encoding="UTF-8" standalone="yes"?><Relationships xmlns="http://schemas.openxmlformats.org/package/2006/relationships"><Relationship Id="rId40" Type="http://schemas.openxmlformats.org/officeDocument/2006/relationships/image" Target="../media/image10.png"/><Relationship Id="rId20" Type="http://schemas.openxmlformats.org/officeDocument/2006/relationships/image" Target="../media/image82.png"/><Relationship Id="rId42" Type="http://schemas.openxmlformats.org/officeDocument/2006/relationships/image" Target="../media/image7.png"/><Relationship Id="rId41" Type="http://schemas.openxmlformats.org/officeDocument/2006/relationships/image" Target="../media/image6.png"/><Relationship Id="rId22" Type="http://schemas.openxmlformats.org/officeDocument/2006/relationships/image" Target="../media/image40.png"/><Relationship Id="rId21" Type="http://schemas.openxmlformats.org/officeDocument/2006/relationships/image" Target="../media/image35.png"/><Relationship Id="rId43" Type="http://schemas.openxmlformats.org/officeDocument/2006/relationships/image" Target="../media/image22.png"/><Relationship Id="rId24" Type="http://schemas.openxmlformats.org/officeDocument/2006/relationships/image" Target="../media/image115.png"/><Relationship Id="rId23" Type="http://schemas.openxmlformats.org/officeDocument/2006/relationships/image" Target="../media/image123.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image" Target="../media/image85.png"/><Relationship Id="rId9" Type="http://schemas.openxmlformats.org/officeDocument/2006/relationships/image" Target="../media/image50.png"/><Relationship Id="rId26" Type="http://schemas.openxmlformats.org/officeDocument/2006/relationships/image" Target="../media/image68.png"/><Relationship Id="rId25" Type="http://schemas.openxmlformats.org/officeDocument/2006/relationships/image" Target="../media/image48.png"/><Relationship Id="rId28" Type="http://schemas.openxmlformats.org/officeDocument/2006/relationships/image" Target="../media/image80.png"/><Relationship Id="rId27" Type="http://schemas.openxmlformats.org/officeDocument/2006/relationships/image" Target="../media/image43.png"/><Relationship Id="rId5" Type="http://schemas.openxmlformats.org/officeDocument/2006/relationships/image" Target="../media/image56.png"/><Relationship Id="rId6" Type="http://schemas.openxmlformats.org/officeDocument/2006/relationships/image" Target="../media/image76.png"/><Relationship Id="rId29" Type="http://schemas.openxmlformats.org/officeDocument/2006/relationships/image" Target="../media/image34.png"/><Relationship Id="rId7" Type="http://schemas.openxmlformats.org/officeDocument/2006/relationships/image" Target="../media/image53.png"/><Relationship Id="rId8" Type="http://schemas.openxmlformats.org/officeDocument/2006/relationships/image" Target="../media/image69.png"/><Relationship Id="rId31" Type="http://schemas.openxmlformats.org/officeDocument/2006/relationships/image" Target="../media/image33.png"/><Relationship Id="rId30" Type="http://schemas.openxmlformats.org/officeDocument/2006/relationships/image" Target="../media/image54.png"/><Relationship Id="rId11" Type="http://schemas.openxmlformats.org/officeDocument/2006/relationships/image" Target="../media/image42.png"/><Relationship Id="rId33" Type="http://schemas.openxmlformats.org/officeDocument/2006/relationships/image" Target="../media/image44.png"/><Relationship Id="rId10" Type="http://schemas.openxmlformats.org/officeDocument/2006/relationships/image" Target="../media/image36.png"/><Relationship Id="rId32" Type="http://schemas.openxmlformats.org/officeDocument/2006/relationships/image" Target="../media/image57.png"/><Relationship Id="rId13" Type="http://schemas.openxmlformats.org/officeDocument/2006/relationships/image" Target="../media/image110.png"/><Relationship Id="rId35" Type="http://schemas.openxmlformats.org/officeDocument/2006/relationships/image" Target="../media/image116.png"/><Relationship Id="rId12" Type="http://schemas.openxmlformats.org/officeDocument/2006/relationships/image" Target="../media/image114.png"/><Relationship Id="rId34" Type="http://schemas.openxmlformats.org/officeDocument/2006/relationships/image" Target="../media/image124.png"/><Relationship Id="rId15" Type="http://schemas.openxmlformats.org/officeDocument/2006/relationships/image" Target="../media/image67.png"/><Relationship Id="rId37" Type="http://schemas.openxmlformats.org/officeDocument/2006/relationships/image" Target="../media/image122.png"/><Relationship Id="rId14" Type="http://schemas.openxmlformats.org/officeDocument/2006/relationships/image" Target="../media/image63.png"/><Relationship Id="rId36" Type="http://schemas.openxmlformats.org/officeDocument/2006/relationships/image" Target="../media/image126.png"/><Relationship Id="rId17" Type="http://schemas.openxmlformats.org/officeDocument/2006/relationships/image" Target="../media/image59.png"/><Relationship Id="rId39" Type="http://schemas.openxmlformats.org/officeDocument/2006/relationships/image" Target="../media/image128.png"/><Relationship Id="rId16" Type="http://schemas.openxmlformats.org/officeDocument/2006/relationships/image" Target="../media/image52.png"/><Relationship Id="rId38" Type="http://schemas.openxmlformats.org/officeDocument/2006/relationships/image" Target="../media/image119.png"/><Relationship Id="rId19" Type="http://schemas.openxmlformats.org/officeDocument/2006/relationships/image" Target="../media/image93.png"/><Relationship Id="rId18"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20.png"/></Relationships>
</file>

<file path=ppt/slides/_rels/slide2.xml.rels><?xml version="1.0" encoding="UTF-8" standalone="yes"?><Relationships xmlns="http://schemas.openxmlformats.org/package/2006/relationships"><Relationship Id="rId11" Type="http://schemas.openxmlformats.org/officeDocument/2006/relationships/image" Target="../media/image53.png"/><Relationship Id="rId10" Type="http://schemas.openxmlformats.org/officeDocument/2006/relationships/image" Target="../media/image56.png"/><Relationship Id="rId13" Type="http://schemas.openxmlformats.org/officeDocument/2006/relationships/image" Target="../media/image59.png"/><Relationship Id="rId12" Type="http://schemas.openxmlformats.org/officeDocument/2006/relationships/image" Target="../media/image52.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64.jpg"/><Relationship Id="rId9" Type="http://schemas.openxmlformats.org/officeDocument/2006/relationships/image" Target="../media/image44.png"/><Relationship Id="rId15" Type="http://schemas.openxmlformats.org/officeDocument/2006/relationships/image" Target="../media/image43.png"/><Relationship Id="rId14" Type="http://schemas.openxmlformats.org/officeDocument/2006/relationships/image" Target="../media/image40.png"/><Relationship Id="rId17" Type="http://schemas.openxmlformats.org/officeDocument/2006/relationships/image" Target="../media/image22.png"/><Relationship Id="rId16" Type="http://schemas.openxmlformats.org/officeDocument/2006/relationships/image" Target="../media/image4.png"/><Relationship Id="rId5" Type="http://schemas.openxmlformats.org/officeDocument/2006/relationships/image" Target="../media/image31.png"/><Relationship Id="rId6" Type="http://schemas.openxmlformats.org/officeDocument/2006/relationships/image" Target="../media/image54.png"/><Relationship Id="rId7" Type="http://schemas.openxmlformats.org/officeDocument/2006/relationships/image" Target="../media/image33.png"/><Relationship Id="rId8" Type="http://schemas.openxmlformats.org/officeDocument/2006/relationships/image" Target="../media/image57.png"/></Relationships>
</file>

<file path=ppt/slides/_rels/slide3.xml.rels><?xml version="1.0" encoding="UTF-8" standalone="yes"?><Relationships xmlns="http://schemas.openxmlformats.org/package/2006/relationships"><Relationship Id="rId11" Type="http://schemas.openxmlformats.org/officeDocument/2006/relationships/image" Target="../media/image84.jpg"/><Relationship Id="rId10" Type="http://schemas.openxmlformats.org/officeDocument/2006/relationships/image" Target="../media/image43.png"/><Relationship Id="rId13" Type="http://schemas.openxmlformats.org/officeDocument/2006/relationships/image" Target="../media/image30.png"/><Relationship Id="rId12"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1.jpg"/><Relationship Id="rId4" Type="http://schemas.openxmlformats.org/officeDocument/2006/relationships/image" Target="../media/image22.png"/><Relationship Id="rId9" Type="http://schemas.openxmlformats.org/officeDocument/2006/relationships/image" Target="../media/image35.png"/><Relationship Id="rId5" Type="http://schemas.openxmlformats.org/officeDocument/2006/relationships/image" Target="../media/image53.png"/><Relationship Id="rId6" Type="http://schemas.openxmlformats.org/officeDocument/2006/relationships/image" Target="../media/image42.png"/><Relationship Id="rId7" Type="http://schemas.openxmlformats.org/officeDocument/2006/relationships/image" Target="../media/image67.png"/><Relationship Id="rId8" Type="http://schemas.openxmlformats.org/officeDocument/2006/relationships/image" Target="../media/image59.png"/></Relationships>
</file>

<file path=ppt/slides/_rels/slide4.xml.rels><?xml version="1.0" encoding="UTF-8" standalone="yes"?><Relationships xmlns="http://schemas.openxmlformats.org/package/2006/relationships"><Relationship Id="rId11" Type="http://schemas.openxmlformats.org/officeDocument/2006/relationships/image" Target="../media/image63.png"/><Relationship Id="rId10" Type="http://schemas.openxmlformats.org/officeDocument/2006/relationships/image" Target="../media/image53.png"/><Relationship Id="rId13" Type="http://schemas.openxmlformats.org/officeDocument/2006/relationships/image" Target="../media/image82.png"/><Relationship Id="rId12"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72.jpg"/><Relationship Id="rId9" Type="http://schemas.openxmlformats.org/officeDocument/2006/relationships/image" Target="../media/image76.png"/><Relationship Id="rId15" Type="http://schemas.openxmlformats.org/officeDocument/2006/relationships/image" Target="../media/image43.png"/><Relationship Id="rId14" Type="http://schemas.openxmlformats.org/officeDocument/2006/relationships/image" Target="../media/image52.png"/><Relationship Id="rId5" Type="http://schemas.openxmlformats.org/officeDocument/2006/relationships/image" Target="../media/image86.jpg"/><Relationship Id="rId6" Type="http://schemas.openxmlformats.org/officeDocument/2006/relationships/image" Target="../media/image77.jpg"/><Relationship Id="rId7" Type="http://schemas.openxmlformats.org/officeDocument/2006/relationships/image" Target="../media/image12.png"/><Relationship Id="rId8" Type="http://schemas.openxmlformats.org/officeDocument/2006/relationships/image" Target="../media/image30.png"/></Relationships>
</file>

<file path=ppt/slides/_rels/slide5.xml.rels><?xml version="1.0" encoding="UTF-8" standalone="yes"?><Relationships xmlns="http://schemas.openxmlformats.org/package/2006/relationships"><Relationship Id="rId11" Type="http://schemas.openxmlformats.org/officeDocument/2006/relationships/image" Target="../media/image48.png"/><Relationship Id="rId10" Type="http://schemas.openxmlformats.org/officeDocument/2006/relationships/image" Target="../media/image67.png"/><Relationship Id="rId13" Type="http://schemas.openxmlformats.org/officeDocument/2006/relationships/image" Target="../media/image53.png"/><Relationship Id="rId12" Type="http://schemas.openxmlformats.org/officeDocument/2006/relationships/image" Target="../media/image76.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90.jpg"/><Relationship Id="rId9" Type="http://schemas.openxmlformats.org/officeDocument/2006/relationships/image" Target="../media/image63.png"/><Relationship Id="rId15" Type="http://schemas.openxmlformats.org/officeDocument/2006/relationships/image" Target="../media/image35.png"/><Relationship Id="rId14" Type="http://schemas.openxmlformats.org/officeDocument/2006/relationships/image" Target="../media/image52.png"/><Relationship Id="rId17" Type="http://schemas.openxmlformats.org/officeDocument/2006/relationships/image" Target="../media/image16.png"/><Relationship Id="rId16" Type="http://schemas.openxmlformats.org/officeDocument/2006/relationships/image" Target="../media/image43.png"/><Relationship Id="rId5" Type="http://schemas.openxmlformats.org/officeDocument/2006/relationships/image" Target="../media/image78.jpg"/><Relationship Id="rId6" Type="http://schemas.openxmlformats.org/officeDocument/2006/relationships/image" Target="../media/image32.png"/><Relationship Id="rId18" Type="http://schemas.openxmlformats.org/officeDocument/2006/relationships/image" Target="../media/image1.png"/><Relationship Id="rId7" Type="http://schemas.openxmlformats.org/officeDocument/2006/relationships/image" Target="../media/image69.png"/><Relationship Id="rId8" Type="http://schemas.openxmlformats.org/officeDocument/2006/relationships/image" Target="../media/image42.png"/></Relationships>
</file>

<file path=ppt/slides/_rels/slide6.xml.rels><?xml version="1.0" encoding="UTF-8" standalone="yes"?><Relationships xmlns="http://schemas.openxmlformats.org/package/2006/relationships"><Relationship Id="rId11" Type="http://schemas.openxmlformats.org/officeDocument/2006/relationships/image" Target="../media/image80.png"/><Relationship Id="rId10" Type="http://schemas.openxmlformats.org/officeDocument/2006/relationships/image" Target="../media/image68.png"/><Relationship Id="rId13" Type="http://schemas.openxmlformats.org/officeDocument/2006/relationships/image" Target="../media/image17.png"/><Relationship Id="rId12"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75.jpg"/><Relationship Id="rId9" Type="http://schemas.openxmlformats.org/officeDocument/2006/relationships/image" Target="../media/image40.png"/><Relationship Id="rId15" Type="http://schemas.openxmlformats.org/officeDocument/2006/relationships/image" Target="../media/image83.jpg"/><Relationship Id="rId14" Type="http://schemas.openxmlformats.org/officeDocument/2006/relationships/image" Target="../media/image25.png"/><Relationship Id="rId17" Type="http://schemas.openxmlformats.org/officeDocument/2006/relationships/image" Target="../media/image23.png"/><Relationship Id="rId16" Type="http://schemas.openxmlformats.org/officeDocument/2006/relationships/image" Target="../media/image125.jpg"/><Relationship Id="rId5" Type="http://schemas.openxmlformats.org/officeDocument/2006/relationships/image" Target="../media/image32.png"/><Relationship Id="rId6" Type="http://schemas.openxmlformats.org/officeDocument/2006/relationships/image" Target="../media/image85.png"/><Relationship Id="rId7" Type="http://schemas.openxmlformats.org/officeDocument/2006/relationships/image" Target="../media/image53.png"/><Relationship Id="rId8" Type="http://schemas.openxmlformats.org/officeDocument/2006/relationships/image" Target="../media/image52.png"/></Relationships>
</file>

<file path=ppt/slides/_rels/slide7.xml.rels><?xml version="1.0" encoding="UTF-8" standalone="yes"?><Relationships xmlns="http://schemas.openxmlformats.org/package/2006/relationships"><Relationship Id="rId10"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88.jpg"/><Relationship Id="rId9" Type="http://schemas.openxmlformats.org/officeDocument/2006/relationships/image" Target="../media/image57.png"/><Relationship Id="rId5" Type="http://schemas.openxmlformats.org/officeDocument/2006/relationships/image" Target="../media/image89.jpg"/><Relationship Id="rId6" Type="http://schemas.openxmlformats.org/officeDocument/2006/relationships/image" Target="../media/image4.png"/><Relationship Id="rId7" Type="http://schemas.openxmlformats.org/officeDocument/2006/relationships/image" Target="../media/image34.png"/><Relationship Id="rId8" Type="http://schemas.openxmlformats.org/officeDocument/2006/relationships/image" Target="../media/image33.png"/></Relationships>
</file>

<file path=ppt/slides/_rels/slide8.xml.rels><?xml version="1.0" encoding="UTF-8" standalone="yes"?><Relationships xmlns="http://schemas.openxmlformats.org/package/2006/relationships"><Relationship Id="rId11" Type="http://schemas.openxmlformats.org/officeDocument/2006/relationships/image" Target="../media/image43.png"/><Relationship Id="rId10" Type="http://schemas.openxmlformats.org/officeDocument/2006/relationships/image" Target="../media/image82.png"/><Relationship Id="rId13" Type="http://schemas.openxmlformats.org/officeDocument/2006/relationships/image" Target="../media/image1.png"/><Relationship Id="rId12" Type="http://schemas.openxmlformats.org/officeDocument/2006/relationships/image" Target="../media/image87.jp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69.png"/><Relationship Id="rId14" Type="http://schemas.openxmlformats.org/officeDocument/2006/relationships/image" Target="../media/image92.jpg"/><Relationship Id="rId5" Type="http://schemas.openxmlformats.org/officeDocument/2006/relationships/image" Target="../media/image25.png"/><Relationship Id="rId6" Type="http://schemas.openxmlformats.org/officeDocument/2006/relationships/image" Target="../media/image15.png"/><Relationship Id="rId7" Type="http://schemas.openxmlformats.org/officeDocument/2006/relationships/image" Target="../media/image32.png"/><Relationship Id="rId8" Type="http://schemas.openxmlformats.org/officeDocument/2006/relationships/image" Target="../media/image53.png"/></Relationships>
</file>

<file path=ppt/slides/_rels/slide9.xml.rels><?xml version="1.0" encoding="UTF-8" standalone="yes"?><Relationships xmlns="http://schemas.openxmlformats.org/package/2006/relationships"><Relationship Id="rId11" Type="http://schemas.openxmlformats.org/officeDocument/2006/relationships/image" Target="../media/image67.png"/><Relationship Id="rId10" Type="http://schemas.openxmlformats.org/officeDocument/2006/relationships/image" Target="../media/image43.png"/><Relationship Id="rId13" Type="http://schemas.openxmlformats.org/officeDocument/2006/relationships/image" Target="../media/image96.png"/><Relationship Id="rId12"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24.png"/><Relationship Id="rId9" Type="http://schemas.openxmlformats.org/officeDocument/2006/relationships/image" Target="../media/image40.png"/><Relationship Id="rId15" Type="http://schemas.openxmlformats.org/officeDocument/2006/relationships/image" Target="../media/image107.png"/><Relationship Id="rId14" Type="http://schemas.openxmlformats.org/officeDocument/2006/relationships/image" Target="../media/image99.png"/><Relationship Id="rId5" Type="http://schemas.openxmlformats.org/officeDocument/2006/relationships/image" Target="../media/image36.png"/><Relationship Id="rId6" Type="http://schemas.openxmlformats.org/officeDocument/2006/relationships/image" Target="../media/image42.png"/><Relationship Id="rId7" Type="http://schemas.openxmlformats.org/officeDocument/2006/relationships/image" Target="../media/image63.png"/><Relationship Id="rId8" Type="http://schemas.openxmlformats.org/officeDocument/2006/relationships/image" Target="../media/image9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C0404"/>
        </a:solidFill>
      </p:bgPr>
    </p:bg>
    <p:spTree>
      <p:nvGrpSpPr>
        <p:cNvPr id="128" name="Shape 128"/>
        <p:cNvGrpSpPr/>
        <p:nvPr/>
      </p:nvGrpSpPr>
      <p:grpSpPr>
        <a:xfrm>
          <a:off x="0" y="0"/>
          <a:ext cx="0" cy="0"/>
          <a:chOff x="0" y="0"/>
          <a:chExt cx="0" cy="0"/>
        </a:xfrm>
      </p:grpSpPr>
      <p:sp>
        <p:nvSpPr>
          <p:cNvPr id="129" name="Google Shape;129;p16"/>
          <p:cNvSpPr/>
          <p:nvPr/>
        </p:nvSpPr>
        <p:spPr>
          <a:xfrm rot="10800000">
            <a:off x="8152193" y="6888535"/>
            <a:ext cx="10804876" cy="3849237"/>
          </a:xfrm>
          <a:custGeom>
            <a:rect b="b" l="l" r="r" t="t"/>
            <a:pathLst>
              <a:path extrusionOk="0" h="3849237" w="10804876">
                <a:moveTo>
                  <a:pt x="0" y="0"/>
                </a:moveTo>
                <a:lnTo>
                  <a:pt x="10804876" y="0"/>
                </a:lnTo>
                <a:lnTo>
                  <a:pt x="10804876" y="3849237"/>
                </a:lnTo>
                <a:lnTo>
                  <a:pt x="0" y="3849237"/>
                </a:lnTo>
                <a:lnTo>
                  <a:pt x="0" y="0"/>
                </a:lnTo>
                <a:close/>
              </a:path>
            </a:pathLst>
          </a:custGeom>
          <a:blipFill rotWithShape="1">
            <a:blip r:embed="rId3">
              <a:alphaModFix/>
            </a:blip>
            <a:stretch>
              <a:fillRect b="0" l="0" r="0" t="0"/>
            </a:stretch>
          </a:blipFill>
          <a:ln>
            <a:noFill/>
          </a:ln>
        </p:spPr>
      </p:sp>
      <p:sp>
        <p:nvSpPr>
          <p:cNvPr id="130" name="Google Shape;130;p16"/>
          <p:cNvSpPr/>
          <p:nvPr/>
        </p:nvSpPr>
        <p:spPr>
          <a:xfrm rot="10800000">
            <a:off x="0" y="0"/>
            <a:ext cx="6206335" cy="5143500"/>
          </a:xfrm>
          <a:custGeom>
            <a:rect b="b" l="l" r="r" t="t"/>
            <a:pathLst>
              <a:path extrusionOk="0" h="5143500" w="6206335">
                <a:moveTo>
                  <a:pt x="6206335" y="5143500"/>
                </a:moveTo>
                <a:lnTo>
                  <a:pt x="0" y="5143500"/>
                </a:lnTo>
                <a:lnTo>
                  <a:pt x="0" y="0"/>
                </a:lnTo>
                <a:lnTo>
                  <a:pt x="6206335" y="0"/>
                </a:lnTo>
                <a:lnTo>
                  <a:pt x="6206335" y="5143500"/>
                </a:lnTo>
                <a:close/>
              </a:path>
            </a:pathLst>
          </a:custGeom>
          <a:blipFill rotWithShape="1">
            <a:blip r:embed="rId4">
              <a:alphaModFix/>
            </a:blip>
            <a:stretch>
              <a:fillRect b="0" l="0" r="0" t="0"/>
            </a:stretch>
          </a:blipFill>
          <a:ln>
            <a:noFill/>
          </a:ln>
        </p:spPr>
      </p:sp>
      <p:pic>
        <p:nvPicPr>
          <p:cNvPr id="131" name="Google Shape;131;p16"/>
          <p:cNvPicPr preferRelativeResize="0"/>
          <p:nvPr/>
        </p:nvPicPr>
        <p:blipFill rotWithShape="1">
          <a:blip r:embed="rId5">
            <a:alphaModFix/>
          </a:blip>
          <a:srcRect b="5799" l="0" r="0" t="5799"/>
          <a:stretch/>
        </p:blipFill>
        <p:spPr>
          <a:xfrm>
            <a:off x="2476339" y="1214021"/>
            <a:ext cx="13335300" cy="7859100"/>
          </a:xfrm>
          <a:prstGeom prst="rect">
            <a:avLst/>
          </a:prstGeom>
          <a:noFill/>
          <a:ln cap="flat" cmpd="sng" w="152400">
            <a:solidFill>
              <a:srgbClr val="FFFDFC"/>
            </a:solidFill>
            <a:prstDash val="solid"/>
            <a:round/>
            <a:headEnd len="sm" w="sm" type="none"/>
            <a:tailEnd len="sm" w="sm" type="none"/>
          </a:ln>
        </p:spPr>
      </p:pic>
      <p:sp>
        <p:nvSpPr>
          <p:cNvPr id="132" name="Google Shape;132;p16"/>
          <p:cNvSpPr/>
          <p:nvPr/>
        </p:nvSpPr>
        <p:spPr>
          <a:xfrm rot="-579397">
            <a:off x="13165870" y="-465286"/>
            <a:ext cx="5383987" cy="5309958"/>
          </a:xfrm>
          <a:custGeom>
            <a:rect b="b" l="l" r="r" t="t"/>
            <a:pathLst>
              <a:path extrusionOk="0" h="5309958" w="5383987">
                <a:moveTo>
                  <a:pt x="0" y="0"/>
                </a:moveTo>
                <a:lnTo>
                  <a:pt x="5383988" y="0"/>
                </a:lnTo>
                <a:lnTo>
                  <a:pt x="5383988" y="5309958"/>
                </a:lnTo>
                <a:lnTo>
                  <a:pt x="0" y="5309958"/>
                </a:lnTo>
                <a:lnTo>
                  <a:pt x="0" y="0"/>
                </a:lnTo>
                <a:close/>
              </a:path>
            </a:pathLst>
          </a:custGeom>
          <a:blipFill rotWithShape="1">
            <a:blip r:embed="rId6">
              <a:alphaModFix/>
            </a:blip>
            <a:stretch>
              <a:fillRect b="0" l="0" r="0" t="0"/>
            </a:stretch>
          </a:blipFill>
          <a:ln>
            <a:noFill/>
          </a:ln>
        </p:spPr>
      </p:sp>
      <p:sp>
        <p:nvSpPr>
          <p:cNvPr id="133" name="Google Shape;133;p16"/>
          <p:cNvSpPr/>
          <p:nvPr/>
        </p:nvSpPr>
        <p:spPr>
          <a:xfrm rot="-764329">
            <a:off x="222220" y="5423097"/>
            <a:ext cx="3014022" cy="4282803"/>
          </a:xfrm>
          <a:custGeom>
            <a:rect b="b" l="l" r="r" t="t"/>
            <a:pathLst>
              <a:path extrusionOk="0" h="4282803" w="3014022">
                <a:moveTo>
                  <a:pt x="0" y="0"/>
                </a:moveTo>
                <a:lnTo>
                  <a:pt x="3014023" y="0"/>
                </a:lnTo>
                <a:lnTo>
                  <a:pt x="3014023" y="4282803"/>
                </a:lnTo>
                <a:lnTo>
                  <a:pt x="0" y="4282803"/>
                </a:lnTo>
                <a:lnTo>
                  <a:pt x="0" y="0"/>
                </a:lnTo>
                <a:close/>
              </a:path>
            </a:pathLst>
          </a:custGeom>
          <a:blipFill rotWithShape="1">
            <a:blip r:embed="rId7">
              <a:alphaModFix/>
            </a:blip>
            <a:stretch>
              <a:fillRect b="0" l="0" r="0" t="0"/>
            </a:stretch>
          </a:blipFill>
          <a:ln>
            <a:noFill/>
          </a:ln>
        </p:spPr>
      </p:sp>
      <p:grpSp>
        <p:nvGrpSpPr>
          <p:cNvPr id="134" name="Google Shape;134;p16"/>
          <p:cNvGrpSpPr/>
          <p:nvPr/>
        </p:nvGrpSpPr>
        <p:grpSpPr>
          <a:xfrm>
            <a:off x="586570" y="1028700"/>
            <a:ext cx="11485574" cy="2254591"/>
            <a:chOff x="0" y="0"/>
            <a:chExt cx="15314099" cy="3006122"/>
          </a:xfrm>
        </p:grpSpPr>
        <p:sp>
          <p:nvSpPr>
            <p:cNvPr id="135" name="Google Shape;135;p16"/>
            <p:cNvSpPr/>
            <p:nvPr/>
          </p:nvSpPr>
          <p:spPr>
            <a:xfrm rot="-262206">
              <a:off x="68867" y="1049072"/>
              <a:ext cx="1996249" cy="1883733"/>
            </a:xfrm>
            <a:custGeom>
              <a:rect b="b" l="l" r="r" t="t"/>
              <a:pathLst>
                <a:path extrusionOk="0" h="1883733" w="1996249">
                  <a:moveTo>
                    <a:pt x="0" y="0"/>
                  </a:moveTo>
                  <a:lnTo>
                    <a:pt x="1996249" y="0"/>
                  </a:lnTo>
                  <a:lnTo>
                    <a:pt x="1996249" y="1883733"/>
                  </a:lnTo>
                  <a:lnTo>
                    <a:pt x="0" y="1883733"/>
                  </a:lnTo>
                  <a:lnTo>
                    <a:pt x="0" y="0"/>
                  </a:lnTo>
                  <a:close/>
                </a:path>
              </a:pathLst>
            </a:custGeom>
            <a:blipFill rotWithShape="1">
              <a:blip r:embed="rId8">
                <a:alphaModFix/>
              </a:blip>
              <a:stretch>
                <a:fillRect b="0" l="0" r="0" t="0"/>
              </a:stretch>
            </a:blipFill>
            <a:ln>
              <a:noFill/>
            </a:ln>
          </p:spPr>
        </p:sp>
        <p:sp>
          <p:nvSpPr>
            <p:cNvPr id="136" name="Google Shape;136;p16"/>
            <p:cNvSpPr/>
            <p:nvPr/>
          </p:nvSpPr>
          <p:spPr>
            <a:xfrm rot="-262206">
              <a:off x="2337525" y="908135"/>
              <a:ext cx="1147365" cy="1883733"/>
            </a:xfrm>
            <a:custGeom>
              <a:rect b="b" l="l" r="r" t="t"/>
              <a:pathLst>
                <a:path extrusionOk="0" h="1883733" w="1147365">
                  <a:moveTo>
                    <a:pt x="0" y="0"/>
                  </a:moveTo>
                  <a:lnTo>
                    <a:pt x="1147365" y="0"/>
                  </a:lnTo>
                  <a:lnTo>
                    <a:pt x="1147365" y="1883733"/>
                  </a:lnTo>
                  <a:lnTo>
                    <a:pt x="0" y="1883733"/>
                  </a:lnTo>
                  <a:lnTo>
                    <a:pt x="0" y="0"/>
                  </a:lnTo>
                  <a:close/>
                </a:path>
              </a:pathLst>
            </a:custGeom>
            <a:blipFill rotWithShape="1">
              <a:blip r:embed="rId9">
                <a:alphaModFix/>
              </a:blip>
              <a:stretch>
                <a:fillRect b="0" l="0" r="0" t="0"/>
              </a:stretch>
            </a:blipFill>
            <a:ln>
              <a:noFill/>
            </a:ln>
          </p:spPr>
        </p:sp>
        <p:sp>
          <p:nvSpPr>
            <p:cNvPr id="137" name="Google Shape;137;p16"/>
            <p:cNvSpPr/>
            <p:nvPr/>
          </p:nvSpPr>
          <p:spPr>
            <a:xfrm rot="-262206">
              <a:off x="3757748" y="792534"/>
              <a:ext cx="1332313" cy="1883733"/>
            </a:xfrm>
            <a:custGeom>
              <a:rect b="b" l="l" r="r" t="t"/>
              <a:pathLst>
                <a:path extrusionOk="0" h="1883733" w="1332313">
                  <a:moveTo>
                    <a:pt x="0" y="0"/>
                  </a:moveTo>
                  <a:lnTo>
                    <a:pt x="1332313" y="0"/>
                  </a:lnTo>
                  <a:lnTo>
                    <a:pt x="1332313" y="1883733"/>
                  </a:lnTo>
                  <a:lnTo>
                    <a:pt x="0" y="1883733"/>
                  </a:lnTo>
                  <a:lnTo>
                    <a:pt x="0" y="0"/>
                  </a:lnTo>
                  <a:close/>
                </a:path>
              </a:pathLst>
            </a:custGeom>
            <a:blipFill rotWithShape="1">
              <a:blip r:embed="rId10">
                <a:alphaModFix/>
              </a:blip>
              <a:stretch>
                <a:fillRect b="0" l="0" r="0" t="0"/>
              </a:stretch>
            </a:blipFill>
            <a:ln>
              <a:noFill/>
            </a:ln>
          </p:spPr>
        </p:sp>
        <p:sp>
          <p:nvSpPr>
            <p:cNvPr id="138" name="Google Shape;138;p16"/>
            <p:cNvSpPr/>
            <p:nvPr/>
          </p:nvSpPr>
          <p:spPr>
            <a:xfrm rot="-262206">
              <a:off x="5363645" y="695983"/>
              <a:ext cx="647319" cy="1883733"/>
            </a:xfrm>
            <a:custGeom>
              <a:rect b="b" l="l" r="r" t="t"/>
              <a:pathLst>
                <a:path extrusionOk="0" h="1883733" w="647319">
                  <a:moveTo>
                    <a:pt x="0" y="0"/>
                  </a:moveTo>
                  <a:lnTo>
                    <a:pt x="647320" y="0"/>
                  </a:lnTo>
                  <a:lnTo>
                    <a:pt x="647320" y="1883733"/>
                  </a:lnTo>
                  <a:lnTo>
                    <a:pt x="0" y="1883733"/>
                  </a:lnTo>
                  <a:lnTo>
                    <a:pt x="0" y="0"/>
                  </a:lnTo>
                  <a:close/>
                </a:path>
              </a:pathLst>
            </a:custGeom>
            <a:blipFill rotWithShape="1">
              <a:blip r:embed="rId11">
                <a:alphaModFix/>
              </a:blip>
              <a:stretch>
                <a:fillRect b="0" l="0" r="0" t="0"/>
              </a:stretch>
            </a:blipFill>
            <a:ln>
              <a:noFill/>
            </a:ln>
          </p:spPr>
        </p:sp>
        <p:sp>
          <p:nvSpPr>
            <p:cNvPr id="139" name="Google Shape;139;p16"/>
            <p:cNvSpPr/>
            <p:nvPr/>
          </p:nvSpPr>
          <p:spPr>
            <a:xfrm rot="-262206">
              <a:off x="6283250" y="446770"/>
              <a:ext cx="2226184" cy="2120946"/>
            </a:xfrm>
            <a:custGeom>
              <a:rect b="b" l="l" r="r" t="t"/>
              <a:pathLst>
                <a:path extrusionOk="0" h="2120946" w="2226184">
                  <a:moveTo>
                    <a:pt x="0" y="0"/>
                  </a:moveTo>
                  <a:lnTo>
                    <a:pt x="2226184" y="0"/>
                  </a:lnTo>
                  <a:lnTo>
                    <a:pt x="2226184" y="2120946"/>
                  </a:lnTo>
                  <a:lnTo>
                    <a:pt x="0" y="2120946"/>
                  </a:lnTo>
                  <a:lnTo>
                    <a:pt x="0" y="0"/>
                  </a:lnTo>
                  <a:close/>
                </a:path>
              </a:pathLst>
            </a:custGeom>
            <a:blipFill rotWithShape="1">
              <a:blip r:embed="rId12">
                <a:alphaModFix/>
              </a:blip>
              <a:stretch>
                <a:fillRect b="0" l="0" r="0" t="0"/>
              </a:stretch>
            </a:blipFill>
            <a:ln>
              <a:noFill/>
            </a:ln>
          </p:spPr>
        </p:sp>
        <p:sp>
          <p:nvSpPr>
            <p:cNvPr id="140" name="Google Shape;140;p16"/>
            <p:cNvSpPr/>
            <p:nvPr/>
          </p:nvSpPr>
          <p:spPr>
            <a:xfrm rot="-262206">
              <a:off x="8504355" y="383657"/>
              <a:ext cx="1267798" cy="1980935"/>
            </a:xfrm>
            <a:custGeom>
              <a:rect b="b" l="l" r="r" t="t"/>
              <a:pathLst>
                <a:path extrusionOk="0" h="1980935" w="1267798">
                  <a:moveTo>
                    <a:pt x="0" y="0"/>
                  </a:moveTo>
                  <a:lnTo>
                    <a:pt x="1267798" y="0"/>
                  </a:lnTo>
                  <a:lnTo>
                    <a:pt x="1267798" y="1980935"/>
                  </a:lnTo>
                  <a:lnTo>
                    <a:pt x="0" y="1980935"/>
                  </a:lnTo>
                  <a:lnTo>
                    <a:pt x="0" y="0"/>
                  </a:lnTo>
                  <a:close/>
                </a:path>
              </a:pathLst>
            </a:custGeom>
            <a:blipFill rotWithShape="1">
              <a:blip r:embed="rId13">
                <a:alphaModFix/>
              </a:blip>
              <a:stretch>
                <a:fillRect b="0" l="0" r="0" t="0"/>
              </a:stretch>
            </a:blipFill>
            <a:ln>
              <a:noFill/>
            </a:ln>
          </p:spPr>
        </p:sp>
        <p:sp>
          <p:nvSpPr>
            <p:cNvPr id="141" name="Google Shape;141;p16"/>
            <p:cNvSpPr/>
            <p:nvPr/>
          </p:nvSpPr>
          <p:spPr>
            <a:xfrm rot="-262206">
              <a:off x="9767124" y="397578"/>
              <a:ext cx="2191560" cy="1689494"/>
            </a:xfrm>
            <a:custGeom>
              <a:rect b="b" l="l" r="r" t="t"/>
              <a:pathLst>
                <a:path extrusionOk="0" h="1689494" w="2191560">
                  <a:moveTo>
                    <a:pt x="0" y="0"/>
                  </a:moveTo>
                  <a:lnTo>
                    <a:pt x="2191561" y="0"/>
                  </a:lnTo>
                  <a:lnTo>
                    <a:pt x="2191561" y="1689494"/>
                  </a:lnTo>
                  <a:lnTo>
                    <a:pt x="0" y="1689494"/>
                  </a:lnTo>
                  <a:lnTo>
                    <a:pt x="0" y="0"/>
                  </a:lnTo>
                  <a:close/>
                </a:path>
              </a:pathLst>
            </a:custGeom>
            <a:blipFill rotWithShape="1">
              <a:blip r:embed="rId14">
                <a:alphaModFix/>
              </a:blip>
              <a:stretch>
                <a:fillRect b="0" l="0" r="0" t="0"/>
              </a:stretch>
            </a:blipFill>
            <a:ln>
              <a:noFill/>
            </a:ln>
          </p:spPr>
        </p:sp>
        <p:sp>
          <p:nvSpPr>
            <p:cNvPr id="142" name="Google Shape;142;p16"/>
            <p:cNvSpPr/>
            <p:nvPr/>
          </p:nvSpPr>
          <p:spPr>
            <a:xfrm rot="-262206">
              <a:off x="12082120" y="248427"/>
              <a:ext cx="1456036" cy="1689494"/>
            </a:xfrm>
            <a:custGeom>
              <a:rect b="b" l="l" r="r" t="t"/>
              <a:pathLst>
                <a:path extrusionOk="0" h="1689494" w="1456036">
                  <a:moveTo>
                    <a:pt x="0" y="0"/>
                  </a:moveTo>
                  <a:lnTo>
                    <a:pt x="1456036" y="0"/>
                  </a:lnTo>
                  <a:lnTo>
                    <a:pt x="1456036" y="1689494"/>
                  </a:lnTo>
                  <a:lnTo>
                    <a:pt x="0" y="1689494"/>
                  </a:lnTo>
                  <a:lnTo>
                    <a:pt x="0" y="0"/>
                  </a:lnTo>
                  <a:close/>
                </a:path>
              </a:pathLst>
            </a:custGeom>
            <a:blipFill rotWithShape="1">
              <a:blip r:embed="rId15">
                <a:alphaModFix/>
              </a:blip>
              <a:stretch>
                <a:fillRect b="0" l="0" r="0" t="0"/>
              </a:stretch>
            </a:blipFill>
            <a:ln>
              <a:noFill/>
            </a:ln>
          </p:spPr>
        </p:sp>
        <p:sp>
          <p:nvSpPr>
            <p:cNvPr id="143" name="Google Shape;143;p16"/>
            <p:cNvSpPr/>
            <p:nvPr/>
          </p:nvSpPr>
          <p:spPr>
            <a:xfrm rot="-262206">
              <a:off x="13478984" y="65107"/>
              <a:ext cx="1773324" cy="1689494"/>
            </a:xfrm>
            <a:custGeom>
              <a:rect b="b" l="l" r="r" t="t"/>
              <a:pathLst>
                <a:path extrusionOk="0" h="1689494" w="1773324">
                  <a:moveTo>
                    <a:pt x="0" y="0"/>
                  </a:moveTo>
                  <a:lnTo>
                    <a:pt x="1773324" y="0"/>
                  </a:lnTo>
                  <a:lnTo>
                    <a:pt x="1773324" y="1689493"/>
                  </a:lnTo>
                  <a:lnTo>
                    <a:pt x="0" y="1689493"/>
                  </a:lnTo>
                  <a:lnTo>
                    <a:pt x="0" y="0"/>
                  </a:lnTo>
                  <a:close/>
                </a:path>
              </a:pathLst>
            </a:custGeom>
            <a:blipFill rotWithShape="1">
              <a:blip r:embed="rId12">
                <a:alphaModFix/>
              </a:blip>
              <a:stretch>
                <a:fillRect b="0" l="0" r="0" t="0"/>
              </a:stretch>
            </a:blipFill>
            <a:ln>
              <a:noFill/>
            </a:ln>
          </p:spPr>
        </p:sp>
      </p:grpSp>
      <p:grpSp>
        <p:nvGrpSpPr>
          <p:cNvPr id="144" name="Google Shape;144;p16"/>
          <p:cNvGrpSpPr/>
          <p:nvPr/>
        </p:nvGrpSpPr>
        <p:grpSpPr>
          <a:xfrm>
            <a:off x="4973327" y="8175497"/>
            <a:ext cx="5049112" cy="1275313"/>
            <a:chOff x="0" y="0"/>
            <a:chExt cx="6732150" cy="1700417"/>
          </a:xfrm>
        </p:grpSpPr>
        <p:sp>
          <p:nvSpPr>
            <p:cNvPr id="145" name="Google Shape;145;p16"/>
            <p:cNvSpPr/>
            <p:nvPr/>
          </p:nvSpPr>
          <p:spPr>
            <a:xfrm>
              <a:off x="1260100" y="41719"/>
              <a:ext cx="984888" cy="1616980"/>
            </a:xfrm>
            <a:custGeom>
              <a:rect b="b" l="l" r="r" t="t"/>
              <a:pathLst>
                <a:path extrusionOk="0" h="1616980" w="984888">
                  <a:moveTo>
                    <a:pt x="0" y="0"/>
                  </a:moveTo>
                  <a:lnTo>
                    <a:pt x="984888" y="0"/>
                  </a:lnTo>
                  <a:lnTo>
                    <a:pt x="984888" y="1616979"/>
                  </a:lnTo>
                  <a:lnTo>
                    <a:pt x="0" y="1616979"/>
                  </a:lnTo>
                  <a:lnTo>
                    <a:pt x="0" y="0"/>
                  </a:lnTo>
                  <a:close/>
                </a:path>
              </a:pathLst>
            </a:custGeom>
            <a:blipFill rotWithShape="1">
              <a:blip r:embed="rId9">
                <a:alphaModFix/>
              </a:blip>
              <a:stretch>
                <a:fillRect b="0" l="0" r="0" t="0"/>
              </a:stretch>
            </a:blipFill>
            <a:ln>
              <a:noFill/>
            </a:ln>
          </p:spPr>
        </p:sp>
        <p:sp>
          <p:nvSpPr>
            <p:cNvPr id="146" name="Google Shape;146;p16"/>
            <p:cNvSpPr/>
            <p:nvPr/>
          </p:nvSpPr>
          <p:spPr>
            <a:xfrm>
              <a:off x="2499309" y="159641"/>
              <a:ext cx="1401521" cy="1381135"/>
            </a:xfrm>
            <a:custGeom>
              <a:rect b="b" l="l" r="r" t="t"/>
              <a:pathLst>
                <a:path extrusionOk="0" h="1381135" w="1401521">
                  <a:moveTo>
                    <a:pt x="0" y="0"/>
                  </a:moveTo>
                  <a:lnTo>
                    <a:pt x="1401520" y="0"/>
                  </a:lnTo>
                  <a:lnTo>
                    <a:pt x="1401520" y="1381135"/>
                  </a:lnTo>
                  <a:lnTo>
                    <a:pt x="0" y="1381135"/>
                  </a:lnTo>
                  <a:lnTo>
                    <a:pt x="0" y="0"/>
                  </a:lnTo>
                  <a:close/>
                </a:path>
              </a:pathLst>
            </a:custGeom>
            <a:blipFill rotWithShape="1">
              <a:blip r:embed="rId16">
                <a:alphaModFix/>
              </a:blip>
              <a:stretch>
                <a:fillRect b="0" l="0" r="0" t="0"/>
              </a:stretch>
            </a:blipFill>
            <a:ln>
              <a:noFill/>
            </a:ln>
          </p:spPr>
        </p:sp>
        <p:sp>
          <p:nvSpPr>
            <p:cNvPr id="147" name="Google Shape;147;p16"/>
            <p:cNvSpPr/>
            <p:nvPr/>
          </p:nvSpPr>
          <p:spPr>
            <a:xfrm>
              <a:off x="0" y="41719"/>
              <a:ext cx="1173045" cy="1616980"/>
            </a:xfrm>
            <a:custGeom>
              <a:rect b="b" l="l" r="r" t="t"/>
              <a:pathLst>
                <a:path extrusionOk="0" h="1616980" w="1173045">
                  <a:moveTo>
                    <a:pt x="0" y="0"/>
                  </a:moveTo>
                  <a:lnTo>
                    <a:pt x="1173045" y="0"/>
                  </a:lnTo>
                  <a:lnTo>
                    <a:pt x="1173045" y="1616979"/>
                  </a:lnTo>
                  <a:lnTo>
                    <a:pt x="0" y="1616979"/>
                  </a:lnTo>
                  <a:lnTo>
                    <a:pt x="0" y="0"/>
                  </a:lnTo>
                  <a:close/>
                </a:path>
              </a:pathLst>
            </a:custGeom>
            <a:blipFill rotWithShape="1">
              <a:blip r:embed="rId17">
                <a:alphaModFix/>
              </a:blip>
              <a:stretch>
                <a:fillRect b="0" l="0" r="0" t="0"/>
              </a:stretch>
            </a:blipFill>
            <a:ln>
              <a:noFill/>
            </a:ln>
          </p:spPr>
        </p:sp>
        <p:sp>
          <p:nvSpPr>
            <p:cNvPr id="148" name="Google Shape;148;p16"/>
            <p:cNvSpPr/>
            <p:nvPr/>
          </p:nvSpPr>
          <p:spPr>
            <a:xfrm>
              <a:off x="4155150" y="0"/>
              <a:ext cx="1088267" cy="1700417"/>
            </a:xfrm>
            <a:custGeom>
              <a:rect b="b" l="l" r="r" t="t"/>
              <a:pathLst>
                <a:path extrusionOk="0" h="1700417" w="1088267">
                  <a:moveTo>
                    <a:pt x="0" y="0"/>
                  </a:moveTo>
                  <a:lnTo>
                    <a:pt x="1088267" y="0"/>
                  </a:lnTo>
                  <a:lnTo>
                    <a:pt x="1088267" y="1700417"/>
                  </a:lnTo>
                  <a:lnTo>
                    <a:pt x="0" y="1700417"/>
                  </a:lnTo>
                  <a:lnTo>
                    <a:pt x="0" y="0"/>
                  </a:lnTo>
                  <a:close/>
                </a:path>
              </a:pathLst>
            </a:custGeom>
            <a:blipFill rotWithShape="1">
              <a:blip r:embed="rId13">
                <a:alphaModFix/>
              </a:blip>
              <a:stretch>
                <a:fillRect b="0" l="0" r="0" t="0"/>
              </a:stretch>
            </a:blipFill>
            <a:ln>
              <a:noFill/>
            </a:ln>
          </p:spPr>
        </p:sp>
        <p:sp>
          <p:nvSpPr>
            <p:cNvPr id="149" name="Google Shape;149;p16"/>
            <p:cNvSpPr/>
            <p:nvPr/>
          </p:nvSpPr>
          <p:spPr>
            <a:xfrm>
              <a:off x="5330629" y="159641"/>
              <a:ext cx="1401521" cy="1381135"/>
            </a:xfrm>
            <a:custGeom>
              <a:rect b="b" l="l" r="r" t="t"/>
              <a:pathLst>
                <a:path extrusionOk="0" h="1381135" w="1401521">
                  <a:moveTo>
                    <a:pt x="0" y="0"/>
                  </a:moveTo>
                  <a:lnTo>
                    <a:pt x="1401521" y="0"/>
                  </a:lnTo>
                  <a:lnTo>
                    <a:pt x="1401521" y="1381135"/>
                  </a:lnTo>
                  <a:lnTo>
                    <a:pt x="0" y="1381135"/>
                  </a:lnTo>
                  <a:lnTo>
                    <a:pt x="0" y="0"/>
                  </a:lnTo>
                  <a:close/>
                </a:path>
              </a:pathLst>
            </a:custGeom>
            <a:blipFill rotWithShape="1">
              <a:blip r:embed="rId16">
                <a:alphaModFix/>
              </a:blip>
              <a:stretch>
                <a:fillRect b="0" l="0" r="0" t="0"/>
              </a:stretch>
            </a:blipFill>
            <a:ln>
              <a:noFill/>
            </a:ln>
          </p:spPr>
        </p:sp>
      </p:grpSp>
      <p:grpSp>
        <p:nvGrpSpPr>
          <p:cNvPr id="150" name="Google Shape;150;p16"/>
          <p:cNvGrpSpPr/>
          <p:nvPr/>
        </p:nvGrpSpPr>
        <p:grpSpPr>
          <a:xfrm>
            <a:off x="10846898" y="8175497"/>
            <a:ext cx="6820851" cy="1258502"/>
            <a:chOff x="0" y="0"/>
            <a:chExt cx="9094468" cy="1678003"/>
          </a:xfrm>
        </p:grpSpPr>
        <p:sp>
          <p:nvSpPr>
            <p:cNvPr id="151" name="Google Shape;151;p16"/>
            <p:cNvSpPr/>
            <p:nvPr/>
          </p:nvSpPr>
          <p:spPr>
            <a:xfrm>
              <a:off x="5008138" y="176256"/>
              <a:ext cx="1142332" cy="1325490"/>
            </a:xfrm>
            <a:custGeom>
              <a:rect b="b" l="l" r="r" t="t"/>
              <a:pathLst>
                <a:path extrusionOk="0" h="1325490" w="1142332">
                  <a:moveTo>
                    <a:pt x="0" y="0"/>
                  </a:moveTo>
                  <a:lnTo>
                    <a:pt x="1142332" y="0"/>
                  </a:lnTo>
                  <a:lnTo>
                    <a:pt x="1142332" y="1325491"/>
                  </a:lnTo>
                  <a:lnTo>
                    <a:pt x="0" y="1325491"/>
                  </a:lnTo>
                  <a:lnTo>
                    <a:pt x="0" y="0"/>
                  </a:lnTo>
                  <a:close/>
                </a:path>
              </a:pathLst>
            </a:custGeom>
            <a:blipFill rotWithShape="1">
              <a:blip r:embed="rId15">
                <a:alphaModFix/>
              </a:blip>
              <a:stretch>
                <a:fillRect b="0" l="0" r="0" t="0"/>
              </a:stretch>
            </a:blipFill>
            <a:ln>
              <a:noFill/>
            </a:ln>
          </p:spPr>
        </p:sp>
        <p:sp>
          <p:nvSpPr>
            <p:cNvPr id="152" name="Google Shape;152;p16"/>
            <p:cNvSpPr/>
            <p:nvPr/>
          </p:nvSpPr>
          <p:spPr>
            <a:xfrm>
              <a:off x="0" y="100061"/>
              <a:ext cx="1566155" cy="1477881"/>
            </a:xfrm>
            <a:custGeom>
              <a:rect b="b" l="l" r="r" t="t"/>
              <a:pathLst>
                <a:path extrusionOk="0" h="1477881" w="1566155">
                  <a:moveTo>
                    <a:pt x="0" y="0"/>
                  </a:moveTo>
                  <a:lnTo>
                    <a:pt x="1566155" y="0"/>
                  </a:lnTo>
                  <a:lnTo>
                    <a:pt x="1566155" y="1477881"/>
                  </a:lnTo>
                  <a:lnTo>
                    <a:pt x="0" y="1477881"/>
                  </a:lnTo>
                  <a:lnTo>
                    <a:pt x="0" y="0"/>
                  </a:lnTo>
                  <a:close/>
                </a:path>
              </a:pathLst>
            </a:custGeom>
            <a:blipFill rotWithShape="1">
              <a:blip r:embed="rId8">
                <a:alphaModFix/>
              </a:blip>
              <a:stretch>
                <a:fillRect b="0" l="0" r="0" t="0"/>
              </a:stretch>
            </a:blipFill>
            <a:ln>
              <a:noFill/>
            </a:ln>
          </p:spPr>
        </p:sp>
        <p:sp>
          <p:nvSpPr>
            <p:cNvPr id="153" name="Google Shape;153;p16"/>
            <p:cNvSpPr/>
            <p:nvPr/>
          </p:nvSpPr>
          <p:spPr>
            <a:xfrm>
              <a:off x="7724608" y="0"/>
              <a:ext cx="1369860" cy="1678003"/>
            </a:xfrm>
            <a:custGeom>
              <a:rect b="b" l="l" r="r" t="t"/>
              <a:pathLst>
                <a:path extrusionOk="0" h="1678003" w="1369860">
                  <a:moveTo>
                    <a:pt x="0" y="0"/>
                  </a:moveTo>
                  <a:lnTo>
                    <a:pt x="1369860" y="0"/>
                  </a:lnTo>
                  <a:lnTo>
                    <a:pt x="1369860" y="1678003"/>
                  </a:lnTo>
                  <a:lnTo>
                    <a:pt x="0" y="1678003"/>
                  </a:lnTo>
                  <a:lnTo>
                    <a:pt x="0" y="0"/>
                  </a:lnTo>
                  <a:close/>
                </a:path>
              </a:pathLst>
            </a:custGeom>
            <a:blipFill rotWithShape="1">
              <a:blip r:embed="rId18">
                <a:alphaModFix/>
              </a:blip>
              <a:stretch>
                <a:fillRect b="0" l="0" r="0" t="0"/>
              </a:stretch>
            </a:blipFill>
            <a:ln>
              <a:noFill/>
            </a:ln>
          </p:spPr>
        </p:sp>
        <p:sp>
          <p:nvSpPr>
            <p:cNvPr id="154" name="Google Shape;154;p16"/>
            <p:cNvSpPr/>
            <p:nvPr/>
          </p:nvSpPr>
          <p:spPr>
            <a:xfrm>
              <a:off x="6249358" y="143230"/>
              <a:ext cx="1376362" cy="1391542"/>
            </a:xfrm>
            <a:custGeom>
              <a:rect b="b" l="l" r="r" t="t"/>
              <a:pathLst>
                <a:path extrusionOk="0" h="1391542" w="1376362">
                  <a:moveTo>
                    <a:pt x="0" y="0"/>
                  </a:moveTo>
                  <a:lnTo>
                    <a:pt x="1376362" y="0"/>
                  </a:lnTo>
                  <a:lnTo>
                    <a:pt x="1376362" y="1391543"/>
                  </a:lnTo>
                  <a:lnTo>
                    <a:pt x="0" y="1391543"/>
                  </a:lnTo>
                  <a:lnTo>
                    <a:pt x="0" y="0"/>
                  </a:lnTo>
                  <a:close/>
                </a:path>
              </a:pathLst>
            </a:custGeom>
            <a:blipFill rotWithShape="1">
              <a:blip r:embed="rId19">
                <a:alphaModFix/>
              </a:blip>
              <a:stretch>
                <a:fillRect b="0" l="0" r="0" t="0"/>
              </a:stretch>
            </a:blipFill>
            <a:ln>
              <a:noFill/>
            </a:ln>
          </p:spPr>
        </p:sp>
        <p:sp>
          <p:nvSpPr>
            <p:cNvPr id="155" name="Google Shape;155;p16"/>
            <p:cNvSpPr/>
            <p:nvPr/>
          </p:nvSpPr>
          <p:spPr>
            <a:xfrm>
              <a:off x="3244704" y="153403"/>
              <a:ext cx="782829" cy="1371197"/>
            </a:xfrm>
            <a:custGeom>
              <a:rect b="b" l="l" r="r" t="t"/>
              <a:pathLst>
                <a:path extrusionOk="0" h="1371197" w="782829">
                  <a:moveTo>
                    <a:pt x="0" y="0"/>
                  </a:moveTo>
                  <a:lnTo>
                    <a:pt x="782829" y="0"/>
                  </a:lnTo>
                  <a:lnTo>
                    <a:pt x="782829" y="1371197"/>
                  </a:lnTo>
                  <a:lnTo>
                    <a:pt x="0" y="1371197"/>
                  </a:lnTo>
                  <a:lnTo>
                    <a:pt x="0" y="0"/>
                  </a:lnTo>
                  <a:close/>
                </a:path>
              </a:pathLst>
            </a:custGeom>
            <a:blipFill rotWithShape="1">
              <a:blip r:embed="rId20">
                <a:alphaModFix/>
              </a:blip>
              <a:stretch>
                <a:fillRect b="0" l="0" r="0" t="0"/>
              </a:stretch>
            </a:blipFill>
            <a:ln>
              <a:noFill/>
            </a:ln>
          </p:spPr>
        </p:sp>
        <p:sp>
          <p:nvSpPr>
            <p:cNvPr id="156" name="Google Shape;156;p16"/>
            <p:cNvSpPr/>
            <p:nvPr/>
          </p:nvSpPr>
          <p:spPr>
            <a:xfrm>
              <a:off x="4126421" y="153403"/>
              <a:ext cx="782829" cy="1371197"/>
            </a:xfrm>
            <a:custGeom>
              <a:rect b="b" l="l" r="r" t="t"/>
              <a:pathLst>
                <a:path extrusionOk="0" h="1371197" w="782829">
                  <a:moveTo>
                    <a:pt x="0" y="0"/>
                  </a:moveTo>
                  <a:lnTo>
                    <a:pt x="782829" y="0"/>
                  </a:lnTo>
                  <a:lnTo>
                    <a:pt x="782829" y="1371197"/>
                  </a:lnTo>
                  <a:lnTo>
                    <a:pt x="0" y="1371197"/>
                  </a:lnTo>
                  <a:lnTo>
                    <a:pt x="0" y="0"/>
                  </a:lnTo>
                  <a:close/>
                </a:path>
              </a:pathLst>
            </a:custGeom>
            <a:blipFill rotWithShape="1">
              <a:blip r:embed="rId20">
                <a:alphaModFix/>
              </a:blip>
              <a:stretch>
                <a:fillRect b="0" l="0" r="0" t="0"/>
              </a:stretch>
            </a:blipFill>
            <a:ln>
              <a:noFill/>
            </a:ln>
          </p:spPr>
        </p:sp>
        <p:sp>
          <p:nvSpPr>
            <p:cNvPr id="157" name="Google Shape;157;p16"/>
            <p:cNvSpPr/>
            <p:nvPr/>
          </p:nvSpPr>
          <p:spPr>
            <a:xfrm>
              <a:off x="1665043" y="109384"/>
              <a:ext cx="1480772" cy="1459234"/>
            </a:xfrm>
            <a:custGeom>
              <a:rect b="b" l="l" r="r" t="t"/>
              <a:pathLst>
                <a:path extrusionOk="0" h="1459234" w="1480772">
                  <a:moveTo>
                    <a:pt x="0" y="0"/>
                  </a:moveTo>
                  <a:lnTo>
                    <a:pt x="1480772" y="0"/>
                  </a:lnTo>
                  <a:lnTo>
                    <a:pt x="1480772" y="1459234"/>
                  </a:lnTo>
                  <a:lnTo>
                    <a:pt x="0" y="1459234"/>
                  </a:lnTo>
                  <a:lnTo>
                    <a:pt x="0" y="0"/>
                  </a:lnTo>
                  <a:close/>
                </a:path>
              </a:pathLst>
            </a:custGeom>
            <a:blipFill rotWithShape="1">
              <a:blip r:embed="rId16">
                <a:alphaModFix/>
              </a:blip>
              <a:stretch>
                <a:fillRect b="0" l="0" r="0" t="0"/>
              </a:stretch>
            </a:blipFill>
            <a:ln>
              <a:noFill/>
            </a:ln>
          </p:spPr>
        </p:sp>
      </p:grpSp>
      <p:sp>
        <p:nvSpPr>
          <p:cNvPr id="158" name="Google Shape;158;p16"/>
          <p:cNvSpPr/>
          <p:nvPr/>
        </p:nvSpPr>
        <p:spPr>
          <a:xfrm rot="79697">
            <a:off x="1756826" y="5687332"/>
            <a:ext cx="1867872" cy="2402408"/>
          </a:xfrm>
          <a:custGeom>
            <a:rect b="b" l="l" r="r" t="t"/>
            <a:pathLst>
              <a:path extrusionOk="0" h="2402408" w="1867872">
                <a:moveTo>
                  <a:pt x="0" y="0"/>
                </a:moveTo>
                <a:lnTo>
                  <a:pt x="1867872" y="0"/>
                </a:lnTo>
                <a:lnTo>
                  <a:pt x="1867872" y="2402407"/>
                </a:lnTo>
                <a:lnTo>
                  <a:pt x="0" y="2402407"/>
                </a:lnTo>
                <a:lnTo>
                  <a:pt x="0" y="0"/>
                </a:lnTo>
                <a:close/>
              </a:path>
            </a:pathLst>
          </a:custGeom>
          <a:blipFill rotWithShape="1">
            <a:blip r:embed="rId21">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C0404"/>
        </a:solidFill>
      </p:bgPr>
    </p:bg>
    <p:spTree>
      <p:nvGrpSpPr>
        <p:cNvPr id="334" name="Shape 334"/>
        <p:cNvGrpSpPr/>
        <p:nvPr/>
      </p:nvGrpSpPr>
      <p:grpSpPr>
        <a:xfrm>
          <a:off x="0" y="0"/>
          <a:ext cx="0" cy="0"/>
          <a:chOff x="0" y="0"/>
          <a:chExt cx="0" cy="0"/>
        </a:xfrm>
      </p:grpSpPr>
      <p:sp>
        <p:nvSpPr>
          <p:cNvPr id="335" name="Google Shape;335;p25"/>
          <p:cNvSpPr/>
          <p:nvPr/>
        </p:nvSpPr>
        <p:spPr>
          <a:xfrm flipH="1" rot="10800000">
            <a:off x="10128347" y="0"/>
            <a:ext cx="8159653" cy="6762313"/>
          </a:xfrm>
          <a:custGeom>
            <a:rect b="b" l="l" r="r" t="t"/>
            <a:pathLst>
              <a:path extrusionOk="0" h="6762313" w="8159653">
                <a:moveTo>
                  <a:pt x="0" y="6762313"/>
                </a:moveTo>
                <a:lnTo>
                  <a:pt x="8159653" y="6762313"/>
                </a:lnTo>
                <a:lnTo>
                  <a:pt x="8159653" y="0"/>
                </a:lnTo>
                <a:lnTo>
                  <a:pt x="0" y="0"/>
                </a:lnTo>
                <a:lnTo>
                  <a:pt x="0" y="6762313"/>
                </a:lnTo>
                <a:close/>
              </a:path>
            </a:pathLst>
          </a:custGeom>
          <a:blipFill rotWithShape="1">
            <a:blip r:embed="rId3">
              <a:alphaModFix/>
            </a:blip>
            <a:stretch>
              <a:fillRect b="0" l="0" r="0" t="0"/>
            </a:stretch>
          </a:blipFill>
          <a:ln>
            <a:noFill/>
          </a:ln>
        </p:spPr>
      </p:sp>
      <p:pic>
        <p:nvPicPr>
          <p:cNvPr id="336" name="Google Shape;336;p25"/>
          <p:cNvPicPr preferRelativeResize="0"/>
          <p:nvPr/>
        </p:nvPicPr>
        <p:blipFill rotWithShape="1">
          <a:blip r:embed="rId4">
            <a:alphaModFix/>
          </a:blip>
          <a:srcRect b="7827" l="0" r="0" t="7828"/>
          <a:stretch/>
        </p:blipFill>
        <p:spPr>
          <a:xfrm>
            <a:off x="1997478" y="1315512"/>
            <a:ext cx="14125738" cy="7942788"/>
          </a:xfrm>
          <a:prstGeom prst="rect">
            <a:avLst/>
          </a:prstGeom>
          <a:noFill/>
          <a:ln cap="flat" cmpd="sng" w="152400">
            <a:solidFill>
              <a:srgbClr val="FFFDFC"/>
            </a:solidFill>
            <a:prstDash val="solid"/>
            <a:round/>
            <a:headEnd len="sm" w="sm" type="none"/>
            <a:tailEnd len="sm" w="sm" type="none"/>
          </a:ln>
        </p:spPr>
      </p:pic>
      <p:sp>
        <p:nvSpPr>
          <p:cNvPr id="337" name="Google Shape;337;p25"/>
          <p:cNvSpPr/>
          <p:nvPr/>
        </p:nvSpPr>
        <p:spPr>
          <a:xfrm flipH="1">
            <a:off x="0" y="6107864"/>
            <a:ext cx="6301211" cy="4505366"/>
          </a:xfrm>
          <a:custGeom>
            <a:rect b="b" l="l" r="r" t="t"/>
            <a:pathLst>
              <a:path extrusionOk="0" h="4505366" w="6301211">
                <a:moveTo>
                  <a:pt x="6301211" y="0"/>
                </a:moveTo>
                <a:lnTo>
                  <a:pt x="0" y="0"/>
                </a:lnTo>
                <a:lnTo>
                  <a:pt x="0" y="4505366"/>
                </a:lnTo>
                <a:lnTo>
                  <a:pt x="6301211" y="4505366"/>
                </a:lnTo>
                <a:lnTo>
                  <a:pt x="6301211" y="0"/>
                </a:lnTo>
                <a:close/>
              </a:path>
            </a:pathLst>
          </a:custGeom>
          <a:blipFill rotWithShape="1">
            <a:blip r:embed="rId5">
              <a:alphaModFix/>
            </a:blip>
            <a:stretch>
              <a:fillRect b="0" l="0" r="0" t="0"/>
            </a:stretch>
          </a:blipFill>
          <a:ln>
            <a:noFill/>
          </a:ln>
        </p:spPr>
      </p:sp>
      <p:sp>
        <p:nvSpPr>
          <p:cNvPr id="338" name="Google Shape;338;p25"/>
          <p:cNvSpPr txBox="1"/>
          <p:nvPr/>
        </p:nvSpPr>
        <p:spPr>
          <a:xfrm>
            <a:off x="785927" y="7513565"/>
            <a:ext cx="4155000" cy="2181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DM Sans"/>
                <a:ea typeface="DM Sans"/>
                <a:cs typeface="DM Sans"/>
                <a:sym typeface="DM Sans"/>
              </a:rPr>
              <a:t>Lorem ipsum odor amet, consectetuer adipiscing elit. Fringilla et sxuspendisse arcu ad sapien egestas tempor nullam. Mattis malesuada elementum sed nulla mollis euismod hac. </a:t>
            </a:r>
            <a:endParaRPr/>
          </a:p>
        </p:txBody>
      </p:sp>
      <p:sp>
        <p:nvSpPr>
          <p:cNvPr id="339" name="Google Shape;339;p25"/>
          <p:cNvSpPr/>
          <p:nvPr/>
        </p:nvSpPr>
        <p:spPr>
          <a:xfrm>
            <a:off x="382416" y="202560"/>
            <a:ext cx="2481065" cy="2474863"/>
          </a:xfrm>
          <a:custGeom>
            <a:rect b="b" l="l" r="r" t="t"/>
            <a:pathLst>
              <a:path extrusionOk="0" h="2474863" w="2481065">
                <a:moveTo>
                  <a:pt x="0" y="0"/>
                </a:moveTo>
                <a:lnTo>
                  <a:pt x="2481065" y="0"/>
                </a:lnTo>
                <a:lnTo>
                  <a:pt x="2481065" y="2474862"/>
                </a:lnTo>
                <a:lnTo>
                  <a:pt x="0" y="2474862"/>
                </a:lnTo>
                <a:lnTo>
                  <a:pt x="0" y="0"/>
                </a:lnTo>
                <a:close/>
              </a:path>
            </a:pathLst>
          </a:custGeom>
          <a:blipFill rotWithShape="1">
            <a:blip r:embed="rId6">
              <a:alphaModFix/>
            </a:blip>
            <a:stretch>
              <a:fillRect b="0" l="0" r="0" t="0"/>
            </a:stretch>
          </a:blipFill>
          <a:ln>
            <a:noFill/>
          </a:ln>
        </p:spPr>
      </p:sp>
      <p:sp>
        <p:nvSpPr>
          <p:cNvPr id="340" name="Google Shape;340;p25"/>
          <p:cNvSpPr/>
          <p:nvPr/>
        </p:nvSpPr>
        <p:spPr>
          <a:xfrm rot="1838035">
            <a:off x="13092014" y="5611668"/>
            <a:ext cx="5462957" cy="5387842"/>
          </a:xfrm>
          <a:custGeom>
            <a:rect b="b" l="l" r="r" t="t"/>
            <a:pathLst>
              <a:path extrusionOk="0" h="5387842" w="5462957">
                <a:moveTo>
                  <a:pt x="0" y="0"/>
                </a:moveTo>
                <a:lnTo>
                  <a:pt x="5462957" y="0"/>
                </a:lnTo>
                <a:lnTo>
                  <a:pt x="5462957" y="5387842"/>
                </a:lnTo>
                <a:lnTo>
                  <a:pt x="0" y="5387842"/>
                </a:lnTo>
                <a:lnTo>
                  <a:pt x="0" y="0"/>
                </a:lnTo>
                <a:close/>
              </a:path>
            </a:pathLst>
          </a:custGeom>
          <a:blipFill rotWithShape="1">
            <a:blip r:embed="rId7">
              <a:alphaModFix/>
            </a:blip>
            <a:stretch>
              <a:fillRect b="0" l="0" r="0" t="0"/>
            </a:stretch>
          </a:blipFill>
          <a:ln>
            <a:noFill/>
          </a:ln>
        </p:spPr>
      </p:sp>
      <p:sp>
        <p:nvSpPr>
          <p:cNvPr id="341" name="Google Shape;341;p25"/>
          <p:cNvSpPr/>
          <p:nvPr/>
        </p:nvSpPr>
        <p:spPr>
          <a:xfrm>
            <a:off x="5323451" y="842774"/>
            <a:ext cx="1161782" cy="1096300"/>
          </a:xfrm>
          <a:custGeom>
            <a:rect b="b" l="l" r="r" t="t"/>
            <a:pathLst>
              <a:path extrusionOk="0" h="1096300" w="1161782">
                <a:moveTo>
                  <a:pt x="0" y="0"/>
                </a:moveTo>
                <a:lnTo>
                  <a:pt x="1161782" y="0"/>
                </a:lnTo>
                <a:lnTo>
                  <a:pt x="1161782" y="1096300"/>
                </a:lnTo>
                <a:lnTo>
                  <a:pt x="0" y="1096300"/>
                </a:lnTo>
                <a:lnTo>
                  <a:pt x="0" y="0"/>
                </a:lnTo>
                <a:close/>
              </a:path>
            </a:pathLst>
          </a:custGeom>
          <a:blipFill rotWithShape="1">
            <a:blip r:embed="rId8">
              <a:alphaModFix/>
            </a:blip>
            <a:stretch>
              <a:fillRect b="0" l="0" r="0" t="0"/>
            </a:stretch>
          </a:blipFill>
          <a:ln>
            <a:noFill/>
          </a:ln>
        </p:spPr>
      </p:sp>
      <p:sp>
        <p:nvSpPr>
          <p:cNvPr id="342" name="Google Shape;342;p25"/>
          <p:cNvSpPr/>
          <p:nvPr/>
        </p:nvSpPr>
        <p:spPr>
          <a:xfrm>
            <a:off x="8982350" y="778006"/>
            <a:ext cx="1000728" cy="1225836"/>
          </a:xfrm>
          <a:custGeom>
            <a:rect b="b" l="l" r="r" t="t"/>
            <a:pathLst>
              <a:path extrusionOk="0" h="1225836" w="1000728">
                <a:moveTo>
                  <a:pt x="0" y="0"/>
                </a:moveTo>
                <a:lnTo>
                  <a:pt x="1000728" y="0"/>
                </a:lnTo>
                <a:lnTo>
                  <a:pt x="1000728" y="1225836"/>
                </a:lnTo>
                <a:lnTo>
                  <a:pt x="0" y="1225836"/>
                </a:lnTo>
                <a:lnTo>
                  <a:pt x="0" y="0"/>
                </a:lnTo>
                <a:close/>
              </a:path>
            </a:pathLst>
          </a:custGeom>
          <a:blipFill rotWithShape="1">
            <a:blip r:embed="rId9">
              <a:alphaModFix/>
            </a:blip>
            <a:stretch>
              <a:fillRect b="0" l="0" r="0" t="0"/>
            </a:stretch>
          </a:blipFill>
          <a:ln>
            <a:noFill/>
          </a:ln>
        </p:spPr>
      </p:sp>
      <p:sp>
        <p:nvSpPr>
          <p:cNvPr id="343" name="Google Shape;343;p25"/>
          <p:cNvSpPr/>
          <p:nvPr/>
        </p:nvSpPr>
        <p:spPr>
          <a:xfrm>
            <a:off x="6739394" y="849690"/>
            <a:ext cx="1098445" cy="1082467"/>
          </a:xfrm>
          <a:custGeom>
            <a:rect b="b" l="l" r="r" t="t"/>
            <a:pathLst>
              <a:path extrusionOk="0" h="1082467" w="1098445">
                <a:moveTo>
                  <a:pt x="0" y="0"/>
                </a:moveTo>
                <a:lnTo>
                  <a:pt x="1098445" y="0"/>
                </a:lnTo>
                <a:lnTo>
                  <a:pt x="1098445" y="1082468"/>
                </a:lnTo>
                <a:lnTo>
                  <a:pt x="0" y="1082468"/>
                </a:lnTo>
                <a:lnTo>
                  <a:pt x="0" y="0"/>
                </a:lnTo>
                <a:close/>
              </a:path>
            </a:pathLst>
          </a:custGeom>
          <a:blipFill rotWithShape="1">
            <a:blip r:embed="rId10">
              <a:alphaModFix/>
            </a:blip>
            <a:stretch>
              <a:fillRect b="0" l="0" r="0" t="0"/>
            </a:stretch>
          </a:blipFill>
          <a:ln>
            <a:noFill/>
          </a:ln>
        </p:spPr>
      </p:sp>
      <p:sp>
        <p:nvSpPr>
          <p:cNvPr id="344" name="Google Shape;344;p25"/>
          <p:cNvSpPr/>
          <p:nvPr/>
        </p:nvSpPr>
        <p:spPr>
          <a:xfrm>
            <a:off x="8092000" y="941176"/>
            <a:ext cx="636189" cy="899496"/>
          </a:xfrm>
          <a:custGeom>
            <a:rect b="b" l="l" r="r" t="t"/>
            <a:pathLst>
              <a:path extrusionOk="0" h="899496" w="636189">
                <a:moveTo>
                  <a:pt x="0" y="0"/>
                </a:moveTo>
                <a:lnTo>
                  <a:pt x="636189" y="0"/>
                </a:lnTo>
                <a:lnTo>
                  <a:pt x="636189" y="899496"/>
                </a:lnTo>
                <a:lnTo>
                  <a:pt x="0" y="899496"/>
                </a:lnTo>
                <a:lnTo>
                  <a:pt x="0" y="0"/>
                </a:lnTo>
                <a:close/>
              </a:path>
            </a:pathLst>
          </a:custGeom>
          <a:blipFill rotWithShape="1">
            <a:blip r:embed="rId11">
              <a:alphaModFix/>
            </a:blip>
            <a:stretch>
              <a:fillRect b="0" l="0" r="0" t="0"/>
            </a:stretch>
          </a:blipFill>
          <a:ln>
            <a:noFill/>
          </a:ln>
        </p:spPr>
      </p:sp>
      <p:sp>
        <p:nvSpPr>
          <p:cNvPr id="345" name="Google Shape;345;p25"/>
          <p:cNvSpPr/>
          <p:nvPr/>
        </p:nvSpPr>
        <p:spPr>
          <a:xfrm>
            <a:off x="11647869" y="1889739"/>
            <a:ext cx="1057375" cy="1295226"/>
          </a:xfrm>
          <a:custGeom>
            <a:rect b="b" l="l" r="r" t="t"/>
            <a:pathLst>
              <a:path extrusionOk="0" h="1295226" w="1057375">
                <a:moveTo>
                  <a:pt x="0" y="0"/>
                </a:moveTo>
                <a:lnTo>
                  <a:pt x="1057375" y="0"/>
                </a:lnTo>
                <a:lnTo>
                  <a:pt x="1057375" y="1295225"/>
                </a:lnTo>
                <a:lnTo>
                  <a:pt x="0" y="1295225"/>
                </a:lnTo>
                <a:lnTo>
                  <a:pt x="0" y="0"/>
                </a:lnTo>
                <a:close/>
              </a:path>
            </a:pathLst>
          </a:custGeom>
          <a:blipFill rotWithShape="1">
            <a:blip r:embed="rId9">
              <a:alphaModFix/>
            </a:blip>
            <a:stretch>
              <a:fillRect b="0" l="0" r="0" t="0"/>
            </a:stretch>
          </a:blipFill>
          <a:ln>
            <a:noFill/>
          </a:ln>
        </p:spPr>
      </p:sp>
      <p:sp>
        <p:nvSpPr>
          <p:cNvPr id="346" name="Google Shape;346;p25"/>
          <p:cNvSpPr/>
          <p:nvPr/>
        </p:nvSpPr>
        <p:spPr>
          <a:xfrm>
            <a:off x="10240340" y="2052740"/>
            <a:ext cx="1257246" cy="969223"/>
          </a:xfrm>
          <a:custGeom>
            <a:rect b="b" l="l" r="r" t="t"/>
            <a:pathLst>
              <a:path extrusionOk="0" h="969223" w="1257246">
                <a:moveTo>
                  <a:pt x="0" y="0"/>
                </a:moveTo>
                <a:lnTo>
                  <a:pt x="1257246" y="0"/>
                </a:lnTo>
                <a:lnTo>
                  <a:pt x="1257246" y="969223"/>
                </a:lnTo>
                <a:lnTo>
                  <a:pt x="0" y="969223"/>
                </a:lnTo>
                <a:lnTo>
                  <a:pt x="0" y="0"/>
                </a:lnTo>
                <a:close/>
              </a:path>
            </a:pathLst>
          </a:custGeom>
          <a:blipFill rotWithShape="1">
            <a:blip r:embed="rId12">
              <a:alphaModFix/>
            </a:blip>
            <a:stretch>
              <a:fillRect b="0" l="0" r="0" t="0"/>
            </a:stretch>
          </a:blipFill>
          <a:ln>
            <a:noFill/>
          </a:ln>
        </p:spPr>
      </p:sp>
      <p:sp>
        <p:nvSpPr>
          <p:cNvPr id="347" name="Google Shape;347;p25"/>
          <p:cNvSpPr/>
          <p:nvPr/>
        </p:nvSpPr>
        <p:spPr>
          <a:xfrm>
            <a:off x="14263056" y="2003842"/>
            <a:ext cx="1082768" cy="1067018"/>
          </a:xfrm>
          <a:custGeom>
            <a:rect b="b" l="l" r="r" t="t"/>
            <a:pathLst>
              <a:path extrusionOk="0" h="1067018" w="1082768">
                <a:moveTo>
                  <a:pt x="0" y="0"/>
                </a:moveTo>
                <a:lnTo>
                  <a:pt x="1082768" y="0"/>
                </a:lnTo>
                <a:lnTo>
                  <a:pt x="1082768" y="1067019"/>
                </a:lnTo>
                <a:lnTo>
                  <a:pt x="0" y="1067019"/>
                </a:lnTo>
                <a:lnTo>
                  <a:pt x="0" y="0"/>
                </a:lnTo>
                <a:close/>
              </a:path>
            </a:pathLst>
          </a:custGeom>
          <a:blipFill rotWithShape="1">
            <a:blip r:embed="rId10">
              <a:alphaModFix/>
            </a:blip>
            <a:stretch>
              <a:fillRect b="0" l="0" r="0" t="0"/>
            </a:stretch>
          </a:blipFill>
          <a:ln>
            <a:noFill/>
          </a:ln>
        </p:spPr>
      </p:sp>
      <p:sp>
        <p:nvSpPr>
          <p:cNvPr id="348" name="Google Shape;348;p25"/>
          <p:cNvSpPr/>
          <p:nvPr/>
        </p:nvSpPr>
        <p:spPr>
          <a:xfrm>
            <a:off x="15496107" y="2094023"/>
            <a:ext cx="627109" cy="886658"/>
          </a:xfrm>
          <a:custGeom>
            <a:rect b="b" l="l" r="r" t="t"/>
            <a:pathLst>
              <a:path extrusionOk="0" h="886658" w="627109">
                <a:moveTo>
                  <a:pt x="0" y="0"/>
                </a:moveTo>
                <a:lnTo>
                  <a:pt x="627108" y="0"/>
                </a:lnTo>
                <a:lnTo>
                  <a:pt x="627108" y="886657"/>
                </a:lnTo>
                <a:lnTo>
                  <a:pt x="0" y="886657"/>
                </a:lnTo>
                <a:lnTo>
                  <a:pt x="0" y="0"/>
                </a:lnTo>
                <a:close/>
              </a:path>
            </a:pathLst>
          </a:custGeom>
          <a:blipFill rotWithShape="1">
            <a:blip r:embed="rId11">
              <a:alphaModFix/>
            </a:blip>
            <a:stretch>
              <a:fillRect b="0" l="0" r="0" t="0"/>
            </a:stretch>
          </a:blipFill>
          <a:ln>
            <a:noFill/>
          </a:ln>
        </p:spPr>
      </p:sp>
      <p:sp>
        <p:nvSpPr>
          <p:cNvPr id="349" name="Google Shape;349;p25"/>
          <p:cNvSpPr/>
          <p:nvPr/>
        </p:nvSpPr>
        <p:spPr>
          <a:xfrm>
            <a:off x="12855527" y="2052740"/>
            <a:ext cx="1257246" cy="969223"/>
          </a:xfrm>
          <a:custGeom>
            <a:rect b="b" l="l" r="r" t="t"/>
            <a:pathLst>
              <a:path extrusionOk="0" h="969223" w="1257246">
                <a:moveTo>
                  <a:pt x="0" y="0"/>
                </a:moveTo>
                <a:lnTo>
                  <a:pt x="1257246" y="0"/>
                </a:lnTo>
                <a:lnTo>
                  <a:pt x="1257246" y="969223"/>
                </a:lnTo>
                <a:lnTo>
                  <a:pt x="0" y="969223"/>
                </a:lnTo>
                <a:lnTo>
                  <a:pt x="0" y="0"/>
                </a:lnTo>
                <a:close/>
              </a:path>
            </a:pathLst>
          </a:custGeom>
          <a:blipFill rotWithShape="1">
            <a:blip r:embed="rId12">
              <a:alphaModFix/>
            </a:blip>
            <a:stretch>
              <a:fillRect b="0" l="0" r="0" t="0"/>
            </a:stretch>
          </a:blipFill>
          <a:ln>
            <a:noFill/>
          </a:ln>
        </p:spPr>
      </p:sp>
      <p:sp>
        <p:nvSpPr>
          <p:cNvPr id="350" name="Google Shape;350;p25"/>
          <p:cNvSpPr/>
          <p:nvPr/>
        </p:nvSpPr>
        <p:spPr>
          <a:xfrm>
            <a:off x="16275615" y="2094023"/>
            <a:ext cx="820725" cy="1226627"/>
          </a:xfrm>
          <a:custGeom>
            <a:rect b="b" l="l" r="r" t="t"/>
            <a:pathLst>
              <a:path extrusionOk="0" h="1226627" w="820725">
                <a:moveTo>
                  <a:pt x="0" y="0"/>
                </a:moveTo>
                <a:lnTo>
                  <a:pt x="820725" y="0"/>
                </a:lnTo>
                <a:lnTo>
                  <a:pt x="820725" y="1226627"/>
                </a:lnTo>
                <a:lnTo>
                  <a:pt x="0" y="1226627"/>
                </a:lnTo>
                <a:lnTo>
                  <a:pt x="0" y="0"/>
                </a:lnTo>
                <a:close/>
              </a:path>
            </a:pathLst>
          </a:custGeom>
          <a:blipFill rotWithShape="1">
            <a:blip r:embed="rId13">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C0404"/>
        </a:solidFill>
      </p:bgPr>
    </p:bg>
    <p:spTree>
      <p:nvGrpSpPr>
        <p:cNvPr id="354" name="Shape 354"/>
        <p:cNvGrpSpPr/>
        <p:nvPr/>
      </p:nvGrpSpPr>
      <p:grpSpPr>
        <a:xfrm>
          <a:off x="0" y="0"/>
          <a:ext cx="0" cy="0"/>
          <a:chOff x="0" y="0"/>
          <a:chExt cx="0" cy="0"/>
        </a:xfrm>
      </p:grpSpPr>
      <p:sp>
        <p:nvSpPr>
          <p:cNvPr id="355" name="Google Shape;355;p26"/>
          <p:cNvSpPr/>
          <p:nvPr/>
        </p:nvSpPr>
        <p:spPr>
          <a:xfrm>
            <a:off x="7238358" y="7652145"/>
            <a:ext cx="6896827" cy="3439792"/>
          </a:xfrm>
          <a:custGeom>
            <a:rect b="b" l="l" r="r" t="t"/>
            <a:pathLst>
              <a:path extrusionOk="0" h="3439792" w="6896827">
                <a:moveTo>
                  <a:pt x="0" y="0"/>
                </a:moveTo>
                <a:lnTo>
                  <a:pt x="6896827" y="0"/>
                </a:lnTo>
                <a:lnTo>
                  <a:pt x="6896827" y="3439793"/>
                </a:lnTo>
                <a:lnTo>
                  <a:pt x="0" y="3439793"/>
                </a:lnTo>
                <a:lnTo>
                  <a:pt x="0" y="0"/>
                </a:lnTo>
                <a:close/>
              </a:path>
            </a:pathLst>
          </a:custGeom>
          <a:blipFill rotWithShape="1">
            <a:blip r:embed="rId3">
              <a:alphaModFix/>
            </a:blip>
            <a:stretch>
              <a:fillRect b="0" l="0" r="0" t="0"/>
            </a:stretch>
          </a:blipFill>
          <a:ln>
            <a:noFill/>
          </a:ln>
        </p:spPr>
      </p:sp>
      <p:sp>
        <p:nvSpPr>
          <p:cNvPr id="356" name="Google Shape;356;p26"/>
          <p:cNvSpPr/>
          <p:nvPr/>
        </p:nvSpPr>
        <p:spPr>
          <a:xfrm>
            <a:off x="13407779" y="5849265"/>
            <a:ext cx="5374587" cy="5078985"/>
          </a:xfrm>
          <a:custGeom>
            <a:rect b="b" l="l" r="r" t="t"/>
            <a:pathLst>
              <a:path extrusionOk="0" h="5078985" w="5374587">
                <a:moveTo>
                  <a:pt x="0" y="0"/>
                </a:moveTo>
                <a:lnTo>
                  <a:pt x="5374587" y="0"/>
                </a:lnTo>
                <a:lnTo>
                  <a:pt x="5374587" y="5078984"/>
                </a:lnTo>
                <a:lnTo>
                  <a:pt x="0" y="5078984"/>
                </a:lnTo>
                <a:lnTo>
                  <a:pt x="0" y="0"/>
                </a:lnTo>
                <a:close/>
              </a:path>
            </a:pathLst>
          </a:custGeom>
          <a:blipFill rotWithShape="1">
            <a:blip r:embed="rId4">
              <a:alphaModFix/>
            </a:blip>
            <a:stretch>
              <a:fillRect b="0" l="0" r="0" t="0"/>
            </a:stretch>
          </a:blipFill>
          <a:ln>
            <a:noFill/>
          </a:ln>
        </p:spPr>
      </p:sp>
      <p:sp>
        <p:nvSpPr>
          <p:cNvPr id="357" name="Google Shape;357;p26"/>
          <p:cNvSpPr/>
          <p:nvPr/>
        </p:nvSpPr>
        <p:spPr>
          <a:xfrm>
            <a:off x="7238358" y="1028700"/>
            <a:ext cx="5190474" cy="5190474"/>
          </a:xfrm>
          <a:custGeom>
            <a:rect b="b" l="l" r="r" t="t"/>
            <a:pathLst>
              <a:path extrusionOk="0" h="6920632" w="6920632">
                <a:moveTo>
                  <a:pt x="0" y="0"/>
                </a:moveTo>
                <a:lnTo>
                  <a:pt x="6920632" y="0"/>
                </a:lnTo>
                <a:lnTo>
                  <a:pt x="6920632" y="6920632"/>
                </a:lnTo>
                <a:lnTo>
                  <a:pt x="0" y="6920632"/>
                </a:lnTo>
                <a:lnTo>
                  <a:pt x="0" y="0"/>
                </a:lnTo>
                <a:close/>
              </a:path>
            </a:pathLst>
          </a:custGeom>
          <a:blipFill rotWithShape="1">
            <a:blip r:embed="rId5">
              <a:alphaModFix/>
            </a:blip>
            <a:stretch>
              <a:fillRect b="0" l="0" r="0" t="0"/>
            </a:stretch>
          </a:blipFill>
          <a:ln>
            <a:noFill/>
          </a:ln>
        </p:spPr>
      </p:sp>
      <p:pic>
        <p:nvPicPr>
          <p:cNvPr id="358" name="Google Shape;358;p26"/>
          <p:cNvPicPr preferRelativeResize="0"/>
          <p:nvPr/>
        </p:nvPicPr>
        <p:blipFill rotWithShape="1">
          <a:blip r:embed="rId6">
            <a:alphaModFix/>
          </a:blip>
          <a:srcRect b="5901" l="5892" r="5901" t="5892"/>
          <a:stretch/>
        </p:blipFill>
        <p:spPr>
          <a:xfrm>
            <a:off x="8221925" y="2028525"/>
            <a:ext cx="3190800" cy="3190800"/>
          </a:xfrm>
          <a:prstGeom prst="ellipse">
            <a:avLst/>
          </a:prstGeom>
          <a:noFill/>
          <a:ln cap="flat" cmpd="sng" w="152400">
            <a:solidFill>
              <a:srgbClr val="FFFDFC"/>
            </a:solidFill>
            <a:prstDash val="solid"/>
            <a:round/>
            <a:headEnd len="sm" w="sm" type="none"/>
            <a:tailEnd len="sm" w="sm" type="none"/>
          </a:ln>
        </p:spPr>
      </p:pic>
      <p:sp>
        <p:nvSpPr>
          <p:cNvPr id="359" name="Google Shape;359;p26"/>
          <p:cNvSpPr/>
          <p:nvPr/>
        </p:nvSpPr>
        <p:spPr>
          <a:xfrm>
            <a:off x="4133529" y="3926937"/>
            <a:ext cx="5190474" cy="5190474"/>
          </a:xfrm>
          <a:custGeom>
            <a:rect b="b" l="l" r="r" t="t"/>
            <a:pathLst>
              <a:path extrusionOk="0" h="6920632" w="6920632">
                <a:moveTo>
                  <a:pt x="0" y="0"/>
                </a:moveTo>
                <a:lnTo>
                  <a:pt x="6920632" y="0"/>
                </a:lnTo>
                <a:lnTo>
                  <a:pt x="6920632" y="6920632"/>
                </a:lnTo>
                <a:lnTo>
                  <a:pt x="0" y="6920632"/>
                </a:lnTo>
                <a:lnTo>
                  <a:pt x="0" y="0"/>
                </a:lnTo>
                <a:close/>
              </a:path>
            </a:pathLst>
          </a:custGeom>
          <a:blipFill rotWithShape="1">
            <a:blip r:embed="rId5">
              <a:alphaModFix/>
            </a:blip>
            <a:stretch>
              <a:fillRect b="0" l="0" r="0" t="0"/>
            </a:stretch>
          </a:blipFill>
          <a:ln>
            <a:noFill/>
          </a:ln>
        </p:spPr>
      </p:sp>
      <p:pic>
        <p:nvPicPr>
          <p:cNvPr id="360" name="Google Shape;360;p26"/>
          <p:cNvPicPr preferRelativeResize="0"/>
          <p:nvPr/>
        </p:nvPicPr>
        <p:blipFill rotWithShape="1">
          <a:blip r:embed="rId7">
            <a:alphaModFix/>
          </a:blip>
          <a:srcRect b="5806" l="5806" r="5815" t="5815"/>
          <a:stretch/>
        </p:blipFill>
        <p:spPr>
          <a:xfrm>
            <a:off x="5007962" y="4795225"/>
            <a:ext cx="3441600" cy="3453900"/>
          </a:xfrm>
          <a:prstGeom prst="ellipse">
            <a:avLst/>
          </a:prstGeom>
          <a:noFill/>
          <a:ln cap="flat" cmpd="sng" w="152400">
            <a:solidFill>
              <a:srgbClr val="FFFDFC"/>
            </a:solidFill>
            <a:prstDash val="solid"/>
            <a:round/>
            <a:headEnd len="sm" w="sm" type="none"/>
            <a:tailEnd len="sm" w="sm" type="none"/>
          </a:ln>
        </p:spPr>
      </p:pic>
      <p:sp>
        <p:nvSpPr>
          <p:cNvPr id="361" name="Google Shape;361;p26"/>
          <p:cNvSpPr/>
          <p:nvPr/>
        </p:nvSpPr>
        <p:spPr>
          <a:xfrm>
            <a:off x="1028700" y="1028700"/>
            <a:ext cx="5190474" cy="5190474"/>
          </a:xfrm>
          <a:custGeom>
            <a:rect b="b" l="l" r="r" t="t"/>
            <a:pathLst>
              <a:path extrusionOk="0" h="6920632" w="6920632">
                <a:moveTo>
                  <a:pt x="0" y="0"/>
                </a:moveTo>
                <a:lnTo>
                  <a:pt x="6920632" y="0"/>
                </a:lnTo>
                <a:lnTo>
                  <a:pt x="6920632" y="6920632"/>
                </a:lnTo>
                <a:lnTo>
                  <a:pt x="0" y="6920632"/>
                </a:lnTo>
                <a:lnTo>
                  <a:pt x="0" y="0"/>
                </a:lnTo>
                <a:close/>
              </a:path>
            </a:pathLst>
          </a:custGeom>
          <a:blipFill rotWithShape="1">
            <a:blip r:embed="rId5">
              <a:alphaModFix/>
            </a:blip>
            <a:stretch>
              <a:fillRect b="0" l="0" r="0" t="0"/>
            </a:stretch>
          </a:blipFill>
          <a:ln>
            <a:noFill/>
          </a:ln>
        </p:spPr>
      </p:sp>
      <p:sp>
        <p:nvSpPr>
          <p:cNvPr id="362" name="Google Shape;362;p26"/>
          <p:cNvSpPr/>
          <p:nvPr/>
        </p:nvSpPr>
        <p:spPr>
          <a:xfrm>
            <a:off x="10343187" y="3926937"/>
            <a:ext cx="5190474" cy="5190474"/>
          </a:xfrm>
          <a:custGeom>
            <a:rect b="b" l="l" r="r" t="t"/>
            <a:pathLst>
              <a:path extrusionOk="0" h="6920632" w="6920632">
                <a:moveTo>
                  <a:pt x="0" y="0"/>
                </a:moveTo>
                <a:lnTo>
                  <a:pt x="6920632" y="0"/>
                </a:lnTo>
                <a:lnTo>
                  <a:pt x="6920632" y="6920632"/>
                </a:lnTo>
                <a:lnTo>
                  <a:pt x="0" y="6920632"/>
                </a:lnTo>
                <a:lnTo>
                  <a:pt x="0" y="0"/>
                </a:lnTo>
                <a:close/>
              </a:path>
            </a:pathLst>
          </a:custGeom>
          <a:blipFill rotWithShape="1">
            <a:blip r:embed="rId5">
              <a:alphaModFix/>
            </a:blip>
            <a:stretch>
              <a:fillRect b="0" l="0" r="0" t="0"/>
            </a:stretch>
          </a:blipFill>
          <a:ln>
            <a:noFill/>
          </a:ln>
        </p:spPr>
      </p:sp>
      <p:sp>
        <p:nvSpPr>
          <p:cNvPr id="363" name="Google Shape;363;p26"/>
          <p:cNvSpPr txBox="1"/>
          <p:nvPr/>
        </p:nvSpPr>
        <p:spPr>
          <a:xfrm>
            <a:off x="1028700" y="6894275"/>
            <a:ext cx="2780100" cy="2181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DFC"/>
                </a:solidFill>
                <a:latin typeface="DM Sans"/>
                <a:ea typeface="DM Sans"/>
                <a:cs typeface="DM Sans"/>
                <a:sym typeface="DM Sans"/>
              </a:rPr>
              <a:t>Lorem ipsum odor amet, consectetuer adipiscing elit. Fringilla et suspendisse arcu ad sapien egestas tempor nullam.</a:t>
            </a:r>
            <a:endParaRPr/>
          </a:p>
        </p:txBody>
      </p:sp>
      <p:sp>
        <p:nvSpPr>
          <p:cNvPr id="364" name="Google Shape;364;p26"/>
          <p:cNvSpPr/>
          <p:nvPr/>
        </p:nvSpPr>
        <p:spPr>
          <a:xfrm rot="717111">
            <a:off x="25025" y="176790"/>
            <a:ext cx="2116770" cy="3910892"/>
          </a:xfrm>
          <a:custGeom>
            <a:rect b="b" l="l" r="r" t="t"/>
            <a:pathLst>
              <a:path extrusionOk="0" h="3910892" w="2116770">
                <a:moveTo>
                  <a:pt x="0" y="0"/>
                </a:moveTo>
                <a:lnTo>
                  <a:pt x="2116770" y="0"/>
                </a:lnTo>
                <a:lnTo>
                  <a:pt x="2116770" y="3910892"/>
                </a:lnTo>
                <a:lnTo>
                  <a:pt x="0" y="3910892"/>
                </a:lnTo>
                <a:lnTo>
                  <a:pt x="0" y="0"/>
                </a:lnTo>
                <a:close/>
              </a:path>
            </a:pathLst>
          </a:custGeom>
          <a:blipFill rotWithShape="1">
            <a:blip r:embed="rId8">
              <a:alphaModFix/>
            </a:blip>
            <a:stretch>
              <a:fillRect b="0" l="0" r="0" t="0"/>
            </a:stretch>
          </a:blipFill>
          <a:ln>
            <a:noFill/>
          </a:ln>
        </p:spPr>
      </p:sp>
      <p:pic>
        <p:nvPicPr>
          <p:cNvPr id="365" name="Google Shape;365;p26"/>
          <p:cNvPicPr preferRelativeResize="0"/>
          <p:nvPr/>
        </p:nvPicPr>
        <p:blipFill rotWithShape="1">
          <a:blip r:embed="rId9">
            <a:alphaModFix/>
          </a:blip>
          <a:srcRect b="9325" l="7692" r="7683" t="6050"/>
          <a:stretch/>
        </p:blipFill>
        <p:spPr>
          <a:xfrm>
            <a:off x="1904050" y="1904100"/>
            <a:ext cx="3439800" cy="3439800"/>
          </a:xfrm>
          <a:prstGeom prst="ellipse">
            <a:avLst/>
          </a:prstGeom>
          <a:noFill/>
          <a:ln cap="flat" cmpd="sng" w="152400">
            <a:solidFill>
              <a:srgbClr val="FFFDFC"/>
            </a:solidFill>
            <a:prstDash val="solid"/>
            <a:round/>
            <a:headEnd len="sm" w="sm" type="none"/>
            <a:tailEnd len="sm" w="sm" type="none"/>
          </a:ln>
        </p:spPr>
      </p:pic>
      <p:pic>
        <p:nvPicPr>
          <p:cNvPr id="366" name="Google Shape;366;p26"/>
          <p:cNvPicPr preferRelativeResize="0"/>
          <p:nvPr/>
        </p:nvPicPr>
        <p:blipFill rotWithShape="1">
          <a:blip r:embed="rId10">
            <a:alphaModFix/>
          </a:blip>
          <a:srcRect b="6271" l="6262" r="6271" t="6262"/>
          <a:stretch/>
        </p:blipFill>
        <p:spPr>
          <a:xfrm>
            <a:off x="11217625" y="4795363"/>
            <a:ext cx="3441600" cy="3453600"/>
          </a:xfrm>
          <a:prstGeom prst="ellipse">
            <a:avLst/>
          </a:prstGeom>
          <a:noFill/>
          <a:ln cap="flat" cmpd="sng" w="152400">
            <a:solidFill>
              <a:srgbClr val="FFFDFC"/>
            </a:solidFill>
            <a:prstDash val="solid"/>
            <a:round/>
            <a:headEnd len="sm" w="sm" type="none"/>
            <a:tailEnd len="sm" w="sm" type="none"/>
          </a:ln>
        </p:spPr>
      </p:pic>
      <p:sp>
        <p:nvSpPr>
          <p:cNvPr id="367" name="Google Shape;367;p26"/>
          <p:cNvSpPr/>
          <p:nvPr/>
        </p:nvSpPr>
        <p:spPr>
          <a:xfrm>
            <a:off x="13567881" y="1940057"/>
            <a:ext cx="919704" cy="1067167"/>
          </a:xfrm>
          <a:custGeom>
            <a:rect b="b" l="l" r="r" t="t"/>
            <a:pathLst>
              <a:path extrusionOk="0" h="1067167" w="919704">
                <a:moveTo>
                  <a:pt x="0" y="0"/>
                </a:moveTo>
                <a:lnTo>
                  <a:pt x="919704" y="0"/>
                </a:lnTo>
                <a:lnTo>
                  <a:pt x="919704" y="1067167"/>
                </a:lnTo>
                <a:lnTo>
                  <a:pt x="0" y="1067167"/>
                </a:lnTo>
                <a:lnTo>
                  <a:pt x="0" y="0"/>
                </a:lnTo>
                <a:close/>
              </a:path>
            </a:pathLst>
          </a:custGeom>
          <a:blipFill rotWithShape="1">
            <a:blip r:embed="rId11">
              <a:alphaModFix/>
            </a:blip>
            <a:stretch>
              <a:fillRect b="0" l="0" r="0" t="0"/>
            </a:stretch>
          </a:blipFill>
          <a:ln>
            <a:noFill/>
          </a:ln>
        </p:spPr>
      </p:sp>
      <p:sp>
        <p:nvSpPr>
          <p:cNvPr id="368" name="Google Shape;368;p26"/>
          <p:cNvSpPr/>
          <p:nvPr/>
        </p:nvSpPr>
        <p:spPr>
          <a:xfrm>
            <a:off x="16095072" y="1760584"/>
            <a:ext cx="1164228" cy="1426114"/>
          </a:xfrm>
          <a:custGeom>
            <a:rect b="b" l="l" r="r" t="t"/>
            <a:pathLst>
              <a:path extrusionOk="0" h="1426114" w="1164228">
                <a:moveTo>
                  <a:pt x="0" y="0"/>
                </a:moveTo>
                <a:lnTo>
                  <a:pt x="1164228" y="0"/>
                </a:lnTo>
                <a:lnTo>
                  <a:pt x="1164228" y="1426114"/>
                </a:lnTo>
                <a:lnTo>
                  <a:pt x="0" y="1426114"/>
                </a:lnTo>
                <a:lnTo>
                  <a:pt x="0" y="0"/>
                </a:lnTo>
                <a:close/>
              </a:path>
            </a:pathLst>
          </a:custGeom>
          <a:blipFill rotWithShape="1">
            <a:blip r:embed="rId12">
              <a:alphaModFix/>
            </a:blip>
            <a:stretch>
              <a:fillRect b="0" l="0" r="0" t="0"/>
            </a:stretch>
          </a:blipFill>
          <a:ln>
            <a:noFill/>
          </a:ln>
        </p:spPr>
      </p:sp>
      <p:sp>
        <p:nvSpPr>
          <p:cNvPr id="369" name="Google Shape;369;p26"/>
          <p:cNvSpPr/>
          <p:nvPr/>
        </p:nvSpPr>
        <p:spPr>
          <a:xfrm>
            <a:off x="12533477" y="1525894"/>
            <a:ext cx="809893" cy="1895494"/>
          </a:xfrm>
          <a:custGeom>
            <a:rect b="b" l="l" r="r" t="t"/>
            <a:pathLst>
              <a:path extrusionOk="0" h="1895494" w="809893">
                <a:moveTo>
                  <a:pt x="0" y="0"/>
                </a:moveTo>
                <a:lnTo>
                  <a:pt x="809893" y="0"/>
                </a:lnTo>
                <a:lnTo>
                  <a:pt x="809893" y="1895494"/>
                </a:lnTo>
                <a:lnTo>
                  <a:pt x="0" y="1895494"/>
                </a:lnTo>
                <a:lnTo>
                  <a:pt x="0" y="0"/>
                </a:lnTo>
                <a:close/>
              </a:path>
            </a:pathLst>
          </a:custGeom>
          <a:blipFill rotWithShape="1">
            <a:blip r:embed="rId13">
              <a:alphaModFix/>
            </a:blip>
            <a:stretch>
              <a:fillRect b="0" l="0" r="0" t="0"/>
            </a:stretch>
          </a:blipFill>
          <a:ln>
            <a:noFill/>
          </a:ln>
        </p:spPr>
      </p:sp>
      <p:sp>
        <p:nvSpPr>
          <p:cNvPr id="370" name="Google Shape;370;p26"/>
          <p:cNvSpPr/>
          <p:nvPr/>
        </p:nvSpPr>
        <p:spPr>
          <a:xfrm>
            <a:off x="14603006" y="1747004"/>
            <a:ext cx="1376646" cy="1453273"/>
          </a:xfrm>
          <a:custGeom>
            <a:rect b="b" l="l" r="r" t="t"/>
            <a:pathLst>
              <a:path extrusionOk="0" h="1453273" w="1376646">
                <a:moveTo>
                  <a:pt x="0" y="0"/>
                </a:moveTo>
                <a:lnTo>
                  <a:pt x="1376646" y="0"/>
                </a:lnTo>
                <a:lnTo>
                  <a:pt x="1376646" y="1453273"/>
                </a:lnTo>
                <a:lnTo>
                  <a:pt x="0" y="1453273"/>
                </a:lnTo>
                <a:lnTo>
                  <a:pt x="0" y="0"/>
                </a:lnTo>
                <a:close/>
              </a:path>
            </a:pathLst>
          </a:custGeom>
          <a:blipFill rotWithShape="1">
            <a:blip r:embed="rId14">
              <a:alphaModFix/>
            </a:blip>
            <a:stretch>
              <a:fillRect b="0" l="0" r="0" t="0"/>
            </a:stretch>
          </a:blipFill>
          <a:ln>
            <a:noFill/>
          </a:ln>
        </p:spPr>
      </p:sp>
      <p:sp>
        <p:nvSpPr>
          <p:cNvPr id="371" name="Google Shape;371;p26"/>
          <p:cNvSpPr/>
          <p:nvPr/>
        </p:nvSpPr>
        <p:spPr>
          <a:xfrm>
            <a:off x="13567881" y="3742346"/>
            <a:ext cx="1134607" cy="1563994"/>
          </a:xfrm>
          <a:custGeom>
            <a:rect b="b" l="l" r="r" t="t"/>
            <a:pathLst>
              <a:path extrusionOk="0" h="1563994" w="1134607">
                <a:moveTo>
                  <a:pt x="0" y="0"/>
                </a:moveTo>
                <a:lnTo>
                  <a:pt x="1134607" y="0"/>
                </a:lnTo>
                <a:lnTo>
                  <a:pt x="1134607" y="1563994"/>
                </a:lnTo>
                <a:lnTo>
                  <a:pt x="0" y="1563994"/>
                </a:lnTo>
                <a:lnTo>
                  <a:pt x="0" y="0"/>
                </a:lnTo>
                <a:close/>
              </a:path>
            </a:pathLst>
          </a:custGeom>
          <a:blipFill rotWithShape="1">
            <a:blip r:embed="rId15">
              <a:alphaModFix/>
            </a:blip>
            <a:stretch>
              <a:fillRect b="0" l="0" r="0" t="0"/>
            </a:stretch>
          </a:blipFill>
          <a:ln>
            <a:noFill/>
          </a:ln>
        </p:spPr>
      </p:sp>
      <p:sp>
        <p:nvSpPr>
          <p:cNvPr id="372" name="Google Shape;372;p26"/>
          <p:cNvSpPr/>
          <p:nvPr/>
        </p:nvSpPr>
        <p:spPr>
          <a:xfrm>
            <a:off x="14845045" y="3742346"/>
            <a:ext cx="1134607" cy="1563994"/>
          </a:xfrm>
          <a:custGeom>
            <a:rect b="b" l="l" r="r" t="t"/>
            <a:pathLst>
              <a:path extrusionOk="0" h="1563994" w="1134607">
                <a:moveTo>
                  <a:pt x="0" y="0"/>
                </a:moveTo>
                <a:lnTo>
                  <a:pt x="1134607" y="0"/>
                </a:lnTo>
                <a:lnTo>
                  <a:pt x="1134607" y="1563994"/>
                </a:lnTo>
                <a:lnTo>
                  <a:pt x="0" y="1563994"/>
                </a:lnTo>
                <a:lnTo>
                  <a:pt x="0" y="0"/>
                </a:lnTo>
                <a:close/>
              </a:path>
            </a:pathLst>
          </a:custGeom>
          <a:blipFill rotWithShape="1">
            <a:blip r:embed="rId15">
              <a:alphaModFix/>
            </a:blip>
            <a:stretch>
              <a:fillRect b="0" l="0" r="0" t="0"/>
            </a:stretch>
          </a:blipFill>
          <a:ln>
            <a:noFill/>
          </a:ln>
        </p:spPr>
      </p:sp>
      <p:sp>
        <p:nvSpPr>
          <p:cNvPr id="373" name="Google Shape;373;p26"/>
          <p:cNvSpPr/>
          <p:nvPr/>
        </p:nvSpPr>
        <p:spPr>
          <a:xfrm>
            <a:off x="16286636" y="3840258"/>
            <a:ext cx="781100" cy="1368169"/>
          </a:xfrm>
          <a:custGeom>
            <a:rect b="b" l="l" r="r" t="t"/>
            <a:pathLst>
              <a:path extrusionOk="0" h="1368169" w="781100">
                <a:moveTo>
                  <a:pt x="0" y="0"/>
                </a:moveTo>
                <a:lnTo>
                  <a:pt x="781100" y="0"/>
                </a:lnTo>
                <a:lnTo>
                  <a:pt x="781100" y="1368169"/>
                </a:lnTo>
                <a:lnTo>
                  <a:pt x="0" y="1368169"/>
                </a:lnTo>
                <a:lnTo>
                  <a:pt x="0" y="0"/>
                </a:lnTo>
                <a:close/>
              </a:path>
            </a:pathLst>
          </a:custGeom>
          <a:blipFill rotWithShape="1">
            <a:blip r:embed="rId16">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C0404"/>
        </a:solidFill>
      </p:bgPr>
    </p:bg>
    <p:spTree>
      <p:nvGrpSpPr>
        <p:cNvPr id="377" name="Shape 377"/>
        <p:cNvGrpSpPr/>
        <p:nvPr/>
      </p:nvGrpSpPr>
      <p:grpSpPr>
        <a:xfrm>
          <a:off x="0" y="0"/>
          <a:ext cx="0" cy="0"/>
          <a:chOff x="0" y="0"/>
          <a:chExt cx="0" cy="0"/>
        </a:xfrm>
      </p:grpSpPr>
      <p:sp>
        <p:nvSpPr>
          <p:cNvPr id="378" name="Google Shape;378;p27"/>
          <p:cNvSpPr/>
          <p:nvPr/>
        </p:nvSpPr>
        <p:spPr>
          <a:xfrm rot="-1117744">
            <a:off x="-52044" y="3603695"/>
            <a:ext cx="3465478" cy="6554095"/>
          </a:xfrm>
          <a:custGeom>
            <a:rect b="b" l="l" r="r" t="t"/>
            <a:pathLst>
              <a:path extrusionOk="0" h="6554095" w="3465478">
                <a:moveTo>
                  <a:pt x="0" y="0"/>
                </a:moveTo>
                <a:lnTo>
                  <a:pt x="3465478" y="0"/>
                </a:lnTo>
                <a:lnTo>
                  <a:pt x="3465478" y="6554094"/>
                </a:lnTo>
                <a:lnTo>
                  <a:pt x="0" y="6554094"/>
                </a:lnTo>
                <a:lnTo>
                  <a:pt x="0" y="0"/>
                </a:lnTo>
                <a:close/>
              </a:path>
            </a:pathLst>
          </a:custGeom>
          <a:blipFill rotWithShape="1">
            <a:blip r:embed="rId3">
              <a:alphaModFix/>
            </a:blip>
            <a:stretch>
              <a:fillRect b="0" l="0" r="0" t="0"/>
            </a:stretch>
          </a:blipFill>
          <a:ln>
            <a:noFill/>
          </a:ln>
        </p:spPr>
      </p:sp>
      <p:sp>
        <p:nvSpPr>
          <p:cNvPr id="379" name="Google Shape;379;p27"/>
          <p:cNvSpPr/>
          <p:nvPr/>
        </p:nvSpPr>
        <p:spPr>
          <a:xfrm flipH="1" rot="10422900">
            <a:off x="8346706" y="7093772"/>
            <a:ext cx="12151737" cy="4329056"/>
          </a:xfrm>
          <a:custGeom>
            <a:rect b="b" l="l" r="r" t="t"/>
            <a:pathLst>
              <a:path extrusionOk="0" h="4329056" w="12151737">
                <a:moveTo>
                  <a:pt x="12151737" y="0"/>
                </a:moveTo>
                <a:lnTo>
                  <a:pt x="0" y="0"/>
                </a:lnTo>
                <a:lnTo>
                  <a:pt x="0" y="4329056"/>
                </a:lnTo>
                <a:lnTo>
                  <a:pt x="12151737" y="4329056"/>
                </a:lnTo>
                <a:lnTo>
                  <a:pt x="12151737" y="0"/>
                </a:lnTo>
                <a:close/>
              </a:path>
            </a:pathLst>
          </a:custGeom>
          <a:blipFill rotWithShape="1">
            <a:blip r:embed="rId4">
              <a:alphaModFix/>
            </a:blip>
            <a:stretch>
              <a:fillRect b="0" l="0" r="0" t="0"/>
            </a:stretch>
          </a:blipFill>
          <a:ln>
            <a:noFill/>
          </a:ln>
        </p:spPr>
      </p:sp>
      <p:sp>
        <p:nvSpPr>
          <p:cNvPr id="380" name="Google Shape;380;p27"/>
          <p:cNvSpPr/>
          <p:nvPr/>
        </p:nvSpPr>
        <p:spPr>
          <a:xfrm flipH="1" rot="-848331">
            <a:off x="-2874109" y="-910837"/>
            <a:ext cx="12151737" cy="4329056"/>
          </a:xfrm>
          <a:custGeom>
            <a:rect b="b" l="l" r="r" t="t"/>
            <a:pathLst>
              <a:path extrusionOk="0" h="4329056" w="12151737">
                <a:moveTo>
                  <a:pt x="12151736" y="0"/>
                </a:moveTo>
                <a:lnTo>
                  <a:pt x="0" y="0"/>
                </a:lnTo>
                <a:lnTo>
                  <a:pt x="0" y="4329056"/>
                </a:lnTo>
                <a:lnTo>
                  <a:pt x="12151736" y="4329056"/>
                </a:lnTo>
                <a:lnTo>
                  <a:pt x="12151736" y="0"/>
                </a:lnTo>
                <a:close/>
              </a:path>
            </a:pathLst>
          </a:custGeom>
          <a:blipFill rotWithShape="1">
            <a:blip r:embed="rId4">
              <a:alphaModFix/>
            </a:blip>
            <a:stretch>
              <a:fillRect b="0" l="0" r="0" t="0"/>
            </a:stretch>
          </a:blipFill>
          <a:ln>
            <a:noFill/>
          </a:ln>
        </p:spPr>
      </p:sp>
      <p:pic>
        <p:nvPicPr>
          <p:cNvPr id="381" name="Google Shape;381;p27"/>
          <p:cNvPicPr preferRelativeResize="0"/>
          <p:nvPr/>
        </p:nvPicPr>
        <p:blipFill rotWithShape="1">
          <a:blip r:embed="rId5">
            <a:alphaModFix/>
          </a:blip>
          <a:srcRect b="0" l="3528" r="3529" t="0"/>
          <a:stretch/>
        </p:blipFill>
        <p:spPr>
          <a:xfrm>
            <a:off x="3697944" y="566616"/>
            <a:ext cx="5939536" cy="4260471"/>
          </a:xfrm>
          <a:prstGeom prst="rect">
            <a:avLst/>
          </a:prstGeom>
          <a:noFill/>
          <a:ln cap="flat" cmpd="sng" w="76200">
            <a:solidFill>
              <a:srgbClr val="FFFDFC"/>
            </a:solidFill>
            <a:prstDash val="solid"/>
            <a:round/>
            <a:headEnd len="sm" w="sm" type="none"/>
            <a:tailEnd len="sm" w="sm" type="none"/>
          </a:ln>
        </p:spPr>
      </p:pic>
      <p:pic>
        <p:nvPicPr>
          <p:cNvPr id="382" name="Google Shape;382;p27"/>
          <p:cNvPicPr preferRelativeResize="0"/>
          <p:nvPr/>
        </p:nvPicPr>
        <p:blipFill rotWithShape="1">
          <a:blip r:embed="rId6">
            <a:alphaModFix/>
          </a:blip>
          <a:srcRect b="19700" l="0" r="0" t="0"/>
          <a:stretch/>
        </p:blipFill>
        <p:spPr>
          <a:xfrm>
            <a:off x="9966420" y="4151340"/>
            <a:ext cx="4623636" cy="5569044"/>
          </a:xfrm>
          <a:prstGeom prst="rect">
            <a:avLst/>
          </a:prstGeom>
          <a:noFill/>
          <a:ln cap="flat" cmpd="sng" w="76200">
            <a:solidFill>
              <a:srgbClr val="FFFDFC"/>
            </a:solidFill>
            <a:prstDash val="solid"/>
            <a:round/>
            <a:headEnd len="sm" w="sm" type="none"/>
            <a:tailEnd len="sm" w="sm" type="none"/>
          </a:ln>
        </p:spPr>
      </p:pic>
      <p:pic>
        <p:nvPicPr>
          <p:cNvPr id="383" name="Google Shape;383;p27"/>
          <p:cNvPicPr preferRelativeResize="0"/>
          <p:nvPr/>
        </p:nvPicPr>
        <p:blipFill rotWithShape="1">
          <a:blip r:embed="rId7">
            <a:alphaModFix/>
          </a:blip>
          <a:srcRect b="0" l="0" r="0" t="48628"/>
          <a:stretch/>
        </p:blipFill>
        <p:spPr>
          <a:xfrm>
            <a:off x="3697944" y="5143500"/>
            <a:ext cx="5939536" cy="4576884"/>
          </a:xfrm>
          <a:prstGeom prst="rect">
            <a:avLst/>
          </a:prstGeom>
          <a:noFill/>
          <a:ln cap="flat" cmpd="sng" w="76200">
            <a:solidFill>
              <a:srgbClr val="FFFDFC"/>
            </a:solidFill>
            <a:prstDash val="solid"/>
            <a:round/>
            <a:headEnd len="sm" w="sm" type="none"/>
            <a:tailEnd len="sm" w="sm" type="none"/>
          </a:ln>
        </p:spPr>
      </p:pic>
      <p:pic>
        <p:nvPicPr>
          <p:cNvPr id="384" name="Google Shape;384;p27"/>
          <p:cNvPicPr preferRelativeResize="0"/>
          <p:nvPr/>
        </p:nvPicPr>
        <p:blipFill rotWithShape="1">
          <a:blip r:embed="rId8">
            <a:alphaModFix/>
          </a:blip>
          <a:srcRect b="0" l="371" r="370" t="0"/>
          <a:stretch/>
        </p:blipFill>
        <p:spPr>
          <a:xfrm>
            <a:off x="9966420" y="566616"/>
            <a:ext cx="4623636" cy="3105490"/>
          </a:xfrm>
          <a:prstGeom prst="rect">
            <a:avLst/>
          </a:prstGeom>
          <a:noFill/>
          <a:ln cap="flat" cmpd="sng" w="76200">
            <a:solidFill>
              <a:srgbClr val="FFFDFC"/>
            </a:solidFill>
            <a:prstDash val="solid"/>
            <a:round/>
            <a:headEnd len="sm" w="sm" type="none"/>
            <a:tailEnd len="sm" w="sm" type="none"/>
          </a:ln>
        </p:spPr>
      </p:pic>
      <p:sp>
        <p:nvSpPr>
          <p:cNvPr id="385" name="Google Shape;385;p27"/>
          <p:cNvSpPr/>
          <p:nvPr/>
        </p:nvSpPr>
        <p:spPr>
          <a:xfrm>
            <a:off x="1683406" y="3350314"/>
            <a:ext cx="1081680" cy="1491038"/>
          </a:xfrm>
          <a:custGeom>
            <a:rect b="b" l="l" r="r" t="t"/>
            <a:pathLst>
              <a:path extrusionOk="0" h="1491038" w="1081680">
                <a:moveTo>
                  <a:pt x="0" y="0"/>
                </a:moveTo>
                <a:lnTo>
                  <a:pt x="1081680" y="0"/>
                </a:lnTo>
                <a:lnTo>
                  <a:pt x="1081680" y="1491037"/>
                </a:lnTo>
                <a:lnTo>
                  <a:pt x="0" y="1491037"/>
                </a:lnTo>
                <a:lnTo>
                  <a:pt x="0" y="0"/>
                </a:lnTo>
                <a:close/>
              </a:path>
            </a:pathLst>
          </a:custGeom>
          <a:blipFill rotWithShape="1">
            <a:blip r:embed="rId9">
              <a:alphaModFix/>
            </a:blip>
            <a:stretch>
              <a:fillRect b="0" l="0" r="0" t="0"/>
            </a:stretch>
          </a:blipFill>
          <a:ln>
            <a:noFill/>
          </a:ln>
        </p:spPr>
      </p:sp>
      <p:sp>
        <p:nvSpPr>
          <p:cNvPr id="386" name="Google Shape;386;p27"/>
          <p:cNvSpPr/>
          <p:nvPr/>
        </p:nvSpPr>
        <p:spPr>
          <a:xfrm>
            <a:off x="1746114" y="1370799"/>
            <a:ext cx="956264" cy="1515693"/>
          </a:xfrm>
          <a:custGeom>
            <a:rect b="b" l="l" r="r" t="t"/>
            <a:pathLst>
              <a:path extrusionOk="0" h="1515693" w="956264">
                <a:moveTo>
                  <a:pt x="0" y="0"/>
                </a:moveTo>
                <a:lnTo>
                  <a:pt x="956264" y="0"/>
                </a:lnTo>
                <a:lnTo>
                  <a:pt x="956264" y="1515692"/>
                </a:lnTo>
                <a:lnTo>
                  <a:pt x="0" y="1515692"/>
                </a:lnTo>
                <a:lnTo>
                  <a:pt x="0" y="0"/>
                </a:lnTo>
                <a:close/>
              </a:path>
            </a:pathLst>
          </a:custGeom>
          <a:blipFill rotWithShape="1">
            <a:blip r:embed="rId10">
              <a:alphaModFix/>
            </a:blip>
            <a:stretch>
              <a:fillRect b="0" l="0" r="0" t="0"/>
            </a:stretch>
          </a:blipFill>
          <a:ln>
            <a:noFill/>
          </a:ln>
        </p:spPr>
      </p:sp>
      <p:sp>
        <p:nvSpPr>
          <p:cNvPr id="387" name="Google Shape;387;p27"/>
          <p:cNvSpPr/>
          <p:nvPr/>
        </p:nvSpPr>
        <p:spPr>
          <a:xfrm>
            <a:off x="1746114" y="5355511"/>
            <a:ext cx="956264" cy="1515693"/>
          </a:xfrm>
          <a:custGeom>
            <a:rect b="b" l="l" r="r" t="t"/>
            <a:pathLst>
              <a:path extrusionOk="0" h="1515693" w="956264">
                <a:moveTo>
                  <a:pt x="0" y="0"/>
                </a:moveTo>
                <a:lnTo>
                  <a:pt x="956264" y="0"/>
                </a:lnTo>
                <a:lnTo>
                  <a:pt x="956264" y="1515693"/>
                </a:lnTo>
                <a:lnTo>
                  <a:pt x="0" y="1515693"/>
                </a:lnTo>
                <a:lnTo>
                  <a:pt x="0" y="0"/>
                </a:lnTo>
                <a:close/>
              </a:path>
            </a:pathLst>
          </a:custGeom>
          <a:blipFill rotWithShape="1">
            <a:blip r:embed="rId10">
              <a:alphaModFix/>
            </a:blip>
            <a:stretch>
              <a:fillRect b="0" l="0" r="0" t="0"/>
            </a:stretch>
          </a:blipFill>
          <a:ln>
            <a:noFill/>
          </a:ln>
        </p:spPr>
      </p:sp>
      <p:sp>
        <p:nvSpPr>
          <p:cNvPr id="388" name="Google Shape;388;p27"/>
          <p:cNvSpPr/>
          <p:nvPr/>
        </p:nvSpPr>
        <p:spPr>
          <a:xfrm>
            <a:off x="1680695" y="7425164"/>
            <a:ext cx="1087102" cy="1491038"/>
          </a:xfrm>
          <a:custGeom>
            <a:rect b="b" l="l" r="r" t="t"/>
            <a:pathLst>
              <a:path extrusionOk="0" h="1491038" w="1087102">
                <a:moveTo>
                  <a:pt x="0" y="0"/>
                </a:moveTo>
                <a:lnTo>
                  <a:pt x="1087102" y="0"/>
                </a:lnTo>
                <a:lnTo>
                  <a:pt x="1087102" y="1491037"/>
                </a:lnTo>
                <a:lnTo>
                  <a:pt x="0" y="1491037"/>
                </a:lnTo>
                <a:lnTo>
                  <a:pt x="0" y="0"/>
                </a:lnTo>
                <a:close/>
              </a:path>
            </a:pathLst>
          </a:custGeom>
          <a:blipFill rotWithShape="1">
            <a:blip r:embed="rId11">
              <a:alphaModFix/>
            </a:blip>
            <a:stretch>
              <a:fillRect b="0" l="0" r="0" t="0"/>
            </a:stretch>
          </a:blipFill>
          <a:ln>
            <a:noFill/>
          </a:ln>
        </p:spPr>
      </p:sp>
      <p:sp>
        <p:nvSpPr>
          <p:cNvPr id="389" name="Google Shape;389;p27"/>
          <p:cNvSpPr/>
          <p:nvPr/>
        </p:nvSpPr>
        <p:spPr>
          <a:xfrm rot="627101">
            <a:off x="15137461" y="356532"/>
            <a:ext cx="3150539" cy="4476788"/>
          </a:xfrm>
          <a:custGeom>
            <a:rect b="b" l="l" r="r" t="t"/>
            <a:pathLst>
              <a:path extrusionOk="0" h="4476788" w="3150539">
                <a:moveTo>
                  <a:pt x="0" y="0"/>
                </a:moveTo>
                <a:lnTo>
                  <a:pt x="3150539" y="0"/>
                </a:lnTo>
                <a:lnTo>
                  <a:pt x="3150539" y="4476787"/>
                </a:lnTo>
                <a:lnTo>
                  <a:pt x="0" y="4476787"/>
                </a:lnTo>
                <a:lnTo>
                  <a:pt x="0" y="0"/>
                </a:lnTo>
                <a:close/>
              </a:path>
            </a:pathLst>
          </a:custGeom>
          <a:blipFill rotWithShape="1">
            <a:blip r:embed="rId12">
              <a:alphaModFix/>
            </a:blip>
            <a:stretch>
              <a:fillRect b="0" l="0" r="0" t="0"/>
            </a:stretch>
          </a:blipFill>
          <a:ln>
            <a:noFill/>
          </a:ln>
        </p:spPr>
      </p:sp>
      <p:sp>
        <p:nvSpPr>
          <p:cNvPr id="390" name="Google Shape;390;p27"/>
          <p:cNvSpPr/>
          <p:nvPr/>
        </p:nvSpPr>
        <p:spPr>
          <a:xfrm>
            <a:off x="15263206" y="3112511"/>
            <a:ext cx="916016" cy="1062888"/>
          </a:xfrm>
          <a:custGeom>
            <a:rect b="b" l="l" r="r" t="t"/>
            <a:pathLst>
              <a:path extrusionOk="0" h="1062888" w="916016">
                <a:moveTo>
                  <a:pt x="0" y="0"/>
                </a:moveTo>
                <a:lnTo>
                  <a:pt x="916016" y="0"/>
                </a:lnTo>
                <a:lnTo>
                  <a:pt x="916016" y="1062888"/>
                </a:lnTo>
                <a:lnTo>
                  <a:pt x="0" y="1062888"/>
                </a:lnTo>
                <a:lnTo>
                  <a:pt x="0" y="0"/>
                </a:lnTo>
                <a:close/>
              </a:path>
            </a:pathLst>
          </a:custGeom>
          <a:blipFill rotWithShape="1">
            <a:blip r:embed="rId13">
              <a:alphaModFix/>
            </a:blip>
            <a:stretch>
              <a:fillRect b="0" l="0" r="0" t="0"/>
            </a:stretch>
          </a:blipFill>
          <a:ln>
            <a:noFill/>
          </a:ln>
        </p:spPr>
      </p:sp>
      <p:sp>
        <p:nvSpPr>
          <p:cNvPr id="391" name="Google Shape;391;p27"/>
          <p:cNvSpPr/>
          <p:nvPr/>
        </p:nvSpPr>
        <p:spPr>
          <a:xfrm>
            <a:off x="15396864" y="1761617"/>
            <a:ext cx="648700" cy="894197"/>
          </a:xfrm>
          <a:custGeom>
            <a:rect b="b" l="l" r="r" t="t"/>
            <a:pathLst>
              <a:path extrusionOk="0" h="894197" w="648700">
                <a:moveTo>
                  <a:pt x="0" y="0"/>
                </a:moveTo>
                <a:lnTo>
                  <a:pt x="648700" y="0"/>
                </a:lnTo>
                <a:lnTo>
                  <a:pt x="648700" y="894197"/>
                </a:lnTo>
                <a:lnTo>
                  <a:pt x="0" y="894197"/>
                </a:lnTo>
                <a:lnTo>
                  <a:pt x="0" y="0"/>
                </a:lnTo>
                <a:close/>
              </a:path>
            </a:pathLst>
          </a:custGeom>
          <a:blipFill rotWithShape="1">
            <a:blip r:embed="rId14">
              <a:alphaModFix/>
            </a:blip>
            <a:stretch>
              <a:fillRect b="0" l="0" r="0" t="0"/>
            </a:stretch>
          </a:blipFill>
          <a:ln>
            <a:noFill/>
          </a:ln>
        </p:spPr>
      </p:sp>
      <p:sp>
        <p:nvSpPr>
          <p:cNvPr id="392" name="Google Shape;392;p27"/>
          <p:cNvSpPr/>
          <p:nvPr/>
        </p:nvSpPr>
        <p:spPr>
          <a:xfrm>
            <a:off x="15377357" y="4632096"/>
            <a:ext cx="687713" cy="972344"/>
          </a:xfrm>
          <a:custGeom>
            <a:rect b="b" l="l" r="r" t="t"/>
            <a:pathLst>
              <a:path extrusionOk="0" h="972344" w="687713">
                <a:moveTo>
                  <a:pt x="0" y="0"/>
                </a:moveTo>
                <a:lnTo>
                  <a:pt x="687713" y="0"/>
                </a:lnTo>
                <a:lnTo>
                  <a:pt x="687713" y="972344"/>
                </a:lnTo>
                <a:lnTo>
                  <a:pt x="0" y="972344"/>
                </a:lnTo>
                <a:lnTo>
                  <a:pt x="0" y="0"/>
                </a:lnTo>
                <a:close/>
              </a:path>
            </a:pathLst>
          </a:custGeom>
          <a:blipFill rotWithShape="1">
            <a:blip r:embed="rId15">
              <a:alphaModFix/>
            </a:blip>
            <a:stretch>
              <a:fillRect b="0" l="0" r="0" t="0"/>
            </a:stretch>
          </a:blipFill>
          <a:ln>
            <a:noFill/>
          </a:ln>
        </p:spPr>
      </p:sp>
      <p:sp>
        <p:nvSpPr>
          <p:cNvPr id="393" name="Google Shape;393;p27"/>
          <p:cNvSpPr/>
          <p:nvPr/>
        </p:nvSpPr>
        <p:spPr>
          <a:xfrm>
            <a:off x="15322417" y="6061137"/>
            <a:ext cx="797593" cy="1246239"/>
          </a:xfrm>
          <a:custGeom>
            <a:rect b="b" l="l" r="r" t="t"/>
            <a:pathLst>
              <a:path extrusionOk="0" h="1246239" w="797593">
                <a:moveTo>
                  <a:pt x="0" y="0"/>
                </a:moveTo>
                <a:lnTo>
                  <a:pt x="797593" y="0"/>
                </a:lnTo>
                <a:lnTo>
                  <a:pt x="797593" y="1246239"/>
                </a:lnTo>
                <a:lnTo>
                  <a:pt x="0" y="1246239"/>
                </a:lnTo>
                <a:lnTo>
                  <a:pt x="0" y="0"/>
                </a:lnTo>
                <a:close/>
              </a:path>
            </a:pathLst>
          </a:custGeom>
          <a:blipFill rotWithShape="1">
            <a:blip r:embed="rId16">
              <a:alphaModFix/>
            </a:blip>
            <a:stretch>
              <a:fillRect b="0" l="0" r="0" t="0"/>
            </a:stretch>
          </a:blipFill>
          <a:ln>
            <a:noFill/>
          </a:ln>
        </p:spPr>
      </p:sp>
      <p:sp>
        <p:nvSpPr>
          <p:cNvPr id="394" name="Google Shape;394;p27"/>
          <p:cNvSpPr/>
          <p:nvPr/>
        </p:nvSpPr>
        <p:spPr>
          <a:xfrm>
            <a:off x="15221327" y="7764073"/>
            <a:ext cx="999774" cy="1494227"/>
          </a:xfrm>
          <a:custGeom>
            <a:rect b="b" l="l" r="r" t="t"/>
            <a:pathLst>
              <a:path extrusionOk="0" h="1494227" w="999774">
                <a:moveTo>
                  <a:pt x="0" y="0"/>
                </a:moveTo>
                <a:lnTo>
                  <a:pt x="999774" y="0"/>
                </a:lnTo>
                <a:lnTo>
                  <a:pt x="999774" y="1494227"/>
                </a:lnTo>
                <a:lnTo>
                  <a:pt x="0" y="1494227"/>
                </a:lnTo>
                <a:lnTo>
                  <a:pt x="0" y="0"/>
                </a:lnTo>
                <a:close/>
              </a:path>
            </a:pathLst>
          </a:custGeom>
          <a:blipFill rotWithShape="1">
            <a:blip r:embed="rId17">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C0404"/>
        </a:solidFill>
      </p:bgPr>
    </p:bg>
    <p:spTree>
      <p:nvGrpSpPr>
        <p:cNvPr id="398" name="Shape 398"/>
        <p:cNvGrpSpPr/>
        <p:nvPr/>
      </p:nvGrpSpPr>
      <p:grpSpPr>
        <a:xfrm>
          <a:off x="0" y="0"/>
          <a:ext cx="0" cy="0"/>
          <a:chOff x="0" y="0"/>
          <a:chExt cx="0" cy="0"/>
        </a:xfrm>
      </p:grpSpPr>
      <p:sp>
        <p:nvSpPr>
          <p:cNvPr id="399" name="Google Shape;399;p28"/>
          <p:cNvSpPr/>
          <p:nvPr/>
        </p:nvSpPr>
        <p:spPr>
          <a:xfrm flipH="1" rot="10624171">
            <a:off x="-334451" y="6896900"/>
            <a:ext cx="19032138" cy="6780199"/>
          </a:xfrm>
          <a:custGeom>
            <a:rect b="b" l="l" r="r" t="t"/>
            <a:pathLst>
              <a:path extrusionOk="0" h="6780199" w="19032138">
                <a:moveTo>
                  <a:pt x="19032138" y="0"/>
                </a:moveTo>
                <a:lnTo>
                  <a:pt x="0" y="0"/>
                </a:lnTo>
                <a:lnTo>
                  <a:pt x="0" y="6780200"/>
                </a:lnTo>
                <a:lnTo>
                  <a:pt x="19032138" y="6780200"/>
                </a:lnTo>
                <a:lnTo>
                  <a:pt x="19032138" y="0"/>
                </a:lnTo>
                <a:close/>
              </a:path>
            </a:pathLst>
          </a:custGeom>
          <a:blipFill rotWithShape="1">
            <a:blip r:embed="rId3">
              <a:alphaModFix/>
            </a:blip>
            <a:stretch>
              <a:fillRect b="0" l="0" r="0" t="0"/>
            </a:stretch>
          </a:blipFill>
          <a:ln>
            <a:noFill/>
          </a:ln>
        </p:spPr>
      </p:sp>
      <p:pic>
        <p:nvPicPr>
          <p:cNvPr id="400" name="Google Shape;400;p28"/>
          <p:cNvPicPr preferRelativeResize="0"/>
          <p:nvPr/>
        </p:nvPicPr>
        <p:blipFill rotWithShape="1">
          <a:blip r:embed="rId4">
            <a:alphaModFix/>
          </a:blip>
          <a:srcRect b="0" l="4862" r="4861" t="0"/>
          <a:stretch/>
        </p:blipFill>
        <p:spPr>
          <a:xfrm rot="-236476">
            <a:off x="2284687" y="429594"/>
            <a:ext cx="6450471" cy="4763609"/>
          </a:xfrm>
          <a:prstGeom prst="rect">
            <a:avLst/>
          </a:prstGeom>
          <a:noFill/>
          <a:ln cap="flat" cmpd="sng" w="114300">
            <a:solidFill>
              <a:srgbClr val="FFFDFC"/>
            </a:solidFill>
            <a:prstDash val="solid"/>
            <a:round/>
            <a:headEnd len="sm" w="sm" type="none"/>
            <a:tailEnd len="sm" w="sm" type="none"/>
          </a:ln>
        </p:spPr>
      </p:pic>
      <p:pic>
        <p:nvPicPr>
          <p:cNvPr id="401" name="Google Shape;401;p28"/>
          <p:cNvPicPr preferRelativeResize="0"/>
          <p:nvPr/>
        </p:nvPicPr>
        <p:blipFill rotWithShape="1">
          <a:blip r:embed="rId5">
            <a:alphaModFix/>
          </a:blip>
          <a:srcRect b="0" l="4862" r="4861" t="0"/>
          <a:stretch/>
        </p:blipFill>
        <p:spPr>
          <a:xfrm rot="-236475">
            <a:off x="9198676" y="-46756"/>
            <a:ext cx="6450470" cy="4763609"/>
          </a:xfrm>
          <a:prstGeom prst="rect">
            <a:avLst/>
          </a:prstGeom>
          <a:noFill/>
          <a:ln cap="flat" cmpd="sng" w="114300">
            <a:solidFill>
              <a:srgbClr val="FFFDFC"/>
            </a:solidFill>
            <a:prstDash val="solid"/>
            <a:round/>
            <a:headEnd len="sm" w="sm" type="none"/>
            <a:tailEnd len="sm" w="sm" type="none"/>
          </a:ln>
        </p:spPr>
      </p:pic>
      <p:pic>
        <p:nvPicPr>
          <p:cNvPr id="402" name="Google Shape;402;p28"/>
          <p:cNvPicPr preferRelativeResize="0"/>
          <p:nvPr/>
        </p:nvPicPr>
        <p:blipFill rotWithShape="1">
          <a:blip r:embed="rId6">
            <a:alphaModFix/>
          </a:blip>
          <a:srcRect b="0" l="4862" r="4861" t="0"/>
          <a:stretch/>
        </p:blipFill>
        <p:spPr>
          <a:xfrm rot="-236475">
            <a:off x="2638854" y="5570148"/>
            <a:ext cx="6450470" cy="4763609"/>
          </a:xfrm>
          <a:prstGeom prst="rect">
            <a:avLst/>
          </a:prstGeom>
          <a:noFill/>
          <a:ln cap="flat" cmpd="sng" w="114300">
            <a:solidFill>
              <a:srgbClr val="FFFDFC"/>
            </a:solidFill>
            <a:prstDash val="solid"/>
            <a:round/>
            <a:headEnd len="sm" w="sm" type="none"/>
            <a:tailEnd len="sm" w="sm" type="none"/>
          </a:ln>
        </p:spPr>
      </p:pic>
      <p:pic>
        <p:nvPicPr>
          <p:cNvPr id="403" name="Google Shape;403;p28"/>
          <p:cNvPicPr preferRelativeResize="0"/>
          <p:nvPr/>
        </p:nvPicPr>
        <p:blipFill rotWithShape="1">
          <a:blip r:embed="rId7">
            <a:alphaModFix/>
          </a:blip>
          <a:srcRect b="0" l="9725" r="0" t="0"/>
          <a:stretch/>
        </p:blipFill>
        <p:spPr>
          <a:xfrm rot="-236475">
            <a:off x="9552844" y="5093796"/>
            <a:ext cx="6450470" cy="4763609"/>
          </a:xfrm>
          <a:prstGeom prst="rect">
            <a:avLst/>
          </a:prstGeom>
          <a:noFill/>
          <a:ln cap="flat" cmpd="sng" w="114300">
            <a:solidFill>
              <a:srgbClr val="FFFDFC"/>
            </a:solidFill>
            <a:prstDash val="solid"/>
            <a:round/>
            <a:headEnd len="sm" w="sm" type="none"/>
            <a:tailEnd len="sm" w="sm" type="none"/>
          </a:ln>
        </p:spPr>
      </p:pic>
      <p:grpSp>
        <p:nvGrpSpPr>
          <p:cNvPr id="404" name="Google Shape;404;p28"/>
          <p:cNvGrpSpPr/>
          <p:nvPr/>
        </p:nvGrpSpPr>
        <p:grpSpPr>
          <a:xfrm>
            <a:off x="4466022" y="4640554"/>
            <a:ext cx="9568628" cy="1878300"/>
            <a:chOff x="0" y="0"/>
            <a:chExt cx="12758171" cy="2504400"/>
          </a:xfrm>
        </p:grpSpPr>
        <p:sp>
          <p:nvSpPr>
            <p:cNvPr id="405" name="Google Shape;405;p28"/>
            <p:cNvSpPr/>
            <p:nvPr/>
          </p:nvSpPr>
          <p:spPr>
            <a:xfrm rot="-262206">
              <a:off x="57373" y="873982"/>
              <a:ext cx="1663074" cy="1569337"/>
            </a:xfrm>
            <a:custGeom>
              <a:rect b="b" l="l" r="r" t="t"/>
              <a:pathLst>
                <a:path extrusionOk="0" h="1569337" w="1663074">
                  <a:moveTo>
                    <a:pt x="0" y="0"/>
                  </a:moveTo>
                  <a:lnTo>
                    <a:pt x="1663075" y="0"/>
                  </a:lnTo>
                  <a:lnTo>
                    <a:pt x="1663075" y="1569337"/>
                  </a:lnTo>
                  <a:lnTo>
                    <a:pt x="0" y="1569337"/>
                  </a:lnTo>
                  <a:lnTo>
                    <a:pt x="0" y="0"/>
                  </a:lnTo>
                  <a:close/>
                </a:path>
              </a:pathLst>
            </a:custGeom>
            <a:blipFill rotWithShape="1">
              <a:blip r:embed="rId8">
                <a:alphaModFix/>
              </a:blip>
              <a:stretch>
                <a:fillRect b="0" l="0" r="0" t="0"/>
              </a:stretch>
            </a:blipFill>
            <a:ln>
              <a:noFill/>
            </a:ln>
          </p:spPr>
        </p:sp>
        <p:sp>
          <p:nvSpPr>
            <p:cNvPr id="406" name="Google Shape;406;p28"/>
            <p:cNvSpPr/>
            <p:nvPr/>
          </p:nvSpPr>
          <p:spPr>
            <a:xfrm rot="-262206">
              <a:off x="1947392" y="756567"/>
              <a:ext cx="955869" cy="1569337"/>
            </a:xfrm>
            <a:custGeom>
              <a:rect b="b" l="l" r="r" t="t"/>
              <a:pathLst>
                <a:path extrusionOk="0" h="1569337" w="955869">
                  <a:moveTo>
                    <a:pt x="0" y="0"/>
                  </a:moveTo>
                  <a:lnTo>
                    <a:pt x="955869" y="0"/>
                  </a:lnTo>
                  <a:lnTo>
                    <a:pt x="955869" y="1569338"/>
                  </a:lnTo>
                  <a:lnTo>
                    <a:pt x="0" y="1569338"/>
                  </a:lnTo>
                  <a:lnTo>
                    <a:pt x="0" y="0"/>
                  </a:lnTo>
                  <a:close/>
                </a:path>
              </a:pathLst>
            </a:custGeom>
            <a:blipFill rotWithShape="1">
              <a:blip r:embed="rId9">
                <a:alphaModFix/>
              </a:blip>
              <a:stretch>
                <a:fillRect b="0" l="0" r="0" t="0"/>
              </a:stretch>
            </a:blipFill>
            <a:ln>
              <a:noFill/>
            </a:ln>
          </p:spPr>
        </p:sp>
        <p:sp>
          <p:nvSpPr>
            <p:cNvPr id="407" name="Google Shape;407;p28"/>
            <p:cNvSpPr/>
            <p:nvPr/>
          </p:nvSpPr>
          <p:spPr>
            <a:xfrm rot="-262206">
              <a:off x="3130579" y="660259"/>
              <a:ext cx="1109950" cy="1569337"/>
            </a:xfrm>
            <a:custGeom>
              <a:rect b="b" l="l" r="r" t="t"/>
              <a:pathLst>
                <a:path extrusionOk="0" h="1569337" w="1109950">
                  <a:moveTo>
                    <a:pt x="0" y="0"/>
                  </a:moveTo>
                  <a:lnTo>
                    <a:pt x="1109949" y="0"/>
                  </a:lnTo>
                  <a:lnTo>
                    <a:pt x="1109949" y="1569338"/>
                  </a:lnTo>
                  <a:lnTo>
                    <a:pt x="0" y="1569338"/>
                  </a:lnTo>
                  <a:lnTo>
                    <a:pt x="0" y="0"/>
                  </a:lnTo>
                  <a:close/>
                </a:path>
              </a:pathLst>
            </a:custGeom>
            <a:blipFill rotWithShape="1">
              <a:blip r:embed="rId10">
                <a:alphaModFix/>
              </a:blip>
              <a:stretch>
                <a:fillRect b="0" l="0" r="0" t="0"/>
              </a:stretch>
            </a:blipFill>
            <a:ln>
              <a:noFill/>
            </a:ln>
          </p:spPr>
        </p:sp>
        <p:sp>
          <p:nvSpPr>
            <p:cNvPr id="408" name="Google Shape;408;p28"/>
            <p:cNvSpPr/>
            <p:nvPr/>
          </p:nvSpPr>
          <p:spPr>
            <a:xfrm rot="-262206">
              <a:off x="4468451" y="579823"/>
              <a:ext cx="539281" cy="1569337"/>
            </a:xfrm>
            <a:custGeom>
              <a:rect b="b" l="l" r="r" t="t"/>
              <a:pathLst>
                <a:path extrusionOk="0" h="1569337" w="539281">
                  <a:moveTo>
                    <a:pt x="0" y="0"/>
                  </a:moveTo>
                  <a:lnTo>
                    <a:pt x="539282" y="0"/>
                  </a:lnTo>
                  <a:lnTo>
                    <a:pt x="539282" y="1569338"/>
                  </a:lnTo>
                  <a:lnTo>
                    <a:pt x="0" y="1569338"/>
                  </a:lnTo>
                  <a:lnTo>
                    <a:pt x="0" y="0"/>
                  </a:lnTo>
                  <a:close/>
                </a:path>
              </a:pathLst>
            </a:custGeom>
            <a:blipFill rotWithShape="1">
              <a:blip r:embed="rId11">
                <a:alphaModFix/>
              </a:blip>
              <a:stretch>
                <a:fillRect b="0" l="0" r="0" t="0"/>
              </a:stretch>
            </a:blipFill>
            <a:ln>
              <a:noFill/>
            </a:ln>
          </p:spPr>
        </p:sp>
        <p:sp>
          <p:nvSpPr>
            <p:cNvPr id="409" name="Google Shape;409;p28"/>
            <p:cNvSpPr/>
            <p:nvPr/>
          </p:nvSpPr>
          <p:spPr>
            <a:xfrm rot="-262206">
              <a:off x="5234574" y="372204"/>
              <a:ext cx="1854633" cy="1766960"/>
            </a:xfrm>
            <a:custGeom>
              <a:rect b="b" l="l" r="r" t="t"/>
              <a:pathLst>
                <a:path extrusionOk="0" h="1766960" w="1854633">
                  <a:moveTo>
                    <a:pt x="0" y="0"/>
                  </a:moveTo>
                  <a:lnTo>
                    <a:pt x="1854633" y="0"/>
                  </a:lnTo>
                  <a:lnTo>
                    <a:pt x="1854633" y="1766960"/>
                  </a:lnTo>
                  <a:lnTo>
                    <a:pt x="0" y="1766960"/>
                  </a:lnTo>
                  <a:lnTo>
                    <a:pt x="0" y="0"/>
                  </a:lnTo>
                  <a:close/>
                </a:path>
              </a:pathLst>
            </a:custGeom>
            <a:blipFill rotWithShape="1">
              <a:blip r:embed="rId12">
                <a:alphaModFix/>
              </a:blip>
              <a:stretch>
                <a:fillRect b="0" l="0" r="0" t="0"/>
              </a:stretch>
            </a:blipFill>
            <a:ln>
              <a:noFill/>
            </a:ln>
          </p:spPr>
        </p:sp>
        <p:sp>
          <p:nvSpPr>
            <p:cNvPr id="410" name="Google Shape;410;p28"/>
            <p:cNvSpPr/>
            <p:nvPr/>
          </p:nvSpPr>
          <p:spPr>
            <a:xfrm rot="-262206">
              <a:off x="7084976" y="319624"/>
              <a:ext cx="1056203" cy="1650316"/>
            </a:xfrm>
            <a:custGeom>
              <a:rect b="b" l="l" r="r" t="t"/>
              <a:pathLst>
                <a:path extrusionOk="0" h="1650316" w="1056203">
                  <a:moveTo>
                    <a:pt x="0" y="0"/>
                  </a:moveTo>
                  <a:lnTo>
                    <a:pt x="1056202" y="0"/>
                  </a:lnTo>
                  <a:lnTo>
                    <a:pt x="1056202" y="1650317"/>
                  </a:lnTo>
                  <a:lnTo>
                    <a:pt x="0" y="1650317"/>
                  </a:lnTo>
                  <a:lnTo>
                    <a:pt x="0" y="0"/>
                  </a:lnTo>
                  <a:close/>
                </a:path>
              </a:pathLst>
            </a:custGeom>
            <a:blipFill rotWithShape="1">
              <a:blip r:embed="rId13">
                <a:alphaModFix/>
              </a:blip>
              <a:stretch>
                <a:fillRect b="0" l="0" r="0" t="0"/>
              </a:stretch>
            </a:blipFill>
            <a:ln>
              <a:noFill/>
            </a:ln>
          </p:spPr>
        </p:sp>
        <p:sp>
          <p:nvSpPr>
            <p:cNvPr id="411" name="Google Shape;411;p28"/>
            <p:cNvSpPr/>
            <p:nvPr/>
          </p:nvSpPr>
          <p:spPr>
            <a:xfrm rot="-262206">
              <a:off x="8136989" y="331222"/>
              <a:ext cx="1825788" cy="1407517"/>
            </a:xfrm>
            <a:custGeom>
              <a:rect b="b" l="l" r="r" t="t"/>
              <a:pathLst>
                <a:path extrusionOk="0" h="1407517" w="1825788">
                  <a:moveTo>
                    <a:pt x="0" y="0"/>
                  </a:moveTo>
                  <a:lnTo>
                    <a:pt x="1825788" y="0"/>
                  </a:lnTo>
                  <a:lnTo>
                    <a:pt x="1825788" y="1407517"/>
                  </a:lnTo>
                  <a:lnTo>
                    <a:pt x="0" y="1407517"/>
                  </a:lnTo>
                  <a:lnTo>
                    <a:pt x="0" y="0"/>
                  </a:lnTo>
                  <a:close/>
                </a:path>
              </a:pathLst>
            </a:custGeom>
            <a:blipFill rotWithShape="1">
              <a:blip r:embed="rId14">
                <a:alphaModFix/>
              </a:blip>
              <a:stretch>
                <a:fillRect b="0" l="0" r="0" t="0"/>
              </a:stretch>
            </a:blipFill>
            <a:ln>
              <a:noFill/>
            </a:ln>
          </p:spPr>
        </p:sp>
        <p:sp>
          <p:nvSpPr>
            <p:cNvPr id="412" name="Google Shape;412;p28"/>
            <p:cNvSpPr/>
            <p:nvPr/>
          </p:nvSpPr>
          <p:spPr>
            <a:xfrm rot="-262206">
              <a:off x="10065611" y="206964"/>
              <a:ext cx="1213023" cy="1407517"/>
            </a:xfrm>
            <a:custGeom>
              <a:rect b="b" l="l" r="r" t="t"/>
              <a:pathLst>
                <a:path extrusionOk="0" h="1407517" w="1213023">
                  <a:moveTo>
                    <a:pt x="0" y="0"/>
                  </a:moveTo>
                  <a:lnTo>
                    <a:pt x="1213023" y="0"/>
                  </a:lnTo>
                  <a:lnTo>
                    <a:pt x="1213023" y="1407517"/>
                  </a:lnTo>
                  <a:lnTo>
                    <a:pt x="0" y="1407517"/>
                  </a:lnTo>
                  <a:lnTo>
                    <a:pt x="0" y="0"/>
                  </a:lnTo>
                  <a:close/>
                </a:path>
              </a:pathLst>
            </a:custGeom>
            <a:blipFill rotWithShape="1">
              <a:blip r:embed="rId15">
                <a:alphaModFix/>
              </a:blip>
              <a:stretch>
                <a:fillRect b="0" l="0" r="0" t="0"/>
              </a:stretch>
            </a:blipFill>
            <a:ln>
              <a:noFill/>
            </a:ln>
          </p:spPr>
        </p:sp>
        <p:sp>
          <p:nvSpPr>
            <p:cNvPr id="413" name="Google Shape;413;p28"/>
            <p:cNvSpPr/>
            <p:nvPr/>
          </p:nvSpPr>
          <p:spPr>
            <a:xfrm rot="-262206">
              <a:off x="11229338" y="54240"/>
              <a:ext cx="1477355" cy="1407517"/>
            </a:xfrm>
            <a:custGeom>
              <a:rect b="b" l="l" r="r" t="t"/>
              <a:pathLst>
                <a:path extrusionOk="0" h="1407517" w="1477355">
                  <a:moveTo>
                    <a:pt x="0" y="0"/>
                  </a:moveTo>
                  <a:lnTo>
                    <a:pt x="1477355" y="0"/>
                  </a:lnTo>
                  <a:lnTo>
                    <a:pt x="1477355" y="1407517"/>
                  </a:lnTo>
                  <a:lnTo>
                    <a:pt x="0" y="1407517"/>
                  </a:lnTo>
                  <a:lnTo>
                    <a:pt x="0" y="0"/>
                  </a:lnTo>
                  <a:close/>
                </a:path>
              </a:pathLst>
            </a:custGeom>
            <a:blipFill rotWithShape="1">
              <a:blip r:embed="rId12">
                <a:alphaModFix/>
              </a:blip>
              <a:stretch>
                <a:fillRect b="0" l="0" r="0" t="0"/>
              </a:stretch>
            </a:blipFill>
            <a:ln>
              <a:noFill/>
            </a:ln>
          </p:spPr>
        </p:sp>
      </p:grpSp>
      <p:grpSp>
        <p:nvGrpSpPr>
          <p:cNvPr id="414" name="Google Shape;414;p28"/>
          <p:cNvGrpSpPr/>
          <p:nvPr/>
        </p:nvGrpSpPr>
        <p:grpSpPr>
          <a:xfrm>
            <a:off x="6037470" y="3250209"/>
            <a:ext cx="5427623" cy="1672455"/>
            <a:chOff x="0" y="1"/>
            <a:chExt cx="7236831" cy="2229940"/>
          </a:xfrm>
        </p:grpSpPr>
        <p:sp>
          <p:nvSpPr>
            <p:cNvPr id="415" name="Google Shape;415;p28"/>
            <p:cNvSpPr/>
            <p:nvPr/>
          </p:nvSpPr>
          <p:spPr>
            <a:xfrm rot="-272533">
              <a:off x="2228446" y="649422"/>
              <a:ext cx="1068226" cy="1308518"/>
            </a:xfrm>
            <a:custGeom>
              <a:rect b="b" l="l" r="r" t="t"/>
              <a:pathLst>
                <a:path extrusionOk="0" h="1308518" w="1068226">
                  <a:moveTo>
                    <a:pt x="0" y="0"/>
                  </a:moveTo>
                  <a:lnTo>
                    <a:pt x="1068227" y="0"/>
                  </a:lnTo>
                  <a:lnTo>
                    <a:pt x="1068227" y="1308517"/>
                  </a:lnTo>
                  <a:lnTo>
                    <a:pt x="0" y="1308517"/>
                  </a:lnTo>
                  <a:lnTo>
                    <a:pt x="0" y="0"/>
                  </a:lnTo>
                  <a:close/>
                </a:path>
              </a:pathLst>
            </a:custGeom>
            <a:blipFill rotWithShape="1">
              <a:blip r:embed="rId16">
                <a:alphaModFix/>
              </a:blip>
              <a:stretch>
                <a:fillRect b="0" l="0" r="0" t="0"/>
              </a:stretch>
            </a:blipFill>
            <a:ln>
              <a:noFill/>
            </a:ln>
          </p:spPr>
        </p:sp>
        <p:sp>
          <p:nvSpPr>
            <p:cNvPr id="416" name="Google Shape;416;p28"/>
            <p:cNvSpPr/>
            <p:nvPr/>
          </p:nvSpPr>
          <p:spPr>
            <a:xfrm rot="-272533">
              <a:off x="53600" y="731836"/>
              <a:ext cx="1851123" cy="1427047"/>
            </a:xfrm>
            <a:custGeom>
              <a:rect b="b" l="l" r="r" t="t"/>
              <a:pathLst>
                <a:path extrusionOk="0" h="1427047" w="1851123">
                  <a:moveTo>
                    <a:pt x="0" y="0"/>
                  </a:moveTo>
                  <a:lnTo>
                    <a:pt x="1851122" y="0"/>
                  </a:lnTo>
                  <a:lnTo>
                    <a:pt x="1851122" y="1427047"/>
                  </a:lnTo>
                  <a:lnTo>
                    <a:pt x="0" y="1427047"/>
                  </a:lnTo>
                  <a:lnTo>
                    <a:pt x="0" y="0"/>
                  </a:lnTo>
                  <a:close/>
                </a:path>
              </a:pathLst>
            </a:custGeom>
            <a:blipFill rotWithShape="1">
              <a:blip r:embed="rId14">
                <a:alphaModFix/>
              </a:blip>
              <a:stretch>
                <a:fillRect b="0" l="0" r="0" t="0"/>
              </a:stretch>
            </a:blipFill>
            <a:ln>
              <a:noFill/>
            </a:ln>
          </p:spPr>
        </p:sp>
        <p:sp>
          <p:nvSpPr>
            <p:cNvPr id="417" name="Google Shape;417;p28"/>
            <p:cNvSpPr/>
            <p:nvPr/>
          </p:nvSpPr>
          <p:spPr>
            <a:xfrm rot="-272533">
              <a:off x="3622040" y="634638"/>
              <a:ext cx="804597" cy="1137605"/>
            </a:xfrm>
            <a:custGeom>
              <a:rect b="b" l="l" r="r" t="t"/>
              <a:pathLst>
                <a:path extrusionOk="0" h="1137605" w="804597">
                  <a:moveTo>
                    <a:pt x="0" y="0"/>
                  </a:moveTo>
                  <a:lnTo>
                    <a:pt x="804597" y="0"/>
                  </a:lnTo>
                  <a:lnTo>
                    <a:pt x="804597" y="1137605"/>
                  </a:lnTo>
                  <a:lnTo>
                    <a:pt x="0" y="1137605"/>
                  </a:lnTo>
                  <a:lnTo>
                    <a:pt x="0" y="0"/>
                  </a:lnTo>
                  <a:close/>
                </a:path>
              </a:pathLst>
            </a:custGeom>
            <a:blipFill rotWithShape="1">
              <a:blip r:embed="rId10">
                <a:alphaModFix/>
              </a:blip>
              <a:stretch>
                <a:fillRect b="0" l="0" r="0" t="0"/>
              </a:stretch>
            </a:blipFill>
            <a:ln>
              <a:noFill/>
            </a:ln>
          </p:spPr>
        </p:sp>
        <p:sp>
          <p:nvSpPr>
            <p:cNvPr id="418" name="Google Shape;418;p28"/>
            <p:cNvSpPr/>
            <p:nvPr/>
          </p:nvSpPr>
          <p:spPr>
            <a:xfrm rot="-272533">
              <a:off x="5882048" y="47717"/>
              <a:ext cx="1280986" cy="1914518"/>
            </a:xfrm>
            <a:custGeom>
              <a:rect b="b" l="l" r="r" t="t"/>
              <a:pathLst>
                <a:path extrusionOk="0" h="1914518" w="1280986">
                  <a:moveTo>
                    <a:pt x="0" y="0"/>
                  </a:moveTo>
                  <a:lnTo>
                    <a:pt x="1280987" y="0"/>
                  </a:lnTo>
                  <a:lnTo>
                    <a:pt x="1280987" y="1914517"/>
                  </a:lnTo>
                  <a:lnTo>
                    <a:pt x="0" y="1914517"/>
                  </a:lnTo>
                  <a:lnTo>
                    <a:pt x="0" y="0"/>
                  </a:lnTo>
                  <a:close/>
                </a:path>
              </a:pathLst>
            </a:custGeom>
            <a:blipFill rotWithShape="1">
              <a:blip r:embed="rId17">
                <a:alphaModFix/>
              </a:blip>
              <a:stretch>
                <a:fillRect b="0" l="0" r="0" t="0"/>
              </a:stretch>
            </a:blipFill>
            <a:ln>
              <a:noFill/>
            </a:ln>
          </p:spPr>
        </p:sp>
        <p:sp>
          <p:nvSpPr>
            <p:cNvPr id="419" name="Google Shape;419;p28"/>
            <p:cNvSpPr/>
            <p:nvPr/>
          </p:nvSpPr>
          <p:spPr>
            <a:xfrm rot="-272533">
              <a:off x="4752418" y="544837"/>
              <a:ext cx="804597" cy="1137605"/>
            </a:xfrm>
            <a:custGeom>
              <a:rect b="b" l="l" r="r" t="t"/>
              <a:pathLst>
                <a:path extrusionOk="0" h="1137605" w="804597">
                  <a:moveTo>
                    <a:pt x="0" y="0"/>
                  </a:moveTo>
                  <a:lnTo>
                    <a:pt x="804597" y="0"/>
                  </a:lnTo>
                  <a:lnTo>
                    <a:pt x="804597" y="1137605"/>
                  </a:lnTo>
                  <a:lnTo>
                    <a:pt x="0" y="1137605"/>
                  </a:lnTo>
                  <a:lnTo>
                    <a:pt x="0" y="0"/>
                  </a:lnTo>
                  <a:close/>
                </a:path>
              </a:pathLst>
            </a:custGeom>
            <a:blipFill rotWithShape="1">
              <a:blip r:embed="rId10">
                <a:alphaModFix/>
              </a:blip>
              <a:stretch>
                <a:fillRect b="0" l="0" r="0" t="0"/>
              </a:stretch>
            </a:blipFill>
            <a:ln>
              <a:noFill/>
            </a:ln>
          </p:spPr>
        </p:sp>
      </p:grpSp>
      <p:sp>
        <p:nvSpPr>
          <p:cNvPr id="420" name="Google Shape;420;p28"/>
          <p:cNvSpPr/>
          <p:nvPr/>
        </p:nvSpPr>
        <p:spPr>
          <a:xfrm rot="-388289">
            <a:off x="-281163" y="3600860"/>
            <a:ext cx="2785223" cy="3957688"/>
          </a:xfrm>
          <a:custGeom>
            <a:rect b="b" l="l" r="r" t="t"/>
            <a:pathLst>
              <a:path extrusionOk="0" h="3957688" w="2785223">
                <a:moveTo>
                  <a:pt x="0" y="0"/>
                </a:moveTo>
                <a:lnTo>
                  <a:pt x="2785223" y="0"/>
                </a:lnTo>
                <a:lnTo>
                  <a:pt x="2785223" y="3957688"/>
                </a:lnTo>
                <a:lnTo>
                  <a:pt x="0" y="3957688"/>
                </a:lnTo>
                <a:lnTo>
                  <a:pt x="0" y="0"/>
                </a:lnTo>
                <a:close/>
              </a:path>
            </a:pathLst>
          </a:custGeom>
          <a:blipFill rotWithShape="1">
            <a:blip r:embed="rId18">
              <a:alphaModFix/>
            </a:blip>
            <a:stretch>
              <a:fillRect b="0" l="0" r="0" t="0"/>
            </a:stretch>
          </a:blipFill>
          <a:ln>
            <a:noFill/>
          </a:ln>
        </p:spPr>
      </p:sp>
      <p:sp>
        <p:nvSpPr>
          <p:cNvPr id="421" name="Google Shape;421;p28"/>
          <p:cNvSpPr/>
          <p:nvPr/>
        </p:nvSpPr>
        <p:spPr>
          <a:xfrm rot="305785">
            <a:off x="15574483" y="2515736"/>
            <a:ext cx="3112425" cy="4003119"/>
          </a:xfrm>
          <a:custGeom>
            <a:rect b="b" l="l" r="r" t="t"/>
            <a:pathLst>
              <a:path extrusionOk="0" h="4003119" w="3112425">
                <a:moveTo>
                  <a:pt x="0" y="0"/>
                </a:moveTo>
                <a:lnTo>
                  <a:pt x="3112425" y="0"/>
                </a:lnTo>
                <a:lnTo>
                  <a:pt x="3112425" y="4003118"/>
                </a:lnTo>
                <a:lnTo>
                  <a:pt x="0" y="4003118"/>
                </a:lnTo>
                <a:lnTo>
                  <a:pt x="0" y="0"/>
                </a:lnTo>
                <a:close/>
              </a:path>
            </a:pathLst>
          </a:custGeom>
          <a:blipFill rotWithShape="1">
            <a:blip r:embed="rId19">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C0404"/>
        </a:solidFill>
      </p:bgPr>
    </p:bg>
    <p:spTree>
      <p:nvGrpSpPr>
        <p:cNvPr id="425" name="Shape 425"/>
        <p:cNvGrpSpPr/>
        <p:nvPr/>
      </p:nvGrpSpPr>
      <p:grpSpPr>
        <a:xfrm>
          <a:off x="0" y="0"/>
          <a:ext cx="0" cy="0"/>
          <a:chOff x="0" y="0"/>
          <a:chExt cx="0" cy="0"/>
        </a:xfrm>
      </p:grpSpPr>
      <p:grpSp>
        <p:nvGrpSpPr>
          <p:cNvPr id="426" name="Google Shape;426;p29"/>
          <p:cNvGrpSpPr/>
          <p:nvPr/>
        </p:nvGrpSpPr>
        <p:grpSpPr>
          <a:xfrm>
            <a:off x="719627" y="2075021"/>
            <a:ext cx="5097641" cy="7472652"/>
            <a:chOff x="0" y="-19050"/>
            <a:chExt cx="1342589" cy="1968106"/>
          </a:xfrm>
        </p:grpSpPr>
        <p:sp>
          <p:nvSpPr>
            <p:cNvPr id="427" name="Google Shape;427;p29"/>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9"/>
            <p:cNvSpPr txBox="1"/>
            <p:nvPr/>
          </p:nvSpPr>
          <p:spPr>
            <a:xfrm>
              <a:off x="0" y="-19050"/>
              <a:ext cx="1342589"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9" name="Google Shape;429;p29"/>
          <p:cNvGrpSpPr/>
          <p:nvPr/>
        </p:nvGrpSpPr>
        <p:grpSpPr>
          <a:xfrm>
            <a:off x="6055393" y="2075021"/>
            <a:ext cx="11512980" cy="7472652"/>
            <a:chOff x="0" y="-19050"/>
            <a:chExt cx="3032225" cy="1968106"/>
          </a:xfrm>
        </p:grpSpPr>
        <p:sp>
          <p:nvSpPr>
            <p:cNvPr id="430" name="Google Shape;430;p29"/>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9"/>
            <p:cNvSpPr txBox="1"/>
            <p:nvPr/>
          </p:nvSpPr>
          <p:spPr>
            <a:xfrm>
              <a:off x="0" y="-19050"/>
              <a:ext cx="3032225"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2" name="Google Shape;432;p29"/>
          <p:cNvGrpSpPr/>
          <p:nvPr/>
        </p:nvGrpSpPr>
        <p:grpSpPr>
          <a:xfrm>
            <a:off x="1084414" y="2355739"/>
            <a:ext cx="4368067" cy="719567"/>
            <a:chOff x="0" y="-19050"/>
            <a:chExt cx="1150437" cy="189516"/>
          </a:xfrm>
        </p:grpSpPr>
        <p:sp>
          <p:nvSpPr>
            <p:cNvPr id="433" name="Google Shape;433;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9"/>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5" name="Google Shape;435;p29"/>
          <p:cNvGrpSpPr/>
          <p:nvPr/>
        </p:nvGrpSpPr>
        <p:grpSpPr>
          <a:xfrm>
            <a:off x="9627850" y="2355739"/>
            <a:ext cx="4368067" cy="719567"/>
            <a:chOff x="0" y="-19050"/>
            <a:chExt cx="1150437" cy="189516"/>
          </a:xfrm>
        </p:grpSpPr>
        <p:sp>
          <p:nvSpPr>
            <p:cNvPr id="436" name="Google Shape;436;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9"/>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8" name="Google Shape;438;p29"/>
          <p:cNvGrpSpPr/>
          <p:nvPr/>
        </p:nvGrpSpPr>
        <p:grpSpPr>
          <a:xfrm>
            <a:off x="1084414" y="6990138"/>
            <a:ext cx="4368067" cy="719567"/>
            <a:chOff x="0" y="-19050"/>
            <a:chExt cx="1150437" cy="189516"/>
          </a:xfrm>
        </p:grpSpPr>
        <p:sp>
          <p:nvSpPr>
            <p:cNvPr id="439" name="Google Shape;439;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9"/>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1" name="Google Shape;441;p29"/>
          <p:cNvGrpSpPr/>
          <p:nvPr/>
        </p:nvGrpSpPr>
        <p:grpSpPr>
          <a:xfrm>
            <a:off x="1474934" y="8075546"/>
            <a:ext cx="646785" cy="661944"/>
            <a:chOff x="0" y="-19050"/>
            <a:chExt cx="812800" cy="831850"/>
          </a:xfrm>
        </p:grpSpPr>
        <p:sp>
          <p:nvSpPr>
            <p:cNvPr id="442" name="Google Shape;442;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7C04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9"/>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4" name="Google Shape;444;p29"/>
          <p:cNvSpPr txBox="1"/>
          <p:nvPr/>
        </p:nvSpPr>
        <p:spPr>
          <a:xfrm>
            <a:off x="1177805" y="3323100"/>
            <a:ext cx="4181285" cy="503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uses the following free fonts:</a:t>
            </a:r>
            <a:endParaRPr/>
          </a:p>
        </p:txBody>
      </p:sp>
      <p:sp>
        <p:nvSpPr>
          <p:cNvPr id="445" name="Google Shape;445;p29"/>
          <p:cNvSpPr txBox="1"/>
          <p:nvPr/>
        </p:nvSpPr>
        <p:spPr>
          <a:xfrm>
            <a:off x="1120864" y="6412736"/>
            <a:ext cx="4368067" cy="249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You can find these fonts online too.</a:t>
            </a:r>
            <a:endParaRPr/>
          </a:p>
        </p:txBody>
      </p:sp>
      <p:sp>
        <p:nvSpPr>
          <p:cNvPr id="446" name="Google Shape;446;p29"/>
          <p:cNvSpPr txBox="1"/>
          <p:nvPr/>
        </p:nvSpPr>
        <p:spPr>
          <a:xfrm>
            <a:off x="1693180" y="4071488"/>
            <a:ext cx="3150600" cy="2374800"/>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1" i="0" lang="en-US" sz="1497" u="none" cap="none" strike="noStrike">
                <a:solidFill>
                  <a:srgbClr val="000000"/>
                </a:solidFill>
                <a:latin typeface="Arial"/>
                <a:ea typeface="Arial"/>
                <a:cs typeface="Arial"/>
                <a:sym typeface="Arial"/>
              </a:rPr>
              <a:t>TITLES:</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DM SANS</a:t>
            </a:r>
            <a:endParaRPr/>
          </a:p>
          <a:p>
            <a:pPr indent="0" lvl="0" marL="0" marR="0" rtl="0" algn="ctr">
              <a:lnSpc>
                <a:spcPct val="102985"/>
              </a:lnSpc>
              <a:spcBef>
                <a:spcPts val="0"/>
              </a:spcBef>
              <a:spcAft>
                <a:spcPts val="0"/>
              </a:spcAft>
              <a:buNone/>
            </a:pPr>
            <a:r>
              <a:t/>
            </a:r>
            <a:endParaRPr b="0" i="0" sz="2110" u="none" cap="none" strike="noStrike">
              <a:solidFill>
                <a:srgbClr val="000000"/>
              </a:solidFill>
              <a:latin typeface="Arial"/>
              <a:ea typeface="Arial"/>
              <a:cs typeface="Arial"/>
              <a:sym typeface="Arial"/>
            </a:endParaRPr>
          </a:p>
          <a:p>
            <a:pPr indent="0" lvl="0" marL="0" marR="0" rtl="0" algn="ctr">
              <a:lnSpc>
                <a:spcPct val="103006"/>
              </a:lnSpc>
              <a:spcBef>
                <a:spcPts val="0"/>
              </a:spcBef>
              <a:spcAft>
                <a:spcPts val="0"/>
              </a:spcAft>
              <a:buNone/>
            </a:pPr>
            <a:r>
              <a:rPr b="1" i="0" lang="en-US" sz="1497" u="none" cap="none" strike="noStrike">
                <a:solidFill>
                  <a:srgbClr val="000000"/>
                </a:solidFill>
                <a:latin typeface="Arial"/>
                <a:ea typeface="Arial"/>
                <a:cs typeface="Arial"/>
                <a:sym typeface="Arial"/>
              </a:rPr>
              <a:t>HEADERS:</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DM SANS</a:t>
            </a:r>
            <a:endParaRPr/>
          </a:p>
          <a:p>
            <a:pPr indent="0" lvl="0" marL="0" marR="0" rtl="0" algn="ctr">
              <a:lnSpc>
                <a:spcPct val="102985"/>
              </a:lnSpc>
              <a:spcBef>
                <a:spcPts val="0"/>
              </a:spcBef>
              <a:spcAft>
                <a:spcPts val="0"/>
              </a:spcAft>
              <a:buNone/>
            </a:pPr>
            <a:r>
              <a:t/>
            </a:r>
            <a:endParaRPr b="0" i="0" sz="2110" u="none" cap="none" strike="noStrike">
              <a:solidFill>
                <a:srgbClr val="000000"/>
              </a:solidFill>
              <a:latin typeface="Arial"/>
              <a:ea typeface="Arial"/>
              <a:cs typeface="Arial"/>
              <a:sym typeface="Arial"/>
            </a:endParaRPr>
          </a:p>
          <a:p>
            <a:pPr indent="0" lvl="0" marL="0" marR="0" rtl="0" algn="ctr">
              <a:lnSpc>
                <a:spcPct val="103006"/>
              </a:lnSpc>
              <a:spcBef>
                <a:spcPts val="0"/>
              </a:spcBef>
              <a:spcAft>
                <a:spcPts val="0"/>
              </a:spcAft>
              <a:buNone/>
            </a:pPr>
            <a:r>
              <a:rPr b="1" i="0" lang="en-US" sz="1497" u="none" cap="none" strike="noStrike">
                <a:solidFill>
                  <a:srgbClr val="000000"/>
                </a:solidFill>
                <a:latin typeface="Arial"/>
                <a:ea typeface="Arial"/>
                <a:cs typeface="Arial"/>
                <a:sym typeface="Arial"/>
              </a:rPr>
              <a:t>BODY COPY:</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DM SANS</a:t>
            </a:r>
            <a:endParaRPr/>
          </a:p>
        </p:txBody>
      </p:sp>
      <p:sp>
        <p:nvSpPr>
          <p:cNvPr id="447" name="Google Shape;447;p29"/>
          <p:cNvSpPr txBox="1"/>
          <p:nvPr/>
        </p:nvSpPr>
        <p:spPr>
          <a:xfrm>
            <a:off x="1274619" y="8853505"/>
            <a:ext cx="1047417" cy="143882"/>
          </a:xfrm>
          <a:prstGeom prst="rect">
            <a:avLst/>
          </a:prstGeom>
          <a:noFill/>
          <a:ln>
            <a:noFill/>
          </a:ln>
        </p:spPr>
        <p:txBody>
          <a:bodyPr anchorCtr="0" anchor="t" bIns="0" lIns="0" spcFirstLastPara="1" rIns="0" wrap="square" tIns="0">
            <a:spAutoFit/>
          </a:bodyPr>
          <a:lstStyle/>
          <a:p>
            <a:pPr indent="0" lvl="0" marL="0" marR="0" rtl="0" algn="ctr">
              <a:lnSpc>
                <a:spcPct val="103052"/>
              </a:lnSpc>
              <a:spcBef>
                <a:spcPts val="0"/>
              </a:spcBef>
              <a:spcAft>
                <a:spcPts val="0"/>
              </a:spcAft>
              <a:buNone/>
            </a:pPr>
            <a:r>
              <a:rPr b="1" i="0" lang="en-US" sz="1114" u="none" cap="none" strike="noStrike">
                <a:solidFill>
                  <a:srgbClr val="000000"/>
                </a:solidFill>
                <a:latin typeface="Arial"/>
                <a:ea typeface="Arial"/>
                <a:cs typeface="Arial"/>
                <a:sym typeface="Arial"/>
              </a:rPr>
              <a:t>#7C0404</a:t>
            </a:r>
            <a:endParaRPr/>
          </a:p>
        </p:txBody>
      </p:sp>
      <p:sp>
        <p:nvSpPr>
          <p:cNvPr id="448" name="Google Shape;448;p29"/>
          <p:cNvSpPr txBox="1"/>
          <p:nvPr/>
        </p:nvSpPr>
        <p:spPr>
          <a:xfrm>
            <a:off x="4210005" y="1446041"/>
            <a:ext cx="9867990"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Arial"/>
                <a:ea typeface="Arial"/>
                <a:cs typeface="Arial"/>
                <a:sym typeface="Arial"/>
              </a:rPr>
              <a:t>Use these design resources in your Canva Presentation.</a:t>
            </a:r>
            <a:endParaRPr/>
          </a:p>
        </p:txBody>
      </p:sp>
      <p:sp>
        <p:nvSpPr>
          <p:cNvPr id="449" name="Google Shape;449;p29"/>
          <p:cNvSpPr txBox="1"/>
          <p:nvPr/>
        </p:nvSpPr>
        <p:spPr>
          <a:xfrm>
            <a:off x="11651615" y="9777291"/>
            <a:ext cx="5916757" cy="16702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FFFFFF"/>
                </a:solidFill>
                <a:latin typeface="Arial"/>
                <a:ea typeface="Arial"/>
                <a:cs typeface="Arial"/>
                <a:sym typeface="Arial"/>
              </a:rPr>
              <a:t>DON'T FORGET TO DELETE THIS PAGE BEFORE PRESENTING. </a:t>
            </a:r>
            <a:endParaRPr/>
          </a:p>
        </p:txBody>
      </p:sp>
      <p:sp>
        <p:nvSpPr>
          <p:cNvPr id="450" name="Google Shape;450;p29"/>
          <p:cNvSpPr txBox="1"/>
          <p:nvPr/>
        </p:nvSpPr>
        <p:spPr>
          <a:xfrm>
            <a:off x="5469973" y="543899"/>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706" u="none" cap="none" strike="noStrike">
                <a:solidFill>
                  <a:srgbClr val="FFFFFF"/>
                </a:solidFill>
                <a:latin typeface="Arial"/>
                <a:ea typeface="Arial"/>
                <a:cs typeface="Arial"/>
                <a:sym typeface="Arial"/>
              </a:rPr>
              <a:t>RESOURCE PAGE</a:t>
            </a:r>
            <a:endParaRPr/>
          </a:p>
        </p:txBody>
      </p:sp>
      <p:sp>
        <p:nvSpPr>
          <p:cNvPr id="451" name="Google Shape;451;p29"/>
          <p:cNvSpPr txBox="1"/>
          <p:nvPr/>
        </p:nvSpPr>
        <p:spPr>
          <a:xfrm>
            <a:off x="1693180" y="2554837"/>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F1A38"/>
                </a:solidFill>
                <a:latin typeface="Arial"/>
                <a:ea typeface="Arial"/>
                <a:cs typeface="Arial"/>
                <a:sym typeface="Arial"/>
              </a:rPr>
              <a:t>Fonts</a:t>
            </a:r>
            <a:endParaRPr/>
          </a:p>
        </p:txBody>
      </p:sp>
      <p:sp>
        <p:nvSpPr>
          <p:cNvPr id="452" name="Google Shape;452;p29"/>
          <p:cNvSpPr txBox="1"/>
          <p:nvPr/>
        </p:nvSpPr>
        <p:spPr>
          <a:xfrm>
            <a:off x="10236615" y="2554837"/>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F1A38"/>
                </a:solidFill>
                <a:latin typeface="Arial"/>
                <a:ea typeface="Arial"/>
                <a:cs typeface="Arial"/>
                <a:sym typeface="Arial"/>
              </a:rPr>
              <a:t>Design Elements</a:t>
            </a:r>
            <a:endParaRPr/>
          </a:p>
        </p:txBody>
      </p:sp>
      <p:sp>
        <p:nvSpPr>
          <p:cNvPr id="453" name="Google Shape;453;p29"/>
          <p:cNvSpPr txBox="1"/>
          <p:nvPr/>
        </p:nvSpPr>
        <p:spPr>
          <a:xfrm>
            <a:off x="1693180" y="7157977"/>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F1A38"/>
                </a:solidFill>
                <a:latin typeface="Arial"/>
                <a:ea typeface="Arial"/>
                <a:cs typeface="Arial"/>
                <a:sym typeface="Arial"/>
              </a:rPr>
              <a:t>Colors</a:t>
            </a:r>
            <a:endParaRPr/>
          </a:p>
        </p:txBody>
      </p:sp>
      <p:grpSp>
        <p:nvGrpSpPr>
          <p:cNvPr id="454" name="Google Shape;454;p29"/>
          <p:cNvGrpSpPr/>
          <p:nvPr/>
        </p:nvGrpSpPr>
        <p:grpSpPr>
          <a:xfrm>
            <a:off x="2522351" y="8075546"/>
            <a:ext cx="646785" cy="661944"/>
            <a:chOff x="0" y="-19050"/>
            <a:chExt cx="812800" cy="831850"/>
          </a:xfrm>
        </p:grpSpPr>
        <p:sp>
          <p:nvSpPr>
            <p:cNvPr id="455" name="Google Shape;455;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DD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9"/>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7" name="Google Shape;457;p29"/>
          <p:cNvSpPr txBox="1"/>
          <p:nvPr/>
        </p:nvSpPr>
        <p:spPr>
          <a:xfrm>
            <a:off x="2322035" y="8853505"/>
            <a:ext cx="1047417" cy="143882"/>
          </a:xfrm>
          <a:prstGeom prst="rect">
            <a:avLst/>
          </a:prstGeom>
          <a:noFill/>
          <a:ln>
            <a:noFill/>
          </a:ln>
        </p:spPr>
        <p:txBody>
          <a:bodyPr anchorCtr="0" anchor="t" bIns="0" lIns="0" spcFirstLastPara="1" rIns="0" wrap="square" tIns="0">
            <a:spAutoFit/>
          </a:bodyPr>
          <a:lstStyle/>
          <a:p>
            <a:pPr indent="0" lvl="0" marL="0" marR="0" rtl="0" algn="ctr">
              <a:lnSpc>
                <a:spcPct val="103052"/>
              </a:lnSpc>
              <a:spcBef>
                <a:spcPts val="0"/>
              </a:spcBef>
              <a:spcAft>
                <a:spcPts val="0"/>
              </a:spcAft>
              <a:buNone/>
            </a:pPr>
            <a:r>
              <a:rPr b="1" i="0" lang="en-US" sz="1114" u="none" cap="none" strike="noStrike">
                <a:solidFill>
                  <a:srgbClr val="000000"/>
                </a:solidFill>
                <a:latin typeface="Arial"/>
                <a:ea typeface="Arial"/>
                <a:cs typeface="Arial"/>
                <a:sym typeface="Arial"/>
              </a:rPr>
              <a:t>#EDD01F</a:t>
            </a:r>
            <a:endParaRPr/>
          </a:p>
        </p:txBody>
      </p:sp>
      <p:grpSp>
        <p:nvGrpSpPr>
          <p:cNvPr id="458" name="Google Shape;458;p29"/>
          <p:cNvGrpSpPr/>
          <p:nvPr/>
        </p:nvGrpSpPr>
        <p:grpSpPr>
          <a:xfrm>
            <a:off x="3569477" y="8075546"/>
            <a:ext cx="646785" cy="661944"/>
            <a:chOff x="0" y="-19050"/>
            <a:chExt cx="812800" cy="831850"/>
          </a:xfrm>
        </p:grpSpPr>
        <p:sp>
          <p:nvSpPr>
            <p:cNvPr id="459" name="Google Shape;459;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D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9"/>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1" name="Google Shape;461;p29"/>
          <p:cNvSpPr txBox="1"/>
          <p:nvPr/>
        </p:nvSpPr>
        <p:spPr>
          <a:xfrm>
            <a:off x="3369161" y="8849493"/>
            <a:ext cx="1047417" cy="147895"/>
          </a:xfrm>
          <a:prstGeom prst="rect">
            <a:avLst/>
          </a:prstGeom>
          <a:noFill/>
          <a:ln>
            <a:noFill/>
          </a:ln>
        </p:spPr>
        <p:txBody>
          <a:bodyPr anchorCtr="0" anchor="t" bIns="0" lIns="0" spcFirstLastPara="1" rIns="0" wrap="square" tIns="0">
            <a:spAutoFit/>
          </a:bodyPr>
          <a:lstStyle/>
          <a:p>
            <a:pPr indent="0" lvl="0" marL="0" marR="0" rtl="0" algn="ctr">
              <a:lnSpc>
                <a:spcPct val="103052"/>
              </a:lnSpc>
              <a:spcBef>
                <a:spcPts val="0"/>
              </a:spcBef>
              <a:spcAft>
                <a:spcPts val="0"/>
              </a:spcAft>
              <a:buNone/>
            </a:pPr>
            <a:r>
              <a:rPr b="1" i="0" lang="en-US" sz="1114" u="none" cap="none" strike="noStrike">
                <a:solidFill>
                  <a:srgbClr val="000000"/>
                </a:solidFill>
                <a:latin typeface="Arial"/>
                <a:ea typeface="Arial"/>
                <a:cs typeface="Arial"/>
                <a:sym typeface="Arial"/>
              </a:rPr>
              <a:t>#FFFDFC</a:t>
            </a:r>
            <a:endParaRPr/>
          </a:p>
        </p:txBody>
      </p:sp>
      <p:grpSp>
        <p:nvGrpSpPr>
          <p:cNvPr id="462" name="Google Shape;462;p29"/>
          <p:cNvGrpSpPr/>
          <p:nvPr/>
        </p:nvGrpSpPr>
        <p:grpSpPr>
          <a:xfrm>
            <a:off x="4511989" y="8075546"/>
            <a:ext cx="646785" cy="661944"/>
            <a:chOff x="0" y="-19050"/>
            <a:chExt cx="812800" cy="831850"/>
          </a:xfrm>
        </p:grpSpPr>
        <p:sp>
          <p:nvSpPr>
            <p:cNvPr id="463" name="Google Shape;463;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4787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29"/>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5" name="Google Shape;465;p29"/>
          <p:cNvSpPr txBox="1"/>
          <p:nvPr/>
        </p:nvSpPr>
        <p:spPr>
          <a:xfrm>
            <a:off x="4311674" y="8849493"/>
            <a:ext cx="1047417" cy="147895"/>
          </a:xfrm>
          <a:prstGeom prst="rect">
            <a:avLst/>
          </a:prstGeom>
          <a:noFill/>
          <a:ln>
            <a:noFill/>
          </a:ln>
        </p:spPr>
        <p:txBody>
          <a:bodyPr anchorCtr="0" anchor="t" bIns="0" lIns="0" spcFirstLastPara="1" rIns="0" wrap="square" tIns="0">
            <a:spAutoFit/>
          </a:bodyPr>
          <a:lstStyle/>
          <a:p>
            <a:pPr indent="0" lvl="0" marL="0" marR="0" rtl="0" algn="ctr">
              <a:lnSpc>
                <a:spcPct val="103052"/>
              </a:lnSpc>
              <a:spcBef>
                <a:spcPts val="0"/>
              </a:spcBef>
              <a:spcAft>
                <a:spcPts val="0"/>
              </a:spcAft>
              <a:buNone/>
            </a:pPr>
            <a:r>
              <a:rPr b="1" i="0" lang="en-US" sz="1114" u="none" cap="none" strike="noStrike">
                <a:solidFill>
                  <a:srgbClr val="000000"/>
                </a:solidFill>
                <a:latin typeface="Arial"/>
                <a:ea typeface="Arial"/>
                <a:cs typeface="Arial"/>
                <a:sym typeface="Arial"/>
              </a:rPr>
              <a:t>#478737</a:t>
            </a:r>
            <a:endParaRPr/>
          </a:p>
        </p:txBody>
      </p:sp>
      <p:sp>
        <p:nvSpPr>
          <p:cNvPr id="466" name="Google Shape;466;p29"/>
          <p:cNvSpPr/>
          <p:nvPr/>
        </p:nvSpPr>
        <p:spPr>
          <a:xfrm>
            <a:off x="8544991" y="4096100"/>
            <a:ext cx="2281449" cy="2250079"/>
          </a:xfrm>
          <a:custGeom>
            <a:rect b="b" l="l" r="r" t="t"/>
            <a:pathLst>
              <a:path extrusionOk="0" h="2250079" w="2281449">
                <a:moveTo>
                  <a:pt x="0" y="0"/>
                </a:moveTo>
                <a:lnTo>
                  <a:pt x="2281448" y="0"/>
                </a:lnTo>
                <a:lnTo>
                  <a:pt x="2281448" y="2250078"/>
                </a:lnTo>
                <a:lnTo>
                  <a:pt x="0" y="2250078"/>
                </a:lnTo>
                <a:lnTo>
                  <a:pt x="0" y="0"/>
                </a:lnTo>
                <a:close/>
              </a:path>
            </a:pathLst>
          </a:custGeom>
          <a:blipFill rotWithShape="1">
            <a:blip r:embed="rId3">
              <a:alphaModFix/>
            </a:blip>
            <a:stretch>
              <a:fillRect b="0" l="0" r="0" t="0"/>
            </a:stretch>
          </a:blipFill>
          <a:ln>
            <a:noFill/>
          </a:ln>
        </p:spPr>
      </p:sp>
      <p:sp>
        <p:nvSpPr>
          <p:cNvPr id="467" name="Google Shape;467;p29"/>
          <p:cNvSpPr/>
          <p:nvPr/>
        </p:nvSpPr>
        <p:spPr>
          <a:xfrm rot="-66225">
            <a:off x="6522678" y="3882244"/>
            <a:ext cx="1722479" cy="2447572"/>
          </a:xfrm>
          <a:custGeom>
            <a:rect b="b" l="l" r="r" t="t"/>
            <a:pathLst>
              <a:path extrusionOk="0" h="2447572" w="1722479">
                <a:moveTo>
                  <a:pt x="0" y="0"/>
                </a:moveTo>
                <a:lnTo>
                  <a:pt x="1722479" y="0"/>
                </a:lnTo>
                <a:lnTo>
                  <a:pt x="1722479" y="2447571"/>
                </a:lnTo>
                <a:lnTo>
                  <a:pt x="0" y="2447571"/>
                </a:lnTo>
                <a:lnTo>
                  <a:pt x="0" y="0"/>
                </a:lnTo>
                <a:close/>
              </a:path>
            </a:pathLst>
          </a:custGeom>
          <a:blipFill rotWithShape="1">
            <a:blip r:embed="rId4">
              <a:alphaModFix/>
            </a:blip>
            <a:stretch>
              <a:fillRect b="0" l="0" r="0" t="0"/>
            </a:stretch>
          </a:blipFill>
          <a:ln>
            <a:noFill/>
          </a:ln>
        </p:spPr>
      </p:sp>
      <p:sp>
        <p:nvSpPr>
          <p:cNvPr id="468" name="Google Shape;468;p29"/>
          <p:cNvSpPr/>
          <p:nvPr/>
        </p:nvSpPr>
        <p:spPr>
          <a:xfrm>
            <a:off x="15704184" y="4307751"/>
            <a:ext cx="1420318" cy="1826776"/>
          </a:xfrm>
          <a:custGeom>
            <a:rect b="b" l="l" r="r" t="t"/>
            <a:pathLst>
              <a:path extrusionOk="0" h="1826776" w="1420318">
                <a:moveTo>
                  <a:pt x="0" y="0"/>
                </a:moveTo>
                <a:lnTo>
                  <a:pt x="1420318" y="0"/>
                </a:lnTo>
                <a:lnTo>
                  <a:pt x="1420318" y="1826776"/>
                </a:lnTo>
                <a:lnTo>
                  <a:pt x="0" y="1826776"/>
                </a:lnTo>
                <a:lnTo>
                  <a:pt x="0" y="0"/>
                </a:lnTo>
                <a:close/>
              </a:path>
            </a:pathLst>
          </a:custGeom>
          <a:blipFill rotWithShape="1">
            <a:blip r:embed="rId5">
              <a:alphaModFix/>
            </a:blip>
            <a:stretch>
              <a:fillRect b="0" l="0" r="0" t="0"/>
            </a:stretch>
          </a:blipFill>
          <a:ln>
            <a:noFill/>
          </a:ln>
        </p:spPr>
      </p:sp>
      <p:sp>
        <p:nvSpPr>
          <p:cNvPr id="469" name="Google Shape;469;p29"/>
          <p:cNvSpPr/>
          <p:nvPr/>
        </p:nvSpPr>
        <p:spPr>
          <a:xfrm>
            <a:off x="11179417" y="4244259"/>
            <a:ext cx="1374958" cy="1953760"/>
          </a:xfrm>
          <a:custGeom>
            <a:rect b="b" l="l" r="r" t="t"/>
            <a:pathLst>
              <a:path extrusionOk="0" h="1953760" w="1374958">
                <a:moveTo>
                  <a:pt x="0" y="0"/>
                </a:moveTo>
                <a:lnTo>
                  <a:pt x="1374958" y="0"/>
                </a:lnTo>
                <a:lnTo>
                  <a:pt x="1374958" y="1953760"/>
                </a:lnTo>
                <a:lnTo>
                  <a:pt x="0" y="1953760"/>
                </a:lnTo>
                <a:lnTo>
                  <a:pt x="0" y="0"/>
                </a:lnTo>
                <a:close/>
              </a:path>
            </a:pathLst>
          </a:custGeom>
          <a:blipFill rotWithShape="1">
            <a:blip r:embed="rId6">
              <a:alphaModFix/>
            </a:blip>
            <a:stretch>
              <a:fillRect b="0" l="0" r="0" t="0"/>
            </a:stretch>
          </a:blipFill>
          <a:ln>
            <a:noFill/>
          </a:ln>
        </p:spPr>
      </p:sp>
      <p:sp>
        <p:nvSpPr>
          <p:cNvPr id="470" name="Google Shape;470;p29"/>
          <p:cNvSpPr/>
          <p:nvPr/>
        </p:nvSpPr>
        <p:spPr>
          <a:xfrm rot="114994">
            <a:off x="9158552" y="6857955"/>
            <a:ext cx="1463102" cy="1459444"/>
          </a:xfrm>
          <a:custGeom>
            <a:rect b="b" l="l" r="r" t="t"/>
            <a:pathLst>
              <a:path extrusionOk="0" h="1459444" w="1463102">
                <a:moveTo>
                  <a:pt x="0" y="0"/>
                </a:moveTo>
                <a:lnTo>
                  <a:pt x="1463102" y="0"/>
                </a:lnTo>
                <a:lnTo>
                  <a:pt x="1463102" y="1459444"/>
                </a:lnTo>
                <a:lnTo>
                  <a:pt x="0" y="1459444"/>
                </a:lnTo>
                <a:lnTo>
                  <a:pt x="0" y="0"/>
                </a:lnTo>
                <a:close/>
              </a:path>
            </a:pathLst>
          </a:custGeom>
          <a:blipFill rotWithShape="1">
            <a:blip r:embed="rId7">
              <a:alphaModFix/>
            </a:blip>
            <a:stretch>
              <a:fillRect b="0" l="0" r="0" t="0"/>
            </a:stretch>
          </a:blipFill>
          <a:ln>
            <a:noFill/>
          </a:ln>
        </p:spPr>
      </p:sp>
      <p:sp>
        <p:nvSpPr>
          <p:cNvPr id="471" name="Google Shape;471;p29"/>
          <p:cNvSpPr/>
          <p:nvPr/>
        </p:nvSpPr>
        <p:spPr>
          <a:xfrm>
            <a:off x="12682277" y="6740447"/>
            <a:ext cx="1793079" cy="1694460"/>
          </a:xfrm>
          <a:custGeom>
            <a:rect b="b" l="l" r="r" t="t"/>
            <a:pathLst>
              <a:path extrusionOk="0" h="1694460" w="1793079">
                <a:moveTo>
                  <a:pt x="0" y="0"/>
                </a:moveTo>
                <a:lnTo>
                  <a:pt x="1793079" y="0"/>
                </a:lnTo>
                <a:lnTo>
                  <a:pt x="1793079" y="1694460"/>
                </a:lnTo>
                <a:lnTo>
                  <a:pt x="0" y="1694460"/>
                </a:lnTo>
                <a:lnTo>
                  <a:pt x="0" y="0"/>
                </a:lnTo>
                <a:close/>
              </a:path>
            </a:pathLst>
          </a:custGeom>
          <a:blipFill rotWithShape="1">
            <a:blip r:embed="rId8">
              <a:alphaModFix/>
            </a:blip>
            <a:stretch>
              <a:fillRect b="0" l="0" r="0" t="0"/>
            </a:stretch>
          </a:blipFill>
          <a:ln>
            <a:noFill/>
          </a:ln>
        </p:spPr>
      </p:sp>
      <p:sp>
        <p:nvSpPr>
          <p:cNvPr id="472" name="Google Shape;472;p29"/>
          <p:cNvSpPr/>
          <p:nvPr/>
        </p:nvSpPr>
        <p:spPr>
          <a:xfrm>
            <a:off x="7414640" y="6864033"/>
            <a:ext cx="1449100" cy="1447288"/>
          </a:xfrm>
          <a:custGeom>
            <a:rect b="b" l="l" r="r" t="t"/>
            <a:pathLst>
              <a:path extrusionOk="0" h="1447288" w="1449100">
                <a:moveTo>
                  <a:pt x="0" y="0"/>
                </a:moveTo>
                <a:lnTo>
                  <a:pt x="1449100" y="0"/>
                </a:lnTo>
                <a:lnTo>
                  <a:pt x="1449100" y="1447288"/>
                </a:lnTo>
                <a:lnTo>
                  <a:pt x="0" y="1447288"/>
                </a:lnTo>
                <a:lnTo>
                  <a:pt x="0" y="0"/>
                </a:lnTo>
                <a:close/>
              </a:path>
            </a:pathLst>
          </a:custGeom>
          <a:blipFill rotWithShape="1">
            <a:blip r:embed="rId9">
              <a:alphaModFix/>
            </a:blip>
            <a:stretch>
              <a:fillRect b="0" l="0" r="0" t="0"/>
            </a:stretch>
          </a:blipFill>
          <a:ln>
            <a:noFill/>
          </a:ln>
        </p:spPr>
      </p:sp>
      <p:sp>
        <p:nvSpPr>
          <p:cNvPr id="473" name="Google Shape;473;p29"/>
          <p:cNvSpPr/>
          <p:nvPr/>
        </p:nvSpPr>
        <p:spPr>
          <a:xfrm>
            <a:off x="14251562" y="4205302"/>
            <a:ext cx="1099644" cy="2031675"/>
          </a:xfrm>
          <a:custGeom>
            <a:rect b="b" l="l" r="r" t="t"/>
            <a:pathLst>
              <a:path extrusionOk="0" h="2031675" w="1099644">
                <a:moveTo>
                  <a:pt x="0" y="0"/>
                </a:moveTo>
                <a:lnTo>
                  <a:pt x="1099645" y="0"/>
                </a:lnTo>
                <a:lnTo>
                  <a:pt x="1099645" y="2031675"/>
                </a:lnTo>
                <a:lnTo>
                  <a:pt x="0" y="2031675"/>
                </a:lnTo>
                <a:lnTo>
                  <a:pt x="0" y="0"/>
                </a:lnTo>
                <a:close/>
              </a:path>
            </a:pathLst>
          </a:custGeom>
          <a:blipFill rotWithShape="1">
            <a:blip r:embed="rId10">
              <a:alphaModFix/>
            </a:blip>
            <a:stretch>
              <a:fillRect b="0" l="0" r="0" t="0"/>
            </a:stretch>
          </a:blipFill>
          <a:ln>
            <a:noFill/>
          </a:ln>
        </p:spPr>
      </p:sp>
      <p:sp>
        <p:nvSpPr>
          <p:cNvPr id="474" name="Google Shape;474;p29"/>
          <p:cNvSpPr/>
          <p:nvPr/>
        </p:nvSpPr>
        <p:spPr>
          <a:xfrm>
            <a:off x="10916466" y="6842048"/>
            <a:ext cx="1494995" cy="1491258"/>
          </a:xfrm>
          <a:custGeom>
            <a:rect b="b" l="l" r="r" t="t"/>
            <a:pathLst>
              <a:path extrusionOk="0" h="1491258" w="1494995">
                <a:moveTo>
                  <a:pt x="0" y="0"/>
                </a:moveTo>
                <a:lnTo>
                  <a:pt x="1494995" y="0"/>
                </a:lnTo>
                <a:lnTo>
                  <a:pt x="1494995" y="1491258"/>
                </a:lnTo>
                <a:lnTo>
                  <a:pt x="0" y="1491258"/>
                </a:lnTo>
                <a:lnTo>
                  <a:pt x="0" y="0"/>
                </a:lnTo>
                <a:close/>
              </a:path>
            </a:pathLst>
          </a:custGeom>
          <a:blipFill rotWithShape="1">
            <a:blip r:embed="rId11">
              <a:alphaModFix/>
            </a:blip>
            <a:stretch>
              <a:fillRect b="0" l="0" r="0" t="0"/>
            </a:stretch>
          </a:blipFill>
          <a:ln>
            <a:noFill/>
          </a:ln>
        </p:spPr>
      </p:sp>
      <p:sp>
        <p:nvSpPr>
          <p:cNvPr id="475" name="Google Shape;475;p29"/>
          <p:cNvSpPr/>
          <p:nvPr/>
        </p:nvSpPr>
        <p:spPr>
          <a:xfrm>
            <a:off x="12907352" y="4283802"/>
            <a:ext cx="991234" cy="1874673"/>
          </a:xfrm>
          <a:custGeom>
            <a:rect b="b" l="l" r="r" t="t"/>
            <a:pathLst>
              <a:path extrusionOk="0" h="1874673" w="991234">
                <a:moveTo>
                  <a:pt x="0" y="0"/>
                </a:moveTo>
                <a:lnTo>
                  <a:pt x="991233" y="0"/>
                </a:lnTo>
                <a:lnTo>
                  <a:pt x="991233" y="1874674"/>
                </a:lnTo>
                <a:lnTo>
                  <a:pt x="0" y="1874674"/>
                </a:lnTo>
                <a:lnTo>
                  <a:pt x="0" y="0"/>
                </a:lnTo>
                <a:close/>
              </a:path>
            </a:pathLst>
          </a:custGeom>
          <a:blipFill rotWithShape="1">
            <a:blip r:embed="rId12">
              <a:alphaModFix/>
            </a:blip>
            <a:stretch>
              <a:fillRect b="0" l="0" r="0" t="0"/>
            </a:stretch>
          </a:blipFill>
          <a:ln>
            <a:noFill/>
          </a:ln>
        </p:spPr>
      </p:sp>
      <p:sp>
        <p:nvSpPr>
          <p:cNvPr id="476" name="Google Shape;476;p29"/>
          <p:cNvSpPr/>
          <p:nvPr/>
        </p:nvSpPr>
        <p:spPr>
          <a:xfrm>
            <a:off x="14746172" y="6856200"/>
            <a:ext cx="1462954" cy="1462954"/>
          </a:xfrm>
          <a:custGeom>
            <a:rect b="b" l="l" r="r" t="t"/>
            <a:pathLst>
              <a:path extrusionOk="0" h="1462954" w="1462954">
                <a:moveTo>
                  <a:pt x="0" y="0"/>
                </a:moveTo>
                <a:lnTo>
                  <a:pt x="1462954" y="0"/>
                </a:lnTo>
                <a:lnTo>
                  <a:pt x="1462954" y="1462954"/>
                </a:lnTo>
                <a:lnTo>
                  <a:pt x="0" y="1462954"/>
                </a:lnTo>
                <a:lnTo>
                  <a:pt x="0" y="0"/>
                </a:lnTo>
                <a:close/>
              </a:path>
            </a:pathLst>
          </a:custGeom>
          <a:blipFill rotWithShape="1">
            <a:blip r:embed="rId13">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C0404"/>
        </a:solidFill>
      </p:bgPr>
    </p:bg>
    <p:spTree>
      <p:nvGrpSpPr>
        <p:cNvPr id="480" name="Shape 480"/>
        <p:cNvGrpSpPr/>
        <p:nvPr/>
      </p:nvGrpSpPr>
      <p:grpSpPr>
        <a:xfrm>
          <a:off x="0" y="0"/>
          <a:ext cx="0" cy="0"/>
          <a:chOff x="0" y="0"/>
          <a:chExt cx="0" cy="0"/>
        </a:xfrm>
      </p:grpSpPr>
      <p:grpSp>
        <p:nvGrpSpPr>
          <p:cNvPr id="481" name="Google Shape;481;p30"/>
          <p:cNvGrpSpPr/>
          <p:nvPr/>
        </p:nvGrpSpPr>
        <p:grpSpPr>
          <a:xfrm>
            <a:off x="1028700" y="2075021"/>
            <a:ext cx="16539673" cy="7472652"/>
            <a:chOff x="0" y="-19050"/>
            <a:chExt cx="4356128" cy="1968106"/>
          </a:xfrm>
        </p:grpSpPr>
        <p:sp>
          <p:nvSpPr>
            <p:cNvPr id="482" name="Google Shape;482;p30"/>
            <p:cNvSpPr/>
            <p:nvPr/>
          </p:nvSpPr>
          <p:spPr>
            <a:xfrm>
              <a:off x="0" y="0"/>
              <a:ext cx="4356128" cy="1949056"/>
            </a:xfrm>
            <a:custGeom>
              <a:rect b="b" l="l" r="r" t="t"/>
              <a:pathLst>
                <a:path extrusionOk="0" h="1949056" w="4356128">
                  <a:moveTo>
                    <a:pt x="11234" y="0"/>
                  </a:moveTo>
                  <a:lnTo>
                    <a:pt x="4344894" y="0"/>
                  </a:lnTo>
                  <a:cubicBezTo>
                    <a:pt x="4347873" y="0"/>
                    <a:pt x="4350731" y="1184"/>
                    <a:pt x="4352837" y="3290"/>
                  </a:cubicBezTo>
                  <a:cubicBezTo>
                    <a:pt x="4354944" y="5397"/>
                    <a:pt x="4356128" y="8255"/>
                    <a:pt x="4356128" y="11234"/>
                  </a:cubicBezTo>
                  <a:lnTo>
                    <a:pt x="4356128" y="1937822"/>
                  </a:lnTo>
                  <a:cubicBezTo>
                    <a:pt x="4356128" y="1944026"/>
                    <a:pt x="4351098" y="1949056"/>
                    <a:pt x="4344894" y="1949056"/>
                  </a:cubicBezTo>
                  <a:lnTo>
                    <a:pt x="11234" y="1949056"/>
                  </a:lnTo>
                  <a:cubicBezTo>
                    <a:pt x="5030" y="1949056"/>
                    <a:pt x="0" y="1944026"/>
                    <a:pt x="0" y="1937822"/>
                  </a:cubicBezTo>
                  <a:lnTo>
                    <a:pt x="0" y="11234"/>
                  </a:lnTo>
                  <a:cubicBezTo>
                    <a:pt x="0" y="5030"/>
                    <a:pt x="5030" y="0"/>
                    <a:pt x="1123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30"/>
            <p:cNvSpPr txBox="1"/>
            <p:nvPr/>
          </p:nvSpPr>
          <p:spPr>
            <a:xfrm>
              <a:off x="0" y="-19050"/>
              <a:ext cx="4356128"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4" name="Google Shape;484;p30"/>
          <p:cNvGrpSpPr/>
          <p:nvPr/>
        </p:nvGrpSpPr>
        <p:grpSpPr>
          <a:xfrm>
            <a:off x="6959967" y="2407161"/>
            <a:ext cx="4368067" cy="719567"/>
            <a:chOff x="0" y="-19050"/>
            <a:chExt cx="1150437" cy="189516"/>
          </a:xfrm>
        </p:grpSpPr>
        <p:sp>
          <p:nvSpPr>
            <p:cNvPr id="485" name="Google Shape;485;p30"/>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30"/>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7" name="Google Shape;487;p30"/>
          <p:cNvSpPr txBox="1"/>
          <p:nvPr/>
        </p:nvSpPr>
        <p:spPr>
          <a:xfrm>
            <a:off x="4210005" y="1446041"/>
            <a:ext cx="9867990"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Arial"/>
                <a:ea typeface="Arial"/>
                <a:cs typeface="Arial"/>
                <a:sym typeface="Arial"/>
              </a:rPr>
              <a:t>Use these design resources in your Canva Presentation.</a:t>
            </a:r>
            <a:endParaRPr/>
          </a:p>
        </p:txBody>
      </p:sp>
      <p:sp>
        <p:nvSpPr>
          <p:cNvPr id="488" name="Google Shape;488;p30"/>
          <p:cNvSpPr txBox="1"/>
          <p:nvPr/>
        </p:nvSpPr>
        <p:spPr>
          <a:xfrm>
            <a:off x="11651615" y="9777291"/>
            <a:ext cx="5916757" cy="16702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FFFFFF"/>
                </a:solidFill>
                <a:latin typeface="Arial"/>
                <a:ea typeface="Arial"/>
                <a:cs typeface="Arial"/>
                <a:sym typeface="Arial"/>
              </a:rPr>
              <a:t>DON'T FORGET TO DELETE THIS PAGE BEFORE PRESENTING. </a:t>
            </a:r>
            <a:endParaRPr/>
          </a:p>
        </p:txBody>
      </p:sp>
      <p:sp>
        <p:nvSpPr>
          <p:cNvPr id="489" name="Google Shape;489;p30"/>
          <p:cNvSpPr txBox="1"/>
          <p:nvPr/>
        </p:nvSpPr>
        <p:spPr>
          <a:xfrm>
            <a:off x="5469973" y="543899"/>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706" u="none" cap="none" strike="noStrike">
                <a:solidFill>
                  <a:srgbClr val="FFFFFF"/>
                </a:solidFill>
                <a:latin typeface="Arial"/>
                <a:ea typeface="Arial"/>
                <a:cs typeface="Arial"/>
                <a:sym typeface="Arial"/>
              </a:rPr>
              <a:t>RESOURCE PAGE</a:t>
            </a:r>
            <a:endParaRPr/>
          </a:p>
        </p:txBody>
      </p:sp>
      <p:sp>
        <p:nvSpPr>
          <p:cNvPr id="490" name="Google Shape;490;p30"/>
          <p:cNvSpPr txBox="1"/>
          <p:nvPr/>
        </p:nvSpPr>
        <p:spPr>
          <a:xfrm>
            <a:off x="7568732" y="2606259"/>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F1A38"/>
                </a:solidFill>
                <a:latin typeface="Arial"/>
                <a:ea typeface="Arial"/>
                <a:cs typeface="Arial"/>
                <a:sym typeface="Arial"/>
              </a:rPr>
              <a:t>Design Elements</a:t>
            </a:r>
            <a:endParaRPr/>
          </a:p>
        </p:txBody>
      </p:sp>
      <p:sp>
        <p:nvSpPr>
          <p:cNvPr id="491" name="Google Shape;491;p30"/>
          <p:cNvSpPr/>
          <p:nvPr/>
        </p:nvSpPr>
        <p:spPr>
          <a:xfrm>
            <a:off x="1423184" y="4424118"/>
            <a:ext cx="613403" cy="711755"/>
          </a:xfrm>
          <a:custGeom>
            <a:rect b="b" l="l" r="r" t="t"/>
            <a:pathLst>
              <a:path extrusionOk="0" h="711755" w="613403">
                <a:moveTo>
                  <a:pt x="0" y="0"/>
                </a:moveTo>
                <a:lnTo>
                  <a:pt x="613403" y="0"/>
                </a:lnTo>
                <a:lnTo>
                  <a:pt x="613403" y="711755"/>
                </a:lnTo>
                <a:lnTo>
                  <a:pt x="0" y="711755"/>
                </a:lnTo>
                <a:lnTo>
                  <a:pt x="0" y="0"/>
                </a:lnTo>
                <a:close/>
              </a:path>
            </a:pathLst>
          </a:custGeom>
          <a:blipFill rotWithShape="1">
            <a:blip r:embed="rId3">
              <a:alphaModFix/>
            </a:blip>
            <a:stretch>
              <a:fillRect b="0" l="0" r="0" t="0"/>
            </a:stretch>
          </a:blipFill>
          <a:ln>
            <a:noFill/>
          </a:ln>
        </p:spPr>
      </p:sp>
      <p:sp>
        <p:nvSpPr>
          <p:cNvPr id="492" name="Google Shape;492;p30"/>
          <p:cNvSpPr/>
          <p:nvPr/>
        </p:nvSpPr>
        <p:spPr>
          <a:xfrm>
            <a:off x="2210818" y="4440114"/>
            <a:ext cx="688169" cy="695759"/>
          </a:xfrm>
          <a:custGeom>
            <a:rect b="b" l="l" r="r" t="t"/>
            <a:pathLst>
              <a:path extrusionOk="0" h="695759" w="688169">
                <a:moveTo>
                  <a:pt x="0" y="0"/>
                </a:moveTo>
                <a:lnTo>
                  <a:pt x="688169" y="0"/>
                </a:lnTo>
                <a:lnTo>
                  <a:pt x="688169" y="695759"/>
                </a:lnTo>
                <a:lnTo>
                  <a:pt x="0" y="695759"/>
                </a:lnTo>
                <a:lnTo>
                  <a:pt x="0" y="0"/>
                </a:lnTo>
                <a:close/>
              </a:path>
            </a:pathLst>
          </a:custGeom>
          <a:blipFill rotWithShape="1">
            <a:blip r:embed="rId4">
              <a:alphaModFix/>
            </a:blip>
            <a:stretch>
              <a:fillRect b="0" l="0" r="0" t="0"/>
            </a:stretch>
          </a:blipFill>
          <a:ln>
            <a:noFill/>
          </a:ln>
        </p:spPr>
      </p:sp>
      <p:sp>
        <p:nvSpPr>
          <p:cNvPr id="493" name="Google Shape;493;p30"/>
          <p:cNvSpPr/>
          <p:nvPr/>
        </p:nvSpPr>
        <p:spPr>
          <a:xfrm>
            <a:off x="3075547" y="4440114"/>
            <a:ext cx="840985" cy="793584"/>
          </a:xfrm>
          <a:custGeom>
            <a:rect b="b" l="l" r="r" t="t"/>
            <a:pathLst>
              <a:path extrusionOk="0" h="793584" w="840985">
                <a:moveTo>
                  <a:pt x="0" y="0"/>
                </a:moveTo>
                <a:lnTo>
                  <a:pt x="840985" y="0"/>
                </a:lnTo>
                <a:lnTo>
                  <a:pt x="840985" y="793584"/>
                </a:lnTo>
                <a:lnTo>
                  <a:pt x="0" y="793584"/>
                </a:lnTo>
                <a:lnTo>
                  <a:pt x="0" y="0"/>
                </a:lnTo>
                <a:close/>
              </a:path>
            </a:pathLst>
          </a:custGeom>
          <a:blipFill rotWithShape="1">
            <a:blip r:embed="rId5">
              <a:alphaModFix/>
            </a:blip>
            <a:stretch>
              <a:fillRect b="0" l="0" r="0" t="0"/>
            </a:stretch>
          </a:blipFill>
          <a:ln>
            <a:noFill/>
          </a:ln>
        </p:spPr>
      </p:sp>
      <p:sp>
        <p:nvSpPr>
          <p:cNvPr id="494" name="Google Shape;494;p30"/>
          <p:cNvSpPr/>
          <p:nvPr/>
        </p:nvSpPr>
        <p:spPr>
          <a:xfrm>
            <a:off x="4093092" y="4490823"/>
            <a:ext cx="443024" cy="742875"/>
          </a:xfrm>
          <a:custGeom>
            <a:rect b="b" l="l" r="r" t="t"/>
            <a:pathLst>
              <a:path extrusionOk="0" h="742875" w="443024">
                <a:moveTo>
                  <a:pt x="0" y="0"/>
                </a:moveTo>
                <a:lnTo>
                  <a:pt x="443024" y="0"/>
                </a:lnTo>
                <a:lnTo>
                  <a:pt x="443024" y="742875"/>
                </a:lnTo>
                <a:lnTo>
                  <a:pt x="0" y="742875"/>
                </a:lnTo>
                <a:lnTo>
                  <a:pt x="0" y="0"/>
                </a:lnTo>
                <a:close/>
              </a:path>
            </a:pathLst>
          </a:custGeom>
          <a:blipFill rotWithShape="1">
            <a:blip r:embed="rId6">
              <a:alphaModFix/>
            </a:blip>
            <a:stretch>
              <a:fillRect b="0" l="0" r="0" t="0"/>
            </a:stretch>
          </a:blipFill>
          <a:ln>
            <a:noFill/>
          </a:ln>
        </p:spPr>
      </p:sp>
      <p:sp>
        <p:nvSpPr>
          <p:cNvPr id="495" name="Google Shape;495;p30"/>
          <p:cNvSpPr/>
          <p:nvPr/>
        </p:nvSpPr>
        <p:spPr>
          <a:xfrm>
            <a:off x="4712675" y="4282541"/>
            <a:ext cx="776490" cy="951157"/>
          </a:xfrm>
          <a:custGeom>
            <a:rect b="b" l="l" r="r" t="t"/>
            <a:pathLst>
              <a:path extrusionOk="0" h="951157" w="776490">
                <a:moveTo>
                  <a:pt x="0" y="0"/>
                </a:moveTo>
                <a:lnTo>
                  <a:pt x="776490" y="0"/>
                </a:lnTo>
                <a:lnTo>
                  <a:pt x="776490" y="951157"/>
                </a:lnTo>
                <a:lnTo>
                  <a:pt x="0" y="951157"/>
                </a:lnTo>
                <a:lnTo>
                  <a:pt x="0" y="0"/>
                </a:lnTo>
                <a:close/>
              </a:path>
            </a:pathLst>
          </a:custGeom>
          <a:blipFill rotWithShape="1">
            <a:blip r:embed="rId7">
              <a:alphaModFix/>
            </a:blip>
            <a:stretch>
              <a:fillRect b="0" l="0" r="0" t="0"/>
            </a:stretch>
          </a:blipFill>
          <a:ln>
            <a:noFill/>
          </a:ln>
        </p:spPr>
      </p:sp>
      <p:sp>
        <p:nvSpPr>
          <p:cNvPr id="496" name="Google Shape;496;p30"/>
          <p:cNvSpPr/>
          <p:nvPr/>
        </p:nvSpPr>
        <p:spPr>
          <a:xfrm>
            <a:off x="5665725" y="4282541"/>
            <a:ext cx="406403" cy="951157"/>
          </a:xfrm>
          <a:custGeom>
            <a:rect b="b" l="l" r="r" t="t"/>
            <a:pathLst>
              <a:path extrusionOk="0" h="951157" w="406403">
                <a:moveTo>
                  <a:pt x="0" y="0"/>
                </a:moveTo>
                <a:lnTo>
                  <a:pt x="406403" y="0"/>
                </a:lnTo>
                <a:lnTo>
                  <a:pt x="406403" y="951157"/>
                </a:lnTo>
                <a:lnTo>
                  <a:pt x="0" y="951157"/>
                </a:lnTo>
                <a:lnTo>
                  <a:pt x="0" y="0"/>
                </a:lnTo>
                <a:close/>
              </a:path>
            </a:pathLst>
          </a:custGeom>
          <a:blipFill rotWithShape="1">
            <a:blip r:embed="rId8">
              <a:alphaModFix/>
            </a:blip>
            <a:stretch>
              <a:fillRect b="0" l="0" r="0" t="0"/>
            </a:stretch>
          </a:blipFill>
          <a:ln>
            <a:noFill/>
          </a:ln>
        </p:spPr>
      </p:sp>
      <p:sp>
        <p:nvSpPr>
          <p:cNvPr id="497" name="Google Shape;497;p30"/>
          <p:cNvSpPr/>
          <p:nvPr/>
        </p:nvSpPr>
        <p:spPr>
          <a:xfrm>
            <a:off x="6248688" y="4384508"/>
            <a:ext cx="739071" cy="747223"/>
          </a:xfrm>
          <a:custGeom>
            <a:rect b="b" l="l" r="r" t="t"/>
            <a:pathLst>
              <a:path extrusionOk="0" h="747223" w="739071">
                <a:moveTo>
                  <a:pt x="0" y="0"/>
                </a:moveTo>
                <a:lnTo>
                  <a:pt x="739071" y="0"/>
                </a:lnTo>
                <a:lnTo>
                  <a:pt x="739071" y="747223"/>
                </a:lnTo>
                <a:lnTo>
                  <a:pt x="0" y="747223"/>
                </a:lnTo>
                <a:lnTo>
                  <a:pt x="0" y="0"/>
                </a:lnTo>
                <a:close/>
              </a:path>
            </a:pathLst>
          </a:custGeom>
          <a:blipFill rotWithShape="1">
            <a:blip r:embed="rId9">
              <a:alphaModFix/>
            </a:blip>
            <a:stretch>
              <a:fillRect b="0" l="0" r="0" t="0"/>
            </a:stretch>
          </a:blipFill>
          <a:ln>
            <a:noFill/>
          </a:ln>
        </p:spPr>
      </p:sp>
      <p:sp>
        <p:nvSpPr>
          <p:cNvPr id="498" name="Google Shape;498;p30"/>
          <p:cNvSpPr/>
          <p:nvPr/>
        </p:nvSpPr>
        <p:spPr>
          <a:xfrm>
            <a:off x="7164319" y="4338147"/>
            <a:ext cx="483365" cy="793584"/>
          </a:xfrm>
          <a:custGeom>
            <a:rect b="b" l="l" r="r" t="t"/>
            <a:pathLst>
              <a:path extrusionOk="0" h="793584" w="483365">
                <a:moveTo>
                  <a:pt x="0" y="0"/>
                </a:moveTo>
                <a:lnTo>
                  <a:pt x="483365" y="0"/>
                </a:lnTo>
                <a:lnTo>
                  <a:pt x="483365" y="793584"/>
                </a:lnTo>
                <a:lnTo>
                  <a:pt x="0" y="793584"/>
                </a:lnTo>
                <a:lnTo>
                  <a:pt x="0" y="0"/>
                </a:lnTo>
                <a:close/>
              </a:path>
            </a:pathLst>
          </a:custGeom>
          <a:blipFill rotWithShape="1">
            <a:blip r:embed="rId10">
              <a:alphaModFix/>
            </a:blip>
            <a:stretch>
              <a:fillRect b="0" l="0" r="0" t="0"/>
            </a:stretch>
          </a:blipFill>
          <a:ln>
            <a:noFill/>
          </a:ln>
        </p:spPr>
      </p:sp>
      <p:sp>
        <p:nvSpPr>
          <p:cNvPr id="499" name="Google Shape;499;p30"/>
          <p:cNvSpPr/>
          <p:nvPr/>
        </p:nvSpPr>
        <p:spPr>
          <a:xfrm>
            <a:off x="7824244" y="4361328"/>
            <a:ext cx="272704" cy="793584"/>
          </a:xfrm>
          <a:custGeom>
            <a:rect b="b" l="l" r="r" t="t"/>
            <a:pathLst>
              <a:path extrusionOk="0" h="793584" w="272704">
                <a:moveTo>
                  <a:pt x="0" y="0"/>
                </a:moveTo>
                <a:lnTo>
                  <a:pt x="272704" y="0"/>
                </a:lnTo>
                <a:lnTo>
                  <a:pt x="272704" y="793584"/>
                </a:lnTo>
                <a:lnTo>
                  <a:pt x="0" y="793584"/>
                </a:lnTo>
                <a:lnTo>
                  <a:pt x="0" y="0"/>
                </a:lnTo>
                <a:close/>
              </a:path>
            </a:pathLst>
          </a:custGeom>
          <a:blipFill rotWithShape="1">
            <a:blip r:embed="rId11">
              <a:alphaModFix/>
            </a:blip>
            <a:stretch>
              <a:fillRect b="0" l="0" r="0" t="0"/>
            </a:stretch>
          </a:blipFill>
          <a:ln>
            <a:noFill/>
          </a:ln>
        </p:spPr>
      </p:sp>
      <p:sp>
        <p:nvSpPr>
          <p:cNvPr id="500" name="Google Shape;500;p30"/>
          <p:cNvSpPr/>
          <p:nvPr/>
        </p:nvSpPr>
        <p:spPr>
          <a:xfrm>
            <a:off x="8273508" y="4078035"/>
            <a:ext cx="687776" cy="1053696"/>
          </a:xfrm>
          <a:custGeom>
            <a:rect b="b" l="l" r="r" t="t"/>
            <a:pathLst>
              <a:path extrusionOk="0" h="1053696" w="687776">
                <a:moveTo>
                  <a:pt x="0" y="0"/>
                </a:moveTo>
                <a:lnTo>
                  <a:pt x="687776" y="0"/>
                </a:lnTo>
                <a:lnTo>
                  <a:pt x="687776" y="1053696"/>
                </a:lnTo>
                <a:lnTo>
                  <a:pt x="0" y="1053696"/>
                </a:lnTo>
                <a:lnTo>
                  <a:pt x="0" y="0"/>
                </a:lnTo>
                <a:close/>
              </a:path>
            </a:pathLst>
          </a:custGeom>
          <a:blipFill rotWithShape="1">
            <a:blip r:embed="rId12">
              <a:alphaModFix/>
            </a:blip>
            <a:stretch>
              <a:fillRect b="0" l="0" r="0" t="0"/>
            </a:stretch>
          </a:blipFill>
          <a:ln>
            <a:noFill/>
          </a:ln>
        </p:spPr>
      </p:sp>
      <p:sp>
        <p:nvSpPr>
          <p:cNvPr id="501" name="Google Shape;501;p30"/>
          <p:cNvSpPr/>
          <p:nvPr/>
        </p:nvSpPr>
        <p:spPr>
          <a:xfrm>
            <a:off x="9140848" y="4282541"/>
            <a:ext cx="910031" cy="736298"/>
          </a:xfrm>
          <a:custGeom>
            <a:rect b="b" l="l" r="r" t="t"/>
            <a:pathLst>
              <a:path extrusionOk="0" h="736298" w="910031">
                <a:moveTo>
                  <a:pt x="0" y="0"/>
                </a:moveTo>
                <a:lnTo>
                  <a:pt x="910031" y="0"/>
                </a:lnTo>
                <a:lnTo>
                  <a:pt x="910031" y="736298"/>
                </a:lnTo>
                <a:lnTo>
                  <a:pt x="0" y="736298"/>
                </a:lnTo>
                <a:lnTo>
                  <a:pt x="0" y="0"/>
                </a:lnTo>
                <a:close/>
              </a:path>
            </a:pathLst>
          </a:custGeom>
          <a:blipFill rotWithShape="1">
            <a:blip r:embed="rId13">
              <a:alphaModFix/>
            </a:blip>
            <a:stretch>
              <a:fillRect b="0" l="0" r="0" t="0"/>
            </a:stretch>
          </a:blipFill>
          <a:ln>
            <a:noFill/>
          </a:ln>
        </p:spPr>
      </p:sp>
      <p:sp>
        <p:nvSpPr>
          <p:cNvPr id="502" name="Google Shape;502;p30"/>
          <p:cNvSpPr/>
          <p:nvPr/>
        </p:nvSpPr>
        <p:spPr>
          <a:xfrm>
            <a:off x="10227439" y="4282541"/>
            <a:ext cx="420359" cy="736298"/>
          </a:xfrm>
          <a:custGeom>
            <a:rect b="b" l="l" r="r" t="t"/>
            <a:pathLst>
              <a:path extrusionOk="0" h="736298" w="420359">
                <a:moveTo>
                  <a:pt x="0" y="0"/>
                </a:moveTo>
                <a:lnTo>
                  <a:pt x="420359" y="0"/>
                </a:lnTo>
                <a:lnTo>
                  <a:pt x="420359" y="736298"/>
                </a:lnTo>
                <a:lnTo>
                  <a:pt x="0" y="736298"/>
                </a:lnTo>
                <a:lnTo>
                  <a:pt x="0" y="0"/>
                </a:lnTo>
                <a:close/>
              </a:path>
            </a:pathLst>
          </a:custGeom>
          <a:blipFill rotWithShape="1">
            <a:blip r:embed="rId14">
              <a:alphaModFix/>
            </a:blip>
            <a:stretch>
              <a:fillRect b="0" l="0" r="0" t="0"/>
            </a:stretch>
          </a:blipFill>
          <a:ln>
            <a:noFill/>
          </a:ln>
        </p:spPr>
      </p:sp>
      <p:sp>
        <p:nvSpPr>
          <p:cNvPr id="503" name="Google Shape;503;p30"/>
          <p:cNvSpPr/>
          <p:nvPr/>
        </p:nvSpPr>
        <p:spPr>
          <a:xfrm>
            <a:off x="10887490" y="4282541"/>
            <a:ext cx="923267" cy="711755"/>
          </a:xfrm>
          <a:custGeom>
            <a:rect b="b" l="l" r="r" t="t"/>
            <a:pathLst>
              <a:path extrusionOk="0" h="711755" w="923267">
                <a:moveTo>
                  <a:pt x="0" y="0"/>
                </a:moveTo>
                <a:lnTo>
                  <a:pt x="923266" y="0"/>
                </a:lnTo>
                <a:lnTo>
                  <a:pt x="923266" y="711755"/>
                </a:lnTo>
                <a:lnTo>
                  <a:pt x="0" y="711755"/>
                </a:lnTo>
                <a:lnTo>
                  <a:pt x="0" y="0"/>
                </a:lnTo>
                <a:close/>
              </a:path>
            </a:pathLst>
          </a:custGeom>
          <a:blipFill rotWithShape="1">
            <a:blip r:embed="rId15">
              <a:alphaModFix/>
            </a:blip>
            <a:stretch>
              <a:fillRect b="0" l="0" r="0" t="0"/>
            </a:stretch>
          </a:blipFill>
          <a:ln>
            <a:noFill/>
          </a:ln>
        </p:spPr>
      </p:sp>
      <p:sp>
        <p:nvSpPr>
          <p:cNvPr id="504" name="Google Shape;504;p30"/>
          <p:cNvSpPr/>
          <p:nvPr/>
        </p:nvSpPr>
        <p:spPr>
          <a:xfrm>
            <a:off x="1423184" y="5707417"/>
            <a:ext cx="766577" cy="756820"/>
          </a:xfrm>
          <a:custGeom>
            <a:rect b="b" l="l" r="r" t="t"/>
            <a:pathLst>
              <a:path extrusionOk="0" h="756820" w="766577">
                <a:moveTo>
                  <a:pt x="0" y="0"/>
                </a:moveTo>
                <a:lnTo>
                  <a:pt x="766576" y="0"/>
                </a:lnTo>
                <a:lnTo>
                  <a:pt x="766576" y="756820"/>
                </a:lnTo>
                <a:lnTo>
                  <a:pt x="0" y="756820"/>
                </a:lnTo>
                <a:lnTo>
                  <a:pt x="0" y="0"/>
                </a:lnTo>
                <a:close/>
              </a:path>
            </a:pathLst>
          </a:custGeom>
          <a:blipFill rotWithShape="1">
            <a:blip r:embed="rId16">
              <a:alphaModFix/>
            </a:blip>
            <a:stretch>
              <a:fillRect b="0" l="0" r="0" t="0"/>
            </a:stretch>
          </a:blipFill>
          <a:ln>
            <a:noFill/>
          </a:ln>
        </p:spPr>
      </p:sp>
      <p:sp>
        <p:nvSpPr>
          <p:cNvPr id="505" name="Google Shape;505;p30"/>
          <p:cNvSpPr/>
          <p:nvPr/>
        </p:nvSpPr>
        <p:spPr>
          <a:xfrm>
            <a:off x="2366320" y="5707417"/>
            <a:ext cx="795137" cy="783572"/>
          </a:xfrm>
          <a:custGeom>
            <a:rect b="b" l="l" r="r" t="t"/>
            <a:pathLst>
              <a:path extrusionOk="0" h="783572" w="795137">
                <a:moveTo>
                  <a:pt x="0" y="0"/>
                </a:moveTo>
                <a:lnTo>
                  <a:pt x="795137" y="0"/>
                </a:lnTo>
                <a:lnTo>
                  <a:pt x="795137" y="783571"/>
                </a:lnTo>
                <a:lnTo>
                  <a:pt x="0" y="783571"/>
                </a:lnTo>
                <a:lnTo>
                  <a:pt x="0" y="0"/>
                </a:lnTo>
                <a:close/>
              </a:path>
            </a:pathLst>
          </a:custGeom>
          <a:blipFill rotWithShape="1">
            <a:blip r:embed="rId17">
              <a:alphaModFix/>
            </a:blip>
            <a:stretch>
              <a:fillRect b="0" l="0" r="0" t="0"/>
            </a:stretch>
          </a:blipFill>
          <a:ln>
            <a:noFill/>
          </a:ln>
        </p:spPr>
      </p:sp>
      <p:sp>
        <p:nvSpPr>
          <p:cNvPr id="506" name="Google Shape;506;p30"/>
          <p:cNvSpPr/>
          <p:nvPr/>
        </p:nvSpPr>
        <p:spPr>
          <a:xfrm>
            <a:off x="3338017" y="5865445"/>
            <a:ext cx="434397" cy="598792"/>
          </a:xfrm>
          <a:custGeom>
            <a:rect b="b" l="l" r="r" t="t"/>
            <a:pathLst>
              <a:path extrusionOk="0" h="598792" w="434397">
                <a:moveTo>
                  <a:pt x="0" y="0"/>
                </a:moveTo>
                <a:lnTo>
                  <a:pt x="434396" y="0"/>
                </a:lnTo>
                <a:lnTo>
                  <a:pt x="434396" y="598792"/>
                </a:lnTo>
                <a:lnTo>
                  <a:pt x="0" y="598792"/>
                </a:lnTo>
                <a:lnTo>
                  <a:pt x="0" y="0"/>
                </a:lnTo>
                <a:close/>
              </a:path>
            </a:pathLst>
          </a:custGeom>
          <a:blipFill rotWithShape="1">
            <a:blip r:embed="rId18">
              <a:alphaModFix/>
            </a:blip>
            <a:stretch>
              <a:fillRect b="0" l="0" r="0" t="0"/>
            </a:stretch>
          </a:blipFill>
          <a:ln>
            <a:noFill/>
          </a:ln>
        </p:spPr>
      </p:sp>
      <p:sp>
        <p:nvSpPr>
          <p:cNvPr id="507" name="Google Shape;507;p30"/>
          <p:cNvSpPr/>
          <p:nvPr/>
        </p:nvSpPr>
        <p:spPr>
          <a:xfrm>
            <a:off x="8523949" y="5689712"/>
            <a:ext cx="855680" cy="622312"/>
          </a:xfrm>
          <a:custGeom>
            <a:rect b="b" l="l" r="r" t="t"/>
            <a:pathLst>
              <a:path extrusionOk="0" h="622312" w="855680">
                <a:moveTo>
                  <a:pt x="0" y="0"/>
                </a:moveTo>
                <a:lnTo>
                  <a:pt x="855679" y="0"/>
                </a:lnTo>
                <a:lnTo>
                  <a:pt x="855679" y="622313"/>
                </a:lnTo>
                <a:lnTo>
                  <a:pt x="0" y="622313"/>
                </a:lnTo>
                <a:lnTo>
                  <a:pt x="0" y="0"/>
                </a:lnTo>
                <a:close/>
              </a:path>
            </a:pathLst>
          </a:custGeom>
          <a:blipFill rotWithShape="1">
            <a:blip r:embed="rId19">
              <a:alphaModFix/>
            </a:blip>
            <a:stretch>
              <a:fillRect b="0" l="0" r="0" t="0"/>
            </a:stretch>
          </a:blipFill>
          <a:ln>
            <a:noFill/>
          </a:ln>
        </p:spPr>
      </p:sp>
      <p:sp>
        <p:nvSpPr>
          <p:cNvPr id="508" name="Google Shape;508;p30"/>
          <p:cNvSpPr/>
          <p:nvPr/>
        </p:nvSpPr>
        <p:spPr>
          <a:xfrm>
            <a:off x="7619275" y="5600749"/>
            <a:ext cx="758045" cy="800239"/>
          </a:xfrm>
          <a:custGeom>
            <a:rect b="b" l="l" r="r" t="t"/>
            <a:pathLst>
              <a:path extrusionOk="0" h="800239" w="758045">
                <a:moveTo>
                  <a:pt x="0" y="0"/>
                </a:moveTo>
                <a:lnTo>
                  <a:pt x="758045" y="0"/>
                </a:lnTo>
                <a:lnTo>
                  <a:pt x="758045" y="800239"/>
                </a:lnTo>
                <a:lnTo>
                  <a:pt x="0" y="800239"/>
                </a:lnTo>
                <a:lnTo>
                  <a:pt x="0" y="0"/>
                </a:lnTo>
                <a:close/>
              </a:path>
            </a:pathLst>
          </a:custGeom>
          <a:blipFill rotWithShape="1">
            <a:blip r:embed="rId20">
              <a:alphaModFix/>
            </a:blip>
            <a:stretch>
              <a:fillRect b="0" l="0" r="0" t="0"/>
            </a:stretch>
          </a:blipFill>
          <a:ln>
            <a:noFill/>
          </a:ln>
        </p:spPr>
      </p:sp>
      <p:sp>
        <p:nvSpPr>
          <p:cNvPr id="509" name="Google Shape;509;p30"/>
          <p:cNvSpPr/>
          <p:nvPr/>
        </p:nvSpPr>
        <p:spPr>
          <a:xfrm>
            <a:off x="4416495" y="5768049"/>
            <a:ext cx="460521" cy="651123"/>
          </a:xfrm>
          <a:custGeom>
            <a:rect b="b" l="l" r="r" t="t"/>
            <a:pathLst>
              <a:path extrusionOk="0" h="651123" w="460521">
                <a:moveTo>
                  <a:pt x="0" y="0"/>
                </a:moveTo>
                <a:lnTo>
                  <a:pt x="460522" y="0"/>
                </a:lnTo>
                <a:lnTo>
                  <a:pt x="460522" y="651122"/>
                </a:lnTo>
                <a:lnTo>
                  <a:pt x="0" y="651122"/>
                </a:lnTo>
                <a:lnTo>
                  <a:pt x="0" y="0"/>
                </a:lnTo>
                <a:close/>
              </a:path>
            </a:pathLst>
          </a:custGeom>
          <a:blipFill rotWithShape="1">
            <a:blip r:embed="rId21">
              <a:alphaModFix/>
            </a:blip>
            <a:stretch>
              <a:fillRect b="0" l="0" r="0" t="0"/>
            </a:stretch>
          </a:blipFill>
          <a:ln>
            <a:noFill/>
          </a:ln>
        </p:spPr>
      </p:sp>
      <p:sp>
        <p:nvSpPr>
          <p:cNvPr id="510" name="Google Shape;510;p30"/>
          <p:cNvSpPr/>
          <p:nvPr/>
        </p:nvSpPr>
        <p:spPr>
          <a:xfrm>
            <a:off x="6027329" y="5584638"/>
            <a:ext cx="534102" cy="834534"/>
          </a:xfrm>
          <a:custGeom>
            <a:rect b="b" l="l" r="r" t="t"/>
            <a:pathLst>
              <a:path extrusionOk="0" h="834534" w="534102">
                <a:moveTo>
                  <a:pt x="0" y="0"/>
                </a:moveTo>
                <a:lnTo>
                  <a:pt x="534102" y="0"/>
                </a:lnTo>
                <a:lnTo>
                  <a:pt x="534102" y="834533"/>
                </a:lnTo>
                <a:lnTo>
                  <a:pt x="0" y="834533"/>
                </a:lnTo>
                <a:lnTo>
                  <a:pt x="0" y="0"/>
                </a:lnTo>
                <a:close/>
              </a:path>
            </a:pathLst>
          </a:custGeom>
          <a:blipFill rotWithShape="1">
            <a:blip r:embed="rId22">
              <a:alphaModFix/>
            </a:blip>
            <a:stretch>
              <a:fillRect b="0" l="0" r="0" t="0"/>
            </a:stretch>
          </a:blipFill>
          <a:ln>
            <a:noFill/>
          </a:ln>
        </p:spPr>
      </p:sp>
      <p:sp>
        <p:nvSpPr>
          <p:cNvPr id="511" name="Google Shape;511;p30"/>
          <p:cNvSpPr/>
          <p:nvPr/>
        </p:nvSpPr>
        <p:spPr>
          <a:xfrm>
            <a:off x="9449234" y="5645002"/>
            <a:ext cx="929817" cy="711732"/>
          </a:xfrm>
          <a:custGeom>
            <a:rect b="b" l="l" r="r" t="t"/>
            <a:pathLst>
              <a:path extrusionOk="0" h="711732" w="929817">
                <a:moveTo>
                  <a:pt x="0" y="0"/>
                </a:moveTo>
                <a:lnTo>
                  <a:pt x="929817" y="0"/>
                </a:lnTo>
                <a:lnTo>
                  <a:pt x="929817" y="711733"/>
                </a:lnTo>
                <a:lnTo>
                  <a:pt x="0" y="711733"/>
                </a:lnTo>
                <a:lnTo>
                  <a:pt x="0" y="0"/>
                </a:lnTo>
                <a:close/>
              </a:path>
            </a:pathLst>
          </a:custGeom>
          <a:blipFill rotWithShape="1">
            <a:blip r:embed="rId23">
              <a:alphaModFix/>
            </a:blip>
            <a:stretch>
              <a:fillRect b="0" l="0" r="0" t="0"/>
            </a:stretch>
          </a:blipFill>
          <a:ln>
            <a:noFill/>
          </a:ln>
        </p:spPr>
      </p:sp>
      <p:sp>
        <p:nvSpPr>
          <p:cNvPr id="512" name="Google Shape;512;p30"/>
          <p:cNvSpPr/>
          <p:nvPr/>
        </p:nvSpPr>
        <p:spPr>
          <a:xfrm>
            <a:off x="11305669" y="5689712"/>
            <a:ext cx="637656" cy="806232"/>
          </a:xfrm>
          <a:custGeom>
            <a:rect b="b" l="l" r="r" t="t"/>
            <a:pathLst>
              <a:path extrusionOk="0" h="806232" w="637656">
                <a:moveTo>
                  <a:pt x="0" y="0"/>
                </a:moveTo>
                <a:lnTo>
                  <a:pt x="637656" y="0"/>
                </a:lnTo>
                <a:lnTo>
                  <a:pt x="637656" y="806232"/>
                </a:lnTo>
                <a:lnTo>
                  <a:pt x="0" y="806232"/>
                </a:lnTo>
                <a:lnTo>
                  <a:pt x="0" y="0"/>
                </a:lnTo>
                <a:close/>
              </a:path>
            </a:pathLst>
          </a:custGeom>
          <a:blipFill rotWithShape="1">
            <a:blip r:embed="rId24">
              <a:alphaModFix/>
            </a:blip>
            <a:stretch>
              <a:fillRect b="0" l="0" r="0" t="0"/>
            </a:stretch>
          </a:blipFill>
          <a:ln>
            <a:noFill/>
          </a:ln>
        </p:spPr>
      </p:sp>
      <p:sp>
        <p:nvSpPr>
          <p:cNvPr id="513" name="Google Shape;513;p30"/>
          <p:cNvSpPr/>
          <p:nvPr/>
        </p:nvSpPr>
        <p:spPr>
          <a:xfrm>
            <a:off x="10524620" y="5689712"/>
            <a:ext cx="552738" cy="826103"/>
          </a:xfrm>
          <a:custGeom>
            <a:rect b="b" l="l" r="r" t="t"/>
            <a:pathLst>
              <a:path extrusionOk="0" h="826103" w="552738">
                <a:moveTo>
                  <a:pt x="0" y="0"/>
                </a:moveTo>
                <a:lnTo>
                  <a:pt x="552738" y="0"/>
                </a:lnTo>
                <a:lnTo>
                  <a:pt x="552738" y="826103"/>
                </a:lnTo>
                <a:lnTo>
                  <a:pt x="0" y="826103"/>
                </a:lnTo>
                <a:lnTo>
                  <a:pt x="0" y="0"/>
                </a:lnTo>
                <a:close/>
              </a:path>
            </a:pathLst>
          </a:custGeom>
          <a:blipFill rotWithShape="1">
            <a:blip r:embed="rId25">
              <a:alphaModFix/>
            </a:blip>
            <a:stretch>
              <a:fillRect b="0" l="0" r="0" t="0"/>
            </a:stretch>
          </a:blipFill>
          <a:ln>
            <a:noFill/>
          </a:ln>
        </p:spPr>
      </p:sp>
      <p:sp>
        <p:nvSpPr>
          <p:cNvPr id="514" name="Google Shape;514;p30"/>
          <p:cNvSpPr/>
          <p:nvPr/>
        </p:nvSpPr>
        <p:spPr>
          <a:xfrm>
            <a:off x="6737991" y="5611765"/>
            <a:ext cx="607199" cy="780279"/>
          </a:xfrm>
          <a:custGeom>
            <a:rect b="b" l="l" r="r" t="t"/>
            <a:pathLst>
              <a:path extrusionOk="0" h="780279" w="607199">
                <a:moveTo>
                  <a:pt x="0" y="0"/>
                </a:moveTo>
                <a:lnTo>
                  <a:pt x="607199" y="0"/>
                </a:lnTo>
                <a:lnTo>
                  <a:pt x="607199" y="780279"/>
                </a:lnTo>
                <a:lnTo>
                  <a:pt x="0" y="780279"/>
                </a:lnTo>
                <a:lnTo>
                  <a:pt x="0" y="0"/>
                </a:lnTo>
                <a:close/>
              </a:path>
            </a:pathLst>
          </a:custGeom>
          <a:blipFill rotWithShape="1">
            <a:blip r:embed="rId26">
              <a:alphaModFix/>
            </a:blip>
            <a:stretch>
              <a:fillRect b="0" l="0" r="0" t="0"/>
            </a:stretch>
          </a:blipFill>
          <a:ln>
            <a:noFill/>
          </a:ln>
        </p:spPr>
      </p:sp>
      <p:sp>
        <p:nvSpPr>
          <p:cNvPr id="515" name="Google Shape;515;p30"/>
          <p:cNvSpPr/>
          <p:nvPr/>
        </p:nvSpPr>
        <p:spPr>
          <a:xfrm>
            <a:off x="5010455" y="5652443"/>
            <a:ext cx="804772" cy="766728"/>
          </a:xfrm>
          <a:custGeom>
            <a:rect b="b" l="l" r="r" t="t"/>
            <a:pathLst>
              <a:path extrusionOk="0" h="766728" w="804772">
                <a:moveTo>
                  <a:pt x="0" y="0"/>
                </a:moveTo>
                <a:lnTo>
                  <a:pt x="804772" y="0"/>
                </a:lnTo>
                <a:lnTo>
                  <a:pt x="804772" y="766728"/>
                </a:lnTo>
                <a:lnTo>
                  <a:pt x="0" y="766728"/>
                </a:lnTo>
                <a:lnTo>
                  <a:pt x="0" y="0"/>
                </a:lnTo>
                <a:close/>
              </a:path>
            </a:pathLst>
          </a:custGeom>
          <a:blipFill rotWithShape="1">
            <a:blip r:embed="rId27">
              <a:alphaModFix/>
            </a:blip>
            <a:stretch>
              <a:fillRect b="0" l="0" r="0" t="0"/>
            </a:stretch>
          </a:blipFill>
          <a:ln>
            <a:noFill/>
          </a:ln>
        </p:spPr>
      </p:sp>
      <p:sp>
        <p:nvSpPr>
          <p:cNvPr id="516" name="Google Shape;516;p30"/>
          <p:cNvSpPr/>
          <p:nvPr/>
        </p:nvSpPr>
        <p:spPr>
          <a:xfrm>
            <a:off x="3814121" y="5707417"/>
            <a:ext cx="560666" cy="824509"/>
          </a:xfrm>
          <a:custGeom>
            <a:rect b="b" l="l" r="r" t="t"/>
            <a:pathLst>
              <a:path extrusionOk="0" h="824509" w="560666">
                <a:moveTo>
                  <a:pt x="0" y="0"/>
                </a:moveTo>
                <a:lnTo>
                  <a:pt x="560666" y="0"/>
                </a:lnTo>
                <a:lnTo>
                  <a:pt x="560666" y="824509"/>
                </a:lnTo>
                <a:lnTo>
                  <a:pt x="0" y="824509"/>
                </a:lnTo>
                <a:lnTo>
                  <a:pt x="0" y="0"/>
                </a:lnTo>
                <a:close/>
              </a:path>
            </a:pathLst>
          </a:custGeom>
          <a:blipFill rotWithShape="1">
            <a:blip r:embed="rId28">
              <a:alphaModFix/>
            </a:blip>
            <a:stretch>
              <a:fillRect b="0" l="0" r="0" t="0"/>
            </a:stretch>
          </a:blipFill>
          <a:ln>
            <a:noFill/>
          </a:ln>
        </p:spPr>
      </p:sp>
      <p:sp>
        <p:nvSpPr>
          <p:cNvPr id="517" name="Google Shape;517;p30"/>
          <p:cNvSpPr/>
          <p:nvPr/>
        </p:nvSpPr>
        <p:spPr>
          <a:xfrm>
            <a:off x="1423184" y="7180733"/>
            <a:ext cx="657709" cy="906616"/>
          </a:xfrm>
          <a:custGeom>
            <a:rect b="b" l="l" r="r" t="t"/>
            <a:pathLst>
              <a:path extrusionOk="0" h="906616" w="657709">
                <a:moveTo>
                  <a:pt x="0" y="0"/>
                </a:moveTo>
                <a:lnTo>
                  <a:pt x="657708" y="0"/>
                </a:lnTo>
                <a:lnTo>
                  <a:pt x="657708" y="906616"/>
                </a:lnTo>
                <a:lnTo>
                  <a:pt x="0" y="906616"/>
                </a:lnTo>
                <a:lnTo>
                  <a:pt x="0" y="0"/>
                </a:lnTo>
                <a:close/>
              </a:path>
            </a:pathLst>
          </a:custGeom>
          <a:blipFill rotWithShape="1">
            <a:blip r:embed="rId29">
              <a:alphaModFix/>
            </a:blip>
            <a:stretch>
              <a:fillRect b="0" l="0" r="0" t="0"/>
            </a:stretch>
          </a:blipFill>
          <a:ln>
            <a:noFill/>
          </a:ln>
        </p:spPr>
      </p:sp>
      <p:sp>
        <p:nvSpPr>
          <p:cNvPr id="518" name="Google Shape;518;p30"/>
          <p:cNvSpPr/>
          <p:nvPr/>
        </p:nvSpPr>
        <p:spPr>
          <a:xfrm>
            <a:off x="2146303" y="7142564"/>
            <a:ext cx="536157" cy="982954"/>
          </a:xfrm>
          <a:custGeom>
            <a:rect b="b" l="l" r="r" t="t"/>
            <a:pathLst>
              <a:path extrusionOk="0" h="982954" w="536157">
                <a:moveTo>
                  <a:pt x="0" y="0"/>
                </a:moveTo>
                <a:lnTo>
                  <a:pt x="536157" y="0"/>
                </a:lnTo>
                <a:lnTo>
                  <a:pt x="536157" y="982954"/>
                </a:lnTo>
                <a:lnTo>
                  <a:pt x="0" y="982954"/>
                </a:lnTo>
                <a:lnTo>
                  <a:pt x="0" y="0"/>
                </a:lnTo>
                <a:close/>
              </a:path>
            </a:pathLst>
          </a:custGeom>
          <a:blipFill rotWithShape="1">
            <a:blip r:embed="rId30">
              <a:alphaModFix/>
            </a:blip>
            <a:stretch>
              <a:fillRect b="0" l="0" r="0" t="0"/>
            </a:stretch>
          </a:blipFill>
          <a:ln>
            <a:noFill/>
          </a:ln>
        </p:spPr>
      </p:sp>
      <p:sp>
        <p:nvSpPr>
          <p:cNvPr id="519" name="Google Shape;519;p30"/>
          <p:cNvSpPr/>
          <p:nvPr/>
        </p:nvSpPr>
        <p:spPr>
          <a:xfrm>
            <a:off x="2747871" y="7173238"/>
            <a:ext cx="581450" cy="921607"/>
          </a:xfrm>
          <a:custGeom>
            <a:rect b="b" l="l" r="r" t="t"/>
            <a:pathLst>
              <a:path extrusionOk="0" h="921607" w="581450">
                <a:moveTo>
                  <a:pt x="0" y="0"/>
                </a:moveTo>
                <a:lnTo>
                  <a:pt x="581451" y="0"/>
                </a:lnTo>
                <a:lnTo>
                  <a:pt x="581451" y="921607"/>
                </a:lnTo>
                <a:lnTo>
                  <a:pt x="0" y="921607"/>
                </a:lnTo>
                <a:lnTo>
                  <a:pt x="0" y="0"/>
                </a:lnTo>
                <a:close/>
              </a:path>
            </a:pathLst>
          </a:custGeom>
          <a:blipFill rotWithShape="1">
            <a:blip r:embed="rId31">
              <a:alphaModFix/>
            </a:blip>
            <a:stretch>
              <a:fillRect b="0" l="0" r="0" t="0"/>
            </a:stretch>
          </a:blipFill>
          <a:ln>
            <a:noFill/>
          </a:ln>
        </p:spPr>
      </p:sp>
      <p:sp>
        <p:nvSpPr>
          <p:cNvPr id="520" name="Google Shape;520;p30"/>
          <p:cNvSpPr/>
          <p:nvPr/>
        </p:nvSpPr>
        <p:spPr>
          <a:xfrm>
            <a:off x="3394733" y="7221165"/>
            <a:ext cx="642586" cy="825753"/>
          </a:xfrm>
          <a:custGeom>
            <a:rect b="b" l="l" r="r" t="t"/>
            <a:pathLst>
              <a:path extrusionOk="0" h="825753" w="642586">
                <a:moveTo>
                  <a:pt x="0" y="0"/>
                </a:moveTo>
                <a:lnTo>
                  <a:pt x="642586" y="0"/>
                </a:lnTo>
                <a:lnTo>
                  <a:pt x="642586" y="825753"/>
                </a:lnTo>
                <a:lnTo>
                  <a:pt x="0" y="825753"/>
                </a:lnTo>
                <a:lnTo>
                  <a:pt x="0" y="0"/>
                </a:lnTo>
                <a:close/>
              </a:path>
            </a:pathLst>
          </a:custGeom>
          <a:blipFill rotWithShape="1">
            <a:blip r:embed="rId32">
              <a:alphaModFix/>
            </a:blip>
            <a:stretch>
              <a:fillRect b="0" l="0" r="0" t="0"/>
            </a:stretch>
          </a:blipFill>
          <a:ln>
            <a:noFill/>
          </a:ln>
        </p:spPr>
      </p:sp>
      <p:sp>
        <p:nvSpPr>
          <p:cNvPr id="521" name="Google Shape;521;p30"/>
          <p:cNvSpPr/>
          <p:nvPr/>
        </p:nvSpPr>
        <p:spPr>
          <a:xfrm>
            <a:off x="4102730" y="7191632"/>
            <a:ext cx="645113" cy="884819"/>
          </a:xfrm>
          <a:custGeom>
            <a:rect b="b" l="l" r="r" t="t"/>
            <a:pathLst>
              <a:path extrusionOk="0" h="884819" w="645113">
                <a:moveTo>
                  <a:pt x="0" y="0"/>
                </a:moveTo>
                <a:lnTo>
                  <a:pt x="645113" y="0"/>
                </a:lnTo>
                <a:lnTo>
                  <a:pt x="645113" y="884819"/>
                </a:lnTo>
                <a:lnTo>
                  <a:pt x="0" y="884819"/>
                </a:lnTo>
                <a:lnTo>
                  <a:pt x="0" y="0"/>
                </a:lnTo>
                <a:close/>
              </a:path>
            </a:pathLst>
          </a:custGeom>
          <a:blipFill rotWithShape="1">
            <a:blip r:embed="rId33">
              <a:alphaModFix/>
            </a:blip>
            <a:stretch>
              <a:fillRect b="0" l="0" r="0" t="0"/>
            </a:stretch>
          </a:blipFill>
          <a:ln>
            <a:noFill/>
          </a:ln>
        </p:spPr>
      </p:sp>
      <p:sp>
        <p:nvSpPr>
          <p:cNvPr id="522" name="Google Shape;522;p30"/>
          <p:cNvSpPr/>
          <p:nvPr/>
        </p:nvSpPr>
        <p:spPr>
          <a:xfrm>
            <a:off x="7843242" y="7171810"/>
            <a:ext cx="684102" cy="924462"/>
          </a:xfrm>
          <a:custGeom>
            <a:rect b="b" l="l" r="r" t="t"/>
            <a:pathLst>
              <a:path extrusionOk="0" h="924462" w="684102">
                <a:moveTo>
                  <a:pt x="0" y="0"/>
                </a:moveTo>
                <a:lnTo>
                  <a:pt x="684102" y="0"/>
                </a:lnTo>
                <a:lnTo>
                  <a:pt x="684102" y="924462"/>
                </a:lnTo>
                <a:lnTo>
                  <a:pt x="0" y="924462"/>
                </a:lnTo>
                <a:lnTo>
                  <a:pt x="0" y="0"/>
                </a:lnTo>
                <a:close/>
              </a:path>
            </a:pathLst>
          </a:custGeom>
          <a:blipFill rotWithShape="1">
            <a:blip r:embed="rId34">
              <a:alphaModFix/>
            </a:blip>
            <a:stretch>
              <a:fillRect b="0" l="0" r="0" t="0"/>
            </a:stretch>
          </a:blipFill>
          <a:ln>
            <a:noFill/>
          </a:ln>
        </p:spPr>
      </p:sp>
      <p:sp>
        <p:nvSpPr>
          <p:cNvPr id="523" name="Google Shape;523;p30"/>
          <p:cNvSpPr/>
          <p:nvPr/>
        </p:nvSpPr>
        <p:spPr>
          <a:xfrm>
            <a:off x="4813255" y="7171810"/>
            <a:ext cx="606783" cy="924462"/>
          </a:xfrm>
          <a:custGeom>
            <a:rect b="b" l="l" r="r" t="t"/>
            <a:pathLst>
              <a:path extrusionOk="0" h="924462" w="606783">
                <a:moveTo>
                  <a:pt x="0" y="0"/>
                </a:moveTo>
                <a:lnTo>
                  <a:pt x="606783" y="0"/>
                </a:lnTo>
                <a:lnTo>
                  <a:pt x="606783" y="924462"/>
                </a:lnTo>
                <a:lnTo>
                  <a:pt x="0" y="924462"/>
                </a:lnTo>
                <a:lnTo>
                  <a:pt x="0" y="0"/>
                </a:lnTo>
                <a:close/>
              </a:path>
            </a:pathLst>
          </a:custGeom>
          <a:blipFill rotWithShape="1">
            <a:blip r:embed="rId35">
              <a:alphaModFix/>
            </a:blip>
            <a:stretch>
              <a:fillRect b="0" l="0" r="0" t="0"/>
            </a:stretch>
          </a:blipFill>
          <a:ln>
            <a:noFill/>
          </a:ln>
        </p:spPr>
      </p:sp>
      <p:sp>
        <p:nvSpPr>
          <p:cNvPr id="524" name="Google Shape;524;p30"/>
          <p:cNvSpPr/>
          <p:nvPr/>
        </p:nvSpPr>
        <p:spPr>
          <a:xfrm>
            <a:off x="5485449" y="7171810"/>
            <a:ext cx="640400" cy="924462"/>
          </a:xfrm>
          <a:custGeom>
            <a:rect b="b" l="l" r="r" t="t"/>
            <a:pathLst>
              <a:path extrusionOk="0" h="924462" w="640400">
                <a:moveTo>
                  <a:pt x="0" y="0"/>
                </a:moveTo>
                <a:lnTo>
                  <a:pt x="640400" y="0"/>
                </a:lnTo>
                <a:lnTo>
                  <a:pt x="640400" y="924462"/>
                </a:lnTo>
                <a:lnTo>
                  <a:pt x="0" y="924462"/>
                </a:lnTo>
                <a:lnTo>
                  <a:pt x="0" y="0"/>
                </a:lnTo>
                <a:close/>
              </a:path>
            </a:pathLst>
          </a:custGeom>
          <a:blipFill rotWithShape="1">
            <a:blip r:embed="rId36">
              <a:alphaModFix/>
            </a:blip>
            <a:stretch>
              <a:fillRect b="0" l="0" r="0" t="0"/>
            </a:stretch>
          </a:blipFill>
          <a:ln>
            <a:noFill/>
          </a:ln>
        </p:spPr>
      </p:sp>
      <p:sp>
        <p:nvSpPr>
          <p:cNvPr id="525" name="Google Shape;525;p30"/>
          <p:cNvSpPr/>
          <p:nvPr/>
        </p:nvSpPr>
        <p:spPr>
          <a:xfrm>
            <a:off x="6977751" y="7171810"/>
            <a:ext cx="800080" cy="924462"/>
          </a:xfrm>
          <a:custGeom>
            <a:rect b="b" l="l" r="r" t="t"/>
            <a:pathLst>
              <a:path extrusionOk="0" h="924462" w="800080">
                <a:moveTo>
                  <a:pt x="0" y="0"/>
                </a:moveTo>
                <a:lnTo>
                  <a:pt x="800080" y="0"/>
                </a:lnTo>
                <a:lnTo>
                  <a:pt x="800080" y="924462"/>
                </a:lnTo>
                <a:lnTo>
                  <a:pt x="0" y="924462"/>
                </a:lnTo>
                <a:lnTo>
                  <a:pt x="0" y="0"/>
                </a:lnTo>
                <a:close/>
              </a:path>
            </a:pathLst>
          </a:custGeom>
          <a:blipFill rotWithShape="1">
            <a:blip r:embed="rId37">
              <a:alphaModFix/>
            </a:blip>
            <a:stretch>
              <a:fillRect b="0" l="0" r="0" t="0"/>
            </a:stretch>
          </a:blipFill>
          <a:ln>
            <a:noFill/>
          </a:ln>
        </p:spPr>
      </p:sp>
      <p:sp>
        <p:nvSpPr>
          <p:cNvPr id="526" name="Google Shape;526;p30"/>
          <p:cNvSpPr/>
          <p:nvPr/>
        </p:nvSpPr>
        <p:spPr>
          <a:xfrm>
            <a:off x="6191260" y="7171810"/>
            <a:ext cx="721080" cy="924462"/>
          </a:xfrm>
          <a:custGeom>
            <a:rect b="b" l="l" r="r" t="t"/>
            <a:pathLst>
              <a:path extrusionOk="0" h="924462" w="721080">
                <a:moveTo>
                  <a:pt x="0" y="0"/>
                </a:moveTo>
                <a:lnTo>
                  <a:pt x="721080" y="0"/>
                </a:lnTo>
                <a:lnTo>
                  <a:pt x="721080" y="924462"/>
                </a:lnTo>
                <a:lnTo>
                  <a:pt x="0" y="924462"/>
                </a:lnTo>
                <a:lnTo>
                  <a:pt x="0" y="0"/>
                </a:lnTo>
                <a:close/>
              </a:path>
            </a:pathLst>
          </a:custGeom>
          <a:blipFill rotWithShape="1">
            <a:blip r:embed="rId38">
              <a:alphaModFix/>
            </a:blip>
            <a:stretch>
              <a:fillRect b="0" l="0" r="0" t="0"/>
            </a:stretch>
          </a:blipFill>
          <a:ln>
            <a:noFill/>
          </a:ln>
        </p:spPr>
      </p:sp>
      <p:sp>
        <p:nvSpPr>
          <p:cNvPr id="527" name="Google Shape;527;p30"/>
          <p:cNvSpPr/>
          <p:nvPr/>
        </p:nvSpPr>
        <p:spPr>
          <a:xfrm>
            <a:off x="12284934" y="4414466"/>
            <a:ext cx="2595777" cy="1301133"/>
          </a:xfrm>
          <a:custGeom>
            <a:rect b="b" l="l" r="r" t="t"/>
            <a:pathLst>
              <a:path extrusionOk="0" h="1301133" w="2595777">
                <a:moveTo>
                  <a:pt x="0" y="0"/>
                </a:moveTo>
                <a:lnTo>
                  <a:pt x="2595777" y="0"/>
                </a:lnTo>
                <a:lnTo>
                  <a:pt x="2595777" y="1301133"/>
                </a:lnTo>
                <a:lnTo>
                  <a:pt x="0" y="1301133"/>
                </a:lnTo>
                <a:lnTo>
                  <a:pt x="0" y="0"/>
                </a:lnTo>
                <a:close/>
              </a:path>
            </a:pathLst>
          </a:custGeom>
          <a:blipFill rotWithShape="1">
            <a:blip r:embed="rId39">
              <a:alphaModFix/>
            </a:blip>
            <a:stretch>
              <a:fillRect b="0" l="0" r="0" t="0"/>
            </a:stretch>
          </a:blipFill>
          <a:ln>
            <a:noFill/>
          </a:ln>
        </p:spPr>
      </p:sp>
      <p:sp>
        <p:nvSpPr>
          <p:cNvPr id="528" name="Google Shape;528;p30"/>
          <p:cNvSpPr/>
          <p:nvPr/>
        </p:nvSpPr>
        <p:spPr>
          <a:xfrm rot="10800000">
            <a:off x="15089305" y="6601547"/>
            <a:ext cx="2063987" cy="1710530"/>
          </a:xfrm>
          <a:custGeom>
            <a:rect b="b" l="l" r="r" t="t"/>
            <a:pathLst>
              <a:path extrusionOk="0" h="1710530" w="2063987">
                <a:moveTo>
                  <a:pt x="2063988" y="1710529"/>
                </a:moveTo>
                <a:lnTo>
                  <a:pt x="0" y="1710529"/>
                </a:lnTo>
                <a:lnTo>
                  <a:pt x="0" y="0"/>
                </a:lnTo>
                <a:lnTo>
                  <a:pt x="2063988" y="0"/>
                </a:lnTo>
                <a:lnTo>
                  <a:pt x="2063988" y="1710529"/>
                </a:lnTo>
                <a:close/>
              </a:path>
            </a:pathLst>
          </a:custGeom>
          <a:blipFill rotWithShape="1">
            <a:blip r:embed="rId40">
              <a:alphaModFix/>
            </a:blip>
            <a:stretch>
              <a:fillRect b="0" l="0" r="0" t="0"/>
            </a:stretch>
          </a:blipFill>
          <a:ln>
            <a:noFill/>
          </a:ln>
        </p:spPr>
      </p:sp>
      <p:sp>
        <p:nvSpPr>
          <p:cNvPr id="529" name="Google Shape;529;p30"/>
          <p:cNvSpPr/>
          <p:nvPr/>
        </p:nvSpPr>
        <p:spPr>
          <a:xfrm>
            <a:off x="11891057" y="6956006"/>
            <a:ext cx="2718937" cy="1356070"/>
          </a:xfrm>
          <a:custGeom>
            <a:rect b="b" l="l" r="r" t="t"/>
            <a:pathLst>
              <a:path extrusionOk="0" h="1356070" w="2718937">
                <a:moveTo>
                  <a:pt x="0" y="0"/>
                </a:moveTo>
                <a:lnTo>
                  <a:pt x="2718937" y="0"/>
                </a:lnTo>
                <a:lnTo>
                  <a:pt x="2718937" y="1356070"/>
                </a:lnTo>
                <a:lnTo>
                  <a:pt x="0" y="1356070"/>
                </a:lnTo>
                <a:lnTo>
                  <a:pt x="0" y="0"/>
                </a:lnTo>
                <a:close/>
              </a:path>
            </a:pathLst>
          </a:custGeom>
          <a:blipFill rotWithShape="1">
            <a:blip r:embed="rId41">
              <a:alphaModFix/>
            </a:blip>
            <a:stretch>
              <a:fillRect b="0" l="0" r="0" t="0"/>
            </a:stretch>
          </a:blipFill>
          <a:ln>
            <a:noFill/>
          </a:ln>
        </p:spPr>
      </p:sp>
      <p:sp>
        <p:nvSpPr>
          <p:cNvPr id="530" name="Google Shape;530;p30"/>
          <p:cNvSpPr/>
          <p:nvPr/>
        </p:nvSpPr>
        <p:spPr>
          <a:xfrm>
            <a:off x="15089305" y="4216503"/>
            <a:ext cx="2169995" cy="1551546"/>
          </a:xfrm>
          <a:custGeom>
            <a:rect b="b" l="l" r="r" t="t"/>
            <a:pathLst>
              <a:path extrusionOk="0" h="1551546" w="2169995">
                <a:moveTo>
                  <a:pt x="0" y="0"/>
                </a:moveTo>
                <a:lnTo>
                  <a:pt x="2169995" y="0"/>
                </a:lnTo>
                <a:lnTo>
                  <a:pt x="2169995" y="1551546"/>
                </a:lnTo>
                <a:lnTo>
                  <a:pt x="0" y="1551546"/>
                </a:lnTo>
                <a:lnTo>
                  <a:pt x="0" y="0"/>
                </a:lnTo>
                <a:close/>
              </a:path>
            </a:pathLst>
          </a:custGeom>
          <a:blipFill rotWithShape="1">
            <a:blip r:embed="rId42">
              <a:alphaModFix/>
            </a:blip>
            <a:stretch>
              <a:fillRect b="0" l="0" r="0" t="0"/>
            </a:stretch>
          </a:blipFill>
          <a:ln>
            <a:noFill/>
          </a:ln>
        </p:spPr>
      </p:sp>
      <p:sp>
        <p:nvSpPr>
          <p:cNvPr id="531" name="Google Shape;531;p30"/>
          <p:cNvSpPr/>
          <p:nvPr/>
        </p:nvSpPr>
        <p:spPr>
          <a:xfrm>
            <a:off x="8860096" y="7142564"/>
            <a:ext cx="2950660" cy="1051173"/>
          </a:xfrm>
          <a:custGeom>
            <a:rect b="b" l="l" r="r" t="t"/>
            <a:pathLst>
              <a:path extrusionOk="0" h="1051173" w="2950660">
                <a:moveTo>
                  <a:pt x="0" y="0"/>
                </a:moveTo>
                <a:lnTo>
                  <a:pt x="2950660" y="0"/>
                </a:lnTo>
                <a:lnTo>
                  <a:pt x="2950660" y="1051173"/>
                </a:lnTo>
                <a:lnTo>
                  <a:pt x="0" y="1051173"/>
                </a:lnTo>
                <a:lnTo>
                  <a:pt x="0" y="0"/>
                </a:lnTo>
                <a:close/>
              </a:path>
            </a:pathLst>
          </a:custGeom>
          <a:blipFill rotWithShape="1">
            <a:blip r:embed="rId43">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C0404"/>
        </a:solidFill>
      </p:bgPr>
    </p:bg>
    <p:spTree>
      <p:nvGrpSpPr>
        <p:cNvPr id="535" name="Shape 535"/>
        <p:cNvGrpSpPr/>
        <p:nvPr/>
      </p:nvGrpSpPr>
      <p:grpSpPr>
        <a:xfrm>
          <a:off x="0" y="0"/>
          <a:ext cx="0" cy="0"/>
          <a:chOff x="0" y="0"/>
          <a:chExt cx="0" cy="0"/>
        </a:xfrm>
      </p:grpSpPr>
      <p:sp>
        <p:nvSpPr>
          <p:cNvPr id="536" name="Google Shape;536;p31"/>
          <p:cNvSpPr txBox="1"/>
          <p:nvPr/>
        </p:nvSpPr>
        <p:spPr>
          <a:xfrm>
            <a:off x="5469973" y="1703314"/>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706" u="none" cap="none" strike="noStrike">
                <a:solidFill>
                  <a:srgbClr val="FFFFFF"/>
                </a:solidFill>
                <a:latin typeface="Arial"/>
                <a:ea typeface="Arial"/>
                <a:cs typeface="Arial"/>
                <a:sym typeface="Arial"/>
              </a:rPr>
              <a:t>CREDITS</a:t>
            </a:r>
            <a:endParaRPr/>
          </a:p>
        </p:txBody>
      </p:sp>
      <p:sp>
        <p:nvSpPr>
          <p:cNvPr id="537" name="Google Shape;537;p31"/>
          <p:cNvSpPr txBox="1"/>
          <p:nvPr/>
        </p:nvSpPr>
        <p:spPr>
          <a:xfrm>
            <a:off x="3377480" y="2605456"/>
            <a:ext cx="11533039"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Arial"/>
                <a:ea typeface="Arial"/>
                <a:cs typeface="Arial"/>
                <a:sym typeface="Arial"/>
              </a:rPr>
              <a:t>This presentation template is free for everyone to use thanks to the following:</a:t>
            </a:r>
            <a:endParaRPr/>
          </a:p>
        </p:txBody>
      </p:sp>
      <p:sp>
        <p:nvSpPr>
          <p:cNvPr id="538" name="Google Shape;538;p31"/>
          <p:cNvSpPr txBox="1"/>
          <p:nvPr/>
        </p:nvSpPr>
        <p:spPr>
          <a:xfrm>
            <a:off x="7108732" y="8097956"/>
            <a:ext cx="4070535" cy="42151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FFFFFF"/>
                </a:solidFill>
                <a:latin typeface="Arial"/>
                <a:ea typeface="Arial"/>
                <a:cs typeface="Arial"/>
                <a:sym typeface="Arial"/>
              </a:rPr>
              <a:t>Happy designing!</a:t>
            </a:r>
            <a:endParaRPr/>
          </a:p>
        </p:txBody>
      </p:sp>
      <p:sp>
        <p:nvSpPr>
          <p:cNvPr id="539" name="Google Shape;539;p31"/>
          <p:cNvSpPr txBox="1"/>
          <p:nvPr/>
        </p:nvSpPr>
        <p:spPr>
          <a:xfrm>
            <a:off x="4210005" y="512004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Arial"/>
                <a:ea typeface="Arial"/>
                <a:cs typeface="Arial"/>
                <a:sym typeface="Arial"/>
              </a:rPr>
              <a:t>for the presentation template</a:t>
            </a:r>
            <a:endParaRPr/>
          </a:p>
        </p:txBody>
      </p:sp>
      <p:sp>
        <p:nvSpPr>
          <p:cNvPr id="540" name="Google Shape;540;p31"/>
          <p:cNvSpPr txBox="1"/>
          <p:nvPr/>
        </p:nvSpPr>
        <p:spPr>
          <a:xfrm>
            <a:off x="4210005" y="6855261"/>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Arial"/>
                <a:ea typeface="Arial"/>
                <a:cs typeface="Arial"/>
                <a:sym typeface="Arial"/>
              </a:rPr>
              <a:t>for the photos</a:t>
            </a:r>
            <a:endParaRPr/>
          </a:p>
        </p:txBody>
      </p:sp>
      <p:sp>
        <p:nvSpPr>
          <p:cNvPr id="541" name="Google Shape;541;p31"/>
          <p:cNvSpPr txBox="1"/>
          <p:nvPr/>
        </p:nvSpPr>
        <p:spPr>
          <a:xfrm>
            <a:off x="6110027" y="6122794"/>
            <a:ext cx="6067945" cy="61816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FFFFFF"/>
                </a:solidFill>
                <a:latin typeface="Arial"/>
                <a:ea typeface="Arial"/>
                <a:cs typeface="Arial"/>
                <a:sym typeface="Arial"/>
              </a:rPr>
              <a:t>Pexels, Pixabay</a:t>
            </a:r>
            <a:endParaRPr/>
          </a:p>
        </p:txBody>
      </p:sp>
      <p:sp>
        <p:nvSpPr>
          <p:cNvPr id="542" name="Google Shape;542;p31"/>
          <p:cNvSpPr/>
          <p:nvPr/>
        </p:nvSpPr>
        <p:spPr>
          <a:xfrm>
            <a:off x="6731779" y="3713372"/>
            <a:ext cx="4824443" cy="1206111"/>
          </a:xfrm>
          <a:custGeom>
            <a:rect b="b" l="l" r="r" t="t"/>
            <a:pathLst>
              <a:path extrusionOk="0" h="1206111" w="4824443">
                <a:moveTo>
                  <a:pt x="0" y="0"/>
                </a:moveTo>
                <a:lnTo>
                  <a:pt x="4824442" y="0"/>
                </a:lnTo>
                <a:lnTo>
                  <a:pt x="4824442" y="1206110"/>
                </a:lnTo>
                <a:lnTo>
                  <a:pt x="0" y="1206110"/>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C0404"/>
        </a:solidFill>
      </p:bgPr>
    </p:bg>
    <p:spTree>
      <p:nvGrpSpPr>
        <p:cNvPr id="162" name="Shape 162"/>
        <p:cNvGrpSpPr/>
        <p:nvPr/>
      </p:nvGrpSpPr>
      <p:grpSpPr>
        <a:xfrm>
          <a:off x="0" y="0"/>
          <a:ext cx="0" cy="0"/>
          <a:chOff x="0" y="0"/>
          <a:chExt cx="0" cy="0"/>
        </a:xfrm>
      </p:grpSpPr>
      <p:sp>
        <p:nvSpPr>
          <p:cNvPr id="163" name="Google Shape;163;p17"/>
          <p:cNvSpPr/>
          <p:nvPr/>
        </p:nvSpPr>
        <p:spPr>
          <a:xfrm flipH="1" rot="10800000">
            <a:off x="11990486" y="-75565"/>
            <a:ext cx="6297514" cy="5219065"/>
          </a:xfrm>
          <a:custGeom>
            <a:rect b="b" l="l" r="r" t="t"/>
            <a:pathLst>
              <a:path extrusionOk="0" h="5219065" w="6297514">
                <a:moveTo>
                  <a:pt x="0" y="5219065"/>
                </a:moveTo>
                <a:lnTo>
                  <a:pt x="6297514" y="5219065"/>
                </a:lnTo>
                <a:lnTo>
                  <a:pt x="6297514" y="0"/>
                </a:lnTo>
                <a:lnTo>
                  <a:pt x="0" y="0"/>
                </a:lnTo>
                <a:lnTo>
                  <a:pt x="0" y="5219065"/>
                </a:lnTo>
                <a:close/>
              </a:path>
            </a:pathLst>
          </a:custGeom>
          <a:blipFill rotWithShape="1">
            <a:blip r:embed="rId3">
              <a:alphaModFix/>
            </a:blip>
            <a:stretch>
              <a:fillRect b="0" l="0" r="0" t="0"/>
            </a:stretch>
          </a:blipFill>
          <a:ln>
            <a:noFill/>
          </a:ln>
        </p:spPr>
      </p:sp>
      <p:pic>
        <p:nvPicPr>
          <p:cNvPr id="164" name="Google Shape;164;p17"/>
          <p:cNvPicPr preferRelativeResize="0"/>
          <p:nvPr/>
        </p:nvPicPr>
        <p:blipFill rotWithShape="1">
          <a:blip r:embed="rId4">
            <a:alphaModFix/>
          </a:blip>
          <a:srcRect b="0" l="25966" r="25966" t="0"/>
          <a:stretch/>
        </p:blipFill>
        <p:spPr>
          <a:xfrm rot="-257946">
            <a:off x="10460942" y="514350"/>
            <a:ext cx="6654393" cy="9258300"/>
          </a:xfrm>
          <a:prstGeom prst="rect">
            <a:avLst/>
          </a:prstGeom>
          <a:noFill/>
          <a:ln cap="flat" cmpd="sng" w="152400">
            <a:solidFill>
              <a:srgbClr val="FFFDFC"/>
            </a:solidFill>
            <a:prstDash val="solid"/>
            <a:round/>
            <a:headEnd len="sm" w="sm" type="none"/>
            <a:tailEnd len="sm" w="sm" type="none"/>
          </a:ln>
        </p:spPr>
      </p:pic>
      <p:sp>
        <p:nvSpPr>
          <p:cNvPr id="165" name="Google Shape;165;p17"/>
          <p:cNvSpPr/>
          <p:nvPr/>
        </p:nvSpPr>
        <p:spPr>
          <a:xfrm rot="627470">
            <a:off x="15949811" y="6517493"/>
            <a:ext cx="2327834" cy="3307757"/>
          </a:xfrm>
          <a:custGeom>
            <a:rect b="b" l="l" r="r" t="t"/>
            <a:pathLst>
              <a:path extrusionOk="0" h="3307757" w="2327834">
                <a:moveTo>
                  <a:pt x="0" y="0"/>
                </a:moveTo>
                <a:lnTo>
                  <a:pt x="2327834" y="0"/>
                </a:lnTo>
                <a:lnTo>
                  <a:pt x="2327834" y="3307757"/>
                </a:lnTo>
                <a:lnTo>
                  <a:pt x="0" y="3307757"/>
                </a:lnTo>
                <a:lnTo>
                  <a:pt x="0" y="0"/>
                </a:lnTo>
                <a:close/>
              </a:path>
            </a:pathLst>
          </a:custGeom>
          <a:blipFill rotWithShape="1">
            <a:blip r:embed="rId5">
              <a:alphaModFix/>
            </a:blip>
            <a:stretch>
              <a:fillRect b="0" l="0" r="0" t="0"/>
            </a:stretch>
          </a:blipFill>
          <a:ln>
            <a:noFill/>
          </a:ln>
        </p:spPr>
      </p:sp>
      <p:sp>
        <p:nvSpPr>
          <p:cNvPr id="166" name="Google Shape;166;p17"/>
          <p:cNvSpPr/>
          <p:nvPr/>
        </p:nvSpPr>
        <p:spPr>
          <a:xfrm>
            <a:off x="1028700" y="4445300"/>
            <a:ext cx="664800" cy="1218800"/>
          </a:xfrm>
          <a:custGeom>
            <a:rect b="b" l="l" r="r" t="t"/>
            <a:pathLst>
              <a:path extrusionOk="0" h="1218800" w="664800">
                <a:moveTo>
                  <a:pt x="0" y="0"/>
                </a:moveTo>
                <a:lnTo>
                  <a:pt x="664800" y="0"/>
                </a:lnTo>
                <a:lnTo>
                  <a:pt x="664800" y="1218800"/>
                </a:lnTo>
                <a:lnTo>
                  <a:pt x="0" y="1218800"/>
                </a:lnTo>
                <a:lnTo>
                  <a:pt x="0" y="0"/>
                </a:lnTo>
                <a:close/>
              </a:path>
            </a:pathLst>
          </a:custGeom>
          <a:blipFill rotWithShape="1">
            <a:blip r:embed="rId6">
              <a:alphaModFix/>
            </a:blip>
            <a:stretch>
              <a:fillRect b="0" l="0" r="0" t="0"/>
            </a:stretch>
          </a:blipFill>
          <a:ln>
            <a:noFill/>
          </a:ln>
        </p:spPr>
      </p:sp>
      <p:sp>
        <p:nvSpPr>
          <p:cNvPr id="167" name="Google Shape;167;p17"/>
          <p:cNvSpPr/>
          <p:nvPr/>
        </p:nvSpPr>
        <p:spPr>
          <a:xfrm>
            <a:off x="1028700" y="6675762"/>
            <a:ext cx="862317" cy="1366785"/>
          </a:xfrm>
          <a:custGeom>
            <a:rect b="b" l="l" r="r" t="t"/>
            <a:pathLst>
              <a:path extrusionOk="0" h="1366785" w="862317">
                <a:moveTo>
                  <a:pt x="0" y="0"/>
                </a:moveTo>
                <a:lnTo>
                  <a:pt x="862317" y="0"/>
                </a:lnTo>
                <a:lnTo>
                  <a:pt x="862317" y="1366785"/>
                </a:lnTo>
                <a:lnTo>
                  <a:pt x="0" y="1366785"/>
                </a:lnTo>
                <a:lnTo>
                  <a:pt x="0" y="0"/>
                </a:lnTo>
                <a:close/>
              </a:path>
            </a:pathLst>
          </a:custGeom>
          <a:blipFill rotWithShape="1">
            <a:blip r:embed="rId7">
              <a:alphaModFix/>
            </a:blip>
            <a:stretch>
              <a:fillRect b="0" l="0" r="0" t="0"/>
            </a:stretch>
          </a:blipFill>
          <a:ln>
            <a:noFill/>
          </a:ln>
        </p:spPr>
      </p:sp>
      <p:sp>
        <p:nvSpPr>
          <p:cNvPr id="168" name="Google Shape;168;p17"/>
          <p:cNvSpPr/>
          <p:nvPr/>
        </p:nvSpPr>
        <p:spPr>
          <a:xfrm>
            <a:off x="5557384" y="4445300"/>
            <a:ext cx="952984" cy="1224629"/>
          </a:xfrm>
          <a:custGeom>
            <a:rect b="b" l="l" r="r" t="t"/>
            <a:pathLst>
              <a:path extrusionOk="0" h="1224629" w="952984">
                <a:moveTo>
                  <a:pt x="0" y="0"/>
                </a:moveTo>
                <a:lnTo>
                  <a:pt x="952983" y="0"/>
                </a:lnTo>
                <a:lnTo>
                  <a:pt x="952983" y="1224629"/>
                </a:lnTo>
                <a:lnTo>
                  <a:pt x="0" y="1224629"/>
                </a:lnTo>
                <a:lnTo>
                  <a:pt x="0" y="0"/>
                </a:lnTo>
                <a:close/>
              </a:path>
            </a:pathLst>
          </a:custGeom>
          <a:blipFill rotWithShape="1">
            <a:blip r:embed="rId8">
              <a:alphaModFix/>
            </a:blip>
            <a:stretch>
              <a:fillRect b="0" l="0" r="0" t="0"/>
            </a:stretch>
          </a:blipFill>
          <a:ln>
            <a:noFill/>
          </a:ln>
        </p:spPr>
      </p:sp>
      <p:sp>
        <p:nvSpPr>
          <p:cNvPr id="169" name="Google Shape;169;p17"/>
          <p:cNvSpPr/>
          <p:nvPr/>
        </p:nvSpPr>
        <p:spPr>
          <a:xfrm>
            <a:off x="5553636" y="6675762"/>
            <a:ext cx="956732" cy="1312225"/>
          </a:xfrm>
          <a:custGeom>
            <a:rect b="b" l="l" r="r" t="t"/>
            <a:pathLst>
              <a:path extrusionOk="0" h="1312225" w="956732">
                <a:moveTo>
                  <a:pt x="0" y="0"/>
                </a:moveTo>
                <a:lnTo>
                  <a:pt x="956731" y="0"/>
                </a:lnTo>
                <a:lnTo>
                  <a:pt x="956731" y="1312225"/>
                </a:lnTo>
                <a:lnTo>
                  <a:pt x="0" y="1312225"/>
                </a:lnTo>
                <a:lnTo>
                  <a:pt x="0" y="0"/>
                </a:lnTo>
                <a:close/>
              </a:path>
            </a:pathLst>
          </a:custGeom>
          <a:blipFill rotWithShape="1">
            <a:blip r:embed="rId9">
              <a:alphaModFix/>
            </a:blip>
            <a:stretch>
              <a:fillRect b="0" l="0" r="0" t="0"/>
            </a:stretch>
          </a:blipFill>
          <a:ln>
            <a:noFill/>
          </a:ln>
        </p:spPr>
      </p:sp>
      <p:sp>
        <p:nvSpPr>
          <p:cNvPr id="170" name="Google Shape;170;p17"/>
          <p:cNvSpPr txBox="1"/>
          <p:nvPr/>
        </p:nvSpPr>
        <p:spPr>
          <a:xfrm>
            <a:off x="2378874" y="4714658"/>
            <a:ext cx="3174900" cy="613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600" u="none" cap="none" strike="noStrike">
                <a:solidFill>
                  <a:srgbClr val="FFFDFC"/>
                </a:solidFill>
                <a:latin typeface="DM Sans"/>
                <a:ea typeface="DM Sans"/>
                <a:cs typeface="DM Sans"/>
                <a:sym typeface="DM Sans"/>
              </a:rPr>
              <a:t>TITLE HERE</a:t>
            </a:r>
            <a:endParaRPr/>
          </a:p>
        </p:txBody>
      </p:sp>
      <p:sp>
        <p:nvSpPr>
          <p:cNvPr id="171" name="Google Shape;171;p17"/>
          <p:cNvSpPr txBox="1"/>
          <p:nvPr/>
        </p:nvSpPr>
        <p:spPr>
          <a:xfrm>
            <a:off x="2378874" y="6991832"/>
            <a:ext cx="3174900" cy="613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600" u="none" cap="none" strike="noStrike">
                <a:solidFill>
                  <a:srgbClr val="FFFDFC"/>
                </a:solidFill>
                <a:latin typeface="DM Sans"/>
                <a:ea typeface="DM Sans"/>
                <a:cs typeface="DM Sans"/>
                <a:sym typeface="DM Sans"/>
              </a:rPr>
              <a:t>TITLE HERE</a:t>
            </a:r>
            <a:endParaRPr/>
          </a:p>
        </p:txBody>
      </p:sp>
      <p:sp>
        <p:nvSpPr>
          <p:cNvPr id="172" name="Google Shape;172;p17"/>
          <p:cNvSpPr txBox="1"/>
          <p:nvPr/>
        </p:nvSpPr>
        <p:spPr>
          <a:xfrm>
            <a:off x="6748502" y="4740510"/>
            <a:ext cx="3174900" cy="613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600" u="none" cap="none" strike="noStrike">
                <a:solidFill>
                  <a:srgbClr val="FFFDFC"/>
                </a:solidFill>
                <a:latin typeface="DM Sans"/>
                <a:ea typeface="DM Sans"/>
                <a:cs typeface="DM Sans"/>
                <a:sym typeface="DM Sans"/>
              </a:rPr>
              <a:t>TITLE HERE</a:t>
            </a:r>
            <a:endParaRPr/>
          </a:p>
        </p:txBody>
      </p:sp>
      <p:grpSp>
        <p:nvGrpSpPr>
          <p:cNvPr id="173" name="Google Shape;173;p17"/>
          <p:cNvGrpSpPr/>
          <p:nvPr/>
        </p:nvGrpSpPr>
        <p:grpSpPr>
          <a:xfrm rot="-231650">
            <a:off x="757485" y="2404766"/>
            <a:ext cx="8402195" cy="1166022"/>
            <a:chOff x="0" y="0"/>
            <a:chExt cx="11202896" cy="1554691"/>
          </a:xfrm>
        </p:grpSpPr>
        <p:sp>
          <p:nvSpPr>
            <p:cNvPr id="174" name="Google Shape;174;p17"/>
            <p:cNvSpPr/>
            <p:nvPr/>
          </p:nvSpPr>
          <p:spPr>
            <a:xfrm>
              <a:off x="0" y="128778"/>
              <a:ext cx="1374612" cy="1297134"/>
            </a:xfrm>
            <a:custGeom>
              <a:rect b="b" l="l" r="r" t="t"/>
              <a:pathLst>
                <a:path extrusionOk="0" h="1297134" w="1374612">
                  <a:moveTo>
                    <a:pt x="0" y="0"/>
                  </a:moveTo>
                  <a:lnTo>
                    <a:pt x="1374612" y="0"/>
                  </a:lnTo>
                  <a:lnTo>
                    <a:pt x="1374612" y="1297135"/>
                  </a:lnTo>
                  <a:lnTo>
                    <a:pt x="0" y="1297135"/>
                  </a:lnTo>
                  <a:lnTo>
                    <a:pt x="0" y="0"/>
                  </a:lnTo>
                  <a:close/>
                </a:path>
              </a:pathLst>
            </a:custGeom>
            <a:blipFill rotWithShape="1">
              <a:blip r:embed="rId10">
                <a:alphaModFix/>
              </a:blip>
              <a:stretch>
                <a:fillRect b="0" l="0" r="0" t="0"/>
              </a:stretch>
            </a:blipFill>
            <a:ln>
              <a:noFill/>
            </a:ln>
          </p:spPr>
        </p:sp>
        <p:sp>
          <p:nvSpPr>
            <p:cNvPr id="175" name="Google Shape;175;p17"/>
            <p:cNvSpPr/>
            <p:nvPr/>
          </p:nvSpPr>
          <p:spPr>
            <a:xfrm>
              <a:off x="5767142" y="0"/>
              <a:ext cx="1269193" cy="1554691"/>
            </a:xfrm>
            <a:custGeom>
              <a:rect b="b" l="l" r="r" t="t"/>
              <a:pathLst>
                <a:path extrusionOk="0" h="1554691" w="1269193">
                  <a:moveTo>
                    <a:pt x="0" y="0"/>
                  </a:moveTo>
                  <a:lnTo>
                    <a:pt x="1269193" y="0"/>
                  </a:lnTo>
                  <a:lnTo>
                    <a:pt x="1269193" y="1554691"/>
                  </a:lnTo>
                  <a:lnTo>
                    <a:pt x="0" y="1554691"/>
                  </a:lnTo>
                  <a:lnTo>
                    <a:pt x="0" y="0"/>
                  </a:lnTo>
                  <a:close/>
                </a:path>
              </a:pathLst>
            </a:custGeom>
            <a:blipFill rotWithShape="1">
              <a:blip r:embed="rId11">
                <a:alphaModFix/>
              </a:blip>
              <a:stretch>
                <a:fillRect b="0" l="0" r="0" t="0"/>
              </a:stretch>
            </a:blipFill>
            <a:ln>
              <a:noFill/>
            </a:ln>
          </p:spPr>
        </p:sp>
        <p:sp>
          <p:nvSpPr>
            <p:cNvPr id="176" name="Google Shape;176;p17"/>
            <p:cNvSpPr/>
            <p:nvPr/>
          </p:nvSpPr>
          <p:spPr>
            <a:xfrm>
              <a:off x="3157717" y="158824"/>
              <a:ext cx="1252989" cy="1237042"/>
            </a:xfrm>
            <a:custGeom>
              <a:rect b="b" l="l" r="r" t="t"/>
              <a:pathLst>
                <a:path extrusionOk="0" h="1237042" w="1252989">
                  <a:moveTo>
                    <a:pt x="0" y="0"/>
                  </a:moveTo>
                  <a:lnTo>
                    <a:pt x="1252990" y="0"/>
                  </a:lnTo>
                  <a:lnTo>
                    <a:pt x="1252990" y="1237043"/>
                  </a:lnTo>
                  <a:lnTo>
                    <a:pt x="0" y="1237043"/>
                  </a:lnTo>
                  <a:lnTo>
                    <a:pt x="0" y="0"/>
                  </a:lnTo>
                  <a:close/>
                </a:path>
              </a:pathLst>
            </a:custGeom>
            <a:blipFill rotWithShape="1">
              <a:blip r:embed="rId12">
                <a:alphaModFix/>
              </a:blip>
              <a:stretch>
                <a:fillRect b="0" l="0" r="0" t="0"/>
              </a:stretch>
            </a:blipFill>
            <a:ln>
              <a:noFill/>
            </a:ln>
          </p:spPr>
        </p:sp>
        <p:sp>
          <p:nvSpPr>
            <p:cNvPr id="177" name="Google Shape;177;p17"/>
            <p:cNvSpPr/>
            <p:nvPr/>
          </p:nvSpPr>
          <p:spPr>
            <a:xfrm>
              <a:off x="1616329" y="136961"/>
              <a:ext cx="1299672" cy="1280768"/>
            </a:xfrm>
            <a:custGeom>
              <a:rect b="b" l="l" r="r" t="t"/>
              <a:pathLst>
                <a:path extrusionOk="0" h="1280768" w="1299672">
                  <a:moveTo>
                    <a:pt x="0" y="0"/>
                  </a:moveTo>
                  <a:lnTo>
                    <a:pt x="1299672" y="0"/>
                  </a:lnTo>
                  <a:lnTo>
                    <a:pt x="1299672" y="1280769"/>
                  </a:lnTo>
                  <a:lnTo>
                    <a:pt x="0" y="1280769"/>
                  </a:lnTo>
                  <a:lnTo>
                    <a:pt x="0" y="0"/>
                  </a:lnTo>
                  <a:close/>
                </a:path>
              </a:pathLst>
            </a:custGeom>
            <a:blipFill rotWithShape="1">
              <a:blip r:embed="rId13">
                <a:alphaModFix/>
              </a:blip>
              <a:stretch>
                <a:fillRect b="0" l="0" r="0" t="0"/>
              </a:stretch>
            </a:blipFill>
            <a:ln>
              <a:noFill/>
            </a:ln>
          </p:spPr>
        </p:sp>
        <p:sp>
          <p:nvSpPr>
            <p:cNvPr id="178" name="Google Shape;178;p17"/>
            <p:cNvSpPr/>
            <p:nvPr/>
          </p:nvSpPr>
          <p:spPr>
            <a:xfrm>
              <a:off x="4652423" y="95312"/>
              <a:ext cx="873003" cy="1364067"/>
            </a:xfrm>
            <a:custGeom>
              <a:rect b="b" l="l" r="r" t="t"/>
              <a:pathLst>
                <a:path extrusionOk="0" h="1364067" w="873003">
                  <a:moveTo>
                    <a:pt x="0" y="0"/>
                  </a:moveTo>
                  <a:lnTo>
                    <a:pt x="873003" y="0"/>
                  </a:lnTo>
                  <a:lnTo>
                    <a:pt x="873003" y="1364067"/>
                  </a:lnTo>
                  <a:lnTo>
                    <a:pt x="0" y="1364067"/>
                  </a:lnTo>
                  <a:lnTo>
                    <a:pt x="0" y="0"/>
                  </a:lnTo>
                  <a:close/>
                </a:path>
              </a:pathLst>
            </a:custGeom>
            <a:blipFill rotWithShape="1">
              <a:blip r:embed="rId14">
                <a:alphaModFix/>
              </a:blip>
              <a:stretch>
                <a:fillRect b="0" l="0" r="0" t="0"/>
              </a:stretch>
            </a:blipFill>
            <a:ln>
              <a:noFill/>
            </a:ln>
          </p:spPr>
        </p:sp>
        <p:sp>
          <p:nvSpPr>
            <p:cNvPr id="179" name="Google Shape;179;p17"/>
            <p:cNvSpPr/>
            <p:nvPr/>
          </p:nvSpPr>
          <p:spPr>
            <a:xfrm>
              <a:off x="9887476" y="150727"/>
              <a:ext cx="1315420" cy="1253237"/>
            </a:xfrm>
            <a:custGeom>
              <a:rect b="b" l="l" r="r" t="t"/>
              <a:pathLst>
                <a:path extrusionOk="0" h="1253237" w="1315420">
                  <a:moveTo>
                    <a:pt x="0" y="0"/>
                  </a:moveTo>
                  <a:lnTo>
                    <a:pt x="1315421" y="0"/>
                  </a:lnTo>
                  <a:lnTo>
                    <a:pt x="1315421" y="1253237"/>
                  </a:lnTo>
                  <a:lnTo>
                    <a:pt x="0" y="1253237"/>
                  </a:lnTo>
                  <a:lnTo>
                    <a:pt x="0" y="0"/>
                  </a:lnTo>
                  <a:close/>
                </a:path>
              </a:pathLst>
            </a:custGeom>
            <a:blipFill rotWithShape="1">
              <a:blip r:embed="rId15">
                <a:alphaModFix/>
              </a:blip>
              <a:stretch>
                <a:fillRect b="0" l="0" r="0" t="0"/>
              </a:stretch>
            </a:blipFill>
            <a:ln>
              <a:noFill/>
            </a:ln>
          </p:spPr>
        </p:sp>
        <p:sp>
          <p:nvSpPr>
            <p:cNvPr id="180" name="Google Shape;180;p17"/>
            <p:cNvSpPr/>
            <p:nvPr/>
          </p:nvSpPr>
          <p:spPr>
            <a:xfrm>
              <a:off x="7278051" y="158824"/>
              <a:ext cx="1252989" cy="1237042"/>
            </a:xfrm>
            <a:custGeom>
              <a:rect b="b" l="l" r="r" t="t"/>
              <a:pathLst>
                <a:path extrusionOk="0" h="1237042" w="1252989">
                  <a:moveTo>
                    <a:pt x="0" y="0"/>
                  </a:moveTo>
                  <a:lnTo>
                    <a:pt x="1252990" y="0"/>
                  </a:lnTo>
                  <a:lnTo>
                    <a:pt x="1252990" y="1237043"/>
                  </a:lnTo>
                  <a:lnTo>
                    <a:pt x="0" y="1237043"/>
                  </a:lnTo>
                  <a:lnTo>
                    <a:pt x="0" y="0"/>
                  </a:lnTo>
                  <a:close/>
                </a:path>
              </a:pathLst>
            </a:custGeom>
            <a:blipFill rotWithShape="1">
              <a:blip r:embed="rId12">
                <a:alphaModFix/>
              </a:blip>
              <a:stretch>
                <a:fillRect b="0" l="0" r="0" t="0"/>
              </a:stretch>
            </a:blipFill>
            <a:ln>
              <a:noFill/>
            </a:ln>
          </p:spPr>
        </p:sp>
        <p:sp>
          <p:nvSpPr>
            <p:cNvPr id="181" name="Google Shape;181;p17"/>
            <p:cNvSpPr/>
            <p:nvPr/>
          </p:nvSpPr>
          <p:spPr>
            <a:xfrm>
              <a:off x="8772757" y="95312"/>
              <a:ext cx="873003" cy="1364067"/>
            </a:xfrm>
            <a:custGeom>
              <a:rect b="b" l="l" r="r" t="t"/>
              <a:pathLst>
                <a:path extrusionOk="0" h="1364067" w="873003">
                  <a:moveTo>
                    <a:pt x="0" y="0"/>
                  </a:moveTo>
                  <a:lnTo>
                    <a:pt x="873003" y="0"/>
                  </a:lnTo>
                  <a:lnTo>
                    <a:pt x="873003" y="1364067"/>
                  </a:lnTo>
                  <a:lnTo>
                    <a:pt x="0" y="1364067"/>
                  </a:lnTo>
                  <a:lnTo>
                    <a:pt x="0" y="0"/>
                  </a:lnTo>
                  <a:close/>
                </a:path>
              </a:pathLst>
            </a:custGeom>
            <a:blipFill rotWithShape="1">
              <a:blip r:embed="rId14">
                <a:alphaModFix/>
              </a:blip>
              <a:stretch>
                <a:fillRect b="0" l="0" r="0" t="0"/>
              </a:stretch>
            </a:blipFill>
            <a:ln>
              <a:noFill/>
            </a:ln>
          </p:spPr>
        </p:sp>
      </p:grpSp>
      <p:sp>
        <p:nvSpPr>
          <p:cNvPr id="182" name="Google Shape;182;p17"/>
          <p:cNvSpPr txBox="1"/>
          <p:nvPr/>
        </p:nvSpPr>
        <p:spPr>
          <a:xfrm>
            <a:off x="6748502" y="7019112"/>
            <a:ext cx="3174900" cy="613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600" u="none" cap="none" strike="noStrike">
                <a:solidFill>
                  <a:srgbClr val="FFFDFC"/>
                </a:solidFill>
                <a:latin typeface="DM Sans"/>
                <a:ea typeface="DM Sans"/>
                <a:cs typeface="DM Sans"/>
                <a:sym typeface="DM Sans"/>
              </a:rPr>
              <a:t>TITLE HERE</a:t>
            </a:r>
            <a:endParaRPr/>
          </a:p>
        </p:txBody>
      </p:sp>
      <p:sp>
        <p:nvSpPr>
          <p:cNvPr id="183" name="Google Shape;183;p17"/>
          <p:cNvSpPr/>
          <p:nvPr/>
        </p:nvSpPr>
        <p:spPr>
          <a:xfrm rot="114994">
            <a:off x="-291514" y="-488841"/>
            <a:ext cx="2430583" cy="2424507"/>
          </a:xfrm>
          <a:custGeom>
            <a:rect b="b" l="l" r="r" t="t"/>
            <a:pathLst>
              <a:path extrusionOk="0" h="2424507" w="2430583">
                <a:moveTo>
                  <a:pt x="0" y="0"/>
                </a:moveTo>
                <a:lnTo>
                  <a:pt x="2430583" y="0"/>
                </a:lnTo>
                <a:lnTo>
                  <a:pt x="2430583" y="2424507"/>
                </a:lnTo>
                <a:lnTo>
                  <a:pt x="0" y="2424507"/>
                </a:lnTo>
                <a:lnTo>
                  <a:pt x="0" y="0"/>
                </a:lnTo>
                <a:close/>
              </a:path>
            </a:pathLst>
          </a:custGeom>
          <a:blipFill rotWithShape="1">
            <a:blip r:embed="rId16">
              <a:alphaModFix/>
            </a:blip>
            <a:stretch>
              <a:fillRect b="0" l="0" r="0" t="0"/>
            </a:stretch>
          </a:blipFill>
          <a:ln>
            <a:noFill/>
          </a:ln>
        </p:spPr>
      </p:sp>
      <p:sp>
        <p:nvSpPr>
          <p:cNvPr id="184" name="Google Shape;184;p17"/>
          <p:cNvSpPr/>
          <p:nvPr/>
        </p:nvSpPr>
        <p:spPr>
          <a:xfrm>
            <a:off x="0" y="8633097"/>
            <a:ext cx="12519885" cy="4460209"/>
          </a:xfrm>
          <a:custGeom>
            <a:rect b="b" l="l" r="r" t="t"/>
            <a:pathLst>
              <a:path extrusionOk="0" h="4460209" w="12519885">
                <a:moveTo>
                  <a:pt x="0" y="0"/>
                </a:moveTo>
                <a:lnTo>
                  <a:pt x="12519885" y="0"/>
                </a:lnTo>
                <a:lnTo>
                  <a:pt x="12519885" y="4460209"/>
                </a:lnTo>
                <a:lnTo>
                  <a:pt x="0" y="4460209"/>
                </a:lnTo>
                <a:lnTo>
                  <a:pt x="0" y="0"/>
                </a:lnTo>
                <a:close/>
              </a:path>
            </a:pathLst>
          </a:custGeom>
          <a:blipFill rotWithShape="1">
            <a:blip r:embed="rId17">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C0404"/>
        </a:solidFill>
      </p:bgPr>
    </p:bg>
    <p:spTree>
      <p:nvGrpSpPr>
        <p:cNvPr id="188" name="Shape 188"/>
        <p:cNvGrpSpPr/>
        <p:nvPr/>
      </p:nvGrpSpPr>
      <p:grpSpPr>
        <a:xfrm>
          <a:off x="0" y="0"/>
          <a:ext cx="0" cy="0"/>
          <a:chOff x="0" y="0"/>
          <a:chExt cx="0" cy="0"/>
        </a:xfrm>
      </p:grpSpPr>
      <p:pic>
        <p:nvPicPr>
          <p:cNvPr id="189" name="Google Shape;189;p18"/>
          <p:cNvPicPr preferRelativeResize="0"/>
          <p:nvPr/>
        </p:nvPicPr>
        <p:blipFill rotWithShape="1">
          <a:blip r:embed="rId3">
            <a:alphaModFix/>
          </a:blip>
          <a:srcRect b="2074" l="0" r="0" t="2074"/>
          <a:stretch/>
        </p:blipFill>
        <p:spPr>
          <a:xfrm flipH="1">
            <a:off x="665769" y="1296273"/>
            <a:ext cx="10658798" cy="6810861"/>
          </a:xfrm>
          <a:prstGeom prst="rect">
            <a:avLst/>
          </a:prstGeom>
          <a:noFill/>
          <a:ln cap="flat" cmpd="sng" w="152400">
            <a:solidFill>
              <a:srgbClr val="FFFDFC"/>
            </a:solidFill>
            <a:prstDash val="solid"/>
            <a:round/>
            <a:headEnd len="sm" w="sm" type="none"/>
            <a:tailEnd len="sm" w="sm" type="none"/>
          </a:ln>
        </p:spPr>
      </p:pic>
      <p:sp>
        <p:nvSpPr>
          <p:cNvPr id="190" name="Google Shape;190;p18"/>
          <p:cNvSpPr/>
          <p:nvPr/>
        </p:nvSpPr>
        <p:spPr>
          <a:xfrm>
            <a:off x="2789372" y="7270248"/>
            <a:ext cx="12519885" cy="4460209"/>
          </a:xfrm>
          <a:custGeom>
            <a:rect b="b" l="l" r="r" t="t"/>
            <a:pathLst>
              <a:path extrusionOk="0" h="4460209" w="12519885">
                <a:moveTo>
                  <a:pt x="0" y="0"/>
                </a:moveTo>
                <a:lnTo>
                  <a:pt x="12519885" y="0"/>
                </a:lnTo>
                <a:lnTo>
                  <a:pt x="12519885" y="4460209"/>
                </a:lnTo>
                <a:lnTo>
                  <a:pt x="0" y="4460209"/>
                </a:lnTo>
                <a:lnTo>
                  <a:pt x="0" y="0"/>
                </a:lnTo>
                <a:close/>
              </a:path>
            </a:pathLst>
          </a:custGeom>
          <a:blipFill rotWithShape="1">
            <a:blip r:embed="rId4">
              <a:alphaModFix/>
            </a:blip>
            <a:stretch>
              <a:fillRect b="0" l="0" r="0" t="0"/>
            </a:stretch>
          </a:blipFill>
          <a:ln>
            <a:noFill/>
          </a:ln>
        </p:spPr>
      </p:sp>
      <p:sp>
        <p:nvSpPr>
          <p:cNvPr id="191" name="Google Shape;191;p18"/>
          <p:cNvSpPr/>
          <p:nvPr/>
        </p:nvSpPr>
        <p:spPr>
          <a:xfrm>
            <a:off x="9633305" y="1458440"/>
            <a:ext cx="1057375" cy="1295226"/>
          </a:xfrm>
          <a:custGeom>
            <a:rect b="b" l="l" r="r" t="t"/>
            <a:pathLst>
              <a:path extrusionOk="0" h="1295226" w="1057375">
                <a:moveTo>
                  <a:pt x="0" y="0"/>
                </a:moveTo>
                <a:lnTo>
                  <a:pt x="1057375" y="0"/>
                </a:lnTo>
                <a:lnTo>
                  <a:pt x="1057375" y="1295225"/>
                </a:lnTo>
                <a:lnTo>
                  <a:pt x="0" y="1295225"/>
                </a:lnTo>
                <a:lnTo>
                  <a:pt x="0" y="0"/>
                </a:lnTo>
                <a:close/>
              </a:path>
            </a:pathLst>
          </a:custGeom>
          <a:blipFill rotWithShape="1">
            <a:blip r:embed="rId5">
              <a:alphaModFix/>
            </a:blip>
            <a:stretch>
              <a:fillRect b="0" l="0" r="0" t="0"/>
            </a:stretch>
          </a:blipFill>
          <a:ln>
            <a:noFill/>
          </a:ln>
        </p:spPr>
      </p:sp>
      <p:sp>
        <p:nvSpPr>
          <p:cNvPr id="192" name="Google Shape;192;p18"/>
          <p:cNvSpPr/>
          <p:nvPr/>
        </p:nvSpPr>
        <p:spPr>
          <a:xfrm>
            <a:off x="14258935" y="1565726"/>
            <a:ext cx="371352" cy="1080653"/>
          </a:xfrm>
          <a:custGeom>
            <a:rect b="b" l="l" r="r" t="t"/>
            <a:pathLst>
              <a:path extrusionOk="0" h="1080653" w="371352">
                <a:moveTo>
                  <a:pt x="0" y="0"/>
                </a:moveTo>
                <a:lnTo>
                  <a:pt x="371351" y="0"/>
                </a:lnTo>
                <a:lnTo>
                  <a:pt x="371351" y="1080653"/>
                </a:lnTo>
                <a:lnTo>
                  <a:pt x="0" y="1080653"/>
                </a:lnTo>
                <a:lnTo>
                  <a:pt x="0" y="0"/>
                </a:lnTo>
                <a:close/>
              </a:path>
            </a:pathLst>
          </a:custGeom>
          <a:blipFill rotWithShape="1">
            <a:blip r:embed="rId6">
              <a:alphaModFix/>
            </a:blip>
            <a:stretch>
              <a:fillRect b="0" l="0" r="0" t="0"/>
            </a:stretch>
          </a:blipFill>
          <a:ln>
            <a:noFill/>
          </a:ln>
        </p:spPr>
      </p:sp>
      <p:sp>
        <p:nvSpPr>
          <p:cNvPr id="193" name="Google Shape;193;p18"/>
          <p:cNvSpPr/>
          <p:nvPr/>
        </p:nvSpPr>
        <p:spPr>
          <a:xfrm>
            <a:off x="8225776" y="1621441"/>
            <a:ext cx="1257246" cy="969223"/>
          </a:xfrm>
          <a:custGeom>
            <a:rect b="b" l="l" r="r" t="t"/>
            <a:pathLst>
              <a:path extrusionOk="0" h="969223" w="1257246">
                <a:moveTo>
                  <a:pt x="0" y="0"/>
                </a:moveTo>
                <a:lnTo>
                  <a:pt x="1257246" y="0"/>
                </a:lnTo>
                <a:lnTo>
                  <a:pt x="1257246" y="969223"/>
                </a:lnTo>
                <a:lnTo>
                  <a:pt x="0" y="969223"/>
                </a:lnTo>
                <a:lnTo>
                  <a:pt x="0" y="0"/>
                </a:lnTo>
                <a:close/>
              </a:path>
            </a:pathLst>
          </a:custGeom>
          <a:blipFill rotWithShape="1">
            <a:blip r:embed="rId7">
              <a:alphaModFix/>
            </a:blip>
            <a:stretch>
              <a:fillRect b="0" l="0" r="0" t="0"/>
            </a:stretch>
          </a:blipFill>
          <a:ln>
            <a:noFill/>
          </a:ln>
        </p:spPr>
      </p:sp>
      <p:sp>
        <p:nvSpPr>
          <p:cNvPr id="194" name="Google Shape;194;p18"/>
          <p:cNvSpPr/>
          <p:nvPr/>
        </p:nvSpPr>
        <p:spPr>
          <a:xfrm>
            <a:off x="12248492" y="1572543"/>
            <a:ext cx="1082768" cy="1067018"/>
          </a:xfrm>
          <a:custGeom>
            <a:rect b="b" l="l" r="r" t="t"/>
            <a:pathLst>
              <a:path extrusionOk="0" h="1067018" w="1082768">
                <a:moveTo>
                  <a:pt x="0" y="0"/>
                </a:moveTo>
                <a:lnTo>
                  <a:pt x="1082768" y="0"/>
                </a:lnTo>
                <a:lnTo>
                  <a:pt x="1082768" y="1067018"/>
                </a:lnTo>
                <a:lnTo>
                  <a:pt x="0" y="1067018"/>
                </a:lnTo>
                <a:lnTo>
                  <a:pt x="0" y="0"/>
                </a:lnTo>
                <a:close/>
              </a:path>
            </a:pathLst>
          </a:custGeom>
          <a:blipFill rotWithShape="1">
            <a:blip r:embed="rId8">
              <a:alphaModFix/>
            </a:blip>
            <a:stretch>
              <a:fillRect b="0" l="0" r="0" t="0"/>
            </a:stretch>
          </a:blipFill>
          <a:ln>
            <a:noFill/>
          </a:ln>
        </p:spPr>
      </p:sp>
      <p:sp>
        <p:nvSpPr>
          <p:cNvPr id="195" name="Google Shape;195;p18"/>
          <p:cNvSpPr/>
          <p:nvPr/>
        </p:nvSpPr>
        <p:spPr>
          <a:xfrm>
            <a:off x="13481543" y="1662723"/>
            <a:ext cx="627109" cy="886658"/>
          </a:xfrm>
          <a:custGeom>
            <a:rect b="b" l="l" r="r" t="t"/>
            <a:pathLst>
              <a:path extrusionOk="0" h="886658" w="627109">
                <a:moveTo>
                  <a:pt x="0" y="0"/>
                </a:moveTo>
                <a:lnTo>
                  <a:pt x="627109" y="0"/>
                </a:lnTo>
                <a:lnTo>
                  <a:pt x="627109" y="886658"/>
                </a:lnTo>
                <a:lnTo>
                  <a:pt x="0" y="886658"/>
                </a:lnTo>
                <a:lnTo>
                  <a:pt x="0" y="0"/>
                </a:lnTo>
                <a:close/>
              </a:path>
            </a:pathLst>
          </a:custGeom>
          <a:blipFill rotWithShape="1">
            <a:blip r:embed="rId9">
              <a:alphaModFix/>
            </a:blip>
            <a:stretch>
              <a:fillRect b="0" l="0" r="0" t="0"/>
            </a:stretch>
          </a:blipFill>
          <a:ln>
            <a:noFill/>
          </a:ln>
        </p:spPr>
      </p:sp>
      <p:sp>
        <p:nvSpPr>
          <p:cNvPr id="196" name="Google Shape;196;p18"/>
          <p:cNvSpPr/>
          <p:nvPr/>
        </p:nvSpPr>
        <p:spPr>
          <a:xfrm>
            <a:off x="15988228" y="1584011"/>
            <a:ext cx="1095887" cy="1044082"/>
          </a:xfrm>
          <a:custGeom>
            <a:rect b="b" l="l" r="r" t="t"/>
            <a:pathLst>
              <a:path extrusionOk="0" h="1044082" w="1095887">
                <a:moveTo>
                  <a:pt x="0" y="0"/>
                </a:moveTo>
                <a:lnTo>
                  <a:pt x="1095887" y="0"/>
                </a:lnTo>
                <a:lnTo>
                  <a:pt x="1095887" y="1044082"/>
                </a:lnTo>
                <a:lnTo>
                  <a:pt x="0" y="1044082"/>
                </a:lnTo>
                <a:lnTo>
                  <a:pt x="0" y="0"/>
                </a:lnTo>
                <a:close/>
              </a:path>
            </a:pathLst>
          </a:custGeom>
          <a:blipFill rotWithShape="1">
            <a:blip r:embed="rId10">
              <a:alphaModFix/>
            </a:blip>
            <a:stretch>
              <a:fillRect b="0" l="0" r="0" t="0"/>
            </a:stretch>
          </a:blipFill>
          <a:ln>
            <a:noFill/>
          </a:ln>
        </p:spPr>
      </p:sp>
      <p:sp>
        <p:nvSpPr>
          <p:cNvPr id="197" name="Google Shape;197;p18"/>
          <p:cNvSpPr/>
          <p:nvPr/>
        </p:nvSpPr>
        <p:spPr>
          <a:xfrm>
            <a:off x="10840963" y="1621441"/>
            <a:ext cx="1257246" cy="969223"/>
          </a:xfrm>
          <a:custGeom>
            <a:rect b="b" l="l" r="r" t="t"/>
            <a:pathLst>
              <a:path extrusionOk="0" h="969223" w="1257246">
                <a:moveTo>
                  <a:pt x="0" y="0"/>
                </a:moveTo>
                <a:lnTo>
                  <a:pt x="1257246" y="0"/>
                </a:lnTo>
                <a:lnTo>
                  <a:pt x="1257246" y="969223"/>
                </a:lnTo>
                <a:lnTo>
                  <a:pt x="0" y="969223"/>
                </a:lnTo>
                <a:lnTo>
                  <a:pt x="0" y="0"/>
                </a:lnTo>
                <a:close/>
              </a:path>
            </a:pathLst>
          </a:custGeom>
          <a:blipFill rotWithShape="1">
            <a:blip r:embed="rId7">
              <a:alphaModFix/>
            </a:blip>
            <a:stretch>
              <a:fillRect b="0" l="0" r="0" t="0"/>
            </a:stretch>
          </a:blipFill>
          <a:ln>
            <a:noFill/>
          </a:ln>
        </p:spPr>
      </p:sp>
      <p:sp>
        <p:nvSpPr>
          <p:cNvPr id="198" name="Google Shape;198;p18"/>
          <p:cNvSpPr/>
          <p:nvPr/>
        </p:nvSpPr>
        <p:spPr>
          <a:xfrm>
            <a:off x="14780569" y="1458440"/>
            <a:ext cx="1057375" cy="1295226"/>
          </a:xfrm>
          <a:custGeom>
            <a:rect b="b" l="l" r="r" t="t"/>
            <a:pathLst>
              <a:path extrusionOk="0" h="1295226" w="1057375">
                <a:moveTo>
                  <a:pt x="0" y="0"/>
                </a:moveTo>
                <a:lnTo>
                  <a:pt x="1057376" y="0"/>
                </a:lnTo>
                <a:lnTo>
                  <a:pt x="1057376" y="1295225"/>
                </a:lnTo>
                <a:lnTo>
                  <a:pt x="0" y="1295225"/>
                </a:lnTo>
                <a:lnTo>
                  <a:pt x="0" y="0"/>
                </a:lnTo>
                <a:close/>
              </a:path>
            </a:pathLst>
          </a:custGeom>
          <a:blipFill rotWithShape="1">
            <a:blip r:embed="rId5">
              <a:alphaModFix/>
            </a:blip>
            <a:stretch>
              <a:fillRect b="0" l="0" r="0" t="0"/>
            </a:stretch>
          </a:blipFill>
          <a:ln>
            <a:noFill/>
          </a:ln>
        </p:spPr>
      </p:sp>
      <p:pic>
        <p:nvPicPr>
          <p:cNvPr id="199" name="Google Shape;199;p18"/>
          <p:cNvPicPr preferRelativeResize="0"/>
          <p:nvPr/>
        </p:nvPicPr>
        <p:blipFill rotWithShape="1">
          <a:blip r:embed="rId11">
            <a:alphaModFix/>
          </a:blip>
          <a:srcRect b="4134" l="0" r="0" t="4134"/>
          <a:stretch/>
        </p:blipFill>
        <p:spPr>
          <a:xfrm rot="272996">
            <a:off x="6713680" y="6078556"/>
            <a:ext cx="5839250" cy="3570947"/>
          </a:xfrm>
          <a:prstGeom prst="rect">
            <a:avLst/>
          </a:prstGeom>
          <a:noFill/>
          <a:ln cap="flat" cmpd="sng" w="152400">
            <a:solidFill>
              <a:srgbClr val="FFFDFC"/>
            </a:solidFill>
            <a:prstDash val="solid"/>
            <a:round/>
            <a:headEnd len="sm" w="sm" type="none"/>
            <a:tailEnd len="sm" w="sm" type="none"/>
          </a:ln>
        </p:spPr>
      </p:pic>
      <p:sp>
        <p:nvSpPr>
          <p:cNvPr id="200" name="Google Shape;200;p18"/>
          <p:cNvSpPr txBox="1"/>
          <p:nvPr/>
        </p:nvSpPr>
        <p:spPr>
          <a:xfrm>
            <a:off x="13144302" y="3448382"/>
            <a:ext cx="3711600" cy="4040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DFC"/>
                </a:solidFill>
                <a:latin typeface="DM Sans"/>
                <a:ea typeface="DM Sans"/>
                <a:cs typeface="DM Sans"/>
                <a:sym typeface="DM Sans"/>
              </a:rPr>
              <a:t>Lorem ipsum odor amet, consectetuer adipiscing elit. Fringilla et suspendisse arcu ad sapien egestas tempor nullam. Mattis malesuada elementum sed nulla mollis euismod hac. Vehicula curae at venenatis orci, sollicitudin montes magna. Nullam primis donec lobortis mus tempor porta himenaeos gravida. </a:t>
            </a:r>
            <a:endParaRPr/>
          </a:p>
        </p:txBody>
      </p:sp>
      <p:sp>
        <p:nvSpPr>
          <p:cNvPr id="201" name="Google Shape;201;p18"/>
          <p:cNvSpPr/>
          <p:nvPr/>
        </p:nvSpPr>
        <p:spPr>
          <a:xfrm flipH="1">
            <a:off x="-215700" y="231968"/>
            <a:ext cx="3145576" cy="4469735"/>
          </a:xfrm>
          <a:custGeom>
            <a:rect b="b" l="l" r="r" t="t"/>
            <a:pathLst>
              <a:path extrusionOk="0" h="4469735" w="3145576">
                <a:moveTo>
                  <a:pt x="3145576" y="0"/>
                </a:moveTo>
                <a:lnTo>
                  <a:pt x="0" y="0"/>
                </a:lnTo>
                <a:lnTo>
                  <a:pt x="0" y="4469735"/>
                </a:lnTo>
                <a:lnTo>
                  <a:pt x="3145576" y="4469735"/>
                </a:lnTo>
                <a:lnTo>
                  <a:pt x="3145576" y="0"/>
                </a:lnTo>
                <a:close/>
              </a:path>
            </a:pathLst>
          </a:custGeom>
          <a:blipFill rotWithShape="1">
            <a:blip r:embed="rId12">
              <a:alphaModFix/>
            </a:blip>
            <a:stretch>
              <a:fillRect b="0" l="0" r="0" t="0"/>
            </a:stretch>
          </a:blipFill>
          <a:ln>
            <a:noFill/>
          </a:ln>
        </p:spPr>
      </p:sp>
      <p:sp>
        <p:nvSpPr>
          <p:cNvPr id="202" name="Google Shape;202;p18"/>
          <p:cNvSpPr/>
          <p:nvPr/>
        </p:nvSpPr>
        <p:spPr>
          <a:xfrm rot="-1024148">
            <a:off x="1918740" y="6505491"/>
            <a:ext cx="3389721" cy="3203286"/>
          </a:xfrm>
          <a:custGeom>
            <a:rect b="b" l="l" r="r" t="t"/>
            <a:pathLst>
              <a:path extrusionOk="0" h="3203286" w="3389721">
                <a:moveTo>
                  <a:pt x="0" y="0"/>
                </a:moveTo>
                <a:lnTo>
                  <a:pt x="3389721" y="0"/>
                </a:lnTo>
                <a:lnTo>
                  <a:pt x="3389721" y="3203286"/>
                </a:lnTo>
                <a:lnTo>
                  <a:pt x="0" y="3203286"/>
                </a:lnTo>
                <a:lnTo>
                  <a:pt x="0" y="0"/>
                </a:lnTo>
                <a:close/>
              </a:path>
            </a:pathLst>
          </a:custGeom>
          <a:blipFill rotWithShape="1">
            <a:blip r:embed="rId13">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C0404"/>
        </a:solidFill>
      </p:bgPr>
    </p:bg>
    <p:spTree>
      <p:nvGrpSpPr>
        <p:cNvPr id="206" name="Shape 206"/>
        <p:cNvGrpSpPr/>
        <p:nvPr/>
      </p:nvGrpSpPr>
      <p:grpSpPr>
        <a:xfrm>
          <a:off x="0" y="0"/>
          <a:ext cx="0" cy="0"/>
          <a:chOff x="0" y="0"/>
          <a:chExt cx="0" cy="0"/>
        </a:xfrm>
      </p:grpSpPr>
      <p:sp>
        <p:nvSpPr>
          <p:cNvPr id="207" name="Google Shape;207;p19"/>
          <p:cNvSpPr/>
          <p:nvPr/>
        </p:nvSpPr>
        <p:spPr>
          <a:xfrm rot="10800000">
            <a:off x="0" y="0"/>
            <a:ext cx="9211947" cy="7634401"/>
          </a:xfrm>
          <a:custGeom>
            <a:rect b="b" l="l" r="r" t="t"/>
            <a:pathLst>
              <a:path extrusionOk="0" h="7634401" w="9211947">
                <a:moveTo>
                  <a:pt x="9211947" y="7634401"/>
                </a:moveTo>
                <a:lnTo>
                  <a:pt x="0" y="7634401"/>
                </a:lnTo>
                <a:lnTo>
                  <a:pt x="0" y="0"/>
                </a:lnTo>
                <a:lnTo>
                  <a:pt x="9211947" y="0"/>
                </a:lnTo>
                <a:lnTo>
                  <a:pt x="9211947" y="7634401"/>
                </a:lnTo>
                <a:close/>
              </a:path>
            </a:pathLst>
          </a:custGeom>
          <a:blipFill rotWithShape="1">
            <a:blip r:embed="rId3">
              <a:alphaModFix/>
            </a:blip>
            <a:stretch>
              <a:fillRect b="0" l="0" r="0" t="0"/>
            </a:stretch>
          </a:blipFill>
          <a:ln>
            <a:noFill/>
          </a:ln>
        </p:spPr>
      </p:sp>
      <p:pic>
        <p:nvPicPr>
          <p:cNvPr id="208" name="Google Shape;208;p19"/>
          <p:cNvPicPr preferRelativeResize="0"/>
          <p:nvPr/>
        </p:nvPicPr>
        <p:blipFill rotWithShape="1">
          <a:blip r:embed="rId4">
            <a:alphaModFix/>
          </a:blip>
          <a:srcRect b="897" l="8981" r="0" t="9879"/>
          <a:stretch/>
        </p:blipFill>
        <p:spPr>
          <a:xfrm>
            <a:off x="1028700" y="977242"/>
            <a:ext cx="5666931" cy="8332515"/>
          </a:xfrm>
          <a:prstGeom prst="rect">
            <a:avLst/>
          </a:prstGeom>
          <a:noFill/>
          <a:ln cap="flat" cmpd="sng" w="114300">
            <a:solidFill>
              <a:srgbClr val="FFFDFC"/>
            </a:solidFill>
            <a:prstDash val="solid"/>
            <a:round/>
            <a:headEnd len="sm" w="sm" type="none"/>
            <a:tailEnd len="sm" w="sm" type="none"/>
          </a:ln>
        </p:spPr>
      </p:pic>
      <p:pic>
        <p:nvPicPr>
          <p:cNvPr id="209" name="Google Shape;209;p19"/>
          <p:cNvPicPr preferRelativeResize="0"/>
          <p:nvPr/>
        </p:nvPicPr>
        <p:blipFill rotWithShape="1">
          <a:blip r:embed="rId5">
            <a:alphaModFix/>
          </a:blip>
          <a:srcRect b="23331" l="0" r="0" t="28846"/>
          <a:stretch/>
        </p:blipFill>
        <p:spPr>
          <a:xfrm>
            <a:off x="7161897" y="977242"/>
            <a:ext cx="5490558" cy="3938416"/>
          </a:xfrm>
          <a:prstGeom prst="rect">
            <a:avLst/>
          </a:prstGeom>
          <a:noFill/>
          <a:ln cap="flat" cmpd="sng" w="114300">
            <a:solidFill>
              <a:srgbClr val="FFFDFC"/>
            </a:solidFill>
            <a:prstDash val="solid"/>
            <a:round/>
            <a:headEnd len="sm" w="sm" type="none"/>
            <a:tailEnd len="sm" w="sm" type="none"/>
          </a:ln>
        </p:spPr>
      </p:pic>
      <p:pic>
        <p:nvPicPr>
          <p:cNvPr id="210" name="Google Shape;210;p19"/>
          <p:cNvPicPr preferRelativeResize="0"/>
          <p:nvPr/>
        </p:nvPicPr>
        <p:blipFill rotWithShape="1">
          <a:blip r:embed="rId6">
            <a:alphaModFix/>
          </a:blip>
          <a:srcRect b="0" l="3528" r="3529" t="0"/>
          <a:stretch/>
        </p:blipFill>
        <p:spPr>
          <a:xfrm>
            <a:off x="7161897" y="5371342"/>
            <a:ext cx="5490558" cy="3938416"/>
          </a:xfrm>
          <a:prstGeom prst="rect">
            <a:avLst/>
          </a:prstGeom>
          <a:noFill/>
          <a:ln cap="flat" cmpd="sng" w="114300">
            <a:solidFill>
              <a:srgbClr val="FFFDFC"/>
            </a:solidFill>
            <a:prstDash val="solid"/>
            <a:round/>
            <a:headEnd len="sm" w="sm" type="none"/>
            <a:tailEnd len="sm" w="sm" type="none"/>
          </a:ln>
        </p:spPr>
      </p:pic>
      <p:sp>
        <p:nvSpPr>
          <p:cNvPr id="211" name="Google Shape;211;p19"/>
          <p:cNvSpPr/>
          <p:nvPr/>
        </p:nvSpPr>
        <p:spPr>
          <a:xfrm flipH="1" rot="-2899218">
            <a:off x="-280348" y="6091634"/>
            <a:ext cx="3145576" cy="4469735"/>
          </a:xfrm>
          <a:custGeom>
            <a:rect b="b" l="l" r="r" t="t"/>
            <a:pathLst>
              <a:path extrusionOk="0" h="4469735" w="3145576">
                <a:moveTo>
                  <a:pt x="3145576" y="0"/>
                </a:moveTo>
                <a:lnTo>
                  <a:pt x="0" y="0"/>
                </a:lnTo>
                <a:lnTo>
                  <a:pt x="0" y="4469735"/>
                </a:lnTo>
                <a:lnTo>
                  <a:pt x="3145576" y="4469735"/>
                </a:lnTo>
                <a:lnTo>
                  <a:pt x="3145576" y="0"/>
                </a:lnTo>
                <a:close/>
              </a:path>
            </a:pathLst>
          </a:custGeom>
          <a:blipFill rotWithShape="1">
            <a:blip r:embed="rId7">
              <a:alphaModFix/>
            </a:blip>
            <a:stretch>
              <a:fillRect b="0" l="0" r="0" t="0"/>
            </a:stretch>
          </a:blipFill>
          <a:ln>
            <a:noFill/>
          </a:ln>
        </p:spPr>
      </p:sp>
      <p:sp>
        <p:nvSpPr>
          <p:cNvPr id="212" name="Google Shape;212;p19"/>
          <p:cNvSpPr/>
          <p:nvPr/>
        </p:nvSpPr>
        <p:spPr>
          <a:xfrm rot="1532535">
            <a:off x="5628303" y="2311477"/>
            <a:ext cx="2436144" cy="2302156"/>
          </a:xfrm>
          <a:custGeom>
            <a:rect b="b" l="l" r="r" t="t"/>
            <a:pathLst>
              <a:path extrusionOk="0" h="2302156" w="2436144">
                <a:moveTo>
                  <a:pt x="0" y="0"/>
                </a:moveTo>
                <a:lnTo>
                  <a:pt x="2436144" y="0"/>
                </a:lnTo>
                <a:lnTo>
                  <a:pt x="2436144" y="2302157"/>
                </a:lnTo>
                <a:lnTo>
                  <a:pt x="0" y="2302157"/>
                </a:lnTo>
                <a:lnTo>
                  <a:pt x="0" y="0"/>
                </a:lnTo>
                <a:close/>
              </a:path>
            </a:pathLst>
          </a:custGeom>
          <a:blipFill rotWithShape="1">
            <a:blip r:embed="rId8">
              <a:alphaModFix/>
            </a:blip>
            <a:stretch>
              <a:fillRect b="0" l="0" r="0" t="0"/>
            </a:stretch>
          </a:blipFill>
          <a:ln>
            <a:noFill/>
          </a:ln>
        </p:spPr>
      </p:sp>
      <p:grpSp>
        <p:nvGrpSpPr>
          <p:cNvPr id="213" name="Google Shape;213;p19"/>
          <p:cNvGrpSpPr/>
          <p:nvPr/>
        </p:nvGrpSpPr>
        <p:grpSpPr>
          <a:xfrm>
            <a:off x="12945565" y="2318616"/>
            <a:ext cx="4716663" cy="1370271"/>
            <a:chOff x="0" y="0"/>
            <a:chExt cx="6288884" cy="1827028"/>
          </a:xfrm>
        </p:grpSpPr>
        <p:sp>
          <p:nvSpPr>
            <p:cNvPr id="214" name="Google Shape;214;p19"/>
            <p:cNvSpPr/>
            <p:nvPr/>
          </p:nvSpPr>
          <p:spPr>
            <a:xfrm>
              <a:off x="5564750" y="306390"/>
              <a:ext cx="724134" cy="1214249"/>
            </a:xfrm>
            <a:custGeom>
              <a:rect b="b" l="l" r="r" t="t"/>
              <a:pathLst>
                <a:path extrusionOk="0" h="1214249" w="724134">
                  <a:moveTo>
                    <a:pt x="0" y="0"/>
                  </a:moveTo>
                  <a:lnTo>
                    <a:pt x="724134" y="0"/>
                  </a:lnTo>
                  <a:lnTo>
                    <a:pt x="724134" y="1214248"/>
                  </a:lnTo>
                  <a:lnTo>
                    <a:pt x="0" y="1214248"/>
                  </a:lnTo>
                  <a:lnTo>
                    <a:pt x="0" y="0"/>
                  </a:lnTo>
                  <a:close/>
                </a:path>
              </a:pathLst>
            </a:custGeom>
            <a:blipFill rotWithShape="1">
              <a:blip r:embed="rId9">
                <a:alphaModFix/>
              </a:blip>
              <a:stretch>
                <a:fillRect b="0" l="0" r="0" t="0"/>
              </a:stretch>
            </a:blipFill>
            <a:ln>
              <a:noFill/>
            </a:ln>
          </p:spPr>
        </p:sp>
        <p:sp>
          <p:nvSpPr>
            <p:cNvPr id="215" name="Google Shape;215;p19"/>
            <p:cNvSpPr/>
            <p:nvPr/>
          </p:nvSpPr>
          <p:spPr>
            <a:xfrm>
              <a:off x="4069530" y="221279"/>
              <a:ext cx="1130231" cy="1384470"/>
            </a:xfrm>
            <a:custGeom>
              <a:rect b="b" l="l" r="r" t="t"/>
              <a:pathLst>
                <a:path extrusionOk="0" h="1384470" w="1130231">
                  <a:moveTo>
                    <a:pt x="0" y="0"/>
                  </a:moveTo>
                  <a:lnTo>
                    <a:pt x="1130231" y="0"/>
                  </a:lnTo>
                  <a:lnTo>
                    <a:pt x="1130231" y="1384470"/>
                  </a:lnTo>
                  <a:lnTo>
                    <a:pt x="0" y="1384470"/>
                  </a:lnTo>
                  <a:lnTo>
                    <a:pt x="0" y="0"/>
                  </a:lnTo>
                  <a:close/>
                </a:path>
              </a:pathLst>
            </a:custGeom>
            <a:blipFill rotWithShape="1">
              <a:blip r:embed="rId10">
                <a:alphaModFix/>
              </a:blip>
              <a:stretch>
                <a:fillRect b="0" l="0" r="0" t="0"/>
              </a:stretch>
            </a:blipFill>
            <a:ln>
              <a:noFill/>
            </a:ln>
          </p:spPr>
        </p:sp>
        <p:sp>
          <p:nvSpPr>
            <p:cNvPr id="216" name="Google Shape;216;p19"/>
            <p:cNvSpPr/>
            <p:nvPr/>
          </p:nvSpPr>
          <p:spPr>
            <a:xfrm>
              <a:off x="0" y="0"/>
              <a:ext cx="1043067" cy="1827028"/>
            </a:xfrm>
            <a:custGeom>
              <a:rect b="b" l="l" r="r" t="t"/>
              <a:pathLst>
                <a:path extrusionOk="0" h="1827028" w="1043067">
                  <a:moveTo>
                    <a:pt x="0" y="0"/>
                  </a:moveTo>
                  <a:lnTo>
                    <a:pt x="1043067" y="0"/>
                  </a:lnTo>
                  <a:lnTo>
                    <a:pt x="1043067" y="1827028"/>
                  </a:lnTo>
                  <a:lnTo>
                    <a:pt x="0" y="1827028"/>
                  </a:lnTo>
                  <a:lnTo>
                    <a:pt x="0" y="0"/>
                  </a:lnTo>
                  <a:close/>
                </a:path>
              </a:pathLst>
            </a:custGeom>
            <a:blipFill rotWithShape="1">
              <a:blip r:embed="rId11">
                <a:alphaModFix/>
              </a:blip>
              <a:stretch>
                <a:fillRect b="0" l="0" r="0" t="0"/>
              </a:stretch>
            </a:blipFill>
            <a:ln>
              <a:noFill/>
            </a:ln>
          </p:spPr>
        </p:sp>
        <p:sp>
          <p:nvSpPr>
            <p:cNvPr id="217" name="Google Shape;217;p19"/>
            <p:cNvSpPr/>
            <p:nvPr/>
          </p:nvSpPr>
          <p:spPr>
            <a:xfrm>
              <a:off x="1156080" y="273130"/>
              <a:ext cx="1299672" cy="1280768"/>
            </a:xfrm>
            <a:custGeom>
              <a:rect b="b" l="l" r="r" t="t"/>
              <a:pathLst>
                <a:path extrusionOk="0" h="1280768" w="1299672">
                  <a:moveTo>
                    <a:pt x="0" y="0"/>
                  </a:moveTo>
                  <a:lnTo>
                    <a:pt x="1299673" y="0"/>
                  </a:lnTo>
                  <a:lnTo>
                    <a:pt x="1299673" y="1280768"/>
                  </a:lnTo>
                  <a:lnTo>
                    <a:pt x="0" y="1280768"/>
                  </a:lnTo>
                  <a:lnTo>
                    <a:pt x="0" y="0"/>
                  </a:lnTo>
                  <a:close/>
                </a:path>
              </a:pathLst>
            </a:custGeom>
            <a:blipFill rotWithShape="1">
              <a:blip r:embed="rId12">
                <a:alphaModFix/>
              </a:blip>
              <a:stretch>
                <a:fillRect b="0" l="0" r="0" t="0"/>
              </a:stretch>
            </a:blipFill>
            <a:ln>
              <a:noFill/>
            </a:ln>
          </p:spPr>
        </p:sp>
        <p:sp>
          <p:nvSpPr>
            <p:cNvPr id="218" name="Google Shape;218;p19"/>
            <p:cNvSpPr/>
            <p:nvPr/>
          </p:nvSpPr>
          <p:spPr>
            <a:xfrm>
              <a:off x="2568766" y="121364"/>
              <a:ext cx="1500763" cy="1584299"/>
            </a:xfrm>
            <a:custGeom>
              <a:rect b="b" l="l" r="r" t="t"/>
              <a:pathLst>
                <a:path extrusionOk="0" h="1584299" w="1500763">
                  <a:moveTo>
                    <a:pt x="0" y="0"/>
                  </a:moveTo>
                  <a:lnTo>
                    <a:pt x="1500764" y="0"/>
                  </a:lnTo>
                  <a:lnTo>
                    <a:pt x="1500764" y="1584300"/>
                  </a:lnTo>
                  <a:lnTo>
                    <a:pt x="0" y="1584300"/>
                  </a:lnTo>
                  <a:lnTo>
                    <a:pt x="0" y="0"/>
                  </a:lnTo>
                  <a:close/>
                </a:path>
              </a:pathLst>
            </a:custGeom>
            <a:blipFill rotWithShape="1">
              <a:blip r:embed="rId13">
                <a:alphaModFix/>
              </a:blip>
              <a:stretch>
                <a:fillRect b="0" l="0" r="0" t="0"/>
              </a:stretch>
            </a:blipFill>
            <a:ln>
              <a:noFill/>
            </a:ln>
          </p:spPr>
        </p:sp>
      </p:grpSp>
      <p:grpSp>
        <p:nvGrpSpPr>
          <p:cNvPr id="219" name="Google Shape;219;p19"/>
          <p:cNvGrpSpPr/>
          <p:nvPr/>
        </p:nvGrpSpPr>
        <p:grpSpPr>
          <a:xfrm>
            <a:off x="13278354" y="4215309"/>
            <a:ext cx="4051086" cy="928191"/>
            <a:chOff x="0" y="0"/>
            <a:chExt cx="5401448" cy="1237588"/>
          </a:xfrm>
        </p:grpSpPr>
        <p:sp>
          <p:nvSpPr>
            <p:cNvPr id="220" name="Google Shape;220;p19"/>
            <p:cNvSpPr/>
            <p:nvPr/>
          </p:nvSpPr>
          <p:spPr>
            <a:xfrm>
              <a:off x="0" y="0"/>
              <a:ext cx="1255855" cy="1237588"/>
            </a:xfrm>
            <a:custGeom>
              <a:rect b="b" l="l" r="r" t="t"/>
              <a:pathLst>
                <a:path extrusionOk="0" h="1237588" w="1255855">
                  <a:moveTo>
                    <a:pt x="0" y="0"/>
                  </a:moveTo>
                  <a:lnTo>
                    <a:pt x="1255855" y="0"/>
                  </a:lnTo>
                  <a:lnTo>
                    <a:pt x="1255855" y="1237588"/>
                  </a:lnTo>
                  <a:lnTo>
                    <a:pt x="0" y="1237588"/>
                  </a:lnTo>
                  <a:lnTo>
                    <a:pt x="0" y="0"/>
                  </a:lnTo>
                  <a:close/>
                </a:path>
              </a:pathLst>
            </a:custGeom>
            <a:blipFill rotWithShape="1">
              <a:blip r:embed="rId12">
                <a:alphaModFix/>
              </a:blip>
              <a:stretch>
                <a:fillRect b="0" l="0" r="0" t="0"/>
              </a:stretch>
            </a:blipFill>
            <a:ln>
              <a:noFill/>
            </a:ln>
          </p:spPr>
        </p:sp>
        <p:sp>
          <p:nvSpPr>
            <p:cNvPr id="221" name="Google Shape;221;p19"/>
            <p:cNvSpPr/>
            <p:nvPr/>
          </p:nvSpPr>
          <p:spPr>
            <a:xfrm>
              <a:off x="2925231" y="21126"/>
              <a:ext cx="975829" cy="1195337"/>
            </a:xfrm>
            <a:custGeom>
              <a:rect b="b" l="l" r="r" t="t"/>
              <a:pathLst>
                <a:path extrusionOk="0" h="1195337" w="975829">
                  <a:moveTo>
                    <a:pt x="0" y="0"/>
                  </a:moveTo>
                  <a:lnTo>
                    <a:pt x="975830" y="0"/>
                  </a:lnTo>
                  <a:lnTo>
                    <a:pt x="975830" y="1195337"/>
                  </a:lnTo>
                  <a:lnTo>
                    <a:pt x="0" y="1195337"/>
                  </a:lnTo>
                  <a:lnTo>
                    <a:pt x="0" y="0"/>
                  </a:lnTo>
                  <a:close/>
                </a:path>
              </a:pathLst>
            </a:custGeom>
            <a:blipFill rotWithShape="1">
              <a:blip r:embed="rId10">
                <a:alphaModFix/>
              </a:blip>
              <a:stretch>
                <a:fillRect b="0" l="0" r="0" t="0"/>
              </a:stretch>
            </a:blipFill>
            <a:ln>
              <a:noFill/>
            </a:ln>
          </p:spPr>
        </p:sp>
        <p:sp>
          <p:nvSpPr>
            <p:cNvPr id="222" name="Google Shape;222;p19"/>
            <p:cNvSpPr/>
            <p:nvPr/>
          </p:nvSpPr>
          <p:spPr>
            <a:xfrm>
              <a:off x="1485170" y="21126"/>
              <a:ext cx="1210746" cy="1195337"/>
            </a:xfrm>
            <a:custGeom>
              <a:rect b="b" l="l" r="r" t="t"/>
              <a:pathLst>
                <a:path extrusionOk="0" h="1195337" w="1210746">
                  <a:moveTo>
                    <a:pt x="0" y="0"/>
                  </a:moveTo>
                  <a:lnTo>
                    <a:pt x="1210746" y="0"/>
                  </a:lnTo>
                  <a:lnTo>
                    <a:pt x="1210746" y="1195337"/>
                  </a:lnTo>
                  <a:lnTo>
                    <a:pt x="0" y="1195337"/>
                  </a:lnTo>
                  <a:lnTo>
                    <a:pt x="0" y="0"/>
                  </a:lnTo>
                  <a:close/>
                </a:path>
              </a:pathLst>
            </a:custGeom>
            <a:blipFill rotWithShape="1">
              <a:blip r:embed="rId14">
                <a:alphaModFix/>
              </a:blip>
              <a:stretch>
                <a:fillRect b="0" l="0" r="0" t="0"/>
              </a:stretch>
            </a:blipFill>
            <a:ln>
              <a:noFill/>
            </a:ln>
          </p:spPr>
        </p:sp>
        <p:sp>
          <p:nvSpPr>
            <p:cNvPr id="223" name="Google Shape;223;p19"/>
            <p:cNvSpPr/>
            <p:nvPr/>
          </p:nvSpPr>
          <p:spPr>
            <a:xfrm>
              <a:off x="4130376" y="13302"/>
              <a:ext cx="1271072" cy="1210985"/>
            </a:xfrm>
            <a:custGeom>
              <a:rect b="b" l="l" r="r" t="t"/>
              <a:pathLst>
                <a:path extrusionOk="0" h="1210985" w="1271072">
                  <a:moveTo>
                    <a:pt x="0" y="0"/>
                  </a:moveTo>
                  <a:lnTo>
                    <a:pt x="1271072" y="0"/>
                  </a:lnTo>
                  <a:lnTo>
                    <a:pt x="1271072" y="1210985"/>
                  </a:lnTo>
                  <a:lnTo>
                    <a:pt x="0" y="1210985"/>
                  </a:lnTo>
                  <a:lnTo>
                    <a:pt x="0" y="0"/>
                  </a:lnTo>
                  <a:close/>
                </a:path>
              </a:pathLst>
            </a:custGeom>
            <a:blipFill rotWithShape="1">
              <a:blip r:embed="rId15">
                <a:alphaModFix/>
              </a:blip>
              <a:stretch>
                <a:fillRect b="0" l="0" r="0" t="0"/>
              </a:stretch>
            </a:blipFill>
            <a:ln>
              <a:noFill/>
            </a:ln>
          </p:spPr>
        </p:sp>
      </p:grpSp>
      <p:sp>
        <p:nvSpPr>
          <p:cNvPr id="224" name="Google Shape;224;p19"/>
          <p:cNvSpPr txBox="1"/>
          <p:nvPr/>
        </p:nvSpPr>
        <p:spPr>
          <a:xfrm>
            <a:off x="13448108" y="6019432"/>
            <a:ext cx="3711600" cy="255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DFC"/>
                </a:solidFill>
                <a:latin typeface="DM Sans"/>
                <a:ea typeface="DM Sans"/>
                <a:cs typeface="DM Sans"/>
                <a:sym typeface="DM Sans"/>
              </a:rPr>
              <a:t>Lorem ipsum odor amet, consectetuer adipiscing elit. Fringilla et suspendisse arcu ad sapien egestas tempor nullam. Mattis malesuada elementum sed nulla mollis euismod hac.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C0404"/>
        </a:solidFill>
      </p:bgPr>
    </p:bg>
    <p:spTree>
      <p:nvGrpSpPr>
        <p:cNvPr id="228" name="Shape 228"/>
        <p:cNvGrpSpPr/>
        <p:nvPr/>
      </p:nvGrpSpPr>
      <p:grpSpPr>
        <a:xfrm>
          <a:off x="0" y="0"/>
          <a:ext cx="0" cy="0"/>
          <a:chOff x="0" y="0"/>
          <a:chExt cx="0" cy="0"/>
        </a:xfrm>
      </p:grpSpPr>
      <p:sp>
        <p:nvSpPr>
          <p:cNvPr id="229" name="Google Shape;229;p20"/>
          <p:cNvSpPr/>
          <p:nvPr/>
        </p:nvSpPr>
        <p:spPr>
          <a:xfrm flipH="1" rot="10800000">
            <a:off x="1772488" y="4830913"/>
            <a:ext cx="7238688" cy="5175663"/>
          </a:xfrm>
          <a:custGeom>
            <a:rect b="b" l="l" r="r" t="t"/>
            <a:pathLst>
              <a:path extrusionOk="0" h="5049427" w="7062135">
                <a:moveTo>
                  <a:pt x="0" y="5049427"/>
                </a:moveTo>
                <a:lnTo>
                  <a:pt x="7062135" y="5049427"/>
                </a:lnTo>
                <a:lnTo>
                  <a:pt x="7062135" y="0"/>
                </a:lnTo>
                <a:lnTo>
                  <a:pt x="0" y="0"/>
                </a:lnTo>
                <a:lnTo>
                  <a:pt x="0" y="5049427"/>
                </a:lnTo>
                <a:close/>
              </a:path>
            </a:pathLst>
          </a:custGeom>
          <a:blipFill rotWithShape="1">
            <a:blip r:embed="rId3">
              <a:alphaModFix/>
            </a:blip>
            <a:stretch>
              <a:fillRect b="0" l="0" r="0" t="0"/>
            </a:stretch>
          </a:blipFill>
          <a:ln>
            <a:noFill/>
          </a:ln>
        </p:spPr>
      </p:sp>
      <p:pic>
        <p:nvPicPr>
          <p:cNvPr id="230" name="Google Shape;230;p20"/>
          <p:cNvPicPr preferRelativeResize="0"/>
          <p:nvPr/>
        </p:nvPicPr>
        <p:blipFill rotWithShape="1">
          <a:blip r:embed="rId4">
            <a:alphaModFix/>
          </a:blip>
          <a:srcRect b="0" l="6311" r="6310" t="0"/>
          <a:stretch/>
        </p:blipFill>
        <p:spPr>
          <a:xfrm>
            <a:off x="1860764" y="822634"/>
            <a:ext cx="7062135" cy="5388300"/>
          </a:xfrm>
          <a:prstGeom prst="rect">
            <a:avLst/>
          </a:prstGeom>
          <a:noFill/>
          <a:ln cap="flat" cmpd="sng" w="152400">
            <a:solidFill>
              <a:srgbClr val="FFFDFC"/>
            </a:solidFill>
            <a:prstDash val="solid"/>
            <a:round/>
            <a:headEnd len="sm" w="sm" type="none"/>
            <a:tailEnd len="sm" w="sm" type="none"/>
          </a:ln>
        </p:spPr>
      </p:pic>
      <p:sp>
        <p:nvSpPr>
          <p:cNvPr id="231" name="Google Shape;231;p20"/>
          <p:cNvSpPr/>
          <p:nvPr/>
        </p:nvSpPr>
        <p:spPr>
          <a:xfrm flipH="1">
            <a:off x="9887799" y="346491"/>
            <a:ext cx="7238688" cy="5175663"/>
          </a:xfrm>
          <a:custGeom>
            <a:rect b="b" l="l" r="r" t="t"/>
            <a:pathLst>
              <a:path extrusionOk="0" h="5049427" w="7062135">
                <a:moveTo>
                  <a:pt x="7062135" y="0"/>
                </a:moveTo>
                <a:lnTo>
                  <a:pt x="0" y="0"/>
                </a:lnTo>
                <a:lnTo>
                  <a:pt x="0" y="5049427"/>
                </a:lnTo>
                <a:lnTo>
                  <a:pt x="7062135" y="5049427"/>
                </a:lnTo>
                <a:lnTo>
                  <a:pt x="7062135" y="0"/>
                </a:lnTo>
                <a:close/>
              </a:path>
            </a:pathLst>
          </a:custGeom>
          <a:blipFill rotWithShape="1">
            <a:blip r:embed="rId3">
              <a:alphaModFix/>
            </a:blip>
            <a:stretch>
              <a:fillRect b="0" l="0" r="0" t="0"/>
            </a:stretch>
          </a:blipFill>
          <a:ln>
            <a:noFill/>
          </a:ln>
        </p:spPr>
      </p:sp>
      <p:pic>
        <p:nvPicPr>
          <p:cNvPr id="232" name="Google Shape;232;p20"/>
          <p:cNvPicPr preferRelativeResize="0"/>
          <p:nvPr/>
        </p:nvPicPr>
        <p:blipFill rotWithShape="1">
          <a:blip r:embed="rId5">
            <a:alphaModFix/>
          </a:blip>
          <a:srcRect b="0" l="6311" r="6310" t="0"/>
          <a:stretch/>
        </p:blipFill>
        <p:spPr>
          <a:xfrm>
            <a:off x="9976064" y="4439905"/>
            <a:ext cx="7062135" cy="5388300"/>
          </a:xfrm>
          <a:prstGeom prst="rect">
            <a:avLst/>
          </a:prstGeom>
          <a:noFill/>
          <a:ln cap="flat" cmpd="sng" w="152400">
            <a:solidFill>
              <a:srgbClr val="FFFDFC"/>
            </a:solidFill>
            <a:prstDash val="solid"/>
            <a:round/>
            <a:headEnd len="sm" w="sm" type="none"/>
            <a:tailEnd len="sm" w="sm" type="none"/>
          </a:ln>
        </p:spPr>
      </p:pic>
      <p:sp>
        <p:nvSpPr>
          <p:cNvPr id="233" name="Google Shape;233;p20"/>
          <p:cNvSpPr/>
          <p:nvPr/>
        </p:nvSpPr>
        <p:spPr>
          <a:xfrm>
            <a:off x="4003720" y="5952265"/>
            <a:ext cx="594195" cy="689466"/>
          </a:xfrm>
          <a:custGeom>
            <a:rect b="b" l="l" r="r" t="t"/>
            <a:pathLst>
              <a:path extrusionOk="0" h="689466" w="594195">
                <a:moveTo>
                  <a:pt x="0" y="0"/>
                </a:moveTo>
                <a:lnTo>
                  <a:pt x="594194" y="0"/>
                </a:lnTo>
                <a:lnTo>
                  <a:pt x="594194" y="689466"/>
                </a:lnTo>
                <a:lnTo>
                  <a:pt x="0" y="689466"/>
                </a:lnTo>
                <a:lnTo>
                  <a:pt x="0" y="0"/>
                </a:lnTo>
                <a:close/>
              </a:path>
            </a:pathLst>
          </a:custGeom>
          <a:blipFill rotWithShape="1">
            <a:blip r:embed="rId6">
              <a:alphaModFix/>
            </a:blip>
            <a:stretch>
              <a:fillRect b="0" l="0" r="0" t="0"/>
            </a:stretch>
          </a:blipFill>
          <a:ln>
            <a:noFill/>
          </a:ln>
        </p:spPr>
      </p:sp>
      <p:sp>
        <p:nvSpPr>
          <p:cNvPr id="234" name="Google Shape;234;p20"/>
          <p:cNvSpPr/>
          <p:nvPr/>
        </p:nvSpPr>
        <p:spPr>
          <a:xfrm>
            <a:off x="3417856" y="5720359"/>
            <a:ext cx="393677" cy="921372"/>
          </a:xfrm>
          <a:custGeom>
            <a:rect b="b" l="l" r="r" t="t"/>
            <a:pathLst>
              <a:path extrusionOk="0" h="921372" w="393677">
                <a:moveTo>
                  <a:pt x="0" y="0"/>
                </a:moveTo>
                <a:lnTo>
                  <a:pt x="393677" y="0"/>
                </a:lnTo>
                <a:lnTo>
                  <a:pt x="393677" y="921372"/>
                </a:lnTo>
                <a:lnTo>
                  <a:pt x="0" y="921372"/>
                </a:lnTo>
                <a:lnTo>
                  <a:pt x="0" y="0"/>
                </a:lnTo>
                <a:close/>
              </a:path>
            </a:pathLst>
          </a:custGeom>
          <a:blipFill rotWithShape="1">
            <a:blip r:embed="rId7">
              <a:alphaModFix/>
            </a:blip>
            <a:stretch>
              <a:fillRect b="0" l="0" r="0" t="0"/>
            </a:stretch>
          </a:blipFill>
          <a:ln>
            <a:noFill/>
          </a:ln>
        </p:spPr>
      </p:sp>
      <p:sp>
        <p:nvSpPr>
          <p:cNvPr id="235" name="Google Shape;235;p20"/>
          <p:cNvSpPr/>
          <p:nvPr/>
        </p:nvSpPr>
        <p:spPr>
          <a:xfrm>
            <a:off x="5729806" y="5796678"/>
            <a:ext cx="264165" cy="768734"/>
          </a:xfrm>
          <a:custGeom>
            <a:rect b="b" l="l" r="r" t="t"/>
            <a:pathLst>
              <a:path extrusionOk="0" h="768734" w="264165">
                <a:moveTo>
                  <a:pt x="0" y="0"/>
                </a:moveTo>
                <a:lnTo>
                  <a:pt x="264165" y="0"/>
                </a:lnTo>
                <a:lnTo>
                  <a:pt x="264165" y="768734"/>
                </a:lnTo>
                <a:lnTo>
                  <a:pt x="0" y="768734"/>
                </a:lnTo>
                <a:lnTo>
                  <a:pt x="0" y="0"/>
                </a:lnTo>
                <a:close/>
              </a:path>
            </a:pathLst>
          </a:custGeom>
          <a:blipFill rotWithShape="1">
            <a:blip r:embed="rId8">
              <a:alphaModFix/>
            </a:blip>
            <a:stretch>
              <a:fillRect b="0" l="0" r="0" t="0"/>
            </a:stretch>
          </a:blipFill>
          <a:ln>
            <a:noFill/>
          </a:ln>
        </p:spPr>
      </p:sp>
      <p:sp>
        <p:nvSpPr>
          <p:cNvPr id="236" name="Google Shape;236;p20"/>
          <p:cNvSpPr/>
          <p:nvPr/>
        </p:nvSpPr>
        <p:spPr>
          <a:xfrm>
            <a:off x="6114395" y="5860258"/>
            <a:ext cx="407196" cy="713241"/>
          </a:xfrm>
          <a:custGeom>
            <a:rect b="b" l="l" r="r" t="t"/>
            <a:pathLst>
              <a:path extrusionOk="0" h="713241" w="407196">
                <a:moveTo>
                  <a:pt x="0" y="0"/>
                </a:moveTo>
                <a:lnTo>
                  <a:pt x="407196" y="0"/>
                </a:lnTo>
                <a:lnTo>
                  <a:pt x="407196" y="713241"/>
                </a:lnTo>
                <a:lnTo>
                  <a:pt x="0" y="713241"/>
                </a:lnTo>
                <a:lnTo>
                  <a:pt x="0" y="0"/>
                </a:lnTo>
                <a:close/>
              </a:path>
            </a:pathLst>
          </a:custGeom>
          <a:blipFill rotWithShape="1">
            <a:blip r:embed="rId9">
              <a:alphaModFix/>
            </a:blip>
            <a:stretch>
              <a:fillRect b="0" l="0" r="0" t="0"/>
            </a:stretch>
          </a:blipFill>
          <a:ln>
            <a:noFill/>
          </a:ln>
        </p:spPr>
      </p:sp>
      <p:sp>
        <p:nvSpPr>
          <p:cNvPr id="237" name="Google Shape;237;p20"/>
          <p:cNvSpPr/>
          <p:nvPr/>
        </p:nvSpPr>
        <p:spPr>
          <a:xfrm>
            <a:off x="4715026" y="5860258"/>
            <a:ext cx="894355" cy="689466"/>
          </a:xfrm>
          <a:custGeom>
            <a:rect b="b" l="l" r="r" t="t"/>
            <a:pathLst>
              <a:path extrusionOk="0" h="689466" w="894355">
                <a:moveTo>
                  <a:pt x="0" y="0"/>
                </a:moveTo>
                <a:lnTo>
                  <a:pt x="894355" y="0"/>
                </a:lnTo>
                <a:lnTo>
                  <a:pt x="894355" y="689466"/>
                </a:lnTo>
                <a:lnTo>
                  <a:pt x="0" y="689466"/>
                </a:lnTo>
                <a:lnTo>
                  <a:pt x="0" y="0"/>
                </a:lnTo>
                <a:close/>
              </a:path>
            </a:pathLst>
          </a:custGeom>
          <a:blipFill rotWithShape="1">
            <a:blip r:embed="rId10">
              <a:alphaModFix/>
            </a:blip>
            <a:stretch>
              <a:fillRect b="0" l="0" r="0" t="0"/>
            </a:stretch>
          </a:blipFill>
          <a:ln>
            <a:noFill/>
          </a:ln>
        </p:spPr>
      </p:sp>
      <p:sp>
        <p:nvSpPr>
          <p:cNvPr id="238" name="Google Shape;238;p20"/>
          <p:cNvSpPr/>
          <p:nvPr/>
        </p:nvSpPr>
        <p:spPr>
          <a:xfrm>
            <a:off x="6717281" y="5732246"/>
            <a:ext cx="648526" cy="969264"/>
          </a:xfrm>
          <a:custGeom>
            <a:rect b="b" l="l" r="r" t="t"/>
            <a:pathLst>
              <a:path extrusionOk="0" h="969264" w="648526">
                <a:moveTo>
                  <a:pt x="0" y="0"/>
                </a:moveTo>
                <a:lnTo>
                  <a:pt x="648526" y="0"/>
                </a:lnTo>
                <a:lnTo>
                  <a:pt x="648526" y="969265"/>
                </a:lnTo>
                <a:lnTo>
                  <a:pt x="0" y="969265"/>
                </a:lnTo>
                <a:lnTo>
                  <a:pt x="0" y="0"/>
                </a:lnTo>
                <a:close/>
              </a:path>
            </a:pathLst>
          </a:custGeom>
          <a:blipFill rotWithShape="1">
            <a:blip r:embed="rId11">
              <a:alphaModFix/>
            </a:blip>
            <a:stretch>
              <a:fillRect b="0" l="0" r="0" t="0"/>
            </a:stretch>
          </a:blipFill>
          <a:ln>
            <a:noFill/>
          </a:ln>
        </p:spPr>
      </p:sp>
      <p:sp>
        <p:nvSpPr>
          <p:cNvPr id="239" name="Google Shape;239;p20"/>
          <p:cNvSpPr/>
          <p:nvPr/>
        </p:nvSpPr>
        <p:spPr>
          <a:xfrm>
            <a:off x="11448201" y="4171562"/>
            <a:ext cx="341991" cy="800403"/>
          </a:xfrm>
          <a:custGeom>
            <a:rect b="b" l="l" r="r" t="t"/>
            <a:pathLst>
              <a:path extrusionOk="0" h="800403" w="341991">
                <a:moveTo>
                  <a:pt x="0" y="0"/>
                </a:moveTo>
                <a:lnTo>
                  <a:pt x="341990" y="0"/>
                </a:lnTo>
                <a:lnTo>
                  <a:pt x="341990" y="800403"/>
                </a:lnTo>
                <a:lnTo>
                  <a:pt x="0" y="800403"/>
                </a:lnTo>
                <a:lnTo>
                  <a:pt x="0" y="0"/>
                </a:lnTo>
                <a:close/>
              </a:path>
            </a:pathLst>
          </a:custGeom>
          <a:blipFill rotWithShape="1">
            <a:blip r:embed="rId7">
              <a:alphaModFix/>
            </a:blip>
            <a:stretch>
              <a:fillRect b="0" l="0" r="0" t="0"/>
            </a:stretch>
          </a:blipFill>
          <a:ln>
            <a:noFill/>
          </a:ln>
        </p:spPr>
      </p:sp>
      <p:sp>
        <p:nvSpPr>
          <p:cNvPr id="240" name="Google Shape;240;p20"/>
          <p:cNvSpPr/>
          <p:nvPr/>
        </p:nvSpPr>
        <p:spPr>
          <a:xfrm>
            <a:off x="14779770" y="4175659"/>
            <a:ext cx="416500" cy="698400"/>
          </a:xfrm>
          <a:custGeom>
            <a:rect b="b" l="l" r="r" t="t"/>
            <a:pathLst>
              <a:path extrusionOk="0" h="698400" w="416500">
                <a:moveTo>
                  <a:pt x="0" y="0"/>
                </a:moveTo>
                <a:lnTo>
                  <a:pt x="416500" y="0"/>
                </a:lnTo>
                <a:lnTo>
                  <a:pt x="416500" y="698400"/>
                </a:lnTo>
                <a:lnTo>
                  <a:pt x="0" y="698400"/>
                </a:lnTo>
                <a:lnTo>
                  <a:pt x="0" y="0"/>
                </a:lnTo>
                <a:close/>
              </a:path>
            </a:pathLst>
          </a:custGeom>
          <a:blipFill rotWithShape="1">
            <a:blip r:embed="rId12">
              <a:alphaModFix/>
            </a:blip>
            <a:stretch>
              <a:fillRect b="0" l="0" r="0" t="0"/>
            </a:stretch>
          </a:blipFill>
          <a:ln>
            <a:noFill/>
          </a:ln>
        </p:spPr>
      </p:sp>
      <p:sp>
        <p:nvSpPr>
          <p:cNvPr id="241" name="Google Shape;241;p20"/>
          <p:cNvSpPr/>
          <p:nvPr/>
        </p:nvSpPr>
        <p:spPr>
          <a:xfrm>
            <a:off x="12989259" y="4077753"/>
            <a:ext cx="730002" cy="894212"/>
          </a:xfrm>
          <a:custGeom>
            <a:rect b="b" l="l" r="r" t="t"/>
            <a:pathLst>
              <a:path extrusionOk="0" h="894212" w="730002">
                <a:moveTo>
                  <a:pt x="0" y="0"/>
                </a:moveTo>
                <a:lnTo>
                  <a:pt x="730002" y="0"/>
                </a:lnTo>
                <a:lnTo>
                  <a:pt x="730002" y="894212"/>
                </a:lnTo>
                <a:lnTo>
                  <a:pt x="0" y="894212"/>
                </a:lnTo>
                <a:lnTo>
                  <a:pt x="0" y="0"/>
                </a:lnTo>
                <a:close/>
              </a:path>
            </a:pathLst>
          </a:custGeom>
          <a:blipFill rotWithShape="1">
            <a:blip r:embed="rId13">
              <a:alphaModFix/>
            </a:blip>
            <a:stretch>
              <a:fillRect b="0" l="0" r="0" t="0"/>
            </a:stretch>
          </a:blipFill>
          <a:ln>
            <a:noFill/>
          </a:ln>
        </p:spPr>
      </p:sp>
      <p:sp>
        <p:nvSpPr>
          <p:cNvPr id="242" name="Google Shape;242;p20"/>
          <p:cNvSpPr/>
          <p:nvPr/>
        </p:nvSpPr>
        <p:spPr>
          <a:xfrm>
            <a:off x="12562968" y="4151822"/>
            <a:ext cx="256378" cy="746073"/>
          </a:xfrm>
          <a:custGeom>
            <a:rect b="b" l="l" r="r" t="t"/>
            <a:pathLst>
              <a:path extrusionOk="0" h="746073" w="256378">
                <a:moveTo>
                  <a:pt x="0" y="0"/>
                </a:moveTo>
                <a:lnTo>
                  <a:pt x="256378" y="0"/>
                </a:lnTo>
                <a:lnTo>
                  <a:pt x="256378" y="746074"/>
                </a:lnTo>
                <a:lnTo>
                  <a:pt x="0" y="746074"/>
                </a:lnTo>
                <a:lnTo>
                  <a:pt x="0" y="0"/>
                </a:lnTo>
                <a:close/>
              </a:path>
            </a:pathLst>
          </a:custGeom>
          <a:blipFill rotWithShape="1">
            <a:blip r:embed="rId8">
              <a:alphaModFix/>
            </a:blip>
            <a:stretch>
              <a:fillRect b="0" l="0" r="0" t="0"/>
            </a:stretch>
          </a:blipFill>
          <a:ln>
            <a:noFill/>
          </a:ln>
        </p:spPr>
      </p:sp>
      <p:sp>
        <p:nvSpPr>
          <p:cNvPr id="243" name="Google Shape;243;p20"/>
          <p:cNvSpPr/>
          <p:nvPr/>
        </p:nvSpPr>
        <p:spPr>
          <a:xfrm>
            <a:off x="13889174" y="4169104"/>
            <a:ext cx="720682" cy="711510"/>
          </a:xfrm>
          <a:custGeom>
            <a:rect b="b" l="l" r="r" t="t"/>
            <a:pathLst>
              <a:path extrusionOk="0" h="711510" w="720682">
                <a:moveTo>
                  <a:pt x="0" y="0"/>
                </a:moveTo>
                <a:lnTo>
                  <a:pt x="720683" y="0"/>
                </a:lnTo>
                <a:lnTo>
                  <a:pt x="720683" y="711510"/>
                </a:lnTo>
                <a:lnTo>
                  <a:pt x="0" y="711510"/>
                </a:lnTo>
                <a:lnTo>
                  <a:pt x="0" y="0"/>
                </a:lnTo>
                <a:close/>
              </a:path>
            </a:pathLst>
          </a:custGeom>
          <a:blipFill rotWithShape="1">
            <a:blip r:embed="rId14">
              <a:alphaModFix/>
            </a:blip>
            <a:stretch>
              <a:fillRect b="0" l="0" r="0" t="0"/>
            </a:stretch>
          </a:blipFill>
          <a:ln>
            <a:noFill/>
          </a:ln>
        </p:spPr>
      </p:sp>
      <p:sp>
        <p:nvSpPr>
          <p:cNvPr id="244" name="Google Shape;244;p20"/>
          <p:cNvSpPr/>
          <p:nvPr/>
        </p:nvSpPr>
        <p:spPr>
          <a:xfrm>
            <a:off x="11960105" y="4218789"/>
            <a:ext cx="432950" cy="612141"/>
          </a:xfrm>
          <a:custGeom>
            <a:rect b="b" l="l" r="r" t="t"/>
            <a:pathLst>
              <a:path extrusionOk="0" h="612141" w="432950">
                <a:moveTo>
                  <a:pt x="0" y="0"/>
                </a:moveTo>
                <a:lnTo>
                  <a:pt x="432950" y="0"/>
                </a:lnTo>
                <a:lnTo>
                  <a:pt x="432950" y="612140"/>
                </a:lnTo>
                <a:lnTo>
                  <a:pt x="0" y="612140"/>
                </a:lnTo>
                <a:lnTo>
                  <a:pt x="0" y="0"/>
                </a:lnTo>
                <a:close/>
              </a:path>
            </a:pathLst>
          </a:custGeom>
          <a:blipFill rotWithShape="1">
            <a:blip r:embed="rId15">
              <a:alphaModFix/>
            </a:blip>
            <a:stretch>
              <a:fillRect b="0" l="0" r="0" t="0"/>
            </a:stretch>
          </a:blipFill>
          <a:ln>
            <a:noFill/>
          </a:ln>
        </p:spPr>
      </p:sp>
      <p:sp>
        <p:nvSpPr>
          <p:cNvPr id="245" name="Google Shape;245;p20"/>
          <p:cNvSpPr/>
          <p:nvPr/>
        </p:nvSpPr>
        <p:spPr>
          <a:xfrm>
            <a:off x="15366183" y="4164447"/>
            <a:ext cx="756591" cy="720825"/>
          </a:xfrm>
          <a:custGeom>
            <a:rect b="b" l="l" r="r" t="t"/>
            <a:pathLst>
              <a:path extrusionOk="0" h="720825" w="756591">
                <a:moveTo>
                  <a:pt x="0" y="0"/>
                </a:moveTo>
                <a:lnTo>
                  <a:pt x="756591" y="0"/>
                </a:lnTo>
                <a:lnTo>
                  <a:pt x="756591" y="720824"/>
                </a:lnTo>
                <a:lnTo>
                  <a:pt x="0" y="720824"/>
                </a:lnTo>
                <a:lnTo>
                  <a:pt x="0" y="0"/>
                </a:lnTo>
                <a:close/>
              </a:path>
            </a:pathLst>
          </a:custGeom>
          <a:blipFill rotWithShape="1">
            <a:blip r:embed="rId16">
              <a:alphaModFix/>
            </a:blip>
            <a:stretch>
              <a:fillRect b="0" l="0" r="0" t="0"/>
            </a:stretch>
          </a:blipFill>
          <a:ln>
            <a:noFill/>
          </a:ln>
        </p:spPr>
      </p:sp>
      <p:sp>
        <p:nvSpPr>
          <p:cNvPr id="246" name="Google Shape;246;p20"/>
          <p:cNvSpPr txBox="1"/>
          <p:nvPr/>
        </p:nvSpPr>
        <p:spPr>
          <a:xfrm>
            <a:off x="3218382" y="7086430"/>
            <a:ext cx="4347000" cy="1438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DM Sans"/>
                <a:ea typeface="DM Sans"/>
                <a:cs typeface="DM Sans"/>
                <a:sym typeface="DM Sans"/>
              </a:rPr>
              <a:t>Lorem ipsum odor amet, consectetuer adipiscing elit. Fringilla et suspendisse arcu ad sapien egestas tempor nullam.</a:t>
            </a:r>
            <a:endParaRPr/>
          </a:p>
        </p:txBody>
      </p:sp>
      <p:sp>
        <p:nvSpPr>
          <p:cNvPr id="247" name="Google Shape;247;p20"/>
          <p:cNvSpPr txBox="1"/>
          <p:nvPr/>
        </p:nvSpPr>
        <p:spPr>
          <a:xfrm>
            <a:off x="11397581" y="2036600"/>
            <a:ext cx="4347000" cy="1438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DM Sans"/>
                <a:ea typeface="DM Sans"/>
                <a:cs typeface="DM Sans"/>
                <a:sym typeface="DM Sans"/>
              </a:rPr>
              <a:t>Lorem ipsum odor amet, consectetuer adipiscing elit. Fringilla et suspendisse arcu ad sapien egestas tempor nullam.</a:t>
            </a:r>
            <a:endParaRPr/>
          </a:p>
        </p:txBody>
      </p:sp>
      <p:sp>
        <p:nvSpPr>
          <p:cNvPr id="248" name="Google Shape;248;p20"/>
          <p:cNvSpPr/>
          <p:nvPr/>
        </p:nvSpPr>
        <p:spPr>
          <a:xfrm flipH="1" rot="-579397">
            <a:off x="-874534" y="-699916"/>
            <a:ext cx="4811443" cy="4745286"/>
          </a:xfrm>
          <a:custGeom>
            <a:rect b="b" l="l" r="r" t="t"/>
            <a:pathLst>
              <a:path extrusionOk="0" h="4745286" w="4811443">
                <a:moveTo>
                  <a:pt x="4811444" y="0"/>
                </a:moveTo>
                <a:lnTo>
                  <a:pt x="0" y="0"/>
                </a:lnTo>
                <a:lnTo>
                  <a:pt x="0" y="4745286"/>
                </a:lnTo>
                <a:lnTo>
                  <a:pt x="4811444" y="4745286"/>
                </a:lnTo>
                <a:lnTo>
                  <a:pt x="4811444" y="0"/>
                </a:lnTo>
                <a:close/>
              </a:path>
            </a:pathLst>
          </a:custGeom>
          <a:blipFill rotWithShape="1">
            <a:blip r:embed="rId17">
              <a:alphaModFix/>
            </a:blip>
            <a:stretch>
              <a:fillRect b="0" l="0" r="0" t="0"/>
            </a:stretch>
          </a:blipFill>
          <a:ln>
            <a:noFill/>
          </a:ln>
        </p:spPr>
      </p:sp>
      <p:sp>
        <p:nvSpPr>
          <p:cNvPr id="249" name="Google Shape;249;p20"/>
          <p:cNvSpPr/>
          <p:nvPr/>
        </p:nvSpPr>
        <p:spPr>
          <a:xfrm rot="-921522">
            <a:off x="16136399" y="6141628"/>
            <a:ext cx="2570443" cy="3306035"/>
          </a:xfrm>
          <a:custGeom>
            <a:rect b="b" l="l" r="r" t="t"/>
            <a:pathLst>
              <a:path extrusionOk="0" h="3306035" w="2570443">
                <a:moveTo>
                  <a:pt x="0" y="0"/>
                </a:moveTo>
                <a:lnTo>
                  <a:pt x="2570443" y="0"/>
                </a:lnTo>
                <a:lnTo>
                  <a:pt x="2570443" y="3306036"/>
                </a:lnTo>
                <a:lnTo>
                  <a:pt x="0" y="3306036"/>
                </a:lnTo>
                <a:lnTo>
                  <a:pt x="0" y="0"/>
                </a:lnTo>
                <a:close/>
              </a:path>
            </a:pathLst>
          </a:custGeom>
          <a:blipFill rotWithShape="1">
            <a:blip r:embed="rId18">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C0404"/>
        </a:solidFill>
      </p:bgPr>
    </p:bg>
    <p:spTree>
      <p:nvGrpSpPr>
        <p:cNvPr id="253" name="Shape 253"/>
        <p:cNvGrpSpPr/>
        <p:nvPr/>
      </p:nvGrpSpPr>
      <p:grpSpPr>
        <a:xfrm>
          <a:off x="0" y="0"/>
          <a:ext cx="0" cy="0"/>
          <a:chOff x="0" y="0"/>
          <a:chExt cx="0" cy="0"/>
        </a:xfrm>
      </p:grpSpPr>
      <p:sp>
        <p:nvSpPr>
          <p:cNvPr id="254" name="Google Shape;254;p21"/>
          <p:cNvSpPr/>
          <p:nvPr/>
        </p:nvSpPr>
        <p:spPr>
          <a:xfrm flipH="1" rot="10800000">
            <a:off x="4417813" y="-131239"/>
            <a:ext cx="13870187" cy="6917756"/>
          </a:xfrm>
          <a:custGeom>
            <a:rect b="b" l="l" r="r" t="t"/>
            <a:pathLst>
              <a:path extrusionOk="0" h="6917756" w="13870187">
                <a:moveTo>
                  <a:pt x="0" y="6917756"/>
                </a:moveTo>
                <a:lnTo>
                  <a:pt x="13870187" y="6917756"/>
                </a:lnTo>
                <a:lnTo>
                  <a:pt x="13870187" y="0"/>
                </a:lnTo>
                <a:lnTo>
                  <a:pt x="0" y="0"/>
                </a:lnTo>
                <a:lnTo>
                  <a:pt x="0" y="6917756"/>
                </a:lnTo>
                <a:close/>
              </a:path>
            </a:pathLst>
          </a:custGeom>
          <a:blipFill rotWithShape="1">
            <a:blip r:embed="rId3">
              <a:alphaModFix/>
            </a:blip>
            <a:stretch>
              <a:fillRect b="0" l="0" r="0" t="0"/>
            </a:stretch>
          </a:blipFill>
          <a:ln>
            <a:noFill/>
          </a:ln>
        </p:spPr>
      </p:sp>
      <p:pic>
        <p:nvPicPr>
          <p:cNvPr id="255" name="Google Shape;255;p21"/>
          <p:cNvPicPr preferRelativeResize="0"/>
          <p:nvPr/>
        </p:nvPicPr>
        <p:blipFill rotWithShape="1">
          <a:blip r:embed="rId4">
            <a:alphaModFix/>
          </a:blip>
          <a:srcRect b="8790" l="0" r="0" t="8789"/>
          <a:stretch/>
        </p:blipFill>
        <p:spPr>
          <a:xfrm>
            <a:off x="1028700" y="1511777"/>
            <a:ext cx="6609693" cy="3631723"/>
          </a:xfrm>
          <a:prstGeom prst="rect">
            <a:avLst/>
          </a:prstGeom>
          <a:noFill/>
          <a:ln cap="flat" cmpd="sng" w="114300">
            <a:solidFill>
              <a:srgbClr val="FFFDFC"/>
            </a:solidFill>
            <a:prstDash val="solid"/>
            <a:round/>
            <a:headEnd len="sm" w="sm" type="none"/>
            <a:tailEnd len="sm" w="sm" type="none"/>
          </a:ln>
        </p:spPr>
      </p:pic>
      <p:grpSp>
        <p:nvGrpSpPr>
          <p:cNvPr id="256" name="Google Shape;256;p21"/>
          <p:cNvGrpSpPr/>
          <p:nvPr/>
        </p:nvGrpSpPr>
        <p:grpSpPr>
          <a:xfrm>
            <a:off x="1156508" y="5702594"/>
            <a:ext cx="6354078" cy="1083923"/>
            <a:chOff x="0" y="0"/>
            <a:chExt cx="8472104" cy="1445230"/>
          </a:xfrm>
        </p:grpSpPr>
        <p:sp>
          <p:nvSpPr>
            <p:cNvPr id="257" name="Google Shape;257;p21"/>
            <p:cNvSpPr/>
            <p:nvPr/>
          </p:nvSpPr>
          <p:spPr>
            <a:xfrm>
              <a:off x="1306266" y="181879"/>
              <a:ext cx="932032" cy="1081472"/>
            </a:xfrm>
            <a:custGeom>
              <a:rect b="b" l="l" r="r" t="t"/>
              <a:pathLst>
                <a:path extrusionOk="0" h="1081472" w="932032">
                  <a:moveTo>
                    <a:pt x="0" y="0"/>
                  </a:moveTo>
                  <a:lnTo>
                    <a:pt x="932032" y="0"/>
                  </a:lnTo>
                  <a:lnTo>
                    <a:pt x="932032" y="1081472"/>
                  </a:lnTo>
                  <a:lnTo>
                    <a:pt x="0" y="1081472"/>
                  </a:lnTo>
                  <a:lnTo>
                    <a:pt x="0" y="0"/>
                  </a:lnTo>
                  <a:close/>
                </a:path>
              </a:pathLst>
            </a:custGeom>
            <a:blipFill rotWithShape="1">
              <a:blip r:embed="rId5">
                <a:alphaModFix/>
              </a:blip>
              <a:stretch>
                <a:fillRect b="0" l="0" r="0" t="0"/>
              </a:stretch>
            </a:blipFill>
            <a:ln>
              <a:noFill/>
            </a:ln>
          </p:spPr>
        </p:sp>
        <p:sp>
          <p:nvSpPr>
            <p:cNvPr id="258" name="Google Shape;258;p21"/>
            <p:cNvSpPr/>
            <p:nvPr/>
          </p:nvSpPr>
          <p:spPr>
            <a:xfrm>
              <a:off x="0" y="194032"/>
              <a:ext cx="1045634" cy="1057167"/>
            </a:xfrm>
            <a:custGeom>
              <a:rect b="b" l="l" r="r" t="t"/>
              <a:pathLst>
                <a:path extrusionOk="0" h="1057167" w="1045634">
                  <a:moveTo>
                    <a:pt x="0" y="0"/>
                  </a:moveTo>
                  <a:lnTo>
                    <a:pt x="1045634" y="0"/>
                  </a:lnTo>
                  <a:lnTo>
                    <a:pt x="1045634" y="1057167"/>
                  </a:lnTo>
                  <a:lnTo>
                    <a:pt x="0" y="1057167"/>
                  </a:lnTo>
                  <a:lnTo>
                    <a:pt x="0" y="0"/>
                  </a:lnTo>
                  <a:close/>
                </a:path>
              </a:pathLst>
            </a:custGeom>
            <a:blipFill rotWithShape="1">
              <a:blip r:embed="rId6">
                <a:alphaModFix/>
              </a:blip>
              <a:stretch>
                <a:fillRect b="0" l="0" r="0" t="0"/>
              </a:stretch>
            </a:blipFill>
            <a:ln>
              <a:noFill/>
            </a:ln>
          </p:spPr>
        </p:sp>
        <p:sp>
          <p:nvSpPr>
            <p:cNvPr id="259" name="Google Shape;259;p21"/>
            <p:cNvSpPr/>
            <p:nvPr/>
          </p:nvSpPr>
          <p:spPr>
            <a:xfrm>
              <a:off x="6220101" y="0"/>
              <a:ext cx="1179834" cy="1445230"/>
            </a:xfrm>
            <a:custGeom>
              <a:rect b="b" l="l" r="r" t="t"/>
              <a:pathLst>
                <a:path extrusionOk="0" h="1445230" w="1179834">
                  <a:moveTo>
                    <a:pt x="0" y="0"/>
                  </a:moveTo>
                  <a:lnTo>
                    <a:pt x="1179834" y="0"/>
                  </a:lnTo>
                  <a:lnTo>
                    <a:pt x="1179834" y="1445230"/>
                  </a:lnTo>
                  <a:lnTo>
                    <a:pt x="0" y="1445230"/>
                  </a:lnTo>
                  <a:lnTo>
                    <a:pt x="0" y="0"/>
                  </a:lnTo>
                  <a:close/>
                </a:path>
              </a:pathLst>
            </a:custGeom>
            <a:blipFill rotWithShape="1">
              <a:blip r:embed="rId7">
                <a:alphaModFix/>
              </a:blip>
              <a:stretch>
                <a:fillRect b="0" l="0" r="0" t="0"/>
              </a:stretch>
            </a:blipFill>
            <a:ln>
              <a:noFill/>
            </a:ln>
          </p:spPr>
        </p:sp>
        <p:sp>
          <p:nvSpPr>
            <p:cNvPr id="260" name="Google Shape;260;p21"/>
            <p:cNvSpPr/>
            <p:nvPr/>
          </p:nvSpPr>
          <p:spPr>
            <a:xfrm>
              <a:off x="2498930" y="147642"/>
              <a:ext cx="1164771" cy="1149946"/>
            </a:xfrm>
            <a:custGeom>
              <a:rect b="b" l="l" r="r" t="t"/>
              <a:pathLst>
                <a:path extrusionOk="0" h="1149946" w="1164771">
                  <a:moveTo>
                    <a:pt x="0" y="0"/>
                  </a:moveTo>
                  <a:lnTo>
                    <a:pt x="1164770" y="0"/>
                  </a:lnTo>
                  <a:lnTo>
                    <a:pt x="1164770" y="1149946"/>
                  </a:lnTo>
                  <a:lnTo>
                    <a:pt x="0" y="1149946"/>
                  </a:lnTo>
                  <a:lnTo>
                    <a:pt x="0" y="0"/>
                  </a:lnTo>
                  <a:close/>
                </a:path>
              </a:pathLst>
            </a:custGeom>
            <a:blipFill rotWithShape="1">
              <a:blip r:embed="rId8">
                <a:alphaModFix/>
              </a:blip>
              <a:stretch>
                <a:fillRect b="0" l="0" r="0" t="0"/>
              </a:stretch>
            </a:blipFill>
            <a:ln>
              <a:noFill/>
            </a:ln>
          </p:spPr>
        </p:sp>
        <p:sp>
          <p:nvSpPr>
            <p:cNvPr id="261" name="Google Shape;261;p21"/>
            <p:cNvSpPr/>
            <p:nvPr/>
          </p:nvSpPr>
          <p:spPr>
            <a:xfrm>
              <a:off x="7660566" y="88601"/>
              <a:ext cx="811538" cy="1268028"/>
            </a:xfrm>
            <a:custGeom>
              <a:rect b="b" l="l" r="r" t="t"/>
              <a:pathLst>
                <a:path extrusionOk="0" h="1268028" w="811538">
                  <a:moveTo>
                    <a:pt x="0" y="0"/>
                  </a:moveTo>
                  <a:lnTo>
                    <a:pt x="811538" y="0"/>
                  </a:lnTo>
                  <a:lnTo>
                    <a:pt x="811538" y="1268028"/>
                  </a:lnTo>
                  <a:lnTo>
                    <a:pt x="0" y="1268028"/>
                  </a:lnTo>
                  <a:lnTo>
                    <a:pt x="0" y="0"/>
                  </a:lnTo>
                  <a:close/>
                </a:path>
              </a:pathLst>
            </a:custGeom>
            <a:blipFill rotWithShape="1">
              <a:blip r:embed="rId9">
                <a:alphaModFix/>
              </a:blip>
              <a:stretch>
                <a:fillRect b="0" l="0" r="0" t="0"/>
              </a:stretch>
            </a:blipFill>
            <a:ln>
              <a:noFill/>
            </a:ln>
          </p:spPr>
        </p:sp>
        <p:sp>
          <p:nvSpPr>
            <p:cNvPr id="262" name="Google Shape;262;p21"/>
            <p:cNvSpPr/>
            <p:nvPr/>
          </p:nvSpPr>
          <p:spPr>
            <a:xfrm>
              <a:off x="5036864" y="129820"/>
              <a:ext cx="922605" cy="1185591"/>
            </a:xfrm>
            <a:custGeom>
              <a:rect b="b" l="l" r="r" t="t"/>
              <a:pathLst>
                <a:path extrusionOk="0" h="1185591" w="922605">
                  <a:moveTo>
                    <a:pt x="0" y="0"/>
                  </a:moveTo>
                  <a:lnTo>
                    <a:pt x="922606" y="0"/>
                  </a:lnTo>
                  <a:lnTo>
                    <a:pt x="922606" y="1185591"/>
                  </a:lnTo>
                  <a:lnTo>
                    <a:pt x="0" y="1185591"/>
                  </a:lnTo>
                  <a:lnTo>
                    <a:pt x="0" y="0"/>
                  </a:lnTo>
                  <a:close/>
                </a:path>
              </a:pathLst>
            </a:custGeom>
            <a:blipFill rotWithShape="1">
              <a:blip r:embed="rId10">
                <a:alphaModFix/>
              </a:blip>
              <a:stretch>
                <a:fillRect b="0" l="0" r="0" t="0"/>
              </a:stretch>
            </a:blipFill>
            <a:ln>
              <a:noFill/>
            </a:ln>
          </p:spPr>
        </p:sp>
        <p:sp>
          <p:nvSpPr>
            <p:cNvPr id="263" name="Google Shape;263;p21"/>
            <p:cNvSpPr/>
            <p:nvPr/>
          </p:nvSpPr>
          <p:spPr>
            <a:xfrm>
              <a:off x="3924332" y="96217"/>
              <a:ext cx="851901" cy="1252796"/>
            </a:xfrm>
            <a:custGeom>
              <a:rect b="b" l="l" r="r" t="t"/>
              <a:pathLst>
                <a:path extrusionOk="0" h="1252796" w="851901">
                  <a:moveTo>
                    <a:pt x="0" y="0"/>
                  </a:moveTo>
                  <a:lnTo>
                    <a:pt x="851901" y="0"/>
                  </a:lnTo>
                  <a:lnTo>
                    <a:pt x="851901" y="1252796"/>
                  </a:lnTo>
                  <a:lnTo>
                    <a:pt x="0" y="1252796"/>
                  </a:lnTo>
                  <a:lnTo>
                    <a:pt x="0" y="0"/>
                  </a:lnTo>
                  <a:close/>
                </a:path>
              </a:pathLst>
            </a:custGeom>
            <a:blipFill rotWithShape="1">
              <a:blip r:embed="rId11">
                <a:alphaModFix/>
              </a:blip>
              <a:stretch>
                <a:fillRect b="0" l="0" r="0" t="0"/>
              </a:stretch>
            </a:blipFill>
            <a:ln>
              <a:noFill/>
            </a:ln>
          </p:spPr>
        </p:sp>
      </p:grpSp>
      <p:sp>
        <p:nvSpPr>
          <p:cNvPr id="264" name="Google Shape;264;p21"/>
          <p:cNvSpPr txBox="1"/>
          <p:nvPr/>
        </p:nvSpPr>
        <p:spPr>
          <a:xfrm>
            <a:off x="3146882" y="7300867"/>
            <a:ext cx="4347000" cy="14385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100" u="none" cap="none" strike="noStrike">
                <a:solidFill>
                  <a:srgbClr val="FFFDFC"/>
                </a:solidFill>
                <a:latin typeface="DM Sans"/>
                <a:ea typeface="DM Sans"/>
                <a:cs typeface="DM Sans"/>
                <a:sym typeface="DM Sans"/>
              </a:rPr>
              <a:t>Lorem ipsum odor amet, consectetuer adipiscing elit. Fringilla et suspendisse arcu ad sapien egestas tempor nullam.</a:t>
            </a:r>
            <a:endParaRPr/>
          </a:p>
        </p:txBody>
      </p:sp>
      <p:sp>
        <p:nvSpPr>
          <p:cNvPr id="265" name="Google Shape;265;p21"/>
          <p:cNvSpPr/>
          <p:nvPr/>
        </p:nvSpPr>
        <p:spPr>
          <a:xfrm rot="904649">
            <a:off x="-250770" y="7346673"/>
            <a:ext cx="3426599" cy="3422316"/>
          </a:xfrm>
          <a:custGeom>
            <a:rect b="b" l="l" r="r" t="t"/>
            <a:pathLst>
              <a:path extrusionOk="0" h="3422316" w="3426599">
                <a:moveTo>
                  <a:pt x="0" y="0"/>
                </a:moveTo>
                <a:lnTo>
                  <a:pt x="3426599" y="0"/>
                </a:lnTo>
                <a:lnTo>
                  <a:pt x="3426599" y="3422316"/>
                </a:lnTo>
                <a:lnTo>
                  <a:pt x="0" y="3422316"/>
                </a:lnTo>
                <a:lnTo>
                  <a:pt x="0" y="0"/>
                </a:lnTo>
                <a:close/>
              </a:path>
            </a:pathLst>
          </a:custGeom>
          <a:blipFill rotWithShape="1">
            <a:blip r:embed="rId12">
              <a:alphaModFix/>
            </a:blip>
            <a:stretch>
              <a:fillRect b="0" l="0" r="0" t="0"/>
            </a:stretch>
          </a:blipFill>
          <a:ln>
            <a:noFill/>
          </a:ln>
        </p:spPr>
      </p:sp>
      <p:sp>
        <p:nvSpPr>
          <p:cNvPr id="266" name="Google Shape;266;p21"/>
          <p:cNvSpPr/>
          <p:nvPr/>
        </p:nvSpPr>
        <p:spPr>
          <a:xfrm rot="5400000">
            <a:off x="1054624" y="-397507"/>
            <a:ext cx="1890995" cy="3493756"/>
          </a:xfrm>
          <a:custGeom>
            <a:rect b="b" l="l" r="r" t="t"/>
            <a:pathLst>
              <a:path extrusionOk="0" h="3493756" w="1890995">
                <a:moveTo>
                  <a:pt x="0" y="0"/>
                </a:moveTo>
                <a:lnTo>
                  <a:pt x="1890996" y="0"/>
                </a:lnTo>
                <a:lnTo>
                  <a:pt x="1890996" y="3493756"/>
                </a:lnTo>
                <a:lnTo>
                  <a:pt x="0" y="3493756"/>
                </a:lnTo>
                <a:lnTo>
                  <a:pt x="0" y="0"/>
                </a:lnTo>
                <a:close/>
              </a:path>
            </a:pathLst>
          </a:custGeom>
          <a:blipFill rotWithShape="1">
            <a:blip r:embed="rId13">
              <a:alphaModFix/>
            </a:blip>
            <a:stretch>
              <a:fillRect b="0" l="0" r="0" t="0"/>
            </a:stretch>
          </a:blipFill>
          <a:ln>
            <a:noFill/>
          </a:ln>
        </p:spPr>
      </p:sp>
      <p:sp>
        <p:nvSpPr>
          <p:cNvPr id="267" name="Google Shape;267;p21"/>
          <p:cNvSpPr/>
          <p:nvPr/>
        </p:nvSpPr>
        <p:spPr>
          <a:xfrm rot="-6528682">
            <a:off x="10773636" y="5732955"/>
            <a:ext cx="3490119" cy="6600698"/>
          </a:xfrm>
          <a:custGeom>
            <a:rect b="b" l="l" r="r" t="t"/>
            <a:pathLst>
              <a:path extrusionOk="0" h="6600698" w="3490119">
                <a:moveTo>
                  <a:pt x="0" y="0"/>
                </a:moveTo>
                <a:lnTo>
                  <a:pt x="3490119" y="0"/>
                </a:lnTo>
                <a:lnTo>
                  <a:pt x="3490119" y="6600698"/>
                </a:lnTo>
                <a:lnTo>
                  <a:pt x="0" y="6600698"/>
                </a:lnTo>
                <a:lnTo>
                  <a:pt x="0" y="0"/>
                </a:lnTo>
                <a:close/>
              </a:path>
            </a:pathLst>
          </a:custGeom>
          <a:blipFill rotWithShape="1">
            <a:blip r:embed="rId14">
              <a:alphaModFix/>
            </a:blip>
            <a:stretch>
              <a:fillRect b="0" l="0" r="0" t="0"/>
            </a:stretch>
          </a:blipFill>
          <a:ln>
            <a:noFill/>
          </a:ln>
        </p:spPr>
      </p:sp>
      <p:pic>
        <p:nvPicPr>
          <p:cNvPr id="268" name="Google Shape;268;p21"/>
          <p:cNvPicPr preferRelativeResize="0"/>
          <p:nvPr/>
        </p:nvPicPr>
        <p:blipFill rotWithShape="1">
          <a:blip r:embed="rId15">
            <a:alphaModFix/>
          </a:blip>
          <a:srcRect b="0" l="2263" r="2262" t="0"/>
          <a:stretch/>
        </p:blipFill>
        <p:spPr>
          <a:xfrm>
            <a:off x="7989441" y="1464639"/>
            <a:ext cx="4683137" cy="7357722"/>
          </a:xfrm>
          <a:prstGeom prst="rect">
            <a:avLst/>
          </a:prstGeom>
          <a:noFill/>
          <a:ln cap="flat" cmpd="sng" w="114300">
            <a:solidFill>
              <a:srgbClr val="FFFDFC"/>
            </a:solidFill>
            <a:prstDash val="solid"/>
            <a:round/>
            <a:headEnd len="sm" w="sm" type="none"/>
            <a:tailEnd len="sm" w="sm" type="none"/>
          </a:ln>
        </p:spPr>
      </p:pic>
      <p:pic>
        <p:nvPicPr>
          <p:cNvPr id="269" name="Google Shape;269;p21"/>
          <p:cNvPicPr preferRelativeResize="0"/>
          <p:nvPr/>
        </p:nvPicPr>
        <p:blipFill rotWithShape="1">
          <a:blip r:embed="rId16">
            <a:alphaModFix/>
          </a:blip>
          <a:srcRect b="0" l="2263" r="2262" t="0"/>
          <a:stretch/>
        </p:blipFill>
        <p:spPr>
          <a:xfrm>
            <a:off x="13026203" y="1464639"/>
            <a:ext cx="4683137" cy="7357722"/>
          </a:xfrm>
          <a:prstGeom prst="rect">
            <a:avLst/>
          </a:prstGeom>
          <a:noFill/>
          <a:ln cap="flat" cmpd="sng" w="114300">
            <a:solidFill>
              <a:srgbClr val="FFFDFC"/>
            </a:solidFill>
            <a:prstDash val="solid"/>
            <a:round/>
            <a:headEnd len="sm" w="sm" type="none"/>
            <a:tailEnd len="sm" w="sm" type="none"/>
          </a:ln>
        </p:spPr>
      </p:pic>
      <p:sp>
        <p:nvSpPr>
          <p:cNvPr id="270" name="Google Shape;270;p21"/>
          <p:cNvSpPr/>
          <p:nvPr/>
        </p:nvSpPr>
        <p:spPr>
          <a:xfrm>
            <a:off x="11508603" y="303573"/>
            <a:ext cx="2327951" cy="2322131"/>
          </a:xfrm>
          <a:custGeom>
            <a:rect b="b" l="l" r="r" t="t"/>
            <a:pathLst>
              <a:path extrusionOk="0" h="2322131" w="2327951">
                <a:moveTo>
                  <a:pt x="0" y="0"/>
                </a:moveTo>
                <a:lnTo>
                  <a:pt x="2327951" y="0"/>
                </a:lnTo>
                <a:lnTo>
                  <a:pt x="2327951" y="2322131"/>
                </a:lnTo>
                <a:lnTo>
                  <a:pt x="0" y="2322131"/>
                </a:lnTo>
                <a:lnTo>
                  <a:pt x="0" y="0"/>
                </a:lnTo>
                <a:close/>
              </a:path>
            </a:pathLst>
          </a:custGeom>
          <a:blipFill rotWithShape="1">
            <a:blip r:embed="rId17">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C0404"/>
        </a:solidFill>
      </p:bgPr>
    </p:bg>
    <p:spTree>
      <p:nvGrpSpPr>
        <p:cNvPr id="274" name="Shape 274"/>
        <p:cNvGrpSpPr/>
        <p:nvPr/>
      </p:nvGrpSpPr>
      <p:grpSpPr>
        <a:xfrm>
          <a:off x="0" y="0"/>
          <a:ext cx="0" cy="0"/>
          <a:chOff x="0" y="0"/>
          <a:chExt cx="0" cy="0"/>
        </a:xfrm>
      </p:grpSpPr>
      <p:sp>
        <p:nvSpPr>
          <p:cNvPr id="275" name="Google Shape;275;p22"/>
          <p:cNvSpPr/>
          <p:nvPr/>
        </p:nvSpPr>
        <p:spPr>
          <a:xfrm flipH="1" rot="-5400000">
            <a:off x="-3675898" y="2731161"/>
            <a:ext cx="9409196" cy="3352026"/>
          </a:xfrm>
          <a:custGeom>
            <a:rect b="b" l="l" r="r" t="t"/>
            <a:pathLst>
              <a:path extrusionOk="0" h="3352026" w="9409196">
                <a:moveTo>
                  <a:pt x="9409196" y="0"/>
                </a:moveTo>
                <a:lnTo>
                  <a:pt x="0" y="0"/>
                </a:lnTo>
                <a:lnTo>
                  <a:pt x="0" y="3352026"/>
                </a:lnTo>
                <a:lnTo>
                  <a:pt x="9409196" y="3352026"/>
                </a:lnTo>
                <a:lnTo>
                  <a:pt x="9409196" y="0"/>
                </a:lnTo>
                <a:close/>
              </a:path>
            </a:pathLst>
          </a:custGeom>
          <a:blipFill rotWithShape="1">
            <a:blip r:embed="rId3">
              <a:alphaModFix/>
            </a:blip>
            <a:stretch>
              <a:fillRect b="0" l="0" r="0" t="0"/>
            </a:stretch>
          </a:blipFill>
          <a:ln>
            <a:noFill/>
          </a:ln>
        </p:spPr>
      </p:sp>
      <p:sp>
        <p:nvSpPr>
          <p:cNvPr id="276" name="Google Shape;276;p22"/>
          <p:cNvSpPr/>
          <p:nvPr/>
        </p:nvSpPr>
        <p:spPr>
          <a:xfrm flipH="1" rot="5400000">
            <a:off x="12773639" y="3906389"/>
            <a:ext cx="9409196" cy="3352026"/>
          </a:xfrm>
          <a:custGeom>
            <a:rect b="b" l="l" r="r" t="t"/>
            <a:pathLst>
              <a:path extrusionOk="0" h="3352026" w="9409196">
                <a:moveTo>
                  <a:pt x="0" y="3352026"/>
                </a:moveTo>
                <a:lnTo>
                  <a:pt x="9409195" y="3352026"/>
                </a:lnTo>
                <a:lnTo>
                  <a:pt x="9409195" y="0"/>
                </a:lnTo>
                <a:lnTo>
                  <a:pt x="0" y="0"/>
                </a:lnTo>
                <a:lnTo>
                  <a:pt x="0" y="3352026"/>
                </a:lnTo>
                <a:close/>
              </a:path>
            </a:pathLst>
          </a:custGeom>
          <a:blipFill rotWithShape="1">
            <a:blip r:embed="rId3">
              <a:alphaModFix/>
            </a:blip>
            <a:stretch>
              <a:fillRect b="0" l="0" r="0" t="0"/>
            </a:stretch>
          </a:blipFill>
          <a:ln>
            <a:noFill/>
          </a:ln>
        </p:spPr>
      </p:sp>
      <p:pic>
        <p:nvPicPr>
          <p:cNvPr id="277" name="Google Shape;277;p22"/>
          <p:cNvPicPr preferRelativeResize="0"/>
          <p:nvPr/>
        </p:nvPicPr>
        <p:blipFill rotWithShape="1">
          <a:blip r:embed="rId4">
            <a:alphaModFix/>
          </a:blip>
          <a:srcRect b="0" l="6311" r="6310" t="0"/>
          <a:stretch/>
        </p:blipFill>
        <p:spPr>
          <a:xfrm>
            <a:off x="1168304" y="1605741"/>
            <a:ext cx="7343355" cy="5602867"/>
          </a:xfrm>
          <a:prstGeom prst="rect">
            <a:avLst/>
          </a:prstGeom>
          <a:noFill/>
          <a:ln cap="flat" cmpd="sng" w="152400">
            <a:solidFill>
              <a:srgbClr val="FFFDFC"/>
            </a:solidFill>
            <a:prstDash val="solid"/>
            <a:round/>
            <a:headEnd len="sm" w="sm" type="none"/>
            <a:tailEnd len="sm" w="sm" type="none"/>
          </a:ln>
        </p:spPr>
      </p:pic>
      <p:pic>
        <p:nvPicPr>
          <p:cNvPr id="278" name="Google Shape;278;p22"/>
          <p:cNvPicPr preferRelativeResize="0"/>
          <p:nvPr/>
        </p:nvPicPr>
        <p:blipFill rotWithShape="1">
          <a:blip r:embed="rId5">
            <a:alphaModFix/>
          </a:blip>
          <a:srcRect b="0" l="6311" r="6310" t="0"/>
          <a:stretch/>
        </p:blipFill>
        <p:spPr>
          <a:xfrm>
            <a:off x="9776341" y="1605741"/>
            <a:ext cx="7343355" cy="5602867"/>
          </a:xfrm>
          <a:prstGeom prst="rect">
            <a:avLst/>
          </a:prstGeom>
          <a:noFill/>
          <a:ln cap="flat" cmpd="sng" w="152400">
            <a:solidFill>
              <a:srgbClr val="FFFDFC"/>
            </a:solidFill>
            <a:prstDash val="solid"/>
            <a:round/>
            <a:headEnd len="sm" w="sm" type="none"/>
            <a:tailEnd len="sm" w="sm" type="none"/>
          </a:ln>
        </p:spPr>
      </p:pic>
      <p:sp>
        <p:nvSpPr>
          <p:cNvPr id="279" name="Google Shape;279;p22"/>
          <p:cNvSpPr/>
          <p:nvPr/>
        </p:nvSpPr>
        <p:spPr>
          <a:xfrm rot="114994">
            <a:off x="4279958" y="1047117"/>
            <a:ext cx="1120048" cy="1117248"/>
          </a:xfrm>
          <a:custGeom>
            <a:rect b="b" l="l" r="r" t="t"/>
            <a:pathLst>
              <a:path extrusionOk="0" h="1117248" w="1120048">
                <a:moveTo>
                  <a:pt x="0" y="0"/>
                </a:moveTo>
                <a:lnTo>
                  <a:pt x="1120047" y="0"/>
                </a:lnTo>
                <a:lnTo>
                  <a:pt x="1120047" y="1117248"/>
                </a:lnTo>
                <a:lnTo>
                  <a:pt x="0" y="1117248"/>
                </a:lnTo>
                <a:lnTo>
                  <a:pt x="0" y="0"/>
                </a:lnTo>
                <a:close/>
              </a:path>
            </a:pathLst>
          </a:custGeom>
          <a:blipFill rotWithShape="1">
            <a:blip r:embed="rId6">
              <a:alphaModFix/>
            </a:blip>
            <a:stretch>
              <a:fillRect b="0" l="0" r="0" t="0"/>
            </a:stretch>
          </a:blipFill>
          <a:ln>
            <a:noFill/>
          </a:ln>
        </p:spPr>
      </p:sp>
      <p:sp>
        <p:nvSpPr>
          <p:cNvPr id="280" name="Google Shape;280;p22"/>
          <p:cNvSpPr/>
          <p:nvPr/>
        </p:nvSpPr>
        <p:spPr>
          <a:xfrm rot="114994">
            <a:off x="12887995" y="1047117"/>
            <a:ext cx="1120048" cy="1117248"/>
          </a:xfrm>
          <a:custGeom>
            <a:rect b="b" l="l" r="r" t="t"/>
            <a:pathLst>
              <a:path extrusionOk="0" h="1117248" w="1120048">
                <a:moveTo>
                  <a:pt x="0" y="0"/>
                </a:moveTo>
                <a:lnTo>
                  <a:pt x="1120047" y="0"/>
                </a:lnTo>
                <a:lnTo>
                  <a:pt x="1120047" y="1117248"/>
                </a:lnTo>
                <a:lnTo>
                  <a:pt x="0" y="1117248"/>
                </a:lnTo>
                <a:lnTo>
                  <a:pt x="0" y="0"/>
                </a:lnTo>
                <a:close/>
              </a:path>
            </a:pathLst>
          </a:custGeom>
          <a:blipFill rotWithShape="1">
            <a:blip r:embed="rId6">
              <a:alphaModFix/>
            </a:blip>
            <a:stretch>
              <a:fillRect b="0" l="0" r="0" t="0"/>
            </a:stretch>
          </a:blipFill>
          <a:ln>
            <a:noFill/>
          </a:ln>
        </p:spPr>
      </p:sp>
      <p:sp>
        <p:nvSpPr>
          <p:cNvPr id="281" name="Google Shape;281;p22"/>
          <p:cNvSpPr/>
          <p:nvPr/>
        </p:nvSpPr>
        <p:spPr>
          <a:xfrm>
            <a:off x="3856022" y="6641303"/>
            <a:ext cx="836947" cy="1153686"/>
          </a:xfrm>
          <a:custGeom>
            <a:rect b="b" l="l" r="r" t="t"/>
            <a:pathLst>
              <a:path extrusionOk="0" h="1153686" w="836947">
                <a:moveTo>
                  <a:pt x="0" y="0"/>
                </a:moveTo>
                <a:lnTo>
                  <a:pt x="836947" y="0"/>
                </a:lnTo>
                <a:lnTo>
                  <a:pt x="836947" y="1153686"/>
                </a:lnTo>
                <a:lnTo>
                  <a:pt x="0" y="1153686"/>
                </a:lnTo>
                <a:lnTo>
                  <a:pt x="0" y="0"/>
                </a:lnTo>
                <a:close/>
              </a:path>
            </a:pathLst>
          </a:custGeom>
          <a:blipFill rotWithShape="1">
            <a:blip r:embed="rId7">
              <a:alphaModFix/>
            </a:blip>
            <a:stretch>
              <a:fillRect b="0" l="0" r="0" t="0"/>
            </a:stretch>
          </a:blipFill>
          <a:ln>
            <a:noFill/>
          </a:ln>
        </p:spPr>
      </p:sp>
      <p:sp>
        <p:nvSpPr>
          <p:cNvPr id="282" name="Google Shape;282;p22"/>
          <p:cNvSpPr/>
          <p:nvPr/>
        </p:nvSpPr>
        <p:spPr>
          <a:xfrm>
            <a:off x="2808246" y="6622226"/>
            <a:ext cx="739906" cy="1172762"/>
          </a:xfrm>
          <a:custGeom>
            <a:rect b="b" l="l" r="r" t="t"/>
            <a:pathLst>
              <a:path extrusionOk="0" h="1172762" w="739906">
                <a:moveTo>
                  <a:pt x="0" y="0"/>
                </a:moveTo>
                <a:lnTo>
                  <a:pt x="739907" y="0"/>
                </a:lnTo>
                <a:lnTo>
                  <a:pt x="739907" y="1172763"/>
                </a:lnTo>
                <a:lnTo>
                  <a:pt x="0" y="1172763"/>
                </a:lnTo>
                <a:lnTo>
                  <a:pt x="0" y="0"/>
                </a:lnTo>
                <a:close/>
              </a:path>
            </a:pathLst>
          </a:custGeom>
          <a:blipFill rotWithShape="1">
            <a:blip r:embed="rId8">
              <a:alphaModFix/>
            </a:blip>
            <a:stretch>
              <a:fillRect b="0" l="0" r="0" t="0"/>
            </a:stretch>
          </a:blipFill>
          <a:ln>
            <a:noFill/>
          </a:ln>
        </p:spPr>
      </p:sp>
      <p:sp>
        <p:nvSpPr>
          <p:cNvPr id="283" name="Google Shape;283;p22"/>
          <p:cNvSpPr/>
          <p:nvPr/>
        </p:nvSpPr>
        <p:spPr>
          <a:xfrm>
            <a:off x="6054014" y="6641303"/>
            <a:ext cx="817703" cy="1050786"/>
          </a:xfrm>
          <a:custGeom>
            <a:rect b="b" l="l" r="r" t="t"/>
            <a:pathLst>
              <a:path extrusionOk="0" h="1050786" w="817703">
                <a:moveTo>
                  <a:pt x="0" y="0"/>
                </a:moveTo>
                <a:lnTo>
                  <a:pt x="817702" y="0"/>
                </a:lnTo>
                <a:lnTo>
                  <a:pt x="817702" y="1050786"/>
                </a:lnTo>
                <a:lnTo>
                  <a:pt x="0" y="1050786"/>
                </a:lnTo>
                <a:lnTo>
                  <a:pt x="0" y="0"/>
                </a:lnTo>
                <a:close/>
              </a:path>
            </a:pathLst>
          </a:custGeom>
          <a:blipFill rotWithShape="1">
            <a:blip r:embed="rId9">
              <a:alphaModFix/>
            </a:blip>
            <a:stretch>
              <a:fillRect b="0" l="0" r="0" t="0"/>
            </a:stretch>
          </a:blipFill>
          <a:ln>
            <a:noFill/>
          </a:ln>
        </p:spPr>
      </p:sp>
      <p:sp>
        <p:nvSpPr>
          <p:cNvPr id="284" name="Google Shape;284;p22"/>
          <p:cNvSpPr/>
          <p:nvPr/>
        </p:nvSpPr>
        <p:spPr>
          <a:xfrm>
            <a:off x="5003538" y="6622226"/>
            <a:ext cx="739906" cy="1172762"/>
          </a:xfrm>
          <a:custGeom>
            <a:rect b="b" l="l" r="r" t="t"/>
            <a:pathLst>
              <a:path extrusionOk="0" h="1172762" w="739906">
                <a:moveTo>
                  <a:pt x="0" y="0"/>
                </a:moveTo>
                <a:lnTo>
                  <a:pt x="739906" y="0"/>
                </a:lnTo>
                <a:lnTo>
                  <a:pt x="739906" y="1172763"/>
                </a:lnTo>
                <a:lnTo>
                  <a:pt x="0" y="1172763"/>
                </a:lnTo>
                <a:lnTo>
                  <a:pt x="0" y="0"/>
                </a:lnTo>
                <a:close/>
              </a:path>
            </a:pathLst>
          </a:custGeom>
          <a:blipFill rotWithShape="1">
            <a:blip r:embed="rId8">
              <a:alphaModFix/>
            </a:blip>
            <a:stretch>
              <a:fillRect b="0" l="0" r="0" t="0"/>
            </a:stretch>
          </a:blipFill>
          <a:ln>
            <a:noFill/>
          </a:ln>
        </p:spPr>
      </p:sp>
      <p:sp>
        <p:nvSpPr>
          <p:cNvPr id="285" name="Google Shape;285;p22"/>
          <p:cNvSpPr/>
          <p:nvPr/>
        </p:nvSpPr>
        <p:spPr>
          <a:xfrm>
            <a:off x="12464059" y="6641303"/>
            <a:ext cx="836947" cy="1153686"/>
          </a:xfrm>
          <a:custGeom>
            <a:rect b="b" l="l" r="r" t="t"/>
            <a:pathLst>
              <a:path extrusionOk="0" h="1153686" w="836947">
                <a:moveTo>
                  <a:pt x="0" y="0"/>
                </a:moveTo>
                <a:lnTo>
                  <a:pt x="836947" y="0"/>
                </a:lnTo>
                <a:lnTo>
                  <a:pt x="836947" y="1153686"/>
                </a:lnTo>
                <a:lnTo>
                  <a:pt x="0" y="1153686"/>
                </a:lnTo>
                <a:lnTo>
                  <a:pt x="0" y="0"/>
                </a:lnTo>
                <a:close/>
              </a:path>
            </a:pathLst>
          </a:custGeom>
          <a:blipFill rotWithShape="1">
            <a:blip r:embed="rId7">
              <a:alphaModFix/>
            </a:blip>
            <a:stretch>
              <a:fillRect b="0" l="0" r="0" t="0"/>
            </a:stretch>
          </a:blipFill>
          <a:ln>
            <a:noFill/>
          </a:ln>
        </p:spPr>
      </p:sp>
      <p:sp>
        <p:nvSpPr>
          <p:cNvPr id="286" name="Google Shape;286;p22"/>
          <p:cNvSpPr/>
          <p:nvPr/>
        </p:nvSpPr>
        <p:spPr>
          <a:xfrm>
            <a:off x="11416284" y="6622226"/>
            <a:ext cx="739906" cy="1172762"/>
          </a:xfrm>
          <a:custGeom>
            <a:rect b="b" l="l" r="r" t="t"/>
            <a:pathLst>
              <a:path extrusionOk="0" h="1172762" w="739906">
                <a:moveTo>
                  <a:pt x="0" y="0"/>
                </a:moveTo>
                <a:lnTo>
                  <a:pt x="739906" y="0"/>
                </a:lnTo>
                <a:lnTo>
                  <a:pt x="739906" y="1172763"/>
                </a:lnTo>
                <a:lnTo>
                  <a:pt x="0" y="1172763"/>
                </a:lnTo>
                <a:lnTo>
                  <a:pt x="0" y="0"/>
                </a:lnTo>
                <a:close/>
              </a:path>
            </a:pathLst>
          </a:custGeom>
          <a:blipFill rotWithShape="1">
            <a:blip r:embed="rId8">
              <a:alphaModFix/>
            </a:blip>
            <a:stretch>
              <a:fillRect b="0" l="0" r="0" t="0"/>
            </a:stretch>
          </a:blipFill>
          <a:ln>
            <a:noFill/>
          </a:ln>
        </p:spPr>
      </p:sp>
      <p:sp>
        <p:nvSpPr>
          <p:cNvPr id="287" name="Google Shape;287;p22"/>
          <p:cNvSpPr/>
          <p:nvPr/>
        </p:nvSpPr>
        <p:spPr>
          <a:xfrm>
            <a:off x="13611575" y="6622226"/>
            <a:ext cx="739906" cy="1172762"/>
          </a:xfrm>
          <a:custGeom>
            <a:rect b="b" l="l" r="r" t="t"/>
            <a:pathLst>
              <a:path extrusionOk="0" h="1172762" w="739906">
                <a:moveTo>
                  <a:pt x="0" y="0"/>
                </a:moveTo>
                <a:lnTo>
                  <a:pt x="739907" y="0"/>
                </a:lnTo>
                <a:lnTo>
                  <a:pt x="739907" y="1172763"/>
                </a:lnTo>
                <a:lnTo>
                  <a:pt x="0" y="1172763"/>
                </a:lnTo>
                <a:lnTo>
                  <a:pt x="0" y="0"/>
                </a:lnTo>
                <a:close/>
              </a:path>
            </a:pathLst>
          </a:custGeom>
          <a:blipFill rotWithShape="1">
            <a:blip r:embed="rId8">
              <a:alphaModFix/>
            </a:blip>
            <a:stretch>
              <a:fillRect b="0" l="0" r="0" t="0"/>
            </a:stretch>
          </a:blipFill>
          <a:ln>
            <a:noFill/>
          </a:ln>
        </p:spPr>
      </p:sp>
      <p:sp>
        <p:nvSpPr>
          <p:cNvPr id="288" name="Google Shape;288;p22"/>
          <p:cNvSpPr/>
          <p:nvPr/>
        </p:nvSpPr>
        <p:spPr>
          <a:xfrm>
            <a:off x="14656282" y="6641303"/>
            <a:ext cx="841142" cy="1153686"/>
          </a:xfrm>
          <a:custGeom>
            <a:rect b="b" l="l" r="r" t="t"/>
            <a:pathLst>
              <a:path extrusionOk="0" h="1153686" w="841142">
                <a:moveTo>
                  <a:pt x="0" y="0"/>
                </a:moveTo>
                <a:lnTo>
                  <a:pt x="841141" y="0"/>
                </a:lnTo>
                <a:lnTo>
                  <a:pt x="841141" y="1153686"/>
                </a:lnTo>
                <a:lnTo>
                  <a:pt x="0" y="1153686"/>
                </a:lnTo>
                <a:lnTo>
                  <a:pt x="0" y="0"/>
                </a:lnTo>
                <a:close/>
              </a:path>
            </a:pathLst>
          </a:custGeom>
          <a:blipFill rotWithShape="1">
            <a:blip r:embed="rId10">
              <a:alphaModFix/>
            </a:blip>
            <a:stretch>
              <a:fillRect b="0" l="0" r="0" t="0"/>
            </a:stretch>
          </a:blipFill>
          <a:ln>
            <a:noFill/>
          </a:ln>
        </p:spPr>
      </p:sp>
      <p:sp>
        <p:nvSpPr>
          <p:cNvPr id="289" name="Google Shape;289;p22"/>
          <p:cNvSpPr txBox="1"/>
          <p:nvPr/>
        </p:nvSpPr>
        <p:spPr>
          <a:xfrm>
            <a:off x="2158789" y="8149590"/>
            <a:ext cx="53625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DFC"/>
                </a:solidFill>
                <a:latin typeface="DM Sans"/>
                <a:ea typeface="DM Sans"/>
                <a:cs typeface="DM Sans"/>
                <a:sym typeface="DM Sans"/>
              </a:rPr>
              <a:t>Lorem ipsum odor amet, consectetuer adipiscing elit. Fringilla et suspendisse arcu ad sapien egestas tempor nullam.</a:t>
            </a:r>
            <a:endParaRPr/>
          </a:p>
        </p:txBody>
      </p:sp>
      <p:sp>
        <p:nvSpPr>
          <p:cNvPr id="290" name="Google Shape;290;p22"/>
          <p:cNvSpPr txBox="1"/>
          <p:nvPr/>
        </p:nvSpPr>
        <p:spPr>
          <a:xfrm>
            <a:off x="10766827" y="8149590"/>
            <a:ext cx="53625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DFC"/>
                </a:solidFill>
                <a:latin typeface="DM Sans"/>
                <a:ea typeface="DM Sans"/>
                <a:cs typeface="DM Sans"/>
                <a:sym typeface="DM Sans"/>
              </a:rPr>
              <a:t>Lorem ipsum odor amet, consectetuer adipiscing elit. Fringilla et suspendisse arcu ad sapien egestas tempor nullam.</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C0404"/>
        </a:solidFill>
      </p:bgPr>
    </p:bg>
    <p:spTree>
      <p:nvGrpSpPr>
        <p:cNvPr id="294" name="Shape 294"/>
        <p:cNvGrpSpPr/>
        <p:nvPr/>
      </p:nvGrpSpPr>
      <p:grpSpPr>
        <a:xfrm>
          <a:off x="0" y="0"/>
          <a:ext cx="0" cy="0"/>
          <a:chOff x="0" y="0"/>
          <a:chExt cx="0" cy="0"/>
        </a:xfrm>
      </p:grpSpPr>
      <p:sp>
        <p:nvSpPr>
          <p:cNvPr id="295" name="Google Shape;295;p23"/>
          <p:cNvSpPr/>
          <p:nvPr/>
        </p:nvSpPr>
        <p:spPr>
          <a:xfrm flipH="1">
            <a:off x="7810279" y="89230"/>
            <a:ext cx="10518400" cy="3747180"/>
          </a:xfrm>
          <a:custGeom>
            <a:rect b="b" l="l" r="r" t="t"/>
            <a:pathLst>
              <a:path extrusionOk="0" h="3747180" w="10518400">
                <a:moveTo>
                  <a:pt x="10518401" y="0"/>
                </a:moveTo>
                <a:lnTo>
                  <a:pt x="0" y="0"/>
                </a:lnTo>
                <a:lnTo>
                  <a:pt x="0" y="3747180"/>
                </a:lnTo>
                <a:lnTo>
                  <a:pt x="10518401" y="3747180"/>
                </a:lnTo>
                <a:lnTo>
                  <a:pt x="10518401" y="0"/>
                </a:lnTo>
                <a:close/>
              </a:path>
            </a:pathLst>
          </a:custGeom>
          <a:blipFill rotWithShape="1">
            <a:blip r:embed="rId3">
              <a:alphaModFix/>
            </a:blip>
            <a:stretch>
              <a:fillRect b="0" l="0" r="0" t="0"/>
            </a:stretch>
          </a:blipFill>
          <a:ln>
            <a:noFill/>
          </a:ln>
        </p:spPr>
      </p:sp>
      <p:sp>
        <p:nvSpPr>
          <p:cNvPr id="296" name="Google Shape;296;p23"/>
          <p:cNvSpPr/>
          <p:nvPr/>
        </p:nvSpPr>
        <p:spPr>
          <a:xfrm flipH="1" rot="-5400000">
            <a:off x="204949" y="2747122"/>
            <a:ext cx="6703155" cy="4792756"/>
          </a:xfrm>
          <a:custGeom>
            <a:rect b="b" l="l" r="r" t="t"/>
            <a:pathLst>
              <a:path extrusionOk="0" h="4792756" w="6703155">
                <a:moveTo>
                  <a:pt x="0" y="4792756"/>
                </a:moveTo>
                <a:lnTo>
                  <a:pt x="6703155" y="4792756"/>
                </a:lnTo>
                <a:lnTo>
                  <a:pt x="6703155" y="0"/>
                </a:lnTo>
                <a:lnTo>
                  <a:pt x="0" y="0"/>
                </a:lnTo>
                <a:lnTo>
                  <a:pt x="0" y="4792756"/>
                </a:lnTo>
                <a:close/>
              </a:path>
            </a:pathLst>
          </a:custGeom>
          <a:blipFill rotWithShape="1">
            <a:blip r:embed="rId4">
              <a:alphaModFix/>
            </a:blip>
            <a:stretch>
              <a:fillRect b="0" l="0" r="0" t="0"/>
            </a:stretch>
          </a:blipFill>
          <a:ln>
            <a:noFill/>
          </a:ln>
        </p:spPr>
      </p:sp>
      <p:sp>
        <p:nvSpPr>
          <p:cNvPr id="297" name="Google Shape;297;p23"/>
          <p:cNvSpPr/>
          <p:nvPr/>
        </p:nvSpPr>
        <p:spPr>
          <a:xfrm rot="975551">
            <a:off x="577186" y="-438010"/>
            <a:ext cx="2358153" cy="4459864"/>
          </a:xfrm>
          <a:custGeom>
            <a:rect b="b" l="l" r="r" t="t"/>
            <a:pathLst>
              <a:path extrusionOk="0" h="4459864" w="2358153">
                <a:moveTo>
                  <a:pt x="0" y="0"/>
                </a:moveTo>
                <a:lnTo>
                  <a:pt x="2358153" y="0"/>
                </a:lnTo>
                <a:lnTo>
                  <a:pt x="2358153" y="4459865"/>
                </a:lnTo>
                <a:lnTo>
                  <a:pt x="0" y="4459865"/>
                </a:lnTo>
                <a:lnTo>
                  <a:pt x="0" y="0"/>
                </a:lnTo>
                <a:close/>
              </a:path>
            </a:pathLst>
          </a:custGeom>
          <a:blipFill rotWithShape="1">
            <a:blip r:embed="rId5">
              <a:alphaModFix/>
            </a:blip>
            <a:stretch>
              <a:fillRect b="0" l="0" r="0" t="0"/>
            </a:stretch>
          </a:blipFill>
          <a:ln>
            <a:noFill/>
          </a:ln>
        </p:spPr>
      </p:sp>
      <p:sp>
        <p:nvSpPr>
          <p:cNvPr id="298" name="Google Shape;298;p23"/>
          <p:cNvSpPr/>
          <p:nvPr/>
        </p:nvSpPr>
        <p:spPr>
          <a:xfrm rot="-7661115">
            <a:off x="1793766" y="7713375"/>
            <a:ext cx="3093717" cy="3089850"/>
          </a:xfrm>
          <a:custGeom>
            <a:rect b="b" l="l" r="r" t="t"/>
            <a:pathLst>
              <a:path extrusionOk="0" h="3089850" w="3093717">
                <a:moveTo>
                  <a:pt x="0" y="0"/>
                </a:moveTo>
                <a:lnTo>
                  <a:pt x="3093717" y="0"/>
                </a:lnTo>
                <a:lnTo>
                  <a:pt x="3093717" y="3089850"/>
                </a:lnTo>
                <a:lnTo>
                  <a:pt x="0" y="3089850"/>
                </a:lnTo>
                <a:lnTo>
                  <a:pt x="0" y="0"/>
                </a:lnTo>
                <a:close/>
              </a:path>
            </a:pathLst>
          </a:custGeom>
          <a:blipFill rotWithShape="1">
            <a:blip r:embed="rId6">
              <a:alphaModFix/>
            </a:blip>
            <a:stretch>
              <a:fillRect b="0" l="0" r="0" t="0"/>
            </a:stretch>
          </a:blipFill>
          <a:ln>
            <a:noFill/>
          </a:ln>
        </p:spPr>
      </p:sp>
      <p:sp>
        <p:nvSpPr>
          <p:cNvPr id="299" name="Google Shape;299;p23"/>
          <p:cNvSpPr/>
          <p:nvPr/>
        </p:nvSpPr>
        <p:spPr>
          <a:xfrm>
            <a:off x="2180117" y="2987823"/>
            <a:ext cx="619296" cy="718592"/>
          </a:xfrm>
          <a:custGeom>
            <a:rect b="b" l="l" r="r" t="t"/>
            <a:pathLst>
              <a:path extrusionOk="0" h="718592" w="619296">
                <a:moveTo>
                  <a:pt x="0" y="0"/>
                </a:moveTo>
                <a:lnTo>
                  <a:pt x="619295" y="0"/>
                </a:lnTo>
                <a:lnTo>
                  <a:pt x="619295" y="718591"/>
                </a:lnTo>
                <a:lnTo>
                  <a:pt x="0" y="718591"/>
                </a:lnTo>
                <a:lnTo>
                  <a:pt x="0" y="0"/>
                </a:lnTo>
                <a:close/>
              </a:path>
            </a:pathLst>
          </a:custGeom>
          <a:blipFill rotWithShape="1">
            <a:blip r:embed="rId7">
              <a:alphaModFix/>
            </a:blip>
            <a:stretch>
              <a:fillRect b="0" l="0" r="0" t="0"/>
            </a:stretch>
          </a:blipFill>
          <a:ln>
            <a:noFill/>
          </a:ln>
        </p:spPr>
      </p:sp>
      <p:sp>
        <p:nvSpPr>
          <p:cNvPr id="300" name="Google Shape;300;p23"/>
          <p:cNvSpPr/>
          <p:nvPr/>
        </p:nvSpPr>
        <p:spPr>
          <a:xfrm>
            <a:off x="3881837" y="2866971"/>
            <a:ext cx="783949" cy="960294"/>
          </a:xfrm>
          <a:custGeom>
            <a:rect b="b" l="l" r="r" t="t"/>
            <a:pathLst>
              <a:path extrusionOk="0" h="960294" w="783949">
                <a:moveTo>
                  <a:pt x="0" y="0"/>
                </a:moveTo>
                <a:lnTo>
                  <a:pt x="783949" y="0"/>
                </a:lnTo>
                <a:lnTo>
                  <a:pt x="783949" y="960295"/>
                </a:lnTo>
                <a:lnTo>
                  <a:pt x="0" y="960295"/>
                </a:lnTo>
                <a:lnTo>
                  <a:pt x="0" y="0"/>
                </a:lnTo>
                <a:close/>
              </a:path>
            </a:pathLst>
          </a:custGeom>
          <a:blipFill rotWithShape="1">
            <a:blip r:embed="rId8">
              <a:alphaModFix/>
            </a:blip>
            <a:stretch>
              <a:fillRect b="0" l="0" r="0" t="0"/>
            </a:stretch>
          </a:blipFill>
          <a:ln>
            <a:noFill/>
          </a:ln>
        </p:spPr>
      </p:sp>
      <p:sp>
        <p:nvSpPr>
          <p:cNvPr id="301" name="Google Shape;301;p23"/>
          <p:cNvSpPr/>
          <p:nvPr/>
        </p:nvSpPr>
        <p:spPr>
          <a:xfrm>
            <a:off x="1483586" y="2708939"/>
            <a:ext cx="545353" cy="1276358"/>
          </a:xfrm>
          <a:custGeom>
            <a:rect b="b" l="l" r="r" t="t"/>
            <a:pathLst>
              <a:path extrusionOk="0" h="1276358" w="545353">
                <a:moveTo>
                  <a:pt x="0" y="0"/>
                </a:moveTo>
                <a:lnTo>
                  <a:pt x="545353" y="0"/>
                </a:lnTo>
                <a:lnTo>
                  <a:pt x="545353" y="1276359"/>
                </a:lnTo>
                <a:lnTo>
                  <a:pt x="0" y="1276359"/>
                </a:lnTo>
                <a:lnTo>
                  <a:pt x="0" y="0"/>
                </a:lnTo>
                <a:close/>
              </a:path>
            </a:pathLst>
          </a:custGeom>
          <a:blipFill rotWithShape="1">
            <a:blip r:embed="rId9">
              <a:alphaModFix/>
            </a:blip>
            <a:stretch>
              <a:fillRect b="0" l="0" r="0" t="0"/>
            </a:stretch>
          </a:blipFill>
          <a:ln>
            <a:noFill/>
          </a:ln>
        </p:spPr>
      </p:sp>
      <p:sp>
        <p:nvSpPr>
          <p:cNvPr id="302" name="Google Shape;302;p23"/>
          <p:cNvSpPr/>
          <p:nvPr/>
        </p:nvSpPr>
        <p:spPr>
          <a:xfrm>
            <a:off x="2877133" y="2857827"/>
            <a:ext cx="926984" cy="978582"/>
          </a:xfrm>
          <a:custGeom>
            <a:rect b="b" l="l" r="r" t="t"/>
            <a:pathLst>
              <a:path extrusionOk="0" h="978582" w="926984">
                <a:moveTo>
                  <a:pt x="0" y="0"/>
                </a:moveTo>
                <a:lnTo>
                  <a:pt x="926984" y="0"/>
                </a:lnTo>
                <a:lnTo>
                  <a:pt x="926984" y="978583"/>
                </a:lnTo>
                <a:lnTo>
                  <a:pt x="0" y="978583"/>
                </a:lnTo>
                <a:lnTo>
                  <a:pt x="0" y="0"/>
                </a:lnTo>
                <a:close/>
              </a:path>
            </a:pathLst>
          </a:custGeom>
          <a:blipFill rotWithShape="1">
            <a:blip r:embed="rId10">
              <a:alphaModFix/>
            </a:blip>
            <a:stretch>
              <a:fillRect b="0" l="0" r="0" t="0"/>
            </a:stretch>
          </a:blipFill>
          <a:ln>
            <a:noFill/>
          </a:ln>
        </p:spPr>
      </p:sp>
      <p:sp>
        <p:nvSpPr>
          <p:cNvPr id="303" name="Google Shape;303;p23"/>
          <p:cNvSpPr/>
          <p:nvPr/>
        </p:nvSpPr>
        <p:spPr>
          <a:xfrm>
            <a:off x="4743507" y="2960072"/>
            <a:ext cx="812503" cy="774093"/>
          </a:xfrm>
          <a:custGeom>
            <a:rect b="b" l="l" r="r" t="t"/>
            <a:pathLst>
              <a:path extrusionOk="0" h="774093" w="812503">
                <a:moveTo>
                  <a:pt x="0" y="0"/>
                </a:moveTo>
                <a:lnTo>
                  <a:pt x="812502" y="0"/>
                </a:lnTo>
                <a:lnTo>
                  <a:pt x="812502" y="774093"/>
                </a:lnTo>
                <a:lnTo>
                  <a:pt x="0" y="774093"/>
                </a:lnTo>
                <a:lnTo>
                  <a:pt x="0" y="0"/>
                </a:lnTo>
                <a:close/>
              </a:path>
            </a:pathLst>
          </a:custGeom>
          <a:blipFill rotWithShape="1">
            <a:blip r:embed="rId11">
              <a:alphaModFix/>
            </a:blip>
            <a:stretch>
              <a:fillRect b="0" l="0" r="0" t="0"/>
            </a:stretch>
          </a:blipFill>
          <a:ln>
            <a:noFill/>
          </a:ln>
        </p:spPr>
      </p:sp>
      <p:sp>
        <p:nvSpPr>
          <p:cNvPr id="304" name="Google Shape;304;p23"/>
          <p:cNvSpPr txBox="1"/>
          <p:nvPr/>
        </p:nvSpPr>
        <p:spPr>
          <a:xfrm>
            <a:off x="2180117" y="4462335"/>
            <a:ext cx="3414300" cy="25536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100" u="none" cap="none" strike="noStrike">
                <a:solidFill>
                  <a:srgbClr val="000000"/>
                </a:solidFill>
                <a:latin typeface="DM Sans"/>
                <a:ea typeface="DM Sans"/>
                <a:cs typeface="DM Sans"/>
                <a:sym typeface="DM Sans"/>
              </a:rPr>
              <a:t>Lorem ipsum odor amet, consectetuer adipiscing elit. Fringilla et suspendisse arcu ad sapien egestas tempor nullam. Mattis malesuada elementum sed nulla mollis euismod hac. </a:t>
            </a:r>
            <a:endParaRPr/>
          </a:p>
        </p:txBody>
      </p:sp>
      <p:pic>
        <p:nvPicPr>
          <p:cNvPr id="305" name="Google Shape;305;p23"/>
          <p:cNvPicPr preferRelativeResize="0"/>
          <p:nvPr/>
        </p:nvPicPr>
        <p:blipFill rotWithShape="1">
          <a:blip r:embed="rId12">
            <a:alphaModFix/>
          </a:blip>
          <a:srcRect b="808" l="15634" r="8464" t="13366"/>
          <a:stretch/>
        </p:blipFill>
        <p:spPr>
          <a:xfrm>
            <a:off x="5877468" y="1791922"/>
            <a:ext cx="8891982" cy="6703155"/>
          </a:xfrm>
          <a:prstGeom prst="rect">
            <a:avLst/>
          </a:prstGeom>
          <a:noFill/>
          <a:ln cap="flat" cmpd="sng" w="114300">
            <a:solidFill>
              <a:srgbClr val="FFFDFC"/>
            </a:solidFill>
            <a:prstDash val="solid"/>
            <a:round/>
            <a:headEnd len="sm" w="sm" type="none"/>
            <a:tailEnd len="sm" w="sm" type="none"/>
          </a:ln>
        </p:spPr>
      </p:pic>
      <p:sp>
        <p:nvSpPr>
          <p:cNvPr id="306" name="Google Shape;306;p23"/>
          <p:cNvSpPr/>
          <p:nvPr/>
        </p:nvSpPr>
        <p:spPr>
          <a:xfrm rot="-855618">
            <a:off x="14323372" y="1352273"/>
            <a:ext cx="3130905" cy="4026887"/>
          </a:xfrm>
          <a:custGeom>
            <a:rect b="b" l="l" r="r" t="t"/>
            <a:pathLst>
              <a:path extrusionOk="0" h="4026887" w="3130905">
                <a:moveTo>
                  <a:pt x="0" y="0"/>
                </a:moveTo>
                <a:lnTo>
                  <a:pt x="3130905" y="0"/>
                </a:lnTo>
                <a:lnTo>
                  <a:pt x="3130905" y="4026887"/>
                </a:lnTo>
                <a:lnTo>
                  <a:pt x="0" y="4026887"/>
                </a:lnTo>
                <a:lnTo>
                  <a:pt x="0" y="0"/>
                </a:lnTo>
                <a:close/>
              </a:path>
            </a:pathLst>
          </a:custGeom>
          <a:blipFill rotWithShape="1">
            <a:blip r:embed="rId13">
              <a:alphaModFix/>
            </a:blip>
            <a:stretch>
              <a:fillRect b="0" l="0" r="0" t="0"/>
            </a:stretch>
          </a:blipFill>
          <a:ln>
            <a:noFill/>
          </a:ln>
        </p:spPr>
      </p:sp>
      <p:pic>
        <p:nvPicPr>
          <p:cNvPr id="307" name="Google Shape;307;p23"/>
          <p:cNvPicPr preferRelativeResize="0"/>
          <p:nvPr/>
        </p:nvPicPr>
        <p:blipFill rotWithShape="1">
          <a:blip r:embed="rId14">
            <a:alphaModFix/>
          </a:blip>
          <a:srcRect b="4030" l="0" r="0" t="0"/>
          <a:stretch/>
        </p:blipFill>
        <p:spPr>
          <a:xfrm>
            <a:off x="11676810" y="5783452"/>
            <a:ext cx="5890705" cy="3808914"/>
          </a:xfrm>
          <a:prstGeom prst="rect">
            <a:avLst/>
          </a:prstGeom>
          <a:noFill/>
          <a:ln cap="flat" cmpd="sng" w="114300">
            <a:solidFill>
              <a:srgbClr val="FFFDFC"/>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C0404"/>
        </a:solidFill>
      </p:bgPr>
    </p:bg>
    <p:spTree>
      <p:nvGrpSpPr>
        <p:cNvPr id="311" name="Shape 311"/>
        <p:cNvGrpSpPr/>
        <p:nvPr/>
      </p:nvGrpSpPr>
      <p:grpSpPr>
        <a:xfrm>
          <a:off x="0" y="0"/>
          <a:ext cx="0" cy="0"/>
          <a:chOff x="0" y="0"/>
          <a:chExt cx="0" cy="0"/>
        </a:xfrm>
      </p:grpSpPr>
      <p:sp>
        <p:nvSpPr>
          <p:cNvPr id="312" name="Google Shape;312;p24"/>
          <p:cNvSpPr/>
          <p:nvPr/>
        </p:nvSpPr>
        <p:spPr>
          <a:xfrm flipH="1" rot="-10678297">
            <a:off x="10026824" y="-568523"/>
            <a:ext cx="9770806" cy="4873190"/>
          </a:xfrm>
          <a:custGeom>
            <a:rect b="b" l="l" r="r" t="t"/>
            <a:pathLst>
              <a:path extrusionOk="0" h="4873190" w="9770806">
                <a:moveTo>
                  <a:pt x="0" y="4873189"/>
                </a:moveTo>
                <a:lnTo>
                  <a:pt x="9770806" y="4873189"/>
                </a:lnTo>
                <a:lnTo>
                  <a:pt x="9770806" y="0"/>
                </a:lnTo>
                <a:lnTo>
                  <a:pt x="0" y="0"/>
                </a:lnTo>
                <a:lnTo>
                  <a:pt x="0" y="4873189"/>
                </a:lnTo>
                <a:close/>
              </a:path>
            </a:pathLst>
          </a:custGeom>
          <a:blipFill rotWithShape="1">
            <a:blip r:embed="rId3">
              <a:alphaModFix/>
            </a:blip>
            <a:stretch>
              <a:fillRect b="0" l="0" r="0" t="0"/>
            </a:stretch>
          </a:blipFill>
          <a:ln>
            <a:noFill/>
          </a:ln>
        </p:spPr>
      </p:sp>
      <p:sp>
        <p:nvSpPr>
          <p:cNvPr id="313" name="Google Shape;313;p24"/>
          <p:cNvSpPr/>
          <p:nvPr/>
        </p:nvSpPr>
        <p:spPr>
          <a:xfrm>
            <a:off x="95907" y="0"/>
            <a:ext cx="7156047" cy="7156047"/>
          </a:xfrm>
          <a:custGeom>
            <a:rect b="b" l="l" r="r" t="t"/>
            <a:pathLst>
              <a:path extrusionOk="0" h="7156047" w="7156047">
                <a:moveTo>
                  <a:pt x="0" y="0"/>
                </a:moveTo>
                <a:lnTo>
                  <a:pt x="7156047" y="0"/>
                </a:lnTo>
                <a:lnTo>
                  <a:pt x="7156047" y="7156047"/>
                </a:lnTo>
                <a:lnTo>
                  <a:pt x="0" y="7156047"/>
                </a:lnTo>
                <a:lnTo>
                  <a:pt x="0" y="0"/>
                </a:lnTo>
                <a:close/>
              </a:path>
            </a:pathLst>
          </a:custGeom>
          <a:blipFill rotWithShape="1">
            <a:blip r:embed="rId4">
              <a:alphaModFix/>
            </a:blip>
            <a:stretch>
              <a:fillRect b="0" l="0" r="0" t="0"/>
            </a:stretch>
          </a:blipFill>
          <a:ln>
            <a:noFill/>
          </a:ln>
        </p:spPr>
      </p:sp>
      <p:sp>
        <p:nvSpPr>
          <p:cNvPr id="314" name="Google Shape;314;p24"/>
          <p:cNvSpPr/>
          <p:nvPr/>
        </p:nvSpPr>
        <p:spPr>
          <a:xfrm>
            <a:off x="6970813" y="5609877"/>
            <a:ext cx="4982251" cy="4982251"/>
          </a:xfrm>
          <a:custGeom>
            <a:rect b="b" l="l" r="r" t="t"/>
            <a:pathLst>
              <a:path extrusionOk="0" h="4982251" w="4982251">
                <a:moveTo>
                  <a:pt x="0" y="0"/>
                </a:moveTo>
                <a:lnTo>
                  <a:pt x="4982251" y="0"/>
                </a:lnTo>
                <a:lnTo>
                  <a:pt x="4982251" y="4982251"/>
                </a:lnTo>
                <a:lnTo>
                  <a:pt x="0" y="4982251"/>
                </a:lnTo>
                <a:lnTo>
                  <a:pt x="0" y="0"/>
                </a:lnTo>
                <a:close/>
              </a:path>
            </a:pathLst>
          </a:custGeom>
          <a:blipFill rotWithShape="1">
            <a:blip r:embed="rId4">
              <a:alphaModFix/>
            </a:blip>
            <a:stretch>
              <a:fillRect b="0" l="0" r="0" t="0"/>
            </a:stretch>
          </a:blipFill>
          <a:ln>
            <a:noFill/>
          </a:ln>
        </p:spPr>
      </p:sp>
      <p:sp>
        <p:nvSpPr>
          <p:cNvPr id="315" name="Google Shape;315;p24"/>
          <p:cNvSpPr/>
          <p:nvPr/>
        </p:nvSpPr>
        <p:spPr>
          <a:xfrm>
            <a:off x="11671923" y="514350"/>
            <a:ext cx="6127347" cy="6127347"/>
          </a:xfrm>
          <a:custGeom>
            <a:rect b="b" l="l" r="r" t="t"/>
            <a:pathLst>
              <a:path extrusionOk="0" h="6127347" w="6127347">
                <a:moveTo>
                  <a:pt x="0" y="0"/>
                </a:moveTo>
                <a:lnTo>
                  <a:pt x="6127346" y="0"/>
                </a:lnTo>
                <a:lnTo>
                  <a:pt x="6127346" y="6127347"/>
                </a:lnTo>
                <a:lnTo>
                  <a:pt x="0" y="6127347"/>
                </a:lnTo>
                <a:lnTo>
                  <a:pt x="0" y="0"/>
                </a:lnTo>
                <a:close/>
              </a:path>
            </a:pathLst>
          </a:custGeom>
          <a:blipFill rotWithShape="1">
            <a:blip r:embed="rId4">
              <a:alphaModFix/>
            </a:blip>
            <a:stretch>
              <a:fillRect b="0" l="0" r="0" t="0"/>
            </a:stretch>
          </a:blipFill>
          <a:ln>
            <a:noFill/>
          </a:ln>
        </p:spPr>
      </p:sp>
      <p:sp>
        <p:nvSpPr>
          <p:cNvPr id="316" name="Google Shape;316;p24"/>
          <p:cNvSpPr/>
          <p:nvPr/>
        </p:nvSpPr>
        <p:spPr>
          <a:xfrm>
            <a:off x="3549888" y="8136768"/>
            <a:ext cx="516753" cy="848400"/>
          </a:xfrm>
          <a:custGeom>
            <a:rect b="b" l="l" r="r" t="t"/>
            <a:pathLst>
              <a:path extrusionOk="0" h="848400" w="516753">
                <a:moveTo>
                  <a:pt x="0" y="0"/>
                </a:moveTo>
                <a:lnTo>
                  <a:pt x="516752" y="0"/>
                </a:lnTo>
                <a:lnTo>
                  <a:pt x="516752" y="848400"/>
                </a:lnTo>
                <a:lnTo>
                  <a:pt x="0" y="848400"/>
                </a:lnTo>
                <a:lnTo>
                  <a:pt x="0" y="0"/>
                </a:lnTo>
                <a:close/>
              </a:path>
            </a:pathLst>
          </a:custGeom>
          <a:blipFill rotWithShape="1">
            <a:blip r:embed="rId5">
              <a:alphaModFix/>
            </a:blip>
            <a:stretch>
              <a:fillRect b="0" l="0" r="0" t="0"/>
            </a:stretch>
          </a:blipFill>
          <a:ln>
            <a:noFill/>
          </a:ln>
        </p:spPr>
      </p:sp>
      <p:sp>
        <p:nvSpPr>
          <p:cNvPr id="317" name="Google Shape;317;p24"/>
          <p:cNvSpPr/>
          <p:nvPr/>
        </p:nvSpPr>
        <p:spPr>
          <a:xfrm>
            <a:off x="2117709" y="8151124"/>
            <a:ext cx="291541" cy="848400"/>
          </a:xfrm>
          <a:custGeom>
            <a:rect b="b" l="l" r="r" t="t"/>
            <a:pathLst>
              <a:path extrusionOk="0" h="848400" w="291541">
                <a:moveTo>
                  <a:pt x="0" y="0"/>
                </a:moveTo>
                <a:lnTo>
                  <a:pt x="291541" y="0"/>
                </a:lnTo>
                <a:lnTo>
                  <a:pt x="291541" y="848400"/>
                </a:lnTo>
                <a:lnTo>
                  <a:pt x="0" y="848400"/>
                </a:lnTo>
                <a:lnTo>
                  <a:pt x="0" y="0"/>
                </a:lnTo>
                <a:close/>
              </a:path>
            </a:pathLst>
          </a:custGeom>
          <a:blipFill rotWithShape="1">
            <a:blip r:embed="rId6">
              <a:alphaModFix/>
            </a:blip>
            <a:stretch>
              <a:fillRect b="0" l="0" r="0" t="0"/>
            </a:stretch>
          </a:blipFill>
          <a:ln>
            <a:noFill/>
          </a:ln>
        </p:spPr>
      </p:sp>
      <p:sp>
        <p:nvSpPr>
          <p:cNvPr id="318" name="Google Shape;318;p24"/>
          <p:cNvSpPr/>
          <p:nvPr/>
        </p:nvSpPr>
        <p:spPr>
          <a:xfrm>
            <a:off x="4290916" y="8212367"/>
            <a:ext cx="449395" cy="787157"/>
          </a:xfrm>
          <a:custGeom>
            <a:rect b="b" l="l" r="r" t="t"/>
            <a:pathLst>
              <a:path extrusionOk="0" h="787157" w="449395">
                <a:moveTo>
                  <a:pt x="0" y="0"/>
                </a:moveTo>
                <a:lnTo>
                  <a:pt x="449395" y="0"/>
                </a:lnTo>
                <a:lnTo>
                  <a:pt x="449395" y="787157"/>
                </a:lnTo>
                <a:lnTo>
                  <a:pt x="0" y="787157"/>
                </a:lnTo>
                <a:lnTo>
                  <a:pt x="0" y="0"/>
                </a:lnTo>
                <a:close/>
              </a:path>
            </a:pathLst>
          </a:custGeom>
          <a:blipFill rotWithShape="1">
            <a:blip r:embed="rId7">
              <a:alphaModFix/>
            </a:blip>
            <a:stretch>
              <a:fillRect b="0" l="0" r="0" t="0"/>
            </a:stretch>
          </a:blipFill>
          <a:ln>
            <a:noFill/>
          </a:ln>
        </p:spPr>
      </p:sp>
      <p:sp>
        <p:nvSpPr>
          <p:cNvPr id="319" name="Google Shape;319;p24"/>
          <p:cNvSpPr/>
          <p:nvPr/>
        </p:nvSpPr>
        <p:spPr>
          <a:xfrm>
            <a:off x="785721" y="8193697"/>
            <a:ext cx="1108011" cy="805826"/>
          </a:xfrm>
          <a:custGeom>
            <a:rect b="b" l="l" r="r" t="t"/>
            <a:pathLst>
              <a:path extrusionOk="0" h="805826" w="1108011">
                <a:moveTo>
                  <a:pt x="0" y="0"/>
                </a:moveTo>
                <a:lnTo>
                  <a:pt x="1108011" y="0"/>
                </a:lnTo>
                <a:lnTo>
                  <a:pt x="1108011" y="805827"/>
                </a:lnTo>
                <a:lnTo>
                  <a:pt x="0" y="805827"/>
                </a:lnTo>
                <a:lnTo>
                  <a:pt x="0" y="0"/>
                </a:lnTo>
                <a:close/>
              </a:path>
            </a:pathLst>
          </a:custGeom>
          <a:blipFill rotWithShape="1">
            <a:blip r:embed="rId8">
              <a:alphaModFix/>
            </a:blip>
            <a:stretch>
              <a:fillRect b="0" l="0" r="0" t="0"/>
            </a:stretch>
          </a:blipFill>
          <a:ln>
            <a:noFill/>
          </a:ln>
        </p:spPr>
      </p:sp>
      <p:sp>
        <p:nvSpPr>
          <p:cNvPr id="320" name="Google Shape;320;p24"/>
          <p:cNvSpPr/>
          <p:nvPr/>
        </p:nvSpPr>
        <p:spPr>
          <a:xfrm>
            <a:off x="6463948" y="8150522"/>
            <a:ext cx="570994" cy="892178"/>
          </a:xfrm>
          <a:custGeom>
            <a:rect b="b" l="l" r="r" t="t"/>
            <a:pathLst>
              <a:path extrusionOk="0" h="892178" w="570994">
                <a:moveTo>
                  <a:pt x="0" y="0"/>
                </a:moveTo>
                <a:lnTo>
                  <a:pt x="570994" y="0"/>
                </a:lnTo>
                <a:lnTo>
                  <a:pt x="570994" y="892177"/>
                </a:lnTo>
                <a:lnTo>
                  <a:pt x="0" y="892177"/>
                </a:lnTo>
                <a:lnTo>
                  <a:pt x="0" y="0"/>
                </a:lnTo>
                <a:close/>
              </a:path>
            </a:pathLst>
          </a:custGeom>
          <a:blipFill rotWithShape="1">
            <a:blip r:embed="rId9">
              <a:alphaModFix/>
            </a:blip>
            <a:stretch>
              <a:fillRect b="0" l="0" r="0" t="0"/>
            </a:stretch>
          </a:blipFill>
          <a:ln>
            <a:noFill/>
          </a:ln>
        </p:spPr>
      </p:sp>
      <p:sp>
        <p:nvSpPr>
          <p:cNvPr id="321" name="Google Shape;321;p24"/>
          <p:cNvSpPr/>
          <p:nvPr/>
        </p:nvSpPr>
        <p:spPr>
          <a:xfrm>
            <a:off x="2548317" y="8151124"/>
            <a:ext cx="860360" cy="819688"/>
          </a:xfrm>
          <a:custGeom>
            <a:rect b="b" l="l" r="r" t="t"/>
            <a:pathLst>
              <a:path extrusionOk="0" h="819688" w="860360">
                <a:moveTo>
                  <a:pt x="0" y="0"/>
                </a:moveTo>
                <a:lnTo>
                  <a:pt x="860360" y="0"/>
                </a:lnTo>
                <a:lnTo>
                  <a:pt x="860360" y="819688"/>
                </a:lnTo>
                <a:lnTo>
                  <a:pt x="0" y="819688"/>
                </a:lnTo>
                <a:lnTo>
                  <a:pt x="0" y="0"/>
                </a:lnTo>
                <a:close/>
              </a:path>
            </a:pathLst>
          </a:custGeom>
          <a:blipFill rotWithShape="1">
            <a:blip r:embed="rId10">
              <a:alphaModFix/>
            </a:blip>
            <a:stretch>
              <a:fillRect b="0" l="0" r="0" t="0"/>
            </a:stretch>
          </a:blipFill>
          <a:ln>
            <a:noFill/>
          </a:ln>
        </p:spPr>
      </p:sp>
      <p:sp>
        <p:nvSpPr>
          <p:cNvPr id="322" name="Google Shape;322;p24"/>
          <p:cNvSpPr/>
          <p:nvPr/>
        </p:nvSpPr>
        <p:spPr>
          <a:xfrm>
            <a:off x="4964588" y="8181745"/>
            <a:ext cx="291541" cy="848400"/>
          </a:xfrm>
          <a:custGeom>
            <a:rect b="b" l="l" r="r" t="t"/>
            <a:pathLst>
              <a:path extrusionOk="0" h="848400" w="291541">
                <a:moveTo>
                  <a:pt x="0" y="0"/>
                </a:moveTo>
                <a:lnTo>
                  <a:pt x="291540" y="0"/>
                </a:lnTo>
                <a:lnTo>
                  <a:pt x="291540" y="848400"/>
                </a:lnTo>
                <a:lnTo>
                  <a:pt x="0" y="848400"/>
                </a:lnTo>
                <a:lnTo>
                  <a:pt x="0" y="0"/>
                </a:lnTo>
                <a:close/>
              </a:path>
            </a:pathLst>
          </a:custGeom>
          <a:blipFill rotWithShape="1">
            <a:blip r:embed="rId6">
              <a:alphaModFix/>
            </a:blip>
            <a:stretch>
              <a:fillRect b="0" l="0" r="0" t="0"/>
            </a:stretch>
          </a:blipFill>
          <a:ln>
            <a:noFill/>
          </a:ln>
        </p:spPr>
      </p:sp>
      <p:sp>
        <p:nvSpPr>
          <p:cNvPr id="323" name="Google Shape;323;p24"/>
          <p:cNvSpPr/>
          <p:nvPr/>
        </p:nvSpPr>
        <p:spPr>
          <a:xfrm>
            <a:off x="5462377" y="8212367"/>
            <a:ext cx="860360" cy="819688"/>
          </a:xfrm>
          <a:custGeom>
            <a:rect b="b" l="l" r="r" t="t"/>
            <a:pathLst>
              <a:path extrusionOk="0" h="819688" w="860360">
                <a:moveTo>
                  <a:pt x="0" y="0"/>
                </a:moveTo>
                <a:lnTo>
                  <a:pt x="860360" y="0"/>
                </a:lnTo>
                <a:lnTo>
                  <a:pt x="860360" y="819688"/>
                </a:lnTo>
                <a:lnTo>
                  <a:pt x="0" y="819688"/>
                </a:lnTo>
                <a:lnTo>
                  <a:pt x="0" y="0"/>
                </a:lnTo>
                <a:close/>
              </a:path>
            </a:pathLst>
          </a:custGeom>
          <a:blipFill rotWithShape="1">
            <a:blip r:embed="rId10">
              <a:alphaModFix/>
            </a:blip>
            <a:stretch>
              <a:fillRect b="0" l="0" r="0" t="0"/>
            </a:stretch>
          </a:blipFill>
          <a:ln>
            <a:noFill/>
          </a:ln>
        </p:spPr>
      </p:sp>
      <p:sp>
        <p:nvSpPr>
          <p:cNvPr id="324" name="Google Shape;324;p24"/>
          <p:cNvSpPr/>
          <p:nvPr/>
        </p:nvSpPr>
        <p:spPr>
          <a:xfrm>
            <a:off x="2396262" y="6541391"/>
            <a:ext cx="1302947" cy="1004453"/>
          </a:xfrm>
          <a:custGeom>
            <a:rect b="b" l="l" r="r" t="t"/>
            <a:pathLst>
              <a:path extrusionOk="0" h="1004453" w="1302947">
                <a:moveTo>
                  <a:pt x="0" y="0"/>
                </a:moveTo>
                <a:lnTo>
                  <a:pt x="1302947" y="0"/>
                </a:lnTo>
                <a:lnTo>
                  <a:pt x="1302947" y="1004453"/>
                </a:lnTo>
                <a:lnTo>
                  <a:pt x="0" y="1004453"/>
                </a:lnTo>
                <a:lnTo>
                  <a:pt x="0" y="0"/>
                </a:lnTo>
                <a:close/>
              </a:path>
            </a:pathLst>
          </a:custGeom>
          <a:blipFill rotWithShape="1">
            <a:blip r:embed="rId11">
              <a:alphaModFix/>
            </a:blip>
            <a:stretch>
              <a:fillRect b="0" l="0" r="0" t="0"/>
            </a:stretch>
          </a:blipFill>
          <a:ln>
            <a:noFill/>
          </a:ln>
        </p:spPr>
      </p:sp>
      <p:sp>
        <p:nvSpPr>
          <p:cNvPr id="325" name="Google Shape;325;p24"/>
          <p:cNvSpPr/>
          <p:nvPr/>
        </p:nvSpPr>
        <p:spPr>
          <a:xfrm>
            <a:off x="4006790" y="6337578"/>
            <a:ext cx="944809" cy="1412079"/>
          </a:xfrm>
          <a:custGeom>
            <a:rect b="b" l="l" r="r" t="t"/>
            <a:pathLst>
              <a:path extrusionOk="0" h="1412079" w="944809">
                <a:moveTo>
                  <a:pt x="0" y="0"/>
                </a:moveTo>
                <a:lnTo>
                  <a:pt x="944809" y="0"/>
                </a:lnTo>
                <a:lnTo>
                  <a:pt x="944809" y="1412079"/>
                </a:lnTo>
                <a:lnTo>
                  <a:pt x="0" y="1412079"/>
                </a:lnTo>
                <a:lnTo>
                  <a:pt x="0" y="0"/>
                </a:lnTo>
                <a:close/>
              </a:path>
            </a:pathLst>
          </a:custGeom>
          <a:blipFill rotWithShape="1">
            <a:blip r:embed="rId12">
              <a:alphaModFix/>
            </a:blip>
            <a:stretch>
              <a:fillRect b="0" l="0" r="0" t="0"/>
            </a:stretch>
          </a:blipFill>
          <a:ln>
            <a:noFill/>
          </a:ln>
        </p:spPr>
      </p:sp>
      <p:sp>
        <p:nvSpPr>
          <p:cNvPr id="326" name="Google Shape;326;p24"/>
          <p:cNvSpPr txBox="1"/>
          <p:nvPr/>
        </p:nvSpPr>
        <p:spPr>
          <a:xfrm>
            <a:off x="12820482" y="6995992"/>
            <a:ext cx="3711600" cy="255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DFC"/>
                </a:solidFill>
                <a:latin typeface="DM Sans"/>
                <a:ea typeface="DM Sans"/>
                <a:cs typeface="DM Sans"/>
                <a:sym typeface="DM Sans"/>
              </a:rPr>
              <a:t>Lorem ipsum odor amet, consectetuer adipiscing elit. Fringilla et suspendisse arcu ad sapien egestas tempor nullam. Mattis malesuada elementum sed nulla mollis euismod hac. </a:t>
            </a:r>
            <a:endParaRPr/>
          </a:p>
        </p:txBody>
      </p:sp>
      <p:sp>
        <p:nvSpPr>
          <p:cNvPr id="327" name="Google Shape;327;p24"/>
          <p:cNvSpPr txBox="1"/>
          <p:nvPr/>
        </p:nvSpPr>
        <p:spPr>
          <a:xfrm>
            <a:off x="7606150" y="2280807"/>
            <a:ext cx="3711600" cy="255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DFC"/>
                </a:solidFill>
                <a:latin typeface="DM Sans"/>
                <a:ea typeface="DM Sans"/>
                <a:cs typeface="DM Sans"/>
                <a:sym typeface="DM Sans"/>
              </a:rPr>
              <a:t>Lorem ipsum odor amet, consectetuer adipiscing elit. Fringilla et suspendisse arcu ad sapien egestas tempor nullam. Mattis malesuada elementum sed nulla mollis euismod hac. </a:t>
            </a:r>
            <a:endParaRPr/>
          </a:p>
        </p:txBody>
      </p:sp>
      <p:pic>
        <p:nvPicPr>
          <p:cNvPr id="328" name="Google Shape;328;p24"/>
          <p:cNvPicPr preferRelativeResize="0"/>
          <p:nvPr/>
        </p:nvPicPr>
        <p:blipFill rotWithShape="1">
          <a:blip r:embed="rId13">
            <a:alphaModFix/>
          </a:blip>
          <a:srcRect b="5436" l="5436" r="5436" t="5436"/>
          <a:stretch/>
        </p:blipFill>
        <p:spPr>
          <a:xfrm>
            <a:off x="1345025" y="1217050"/>
            <a:ext cx="4657800" cy="4657800"/>
          </a:xfrm>
          <a:prstGeom prst="ellipse">
            <a:avLst/>
          </a:prstGeom>
          <a:noFill/>
          <a:ln cap="flat" cmpd="sng" w="152400">
            <a:solidFill>
              <a:srgbClr val="FFFDFC"/>
            </a:solidFill>
            <a:prstDash val="solid"/>
            <a:round/>
            <a:headEnd len="sm" w="sm" type="none"/>
            <a:tailEnd len="sm" w="sm" type="none"/>
          </a:ln>
        </p:spPr>
      </p:pic>
      <p:pic>
        <p:nvPicPr>
          <p:cNvPr id="329" name="Google Shape;329;p24"/>
          <p:cNvPicPr preferRelativeResize="0"/>
          <p:nvPr/>
        </p:nvPicPr>
        <p:blipFill rotWithShape="1">
          <a:blip r:embed="rId14">
            <a:alphaModFix/>
          </a:blip>
          <a:srcRect b="6140" l="9070" r="3202" t="6132"/>
          <a:stretch/>
        </p:blipFill>
        <p:spPr>
          <a:xfrm>
            <a:off x="7873738" y="6512800"/>
            <a:ext cx="3176400" cy="3176400"/>
          </a:xfrm>
          <a:prstGeom prst="ellipse">
            <a:avLst/>
          </a:prstGeom>
          <a:noFill/>
          <a:ln cap="flat" cmpd="sng" w="152400">
            <a:solidFill>
              <a:srgbClr val="FFFDFC"/>
            </a:solidFill>
            <a:prstDash val="solid"/>
            <a:round/>
            <a:headEnd len="sm" w="sm" type="none"/>
            <a:tailEnd len="sm" w="sm" type="none"/>
          </a:ln>
        </p:spPr>
      </p:pic>
      <p:pic>
        <p:nvPicPr>
          <p:cNvPr id="330" name="Google Shape;330;p24"/>
          <p:cNvPicPr preferRelativeResize="0"/>
          <p:nvPr/>
        </p:nvPicPr>
        <p:blipFill rotWithShape="1">
          <a:blip r:embed="rId15">
            <a:alphaModFix/>
          </a:blip>
          <a:srcRect b="5532" l="5523" r="5532" t="5523"/>
          <a:stretch/>
        </p:blipFill>
        <p:spPr>
          <a:xfrm>
            <a:off x="12746900" y="1574900"/>
            <a:ext cx="3977400" cy="3965400"/>
          </a:xfrm>
          <a:prstGeom prst="ellipse">
            <a:avLst/>
          </a:prstGeom>
          <a:noFill/>
          <a:ln cap="flat" cmpd="sng" w="114300">
            <a:solidFill>
              <a:srgbClr val="FFFDFC"/>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