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Berkshire Swash"/>
      <p:regular r:id="rId29"/>
    </p:embeddedFont>
    <p:embeddedFont>
      <p:font typeface="Open Sans"/>
      <p:bold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erkshireSwash-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Italic.fntdata"/><Relationship Id="rId30" Type="http://schemas.openxmlformats.org/officeDocument/2006/relationships/font" Target="fonts/OpenSans-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 name="Shape 63"/>
        <p:cNvGrpSpPr/>
        <p:nvPr/>
      </p:nvGrpSpPr>
      <p:grpSpPr>
        <a:xfrm>
          <a:off x="0" y="0"/>
          <a:ext cx="0" cy="0"/>
          <a:chOff x="0" y="0"/>
          <a:chExt cx="0" cy="0"/>
        </a:xfrm>
      </p:grpSpPr>
      <p:sp>
        <p:nvSpPr>
          <p:cNvPr id="64" name="Google Shape;64;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11"/>
          <p:cNvSpPr/>
          <p:nvPr>
            <p:ph idx="2" type="pic"/>
          </p:nvPr>
        </p:nvSpPr>
        <p:spPr>
          <a:xfrm>
            <a:off x="1792288" y="612775"/>
            <a:ext cx="5486400" cy="4114800"/>
          </a:xfrm>
          <a:prstGeom prst="rect">
            <a:avLst/>
          </a:prstGeom>
          <a:noFill/>
          <a:ln>
            <a:noFill/>
          </a:ln>
        </p:spPr>
      </p:sp>
      <p:sp>
        <p:nvSpPr>
          <p:cNvPr id="66" name="Google Shape;66;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7" name="Google Shape;67;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0" name="Shape 70"/>
        <p:cNvGrpSpPr/>
        <p:nvPr/>
      </p:nvGrpSpPr>
      <p:grpSpPr>
        <a:xfrm>
          <a:off x="0" y="0"/>
          <a:ext cx="0" cy="0"/>
          <a:chOff x="0" y="0"/>
          <a:chExt cx="0" cy="0"/>
        </a:xfrm>
      </p:grpSpPr>
      <p:sp>
        <p:nvSpPr>
          <p:cNvPr id="71" name="Google Shape;71;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 name="Google Shape;73;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6" name="Shape 76"/>
        <p:cNvGrpSpPr/>
        <p:nvPr/>
      </p:nvGrpSpPr>
      <p:grpSpPr>
        <a:xfrm>
          <a:off x="0" y="0"/>
          <a:ext cx="0" cy="0"/>
          <a:chOff x="0" y="0"/>
          <a:chExt cx="0" cy="0"/>
        </a:xfrm>
      </p:grpSpPr>
      <p:sp>
        <p:nvSpPr>
          <p:cNvPr id="77" name="Google Shape;77;p1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9" name="Google Shape;79;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18288000" cy="1028700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0" name="Google Shape;20;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 name="Google Shape;26;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2" name="Google Shape;32;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8" name="Google Shape;38;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9" name="Google Shape;39;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 name="Shape 56"/>
        <p:cNvGrpSpPr/>
        <p:nvPr/>
      </p:nvGrpSpPr>
      <p:grpSpPr>
        <a:xfrm>
          <a:off x="0" y="0"/>
          <a:ext cx="0" cy="0"/>
          <a:chOff x="0" y="0"/>
          <a:chExt cx="0" cy="0"/>
        </a:xfrm>
      </p:grpSpPr>
      <p:sp>
        <p:nvSpPr>
          <p:cNvPr id="57" name="Google Shape;57;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9" name="Google Shape;59;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0" name="Google Shape;60;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1.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5.png"/><Relationship Id="rId6"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2.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22.jpg"/><Relationship Id="rId5" Type="http://schemas.openxmlformats.org/officeDocument/2006/relationships/image" Target="../media/image17.jpg"/><Relationship Id="rId6" Type="http://schemas.openxmlformats.org/officeDocument/2006/relationships/image" Target="../media/image21.jpg"/><Relationship Id="rId7"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3.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jpg"/><Relationship Id="rId4" Type="http://schemas.openxmlformats.org/officeDocument/2006/relationships/image" Target="../media/image2.png"/><Relationship Id="rId9"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20.jpg"/><Relationship Id="rId8"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11.png"/><Relationship Id="rId8" Type="http://schemas.openxmlformats.org/officeDocument/2006/relationships/image" Target="../media/image13.png"/></Relationships>
</file>

<file path=ppt/slides/_rels/slide22.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5.png"/><Relationship Id="rId9"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3.png"/><Relationship Id="rId8"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2.png"/><Relationship Id="rId5"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2.jpg"/><Relationship Id="rId4" Type="http://schemas.openxmlformats.org/officeDocument/2006/relationships/image" Target="../media/image2.pn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85" name="Shape 85"/>
        <p:cNvGrpSpPr/>
        <p:nvPr/>
      </p:nvGrpSpPr>
      <p:grpSpPr>
        <a:xfrm>
          <a:off x="0" y="0"/>
          <a:ext cx="0" cy="0"/>
          <a:chOff x="0" y="0"/>
          <a:chExt cx="0" cy="0"/>
        </a:xfrm>
      </p:grpSpPr>
      <p:sp>
        <p:nvSpPr>
          <p:cNvPr id="86" name="Google Shape;86;p14"/>
          <p:cNvSpPr/>
          <p:nvPr/>
        </p:nvSpPr>
        <p:spPr>
          <a:xfrm>
            <a:off x="-3529462" y="-3512369"/>
            <a:ext cx="9116325" cy="9082139"/>
          </a:xfrm>
          <a:custGeom>
            <a:rect b="b" l="l" r="r" t="t"/>
            <a:pathLst>
              <a:path extrusionOk="0" h="9082139" w="9116325">
                <a:moveTo>
                  <a:pt x="0" y="0"/>
                </a:moveTo>
                <a:lnTo>
                  <a:pt x="9116324" y="0"/>
                </a:lnTo>
                <a:lnTo>
                  <a:pt x="9116324" y="9082138"/>
                </a:lnTo>
                <a:lnTo>
                  <a:pt x="0" y="9082138"/>
                </a:lnTo>
                <a:lnTo>
                  <a:pt x="0" y="0"/>
                </a:lnTo>
                <a:close/>
              </a:path>
            </a:pathLst>
          </a:custGeom>
          <a:blipFill rotWithShape="1">
            <a:blip r:embed="rId3">
              <a:alphaModFix/>
            </a:blip>
            <a:stretch>
              <a:fillRect b="0" l="0" r="0" t="0"/>
            </a:stretch>
          </a:blipFill>
          <a:ln>
            <a:noFill/>
          </a:ln>
        </p:spPr>
      </p:sp>
      <p:sp>
        <p:nvSpPr>
          <p:cNvPr id="87" name="Google Shape;87;p14"/>
          <p:cNvSpPr/>
          <p:nvPr/>
        </p:nvSpPr>
        <p:spPr>
          <a:xfrm>
            <a:off x="13495815" y="5622412"/>
            <a:ext cx="7526970" cy="7555302"/>
          </a:xfrm>
          <a:custGeom>
            <a:rect b="b" l="l" r="r" t="t"/>
            <a:pathLst>
              <a:path extrusionOk="0" h="7555302" w="7526970">
                <a:moveTo>
                  <a:pt x="0" y="0"/>
                </a:moveTo>
                <a:lnTo>
                  <a:pt x="7526970" y="0"/>
                </a:lnTo>
                <a:lnTo>
                  <a:pt x="7526970" y="7555303"/>
                </a:lnTo>
                <a:lnTo>
                  <a:pt x="0" y="7555303"/>
                </a:lnTo>
                <a:lnTo>
                  <a:pt x="0" y="0"/>
                </a:lnTo>
                <a:close/>
              </a:path>
            </a:pathLst>
          </a:custGeom>
          <a:blipFill rotWithShape="1">
            <a:blip r:embed="rId4">
              <a:alphaModFix/>
            </a:blip>
            <a:stretch>
              <a:fillRect b="0" l="0" r="0" t="0"/>
            </a:stretch>
          </a:blipFill>
          <a:ln>
            <a:noFill/>
          </a:ln>
        </p:spPr>
      </p:sp>
      <p:sp>
        <p:nvSpPr>
          <p:cNvPr id="88" name="Google Shape;88;p14"/>
          <p:cNvSpPr/>
          <p:nvPr/>
        </p:nvSpPr>
        <p:spPr>
          <a:xfrm>
            <a:off x="-524533" y="7192880"/>
            <a:ext cx="4564271" cy="4010853"/>
          </a:xfrm>
          <a:custGeom>
            <a:rect b="b" l="l" r="r" t="t"/>
            <a:pathLst>
              <a:path extrusionOk="0" h="4010853" w="4564271">
                <a:moveTo>
                  <a:pt x="0" y="0"/>
                </a:moveTo>
                <a:lnTo>
                  <a:pt x="4564271" y="0"/>
                </a:lnTo>
                <a:lnTo>
                  <a:pt x="4564271" y="4010853"/>
                </a:lnTo>
                <a:lnTo>
                  <a:pt x="0" y="4010853"/>
                </a:lnTo>
                <a:lnTo>
                  <a:pt x="0" y="0"/>
                </a:lnTo>
                <a:close/>
              </a:path>
            </a:pathLst>
          </a:custGeom>
          <a:blipFill rotWithShape="1">
            <a:blip r:embed="rId5">
              <a:alphaModFix/>
            </a:blip>
            <a:stretch>
              <a:fillRect b="0" l="0" r="0" t="0"/>
            </a:stretch>
          </a:blipFill>
          <a:ln>
            <a:noFill/>
          </a:ln>
        </p:spPr>
      </p:sp>
      <p:sp>
        <p:nvSpPr>
          <p:cNvPr id="89" name="Google Shape;89;p14"/>
          <p:cNvSpPr/>
          <p:nvPr/>
        </p:nvSpPr>
        <p:spPr>
          <a:xfrm>
            <a:off x="3591505" y="9400064"/>
            <a:ext cx="1634576" cy="1803670"/>
          </a:xfrm>
          <a:custGeom>
            <a:rect b="b" l="l" r="r" t="t"/>
            <a:pathLst>
              <a:path extrusionOk="0" h="1803670" w="1634576">
                <a:moveTo>
                  <a:pt x="0" y="0"/>
                </a:moveTo>
                <a:lnTo>
                  <a:pt x="1634575" y="0"/>
                </a:lnTo>
                <a:lnTo>
                  <a:pt x="1634575" y="1803669"/>
                </a:lnTo>
                <a:lnTo>
                  <a:pt x="0" y="1803669"/>
                </a:lnTo>
                <a:lnTo>
                  <a:pt x="0" y="0"/>
                </a:lnTo>
                <a:close/>
              </a:path>
            </a:pathLst>
          </a:custGeom>
          <a:blipFill rotWithShape="1">
            <a:blip r:embed="rId6">
              <a:alphaModFix/>
            </a:blip>
            <a:stretch>
              <a:fillRect b="0" l="0" r="0" t="0"/>
            </a:stretch>
          </a:blipFill>
          <a:ln>
            <a:noFill/>
          </a:ln>
        </p:spPr>
      </p:sp>
      <p:sp>
        <p:nvSpPr>
          <p:cNvPr id="90" name="Google Shape;90;p14"/>
          <p:cNvSpPr/>
          <p:nvPr/>
        </p:nvSpPr>
        <p:spPr>
          <a:xfrm>
            <a:off x="5226080" y="7596394"/>
            <a:ext cx="3078810" cy="2705504"/>
          </a:xfrm>
          <a:custGeom>
            <a:rect b="b" l="l" r="r" t="t"/>
            <a:pathLst>
              <a:path extrusionOk="0" h="2705504" w="3078810">
                <a:moveTo>
                  <a:pt x="0" y="0"/>
                </a:moveTo>
                <a:lnTo>
                  <a:pt x="3078810" y="0"/>
                </a:lnTo>
                <a:lnTo>
                  <a:pt x="3078810" y="2705504"/>
                </a:lnTo>
                <a:lnTo>
                  <a:pt x="0" y="2705504"/>
                </a:lnTo>
                <a:lnTo>
                  <a:pt x="0" y="0"/>
                </a:lnTo>
                <a:close/>
              </a:path>
            </a:pathLst>
          </a:custGeom>
          <a:blipFill rotWithShape="1">
            <a:blip r:embed="rId5">
              <a:alphaModFix/>
            </a:blip>
            <a:stretch>
              <a:fillRect b="0" l="0" r="0" t="0"/>
            </a:stretch>
          </a:blipFill>
          <a:ln>
            <a:noFill/>
          </a:ln>
        </p:spPr>
      </p:sp>
      <p:sp>
        <p:nvSpPr>
          <p:cNvPr id="91" name="Google Shape;91;p14"/>
          <p:cNvSpPr/>
          <p:nvPr/>
        </p:nvSpPr>
        <p:spPr>
          <a:xfrm>
            <a:off x="8747433" y="8013172"/>
            <a:ext cx="2747462" cy="3031682"/>
          </a:xfrm>
          <a:custGeom>
            <a:rect b="b" l="l" r="r" t="t"/>
            <a:pathLst>
              <a:path extrusionOk="0" h="3031682" w="2747462">
                <a:moveTo>
                  <a:pt x="0" y="0"/>
                </a:moveTo>
                <a:lnTo>
                  <a:pt x="2747462" y="0"/>
                </a:lnTo>
                <a:lnTo>
                  <a:pt x="2747462" y="3031682"/>
                </a:lnTo>
                <a:lnTo>
                  <a:pt x="0" y="3031682"/>
                </a:lnTo>
                <a:lnTo>
                  <a:pt x="0" y="0"/>
                </a:lnTo>
                <a:close/>
              </a:path>
            </a:pathLst>
          </a:custGeom>
          <a:blipFill rotWithShape="1">
            <a:blip r:embed="rId6">
              <a:alphaModFix/>
            </a:blip>
            <a:stretch>
              <a:fillRect b="0" l="0" r="0" t="0"/>
            </a:stretch>
          </a:blipFill>
          <a:ln>
            <a:noFill/>
          </a:ln>
        </p:spPr>
      </p:sp>
      <p:sp>
        <p:nvSpPr>
          <p:cNvPr id="92" name="Google Shape;92;p14"/>
          <p:cNvSpPr/>
          <p:nvPr/>
        </p:nvSpPr>
        <p:spPr>
          <a:xfrm>
            <a:off x="6528265" y="-1550688"/>
            <a:ext cx="4564271" cy="4010853"/>
          </a:xfrm>
          <a:custGeom>
            <a:rect b="b" l="l" r="r" t="t"/>
            <a:pathLst>
              <a:path extrusionOk="0" h="4010853" w="4564271">
                <a:moveTo>
                  <a:pt x="0" y="0"/>
                </a:moveTo>
                <a:lnTo>
                  <a:pt x="4564271" y="0"/>
                </a:lnTo>
                <a:lnTo>
                  <a:pt x="4564271" y="4010854"/>
                </a:lnTo>
                <a:lnTo>
                  <a:pt x="0" y="4010854"/>
                </a:lnTo>
                <a:lnTo>
                  <a:pt x="0" y="0"/>
                </a:lnTo>
                <a:close/>
              </a:path>
            </a:pathLst>
          </a:custGeom>
          <a:blipFill rotWithShape="1">
            <a:blip r:embed="rId5">
              <a:alphaModFix/>
            </a:blip>
            <a:stretch>
              <a:fillRect b="0" l="0" r="0" t="0"/>
            </a:stretch>
          </a:blipFill>
          <a:ln>
            <a:noFill/>
          </a:ln>
        </p:spPr>
      </p:sp>
      <p:sp>
        <p:nvSpPr>
          <p:cNvPr id="93" name="Google Shape;93;p14"/>
          <p:cNvSpPr/>
          <p:nvPr/>
        </p:nvSpPr>
        <p:spPr>
          <a:xfrm>
            <a:off x="10644303" y="656496"/>
            <a:ext cx="1634576" cy="1803670"/>
          </a:xfrm>
          <a:custGeom>
            <a:rect b="b" l="l" r="r" t="t"/>
            <a:pathLst>
              <a:path extrusionOk="0" h="1803670" w="1634576">
                <a:moveTo>
                  <a:pt x="0" y="0"/>
                </a:moveTo>
                <a:lnTo>
                  <a:pt x="1634575" y="0"/>
                </a:lnTo>
                <a:lnTo>
                  <a:pt x="1634575" y="1803670"/>
                </a:lnTo>
                <a:lnTo>
                  <a:pt x="0" y="1803670"/>
                </a:lnTo>
                <a:lnTo>
                  <a:pt x="0" y="0"/>
                </a:lnTo>
                <a:close/>
              </a:path>
            </a:pathLst>
          </a:custGeom>
          <a:blipFill rotWithShape="1">
            <a:blip r:embed="rId6">
              <a:alphaModFix/>
            </a:blip>
            <a:stretch>
              <a:fillRect b="0" l="0" r="0" t="0"/>
            </a:stretch>
          </a:blipFill>
          <a:ln>
            <a:noFill/>
          </a:ln>
        </p:spPr>
      </p:sp>
      <p:sp>
        <p:nvSpPr>
          <p:cNvPr id="94" name="Google Shape;94;p14"/>
          <p:cNvSpPr/>
          <p:nvPr/>
        </p:nvSpPr>
        <p:spPr>
          <a:xfrm>
            <a:off x="12278878" y="-1147173"/>
            <a:ext cx="3078810" cy="2705504"/>
          </a:xfrm>
          <a:custGeom>
            <a:rect b="b" l="l" r="r" t="t"/>
            <a:pathLst>
              <a:path extrusionOk="0" h="2705504" w="3078810">
                <a:moveTo>
                  <a:pt x="0" y="0"/>
                </a:moveTo>
                <a:lnTo>
                  <a:pt x="3078811" y="0"/>
                </a:lnTo>
                <a:lnTo>
                  <a:pt x="3078811" y="2705504"/>
                </a:lnTo>
                <a:lnTo>
                  <a:pt x="0" y="2705504"/>
                </a:lnTo>
                <a:lnTo>
                  <a:pt x="0" y="0"/>
                </a:lnTo>
                <a:close/>
              </a:path>
            </a:pathLst>
          </a:custGeom>
          <a:blipFill rotWithShape="1">
            <a:blip r:embed="rId5">
              <a:alphaModFix/>
            </a:blip>
            <a:stretch>
              <a:fillRect b="0" l="0" r="0" t="0"/>
            </a:stretch>
          </a:blipFill>
          <a:ln>
            <a:noFill/>
          </a:ln>
        </p:spPr>
      </p:sp>
      <p:sp>
        <p:nvSpPr>
          <p:cNvPr id="95" name="Google Shape;95;p14"/>
          <p:cNvSpPr/>
          <p:nvPr/>
        </p:nvSpPr>
        <p:spPr>
          <a:xfrm>
            <a:off x="15800232" y="-730396"/>
            <a:ext cx="2747462" cy="3031682"/>
          </a:xfrm>
          <a:custGeom>
            <a:rect b="b" l="l" r="r" t="t"/>
            <a:pathLst>
              <a:path extrusionOk="0" h="3031682" w="2747462">
                <a:moveTo>
                  <a:pt x="0" y="0"/>
                </a:moveTo>
                <a:lnTo>
                  <a:pt x="2747461" y="0"/>
                </a:lnTo>
                <a:lnTo>
                  <a:pt x="2747461" y="3031683"/>
                </a:lnTo>
                <a:lnTo>
                  <a:pt x="0" y="3031683"/>
                </a:lnTo>
                <a:lnTo>
                  <a:pt x="0" y="0"/>
                </a:lnTo>
                <a:close/>
              </a:path>
            </a:pathLst>
          </a:custGeom>
          <a:blipFill rotWithShape="1">
            <a:blip r:embed="rId6">
              <a:alphaModFix/>
            </a:blip>
            <a:stretch>
              <a:fillRect b="0" l="0" r="0" t="0"/>
            </a:stretch>
          </a:blipFill>
          <a:ln>
            <a:noFill/>
          </a:ln>
        </p:spPr>
      </p:sp>
      <p:sp>
        <p:nvSpPr>
          <p:cNvPr id="96" name="Google Shape;96;p14"/>
          <p:cNvSpPr txBox="1"/>
          <p:nvPr/>
        </p:nvSpPr>
        <p:spPr>
          <a:xfrm rot="-359936">
            <a:off x="-2104657" y="2329641"/>
            <a:ext cx="14352938" cy="1903731"/>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12491" u="none" cap="none" strike="noStrike">
                <a:solidFill>
                  <a:srgbClr val="FFFFFF"/>
                </a:solidFill>
                <a:latin typeface="Berkshire Swash"/>
                <a:ea typeface="Berkshire Swash"/>
                <a:cs typeface="Berkshire Swash"/>
                <a:sym typeface="Berkshire Swash"/>
              </a:rPr>
              <a:t>Orthodox </a:t>
            </a:r>
            <a:endParaRPr/>
          </a:p>
        </p:txBody>
      </p:sp>
      <p:sp>
        <p:nvSpPr>
          <p:cNvPr id="97" name="Google Shape;97;p14"/>
          <p:cNvSpPr txBox="1"/>
          <p:nvPr/>
        </p:nvSpPr>
        <p:spPr>
          <a:xfrm rot="-359936">
            <a:off x="1346085" y="3404613"/>
            <a:ext cx="18227458" cy="2605522"/>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17034" u="none" cap="none" strike="noStrike">
                <a:solidFill>
                  <a:srgbClr val="FFFFFF"/>
                </a:solidFill>
                <a:latin typeface="Berkshire Swash"/>
                <a:ea typeface="Berkshire Swash"/>
                <a:cs typeface="Berkshire Swash"/>
                <a:sym typeface="Berkshire Swash"/>
              </a:rPr>
              <a:t>Christmas Day </a:t>
            </a:r>
            <a:endParaRPr/>
          </a:p>
        </p:txBody>
      </p:sp>
      <p:sp>
        <p:nvSpPr>
          <p:cNvPr id="98" name="Google Shape;98;p14"/>
          <p:cNvSpPr txBox="1"/>
          <p:nvPr/>
        </p:nvSpPr>
        <p:spPr>
          <a:xfrm rot="-359936">
            <a:off x="7910363" y="5669775"/>
            <a:ext cx="10340480" cy="1206568"/>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949" u="none" cap="none" strike="noStrike">
                <a:solidFill>
                  <a:srgbClr val="FFFFFF"/>
                </a:solidFill>
                <a:latin typeface="Berkshire Swash"/>
                <a:ea typeface="Berkshire Swash"/>
                <a:cs typeface="Berkshire Swash"/>
                <a:sym typeface="Berkshire Swash"/>
              </a:rPr>
              <a:t>Minitheme</a:t>
            </a:r>
            <a:endParaRPr/>
          </a:p>
        </p:txBody>
      </p:sp>
      <p:sp>
        <p:nvSpPr>
          <p:cNvPr id="99" name="Google Shape;99;p14"/>
          <p:cNvSpPr/>
          <p:nvPr/>
        </p:nvSpPr>
        <p:spPr>
          <a:xfrm rot="-290798">
            <a:off x="8617375" y="2321227"/>
            <a:ext cx="5634855" cy="1105840"/>
          </a:xfrm>
          <a:custGeom>
            <a:rect b="b" l="l" r="r" t="t"/>
            <a:pathLst>
              <a:path extrusionOk="0" h="1105840" w="5634855">
                <a:moveTo>
                  <a:pt x="0" y="0"/>
                </a:moveTo>
                <a:lnTo>
                  <a:pt x="5634855" y="0"/>
                </a:lnTo>
                <a:lnTo>
                  <a:pt x="5634855" y="1105840"/>
                </a:lnTo>
                <a:lnTo>
                  <a:pt x="0" y="1105840"/>
                </a:lnTo>
                <a:lnTo>
                  <a:pt x="0" y="0"/>
                </a:lnTo>
                <a:close/>
              </a:path>
            </a:pathLst>
          </a:custGeom>
          <a:blipFill rotWithShape="1">
            <a:blip r:embed="rId7">
              <a:alphaModFix/>
            </a:blip>
            <a:stretch>
              <a:fillRect b="0" l="0" r="0" t="0"/>
            </a:stretch>
          </a:blipFill>
          <a:ln>
            <a:noFill/>
          </a:ln>
        </p:spPr>
      </p:sp>
      <p:sp>
        <p:nvSpPr>
          <p:cNvPr id="100" name="Google Shape;100;p14"/>
          <p:cNvSpPr/>
          <p:nvPr/>
        </p:nvSpPr>
        <p:spPr>
          <a:xfrm flipH="1" rot="10509202">
            <a:off x="4990397" y="6254333"/>
            <a:ext cx="5268852" cy="1034012"/>
          </a:xfrm>
          <a:custGeom>
            <a:rect b="b" l="l" r="r" t="t"/>
            <a:pathLst>
              <a:path extrusionOk="0" h="1034012" w="5268852">
                <a:moveTo>
                  <a:pt x="0" y="1034012"/>
                </a:moveTo>
                <a:lnTo>
                  <a:pt x="5268852" y="1034012"/>
                </a:lnTo>
                <a:lnTo>
                  <a:pt x="5268852" y="0"/>
                </a:lnTo>
                <a:lnTo>
                  <a:pt x="0" y="0"/>
                </a:lnTo>
                <a:lnTo>
                  <a:pt x="0" y="1034012"/>
                </a:lnTo>
                <a:close/>
              </a:path>
            </a:pathLst>
          </a:custGeom>
          <a:blipFill rotWithShape="1">
            <a:blip r:embed="rId7">
              <a:alphaModFix/>
            </a:blip>
            <a:stretch>
              <a:fillRect b="0" l="0" r="0" t="0"/>
            </a:stretch>
          </a:blipFill>
          <a:ln>
            <a:noFill/>
          </a:ln>
        </p:spPr>
      </p:sp>
      <p:grpSp>
        <p:nvGrpSpPr>
          <p:cNvPr id="101" name="Google Shape;101;p14"/>
          <p:cNvGrpSpPr/>
          <p:nvPr/>
        </p:nvGrpSpPr>
        <p:grpSpPr>
          <a:xfrm rot="-206395">
            <a:off x="7178049" y="7506530"/>
            <a:ext cx="7824398" cy="1151448"/>
            <a:chOff x="0" y="-47625"/>
            <a:chExt cx="2060747" cy="303262"/>
          </a:xfrm>
        </p:grpSpPr>
        <p:sp>
          <p:nvSpPr>
            <p:cNvPr id="102" name="Google Shape;102;p14"/>
            <p:cNvSpPr/>
            <p:nvPr/>
          </p:nvSpPr>
          <p:spPr>
            <a:xfrm>
              <a:off x="0" y="0"/>
              <a:ext cx="2060747" cy="255637"/>
            </a:xfrm>
            <a:custGeom>
              <a:rect b="b" l="l" r="r" t="t"/>
              <a:pathLst>
                <a:path extrusionOk="0" h="255637" w="2060747">
                  <a:moveTo>
                    <a:pt x="11874" y="0"/>
                  </a:moveTo>
                  <a:lnTo>
                    <a:pt x="2048873" y="0"/>
                  </a:lnTo>
                  <a:cubicBezTo>
                    <a:pt x="2055431" y="0"/>
                    <a:pt x="2060747" y="5316"/>
                    <a:pt x="2060747" y="11874"/>
                  </a:cubicBezTo>
                  <a:lnTo>
                    <a:pt x="2060747" y="243764"/>
                  </a:lnTo>
                  <a:cubicBezTo>
                    <a:pt x="2060747" y="250321"/>
                    <a:pt x="2055431" y="255637"/>
                    <a:pt x="2048873" y="255637"/>
                  </a:cubicBezTo>
                  <a:lnTo>
                    <a:pt x="11874" y="255637"/>
                  </a:lnTo>
                  <a:cubicBezTo>
                    <a:pt x="5316" y="255637"/>
                    <a:pt x="0" y="250321"/>
                    <a:pt x="0" y="243764"/>
                  </a:cubicBezTo>
                  <a:lnTo>
                    <a:pt x="0" y="11874"/>
                  </a:lnTo>
                  <a:cubicBezTo>
                    <a:pt x="0" y="5316"/>
                    <a:pt x="5316" y="0"/>
                    <a:pt x="11874"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txBox="1"/>
            <p:nvPr/>
          </p:nvSpPr>
          <p:spPr>
            <a:xfrm>
              <a:off x="0" y="-47625"/>
              <a:ext cx="2060747" cy="30326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 name="Google Shape;104;p14"/>
          <p:cNvSpPr txBox="1"/>
          <p:nvPr/>
        </p:nvSpPr>
        <p:spPr>
          <a:xfrm rot="-206403">
            <a:off x="6541905" y="7903939"/>
            <a:ext cx="9094387" cy="47725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100" u="none" cap="none" strike="noStrike">
                <a:solidFill>
                  <a:srgbClr val="FFFFFF"/>
                </a:solidFill>
                <a:latin typeface="Open Sans"/>
                <a:ea typeface="Open Sans"/>
                <a:cs typeface="Open Sans"/>
                <a:sym typeface="Open Sans"/>
              </a:rPr>
              <a:t>MULTI-PURPOSE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354" name="Shape 354"/>
        <p:cNvGrpSpPr/>
        <p:nvPr/>
      </p:nvGrpSpPr>
      <p:grpSpPr>
        <a:xfrm>
          <a:off x="0" y="0"/>
          <a:ext cx="0" cy="0"/>
          <a:chOff x="0" y="0"/>
          <a:chExt cx="0" cy="0"/>
        </a:xfrm>
      </p:grpSpPr>
      <p:pic>
        <p:nvPicPr>
          <p:cNvPr id="355" name="Google Shape;355;p23"/>
          <p:cNvPicPr preferRelativeResize="0"/>
          <p:nvPr/>
        </p:nvPicPr>
        <p:blipFill rotWithShape="1">
          <a:blip r:embed="rId3">
            <a:alphaModFix/>
          </a:blip>
          <a:srcRect b="0" l="21868" r="19924" t="0"/>
          <a:stretch/>
        </p:blipFill>
        <p:spPr>
          <a:xfrm rot="-766381">
            <a:off x="-4383423" y="-3818975"/>
            <a:ext cx="15749991" cy="15220650"/>
          </a:xfrm>
          <a:prstGeom prst="rect">
            <a:avLst/>
          </a:prstGeom>
          <a:noFill/>
          <a:ln>
            <a:noFill/>
          </a:ln>
        </p:spPr>
      </p:pic>
      <p:pic>
        <p:nvPicPr>
          <p:cNvPr id="356" name="Google Shape;356;p23"/>
          <p:cNvPicPr preferRelativeResize="0"/>
          <p:nvPr/>
        </p:nvPicPr>
        <p:blipFill rotWithShape="1">
          <a:blip r:embed="rId4">
            <a:alphaModFix/>
          </a:blip>
          <a:srcRect b="14934" l="29087" r="29091" t="10282"/>
          <a:stretch/>
        </p:blipFill>
        <p:spPr>
          <a:xfrm>
            <a:off x="-1466200" y="-916675"/>
            <a:ext cx="8135400" cy="8182500"/>
          </a:xfrm>
          <a:prstGeom prst="ellipse">
            <a:avLst/>
          </a:prstGeom>
          <a:noFill/>
          <a:ln>
            <a:noFill/>
          </a:ln>
        </p:spPr>
      </p:pic>
      <p:grpSp>
        <p:nvGrpSpPr>
          <p:cNvPr id="357" name="Google Shape;357;p23"/>
          <p:cNvGrpSpPr/>
          <p:nvPr/>
        </p:nvGrpSpPr>
        <p:grpSpPr>
          <a:xfrm>
            <a:off x="6237638" y="2301575"/>
            <a:ext cx="11760494" cy="2131278"/>
            <a:chOff x="0" y="0"/>
            <a:chExt cx="15680659" cy="2841704"/>
          </a:xfrm>
        </p:grpSpPr>
        <p:sp>
          <p:nvSpPr>
            <p:cNvPr id="358" name="Google Shape;358;p23"/>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Write Topic Here</a:t>
              </a:r>
              <a:endParaRPr/>
            </a:p>
          </p:txBody>
        </p:sp>
        <p:sp>
          <p:nvSpPr>
            <p:cNvPr id="359" name="Google Shape;359;p23"/>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5">
                <a:alphaModFix/>
              </a:blip>
              <a:stretch>
                <a:fillRect b="0" l="0" r="0" t="0"/>
              </a:stretch>
            </a:blipFill>
            <a:ln>
              <a:noFill/>
            </a:ln>
          </p:spPr>
        </p:sp>
        <p:sp>
          <p:nvSpPr>
            <p:cNvPr id="360" name="Google Shape;360;p23"/>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5">
                <a:alphaModFix/>
              </a:blip>
              <a:stretch>
                <a:fillRect b="0" l="0" r="0" t="0"/>
              </a:stretch>
            </a:blipFill>
            <a:ln>
              <a:noFill/>
            </a:ln>
          </p:spPr>
        </p:sp>
      </p:grpSp>
      <p:grpSp>
        <p:nvGrpSpPr>
          <p:cNvPr id="361" name="Google Shape;361;p23"/>
          <p:cNvGrpSpPr/>
          <p:nvPr/>
        </p:nvGrpSpPr>
        <p:grpSpPr>
          <a:xfrm>
            <a:off x="6669196" y="4962674"/>
            <a:ext cx="5448689" cy="2303148"/>
            <a:chOff x="0" y="-241102"/>
            <a:chExt cx="7264919" cy="3070864"/>
          </a:xfrm>
        </p:grpSpPr>
        <p:grpSp>
          <p:nvGrpSpPr>
            <p:cNvPr id="362" name="Google Shape;362;p23"/>
            <p:cNvGrpSpPr/>
            <p:nvPr/>
          </p:nvGrpSpPr>
          <p:grpSpPr>
            <a:xfrm>
              <a:off x="0" y="-241102"/>
              <a:ext cx="7264919" cy="3070864"/>
              <a:chOff x="0" y="-47625"/>
              <a:chExt cx="1435046" cy="606590"/>
            </a:xfrm>
          </p:grpSpPr>
          <p:sp>
            <p:nvSpPr>
              <p:cNvPr id="363" name="Google Shape;363;p23"/>
              <p:cNvSpPr/>
              <p:nvPr/>
            </p:nvSpPr>
            <p:spPr>
              <a:xfrm>
                <a:off x="0" y="0"/>
                <a:ext cx="1435046" cy="558965"/>
              </a:xfrm>
              <a:custGeom>
                <a:rect b="b" l="l" r="r" t="t"/>
                <a:pathLst>
                  <a:path extrusionOk="0" h="558965" w="1435046">
                    <a:moveTo>
                      <a:pt x="0" y="0"/>
                    </a:moveTo>
                    <a:lnTo>
                      <a:pt x="1435046" y="0"/>
                    </a:lnTo>
                    <a:lnTo>
                      <a:pt x="1435046" y="558965"/>
                    </a:lnTo>
                    <a:lnTo>
                      <a:pt x="0" y="558965"/>
                    </a:lnTo>
                    <a:close/>
                  </a:path>
                </a:pathLst>
              </a:custGeom>
              <a:solidFill>
                <a:srgbClr val="A88808"/>
              </a:solidFill>
              <a:ln>
                <a:noFill/>
              </a:ln>
            </p:spPr>
          </p:sp>
          <p:sp>
            <p:nvSpPr>
              <p:cNvPr id="364" name="Google Shape;364;p23"/>
              <p:cNvSpPr txBox="1"/>
              <p:nvPr/>
            </p:nvSpPr>
            <p:spPr>
              <a:xfrm>
                <a:off x="0" y="-47625"/>
                <a:ext cx="1435046" cy="6065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23"/>
            <p:cNvSpPr txBox="1"/>
            <p:nvPr/>
          </p:nvSpPr>
          <p:spPr>
            <a:xfrm>
              <a:off x="553847" y="610632"/>
              <a:ext cx="1283100" cy="14184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01</a:t>
              </a:r>
              <a:endParaRPr/>
            </a:p>
          </p:txBody>
        </p:sp>
        <p:sp>
          <p:nvSpPr>
            <p:cNvPr id="366" name="Google Shape;366;p23"/>
            <p:cNvSpPr txBox="1"/>
            <p:nvPr/>
          </p:nvSpPr>
          <p:spPr>
            <a:xfrm>
              <a:off x="2217430" y="487909"/>
              <a:ext cx="4749300"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367" name="Google Shape;367;p23"/>
            <p:cNvSpPr txBox="1"/>
            <p:nvPr/>
          </p:nvSpPr>
          <p:spPr>
            <a:xfrm>
              <a:off x="2217430" y="1324583"/>
              <a:ext cx="37143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grpSp>
        <p:nvGrpSpPr>
          <p:cNvPr id="368" name="Google Shape;368;p23"/>
          <p:cNvGrpSpPr/>
          <p:nvPr/>
        </p:nvGrpSpPr>
        <p:grpSpPr>
          <a:xfrm>
            <a:off x="12549443" y="4962674"/>
            <a:ext cx="5448689" cy="2303148"/>
            <a:chOff x="0" y="-241102"/>
            <a:chExt cx="7264919" cy="3070864"/>
          </a:xfrm>
        </p:grpSpPr>
        <p:grpSp>
          <p:nvGrpSpPr>
            <p:cNvPr id="369" name="Google Shape;369;p23"/>
            <p:cNvGrpSpPr/>
            <p:nvPr/>
          </p:nvGrpSpPr>
          <p:grpSpPr>
            <a:xfrm>
              <a:off x="0" y="-241102"/>
              <a:ext cx="7264919" cy="3070864"/>
              <a:chOff x="0" y="-47625"/>
              <a:chExt cx="1435046" cy="606590"/>
            </a:xfrm>
          </p:grpSpPr>
          <p:sp>
            <p:nvSpPr>
              <p:cNvPr id="370" name="Google Shape;370;p23"/>
              <p:cNvSpPr/>
              <p:nvPr/>
            </p:nvSpPr>
            <p:spPr>
              <a:xfrm>
                <a:off x="0" y="0"/>
                <a:ext cx="1435046" cy="558965"/>
              </a:xfrm>
              <a:custGeom>
                <a:rect b="b" l="l" r="r" t="t"/>
                <a:pathLst>
                  <a:path extrusionOk="0" h="558965" w="1435046">
                    <a:moveTo>
                      <a:pt x="0" y="0"/>
                    </a:moveTo>
                    <a:lnTo>
                      <a:pt x="1435046" y="0"/>
                    </a:lnTo>
                    <a:lnTo>
                      <a:pt x="1435046" y="558965"/>
                    </a:lnTo>
                    <a:lnTo>
                      <a:pt x="0" y="558965"/>
                    </a:lnTo>
                    <a:close/>
                  </a:path>
                </a:pathLst>
              </a:custGeom>
              <a:solidFill>
                <a:srgbClr val="A88808"/>
              </a:solidFill>
              <a:ln>
                <a:noFill/>
              </a:ln>
            </p:spPr>
          </p:sp>
          <p:sp>
            <p:nvSpPr>
              <p:cNvPr id="371" name="Google Shape;371;p23"/>
              <p:cNvSpPr txBox="1"/>
              <p:nvPr/>
            </p:nvSpPr>
            <p:spPr>
              <a:xfrm>
                <a:off x="0" y="-47625"/>
                <a:ext cx="1435046" cy="6065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2" name="Google Shape;372;p23"/>
            <p:cNvSpPr txBox="1"/>
            <p:nvPr/>
          </p:nvSpPr>
          <p:spPr>
            <a:xfrm>
              <a:off x="553847" y="610632"/>
              <a:ext cx="1283137" cy="1418378"/>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03</a:t>
              </a:r>
              <a:endParaRPr/>
            </a:p>
          </p:txBody>
        </p:sp>
        <p:sp>
          <p:nvSpPr>
            <p:cNvPr id="373" name="Google Shape;373;p23"/>
            <p:cNvSpPr txBox="1"/>
            <p:nvPr/>
          </p:nvSpPr>
          <p:spPr>
            <a:xfrm>
              <a:off x="2217430" y="487909"/>
              <a:ext cx="4749192"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374" name="Google Shape;374;p23"/>
            <p:cNvSpPr txBox="1"/>
            <p:nvPr/>
          </p:nvSpPr>
          <p:spPr>
            <a:xfrm>
              <a:off x="2217430" y="1324583"/>
              <a:ext cx="37143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grpSp>
        <p:nvGrpSpPr>
          <p:cNvPr id="375" name="Google Shape;375;p23"/>
          <p:cNvGrpSpPr/>
          <p:nvPr/>
        </p:nvGrpSpPr>
        <p:grpSpPr>
          <a:xfrm>
            <a:off x="6669196" y="7456259"/>
            <a:ext cx="5448689" cy="2303148"/>
            <a:chOff x="0" y="-241102"/>
            <a:chExt cx="7264919" cy="3070864"/>
          </a:xfrm>
        </p:grpSpPr>
        <p:grpSp>
          <p:nvGrpSpPr>
            <p:cNvPr id="376" name="Google Shape;376;p23"/>
            <p:cNvGrpSpPr/>
            <p:nvPr/>
          </p:nvGrpSpPr>
          <p:grpSpPr>
            <a:xfrm>
              <a:off x="0" y="-241102"/>
              <a:ext cx="7264919" cy="3070864"/>
              <a:chOff x="0" y="-47625"/>
              <a:chExt cx="1435046" cy="606590"/>
            </a:xfrm>
          </p:grpSpPr>
          <p:sp>
            <p:nvSpPr>
              <p:cNvPr id="377" name="Google Shape;377;p23"/>
              <p:cNvSpPr/>
              <p:nvPr/>
            </p:nvSpPr>
            <p:spPr>
              <a:xfrm>
                <a:off x="0" y="0"/>
                <a:ext cx="1435046" cy="558965"/>
              </a:xfrm>
              <a:custGeom>
                <a:rect b="b" l="l" r="r" t="t"/>
                <a:pathLst>
                  <a:path extrusionOk="0" h="558965" w="1435046">
                    <a:moveTo>
                      <a:pt x="0" y="0"/>
                    </a:moveTo>
                    <a:lnTo>
                      <a:pt x="1435046" y="0"/>
                    </a:lnTo>
                    <a:lnTo>
                      <a:pt x="1435046" y="558965"/>
                    </a:lnTo>
                    <a:lnTo>
                      <a:pt x="0" y="558965"/>
                    </a:lnTo>
                    <a:close/>
                  </a:path>
                </a:pathLst>
              </a:custGeom>
              <a:solidFill>
                <a:srgbClr val="A88808"/>
              </a:solidFill>
              <a:ln>
                <a:noFill/>
              </a:ln>
            </p:spPr>
          </p:sp>
          <p:sp>
            <p:nvSpPr>
              <p:cNvPr id="378" name="Google Shape;378;p23"/>
              <p:cNvSpPr txBox="1"/>
              <p:nvPr/>
            </p:nvSpPr>
            <p:spPr>
              <a:xfrm>
                <a:off x="0" y="-47625"/>
                <a:ext cx="1435046" cy="6065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9" name="Google Shape;379;p23"/>
            <p:cNvSpPr txBox="1"/>
            <p:nvPr/>
          </p:nvSpPr>
          <p:spPr>
            <a:xfrm>
              <a:off x="553847" y="610632"/>
              <a:ext cx="1283137" cy="1418378"/>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02</a:t>
              </a:r>
              <a:endParaRPr/>
            </a:p>
          </p:txBody>
        </p:sp>
        <p:sp>
          <p:nvSpPr>
            <p:cNvPr id="380" name="Google Shape;380;p23"/>
            <p:cNvSpPr txBox="1"/>
            <p:nvPr/>
          </p:nvSpPr>
          <p:spPr>
            <a:xfrm>
              <a:off x="2217430" y="487909"/>
              <a:ext cx="4749192"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381" name="Google Shape;381;p23"/>
            <p:cNvSpPr txBox="1"/>
            <p:nvPr/>
          </p:nvSpPr>
          <p:spPr>
            <a:xfrm>
              <a:off x="2217430" y="1324583"/>
              <a:ext cx="37143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grpSp>
        <p:nvGrpSpPr>
          <p:cNvPr id="382" name="Google Shape;382;p23"/>
          <p:cNvGrpSpPr/>
          <p:nvPr/>
        </p:nvGrpSpPr>
        <p:grpSpPr>
          <a:xfrm>
            <a:off x="12549443" y="7456259"/>
            <a:ext cx="5448689" cy="2303148"/>
            <a:chOff x="0" y="-241102"/>
            <a:chExt cx="7264919" cy="3070864"/>
          </a:xfrm>
        </p:grpSpPr>
        <p:grpSp>
          <p:nvGrpSpPr>
            <p:cNvPr id="383" name="Google Shape;383;p23"/>
            <p:cNvGrpSpPr/>
            <p:nvPr/>
          </p:nvGrpSpPr>
          <p:grpSpPr>
            <a:xfrm>
              <a:off x="0" y="-241102"/>
              <a:ext cx="7264919" cy="3070864"/>
              <a:chOff x="0" y="-47625"/>
              <a:chExt cx="1435046" cy="606590"/>
            </a:xfrm>
          </p:grpSpPr>
          <p:sp>
            <p:nvSpPr>
              <p:cNvPr id="384" name="Google Shape;384;p23"/>
              <p:cNvSpPr/>
              <p:nvPr/>
            </p:nvSpPr>
            <p:spPr>
              <a:xfrm>
                <a:off x="0" y="0"/>
                <a:ext cx="1435046" cy="558965"/>
              </a:xfrm>
              <a:custGeom>
                <a:rect b="b" l="l" r="r" t="t"/>
                <a:pathLst>
                  <a:path extrusionOk="0" h="558965" w="1435046">
                    <a:moveTo>
                      <a:pt x="0" y="0"/>
                    </a:moveTo>
                    <a:lnTo>
                      <a:pt x="1435046" y="0"/>
                    </a:lnTo>
                    <a:lnTo>
                      <a:pt x="1435046" y="558965"/>
                    </a:lnTo>
                    <a:lnTo>
                      <a:pt x="0" y="558965"/>
                    </a:lnTo>
                    <a:close/>
                  </a:path>
                </a:pathLst>
              </a:custGeom>
              <a:solidFill>
                <a:srgbClr val="A88808"/>
              </a:solidFill>
              <a:ln>
                <a:noFill/>
              </a:ln>
            </p:spPr>
          </p:sp>
          <p:sp>
            <p:nvSpPr>
              <p:cNvPr id="385" name="Google Shape;385;p23"/>
              <p:cNvSpPr txBox="1"/>
              <p:nvPr/>
            </p:nvSpPr>
            <p:spPr>
              <a:xfrm>
                <a:off x="0" y="-47625"/>
                <a:ext cx="1435046" cy="6065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6" name="Google Shape;386;p23"/>
            <p:cNvSpPr txBox="1"/>
            <p:nvPr/>
          </p:nvSpPr>
          <p:spPr>
            <a:xfrm>
              <a:off x="553847" y="610632"/>
              <a:ext cx="1283137" cy="1418378"/>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04</a:t>
              </a:r>
              <a:endParaRPr/>
            </a:p>
          </p:txBody>
        </p:sp>
        <p:sp>
          <p:nvSpPr>
            <p:cNvPr id="387" name="Google Shape;387;p23"/>
            <p:cNvSpPr txBox="1"/>
            <p:nvPr/>
          </p:nvSpPr>
          <p:spPr>
            <a:xfrm>
              <a:off x="2217430" y="487909"/>
              <a:ext cx="4749192"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388" name="Google Shape;388;p23"/>
            <p:cNvSpPr txBox="1"/>
            <p:nvPr/>
          </p:nvSpPr>
          <p:spPr>
            <a:xfrm>
              <a:off x="2217430" y="1324583"/>
              <a:ext cx="37143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392" name="Shape 392"/>
        <p:cNvGrpSpPr/>
        <p:nvPr/>
      </p:nvGrpSpPr>
      <p:grpSpPr>
        <a:xfrm>
          <a:off x="0" y="0"/>
          <a:ext cx="0" cy="0"/>
          <a:chOff x="0" y="0"/>
          <a:chExt cx="0" cy="0"/>
        </a:xfrm>
      </p:grpSpPr>
      <p:sp>
        <p:nvSpPr>
          <p:cNvPr id="393" name="Google Shape;393;p24"/>
          <p:cNvSpPr/>
          <p:nvPr/>
        </p:nvSpPr>
        <p:spPr>
          <a:xfrm>
            <a:off x="-2400398" y="5531975"/>
            <a:ext cx="8480968" cy="7452651"/>
          </a:xfrm>
          <a:custGeom>
            <a:rect b="b" l="l" r="r" t="t"/>
            <a:pathLst>
              <a:path extrusionOk="0" h="7452651" w="8480968">
                <a:moveTo>
                  <a:pt x="0" y="0"/>
                </a:moveTo>
                <a:lnTo>
                  <a:pt x="8480968" y="0"/>
                </a:lnTo>
                <a:lnTo>
                  <a:pt x="8480968" y="7452650"/>
                </a:lnTo>
                <a:lnTo>
                  <a:pt x="0" y="7452650"/>
                </a:lnTo>
                <a:lnTo>
                  <a:pt x="0" y="0"/>
                </a:lnTo>
                <a:close/>
              </a:path>
            </a:pathLst>
          </a:custGeom>
          <a:blipFill rotWithShape="1">
            <a:blip r:embed="rId3">
              <a:alphaModFix/>
            </a:blip>
            <a:stretch>
              <a:fillRect b="0" l="0" r="0" t="0"/>
            </a:stretch>
          </a:blipFill>
          <a:ln>
            <a:noFill/>
          </a:ln>
        </p:spPr>
      </p:sp>
      <p:sp>
        <p:nvSpPr>
          <p:cNvPr id="394" name="Google Shape;394;p24"/>
          <p:cNvSpPr/>
          <p:nvPr/>
        </p:nvSpPr>
        <p:spPr>
          <a:xfrm>
            <a:off x="13018816" y="-2697625"/>
            <a:ext cx="8480968" cy="7452651"/>
          </a:xfrm>
          <a:custGeom>
            <a:rect b="b" l="l" r="r" t="t"/>
            <a:pathLst>
              <a:path extrusionOk="0" h="7452651" w="8480968">
                <a:moveTo>
                  <a:pt x="0" y="0"/>
                </a:moveTo>
                <a:lnTo>
                  <a:pt x="8480968" y="0"/>
                </a:lnTo>
                <a:lnTo>
                  <a:pt x="8480968" y="7452650"/>
                </a:lnTo>
                <a:lnTo>
                  <a:pt x="0" y="7452650"/>
                </a:lnTo>
                <a:lnTo>
                  <a:pt x="0" y="0"/>
                </a:lnTo>
                <a:close/>
              </a:path>
            </a:pathLst>
          </a:custGeom>
          <a:blipFill rotWithShape="1">
            <a:blip r:embed="rId3">
              <a:alphaModFix/>
            </a:blip>
            <a:stretch>
              <a:fillRect b="0" l="0" r="0" t="0"/>
            </a:stretch>
          </a:blipFill>
          <a:ln>
            <a:noFill/>
          </a:ln>
        </p:spPr>
      </p:sp>
      <p:grpSp>
        <p:nvGrpSpPr>
          <p:cNvPr id="395" name="Google Shape;395;p24"/>
          <p:cNvGrpSpPr/>
          <p:nvPr/>
        </p:nvGrpSpPr>
        <p:grpSpPr>
          <a:xfrm>
            <a:off x="-3501064" y="1622928"/>
            <a:ext cx="11760494" cy="2131278"/>
            <a:chOff x="0" y="0"/>
            <a:chExt cx="15680659" cy="2841704"/>
          </a:xfrm>
        </p:grpSpPr>
        <p:sp>
          <p:nvSpPr>
            <p:cNvPr id="396" name="Google Shape;396;p24"/>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Vision</a:t>
              </a:r>
              <a:endParaRPr/>
            </a:p>
          </p:txBody>
        </p:sp>
        <p:sp>
          <p:nvSpPr>
            <p:cNvPr id="397" name="Google Shape;397;p24"/>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4">
                <a:alphaModFix/>
              </a:blip>
              <a:stretch>
                <a:fillRect b="0" l="0" r="0" t="0"/>
              </a:stretch>
            </a:blipFill>
            <a:ln>
              <a:noFill/>
            </a:ln>
          </p:spPr>
        </p:sp>
        <p:sp>
          <p:nvSpPr>
            <p:cNvPr id="398" name="Google Shape;398;p24"/>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4">
                <a:alphaModFix/>
              </a:blip>
              <a:stretch>
                <a:fillRect b="0" l="0" r="0" t="0"/>
              </a:stretch>
            </a:blipFill>
            <a:ln>
              <a:noFill/>
            </a:ln>
          </p:spPr>
        </p:sp>
      </p:grpSp>
      <p:sp>
        <p:nvSpPr>
          <p:cNvPr id="399" name="Google Shape;399;p24"/>
          <p:cNvSpPr txBox="1"/>
          <p:nvPr/>
        </p:nvSpPr>
        <p:spPr>
          <a:xfrm>
            <a:off x="4395381" y="2071347"/>
            <a:ext cx="59439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Lorem ipsum dolor sit amet, consectetur adipiscing elit, sed do eiusmod tempor incididunt ut labore et dolore magna aliqua. </a:t>
            </a:r>
            <a:endParaRPr/>
          </a:p>
        </p:txBody>
      </p:sp>
      <p:grpSp>
        <p:nvGrpSpPr>
          <p:cNvPr id="400" name="Google Shape;400;p24"/>
          <p:cNvGrpSpPr/>
          <p:nvPr/>
        </p:nvGrpSpPr>
        <p:grpSpPr>
          <a:xfrm>
            <a:off x="3917514" y="6532794"/>
            <a:ext cx="11760494" cy="2131278"/>
            <a:chOff x="0" y="0"/>
            <a:chExt cx="15680659" cy="2841704"/>
          </a:xfrm>
        </p:grpSpPr>
        <p:sp>
          <p:nvSpPr>
            <p:cNvPr id="401" name="Google Shape;401;p24"/>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Mission</a:t>
              </a:r>
              <a:endParaRPr/>
            </a:p>
          </p:txBody>
        </p:sp>
        <p:sp>
          <p:nvSpPr>
            <p:cNvPr id="402" name="Google Shape;402;p24"/>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4">
                <a:alphaModFix/>
              </a:blip>
              <a:stretch>
                <a:fillRect b="0" l="0" r="0" t="0"/>
              </a:stretch>
            </a:blipFill>
            <a:ln>
              <a:noFill/>
            </a:ln>
          </p:spPr>
        </p:sp>
        <p:sp>
          <p:nvSpPr>
            <p:cNvPr id="403" name="Google Shape;403;p24"/>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4">
                <a:alphaModFix/>
              </a:blip>
              <a:stretch>
                <a:fillRect b="0" l="0" r="0" t="0"/>
              </a:stretch>
            </a:blipFill>
            <a:ln>
              <a:noFill/>
            </a:ln>
          </p:spPr>
        </p:sp>
      </p:grpSp>
      <p:sp>
        <p:nvSpPr>
          <p:cNvPr id="404" name="Google Shape;404;p24"/>
          <p:cNvSpPr txBox="1"/>
          <p:nvPr/>
        </p:nvSpPr>
        <p:spPr>
          <a:xfrm>
            <a:off x="11813959" y="6981213"/>
            <a:ext cx="59439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Lorem ipsum dolor sit amet, consectetur adipiscing elit, sed do eiusmod tempor incididunt ut labore et dolore magna aliqua. </a:t>
            </a:r>
            <a:endParaRPr/>
          </a:p>
        </p:txBody>
      </p:sp>
      <p:sp>
        <p:nvSpPr>
          <p:cNvPr id="405" name="Google Shape;405;p24"/>
          <p:cNvSpPr/>
          <p:nvPr/>
        </p:nvSpPr>
        <p:spPr>
          <a:xfrm>
            <a:off x="4529922" y="6119615"/>
            <a:ext cx="1843984" cy="2179006"/>
          </a:xfrm>
          <a:custGeom>
            <a:rect b="b" l="l" r="r" t="t"/>
            <a:pathLst>
              <a:path extrusionOk="0" h="2179006" w="1843984">
                <a:moveTo>
                  <a:pt x="0" y="0"/>
                </a:moveTo>
                <a:lnTo>
                  <a:pt x="1843984" y="0"/>
                </a:lnTo>
                <a:lnTo>
                  <a:pt x="1843984" y="2179007"/>
                </a:lnTo>
                <a:lnTo>
                  <a:pt x="0" y="2179007"/>
                </a:lnTo>
                <a:lnTo>
                  <a:pt x="0" y="0"/>
                </a:lnTo>
                <a:close/>
              </a:path>
            </a:pathLst>
          </a:custGeom>
          <a:blipFill rotWithShape="1">
            <a:blip r:embed="rId5">
              <a:alphaModFix/>
            </a:blip>
            <a:stretch>
              <a:fillRect b="0" l="0" r="0" t="0"/>
            </a:stretch>
          </a:blipFill>
          <a:ln>
            <a:noFill/>
          </a:ln>
        </p:spPr>
      </p:sp>
      <p:sp>
        <p:nvSpPr>
          <p:cNvPr id="406" name="Google Shape;406;p24"/>
          <p:cNvSpPr/>
          <p:nvPr/>
        </p:nvSpPr>
        <p:spPr>
          <a:xfrm>
            <a:off x="12823436" y="1675705"/>
            <a:ext cx="1843984" cy="2179006"/>
          </a:xfrm>
          <a:custGeom>
            <a:rect b="b" l="l" r="r" t="t"/>
            <a:pathLst>
              <a:path extrusionOk="0" h="2179006" w="1843984">
                <a:moveTo>
                  <a:pt x="0" y="0"/>
                </a:moveTo>
                <a:lnTo>
                  <a:pt x="1843984" y="0"/>
                </a:lnTo>
                <a:lnTo>
                  <a:pt x="1843984" y="2179006"/>
                </a:lnTo>
                <a:lnTo>
                  <a:pt x="0" y="2179006"/>
                </a:lnTo>
                <a:lnTo>
                  <a:pt x="0" y="0"/>
                </a:lnTo>
                <a:close/>
              </a:path>
            </a:pathLst>
          </a:custGeom>
          <a:blipFill rotWithShape="1">
            <a:blip r:embed="rId5">
              <a:alphaModFix/>
            </a:blip>
            <a:stretch>
              <a:fillRect b="0" l="0" r="0" t="0"/>
            </a:stretch>
          </a:blipFill>
          <a:ln>
            <a:noFill/>
          </a:ln>
        </p:spPr>
      </p:sp>
      <p:cxnSp>
        <p:nvCxnSpPr>
          <p:cNvPr id="407" name="Google Shape;407;p24"/>
          <p:cNvCxnSpPr/>
          <p:nvPr/>
        </p:nvCxnSpPr>
        <p:spPr>
          <a:xfrm>
            <a:off x="0" y="5095875"/>
            <a:ext cx="19196882" cy="0"/>
          </a:xfrm>
          <a:prstGeom prst="straightConnector1">
            <a:avLst/>
          </a:prstGeom>
          <a:noFill/>
          <a:ln cap="flat" cmpd="sng" w="95250">
            <a:solidFill>
              <a:srgbClr val="A88808"/>
            </a:solidFill>
            <a:prstDash val="dash"/>
            <a:round/>
            <a:headEnd len="sm" w="sm" type="none"/>
            <a:tailEnd len="sm" w="sm" type="none"/>
          </a:ln>
        </p:spPr>
      </p:cxnSp>
      <p:sp>
        <p:nvSpPr>
          <p:cNvPr id="408" name="Google Shape;408;p24"/>
          <p:cNvSpPr/>
          <p:nvPr/>
        </p:nvSpPr>
        <p:spPr>
          <a:xfrm>
            <a:off x="1341553" y="5531975"/>
            <a:ext cx="997067" cy="1000820"/>
          </a:xfrm>
          <a:custGeom>
            <a:rect b="b" l="l" r="r" t="t"/>
            <a:pathLst>
              <a:path extrusionOk="0" h="1000820" w="997067">
                <a:moveTo>
                  <a:pt x="0" y="0"/>
                </a:moveTo>
                <a:lnTo>
                  <a:pt x="997066" y="0"/>
                </a:lnTo>
                <a:lnTo>
                  <a:pt x="997066" y="1000819"/>
                </a:lnTo>
                <a:lnTo>
                  <a:pt x="0" y="1000819"/>
                </a:lnTo>
                <a:lnTo>
                  <a:pt x="0" y="0"/>
                </a:lnTo>
                <a:close/>
              </a:path>
            </a:pathLst>
          </a:custGeom>
          <a:blipFill rotWithShape="1">
            <a:blip r:embed="rId6">
              <a:alphaModFix/>
            </a:blip>
            <a:stretch>
              <a:fillRect b="0" l="0" r="0" t="0"/>
            </a:stretch>
          </a:blipFill>
          <a:ln>
            <a:noFill/>
          </a:ln>
        </p:spPr>
      </p:sp>
      <p:sp>
        <p:nvSpPr>
          <p:cNvPr id="409" name="Google Shape;409;p24"/>
          <p:cNvSpPr/>
          <p:nvPr/>
        </p:nvSpPr>
        <p:spPr>
          <a:xfrm>
            <a:off x="16760767" y="3754206"/>
            <a:ext cx="997067" cy="1000820"/>
          </a:xfrm>
          <a:custGeom>
            <a:rect b="b" l="l" r="r" t="t"/>
            <a:pathLst>
              <a:path extrusionOk="0" h="1000820" w="997067">
                <a:moveTo>
                  <a:pt x="0" y="0"/>
                </a:moveTo>
                <a:lnTo>
                  <a:pt x="997066" y="0"/>
                </a:lnTo>
                <a:lnTo>
                  <a:pt x="997066" y="1000819"/>
                </a:lnTo>
                <a:lnTo>
                  <a:pt x="0" y="1000819"/>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413" name="Shape 413"/>
        <p:cNvGrpSpPr/>
        <p:nvPr/>
      </p:nvGrpSpPr>
      <p:grpSpPr>
        <a:xfrm>
          <a:off x="0" y="0"/>
          <a:ext cx="0" cy="0"/>
          <a:chOff x="0" y="0"/>
          <a:chExt cx="0" cy="0"/>
        </a:xfrm>
      </p:grpSpPr>
      <p:grpSp>
        <p:nvGrpSpPr>
          <p:cNvPr id="414" name="Google Shape;414;p25"/>
          <p:cNvGrpSpPr/>
          <p:nvPr/>
        </p:nvGrpSpPr>
        <p:grpSpPr>
          <a:xfrm>
            <a:off x="3263753" y="7127022"/>
            <a:ext cx="11760494" cy="2131278"/>
            <a:chOff x="0" y="0"/>
            <a:chExt cx="15680659" cy="2841704"/>
          </a:xfrm>
        </p:grpSpPr>
        <p:sp>
          <p:nvSpPr>
            <p:cNvPr id="415" name="Google Shape;415;p25"/>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SWOT Analysis</a:t>
              </a:r>
              <a:endParaRPr/>
            </a:p>
          </p:txBody>
        </p:sp>
        <p:sp>
          <p:nvSpPr>
            <p:cNvPr id="416" name="Google Shape;416;p25"/>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3">
                <a:alphaModFix/>
              </a:blip>
              <a:stretch>
                <a:fillRect b="0" l="0" r="0" t="0"/>
              </a:stretch>
            </a:blipFill>
            <a:ln>
              <a:noFill/>
            </a:ln>
          </p:spPr>
        </p:sp>
        <p:sp>
          <p:nvSpPr>
            <p:cNvPr id="417" name="Google Shape;417;p25"/>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3">
                <a:alphaModFix/>
              </a:blip>
              <a:stretch>
                <a:fillRect b="0" l="0" r="0" t="0"/>
              </a:stretch>
            </a:blipFill>
            <a:ln>
              <a:noFill/>
            </a:ln>
          </p:spPr>
        </p:sp>
      </p:grpSp>
      <p:grpSp>
        <p:nvGrpSpPr>
          <p:cNvPr id="418" name="Google Shape;418;p25"/>
          <p:cNvGrpSpPr/>
          <p:nvPr/>
        </p:nvGrpSpPr>
        <p:grpSpPr>
          <a:xfrm>
            <a:off x="1201712" y="-180826"/>
            <a:ext cx="3628713" cy="5845656"/>
            <a:chOff x="0" y="-241101"/>
            <a:chExt cx="4838284" cy="7794207"/>
          </a:xfrm>
        </p:grpSpPr>
        <p:grpSp>
          <p:nvGrpSpPr>
            <p:cNvPr id="419" name="Google Shape;419;p25"/>
            <p:cNvGrpSpPr/>
            <p:nvPr/>
          </p:nvGrpSpPr>
          <p:grpSpPr>
            <a:xfrm>
              <a:off x="0" y="-241101"/>
              <a:ext cx="4838284" cy="7794207"/>
              <a:chOff x="0" y="-47625"/>
              <a:chExt cx="955710" cy="1539597"/>
            </a:xfrm>
          </p:grpSpPr>
          <p:sp>
            <p:nvSpPr>
              <p:cNvPr id="420" name="Google Shape;420;p25"/>
              <p:cNvSpPr/>
              <p:nvPr/>
            </p:nvSpPr>
            <p:spPr>
              <a:xfrm>
                <a:off x="0" y="0"/>
                <a:ext cx="955710" cy="1491972"/>
              </a:xfrm>
              <a:custGeom>
                <a:rect b="b" l="l" r="r" t="t"/>
                <a:pathLst>
                  <a:path extrusionOk="0" h="1491972" w="955710">
                    <a:moveTo>
                      <a:pt x="0" y="0"/>
                    </a:moveTo>
                    <a:lnTo>
                      <a:pt x="955710" y="0"/>
                    </a:lnTo>
                    <a:lnTo>
                      <a:pt x="955710" y="1491972"/>
                    </a:lnTo>
                    <a:lnTo>
                      <a:pt x="0" y="1491972"/>
                    </a:lnTo>
                    <a:close/>
                  </a:path>
                </a:pathLst>
              </a:custGeom>
              <a:solidFill>
                <a:srgbClr val="A88808"/>
              </a:solidFill>
              <a:ln>
                <a:noFill/>
              </a:ln>
            </p:spPr>
          </p:sp>
          <p:sp>
            <p:nvSpPr>
              <p:cNvPr id="421" name="Google Shape;421;p25"/>
              <p:cNvSpPr txBox="1"/>
              <p:nvPr/>
            </p:nvSpPr>
            <p:spPr>
              <a:xfrm>
                <a:off x="0" y="-47625"/>
                <a:ext cx="955710" cy="15395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2" name="Google Shape;422;p25"/>
            <p:cNvSpPr txBox="1"/>
            <p:nvPr/>
          </p:nvSpPr>
          <p:spPr>
            <a:xfrm>
              <a:off x="44546" y="1371600"/>
              <a:ext cx="4749192"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Strengths</a:t>
              </a:r>
              <a:endParaRPr/>
            </a:p>
          </p:txBody>
        </p:sp>
        <p:sp>
          <p:nvSpPr>
            <p:cNvPr id="423" name="Google Shape;423;p25"/>
            <p:cNvSpPr txBox="1"/>
            <p:nvPr/>
          </p:nvSpPr>
          <p:spPr>
            <a:xfrm>
              <a:off x="1187817" y="2675717"/>
              <a:ext cx="2462650" cy="3641852"/>
            </a:xfrm>
            <a:prstGeom prst="rect">
              <a:avLst/>
            </a:prstGeom>
            <a:noFill/>
            <a:ln>
              <a:noFill/>
            </a:ln>
          </p:spPr>
          <p:txBody>
            <a:bodyPr anchorCtr="0" anchor="t" bIns="0" lIns="0" spcFirstLastPara="1" rIns="0" wrap="square" tIns="0">
              <a:spAutoFit/>
            </a:bodyPr>
            <a:lstStyle/>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p:txBody>
        </p:sp>
      </p:grpSp>
      <p:sp>
        <p:nvSpPr>
          <p:cNvPr id="424" name="Google Shape;424;p25"/>
          <p:cNvSpPr/>
          <p:nvPr/>
        </p:nvSpPr>
        <p:spPr>
          <a:xfrm>
            <a:off x="0" y="6672454"/>
            <a:ext cx="5302462" cy="5850993"/>
          </a:xfrm>
          <a:custGeom>
            <a:rect b="b" l="l" r="r" t="t"/>
            <a:pathLst>
              <a:path extrusionOk="0" h="5850993" w="5302462">
                <a:moveTo>
                  <a:pt x="0" y="0"/>
                </a:moveTo>
                <a:lnTo>
                  <a:pt x="5302462" y="0"/>
                </a:lnTo>
                <a:lnTo>
                  <a:pt x="5302462" y="5850993"/>
                </a:lnTo>
                <a:lnTo>
                  <a:pt x="0" y="5850993"/>
                </a:lnTo>
                <a:lnTo>
                  <a:pt x="0" y="0"/>
                </a:lnTo>
                <a:close/>
              </a:path>
            </a:pathLst>
          </a:custGeom>
          <a:blipFill rotWithShape="1">
            <a:blip r:embed="rId4">
              <a:alphaModFix/>
            </a:blip>
            <a:stretch>
              <a:fillRect b="0" l="0" r="0" t="0"/>
            </a:stretch>
          </a:blipFill>
          <a:ln>
            <a:noFill/>
          </a:ln>
        </p:spPr>
      </p:sp>
      <p:sp>
        <p:nvSpPr>
          <p:cNvPr id="425" name="Google Shape;425;p25"/>
          <p:cNvSpPr/>
          <p:nvPr/>
        </p:nvSpPr>
        <p:spPr>
          <a:xfrm>
            <a:off x="12985538" y="6853609"/>
            <a:ext cx="5302462" cy="5850993"/>
          </a:xfrm>
          <a:custGeom>
            <a:rect b="b" l="l" r="r" t="t"/>
            <a:pathLst>
              <a:path extrusionOk="0" h="5850993" w="5302462">
                <a:moveTo>
                  <a:pt x="0" y="0"/>
                </a:moveTo>
                <a:lnTo>
                  <a:pt x="5302462" y="0"/>
                </a:lnTo>
                <a:lnTo>
                  <a:pt x="5302462" y="5850993"/>
                </a:lnTo>
                <a:lnTo>
                  <a:pt x="0" y="5850993"/>
                </a:lnTo>
                <a:lnTo>
                  <a:pt x="0" y="0"/>
                </a:lnTo>
                <a:close/>
              </a:path>
            </a:pathLst>
          </a:custGeom>
          <a:blipFill rotWithShape="1">
            <a:blip r:embed="rId4">
              <a:alphaModFix/>
            </a:blip>
            <a:stretch>
              <a:fillRect b="0" l="0" r="0" t="0"/>
            </a:stretch>
          </a:blipFill>
          <a:ln>
            <a:noFill/>
          </a:ln>
        </p:spPr>
      </p:sp>
      <p:grpSp>
        <p:nvGrpSpPr>
          <p:cNvPr id="426" name="Google Shape;426;p25"/>
          <p:cNvGrpSpPr/>
          <p:nvPr/>
        </p:nvGrpSpPr>
        <p:grpSpPr>
          <a:xfrm>
            <a:off x="5285749" y="-180826"/>
            <a:ext cx="3628713" cy="5845656"/>
            <a:chOff x="0" y="-241101"/>
            <a:chExt cx="4838284" cy="7794207"/>
          </a:xfrm>
        </p:grpSpPr>
        <p:grpSp>
          <p:nvGrpSpPr>
            <p:cNvPr id="427" name="Google Shape;427;p25"/>
            <p:cNvGrpSpPr/>
            <p:nvPr/>
          </p:nvGrpSpPr>
          <p:grpSpPr>
            <a:xfrm>
              <a:off x="0" y="-241101"/>
              <a:ext cx="4838284" cy="7794207"/>
              <a:chOff x="0" y="-47625"/>
              <a:chExt cx="955710" cy="1539597"/>
            </a:xfrm>
          </p:grpSpPr>
          <p:sp>
            <p:nvSpPr>
              <p:cNvPr id="428" name="Google Shape;428;p25"/>
              <p:cNvSpPr/>
              <p:nvPr/>
            </p:nvSpPr>
            <p:spPr>
              <a:xfrm>
                <a:off x="0" y="0"/>
                <a:ext cx="955710" cy="1491972"/>
              </a:xfrm>
              <a:custGeom>
                <a:rect b="b" l="l" r="r" t="t"/>
                <a:pathLst>
                  <a:path extrusionOk="0" h="1491972" w="955710">
                    <a:moveTo>
                      <a:pt x="0" y="0"/>
                    </a:moveTo>
                    <a:lnTo>
                      <a:pt x="955710" y="0"/>
                    </a:lnTo>
                    <a:lnTo>
                      <a:pt x="955710" y="1491972"/>
                    </a:lnTo>
                    <a:lnTo>
                      <a:pt x="0" y="1491972"/>
                    </a:lnTo>
                    <a:close/>
                  </a:path>
                </a:pathLst>
              </a:custGeom>
              <a:solidFill>
                <a:srgbClr val="A88808"/>
              </a:solidFill>
              <a:ln>
                <a:noFill/>
              </a:ln>
            </p:spPr>
          </p:sp>
          <p:sp>
            <p:nvSpPr>
              <p:cNvPr id="429" name="Google Shape;429;p25"/>
              <p:cNvSpPr txBox="1"/>
              <p:nvPr/>
            </p:nvSpPr>
            <p:spPr>
              <a:xfrm>
                <a:off x="0" y="-47625"/>
                <a:ext cx="955710" cy="15395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0" name="Google Shape;430;p25"/>
            <p:cNvSpPr txBox="1"/>
            <p:nvPr/>
          </p:nvSpPr>
          <p:spPr>
            <a:xfrm>
              <a:off x="44546" y="1371600"/>
              <a:ext cx="4749192"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Weaknesses</a:t>
              </a:r>
              <a:endParaRPr/>
            </a:p>
          </p:txBody>
        </p:sp>
        <p:sp>
          <p:nvSpPr>
            <p:cNvPr id="431" name="Google Shape;431;p25"/>
            <p:cNvSpPr txBox="1"/>
            <p:nvPr/>
          </p:nvSpPr>
          <p:spPr>
            <a:xfrm>
              <a:off x="1187817" y="2675717"/>
              <a:ext cx="2462650" cy="3641852"/>
            </a:xfrm>
            <a:prstGeom prst="rect">
              <a:avLst/>
            </a:prstGeom>
            <a:noFill/>
            <a:ln>
              <a:noFill/>
            </a:ln>
          </p:spPr>
          <p:txBody>
            <a:bodyPr anchorCtr="0" anchor="t" bIns="0" lIns="0" spcFirstLastPara="1" rIns="0" wrap="square" tIns="0">
              <a:spAutoFit/>
            </a:bodyPr>
            <a:lstStyle/>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p:txBody>
        </p:sp>
      </p:grpSp>
      <p:grpSp>
        <p:nvGrpSpPr>
          <p:cNvPr id="432" name="Google Shape;432;p25"/>
          <p:cNvGrpSpPr/>
          <p:nvPr/>
        </p:nvGrpSpPr>
        <p:grpSpPr>
          <a:xfrm>
            <a:off x="9371662" y="-180826"/>
            <a:ext cx="3628713" cy="5845656"/>
            <a:chOff x="0" y="-241101"/>
            <a:chExt cx="4838284" cy="7794207"/>
          </a:xfrm>
        </p:grpSpPr>
        <p:grpSp>
          <p:nvGrpSpPr>
            <p:cNvPr id="433" name="Google Shape;433;p25"/>
            <p:cNvGrpSpPr/>
            <p:nvPr/>
          </p:nvGrpSpPr>
          <p:grpSpPr>
            <a:xfrm>
              <a:off x="0" y="-241101"/>
              <a:ext cx="4838284" cy="7794207"/>
              <a:chOff x="0" y="-47625"/>
              <a:chExt cx="955710" cy="1539597"/>
            </a:xfrm>
          </p:grpSpPr>
          <p:sp>
            <p:nvSpPr>
              <p:cNvPr id="434" name="Google Shape;434;p25"/>
              <p:cNvSpPr/>
              <p:nvPr/>
            </p:nvSpPr>
            <p:spPr>
              <a:xfrm>
                <a:off x="0" y="0"/>
                <a:ext cx="955710" cy="1491972"/>
              </a:xfrm>
              <a:custGeom>
                <a:rect b="b" l="l" r="r" t="t"/>
                <a:pathLst>
                  <a:path extrusionOk="0" h="1491972" w="955710">
                    <a:moveTo>
                      <a:pt x="0" y="0"/>
                    </a:moveTo>
                    <a:lnTo>
                      <a:pt x="955710" y="0"/>
                    </a:lnTo>
                    <a:lnTo>
                      <a:pt x="955710" y="1491972"/>
                    </a:lnTo>
                    <a:lnTo>
                      <a:pt x="0" y="1491972"/>
                    </a:lnTo>
                    <a:close/>
                  </a:path>
                </a:pathLst>
              </a:custGeom>
              <a:solidFill>
                <a:srgbClr val="A88808"/>
              </a:solidFill>
              <a:ln>
                <a:noFill/>
              </a:ln>
            </p:spPr>
          </p:sp>
          <p:sp>
            <p:nvSpPr>
              <p:cNvPr id="435" name="Google Shape;435;p25"/>
              <p:cNvSpPr txBox="1"/>
              <p:nvPr/>
            </p:nvSpPr>
            <p:spPr>
              <a:xfrm>
                <a:off x="0" y="-47625"/>
                <a:ext cx="955710" cy="15395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6" name="Google Shape;436;p25"/>
            <p:cNvSpPr txBox="1"/>
            <p:nvPr/>
          </p:nvSpPr>
          <p:spPr>
            <a:xfrm>
              <a:off x="44546" y="1371600"/>
              <a:ext cx="4749192"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Opportunities</a:t>
              </a:r>
              <a:endParaRPr/>
            </a:p>
          </p:txBody>
        </p:sp>
        <p:sp>
          <p:nvSpPr>
            <p:cNvPr id="437" name="Google Shape;437;p25"/>
            <p:cNvSpPr txBox="1"/>
            <p:nvPr/>
          </p:nvSpPr>
          <p:spPr>
            <a:xfrm>
              <a:off x="1187817" y="2675717"/>
              <a:ext cx="2462650" cy="3641852"/>
            </a:xfrm>
            <a:prstGeom prst="rect">
              <a:avLst/>
            </a:prstGeom>
            <a:noFill/>
            <a:ln>
              <a:noFill/>
            </a:ln>
          </p:spPr>
          <p:txBody>
            <a:bodyPr anchorCtr="0" anchor="t" bIns="0" lIns="0" spcFirstLastPara="1" rIns="0" wrap="square" tIns="0">
              <a:spAutoFit/>
            </a:bodyPr>
            <a:lstStyle/>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p:txBody>
        </p:sp>
      </p:grpSp>
      <p:grpSp>
        <p:nvGrpSpPr>
          <p:cNvPr id="438" name="Google Shape;438;p25"/>
          <p:cNvGrpSpPr/>
          <p:nvPr/>
        </p:nvGrpSpPr>
        <p:grpSpPr>
          <a:xfrm>
            <a:off x="13457575" y="-180826"/>
            <a:ext cx="3628713" cy="5845656"/>
            <a:chOff x="0" y="-241101"/>
            <a:chExt cx="4838284" cy="7794207"/>
          </a:xfrm>
        </p:grpSpPr>
        <p:grpSp>
          <p:nvGrpSpPr>
            <p:cNvPr id="439" name="Google Shape;439;p25"/>
            <p:cNvGrpSpPr/>
            <p:nvPr/>
          </p:nvGrpSpPr>
          <p:grpSpPr>
            <a:xfrm>
              <a:off x="0" y="-241101"/>
              <a:ext cx="4838284" cy="7794207"/>
              <a:chOff x="0" y="-47625"/>
              <a:chExt cx="955710" cy="1539597"/>
            </a:xfrm>
          </p:grpSpPr>
          <p:sp>
            <p:nvSpPr>
              <p:cNvPr id="440" name="Google Shape;440;p25"/>
              <p:cNvSpPr/>
              <p:nvPr/>
            </p:nvSpPr>
            <p:spPr>
              <a:xfrm>
                <a:off x="0" y="0"/>
                <a:ext cx="955710" cy="1491972"/>
              </a:xfrm>
              <a:custGeom>
                <a:rect b="b" l="l" r="r" t="t"/>
                <a:pathLst>
                  <a:path extrusionOk="0" h="1491972" w="955710">
                    <a:moveTo>
                      <a:pt x="0" y="0"/>
                    </a:moveTo>
                    <a:lnTo>
                      <a:pt x="955710" y="0"/>
                    </a:lnTo>
                    <a:lnTo>
                      <a:pt x="955710" y="1491972"/>
                    </a:lnTo>
                    <a:lnTo>
                      <a:pt x="0" y="1491972"/>
                    </a:lnTo>
                    <a:close/>
                  </a:path>
                </a:pathLst>
              </a:custGeom>
              <a:solidFill>
                <a:srgbClr val="A88808"/>
              </a:solidFill>
              <a:ln>
                <a:noFill/>
              </a:ln>
            </p:spPr>
          </p:sp>
          <p:sp>
            <p:nvSpPr>
              <p:cNvPr id="441" name="Google Shape;441;p25"/>
              <p:cNvSpPr txBox="1"/>
              <p:nvPr/>
            </p:nvSpPr>
            <p:spPr>
              <a:xfrm>
                <a:off x="0" y="-47625"/>
                <a:ext cx="955710" cy="15395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2" name="Google Shape;442;p25"/>
            <p:cNvSpPr txBox="1"/>
            <p:nvPr/>
          </p:nvSpPr>
          <p:spPr>
            <a:xfrm>
              <a:off x="44546" y="1371600"/>
              <a:ext cx="4749192"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Target</a:t>
              </a:r>
              <a:endParaRPr/>
            </a:p>
          </p:txBody>
        </p:sp>
        <p:sp>
          <p:nvSpPr>
            <p:cNvPr id="443" name="Google Shape;443;p25"/>
            <p:cNvSpPr txBox="1"/>
            <p:nvPr/>
          </p:nvSpPr>
          <p:spPr>
            <a:xfrm>
              <a:off x="1187817" y="2675717"/>
              <a:ext cx="2462650" cy="3641852"/>
            </a:xfrm>
            <a:prstGeom prst="rect">
              <a:avLst/>
            </a:prstGeom>
            <a:noFill/>
            <a:ln>
              <a:noFill/>
            </a:ln>
          </p:spPr>
          <p:txBody>
            <a:bodyPr anchorCtr="0" anchor="t" bIns="0" lIns="0" spcFirstLastPara="1" rIns="0" wrap="square" tIns="0">
              <a:spAutoFit/>
            </a:bodyPr>
            <a:lstStyle/>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447" name="Shape 447"/>
        <p:cNvGrpSpPr/>
        <p:nvPr/>
      </p:nvGrpSpPr>
      <p:grpSpPr>
        <a:xfrm>
          <a:off x="0" y="0"/>
          <a:ext cx="0" cy="0"/>
          <a:chOff x="0" y="0"/>
          <a:chExt cx="0" cy="0"/>
        </a:xfrm>
      </p:grpSpPr>
      <p:pic>
        <p:nvPicPr>
          <p:cNvPr id="448" name="Google Shape;448;p26"/>
          <p:cNvPicPr preferRelativeResize="0"/>
          <p:nvPr/>
        </p:nvPicPr>
        <p:blipFill rotWithShape="1">
          <a:blip r:embed="rId3">
            <a:alphaModFix/>
          </a:blip>
          <a:srcRect b="3630" l="0" r="0" t="3629"/>
          <a:stretch/>
        </p:blipFill>
        <p:spPr>
          <a:xfrm>
            <a:off x="9968607" y="0"/>
            <a:ext cx="8319393" cy="10287000"/>
          </a:xfrm>
          <a:prstGeom prst="rect">
            <a:avLst/>
          </a:prstGeom>
          <a:noFill/>
          <a:ln>
            <a:noFill/>
          </a:ln>
        </p:spPr>
      </p:pic>
      <p:grpSp>
        <p:nvGrpSpPr>
          <p:cNvPr id="449" name="Google Shape;449;p26"/>
          <p:cNvGrpSpPr/>
          <p:nvPr/>
        </p:nvGrpSpPr>
        <p:grpSpPr>
          <a:xfrm>
            <a:off x="-726616" y="1028700"/>
            <a:ext cx="11760494" cy="2131278"/>
            <a:chOff x="0" y="0"/>
            <a:chExt cx="15680659" cy="2841704"/>
          </a:xfrm>
        </p:grpSpPr>
        <p:sp>
          <p:nvSpPr>
            <p:cNvPr id="450" name="Google Shape;450;p26"/>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Write Topic Here</a:t>
              </a:r>
              <a:endParaRPr/>
            </a:p>
          </p:txBody>
        </p:sp>
        <p:sp>
          <p:nvSpPr>
            <p:cNvPr id="451" name="Google Shape;451;p26"/>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4">
                <a:alphaModFix/>
              </a:blip>
              <a:stretch>
                <a:fillRect b="0" l="0" r="0" t="0"/>
              </a:stretch>
            </a:blipFill>
            <a:ln>
              <a:noFill/>
            </a:ln>
          </p:spPr>
        </p:sp>
        <p:sp>
          <p:nvSpPr>
            <p:cNvPr id="452" name="Google Shape;452;p26"/>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4">
                <a:alphaModFix/>
              </a:blip>
              <a:stretch>
                <a:fillRect b="0" l="0" r="0" t="0"/>
              </a:stretch>
            </a:blipFill>
            <a:ln>
              <a:noFill/>
            </a:ln>
          </p:spPr>
        </p:sp>
      </p:grpSp>
      <p:sp>
        <p:nvSpPr>
          <p:cNvPr id="453" name="Google Shape;453;p26"/>
          <p:cNvSpPr txBox="1"/>
          <p:nvPr/>
        </p:nvSpPr>
        <p:spPr>
          <a:xfrm>
            <a:off x="2906426" y="3532562"/>
            <a:ext cx="44943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Lorem ipsum dolor sit amet, consectetur adipiscing elit. </a:t>
            </a:r>
            <a:endParaRPr/>
          </a:p>
        </p:txBody>
      </p:sp>
      <p:sp>
        <p:nvSpPr>
          <p:cNvPr id="454" name="Google Shape;454;p26"/>
          <p:cNvSpPr/>
          <p:nvPr/>
        </p:nvSpPr>
        <p:spPr>
          <a:xfrm>
            <a:off x="1984004" y="5143500"/>
            <a:ext cx="2429934" cy="2439080"/>
          </a:xfrm>
          <a:custGeom>
            <a:rect b="b" l="l" r="r" t="t"/>
            <a:pathLst>
              <a:path extrusionOk="0" h="2439080" w="2429934">
                <a:moveTo>
                  <a:pt x="0" y="0"/>
                </a:moveTo>
                <a:lnTo>
                  <a:pt x="2429934" y="0"/>
                </a:lnTo>
                <a:lnTo>
                  <a:pt x="2429934" y="2439080"/>
                </a:lnTo>
                <a:lnTo>
                  <a:pt x="0" y="2439080"/>
                </a:lnTo>
                <a:lnTo>
                  <a:pt x="0" y="0"/>
                </a:lnTo>
                <a:close/>
              </a:path>
            </a:pathLst>
          </a:custGeom>
          <a:blipFill rotWithShape="1">
            <a:blip r:embed="rId5">
              <a:alphaModFix/>
            </a:blip>
            <a:stretch>
              <a:fillRect b="0" l="0" r="0" t="0"/>
            </a:stretch>
          </a:blipFill>
          <a:ln>
            <a:noFill/>
          </a:ln>
        </p:spPr>
      </p:sp>
      <p:grpSp>
        <p:nvGrpSpPr>
          <p:cNvPr id="455" name="Google Shape;455;p26"/>
          <p:cNvGrpSpPr/>
          <p:nvPr/>
        </p:nvGrpSpPr>
        <p:grpSpPr>
          <a:xfrm>
            <a:off x="2528245" y="5692313"/>
            <a:ext cx="1341453" cy="1341453"/>
            <a:chOff x="0" y="0"/>
            <a:chExt cx="1788604" cy="1788604"/>
          </a:xfrm>
        </p:grpSpPr>
        <p:grpSp>
          <p:nvGrpSpPr>
            <p:cNvPr id="456" name="Google Shape;456;p26"/>
            <p:cNvGrpSpPr/>
            <p:nvPr/>
          </p:nvGrpSpPr>
          <p:grpSpPr>
            <a:xfrm>
              <a:off x="0" y="0"/>
              <a:ext cx="1788604" cy="1788604"/>
              <a:chOff x="0" y="0"/>
              <a:chExt cx="812800" cy="812800"/>
            </a:xfrm>
          </p:grpSpPr>
          <p:sp>
            <p:nvSpPr>
              <p:cNvPr id="457" name="Google Shape;45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9" name="Google Shape;459;p26"/>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01</a:t>
              </a:r>
              <a:endParaRPr/>
            </a:p>
          </p:txBody>
        </p:sp>
      </p:grpSp>
      <p:grpSp>
        <p:nvGrpSpPr>
          <p:cNvPr id="460" name="Google Shape;460;p26"/>
          <p:cNvGrpSpPr/>
          <p:nvPr/>
        </p:nvGrpSpPr>
        <p:grpSpPr>
          <a:xfrm>
            <a:off x="1402650" y="7825881"/>
            <a:ext cx="3592575" cy="1364492"/>
            <a:chOff x="0" y="0"/>
            <a:chExt cx="4790100" cy="1819322"/>
          </a:xfrm>
        </p:grpSpPr>
        <p:sp>
          <p:nvSpPr>
            <p:cNvPr id="461" name="Google Shape;461;p26"/>
            <p:cNvSpPr txBox="1"/>
            <p:nvPr/>
          </p:nvSpPr>
          <p:spPr>
            <a:xfrm>
              <a:off x="0" y="0"/>
              <a:ext cx="47901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462" name="Google Shape;462;p26"/>
            <p:cNvSpPr txBox="1"/>
            <p:nvPr/>
          </p:nvSpPr>
          <p:spPr>
            <a:xfrm>
              <a:off x="609284" y="892622"/>
              <a:ext cx="35715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sp>
        <p:nvSpPr>
          <p:cNvPr id="463" name="Google Shape;463;p26"/>
          <p:cNvSpPr/>
          <p:nvPr/>
        </p:nvSpPr>
        <p:spPr>
          <a:xfrm>
            <a:off x="5893323" y="5143500"/>
            <a:ext cx="2429934" cy="2439080"/>
          </a:xfrm>
          <a:custGeom>
            <a:rect b="b" l="l" r="r" t="t"/>
            <a:pathLst>
              <a:path extrusionOk="0" h="2439080" w="2429934">
                <a:moveTo>
                  <a:pt x="0" y="0"/>
                </a:moveTo>
                <a:lnTo>
                  <a:pt x="2429934" y="0"/>
                </a:lnTo>
                <a:lnTo>
                  <a:pt x="2429934" y="2439080"/>
                </a:lnTo>
                <a:lnTo>
                  <a:pt x="0" y="2439080"/>
                </a:lnTo>
                <a:lnTo>
                  <a:pt x="0" y="0"/>
                </a:lnTo>
                <a:close/>
              </a:path>
            </a:pathLst>
          </a:custGeom>
          <a:blipFill rotWithShape="1">
            <a:blip r:embed="rId5">
              <a:alphaModFix/>
            </a:blip>
            <a:stretch>
              <a:fillRect b="0" l="0" r="0" t="0"/>
            </a:stretch>
          </a:blipFill>
          <a:ln>
            <a:noFill/>
          </a:ln>
        </p:spPr>
      </p:sp>
      <p:grpSp>
        <p:nvGrpSpPr>
          <p:cNvPr id="464" name="Google Shape;464;p26"/>
          <p:cNvGrpSpPr/>
          <p:nvPr/>
        </p:nvGrpSpPr>
        <p:grpSpPr>
          <a:xfrm>
            <a:off x="6437563" y="5692313"/>
            <a:ext cx="1341453" cy="1341453"/>
            <a:chOff x="0" y="0"/>
            <a:chExt cx="1788604" cy="1788604"/>
          </a:xfrm>
        </p:grpSpPr>
        <p:grpSp>
          <p:nvGrpSpPr>
            <p:cNvPr id="465" name="Google Shape;465;p26"/>
            <p:cNvGrpSpPr/>
            <p:nvPr/>
          </p:nvGrpSpPr>
          <p:grpSpPr>
            <a:xfrm>
              <a:off x="0" y="0"/>
              <a:ext cx="1788604" cy="1788604"/>
              <a:chOff x="0" y="0"/>
              <a:chExt cx="812800" cy="812800"/>
            </a:xfrm>
          </p:grpSpPr>
          <p:sp>
            <p:nvSpPr>
              <p:cNvPr id="466" name="Google Shape;46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8" name="Google Shape;468;p26"/>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01</a:t>
              </a:r>
              <a:endParaRPr/>
            </a:p>
          </p:txBody>
        </p:sp>
      </p:grpSp>
      <p:grpSp>
        <p:nvGrpSpPr>
          <p:cNvPr id="469" name="Google Shape;469;p26"/>
          <p:cNvGrpSpPr/>
          <p:nvPr/>
        </p:nvGrpSpPr>
        <p:grpSpPr>
          <a:xfrm>
            <a:off x="5311969" y="7825881"/>
            <a:ext cx="3592575" cy="1364492"/>
            <a:chOff x="0" y="0"/>
            <a:chExt cx="4790100" cy="1819322"/>
          </a:xfrm>
        </p:grpSpPr>
        <p:sp>
          <p:nvSpPr>
            <p:cNvPr id="470" name="Google Shape;470;p26"/>
            <p:cNvSpPr txBox="1"/>
            <p:nvPr/>
          </p:nvSpPr>
          <p:spPr>
            <a:xfrm>
              <a:off x="0" y="0"/>
              <a:ext cx="47901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471" name="Google Shape;471;p26"/>
            <p:cNvSpPr txBox="1"/>
            <p:nvPr/>
          </p:nvSpPr>
          <p:spPr>
            <a:xfrm>
              <a:off x="609284" y="892622"/>
              <a:ext cx="35715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475" name="Shape 475"/>
        <p:cNvGrpSpPr/>
        <p:nvPr/>
      </p:nvGrpSpPr>
      <p:grpSpPr>
        <a:xfrm>
          <a:off x="0" y="0"/>
          <a:ext cx="0" cy="0"/>
          <a:chOff x="0" y="0"/>
          <a:chExt cx="0" cy="0"/>
        </a:xfrm>
      </p:grpSpPr>
      <p:pic>
        <p:nvPicPr>
          <p:cNvPr id="476" name="Google Shape;476;p27"/>
          <p:cNvPicPr preferRelativeResize="0"/>
          <p:nvPr/>
        </p:nvPicPr>
        <p:blipFill rotWithShape="1">
          <a:blip r:embed="rId3">
            <a:alphaModFix/>
          </a:blip>
          <a:srcRect b="7824" l="0" r="0" t="7825"/>
          <a:stretch/>
        </p:blipFill>
        <p:spPr>
          <a:xfrm>
            <a:off x="0" y="0"/>
            <a:ext cx="18288000" cy="10287000"/>
          </a:xfrm>
          <a:prstGeom prst="rect">
            <a:avLst/>
          </a:prstGeom>
          <a:noFill/>
          <a:ln>
            <a:noFill/>
          </a:ln>
        </p:spPr>
      </p:pic>
      <p:grpSp>
        <p:nvGrpSpPr>
          <p:cNvPr id="477" name="Google Shape;477;p27"/>
          <p:cNvGrpSpPr/>
          <p:nvPr/>
        </p:nvGrpSpPr>
        <p:grpSpPr>
          <a:xfrm>
            <a:off x="-760791" y="2436107"/>
            <a:ext cx="19687856" cy="4980803"/>
            <a:chOff x="0" y="-114300"/>
            <a:chExt cx="5185279" cy="1311816"/>
          </a:xfrm>
        </p:grpSpPr>
        <p:sp>
          <p:nvSpPr>
            <p:cNvPr id="478" name="Google Shape;478;p27"/>
            <p:cNvSpPr/>
            <p:nvPr/>
          </p:nvSpPr>
          <p:spPr>
            <a:xfrm>
              <a:off x="0" y="0"/>
              <a:ext cx="5185279" cy="1197516"/>
            </a:xfrm>
            <a:custGeom>
              <a:rect b="b" l="l" r="r" t="t"/>
              <a:pathLst>
                <a:path extrusionOk="0" h="1197516" w="5185279">
                  <a:moveTo>
                    <a:pt x="0" y="0"/>
                  </a:moveTo>
                  <a:lnTo>
                    <a:pt x="5185279" y="0"/>
                  </a:lnTo>
                  <a:lnTo>
                    <a:pt x="5185279" y="1197516"/>
                  </a:lnTo>
                  <a:lnTo>
                    <a:pt x="0" y="1197516"/>
                  </a:lnTo>
                  <a:close/>
                </a:path>
              </a:pathLst>
            </a:custGeom>
            <a:solidFill>
              <a:srgbClr val="002744"/>
            </a:solidFill>
            <a:ln cap="sq" cmpd="sng" w="95250">
              <a:solidFill>
                <a:srgbClr val="A88808"/>
              </a:solidFill>
              <a:prstDash val="dash"/>
              <a:miter lim="8000"/>
              <a:headEnd len="sm" w="sm" type="none"/>
              <a:tailEnd len="sm" w="sm" type="none"/>
            </a:ln>
          </p:spPr>
        </p:sp>
        <p:sp>
          <p:nvSpPr>
            <p:cNvPr id="479" name="Google Shape;479;p27"/>
            <p:cNvSpPr txBox="1"/>
            <p:nvPr/>
          </p:nvSpPr>
          <p:spPr>
            <a:xfrm>
              <a:off x="0" y="-114300"/>
              <a:ext cx="5185279" cy="1311816"/>
            </a:xfrm>
            <a:prstGeom prst="rect">
              <a:avLst/>
            </a:prstGeom>
            <a:noFill/>
            <a:ln>
              <a:noFill/>
            </a:ln>
          </p:spPr>
          <p:txBody>
            <a:bodyPr anchorCtr="0" anchor="ctr" bIns="50800" lIns="50800" spcFirstLastPara="1" rIns="50800" wrap="square" tIns="50800">
              <a:noAutofit/>
            </a:bodyPr>
            <a:lstStyle/>
            <a:p>
              <a:pPr indent="0" lvl="0" marL="0" marR="0" rtl="0" algn="ctr">
                <a:lnSpc>
                  <a:spcPct val="207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p27"/>
          <p:cNvGrpSpPr/>
          <p:nvPr/>
        </p:nvGrpSpPr>
        <p:grpSpPr>
          <a:xfrm>
            <a:off x="0" y="3595049"/>
            <a:ext cx="6945059" cy="2131278"/>
            <a:chOff x="0" y="0"/>
            <a:chExt cx="9260079" cy="2841704"/>
          </a:xfrm>
        </p:grpSpPr>
        <p:sp>
          <p:nvSpPr>
            <p:cNvPr id="481" name="Google Shape;481;p27"/>
            <p:cNvSpPr txBox="1"/>
            <p:nvPr/>
          </p:nvSpPr>
          <p:spPr>
            <a:xfrm>
              <a:off x="0" y="547727"/>
              <a:ext cx="9260079" cy="1635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Berkshire Swash"/>
                  <a:ea typeface="Berkshire Swash"/>
                  <a:cs typeface="Berkshire Swash"/>
                  <a:sym typeface="Berkshire Swash"/>
                </a:rPr>
                <a:t>10,000</a:t>
              </a:r>
              <a:endParaRPr/>
            </a:p>
          </p:txBody>
        </p:sp>
        <p:sp>
          <p:nvSpPr>
            <p:cNvPr id="482" name="Google Shape;482;p27"/>
            <p:cNvSpPr/>
            <p:nvPr/>
          </p:nvSpPr>
          <p:spPr>
            <a:xfrm>
              <a:off x="321029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4">
                <a:alphaModFix/>
              </a:blip>
              <a:stretch>
                <a:fillRect b="0" l="0" r="0" t="0"/>
              </a:stretch>
            </a:blipFill>
            <a:ln>
              <a:noFill/>
            </a:ln>
          </p:spPr>
        </p:sp>
        <p:sp>
          <p:nvSpPr>
            <p:cNvPr id="483" name="Google Shape;483;p27"/>
            <p:cNvSpPr/>
            <p:nvPr/>
          </p:nvSpPr>
          <p:spPr>
            <a:xfrm flipH="1" rot="10800000">
              <a:off x="321029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4">
                <a:alphaModFix/>
              </a:blip>
              <a:stretch>
                <a:fillRect b="0" l="0" r="0" t="0"/>
              </a:stretch>
            </a:blipFill>
            <a:ln>
              <a:noFill/>
            </a:ln>
          </p:spPr>
        </p:sp>
      </p:grpSp>
      <p:sp>
        <p:nvSpPr>
          <p:cNvPr id="484" name="Google Shape;484;p27"/>
          <p:cNvSpPr txBox="1"/>
          <p:nvPr/>
        </p:nvSpPr>
        <p:spPr>
          <a:xfrm>
            <a:off x="1676208" y="6206176"/>
            <a:ext cx="359264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Open Sans"/>
                <a:ea typeface="Open Sans"/>
                <a:cs typeface="Open Sans"/>
                <a:sym typeface="Open Sans"/>
              </a:rPr>
              <a:t>Statistic Here</a:t>
            </a:r>
            <a:endParaRPr/>
          </a:p>
        </p:txBody>
      </p:sp>
      <p:grpSp>
        <p:nvGrpSpPr>
          <p:cNvPr id="485" name="Google Shape;485;p27"/>
          <p:cNvGrpSpPr/>
          <p:nvPr/>
        </p:nvGrpSpPr>
        <p:grpSpPr>
          <a:xfrm>
            <a:off x="5671470" y="3595049"/>
            <a:ext cx="6945059" cy="2131278"/>
            <a:chOff x="0" y="0"/>
            <a:chExt cx="9260079" cy="2841704"/>
          </a:xfrm>
        </p:grpSpPr>
        <p:sp>
          <p:nvSpPr>
            <p:cNvPr id="486" name="Google Shape;486;p27"/>
            <p:cNvSpPr txBox="1"/>
            <p:nvPr/>
          </p:nvSpPr>
          <p:spPr>
            <a:xfrm>
              <a:off x="0" y="547727"/>
              <a:ext cx="9260079" cy="1635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Berkshire Swash"/>
                  <a:ea typeface="Berkshire Swash"/>
                  <a:cs typeface="Berkshire Swash"/>
                  <a:sym typeface="Berkshire Swash"/>
                </a:rPr>
                <a:t>100,000</a:t>
              </a:r>
              <a:endParaRPr/>
            </a:p>
          </p:txBody>
        </p:sp>
        <p:sp>
          <p:nvSpPr>
            <p:cNvPr id="487" name="Google Shape;487;p27"/>
            <p:cNvSpPr/>
            <p:nvPr/>
          </p:nvSpPr>
          <p:spPr>
            <a:xfrm>
              <a:off x="321029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4">
                <a:alphaModFix/>
              </a:blip>
              <a:stretch>
                <a:fillRect b="0" l="0" r="0" t="0"/>
              </a:stretch>
            </a:blipFill>
            <a:ln>
              <a:noFill/>
            </a:ln>
          </p:spPr>
        </p:sp>
        <p:sp>
          <p:nvSpPr>
            <p:cNvPr id="488" name="Google Shape;488;p27"/>
            <p:cNvSpPr/>
            <p:nvPr/>
          </p:nvSpPr>
          <p:spPr>
            <a:xfrm flipH="1" rot="10800000">
              <a:off x="321029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4">
                <a:alphaModFix/>
              </a:blip>
              <a:stretch>
                <a:fillRect b="0" l="0" r="0" t="0"/>
              </a:stretch>
            </a:blipFill>
            <a:ln>
              <a:noFill/>
            </a:ln>
          </p:spPr>
        </p:sp>
      </p:grpSp>
      <p:sp>
        <p:nvSpPr>
          <p:cNvPr id="489" name="Google Shape;489;p27"/>
          <p:cNvSpPr txBox="1"/>
          <p:nvPr/>
        </p:nvSpPr>
        <p:spPr>
          <a:xfrm>
            <a:off x="7347679" y="6206176"/>
            <a:ext cx="359264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Open Sans"/>
                <a:ea typeface="Open Sans"/>
                <a:cs typeface="Open Sans"/>
                <a:sym typeface="Open Sans"/>
              </a:rPr>
              <a:t>Statistic Here</a:t>
            </a:r>
            <a:endParaRPr/>
          </a:p>
        </p:txBody>
      </p:sp>
      <p:grpSp>
        <p:nvGrpSpPr>
          <p:cNvPr id="490" name="Google Shape;490;p27"/>
          <p:cNvGrpSpPr/>
          <p:nvPr/>
        </p:nvGrpSpPr>
        <p:grpSpPr>
          <a:xfrm>
            <a:off x="11340371" y="3595049"/>
            <a:ext cx="6945059" cy="2131278"/>
            <a:chOff x="0" y="0"/>
            <a:chExt cx="9260079" cy="2841704"/>
          </a:xfrm>
        </p:grpSpPr>
        <p:sp>
          <p:nvSpPr>
            <p:cNvPr id="491" name="Google Shape;491;p27"/>
            <p:cNvSpPr txBox="1"/>
            <p:nvPr/>
          </p:nvSpPr>
          <p:spPr>
            <a:xfrm>
              <a:off x="0" y="547727"/>
              <a:ext cx="9260079" cy="1635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Berkshire Swash"/>
                  <a:ea typeface="Berkshire Swash"/>
                  <a:cs typeface="Berkshire Swash"/>
                  <a:sym typeface="Berkshire Swash"/>
                </a:rPr>
                <a:t>1,000</a:t>
              </a:r>
              <a:endParaRPr/>
            </a:p>
          </p:txBody>
        </p:sp>
        <p:sp>
          <p:nvSpPr>
            <p:cNvPr id="492" name="Google Shape;492;p27"/>
            <p:cNvSpPr/>
            <p:nvPr/>
          </p:nvSpPr>
          <p:spPr>
            <a:xfrm>
              <a:off x="321029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4">
                <a:alphaModFix/>
              </a:blip>
              <a:stretch>
                <a:fillRect b="0" l="0" r="0" t="0"/>
              </a:stretch>
            </a:blipFill>
            <a:ln>
              <a:noFill/>
            </a:ln>
          </p:spPr>
        </p:sp>
        <p:sp>
          <p:nvSpPr>
            <p:cNvPr id="493" name="Google Shape;493;p27"/>
            <p:cNvSpPr/>
            <p:nvPr/>
          </p:nvSpPr>
          <p:spPr>
            <a:xfrm flipH="1" rot="10800000">
              <a:off x="321029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4">
                <a:alphaModFix/>
              </a:blip>
              <a:stretch>
                <a:fillRect b="0" l="0" r="0" t="0"/>
              </a:stretch>
            </a:blipFill>
            <a:ln>
              <a:noFill/>
            </a:ln>
          </p:spPr>
        </p:sp>
      </p:grpSp>
      <p:sp>
        <p:nvSpPr>
          <p:cNvPr id="494" name="Google Shape;494;p27"/>
          <p:cNvSpPr txBox="1"/>
          <p:nvPr/>
        </p:nvSpPr>
        <p:spPr>
          <a:xfrm>
            <a:off x="13016580" y="6206176"/>
            <a:ext cx="359264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Open Sans"/>
                <a:ea typeface="Open Sans"/>
                <a:cs typeface="Open Sans"/>
                <a:sym typeface="Open Sans"/>
              </a:rPr>
              <a:t>Statistic Here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498" name="Shape 498"/>
        <p:cNvGrpSpPr/>
        <p:nvPr/>
      </p:nvGrpSpPr>
      <p:grpSpPr>
        <a:xfrm>
          <a:off x="0" y="0"/>
          <a:ext cx="0" cy="0"/>
          <a:chOff x="0" y="0"/>
          <a:chExt cx="0" cy="0"/>
        </a:xfrm>
      </p:grpSpPr>
      <p:pic>
        <p:nvPicPr>
          <p:cNvPr id="499" name="Google Shape;499;p28"/>
          <p:cNvPicPr preferRelativeResize="0"/>
          <p:nvPr/>
        </p:nvPicPr>
        <p:blipFill rotWithShape="1">
          <a:blip r:embed="rId3">
            <a:alphaModFix/>
          </a:blip>
          <a:srcRect b="10223" l="0" r="0" t="10223"/>
          <a:stretch/>
        </p:blipFill>
        <p:spPr>
          <a:xfrm>
            <a:off x="0" y="0"/>
            <a:ext cx="18288000" cy="10287000"/>
          </a:xfrm>
          <a:prstGeom prst="rect">
            <a:avLst/>
          </a:prstGeom>
          <a:noFill/>
          <a:ln>
            <a:noFill/>
          </a:ln>
        </p:spPr>
      </p:pic>
      <p:grpSp>
        <p:nvGrpSpPr>
          <p:cNvPr id="500" name="Google Shape;500;p28"/>
          <p:cNvGrpSpPr/>
          <p:nvPr/>
        </p:nvGrpSpPr>
        <p:grpSpPr>
          <a:xfrm>
            <a:off x="-5295883" y="-666145"/>
            <a:ext cx="12193782" cy="12193782"/>
            <a:chOff x="0" y="0"/>
            <a:chExt cx="812800" cy="812800"/>
          </a:xfrm>
        </p:grpSpPr>
        <p:sp>
          <p:nvSpPr>
            <p:cNvPr id="501" name="Google Shape;50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744"/>
            </a:solidFill>
            <a:ln cap="sq" cmpd="sng" w="95250">
              <a:solidFill>
                <a:srgbClr val="A88808"/>
              </a:solidFill>
              <a:prstDash val="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3" name="Google Shape;503;p28"/>
          <p:cNvSpPr txBox="1"/>
          <p:nvPr/>
        </p:nvSpPr>
        <p:spPr>
          <a:xfrm>
            <a:off x="801008" y="4792437"/>
            <a:ext cx="49716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600" u="none" cap="none" strike="noStrike">
                <a:solidFill>
                  <a:srgbClr val="FFFFFF"/>
                </a:solidFill>
                <a:latin typeface="Berkshire Swash"/>
                <a:ea typeface="Berkshire Swash"/>
                <a:cs typeface="Berkshire Swash"/>
                <a:sym typeface="Berkshire Swash"/>
              </a:rPr>
              <a:t>A picture is worth a thousand words</a:t>
            </a:r>
            <a:endParaRPr/>
          </a:p>
        </p:txBody>
      </p:sp>
      <p:sp>
        <p:nvSpPr>
          <p:cNvPr id="504" name="Google Shape;504;p28"/>
          <p:cNvSpPr/>
          <p:nvPr/>
        </p:nvSpPr>
        <p:spPr>
          <a:xfrm>
            <a:off x="-1822248" y="-1366152"/>
            <a:ext cx="6180081" cy="5430746"/>
          </a:xfrm>
          <a:custGeom>
            <a:rect b="b" l="l" r="r" t="t"/>
            <a:pathLst>
              <a:path extrusionOk="0" h="5430746" w="6180081">
                <a:moveTo>
                  <a:pt x="0" y="0"/>
                </a:moveTo>
                <a:lnTo>
                  <a:pt x="6180081" y="0"/>
                </a:lnTo>
                <a:lnTo>
                  <a:pt x="6180081" y="5430746"/>
                </a:lnTo>
                <a:lnTo>
                  <a:pt x="0" y="5430746"/>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508" name="Shape 508"/>
        <p:cNvGrpSpPr/>
        <p:nvPr/>
      </p:nvGrpSpPr>
      <p:grpSpPr>
        <a:xfrm>
          <a:off x="0" y="0"/>
          <a:ext cx="0" cy="0"/>
          <a:chOff x="0" y="0"/>
          <a:chExt cx="0" cy="0"/>
        </a:xfrm>
      </p:grpSpPr>
      <p:grpSp>
        <p:nvGrpSpPr>
          <p:cNvPr id="509" name="Google Shape;509;p29"/>
          <p:cNvGrpSpPr/>
          <p:nvPr/>
        </p:nvGrpSpPr>
        <p:grpSpPr>
          <a:xfrm>
            <a:off x="2954405" y="7620355"/>
            <a:ext cx="11760494" cy="2131278"/>
            <a:chOff x="0" y="0"/>
            <a:chExt cx="15680659" cy="2841704"/>
          </a:xfrm>
        </p:grpSpPr>
        <p:sp>
          <p:nvSpPr>
            <p:cNvPr id="510" name="Google Shape;510;p29"/>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Write Topic Here</a:t>
              </a:r>
              <a:endParaRPr/>
            </a:p>
          </p:txBody>
        </p:sp>
        <p:sp>
          <p:nvSpPr>
            <p:cNvPr id="511" name="Google Shape;511;p29"/>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3">
                <a:alphaModFix/>
              </a:blip>
              <a:stretch>
                <a:fillRect b="0" l="0" r="0" t="0"/>
              </a:stretch>
            </a:blipFill>
            <a:ln>
              <a:noFill/>
            </a:ln>
          </p:spPr>
        </p:sp>
        <p:sp>
          <p:nvSpPr>
            <p:cNvPr id="512" name="Google Shape;512;p29"/>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3">
                <a:alphaModFix/>
              </a:blip>
              <a:stretch>
                <a:fillRect b="0" l="0" r="0" t="0"/>
              </a:stretch>
            </a:blipFill>
            <a:ln>
              <a:noFill/>
            </a:ln>
          </p:spPr>
        </p:sp>
      </p:grpSp>
      <p:cxnSp>
        <p:nvCxnSpPr>
          <p:cNvPr id="513" name="Google Shape;513;p29"/>
          <p:cNvCxnSpPr/>
          <p:nvPr/>
        </p:nvCxnSpPr>
        <p:spPr>
          <a:xfrm>
            <a:off x="0" y="6917411"/>
            <a:ext cx="19196882" cy="0"/>
          </a:xfrm>
          <a:prstGeom prst="straightConnector1">
            <a:avLst/>
          </a:prstGeom>
          <a:noFill/>
          <a:ln cap="flat" cmpd="sng" w="95250">
            <a:solidFill>
              <a:srgbClr val="A88808"/>
            </a:solidFill>
            <a:prstDash val="dash"/>
            <a:round/>
            <a:headEnd len="sm" w="sm" type="none"/>
            <a:tailEnd len="sm" w="sm" type="none"/>
          </a:ln>
        </p:spPr>
      </p:cxnSp>
      <p:sp>
        <p:nvSpPr>
          <p:cNvPr id="514" name="Google Shape;514;p29"/>
          <p:cNvSpPr/>
          <p:nvPr/>
        </p:nvSpPr>
        <p:spPr>
          <a:xfrm>
            <a:off x="1028700" y="7620355"/>
            <a:ext cx="3554158" cy="4114800"/>
          </a:xfrm>
          <a:custGeom>
            <a:rect b="b" l="l" r="r" t="t"/>
            <a:pathLst>
              <a:path extrusionOk="0" h="4114800" w="3554158">
                <a:moveTo>
                  <a:pt x="0" y="0"/>
                </a:moveTo>
                <a:lnTo>
                  <a:pt x="3554158" y="0"/>
                </a:lnTo>
                <a:lnTo>
                  <a:pt x="3554158" y="4114800"/>
                </a:lnTo>
                <a:lnTo>
                  <a:pt x="0" y="4114800"/>
                </a:lnTo>
                <a:lnTo>
                  <a:pt x="0" y="0"/>
                </a:lnTo>
                <a:close/>
              </a:path>
            </a:pathLst>
          </a:custGeom>
          <a:blipFill rotWithShape="1">
            <a:blip r:embed="rId4">
              <a:alphaModFix/>
            </a:blip>
            <a:stretch>
              <a:fillRect b="0" l="0" r="0" t="0"/>
            </a:stretch>
          </a:blipFill>
          <a:ln>
            <a:noFill/>
          </a:ln>
        </p:spPr>
      </p:sp>
      <p:sp>
        <p:nvSpPr>
          <p:cNvPr id="515" name="Google Shape;515;p29"/>
          <p:cNvSpPr/>
          <p:nvPr/>
        </p:nvSpPr>
        <p:spPr>
          <a:xfrm>
            <a:off x="13705142" y="7620355"/>
            <a:ext cx="3554158" cy="4114800"/>
          </a:xfrm>
          <a:custGeom>
            <a:rect b="b" l="l" r="r" t="t"/>
            <a:pathLst>
              <a:path extrusionOk="0" h="4114800" w="3554158">
                <a:moveTo>
                  <a:pt x="0" y="0"/>
                </a:moveTo>
                <a:lnTo>
                  <a:pt x="3554158" y="0"/>
                </a:lnTo>
                <a:lnTo>
                  <a:pt x="3554158" y="4114800"/>
                </a:lnTo>
                <a:lnTo>
                  <a:pt x="0" y="4114800"/>
                </a:lnTo>
                <a:lnTo>
                  <a:pt x="0" y="0"/>
                </a:lnTo>
                <a:close/>
              </a:path>
            </a:pathLst>
          </a:custGeom>
          <a:blipFill rotWithShape="1">
            <a:blip r:embed="rId4">
              <a:alphaModFix/>
            </a:blip>
            <a:stretch>
              <a:fillRect b="0" l="0" r="0" t="0"/>
            </a:stretch>
          </a:blipFill>
          <a:ln>
            <a:noFill/>
          </a:ln>
        </p:spPr>
      </p:sp>
      <p:grpSp>
        <p:nvGrpSpPr>
          <p:cNvPr id="516" name="Google Shape;516;p29"/>
          <p:cNvGrpSpPr/>
          <p:nvPr/>
        </p:nvGrpSpPr>
        <p:grpSpPr>
          <a:xfrm>
            <a:off x="1028700" y="1007269"/>
            <a:ext cx="8196289" cy="5018110"/>
            <a:chOff x="0" y="-28575"/>
            <a:chExt cx="10928385" cy="6690814"/>
          </a:xfrm>
        </p:grpSpPr>
        <p:sp>
          <p:nvSpPr>
            <p:cNvPr id="517" name="Google Shape;517;p29"/>
            <p:cNvSpPr/>
            <p:nvPr/>
          </p:nvSpPr>
          <p:spPr>
            <a:xfrm>
              <a:off x="750397" y="182767"/>
              <a:ext cx="10007743" cy="5961538"/>
            </a:xfrm>
            <a:custGeom>
              <a:rect b="b" l="l" r="r" t="t"/>
              <a:pathLst>
                <a:path extrusionOk="0" h="9408595" w="15794382">
                  <a:moveTo>
                    <a:pt x="0" y="0"/>
                  </a:moveTo>
                  <a:lnTo>
                    <a:pt x="12700" y="0"/>
                  </a:lnTo>
                  <a:lnTo>
                    <a:pt x="12700" y="9408595"/>
                  </a:lnTo>
                  <a:lnTo>
                    <a:pt x="0" y="9408595"/>
                  </a:lnTo>
                  <a:close/>
                  <a:moveTo>
                    <a:pt x="5260560" y="0"/>
                  </a:moveTo>
                  <a:lnTo>
                    <a:pt x="5273260" y="0"/>
                  </a:lnTo>
                  <a:lnTo>
                    <a:pt x="5273260" y="9408595"/>
                  </a:lnTo>
                  <a:lnTo>
                    <a:pt x="5260560" y="9408595"/>
                  </a:lnTo>
                  <a:close/>
                  <a:moveTo>
                    <a:pt x="10521121" y="0"/>
                  </a:moveTo>
                  <a:lnTo>
                    <a:pt x="10533821" y="0"/>
                  </a:lnTo>
                  <a:lnTo>
                    <a:pt x="10533821" y="9408595"/>
                  </a:lnTo>
                  <a:lnTo>
                    <a:pt x="10521121" y="9408595"/>
                  </a:lnTo>
                  <a:close/>
                  <a:moveTo>
                    <a:pt x="15781682" y="0"/>
                  </a:moveTo>
                  <a:lnTo>
                    <a:pt x="15794382" y="0"/>
                  </a:lnTo>
                  <a:lnTo>
                    <a:pt x="15794382" y="9408595"/>
                  </a:lnTo>
                  <a:lnTo>
                    <a:pt x="15781682" y="9408595"/>
                  </a:lnTo>
                  <a:close/>
                </a:path>
              </a:pathLst>
            </a:custGeom>
            <a:solidFill>
              <a:srgbClr val="FFFFFF">
                <a:alpha val="24705"/>
              </a:srgbClr>
            </a:solidFill>
            <a:ln>
              <a:noFill/>
            </a:ln>
          </p:spPr>
        </p:sp>
        <p:sp>
          <p:nvSpPr>
            <p:cNvPr id="518" name="Google Shape;518;p29"/>
            <p:cNvSpPr txBox="1"/>
            <p:nvPr/>
          </p:nvSpPr>
          <p:spPr>
            <a:xfrm>
              <a:off x="667286" y="6268130"/>
              <a:ext cx="174269" cy="3941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0</a:t>
              </a:r>
              <a:endParaRPr/>
            </a:p>
          </p:txBody>
        </p:sp>
        <p:sp>
          <p:nvSpPr>
            <p:cNvPr id="519" name="Google Shape;519;p29"/>
            <p:cNvSpPr txBox="1"/>
            <p:nvPr/>
          </p:nvSpPr>
          <p:spPr>
            <a:xfrm>
              <a:off x="3913383" y="6268130"/>
              <a:ext cx="348538" cy="3941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10</a:t>
              </a:r>
              <a:endParaRPr/>
            </a:p>
          </p:txBody>
        </p:sp>
        <p:sp>
          <p:nvSpPr>
            <p:cNvPr id="520" name="Google Shape;520;p29"/>
            <p:cNvSpPr txBox="1"/>
            <p:nvPr/>
          </p:nvSpPr>
          <p:spPr>
            <a:xfrm>
              <a:off x="7246615" y="6268130"/>
              <a:ext cx="348538" cy="3941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20</a:t>
              </a:r>
              <a:endParaRPr/>
            </a:p>
          </p:txBody>
        </p:sp>
        <p:sp>
          <p:nvSpPr>
            <p:cNvPr id="521" name="Google Shape;521;p29"/>
            <p:cNvSpPr txBox="1"/>
            <p:nvPr/>
          </p:nvSpPr>
          <p:spPr>
            <a:xfrm>
              <a:off x="10579847" y="6268130"/>
              <a:ext cx="348538" cy="3941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30</a:t>
              </a:r>
              <a:endParaRPr/>
            </a:p>
          </p:txBody>
        </p:sp>
        <p:grpSp>
          <p:nvGrpSpPr>
            <p:cNvPr id="522" name="Google Shape;522;p29"/>
            <p:cNvGrpSpPr/>
            <p:nvPr/>
          </p:nvGrpSpPr>
          <p:grpSpPr>
            <a:xfrm>
              <a:off x="754421" y="178743"/>
              <a:ext cx="9999696" cy="5969585"/>
              <a:chOff x="0" y="-6350"/>
              <a:chExt cx="15781682" cy="9421295"/>
            </a:xfrm>
          </p:grpSpPr>
          <p:sp>
            <p:nvSpPr>
              <p:cNvPr id="523" name="Google Shape;523;p29"/>
              <p:cNvSpPr/>
              <p:nvPr/>
            </p:nvSpPr>
            <p:spPr>
              <a:xfrm>
                <a:off x="0" y="-6350"/>
                <a:ext cx="15781682" cy="12700"/>
              </a:xfrm>
              <a:custGeom>
                <a:rect b="b" l="l" r="r" t="t"/>
                <a:pathLst>
                  <a:path extrusionOk="0" h="12700" w="15781682">
                    <a:moveTo>
                      <a:pt x="0" y="0"/>
                    </a:moveTo>
                    <a:lnTo>
                      <a:pt x="15781682" y="0"/>
                    </a:lnTo>
                    <a:lnTo>
                      <a:pt x="15781682" y="12700"/>
                    </a:lnTo>
                    <a:lnTo>
                      <a:pt x="0" y="12700"/>
                    </a:lnTo>
                    <a:close/>
                  </a:path>
                </a:pathLst>
              </a:custGeom>
              <a:solidFill>
                <a:srgbClr val="FFFFFF">
                  <a:alpha val="24705"/>
                </a:srgbClr>
              </a:solidFill>
              <a:ln>
                <a:noFill/>
              </a:ln>
            </p:spPr>
          </p:sp>
          <p:sp>
            <p:nvSpPr>
              <p:cNvPr id="524" name="Google Shape;524;p29"/>
              <p:cNvSpPr/>
              <p:nvPr/>
            </p:nvSpPr>
            <p:spPr>
              <a:xfrm>
                <a:off x="0" y="1875369"/>
                <a:ext cx="15781682" cy="12700"/>
              </a:xfrm>
              <a:custGeom>
                <a:rect b="b" l="l" r="r" t="t"/>
                <a:pathLst>
                  <a:path extrusionOk="0" h="12700" w="15781682">
                    <a:moveTo>
                      <a:pt x="0" y="0"/>
                    </a:moveTo>
                    <a:lnTo>
                      <a:pt x="15781682" y="0"/>
                    </a:lnTo>
                    <a:lnTo>
                      <a:pt x="15781682" y="12700"/>
                    </a:lnTo>
                    <a:lnTo>
                      <a:pt x="0" y="12700"/>
                    </a:lnTo>
                    <a:close/>
                  </a:path>
                </a:pathLst>
              </a:custGeom>
              <a:solidFill>
                <a:srgbClr val="FFFFFF">
                  <a:alpha val="24705"/>
                </a:srgbClr>
              </a:solidFill>
              <a:ln>
                <a:noFill/>
              </a:ln>
            </p:spPr>
          </p:sp>
          <p:sp>
            <p:nvSpPr>
              <p:cNvPr id="525" name="Google Shape;525;p29"/>
              <p:cNvSpPr/>
              <p:nvPr/>
            </p:nvSpPr>
            <p:spPr>
              <a:xfrm>
                <a:off x="0" y="3757088"/>
                <a:ext cx="15781682" cy="12700"/>
              </a:xfrm>
              <a:custGeom>
                <a:rect b="b" l="l" r="r" t="t"/>
                <a:pathLst>
                  <a:path extrusionOk="0" h="12700" w="15781682">
                    <a:moveTo>
                      <a:pt x="0" y="0"/>
                    </a:moveTo>
                    <a:lnTo>
                      <a:pt x="15781682" y="0"/>
                    </a:lnTo>
                    <a:lnTo>
                      <a:pt x="15781682" y="12700"/>
                    </a:lnTo>
                    <a:lnTo>
                      <a:pt x="0" y="12700"/>
                    </a:lnTo>
                    <a:close/>
                  </a:path>
                </a:pathLst>
              </a:custGeom>
              <a:solidFill>
                <a:srgbClr val="FFFFFF">
                  <a:alpha val="24705"/>
                </a:srgbClr>
              </a:solidFill>
              <a:ln>
                <a:noFill/>
              </a:ln>
            </p:spPr>
          </p:sp>
          <p:sp>
            <p:nvSpPr>
              <p:cNvPr id="526" name="Google Shape;526;p29"/>
              <p:cNvSpPr/>
              <p:nvPr/>
            </p:nvSpPr>
            <p:spPr>
              <a:xfrm>
                <a:off x="0" y="5638807"/>
                <a:ext cx="15781682" cy="12700"/>
              </a:xfrm>
              <a:custGeom>
                <a:rect b="b" l="l" r="r" t="t"/>
                <a:pathLst>
                  <a:path extrusionOk="0" h="12700" w="15781682">
                    <a:moveTo>
                      <a:pt x="0" y="0"/>
                    </a:moveTo>
                    <a:lnTo>
                      <a:pt x="15781682" y="0"/>
                    </a:lnTo>
                    <a:lnTo>
                      <a:pt x="15781682" y="12700"/>
                    </a:lnTo>
                    <a:lnTo>
                      <a:pt x="0" y="12700"/>
                    </a:lnTo>
                    <a:close/>
                  </a:path>
                </a:pathLst>
              </a:custGeom>
              <a:solidFill>
                <a:srgbClr val="FFFFFF">
                  <a:alpha val="24705"/>
                </a:srgbClr>
              </a:solidFill>
              <a:ln>
                <a:noFill/>
              </a:ln>
            </p:spPr>
          </p:sp>
          <p:sp>
            <p:nvSpPr>
              <p:cNvPr id="527" name="Google Shape;527;p29"/>
              <p:cNvSpPr/>
              <p:nvPr/>
            </p:nvSpPr>
            <p:spPr>
              <a:xfrm>
                <a:off x="0" y="7520526"/>
                <a:ext cx="15781682" cy="12700"/>
              </a:xfrm>
              <a:custGeom>
                <a:rect b="b" l="l" r="r" t="t"/>
                <a:pathLst>
                  <a:path extrusionOk="0" h="12700" w="15781682">
                    <a:moveTo>
                      <a:pt x="0" y="0"/>
                    </a:moveTo>
                    <a:lnTo>
                      <a:pt x="15781682" y="0"/>
                    </a:lnTo>
                    <a:lnTo>
                      <a:pt x="15781682" y="12700"/>
                    </a:lnTo>
                    <a:lnTo>
                      <a:pt x="0" y="12700"/>
                    </a:lnTo>
                    <a:close/>
                  </a:path>
                </a:pathLst>
              </a:custGeom>
              <a:solidFill>
                <a:srgbClr val="FFFFFF">
                  <a:alpha val="24705"/>
                </a:srgbClr>
              </a:solidFill>
              <a:ln>
                <a:noFill/>
              </a:ln>
            </p:spPr>
          </p:sp>
          <p:sp>
            <p:nvSpPr>
              <p:cNvPr id="528" name="Google Shape;528;p29"/>
              <p:cNvSpPr/>
              <p:nvPr/>
            </p:nvSpPr>
            <p:spPr>
              <a:xfrm>
                <a:off x="0" y="9402245"/>
                <a:ext cx="15781682" cy="12700"/>
              </a:xfrm>
              <a:custGeom>
                <a:rect b="b" l="l" r="r" t="t"/>
                <a:pathLst>
                  <a:path extrusionOk="0" h="12700" w="15781682">
                    <a:moveTo>
                      <a:pt x="0" y="0"/>
                    </a:moveTo>
                    <a:lnTo>
                      <a:pt x="15781682" y="0"/>
                    </a:lnTo>
                    <a:lnTo>
                      <a:pt x="15781682" y="12700"/>
                    </a:lnTo>
                    <a:lnTo>
                      <a:pt x="0" y="12700"/>
                    </a:lnTo>
                    <a:close/>
                  </a:path>
                </a:pathLst>
              </a:custGeom>
              <a:solidFill>
                <a:srgbClr val="FFFFFF">
                  <a:alpha val="60000"/>
                </a:srgbClr>
              </a:solidFill>
              <a:ln>
                <a:noFill/>
              </a:ln>
            </p:spPr>
          </p:sp>
        </p:grpSp>
        <p:sp>
          <p:nvSpPr>
            <p:cNvPr id="529" name="Google Shape;529;p29"/>
            <p:cNvSpPr txBox="1"/>
            <p:nvPr/>
          </p:nvSpPr>
          <p:spPr>
            <a:xfrm>
              <a:off x="0" y="-28575"/>
              <a:ext cx="602021" cy="39410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250 </a:t>
              </a:r>
              <a:endParaRPr/>
            </a:p>
          </p:txBody>
        </p:sp>
        <p:sp>
          <p:nvSpPr>
            <p:cNvPr id="530" name="Google Shape;530;p29"/>
            <p:cNvSpPr txBox="1"/>
            <p:nvPr/>
          </p:nvSpPr>
          <p:spPr>
            <a:xfrm>
              <a:off x="0" y="1163733"/>
              <a:ext cx="602021" cy="39410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200 </a:t>
              </a:r>
              <a:endParaRPr/>
            </a:p>
          </p:txBody>
        </p:sp>
        <p:sp>
          <p:nvSpPr>
            <p:cNvPr id="531" name="Google Shape;531;p29"/>
            <p:cNvSpPr txBox="1"/>
            <p:nvPr/>
          </p:nvSpPr>
          <p:spPr>
            <a:xfrm>
              <a:off x="0" y="2356040"/>
              <a:ext cx="602021" cy="39410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150 </a:t>
              </a:r>
              <a:endParaRPr/>
            </a:p>
          </p:txBody>
        </p:sp>
        <p:sp>
          <p:nvSpPr>
            <p:cNvPr id="532" name="Google Shape;532;p29"/>
            <p:cNvSpPr txBox="1"/>
            <p:nvPr/>
          </p:nvSpPr>
          <p:spPr>
            <a:xfrm>
              <a:off x="0" y="3548348"/>
              <a:ext cx="602021" cy="39410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100 </a:t>
              </a:r>
              <a:endParaRPr/>
            </a:p>
          </p:txBody>
        </p:sp>
        <p:sp>
          <p:nvSpPr>
            <p:cNvPr id="533" name="Google Shape;533;p29"/>
            <p:cNvSpPr txBox="1"/>
            <p:nvPr/>
          </p:nvSpPr>
          <p:spPr>
            <a:xfrm>
              <a:off x="174269" y="4740655"/>
              <a:ext cx="427751" cy="39410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50 </a:t>
              </a:r>
              <a:endParaRPr/>
            </a:p>
          </p:txBody>
        </p:sp>
        <p:sp>
          <p:nvSpPr>
            <p:cNvPr id="534" name="Google Shape;534;p29"/>
            <p:cNvSpPr txBox="1"/>
            <p:nvPr/>
          </p:nvSpPr>
          <p:spPr>
            <a:xfrm>
              <a:off x="348538" y="5932963"/>
              <a:ext cx="253482" cy="39410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0 </a:t>
              </a:r>
              <a:endParaRPr/>
            </a:p>
          </p:txBody>
        </p:sp>
        <p:grpSp>
          <p:nvGrpSpPr>
            <p:cNvPr id="535" name="Google Shape;535;p29"/>
            <p:cNvGrpSpPr/>
            <p:nvPr/>
          </p:nvGrpSpPr>
          <p:grpSpPr>
            <a:xfrm>
              <a:off x="1524794" y="179817"/>
              <a:ext cx="8125625" cy="5873639"/>
              <a:chOff x="1215816" y="-4656"/>
              <a:chExt cx="12823994" cy="9269874"/>
            </a:xfrm>
          </p:grpSpPr>
          <p:sp>
            <p:nvSpPr>
              <p:cNvPr id="536" name="Google Shape;536;p29"/>
              <p:cNvSpPr/>
              <p:nvPr/>
            </p:nvSpPr>
            <p:spPr>
              <a:xfrm>
                <a:off x="1215816" y="7522220"/>
                <a:ext cx="724705" cy="689235"/>
              </a:xfrm>
              <a:custGeom>
                <a:rect b="b" l="l" r="r" t="t"/>
                <a:pathLst>
                  <a:path extrusionOk="0" h="689235" w="724705">
                    <a:moveTo>
                      <a:pt x="362352" y="0"/>
                    </a:moveTo>
                    <a:lnTo>
                      <a:pt x="278640" y="265780"/>
                    </a:lnTo>
                    <a:lnTo>
                      <a:pt x="0" y="263264"/>
                    </a:lnTo>
                    <a:lnTo>
                      <a:pt x="226902" y="425010"/>
                    </a:lnTo>
                    <a:lnTo>
                      <a:pt x="138406" y="689235"/>
                    </a:lnTo>
                    <a:lnTo>
                      <a:pt x="362352" y="523421"/>
                    </a:lnTo>
                    <a:lnTo>
                      <a:pt x="586298" y="689235"/>
                    </a:lnTo>
                    <a:lnTo>
                      <a:pt x="497802" y="425010"/>
                    </a:lnTo>
                    <a:lnTo>
                      <a:pt x="724705" y="263264"/>
                    </a:lnTo>
                    <a:lnTo>
                      <a:pt x="446065" y="265780"/>
                    </a:lnTo>
                    <a:close/>
                  </a:path>
                </a:pathLst>
              </a:custGeom>
              <a:solidFill>
                <a:srgbClr val="A88808"/>
              </a:solidFill>
              <a:ln>
                <a:noFill/>
              </a:ln>
            </p:spPr>
          </p:sp>
          <p:sp>
            <p:nvSpPr>
              <p:cNvPr id="537" name="Google Shape;537;p29"/>
              <p:cNvSpPr/>
              <p:nvPr/>
            </p:nvSpPr>
            <p:spPr>
              <a:xfrm>
                <a:off x="4898208" y="5715770"/>
                <a:ext cx="724705" cy="689236"/>
              </a:xfrm>
              <a:custGeom>
                <a:rect b="b" l="l" r="r" t="t"/>
                <a:pathLst>
                  <a:path extrusionOk="0" h="689236" w="724705">
                    <a:moveTo>
                      <a:pt x="362352" y="0"/>
                    </a:moveTo>
                    <a:lnTo>
                      <a:pt x="278640" y="265780"/>
                    </a:lnTo>
                    <a:lnTo>
                      <a:pt x="0" y="263264"/>
                    </a:lnTo>
                    <a:lnTo>
                      <a:pt x="226903" y="425010"/>
                    </a:lnTo>
                    <a:lnTo>
                      <a:pt x="138406" y="689236"/>
                    </a:lnTo>
                    <a:lnTo>
                      <a:pt x="362352" y="523420"/>
                    </a:lnTo>
                    <a:lnTo>
                      <a:pt x="586299" y="689236"/>
                    </a:lnTo>
                    <a:lnTo>
                      <a:pt x="497802" y="425010"/>
                    </a:lnTo>
                    <a:lnTo>
                      <a:pt x="724705" y="263264"/>
                    </a:lnTo>
                    <a:lnTo>
                      <a:pt x="446065" y="265780"/>
                    </a:lnTo>
                    <a:close/>
                  </a:path>
                </a:pathLst>
              </a:custGeom>
              <a:solidFill>
                <a:srgbClr val="A88808"/>
              </a:solidFill>
              <a:ln>
                <a:noFill/>
              </a:ln>
            </p:spPr>
          </p:sp>
          <p:sp>
            <p:nvSpPr>
              <p:cNvPr id="538" name="Google Shape;538;p29"/>
              <p:cNvSpPr/>
              <p:nvPr/>
            </p:nvSpPr>
            <p:spPr>
              <a:xfrm>
                <a:off x="5424264" y="5565232"/>
                <a:ext cx="724705" cy="689235"/>
              </a:xfrm>
              <a:custGeom>
                <a:rect b="b" l="l" r="r" t="t"/>
                <a:pathLst>
                  <a:path extrusionOk="0" h="689235" w="724705">
                    <a:moveTo>
                      <a:pt x="362353" y="0"/>
                    </a:moveTo>
                    <a:lnTo>
                      <a:pt x="278640" y="265780"/>
                    </a:lnTo>
                    <a:lnTo>
                      <a:pt x="0" y="263265"/>
                    </a:lnTo>
                    <a:lnTo>
                      <a:pt x="226903" y="425011"/>
                    </a:lnTo>
                    <a:lnTo>
                      <a:pt x="138407" y="689236"/>
                    </a:lnTo>
                    <a:lnTo>
                      <a:pt x="362353" y="523420"/>
                    </a:lnTo>
                    <a:lnTo>
                      <a:pt x="586299" y="689236"/>
                    </a:lnTo>
                    <a:lnTo>
                      <a:pt x="497802" y="425011"/>
                    </a:lnTo>
                    <a:lnTo>
                      <a:pt x="724705" y="263265"/>
                    </a:lnTo>
                    <a:lnTo>
                      <a:pt x="446065" y="265780"/>
                    </a:lnTo>
                    <a:close/>
                  </a:path>
                </a:pathLst>
              </a:custGeom>
              <a:solidFill>
                <a:srgbClr val="A88808"/>
              </a:solidFill>
              <a:ln>
                <a:noFill/>
              </a:ln>
            </p:spPr>
          </p:sp>
          <p:sp>
            <p:nvSpPr>
              <p:cNvPr id="539" name="Google Shape;539;p29"/>
              <p:cNvSpPr/>
              <p:nvPr/>
            </p:nvSpPr>
            <p:spPr>
              <a:xfrm>
                <a:off x="7002432" y="3382438"/>
                <a:ext cx="724705" cy="689235"/>
              </a:xfrm>
              <a:custGeom>
                <a:rect b="b" l="l" r="r" t="t"/>
                <a:pathLst>
                  <a:path extrusionOk="0" h="689235" w="724705">
                    <a:moveTo>
                      <a:pt x="362353" y="0"/>
                    </a:moveTo>
                    <a:lnTo>
                      <a:pt x="278640" y="265780"/>
                    </a:lnTo>
                    <a:lnTo>
                      <a:pt x="0" y="263265"/>
                    </a:lnTo>
                    <a:lnTo>
                      <a:pt x="226903" y="425011"/>
                    </a:lnTo>
                    <a:lnTo>
                      <a:pt x="138407" y="689236"/>
                    </a:lnTo>
                    <a:lnTo>
                      <a:pt x="362353" y="523420"/>
                    </a:lnTo>
                    <a:lnTo>
                      <a:pt x="586299" y="689236"/>
                    </a:lnTo>
                    <a:lnTo>
                      <a:pt x="497802" y="425011"/>
                    </a:lnTo>
                    <a:lnTo>
                      <a:pt x="724705" y="263265"/>
                    </a:lnTo>
                    <a:lnTo>
                      <a:pt x="446065" y="265780"/>
                    </a:lnTo>
                    <a:close/>
                  </a:path>
                </a:pathLst>
              </a:custGeom>
              <a:solidFill>
                <a:srgbClr val="A88808"/>
              </a:solidFill>
              <a:ln>
                <a:noFill/>
              </a:ln>
            </p:spPr>
          </p:sp>
          <p:sp>
            <p:nvSpPr>
              <p:cNvPr id="540" name="Google Shape;540;p29"/>
              <p:cNvSpPr/>
              <p:nvPr/>
            </p:nvSpPr>
            <p:spPr>
              <a:xfrm>
                <a:off x="10684825" y="5489964"/>
                <a:ext cx="724705" cy="689235"/>
              </a:xfrm>
              <a:custGeom>
                <a:rect b="b" l="l" r="r" t="t"/>
                <a:pathLst>
                  <a:path extrusionOk="0" h="689235" w="724705">
                    <a:moveTo>
                      <a:pt x="362352" y="0"/>
                    </a:moveTo>
                    <a:lnTo>
                      <a:pt x="278639" y="265779"/>
                    </a:lnTo>
                    <a:lnTo>
                      <a:pt x="0" y="263264"/>
                    </a:lnTo>
                    <a:lnTo>
                      <a:pt x="226902" y="425010"/>
                    </a:lnTo>
                    <a:lnTo>
                      <a:pt x="138406" y="689235"/>
                    </a:lnTo>
                    <a:lnTo>
                      <a:pt x="362352" y="523420"/>
                    </a:lnTo>
                    <a:lnTo>
                      <a:pt x="586298" y="689235"/>
                    </a:lnTo>
                    <a:lnTo>
                      <a:pt x="497802" y="425010"/>
                    </a:lnTo>
                    <a:lnTo>
                      <a:pt x="724704" y="263264"/>
                    </a:lnTo>
                    <a:lnTo>
                      <a:pt x="446065" y="265779"/>
                    </a:lnTo>
                    <a:close/>
                  </a:path>
                </a:pathLst>
              </a:custGeom>
              <a:solidFill>
                <a:srgbClr val="A88808"/>
              </a:solidFill>
              <a:ln>
                <a:noFill/>
              </a:ln>
            </p:spPr>
          </p:sp>
          <p:sp>
            <p:nvSpPr>
              <p:cNvPr id="541" name="Google Shape;541;p29"/>
              <p:cNvSpPr/>
              <p:nvPr/>
            </p:nvSpPr>
            <p:spPr>
              <a:xfrm>
                <a:off x="13315105" y="5264157"/>
                <a:ext cx="724705" cy="689235"/>
              </a:xfrm>
              <a:custGeom>
                <a:rect b="b" l="l" r="r" t="t"/>
                <a:pathLst>
                  <a:path extrusionOk="0" h="689235" w="724705">
                    <a:moveTo>
                      <a:pt x="362352" y="0"/>
                    </a:moveTo>
                    <a:lnTo>
                      <a:pt x="278640" y="265780"/>
                    </a:lnTo>
                    <a:lnTo>
                      <a:pt x="0" y="263265"/>
                    </a:lnTo>
                    <a:lnTo>
                      <a:pt x="226903" y="425010"/>
                    </a:lnTo>
                    <a:lnTo>
                      <a:pt x="138406" y="689236"/>
                    </a:lnTo>
                    <a:lnTo>
                      <a:pt x="362352" y="523420"/>
                    </a:lnTo>
                    <a:lnTo>
                      <a:pt x="586299" y="689236"/>
                    </a:lnTo>
                    <a:lnTo>
                      <a:pt x="497802" y="425010"/>
                    </a:lnTo>
                    <a:lnTo>
                      <a:pt x="724705" y="263265"/>
                    </a:lnTo>
                    <a:lnTo>
                      <a:pt x="446064" y="265780"/>
                    </a:lnTo>
                    <a:close/>
                  </a:path>
                </a:pathLst>
              </a:custGeom>
              <a:solidFill>
                <a:srgbClr val="A88808"/>
              </a:solidFill>
              <a:ln>
                <a:noFill/>
              </a:ln>
            </p:spPr>
          </p:sp>
          <p:sp>
            <p:nvSpPr>
              <p:cNvPr id="542" name="Google Shape;542;p29"/>
              <p:cNvSpPr/>
              <p:nvPr/>
            </p:nvSpPr>
            <p:spPr>
              <a:xfrm>
                <a:off x="1215816" y="8575983"/>
                <a:ext cx="724705" cy="689235"/>
              </a:xfrm>
              <a:custGeom>
                <a:rect b="b" l="l" r="r" t="t"/>
                <a:pathLst>
                  <a:path extrusionOk="0" h="689235" w="724705">
                    <a:moveTo>
                      <a:pt x="362352" y="0"/>
                    </a:moveTo>
                    <a:lnTo>
                      <a:pt x="278640" y="265780"/>
                    </a:lnTo>
                    <a:lnTo>
                      <a:pt x="0" y="263264"/>
                    </a:lnTo>
                    <a:lnTo>
                      <a:pt x="226902" y="425010"/>
                    </a:lnTo>
                    <a:lnTo>
                      <a:pt x="138406" y="689235"/>
                    </a:lnTo>
                    <a:lnTo>
                      <a:pt x="362352" y="523420"/>
                    </a:lnTo>
                    <a:lnTo>
                      <a:pt x="586298" y="689235"/>
                    </a:lnTo>
                    <a:lnTo>
                      <a:pt x="497802" y="425010"/>
                    </a:lnTo>
                    <a:lnTo>
                      <a:pt x="724705" y="263264"/>
                    </a:lnTo>
                    <a:lnTo>
                      <a:pt x="446065" y="265780"/>
                    </a:lnTo>
                    <a:close/>
                  </a:path>
                </a:pathLst>
              </a:custGeom>
              <a:solidFill>
                <a:srgbClr val="DD5972"/>
              </a:solidFill>
              <a:ln>
                <a:noFill/>
              </a:ln>
            </p:spPr>
          </p:sp>
          <p:sp>
            <p:nvSpPr>
              <p:cNvPr id="543" name="Google Shape;543;p29"/>
              <p:cNvSpPr/>
              <p:nvPr/>
            </p:nvSpPr>
            <p:spPr>
              <a:xfrm>
                <a:off x="4898208" y="8463080"/>
                <a:ext cx="724705" cy="689235"/>
              </a:xfrm>
              <a:custGeom>
                <a:rect b="b" l="l" r="r" t="t"/>
                <a:pathLst>
                  <a:path extrusionOk="0" h="689235" w="724705">
                    <a:moveTo>
                      <a:pt x="362352" y="0"/>
                    </a:moveTo>
                    <a:lnTo>
                      <a:pt x="278640" y="265779"/>
                    </a:lnTo>
                    <a:lnTo>
                      <a:pt x="0" y="263264"/>
                    </a:lnTo>
                    <a:lnTo>
                      <a:pt x="226903" y="425010"/>
                    </a:lnTo>
                    <a:lnTo>
                      <a:pt x="138406" y="689235"/>
                    </a:lnTo>
                    <a:lnTo>
                      <a:pt x="362352" y="523420"/>
                    </a:lnTo>
                    <a:lnTo>
                      <a:pt x="586299" y="689235"/>
                    </a:lnTo>
                    <a:lnTo>
                      <a:pt x="497802" y="425010"/>
                    </a:lnTo>
                    <a:lnTo>
                      <a:pt x="724705" y="263264"/>
                    </a:lnTo>
                    <a:lnTo>
                      <a:pt x="446065" y="265779"/>
                    </a:lnTo>
                    <a:close/>
                  </a:path>
                </a:pathLst>
              </a:custGeom>
              <a:solidFill>
                <a:srgbClr val="DD5972"/>
              </a:solidFill>
              <a:ln>
                <a:noFill/>
              </a:ln>
            </p:spPr>
          </p:sp>
          <p:sp>
            <p:nvSpPr>
              <p:cNvPr id="544" name="Google Shape;544;p29"/>
              <p:cNvSpPr/>
              <p:nvPr/>
            </p:nvSpPr>
            <p:spPr>
              <a:xfrm>
                <a:off x="5424264" y="8350176"/>
                <a:ext cx="724705" cy="689235"/>
              </a:xfrm>
              <a:custGeom>
                <a:rect b="b" l="l" r="r" t="t"/>
                <a:pathLst>
                  <a:path extrusionOk="0" h="689235" w="724705">
                    <a:moveTo>
                      <a:pt x="362353" y="0"/>
                    </a:moveTo>
                    <a:lnTo>
                      <a:pt x="278640" y="265780"/>
                    </a:lnTo>
                    <a:lnTo>
                      <a:pt x="0" y="263265"/>
                    </a:lnTo>
                    <a:lnTo>
                      <a:pt x="226903" y="425011"/>
                    </a:lnTo>
                    <a:lnTo>
                      <a:pt x="138407" y="689236"/>
                    </a:lnTo>
                    <a:lnTo>
                      <a:pt x="362353" y="523421"/>
                    </a:lnTo>
                    <a:lnTo>
                      <a:pt x="586299" y="689236"/>
                    </a:lnTo>
                    <a:lnTo>
                      <a:pt x="497802" y="425011"/>
                    </a:lnTo>
                    <a:lnTo>
                      <a:pt x="724705" y="263265"/>
                    </a:lnTo>
                    <a:lnTo>
                      <a:pt x="446065" y="265780"/>
                    </a:lnTo>
                    <a:close/>
                  </a:path>
                </a:pathLst>
              </a:custGeom>
              <a:solidFill>
                <a:srgbClr val="DD5972"/>
              </a:solidFill>
              <a:ln>
                <a:noFill/>
              </a:ln>
            </p:spPr>
          </p:sp>
          <p:sp>
            <p:nvSpPr>
              <p:cNvPr id="545" name="Google Shape;545;p29"/>
              <p:cNvSpPr/>
              <p:nvPr/>
            </p:nvSpPr>
            <p:spPr>
              <a:xfrm>
                <a:off x="7002432" y="7522220"/>
                <a:ext cx="724705" cy="689235"/>
              </a:xfrm>
              <a:custGeom>
                <a:rect b="b" l="l" r="r" t="t"/>
                <a:pathLst>
                  <a:path extrusionOk="0" h="689235" w="724705">
                    <a:moveTo>
                      <a:pt x="362353" y="0"/>
                    </a:moveTo>
                    <a:lnTo>
                      <a:pt x="278640" y="265780"/>
                    </a:lnTo>
                    <a:lnTo>
                      <a:pt x="0" y="263264"/>
                    </a:lnTo>
                    <a:lnTo>
                      <a:pt x="226903" y="425010"/>
                    </a:lnTo>
                    <a:lnTo>
                      <a:pt x="138407" y="689235"/>
                    </a:lnTo>
                    <a:lnTo>
                      <a:pt x="362353" y="523421"/>
                    </a:lnTo>
                    <a:lnTo>
                      <a:pt x="586299" y="689235"/>
                    </a:lnTo>
                    <a:lnTo>
                      <a:pt x="497802" y="425010"/>
                    </a:lnTo>
                    <a:lnTo>
                      <a:pt x="724705" y="263264"/>
                    </a:lnTo>
                    <a:lnTo>
                      <a:pt x="446065" y="265780"/>
                    </a:lnTo>
                    <a:close/>
                  </a:path>
                </a:pathLst>
              </a:custGeom>
              <a:solidFill>
                <a:srgbClr val="DD5972"/>
              </a:solidFill>
              <a:ln>
                <a:noFill/>
              </a:ln>
            </p:spPr>
          </p:sp>
          <p:sp>
            <p:nvSpPr>
              <p:cNvPr id="546" name="Google Shape;546;p29"/>
              <p:cNvSpPr/>
              <p:nvPr/>
            </p:nvSpPr>
            <p:spPr>
              <a:xfrm>
                <a:off x="10684825" y="3269535"/>
                <a:ext cx="724705" cy="689235"/>
              </a:xfrm>
              <a:custGeom>
                <a:rect b="b" l="l" r="r" t="t"/>
                <a:pathLst>
                  <a:path extrusionOk="0" h="689235" w="724705">
                    <a:moveTo>
                      <a:pt x="362352" y="0"/>
                    </a:moveTo>
                    <a:lnTo>
                      <a:pt x="278639" y="265780"/>
                    </a:lnTo>
                    <a:lnTo>
                      <a:pt x="0" y="263264"/>
                    </a:lnTo>
                    <a:lnTo>
                      <a:pt x="226902" y="425010"/>
                    </a:lnTo>
                    <a:lnTo>
                      <a:pt x="138406" y="689235"/>
                    </a:lnTo>
                    <a:lnTo>
                      <a:pt x="362352" y="523420"/>
                    </a:lnTo>
                    <a:lnTo>
                      <a:pt x="586298" y="689235"/>
                    </a:lnTo>
                    <a:lnTo>
                      <a:pt x="497802" y="425010"/>
                    </a:lnTo>
                    <a:lnTo>
                      <a:pt x="724704" y="263264"/>
                    </a:lnTo>
                    <a:lnTo>
                      <a:pt x="446065" y="265780"/>
                    </a:lnTo>
                    <a:close/>
                  </a:path>
                </a:pathLst>
              </a:custGeom>
              <a:solidFill>
                <a:srgbClr val="DD5972"/>
              </a:solidFill>
              <a:ln>
                <a:noFill/>
              </a:ln>
            </p:spPr>
          </p:sp>
          <p:sp>
            <p:nvSpPr>
              <p:cNvPr id="547" name="Google Shape;547;p29"/>
              <p:cNvSpPr/>
              <p:nvPr/>
            </p:nvSpPr>
            <p:spPr>
              <a:xfrm>
                <a:off x="13315105" y="-4656"/>
                <a:ext cx="724705" cy="689235"/>
              </a:xfrm>
              <a:custGeom>
                <a:rect b="b" l="l" r="r" t="t"/>
                <a:pathLst>
                  <a:path extrusionOk="0" h="689235" w="724705">
                    <a:moveTo>
                      <a:pt x="362352" y="0"/>
                    </a:moveTo>
                    <a:lnTo>
                      <a:pt x="278640" y="265779"/>
                    </a:lnTo>
                    <a:lnTo>
                      <a:pt x="0" y="263264"/>
                    </a:lnTo>
                    <a:lnTo>
                      <a:pt x="226903" y="425010"/>
                    </a:lnTo>
                    <a:lnTo>
                      <a:pt x="138406" y="689235"/>
                    </a:lnTo>
                    <a:lnTo>
                      <a:pt x="362352" y="523420"/>
                    </a:lnTo>
                    <a:lnTo>
                      <a:pt x="586299" y="689235"/>
                    </a:lnTo>
                    <a:lnTo>
                      <a:pt x="497802" y="425010"/>
                    </a:lnTo>
                    <a:lnTo>
                      <a:pt x="724705" y="263264"/>
                    </a:lnTo>
                    <a:lnTo>
                      <a:pt x="446064" y="265779"/>
                    </a:lnTo>
                    <a:close/>
                  </a:path>
                </a:pathLst>
              </a:custGeom>
              <a:solidFill>
                <a:srgbClr val="DD5972"/>
              </a:solidFill>
              <a:ln>
                <a:noFill/>
              </a:ln>
            </p:spPr>
          </p:sp>
        </p:grpSp>
      </p:grpSp>
      <p:sp>
        <p:nvSpPr>
          <p:cNvPr id="548" name="Google Shape;548;p29"/>
          <p:cNvSpPr txBox="1"/>
          <p:nvPr/>
        </p:nvSpPr>
        <p:spPr>
          <a:xfrm>
            <a:off x="10587326" y="1028700"/>
            <a:ext cx="3592642"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549" name="Google Shape;549;p29"/>
          <p:cNvSpPr txBox="1"/>
          <p:nvPr/>
        </p:nvSpPr>
        <p:spPr>
          <a:xfrm>
            <a:off x="10587326" y="1873623"/>
            <a:ext cx="56388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Lorem ipsum dolor sit amet, consectetur adipiscing elit, sed do eiusmod tempor incididunt ut labore et dolore magna aliqua. </a:t>
            </a:r>
            <a:endParaRPr/>
          </a:p>
        </p:txBody>
      </p:sp>
      <p:sp>
        <p:nvSpPr>
          <p:cNvPr id="550" name="Google Shape;550;p29"/>
          <p:cNvSpPr txBox="1"/>
          <p:nvPr/>
        </p:nvSpPr>
        <p:spPr>
          <a:xfrm>
            <a:off x="10587326" y="3914596"/>
            <a:ext cx="3592642"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551" name="Google Shape;551;p29"/>
          <p:cNvSpPr txBox="1"/>
          <p:nvPr/>
        </p:nvSpPr>
        <p:spPr>
          <a:xfrm>
            <a:off x="10587326" y="4759518"/>
            <a:ext cx="56388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Lorem ipsum dolor sit amet, consectetur adipiscing elit, sed do eiusmod tempor incididunt ut labore et dolore magna aliqua.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555" name="Shape 555"/>
        <p:cNvGrpSpPr/>
        <p:nvPr/>
      </p:nvGrpSpPr>
      <p:grpSpPr>
        <a:xfrm>
          <a:off x="0" y="0"/>
          <a:ext cx="0" cy="0"/>
          <a:chOff x="0" y="0"/>
          <a:chExt cx="0" cy="0"/>
        </a:xfrm>
      </p:grpSpPr>
      <p:grpSp>
        <p:nvGrpSpPr>
          <p:cNvPr id="556" name="Google Shape;556;p30"/>
          <p:cNvGrpSpPr/>
          <p:nvPr/>
        </p:nvGrpSpPr>
        <p:grpSpPr>
          <a:xfrm>
            <a:off x="4548125" y="4962676"/>
            <a:ext cx="2740902" cy="4656896"/>
            <a:chOff x="0" y="-47625"/>
            <a:chExt cx="721879" cy="1131358"/>
          </a:xfrm>
        </p:grpSpPr>
        <p:sp>
          <p:nvSpPr>
            <p:cNvPr id="557" name="Google Shape;557;p30"/>
            <p:cNvSpPr/>
            <p:nvPr/>
          </p:nvSpPr>
          <p:spPr>
            <a:xfrm>
              <a:off x="0" y="0"/>
              <a:ext cx="721879" cy="1083733"/>
            </a:xfrm>
            <a:custGeom>
              <a:rect b="b" l="l" r="r" t="t"/>
              <a:pathLst>
                <a:path extrusionOk="0" h="1083733" w="721879">
                  <a:moveTo>
                    <a:pt x="0" y="0"/>
                  </a:moveTo>
                  <a:lnTo>
                    <a:pt x="721879" y="0"/>
                  </a:lnTo>
                  <a:lnTo>
                    <a:pt x="721879" y="1083733"/>
                  </a:lnTo>
                  <a:lnTo>
                    <a:pt x="0" y="1083733"/>
                  </a:lnTo>
                  <a:close/>
                </a:path>
              </a:pathLst>
            </a:custGeom>
            <a:solidFill>
              <a:srgbClr val="000000">
                <a:alpha val="0"/>
              </a:srgbClr>
            </a:solidFill>
            <a:ln cap="sq" cmpd="sng" w="57150">
              <a:solidFill>
                <a:srgbClr val="A88808"/>
              </a:solidFill>
              <a:prstDash val="dash"/>
              <a:miter lim="8000"/>
              <a:headEnd len="sm" w="sm" type="none"/>
              <a:tailEnd len="sm" w="sm" type="none"/>
            </a:ln>
          </p:spPr>
        </p:sp>
        <p:sp>
          <p:nvSpPr>
            <p:cNvPr id="558" name="Google Shape;558;p30"/>
            <p:cNvSpPr txBox="1"/>
            <p:nvPr/>
          </p:nvSpPr>
          <p:spPr>
            <a:xfrm>
              <a:off x="0" y="-47625"/>
              <a:ext cx="721879" cy="11313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30"/>
          <p:cNvGrpSpPr/>
          <p:nvPr/>
        </p:nvGrpSpPr>
        <p:grpSpPr>
          <a:xfrm>
            <a:off x="1028700" y="5468977"/>
            <a:ext cx="3561894" cy="3463846"/>
            <a:chOff x="0" y="0"/>
            <a:chExt cx="4749192" cy="4618461"/>
          </a:xfrm>
        </p:grpSpPr>
        <p:sp>
          <p:nvSpPr>
            <p:cNvPr id="560" name="Google Shape;560;p30"/>
            <p:cNvSpPr txBox="1"/>
            <p:nvPr/>
          </p:nvSpPr>
          <p:spPr>
            <a:xfrm>
              <a:off x="0" y="0"/>
              <a:ext cx="4749192"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Monday</a:t>
              </a:r>
              <a:endParaRPr/>
            </a:p>
          </p:txBody>
        </p:sp>
        <p:sp>
          <p:nvSpPr>
            <p:cNvPr id="561" name="Google Shape;561;p30"/>
            <p:cNvSpPr txBox="1"/>
            <p:nvPr/>
          </p:nvSpPr>
          <p:spPr>
            <a:xfrm>
              <a:off x="1143271" y="976609"/>
              <a:ext cx="2462650" cy="3641852"/>
            </a:xfrm>
            <a:prstGeom prst="rect">
              <a:avLst/>
            </a:prstGeom>
            <a:noFill/>
            <a:ln>
              <a:noFill/>
            </a:ln>
          </p:spPr>
          <p:txBody>
            <a:bodyPr anchorCtr="0" anchor="t" bIns="0" lIns="0" spcFirstLastPara="1" rIns="0" wrap="square" tIns="0">
              <a:spAutoFit/>
            </a:bodyPr>
            <a:lstStyle/>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p:txBody>
        </p:sp>
      </p:grpSp>
      <p:grpSp>
        <p:nvGrpSpPr>
          <p:cNvPr id="562" name="Google Shape;562;p30"/>
          <p:cNvGrpSpPr/>
          <p:nvPr/>
        </p:nvGrpSpPr>
        <p:grpSpPr>
          <a:xfrm>
            <a:off x="4137608" y="5468977"/>
            <a:ext cx="3561894" cy="3463846"/>
            <a:chOff x="0" y="0"/>
            <a:chExt cx="4749192" cy="4618461"/>
          </a:xfrm>
        </p:grpSpPr>
        <p:sp>
          <p:nvSpPr>
            <p:cNvPr id="563" name="Google Shape;563;p30"/>
            <p:cNvSpPr txBox="1"/>
            <p:nvPr/>
          </p:nvSpPr>
          <p:spPr>
            <a:xfrm>
              <a:off x="0" y="0"/>
              <a:ext cx="4749192"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Tuesday</a:t>
              </a:r>
              <a:endParaRPr/>
            </a:p>
          </p:txBody>
        </p:sp>
        <p:sp>
          <p:nvSpPr>
            <p:cNvPr id="564" name="Google Shape;564;p30"/>
            <p:cNvSpPr txBox="1"/>
            <p:nvPr/>
          </p:nvSpPr>
          <p:spPr>
            <a:xfrm>
              <a:off x="1143271" y="976609"/>
              <a:ext cx="2462650" cy="3641852"/>
            </a:xfrm>
            <a:prstGeom prst="rect">
              <a:avLst/>
            </a:prstGeom>
            <a:noFill/>
            <a:ln>
              <a:noFill/>
            </a:ln>
          </p:spPr>
          <p:txBody>
            <a:bodyPr anchorCtr="0" anchor="t" bIns="0" lIns="0" spcFirstLastPara="1" rIns="0" wrap="square" tIns="0">
              <a:spAutoFit/>
            </a:bodyPr>
            <a:lstStyle/>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p:txBody>
        </p:sp>
      </p:grpSp>
      <p:grpSp>
        <p:nvGrpSpPr>
          <p:cNvPr id="565" name="Google Shape;565;p30"/>
          <p:cNvGrpSpPr/>
          <p:nvPr/>
        </p:nvGrpSpPr>
        <p:grpSpPr>
          <a:xfrm>
            <a:off x="7557120" y="5468977"/>
            <a:ext cx="3561894" cy="3463846"/>
            <a:chOff x="0" y="0"/>
            <a:chExt cx="4749192" cy="4618461"/>
          </a:xfrm>
        </p:grpSpPr>
        <p:sp>
          <p:nvSpPr>
            <p:cNvPr id="566" name="Google Shape;566;p30"/>
            <p:cNvSpPr txBox="1"/>
            <p:nvPr/>
          </p:nvSpPr>
          <p:spPr>
            <a:xfrm>
              <a:off x="0" y="0"/>
              <a:ext cx="4749192"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Wednesday</a:t>
              </a:r>
              <a:endParaRPr/>
            </a:p>
          </p:txBody>
        </p:sp>
        <p:sp>
          <p:nvSpPr>
            <p:cNvPr id="567" name="Google Shape;567;p30"/>
            <p:cNvSpPr txBox="1"/>
            <p:nvPr/>
          </p:nvSpPr>
          <p:spPr>
            <a:xfrm>
              <a:off x="1143271" y="976609"/>
              <a:ext cx="2462650" cy="3641852"/>
            </a:xfrm>
            <a:prstGeom prst="rect">
              <a:avLst/>
            </a:prstGeom>
            <a:noFill/>
            <a:ln>
              <a:noFill/>
            </a:ln>
          </p:spPr>
          <p:txBody>
            <a:bodyPr anchorCtr="0" anchor="t" bIns="0" lIns="0" spcFirstLastPara="1" rIns="0" wrap="square" tIns="0">
              <a:spAutoFit/>
            </a:bodyPr>
            <a:lstStyle/>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p:txBody>
        </p:sp>
      </p:grpSp>
      <p:grpSp>
        <p:nvGrpSpPr>
          <p:cNvPr id="568" name="Google Shape;568;p30"/>
          <p:cNvGrpSpPr/>
          <p:nvPr/>
        </p:nvGrpSpPr>
        <p:grpSpPr>
          <a:xfrm>
            <a:off x="11387125" y="4962675"/>
            <a:ext cx="2740902" cy="4656896"/>
            <a:chOff x="0" y="-47625"/>
            <a:chExt cx="721879" cy="1131358"/>
          </a:xfrm>
        </p:grpSpPr>
        <p:sp>
          <p:nvSpPr>
            <p:cNvPr id="569" name="Google Shape;569;p30"/>
            <p:cNvSpPr/>
            <p:nvPr/>
          </p:nvSpPr>
          <p:spPr>
            <a:xfrm>
              <a:off x="0" y="0"/>
              <a:ext cx="721879" cy="1083733"/>
            </a:xfrm>
            <a:custGeom>
              <a:rect b="b" l="l" r="r" t="t"/>
              <a:pathLst>
                <a:path extrusionOk="0" h="1083733" w="721879">
                  <a:moveTo>
                    <a:pt x="0" y="0"/>
                  </a:moveTo>
                  <a:lnTo>
                    <a:pt x="721879" y="0"/>
                  </a:lnTo>
                  <a:lnTo>
                    <a:pt x="721879" y="1083733"/>
                  </a:lnTo>
                  <a:lnTo>
                    <a:pt x="0" y="1083733"/>
                  </a:lnTo>
                  <a:close/>
                </a:path>
              </a:pathLst>
            </a:custGeom>
            <a:solidFill>
              <a:srgbClr val="000000">
                <a:alpha val="0"/>
              </a:srgbClr>
            </a:solidFill>
            <a:ln cap="sq" cmpd="sng" w="57150">
              <a:solidFill>
                <a:srgbClr val="A88808"/>
              </a:solidFill>
              <a:prstDash val="dash"/>
              <a:miter lim="8000"/>
              <a:headEnd len="sm" w="sm" type="none"/>
              <a:tailEnd len="sm" w="sm" type="none"/>
            </a:ln>
          </p:spPr>
        </p:sp>
        <p:sp>
          <p:nvSpPr>
            <p:cNvPr id="570" name="Google Shape;570;p30"/>
            <p:cNvSpPr txBox="1"/>
            <p:nvPr/>
          </p:nvSpPr>
          <p:spPr>
            <a:xfrm>
              <a:off x="0" y="-47625"/>
              <a:ext cx="721879" cy="11313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1" name="Google Shape;571;p30"/>
          <p:cNvGrpSpPr/>
          <p:nvPr/>
        </p:nvGrpSpPr>
        <p:grpSpPr>
          <a:xfrm>
            <a:off x="10976632" y="5468977"/>
            <a:ext cx="3561894" cy="3463846"/>
            <a:chOff x="0" y="0"/>
            <a:chExt cx="4749192" cy="4618461"/>
          </a:xfrm>
        </p:grpSpPr>
        <p:sp>
          <p:nvSpPr>
            <p:cNvPr id="572" name="Google Shape;572;p30"/>
            <p:cNvSpPr txBox="1"/>
            <p:nvPr/>
          </p:nvSpPr>
          <p:spPr>
            <a:xfrm>
              <a:off x="0" y="0"/>
              <a:ext cx="4749192"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Thursday</a:t>
              </a:r>
              <a:endParaRPr/>
            </a:p>
          </p:txBody>
        </p:sp>
        <p:sp>
          <p:nvSpPr>
            <p:cNvPr id="573" name="Google Shape;573;p30"/>
            <p:cNvSpPr txBox="1"/>
            <p:nvPr/>
          </p:nvSpPr>
          <p:spPr>
            <a:xfrm>
              <a:off x="1143271" y="976609"/>
              <a:ext cx="2462650" cy="3641852"/>
            </a:xfrm>
            <a:prstGeom prst="rect">
              <a:avLst/>
            </a:prstGeom>
            <a:noFill/>
            <a:ln>
              <a:noFill/>
            </a:ln>
          </p:spPr>
          <p:txBody>
            <a:bodyPr anchorCtr="0" anchor="t" bIns="0" lIns="0" spcFirstLastPara="1" rIns="0" wrap="square" tIns="0">
              <a:spAutoFit/>
            </a:bodyPr>
            <a:lstStyle/>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p:txBody>
        </p:sp>
      </p:grpSp>
      <p:grpSp>
        <p:nvGrpSpPr>
          <p:cNvPr id="574" name="Google Shape;574;p30"/>
          <p:cNvGrpSpPr/>
          <p:nvPr/>
        </p:nvGrpSpPr>
        <p:grpSpPr>
          <a:xfrm>
            <a:off x="14394721" y="5468977"/>
            <a:ext cx="3561894" cy="3463846"/>
            <a:chOff x="0" y="0"/>
            <a:chExt cx="4749192" cy="4618461"/>
          </a:xfrm>
        </p:grpSpPr>
        <p:sp>
          <p:nvSpPr>
            <p:cNvPr id="575" name="Google Shape;575;p30"/>
            <p:cNvSpPr txBox="1"/>
            <p:nvPr/>
          </p:nvSpPr>
          <p:spPr>
            <a:xfrm>
              <a:off x="0" y="0"/>
              <a:ext cx="4749192"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Friday</a:t>
              </a:r>
              <a:endParaRPr/>
            </a:p>
          </p:txBody>
        </p:sp>
        <p:sp>
          <p:nvSpPr>
            <p:cNvPr id="576" name="Google Shape;576;p30"/>
            <p:cNvSpPr txBox="1"/>
            <p:nvPr/>
          </p:nvSpPr>
          <p:spPr>
            <a:xfrm>
              <a:off x="1143271" y="976609"/>
              <a:ext cx="2462650" cy="3641852"/>
            </a:xfrm>
            <a:prstGeom prst="rect">
              <a:avLst/>
            </a:prstGeom>
            <a:noFill/>
            <a:ln>
              <a:noFill/>
            </a:ln>
          </p:spPr>
          <p:txBody>
            <a:bodyPr anchorCtr="0" anchor="t" bIns="0" lIns="0" spcFirstLastPara="1" rIns="0" wrap="square" tIns="0">
              <a:spAutoFit/>
            </a:bodyPr>
            <a:lstStyle/>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a:p>
              <a:pPr indent="-226695" lvl="1" marL="453390" marR="0" rtl="0" algn="l">
                <a:lnSpc>
                  <a:spcPct val="178000"/>
                </a:lnSpc>
                <a:spcBef>
                  <a:spcPts val="0"/>
                </a:spcBef>
                <a:spcAft>
                  <a:spcPts val="0"/>
                </a:spcAft>
                <a:buClr>
                  <a:srgbClr val="FFFFFF"/>
                </a:buClr>
                <a:buSzPts val="2100"/>
                <a:buFont typeface="Arial"/>
                <a:buChar char="•"/>
              </a:pPr>
              <a:r>
                <a:rPr b="0" i="0" lang="en-US" sz="2100" u="none" cap="none" strike="noStrike">
                  <a:solidFill>
                    <a:srgbClr val="FFFFFF"/>
                  </a:solidFill>
                  <a:latin typeface="Open Sans"/>
                  <a:ea typeface="Open Sans"/>
                  <a:cs typeface="Open Sans"/>
                  <a:sym typeface="Open Sans"/>
                </a:rPr>
                <a:t>Item 01</a:t>
              </a:r>
              <a:endParaRPr/>
            </a:p>
          </p:txBody>
        </p:sp>
      </p:grpSp>
      <p:grpSp>
        <p:nvGrpSpPr>
          <p:cNvPr id="577" name="Google Shape;577;p30"/>
          <p:cNvGrpSpPr/>
          <p:nvPr/>
        </p:nvGrpSpPr>
        <p:grpSpPr>
          <a:xfrm>
            <a:off x="3263753" y="1467711"/>
            <a:ext cx="11760494" cy="2131278"/>
            <a:chOff x="0" y="0"/>
            <a:chExt cx="15680659" cy="2841704"/>
          </a:xfrm>
        </p:grpSpPr>
        <p:sp>
          <p:nvSpPr>
            <p:cNvPr id="578" name="Google Shape;578;p30"/>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Schedule</a:t>
              </a:r>
              <a:endParaRPr/>
            </a:p>
          </p:txBody>
        </p:sp>
        <p:sp>
          <p:nvSpPr>
            <p:cNvPr id="579" name="Google Shape;579;p30"/>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3">
                <a:alphaModFix/>
              </a:blip>
              <a:stretch>
                <a:fillRect b="0" l="0" r="0" t="0"/>
              </a:stretch>
            </a:blipFill>
            <a:ln>
              <a:noFill/>
            </a:ln>
          </p:spPr>
        </p:sp>
        <p:sp>
          <p:nvSpPr>
            <p:cNvPr id="580" name="Google Shape;580;p30"/>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3">
                <a:alphaModFix/>
              </a:blip>
              <a:stretch>
                <a:fillRect b="0" l="0" r="0" t="0"/>
              </a:stretch>
            </a:blipFill>
            <a:ln>
              <a:noFill/>
            </a:ln>
          </p:spPr>
        </p:sp>
      </p:grpSp>
      <p:sp>
        <p:nvSpPr>
          <p:cNvPr id="581" name="Google Shape;581;p30"/>
          <p:cNvSpPr/>
          <p:nvPr/>
        </p:nvSpPr>
        <p:spPr>
          <a:xfrm>
            <a:off x="3546907" y="717944"/>
            <a:ext cx="3290423" cy="3630812"/>
          </a:xfrm>
          <a:custGeom>
            <a:rect b="b" l="l" r="r" t="t"/>
            <a:pathLst>
              <a:path extrusionOk="0" h="3630812" w="3290423">
                <a:moveTo>
                  <a:pt x="0" y="0"/>
                </a:moveTo>
                <a:lnTo>
                  <a:pt x="3290423" y="0"/>
                </a:lnTo>
                <a:lnTo>
                  <a:pt x="3290423" y="3630811"/>
                </a:lnTo>
                <a:lnTo>
                  <a:pt x="0" y="3630811"/>
                </a:lnTo>
                <a:lnTo>
                  <a:pt x="0" y="0"/>
                </a:lnTo>
                <a:close/>
              </a:path>
            </a:pathLst>
          </a:custGeom>
          <a:blipFill rotWithShape="1">
            <a:blip r:embed="rId4">
              <a:alphaModFix/>
            </a:blip>
            <a:stretch>
              <a:fillRect b="0" l="0" r="0" t="0"/>
            </a:stretch>
          </a:blipFill>
          <a:ln>
            <a:noFill/>
          </a:ln>
        </p:spPr>
      </p:sp>
      <p:sp>
        <p:nvSpPr>
          <p:cNvPr id="582" name="Google Shape;582;p30"/>
          <p:cNvSpPr/>
          <p:nvPr/>
        </p:nvSpPr>
        <p:spPr>
          <a:xfrm>
            <a:off x="740056" y="1232254"/>
            <a:ext cx="2358235" cy="2602190"/>
          </a:xfrm>
          <a:custGeom>
            <a:rect b="b" l="l" r="r" t="t"/>
            <a:pathLst>
              <a:path extrusionOk="0" h="2602190" w="2358235">
                <a:moveTo>
                  <a:pt x="0" y="0"/>
                </a:moveTo>
                <a:lnTo>
                  <a:pt x="2358235" y="0"/>
                </a:lnTo>
                <a:lnTo>
                  <a:pt x="2358235" y="2602190"/>
                </a:lnTo>
                <a:lnTo>
                  <a:pt x="0" y="2602190"/>
                </a:lnTo>
                <a:lnTo>
                  <a:pt x="0" y="0"/>
                </a:lnTo>
                <a:close/>
              </a:path>
            </a:pathLst>
          </a:custGeom>
          <a:blipFill rotWithShape="1">
            <a:blip r:embed="rId4">
              <a:alphaModFix/>
            </a:blip>
            <a:stretch>
              <a:fillRect b="0" l="0" r="0" t="0"/>
            </a:stretch>
          </a:blipFill>
          <a:ln>
            <a:noFill/>
          </a:ln>
        </p:spPr>
      </p:sp>
      <p:sp>
        <p:nvSpPr>
          <p:cNvPr id="583" name="Google Shape;583;p30"/>
          <p:cNvSpPr/>
          <p:nvPr/>
        </p:nvSpPr>
        <p:spPr>
          <a:xfrm rot="10800000">
            <a:off x="11450670" y="717944"/>
            <a:ext cx="3290423" cy="3630812"/>
          </a:xfrm>
          <a:custGeom>
            <a:rect b="b" l="l" r="r" t="t"/>
            <a:pathLst>
              <a:path extrusionOk="0" h="3630812" w="3290423">
                <a:moveTo>
                  <a:pt x="0" y="0"/>
                </a:moveTo>
                <a:lnTo>
                  <a:pt x="3290423" y="0"/>
                </a:lnTo>
                <a:lnTo>
                  <a:pt x="3290423" y="3630811"/>
                </a:lnTo>
                <a:lnTo>
                  <a:pt x="0" y="3630811"/>
                </a:lnTo>
                <a:lnTo>
                  <a:pt x="0" y="0"/>
                </a:lnTo>
                <a:close/>
              </a:path>
            </a:pathLst>
          </a:custGeom>
          <a:blipFill rotWithShape="1">
            <a:blip r:embed="rId4">
              <a:alphaModFix/>
            </a:blip>
            <a:stretch>
              <a:fillRect b="0" l="0" r="0" t="0"/>
            </a:stretch>
          </a:blipFill>
          <a:ln>
            <a:noFill/>
          </a:ln>
        </p:spPr>
      </p:sp>
      <p:sp>
        <p:nvSpPr>
          <p:cNvPr id="584" name="Google Shape;584;p30"/>
          <p:cNvSpPr/>
          <p:nvPr/>
        </p:nvSpPr>
        <p:spPr>
          <a:xfrm rot="10800000">
            <a:off x="15189709" y="1232254"/>
            <a:ext cx="2358235" cy="2602190"/>
          </a:xfrm>
          <a:custGeom>
            <a:rect b="b" l="l" r="r" t="t"/>
            <a:pathLst>
              <a:path extrusionOk="0" h="2602190" w="2358235">
                <a:moveTo>
                  <a:pt x="0" y="0"/>
                </a:moveTo>
                <a:lnTo>
                  <a:pt x="2358235" y="0"/>
                </a:lnTo>
                <a:lnTo>
                  <a:pt x="2358235" y="2602190"/>
                </a:lnTo>
                <a:lnTo>
                  <a:pt x="0" y="260219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588" name="Shape 588"/>
        <p:cNvGrpSpPr/>
        <p:nvPr/>
      </p:nvGrpSpPr>
      <p:grpSpPr>
        <a:xfrm>
          <a:off x="0" y="0"/>
          <a:ext cx="0" cy="0"/>
          <a:chOff x="0" y="0"/>
          <a:chExt cx="0" cy="0"/>
        </a:xfrm>
      </p:grpSpPr>
      <p:sp>
        <p:nvSpPr>
          <p:cNvPr id="589" name="Google Shape;589;p31"/>
          <p:cNvSpPr/>
          <p:nvPr/>
        </p:nvSpPr>
        <p:spPr>
          <a:xfrm>
            <a:off x="0" y="5026"/>
            <a:ext cx="18242211" cy="10281974"/>
          </a:xfrm>
          <a:custGeom>
            <a:rect b="b" l="l" r="r" t="t"/>
            <a:pathLst>
              <a:path extrusionOk="0" h="10281974" w="18242211">
                <a:moveTo>
                  <a:pt x="0" y="0"/>
                </a:moveTo>
                <a:lnTo>
                  <a:pt x="18242211" y="0"/>
                </a:lnTo>
                <a:lnTo>
                  <a:pt x="18242211" y="10281974"/>
                </a:lnTo>
                <a:lnTo>
                  <a:pt x="0" y="10281974"/>
                </a:lnTo>
                <a:lnTo>
                  <a:pt x="0" y="0"/>
                </a:lnTo>
                <a:close/>
              </a:path>
            </a:pathLst>
          </a:custGeom>
          <a:blipFill rotWithShape="1">
            <a:blip r:embed="rId3">
              <a:alphaModFix amt="19999"/>
            </a:blip>
            <a:stretch>
              <a:fillRect b="0" l="0" r="0" t="0"/>
            </a:stretch>
          </a:blipFill>
          <a:ln>
            <a:noFill/>
          </a:ln>
        </p:spPr>
      </p:sp>
      <p:sp>
        <p:nvSpPr>
          <p:cNvPr id="590" name="Google Shape;590;p31"/>
          <p:cNvSpPr/>
          <p:nvPr/>
        </p:nvSpPr>
        <p:spPr>
          <a:xfrm>
            <a:off x="-1588707" y="6114770"/>
            <a:ext cx="6564041" cy="6539426"/>
          </a:xfrm>
          <a:custGeom>
            <a:rect b="b" l="l" r="r" t="t"/>
            <a:pathLst>
              <a:path extrusionOk="0" h="6539426" w="6564041">
                <a:moveTo>
                  <a:pt x="0" y="0"/>
                </a:moveTo>
                <a:lnTo>
                  <a:pt x="6564041" y="0"/>
                </a:lnTo>
                <a:lnTo>
                  <a:pt x="6564041" y="6539426"/>
                </a:lnTo>
                <a:lnTo>
                  <a:pt x="0" y="6539426"/>
                </a:lnTo>
                <a:lnTo>
                  <a:pt x="0" y="0"/>
                </a:lnTo>
                <a:close/>
              </a:path>
            </a:pathLst>
          </a:custGeom>
          <a:blipFill rotWithShape="1">
            <a:blip r:embed="rId4">
              <a:alphaModFix/>
            </a:blip>
            <a:stretch>
              <a:fillRect b="0" l="0" r="0" t="0"/>
            </a:stretch>
          </a:blipFill>
          <a:ln>
            <a:noFill/>
          </a:ln>
        </p:spPr>
      </p:sp>
      <p:sp>
        <p:nvSpPr>
          <p:cNvPr id="591" name="Google Shape;591;p31"/>
          <p:cNvSpPr txBox="1"/>
          <p:nvPr/>
        </p:nvSpPr>
        <p:spPr>
          <a:xfrm>
            <a:off x="4248607" y="3791732"/>
            <a:ext cx="97908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Write an original statement or inspiring quote</a:t>
            </a:r>
            <a:endParaRPr/>
          </a:p>
        </p:txBody>
      </p:sp>
      <p:sp>
        <p:nvSpPr>
          <p:cNvPr id="592" name="Google Shape;592;p31"/>
          <p:cNvSpPr txBox="1"/>
          <p:nvPr/>
        </p:nvSpPr>
        <p:spPr>
          <a:xfrm>
            <a:off x="6643878" y="6223508"/>
            <a:ext cx="50610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FFFFFF"/>
                </a:solidFill>
                <a:latin typeface="Open Sans"/>
                <a:ea typeface="Open Sans"/>
                <a:cs typeface="Open Sans"/>
                <a:sym typeface="Open Sans"/>
              </a:rPr>
              <a:t>Include a credit, citation, or supporting message</a:t>
            </a:r>
            <a:endParaRPr/>
          </a:p>
        </p:txBody>
      </p:sp>
      <p:sp>
        <p:nvSpPr>
          <p:cNvPr id="593" name="Google Shape;593;p31"/>
          <p:cNvSpPr/>
          <p:nvPr/>
        </p:nvSpPr>
        <p:spPr>
          <a:xfrm>
            <a:off x="6836768" y="2303671"/>
            <a:ext cx="4614463" cy="905588"/>
          </a:xfrm>
          <a:custGeom>
            <a:rect b="b" l="l" r="r" t="t"/>
            <a:pathLst>
              <a:path extrusionOk="0" h="905588" w="4614463">
                <a:moveTo>
                  <a:pt x="0" y="0"/>
                </a:moveTo>
                <a:lnTo>
                  <a:pt x="4614464" y="0"/>
                </a:lnTo>
                <a:lnTo>
                  <a:pt x="4614464" y="905588"/>
                </a:lnTo>
                <a:lnTo>
                  <a:pt x="0" y="905588"/>
                </a:lnTo>
                <a:lnTo>
                  <a:pt x="0" y="0"/>
                </a:lnTo>
                <a:close/>
              </a:path>
            </a:pathLst>
          </a:custGeom>
          <a:blipFill rotWithShape="1">
            <a:blip r:embed="rId5">
              <a:alphaModFix/>
            </a:blip>
            <a:stretch>
              <a:fillRect b="0" l="0" r="0" t="0"/>
            </a:stretch>
          </a:blipFill>
          <a:ln>
            <a:noFill/>
          </a:ln>
        </p:spPr>
      </p:sp>
      <p:sp>
        <p:nvSpPr>
          <p:cNvPr id="594" name="Google Shape;594;p31"/>
          <p:cNvSpPr/>
          <p:nvPr/>
        </p:nvSpPr>
        <p:spPr>
          <a:xfrm flipH="1" rot="10800000">
            <a:off x="6813874" y="7791170"/>
            <a:ext cx="4614463" cy="905588"/>
          </a:xfrm>
          <a:custGeom>
            <a:rect b="b" l="l" r="r" t="t"/>
            <a:pathLst>
              <a:path extrusionOk="0" h="905588" w="4614463">
                <a:moveTo>
                  <a:pt x="0" y="905588"/>
                </a:moveTo>
                <a:lnTo>
                  <a:pt x="4614463" y="905588"/>
                </a:lnTo>
                <a:lnTo>
                  <a:pt x="4614463" y="0"/>
                </a:lnTo>
                <a:lnTo>
                  <a:pt x="0" y="0"/>
                </a:lnTo>
                <a:lnTo>
                  <a:pt x="0" y="905588"/>
                </a:lnTo>
                <a:close/>
              </a:path>
            </a:pathLst>
          </a:custGeom>
          <a:blipFill rotWithShape="1">
            <a:blip r:embed="rId5">
              <a:alphaModFix/>
            </a:blip>
            <a:stretch>
              <a:fillRect b="0" l="0" r="0" t="0"/>
            </a:stretch>
          </a:blipFill>
          <a:ln>
            <a:noFill/>
          </a:ln>
        </p:spPr>
      </p:sp>
      <p:sp>
        <p:nvSpPr>
          <p:cNvPr id="595" name="Google Shape;595;p31"/>
          <p:cNvSpPr/>
          <p:nvPr/>
        </p:nvSpPr>
        <p:spPr>
          <a:xfrm>
            <a:off x="13327663" y="6114770"/>
            <a:ext cx="6564041" cy="6539426"/>
          </a:xfrm>
          <a:custGeom>
            <a:rect b="b" l="l" r="r" t="t"/>
            <a:pathLst>
              <a:path extrusionOk="0" h="6539426" w="6564041">
                <a:moveTo>
                  <a:pt x="0" y="0"/>
                </a:moveTo>
                <a:lnTo>
                  <a:pt x="6564041" y="0"/>
                </a:lnTo>
                <a:lnTo>
                  <a:pt x="6564041" y="6539426"/>
                </a:lnTo>
                <a:lnTo>
                  <a:pt x="0" y="6539426"/>
                </a:lnTo>
                <a:lnTo>
                  <a:pt x="0" y="0"/>
                </a:lnTo>
                <a:close/>
              </a:path>
            </a:pathLst>
          </a:custGeom>
          <a:blipFill rotWithShape="1">
            <a:blip r:embed="rId4">
              <a:alphaModFix/>
            </a:blip>
            <a:stretch>
              <a:fillRect b="0" l="0" r="0" t="0"/>
            </a:stretch>
          </a:blipFill>
          <a:ln>
            <a:noFill/>
          </a:ln>
        </p:spPr>
      </p:sp>
      <p:sp>
        <p:nvSpPr>
          <p:cNvPr id="596" name="Google Shape;596;p31"/>
          <p:cNvSpPr/>
          <p:nvPr/>
        </p:nvSpPr>
        <p:spPr>
          <a:xfrm>
            <a:off x="-920737" y="-1531333"/>
            <a:ext cx="5232511" cy="6057900"/>
          </a:xfrm>
          <a:custGeom>
            <a:rect b="b" l="l" r="r" t="t"/>
            <a:pathLst>
              <a:path extrusionOk="0" h="6057900" w="5232511">
                <a:moveTo>
                  <a:pt x="0" y="0"/>
                </a:moveTo>
                <a:lnTo>
                  <a:pt x="5232512" y="0"/>
                </a:lnTo>
                <a:lnTo>
                  <a:pt x="5232512" y="6057900"/>
                </a:lnTo>
                <a:lnTo>
                  <a:pt x="0" y="6057900"/>
                </a:lnTo>
                <a:lnTo>
                  <a:pt x="0" y="0"/>
                </a:lnTo>
                <a:close/>
              </a:path>
            </a:pathLst>
          </a:custGeom>
          <a:blipFill rotWithShape="1">
            <a:blip r:embed="rId6">
              <a:alphaModFix/>
            </a:blip>
            <a:stretch>
              <a:fillRect b="0" l="0" r="0" t="0"/>
            </a:stretch>
          </a:blipFill>
          <a:ln>
            <a:noFill/>
          </a:ln>
        </p:spPr>
      </p:sp>
      <p:sp>
        <p:nvSpPr>
          <p:cNvPr id="597" name="Google Shape;597;p31"/>
          <p:cNvSpPr/>
          <p:nvPr/>
        </p:nvSpPr>
        <p:spPr>
          <a:xfrm>
            <a:off x="13975357" y="-2000250"/>
            <a:ext cx="5232511" cy="6057900"/>
          </a:xfrm>
          <a:custGeom>
            <a:rect b="b" l="l" r="r" t="t"/>
            <a:pathLst>
              <a:path extrusionOk="0" h="6057900" w="5232511">
                <a:moveTo>
                  <a:pt x="0" y="0"/>
                </a:moveTo>
                <a:lnTo>
                  <a:pt x="5232511" y="0"/>
                </a:lnTo>
                <a:lnTo>
                  <a:pt x="5232511" y="6057900"/>
                </a:lnTo>
                <a:lnTo>
                  <a:pt x="0" y="60579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601" name="Shape 601"/>
        <p:cNvGrpSpPr/>
        <p:nvPr/>
      </p:nvGrpSpPr>
      <p:grpSpPr>
        <a:xfrm>
          <a:off x="0" y="0"/>
          <a:ext cx="0" cy="0"/>
          <a:chOff x="0" y="0"/>
          <a:chExt cx="0" cy="0"/>
        </a:xfrm>
      </p:grpSpPr>
      <p:grpSp>
        <p:nvGrpSpPr>
          <p:cNvPr id="602" name="Google Shape;602;p32"/>
          <p:cNvGrpSpPr/>
          <p:nvPr/>
        </p:nvGrpSpPr>
        <p:grpSpPr>
          <a:xfrm>
            <a:off x="3263753" y="1028700"/>
            <a:ext cx="11760494" cy="2131278"/>
            <a:chOff x="0" y="0"/>
            <a:chExt cx="15680659" cy="2841704"/>
          </a:xfrm>
        </p:grpSpPr>
        <p:sp>
          <p:nvSpPr>
            <p:cNvPr id="603" name="Google Shape;603;p32"/>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Photo Gallery</a:t>
              </a:r>
              <a:endParaRPr/>
            </a:p>
          </p:txBody>
        </p:sp>
        <p:sp>
          <p:nvSpPr>
            <p:cNvPr id="604" name="Google Shape;604;p32"/>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3">
                <a:alphaModFix/>
              </a:blip>
              <a:stretch>
                <a:fillRect b="0" l="0" r="0" t="0"/>
              </a:stretch>
            </a:blipFill>
            <a:ln>
              <a:noFill/>
            </a:ln>
          </p:spPr>
        </p:sp>
        <p:sp>
          <p:nvSpPr>
            <p:cNvPr id="605" name="Google Shape;605;p32"/>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3">
                <a:alphaModFix/>
              </a:blip>
              <a:stretch>
                <a:fillRect b="0" l="0" r="0" t="0"/>
              </a:stretch>
            </a:blipFill>
            <a:ln>
              <a:noFill/>
            </a:ln>
          </p:spPr>
        </p:sp>
      </p:grpSp>
      <p:pic>
        <p:nvPicPr>
          <p:cNvPr id="606" name="Google Shape;606;p32"/>
          <p:cNvPicPr preferRelativeResize="0"/>
          <p:nvPr/>
        </p:nvPicPr>
        <p:blipFill rotWithShape="1">
          <a:blip r:embed="rId4">
            <a:alphaModFix/>
          </a:blip>
          <a:srcRect b="11334" l="0" r="0" t="11333"/>
          <a:stretch/>
        </p:blipFill>
        <p:spPr>
          <a:xfrm>
            <a:off x="608703" y="4127528"/>
            <a:ext cx="5310099" cy="6159472"/>
          </a:xfrm>
          <a:prstGeom prst="rect">
            <a:avLst/>
          </a:prstGeom>
          <a:noFill/>
          <a:ln>
            <a:noFill/>
          </a:ln>
        </p:spPr>
      </p:pic>
      <p:pic>
        <p:nvPicPr>
          <p:cNvPr id="607" name="Google Shape;607;p32"/>
          <p:cNvPicPr preferRelativeResize="0"/>
          <p:nvPr/>
        </p:nvPicPr>
        <p:blipFill rotWithShape="1">
          <a:blip r:embed="rId5">
            <a:alphaModFix/>
          </a:blip>
          <a:srcRect b="11286" l="0" r="0" t="11286"/>
          <a:stretch/>
        </p:blipFill>
        <p:spPr>
          <a:xfrm>
            <a:off x="6488950" y="4127528"/>
            <a:ext cx="5310099" cy="6159472"/>
          </a:xfrm>
          <a:prstGeom prst="rect">
            <a:avLst/>
          </a:prstGeom>
          <a:noFill/>
          <a:ln>
            <a:noFill/>
          </a:ln>
        </p:spPr>
      </p:pic>
      <p:pic>
        <p:nvPicPr>
          <p:cNvPr id="608" name="Google Shape;608;p32"/>
          <p:cNvPicPr preferRelativeResize="0"/>
          <p:nvPr/>
        </p:nvPicPr>
        <p:blipFill rotWithShape="1">
          <a:blip r:embed="rId6">
            <a:alphaModFix/>
          </a:blip>
          <a:srcRect b="6501" l="0" r="0" t="6500"/>
          <a:stretch/>
        </p:blipFill>
        <p:spPr>
          <a:xfrm>
            <a:off x="12369197" y="4127528"/>
            <a:ext cx="5310099" cy="6159472"/>
          </a:xfrm>
          <a:prstGeom prst="rect">
            <a:avLst/>
          </a:prstGeom>
          <a:noFill/>
          <a:ln>
            <a:noFill/>
          </a:ln>
        </p:spPr>
      </p:pic>
      <p:sp>
        <p:nvSpPr>
          <p:cNvPr id="609" name="Google Shape;609;p32"/>
          <p:cNvSpPr/>
          <p:nvPr/>
        </p:nvSpPr>
        <p:spPr>
          <a:xfrm>
            <a:off x="1028700" y="-2562257"/>
            <a:ext cx="5143143" cy="6077570"/>
          </a:xfrm>
          <a:custGeom>
            <a:rect b="b" l="l" r="r" t="t"/>
            <a:pathLst>
              <a:path extrusionOk="0" h="6077570" w="5143143">
                <a:moveTo>
                  <a:pt x="0" y="0"/>
                </a:moveTo>
                <a:lnTo>
                  <a:pt x="5143143" y="0"/>
                </a:lnTo>
                <a:lnTo>
                  <a:pt x="5143143" y="6077569"/>
                </a:lnTo>
                <a:lnTo>
                  <a:pt x="0" y="6077569"/>
                </a:lnTo>
                <a:lnTo>
                  <a:pt x="0" y="0"/>
                </a:lnTo>
                <a:close/>
              </a:path>
            </a:pathLst>
          </a:custGeom>
          <a:blipFill rotWithShape="1">
            <a:blip r:embed="rId7">
              <a:alphaModFix/>
            </a:blip>
            <a:stretch>
              <a:fillRect b="0" l="0" r="0" t="0"/>
            </a:stretch>
          </a:blipFill>
          <a:ln>
            <a:noFill/>
          </a:ln>
        </p:spPr>
      </p:sp>
      <p:sp>
        <p:nvSpPr>
          <p:cNvPr id="610" name="Google Shape;610;p32"/>
          <p:cNvSpPr/>
          <p:nvPr/>
        </p:nvSpPr>
        <p:spPr>
          <a:xfrm>
            <a:off x="12116157" y="-2562257"/>
            <a:ext cx="5143143" cy="6077570"/>
          </a:xfrm>
          <a:custGeom>
            <a:rect b="b" l="l" r="r" t="t"/>
            <a:pathLst>
              <a:path extrusionOk="0" h="6077570" w="5143143">
                <a:moveTo>
                  <a:pt x="0" y="0"/>
                </a:moveTo>
                <a:lnTo>
                  <a:pt x="5143143" y="0"/>
                </a:lnTo>
                <a:lnTo>
                  <a:pt x="5143143" y="6077569"/>
                </a:lnTo>
                <a:lnTo>
                  <a:pt x="0" y="607756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108" name="Shape 108"/>
        <p:cNvGrpSpPr/>
        <p:nvPr/>
      </p:nvGrpSpPr>
      <p:grpSpPr>
        <a:xfrm>
          <a:off x="0" y="0"/>
          <a:ext cx="0" cy="0"/>
          <a:chOff x="0" y="0"/>
          <a:chExt cx="0" cy="0"/>
        </a:xfrm>
      </p:grpSpPr>
      <p:sp>
        <p:nvSpPr>
          <p:cNvPr id="109" name="Google Shape;109;p15"/>
          <p:cNvSpPr txBox="1"/>
          <p:nvPr/>
        </p:nvSpPr>
        <p:spPr>
          <a:xfrm>
            <a:off x="3263753" y="2583589"/>
            <a:ext cx="11760494" cy="9715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How to Use This Presentation</a:t>
            </a:r>
            <a:endParaRPr/>
          </a:p>
        </p:txBody>
      </p:sp>
      <p:sp>
        <p:nvSpPr>
          <p:cNvPr id="110" name="Google Shape;110;p15"/>
          <p:cNvSpPr/>
          <p:nvPr/>
        </p:nvSpPr>
        <p:spPr>
          <a:xfrm>
            <a:off x="0" y="-819478"/>
            <a:ext cx="2498475" cy="2892591"/>
          </a:xfrm>
          <a:custGeom>
            <a:rect b="b" l="l" r="r" t="t"/>
            <a:pathLst>
              <a:path extrusionOk="0" h="2892591" w="2498475">
                <a:moveTo>
                  <a:pt x="0" y="0"/>
                </a:moveTo>
                <a:lnTo>
                  <a:pt x="2498475" y="0"/>
                </a:lnTo>
                <a:lnTo>
                  <a:pt x="2498475" y="2892591"/>
                </a:lnTo>
                <a:lnTo>
                  <a:pt x="0" y="2892591"/>
                </a:lnTo>
                <a:lnTo>
                  <a:pt x="0" y="0"/>
                </a:lnTo>
                <a:close/>
              </a:path>
            </a:pathLst>
          </a:custGeom>
          <a:blipFill rotWithShape="1">
            <a:blip r:embed="rId3">
              <a:alphaModFix/>
            </a:blip>
            <a:stretch>
              <a:fillRect b="0" l="0" r="0" t="0"/>
            </a:stretch>
          </a:blipFill>
          <a:ln>
            <a:noFill/>
          </a:ln>
        </p:spPr>
      </p:sp>
      <p:sp>
        <p:nvSpPr>
          <p:cNvPr id="111" name="Google Shape;111;p15"/>
          <p:cNvSpPr/>
          <p:nvPr/>
        </p:nvSpPr>
        <p:spPr>
          <a:xfrm>
            <a:off x="2999687" y="-775239"/>
            <a:ext cx="2372982" cy="2804114"/>
          </a:xfrm>
          <a:custGeom>
            <a:rect b="b" l="l" r="r" t="t"/>
            <a:pathLst>
              <a:path extrusionOk="0" h="2804114" w="2372982">
                <a:moveTo>
                  <a:pt x="0" y="0"/>
                </a:moveTo>
                <a:lnTo>
                  <a:pt x="2372982" y="0"/>
                </a:lnTo>
                <a:lnTo>
                  <a:pt x="2372982" y="2804114"/>
                </a:lnTo>
                <a:lnTo>
                  <a:pt x="0" y="2804114"/>
                </a:lnTo>
                <a:lnTo>
                  <a:pt x="0" y="0"/>
                </a:lnTo>
                <a:close/>
              </a:path>
            </a:pathLst>
          </a:custGeom>
          <a:blipFill rotWithShape="1">
            <a:blip r:embed="rId4">
              <a:alphaModFix/>
            </a:blip>
            <a:stretch>
              <a:fillRect b="0" l="0" r="0" t="0"/>
            </a:stretch>
          </a:blipFill>
          <a:ln>
            <a:noFill/>
          </a:ln>
        </p:spPr>
      </p:sp>
      <p:sp>
        <p:nvSpPr>
          <p:cNvPr id="112" name="Google Shape;112;p15"/>
          <p:cNvSpPr/>
          <p:nvPr/>
        </p:nvSpPr>
        <p:spPr>
          <a:xfrm>
            <a:off x="9189761" y="-775239"/>
            <a:ext cx="2541229" cy="2804114"/>
          </a:xfrm>
          <a:custGeom>
            <a:rect b="b" l="l" r="r" t="t"/>
            <a:pathLst>
              <a:path extrusionOk="0" h="2804114" w="2541229">
                <a:moveTo>
                  <a:pt x="0" y="0"/>
                </a:moveTo>
                <a:lnTo>
                  <a:pt x="2541229" y="0"/>
                </a:lnTo>
                <a:lnTo>
                  <a:pt x="2541229" y="2804114"/>
                </a:lnTo>
                <a:lnTo>
                  <a:pt x="0" y="2804114"/>
                </a:lnTo>
                <a:lnTo>
                  <a:pt x="0" y="0"/>
                </a:lnTo>
                <a:close/>
              </a:path>
            </a:pathLst>
          </a:custGeom>
          <a:blipFill rotWithShape="1">
            <a:blip r:embed="rId5">
              <a:alphaModFix/>
            </a:blip>
            <a:stretch>
              <a:fillRect b="0" l="0" r="0" t="0"/>
            </a:stretch>
          </a:blipFill>
          <a:ln>
            <a:noFill/>
          </a:ln>
        </p:spPr>
      </p:sp>
      <p:sp>
        <p:nvSpPr>
          <p:cNvPr id="113" name="Google Shape;113;p15"/>
          <p:cNvSpPr/>
          <p:nvPr/>
        </p:nvSpPr>
        <p:spPr>
          <a:xfrm>
            <a:off x="12232202" y="-775239"/>
            <a:ext cx="2793599" cy="2804114"/>
          </a:xfrm>
          <a:custGeom>
            <a:rect b="b" l="l" r="r" t="t"/>
            <a:pathLst>
              <a:path extrusionOk="0" h="2804114" w="2793599">
                <a:moveTo>
                  <a:pt x="0" y="0"/>
                </a:moveTo>
                <a:lnTo>
                  <a:pt x="2793599" y="0"/>
                </a:lnTo>
                <a:lnTo>
                  <a:pt x="2793599" y="2804114"/>
                </a:lnTo>
                <a:lnTo>
                  <a:pt x="0" y="2804114"/>
                </a:lnTo>
                <a:lnTo>
                  <a:pt x="0" y="0"/>
                </a:lnTo>
                <a:close/>
              </a:path>
            </a:pathLst>
          </a:custGeom>
          <a:blipFill rotWithShape="1">
            <a:blip r:embed="rId6">
              <a:alphaModFix/>
            </a:blip>
            <a:stretch>
              <a:fillRect b="0" l="0" r="0" t="0"/>
            </a:stretch>
          </a:blipFill>
          <a:ln>
            <a:noFill/>
          </a:ln>
        </p:spPr>
      </p:sp>
      <p:sp>
        <p:nvSpPr>
          <p:cNvPr id="114" name="Google Shape;114;p15"/>
          <p:cNvSpPr/>
          <p:nvPr/>
        </p:nvSpPr>
        <p:spPr>
          <a:xfrm>
            <a:off x="5873881" y="-775239"/>
            <a:ext cx="2814669" cy="2804114"/>
          </a:xfrm>
          <a:custGeom>
            <a:rect b="b" l="l" r="r" t="t"/>
            <a:pathLst>
              <a:path extrusionOk="0" h="2804114" w="2814669">
                <a:moveTo>
                  <a:pt x="0" y="0"/>
                </a:moveTo>
                <a:lnTo>
                  <a:pt x="2814669" y="0"/>
                </a:lnTo>
                <a:lnTo>
                  <a:pt x="2814669" y="2804114"/>
                </a:lnTo>
                <a:lnTo>
                  <a:pt x="0" y="2804114"/>
                </a:lnTo>
                <a:lnTo>
                  <a:pt x="0" y="0"/>
                </a:lnTo>
                <a:close/>
              </a:path>
            </a:pathLst>
          </a:custGeom>
          <a:blipFill rotWithShape="1">
            <a:blip r:embed="rId7">
              <a:alphaModFix/>
            </a:blip>
            <a:stretch>
              <a:fillRect b="0" l="0" r="0" t="0"/>
            </a:stretch>
          </a:blipFill>
          <a:ln>
            <a:noFill/>
          </a:ln>
        </p:spPr>
      </p:sp>
      <p:sp>
        <p:nvSpPr>
          <p:cNvPr id="115" name="Google Shape;115;p15"/>
          <p:cNvSpPr/>
          <p:nvPr/>
        </p:nvSpPr>
        <p:spPr>
          <a:xfrm>
            <a:off x="15527012" y="-775239"/>
            <a:ext cx="3191026" cy="2804114"/>
          </a:xfrm>
          <a:custGeom>
            <a:rect b="b" l="l" r="r" t="t"/>
            <a:pathLst>
              <a:path extrusionOk="0" h="2804114" w="3191026">
                <a:moveTo>
                  <a:pt x="0" y="0"/>
                </a:moveTo>
                <a:lnTo>
                  <a:pt x="3191026" y="0"/>
                </a:lnTo>
                <a:lnTo>
                  <a:pt x="3191026" y="2804114"/>
                </a:lnTo>
                <a:lnTo>
                  <a:pt x="0" y="2804114"/>
                </a:lnTo>
                <a:lnTo>
                  <a:pt x="0" y="0"/>
                </a:lnTo>
                <a:close/>
              </a:path>
            </a:pathLst>
          </a:custGeom>
          <a:blipFill rotWithShape="1">
            <a:blip r:embed="rId8">
              <a:alphaModFix/>
            </a:blip>
            <a:stretch>
              <a:fillRect b="0" l="0" r="0" t="0"/>
            </a:stretch>
          </a:blipFill>
          <a:ln>
            <a:noFill/>
          </a:ln>
        </p:spPr>
      </p:sp>
      <p:sp>
        <p:nvSpPr>
          <p:cNvPr id="116" name="Google Shape;116;p15"/>
          <p:cNvSpPr txBox="1"/>
          <p:nvPr/>
        </p:nvSpPr>
        <p:spPr>
          <a:xfrm>
            <a:off x="7581091" y="5104985"/>
            <a:ext cx="4512300" cy="3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Click on the "PowerPoint" button below this presentation preview. Start editing your presentation.</a:t>
            </a:r>
            <a:endParaRPr/>
          </a:p>
          <a:p>
            <a:pPr indent="0" lvl="0" marL="0" marR="0" rtl="0" algn="ctr">
              <a:lnSpc>
                <a:spcPct val="115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a:p>
            <a:pPr indent="0" lvl="0" marL="0" marR="0" rtl="0" algn="ctr">
              <a:lnSpc>
                <a:spcPct val="115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Alternative: From Canva template file, Click on the "Share" button on the top right corner in Canva and click on "More" at the bottom of the menu. Enter "PowerPoint" in the search bar and click on the PowerPoint icon to download.</a:t>
            </a:r>
            <a:endParaRPr/>
          </a:p>
          <a:p>
            <a:pPr indent="0" lvl="0" marL="0" marR="0" rtl="0" algn="ctr">
              <a:lnSpc>
                <a:spcPct val="115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117" name="Google Shape;117;p15"/>
          <p:cNvSpPr txBox="1"/>
          <p:nvPr/>
        </p:nvSpPr>
        <p:spPr>
          <a:xfrm>
            <a:off x="1820975" y="4329232"/>
            <a:ext cx="3260631"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Google Slides</a:t>
            </a:r>
            <a:endParaRPr/>
          </a:p>
        </p:txBody>
      </p:sp>
      <p:sp>
        <p:nvSpPr>
          <p:cNvPr id="118" name="Google Shape;118;p15"/>
          <p:cNvSpPr txBox="1"/>
          <p:nvPr/>
        </p:nvSpPr>
        <p:spPr>
          <a:xfrm>
            <a:off x="1028700" y="5104985"/>
            <a:ext cx="4845300" cy="3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Click on the "Google Slides" button below this presentation preview. Make sure to sign in to your Google account. Click on "Make a copy." Start editing your presentation.</a:t>
            </a:r>
            <a:endParaRPr/>
          </a:p>
          <a:p>
            <a:pPr indent="0" lvl="0" marL="0" marR="0" rtl="0" algn="ctr">
              <a:lnSpc>
                <a:spcPct val="115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a:p>
            <a:pPr indent="0" lvl="0" marL="0" marR="0" rtl="0" algn="ctr">
              <a:lnSpc>
                <a:spcPct val="115000"/>
              </a:lnSpc>
              <a:spcBef>
                <a:spcPts val="0"/>
              </a:spcBef>
              <a:spcAft>
                <a:spcPts val="0"/>
              </a:spcAft>
              <a:buNone/>
            </a:pPr>
            <a:r>
              <a:rPr b="0" i="0" lang="en-US" sz="1800" u="sng" cap="none" strike="noStrike">
                <a:solidFill>
                  <a:srgbClr val="FFFFFF"/>
                </a:solidFill>
                <a:latin typeface="Open Sans"/>
                <a:ea typeface="Open Sans"/>
                <a:cs typeface="Open Sans"/>
                <a:sym typeface="Open Sans"/>
              </a:rPr>
              <a:t>Alternative: </a:t>
            </a:r>
            <a:r>
              <a:rPr b="0" i="0" lang="en-US" sz="1800" u="none" cap="none" strike="noStrike">
                <a:solidFill>
                  <a:srgbClr val="FFFFFF"/>
                </a:solidFill>
                <a:latin typeface="Open Sans"/>
                <a:ea typeface="Open Sans"/>
                <a:cs typeface="Open Sans"/>
                <a:sym typeface="Open Sans"/>
              </a:rPr>
              <a:t>Click on the "Share" button on the top right corner in Canva and click on "More" at the bottom of the menu. Enter "Google Drive" in the search bar and click on the GDrive icon to add this design as a Google slide in your GDrive.</a:t>
            </a:r>
            <a:endParaRPr/>
          </a:p>
        </p:txBody>
      </p:sp>
      <p:sp>
        <p:nvSpPr>
          <p:cNvPr id="119" name="Google Shape;119;p15"/>
          <p:cNvSpPr txBox="1"/>
          <p:nvPr/>
        </p:nvSpPr>
        <p:spPr>
          <a:xfrm>
            <a:off x="8462547" y="4324703"/>
            <a:ext cx="274944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PowerPoint</a:t>
            </a:r>
            <a:endParaRPr/>
          </a:p>
        </p:txBody>
      </p:sp>
      <p:sp>
        <p:nvSpPr>
          <p:cNvPr id="120" name="Google Shape;120;p15"/>
          <p:cNvSpPr txBox="1"/>
          <p:nvPr/>
        </p:nvSpPr>
        <p:spPr>
          <a:xfrm>
            <a:off x="14683051" y="4329232"/>
            <a:ext cx="169385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Canva</a:t>
            </a:r>
            <a:endParaRPr/>
          </a:p>
        </p:txBody>
      </p:sp>
      <p:sp>
        <p:nvSpPr>
          <p:cNvPr id="121" name="Google Shape;121;p15"/>
          <p:cNvSpPr txBox="1"/>
          <p:nvPr/>
        </p:nvSpPr>
        <p:spPr>
          <a:xfrm>
            <a:off x="13800656" y="5104985"/>
            <a:ext cx="3458700" cy="155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FFFFFF"/>
                </a:solidFill>
                <a:latin typeface="Open Sans"/>
                <a:ea typeface="Open Sans"/>
                <a:cs typeface="Open Sans"/>
                <a:sym typeface="Open Sans"/>
              </a:rPr>
              <a:t>Click on the "Canva" button under this presentation preview. Start editing your presentation. You need to sign in to your Canva account.</a:t>
            </a:r>
            <a:endParaRPr/>
          </a:p>
        </p:txBody>
      </p:sp>
      <p:sp>
        <p:nvSpPr>
          <p:cNvPr id="122" name="Google Shape;122;p15"/>
          <p:cNvSpPr/>
          <p:nvPr/>
        </p:nvSpPr>
        <p:spPr>
          <a:xfrm>
            <a:off x="13322864" y="6917055"/>
            <a:ext cx="4965136" cy="5748348"/>
          </a:xfrm>
          <a:custGeom>
            <a:rect b="b" l="l" r="r" t="t"/>
            <a:pathLst>
              <a:path extrusionOk="0" h="5748348" w="4965136">
                <a:moveTo>
                  <a:pt x="0" y="0"/>
                </a:moveTo>
                <a:lnTo>
                  <a:pt x="4965136" y="0"/>
                </a:lnTo>
                <a:lnTo>
                  <a:pt x="4965136" y="5748348"/>
                </a:lnTo>
                <a:lnTo>
                  <a:pt x="0" y="5748348"/>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614" name="Shape 614"/>
        <p:cNvGrpSpPr/>
        <p:nvPr/>
      </p:nvGrpSpPr>
      <p:grpSpPr>
        <a:xfrm>
          <a:off x="0" y="0"/>
          <a:ext cx="0" cy="0"/>
          <a:chOff x="0" y="0"/>
          <a:chExt cx="0" cy="0"/>
        </a:xfrm>
      </p:grpSpPr>
      <p:pic>
        <p:nvPicPr>
          <p:cNvPr id="615" name="Google Shape;615;p33"/>
          <p:cNvPicPr preferRelativeResize="0"/>
          <p:nvPr/>
        </p:nvPicPr>
        <p:blipFill rotWithShape="1">
          <a:blip r:embed="rId3">
            <a:alphaModFix/>
          </a:blip>
          <a:srcRect b="36289" l="18890" r="1363" t="14704"/>
          <a:stretch/>
        </p:blipFill>
        <p:spPr>
          <a:xfrm>
            <a:off x="1679477" y="4802117"/>
            <a:ext cx="2291089" cy="2111898"/>
          </a:xfrm>
          <a:prstGeom prst="rect">
            <a:avLst/>
          </a:prstGeom>
          <a:noFill/>
          <a:ln>
            <a:noFill/>
          </a:ln>
        </p:spPr>
      </p:pic>
      <p:grpSp>
        <p:nvGrpSpPr>
          <p:cNvPr id="616" name="Google Shape;616;p33"/>
          <p:cNvGrpSpPr/>
          <p:nvPr/>
        </p:nvGrpSpPr>
        <p:grpSpPr>
          <a:xfrm>
            <a:off x="537417" y="1941705"/>
            <a:ext cx="11760494" cy="2131278"/>
            <a:chOff x="0" y="0"/>
            <a:chExt cx="15680659" cy="2841704"/>
          </a:xfrm>
        </p:grpSpPr>
        <p:sp>
          <p:nvSpPr>
            <p:cNvPr id="617" name="Google Shape;617;p33"/>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Team Members</a:t>
              </a:r>
              <a:endParaRPr/>
            </a:p>
          </p:txBody>
        </p:sp>
        <p:sp>
          <p:nvSpPr>
            <p:cNvPr id="618" name="Google Shape;618;p33"/>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4">
                <a:alphaModFix/>
              </a:blip>
              <a:stretch>
                <a:fillRect b="0" l="0" r="0" t="0"/>
              </a:stretch>
            </a:blipFill>
            <a:ln>
              <a:noFill/>
            </a:ln>
          </p:spPr>
        </p:sp>
        <p:sp>
          <p:nvSpPr>
            <p:cNvPr id="619" name="Google Shape;619;p33"/>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4">
                <a:alphaModFix/>
              </a:blip>
              <a:stretch>
                <a:fillRect b="0" l="0" r="0" t="0"/>
              </a:stretch>
            </a:blipFill>
            <a:ln>
              <a:noFill/>
            </a:ln>
          </p:spPr>
        </p:sp>
      </p:grpSp>
      <p:grpSp>
        <p:nvGrpSpPr>
          <p:cNvPr id="620" name="Google Shape;620;p33"/>
          <p:cNvGrpSpPr/>
          <p:nvPr/>
        </p:nvGrpSpPr>
        <p:grpSpPr>
          <a:xfrm>
            <a:off x="1028700" y="7293056"/>
            <a:ext cx="3592575" cy="1364492"/>
            <a:chOff x="0" y="0"/>
            <a:chExt cx="4790100" cy="1819322"/>
          </a:xfrm>
        </p:grpSpPr>
        <p:sp>
          <p:nvSpPr>
            <p:cNvPr id="621" name="Google Shape;621;p33"/>
            <p:cNvSpPr txBox="1"/>
            <p:nvPr/>
          </p:nvSpPr>
          <p:spPr>
            <a:xfrm>
              <a:off x="0" y="0"/>
              <a:ext cx="47901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Name Here</a:t>
              </a:r>
              <a:endParaRPr/>
            </a:p>
          </p:txBody>
        </p:sp>
        <p:sp>
          <p:nvSpPr>
            <p:cNvPr id="622" name="Google Shape;622;p33"/>
            <p:cNvSpPr txBox="1"/>
            <p:nvPr/>
          </p:nvSpPr>
          <p:spPr>
            <a:xfrm>
              <a:off x="609284" y="892622"/>
              <a:ext cx="35715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sp>
        <p:nvSpPr>
          <p:cNvPr id="623" name="Google Shape;623;p33"/>
          <p:cNvSpPr/>
          <p:nvPr/>
        </p:nvSpPr>
        <p:spPr>
          <a:xfrm>
            <a:off x="10762836" y="-1974470"/>
            <a:ext cx="7802978" cy="7832350"/>
          </a:xfrm>
          <a:custGeom>
            <a:rect b="b" l="l" r="r" t="t"/>
            <a:pathLst>
              <a:path extrusionOk="0" h="7832350" w="7802978">
                <a:moveTo>
                  <a:pt x="0" y="0"/>
                </a:moveTo>
                <a:lnTo>
                  <a:pt x="7802978" y="0"/>
                </a:lnTo>
                <a:lnTo>
                  <a:pt x="7802978" y="7832350"/>
                </a:lnTo>
                <a:lnTo>
                  <a:pt x="0" y="7832350"/>
                </a:lnTo>
                <a:lnTo>
                  <a:pt x="0" y="0"/>
                </a:lnTo>
                <a:close/>
              </a:path>
            </a:pathLst>
          </a:custGeom>
          <a:blipFill rotWithShape="1">
            <a:blip r:embed="rId5">
              <a:alphaModFix/>
            </a:blip>
            <a:stretch>
              <a:fillRect b="0" l="0" r="0" t="0"/>
            </a:stretch>
          </a:blipFill>
          <a:ln>
            <a:noFill/>
          </a:ln>
        </p:spPr>
      </p:sp>
      <p:sp>
        <p:nvSpPr>
          <p:cNvPr id="624" name="Google Shape;624;p33"/>
          <p:cNvSpPr/>
          <p:nvPr/>
        </p:nvSpPr>
        <p:spPr>
          <a:xfrm>
            <a:off x="13577722" y="5815592"/>
            <a:ext cx="6622777" cy="5819765"/>
          </a:xfrm>
          <a:custGeom>
            <a:rect b="b" l="l" r="r" t="t"/>
            <a:pathLst>
              <a:path extrusionOk="0" h="5819765" w="6622777">
                <a:moveTo>
                  <a:pt x="0" y="0"/>
                </a:moveTo>
                <a:lnTo>
                  <a:pt x="6622777" y="0"/>
                </a:lnTo>
                <a:lnTo>
                  <a:pt x="6622777" y="5819766"/>
                </a:lnTo>
                <a:lnTo>
                  <a:pt x="0" y="5819766"/>
                </a:lnTo>
                <a:lnTo>
                  <a:pt x="0" y="0"/>
                </a:lnTo>
                <a:close/>
              </a:path>
            </a:pathLst>
          </a:custGeom>
          <a:blipFill rotWithShape="1">
            <a:blip r:embed="rId6">
              <a:alphaModFix/>
            </a:blip>
            <a:stretch>
              <a:fillRect b="0" l="0" r="0" t="0"/>
            </a:stretch>
          </a:blipFill>
          <a:ln>
            <a:noFill/>
          </a:ln>
        </p:spPr>
      </p:sp>
      <p:pic>
        <p:nvPicPr>
          <p:cNvPr id="625" name="Google Shape;625;p33"/>
          <p:cNvPicPr preferRelativeResize="0"/>
          <p:nvPr/>
        </p:nvPicPr>
        <p:blipFill rotWithShape="1">
          <a:blip r:embed="rId7">
            <a:alphaModFix/>
          </a:blip>
          <a:srcRect b="21029" l="16062" r="26822" t="0"/>
          <a:stretch/>
        </p:blipFill>
        <p:spPr>
          <a:xfrm>
            <a:off x="5327367" y="4802117"/>
            <a:ext cx="2291089" cy="2111898"/>
          </a:xfrm>
          <a:prstGeom prst="rect">
            <a:avLst/>
          </a:prstGeom>
          <a:noFill/>
          <a:ln>
            <a:noFill/>
          </a:ln>
        </p:spPr>
      </p:pic>
      <p:grpSp>
        <p:nvGrpSpPr>
          <p:cNvPr id="626" name="Google Shape;626;p33"/>
          <p:cNvGrpSpPr/>
          <p:nvPr/>
        </p:nvGrpSpPr>
        <p:grpSpPr>
          <a:xfrm>
            <a:off x="4676590" y="7293056"/>
            <a:ext cx="3592575" cy="1364492"/>
            <a:chOff x="0" y="0"/>
            <a:chExt cx="4790100" cy="1819322"/>
          </a:xfrm>
        </p:grpSpPr>
        <p:sp>
          <p:nvSpPr>
            <p:cNvPr id="627" name="Google Shape;627;p33"/>
            <p:cNvSpPr txBox="1"/>
            <p:nvPr/>
          </p:nvSpPr>
          <p:spPr>
            <a:xfrm>
              <a:off x="0" y="0"/>
              <a:ext cx="47901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Name Here</a:t>
              </a:r>
              <a:endParaRPr/>
            </a:p>
          </p:txBody>
        </p:sp>
        <p:sp>
          <p:nvSpPr>
            <p:cNvPr id="628" name="Google Shape;628;p33"/>
            <p:cNvSpPr txBox="1"/>
            <p:nvPr/>
          </p:nvSpPr>
          <p:spPr>
            <a:xfrm>
              <a:off x="609284" y="892622"/>
              <a:ext cx="35715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pic>
        <p:nvPicPr>
          <p:cNvPr id="629" name="Google Shape;629;p33"/>
          <p:cNvPicPr preferRelativeResize="0"/>
          <p:nvPr/>
        </p:nvPicPr>
        <p:blipFill rotWithShape="1">
          <a:blip r:embed="rId8">
            <a:alphaModFix/>
          </a:blip>
          <a:srcRect b="59812" l="21834" r="17277" t="2700"/>
          <a:stretch/>
        </p:blipFill>
        <p:spPr>
          <a:xfrm>
            <a:off x="8975257" y="4802117"/>
            <a:ext cx="2291089" cy="2111898"/>
          </a:xfrm>
          <a:prstGeom prst="rect">
            <a:avLst/>
          </a:prstGeom>
          <a:noFill/>
          <a:ln>
            <a:noFill/>
          </a:ln>
        </p:spPr>
      </p:pic>
      <p:grpSp>
        <p:nvGrpSpPr>
          <p:cNvPr id="630" name="Google Shape;630;p33"/>
          <p:cNvGrpSpPr/>
          <p:nvPr/>
        </p:nvGrpSpPr>
        <p:grpSpPr>
          <a:xfrm>
            <a:off x="8324480" y="7293056"/>
            <a:ext cx="3592575" cy="1364492"/>
            <a:chOff x="0" y="0"/>
            <a:chExt cx="4790100" cy="1819322"/>
          </a:xfrm>
        </p:grpSpPr>
        <p:sp>
          <p:nvSpPr>
            <p:cNvPr id="631" name="Google Shape;631;p33"/>
            <p:cNvSpPr txBox="1"/>
            <p:nvPr/>
          </p:nvSpPr>
          <p:spPr>
            <a:xfrm>
              <a:off x="0" y="0"/>
              <a:ext cx="47901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Name Here</a:t>
              </a:r>
              <a:endParaRPr/>
            </a:p>
          </p:txBody>
        </p:sp>
        <p:sp>
          <p:nvSpPr>
            <p:cNvPr id="632" name="Google Shape;632;p33"/>
            <p:cNvSpPr txBox="1"/>
            <p:nvPr/>
          </p:nvSpPr>
          <p:spPr>
            <a:xfrm>
              <a:off x="609284" y="892622"/>
              <a:ext cx="35715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sp>
        <p:nvSpPr>
          <p:cNvPr id="633" name="Google Shape;633;p33"/>
          <p:cNvSpPr/>
          <p:nvPr/>
        </p:nvSpPr>
        <p:spPr>
          <a:xfrm>
            <a:off x="-681943" y="-544907"/>
            <a:ext cx="3506964" cy="3869753"/>
          </a:xfrm>
          <a:custGeom>
            <a:rect b="b" l="l" r="r" t="t"/>
            <a:pathLst>
              <a:path extrusionOk="0" h="3869753" w="3506964">
                <a:moveTo>
                  <a:pt x="0" y="0"/>
                </a:moveTo>
                <a:lnTo>
                  <a:pt x="3506964" y="0"/>
                </a:lnTo>
                <a:lnTo>
                  <a:pt x="3506964" y="3869753"/>
                </a:lnTo>
                <a:lnTo>
                  <a:pt x="0" y="3869753"/>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637" name="Shape 637"/>
        <p:cNvGrpSpPr/>
        <p:nvPr/>
      </p:nvGrpSpPr>
      <p:grpSpPr>
        <a:xfrm>
          <a:off x="0" y="0"/>
          <a:ext cx="0" cy="0"/>
          <a:chOff x="0" y="0"/>
          <a:chExt cx="0" cy="0"/>
        </a:xfrm>
      </p:grpSpPr>
      <p:grpSp>
        <p:nvGrpSpPr>
          <p:cNvPr id="638" name="Google Shape;638;p34"/>
          <p:cNvGrpSpPr/>
          <p:nvPr/>
        </p:nvGrpSpPr>
        <p:grpSpPr>
          <a:xfrm>
            <a:off x="-346638" y="3135492"/>
            <a:ext cx="10123425" cy="3014774"/>
            <a:chOff x="89967" y="-46458"/>
            <a:chExt cx="13497900" cy="4019700"/>
          </a:xfrm>
        </p:grpSpPr>
        <p:sp>
          <p:nvSpPr>
            <p:cNvPr id="639" name="Google Shape;639;p34"/>
            <p:cNvSpPr txBox="1"/>
            <p:nvPr/>
          </p:nvSpPr>
          <p:spPr>
            <a:xfrm>
              <a:off x="154527" y="51976"/>
              <a:ext cx="13368900" cy="2874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t/>
              </a:r>
              <a:endParaRPr/>
            </a:p>
          </p:txBody>
        </p:sp>
        <p:sp>
          <p:nvSpPr>
            <p:cNvPr id="640" name="Google Shape;640;p34"/>
            <p:cNvSpPr txBox="1"/>
            <p:nvPr/>
          </p:nvSpPr>
          <p:spPr>
            <a:xfrm>
              <a:off x="89967" y="-46458"/>
              <a:ext cx="13497900" cy="401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793" u="none" cap="none" strike="noStrike">
                  <a:solidFill>
                    <a:srgbClr val="FFFFFF"/>
                  </a:solidFill>
                  <a:latin typeface="Berkshire Swash"/>
                  <a:ea typeface="Berkshire Swash"/>
                  <a:cs typeface="Berkshire Swash"/>
                  <a:sym typeface="Berkshire Swash"/>
                </a:rPr>
                <a:t>End Of Presentation</a:t>
              </a:r>
              <a:endParaRPr/>
            </a:p>
          </p:txBody>
        </p:sp>
      </p:grpSp>
      <p:sp>
        <p:nvSpPr>
          <p:cNvPr id="641" name="Google Shape;641;p34"/>
          <p:cNvSpPr/>
          <p:nvPr/>
        </p:nvSpPr>
        <p:spPr>
          <a:xfrm>
            <a:off x="3422254" y="2460199"/>
            <a:ext cx="2469728" cy="484684"/>
          </a:xfrm>
          <a:custGeom>
            <a:rect b="b" l="l" r="r" t="t"/>
            <a:pathLst>
              <a:path extrusionOk="0" h="484684" w="2469728">
                <a:moveTo>
                  <a:pt x="0" y="0"/>
                </a:moveTo>
                <a:lnTo>
                  <a:pt x="2469728" y="0"/>
                </a:lnTo>
                <a:lnTo>
                  <a:pt x="2469728" y="484684"/>
                </a:lnTo>
                <a:lnTo>
                  <a:pt x="0" y="484684"/>
                </a:lnTo>
                <a:lnTo>
                  <a:pt x="0" y="0"/>
                </a:lnTo>
                <a:close/>
              </a:path>
            </a:pathLst>
          </a:custGeom>
          <a:blipFill rotWithShape="1">
            <a:blip r:embed="rId3">
              <a:alphaModFix/>
            </a:blip>
            <a:stretch>
              <a:fillRect b="0" l="0" r="0" t="0"/>
            </a:stretch>
          </a:blipFill>
          <a:ln>
            <a:noFill/>
          </a:ln>
        </p:spPr>
      </p:sp>
      <p:sp>
        <p:nvSpPr>
          <p:cNvPr id="642" name="Google Shape;642;p34"/>
          <p:cNvSpPr/>
          <p:nvPr/>
        </p:nvSpPr>
        <p:spPr>
          <a:xfrm flipH="1" rot="10800000">
            <a:off x="3391861" y="6340912"/>
            <a:ext cx="2469728" cy="484684"/>
          </a:xfrm>
          <a:custGeom>
            <a:rect b="b" l="l" r="r" t="t"/>
            <a:pathLst>
              <a:path extrusionOk="0" h="484684" w="2469728">
                <a:moveTo>
                  <a:pt x="0" y="484684"/>
                </a:moveTo>
                <a:lnTo>
                  <a:pt x="2469728" y="484684"/>
                </a:lnTo>
                <a:lnTo>
                  <a:pt x="2469728" y="0"/>
                </a:lnTo>
                <a:lnTo>
                  <a:pt x="0" y="0"/>
                </a:lnTo>
                <a:lnTo>
                  <a:pt x="0" y="484684"/>
                </a:lnTo>
                <a:close/>
              </a:path>
            </a:pathLst>
          </a:custGeom>
          <a:blipFill rotWithShape="1">
            <a:blip r:embed="rId3">
              <a:alphaModFix/>
            </a:blip>
            <a:stretch>
              <a:fillRect b="0" l="0" r="0" t="0"/>
            </a:stretch>
          </a:blipFill>
          <a:ln>
            <a:noFill/>
          </a:ln>
        </p:spPr>
      </p:sp>
      <p:grpSp>
        <p:nvGrpSpPr>
          <p:cNvPr id="643" name="Google Shape;643;p34"/>
          <p:cNvGrpSpPr/>
          <p:nvPr/>
        </p:nvGrpSpPr>
        <p:grpSpPr>
          <a:xfrm>
            <a:off x="9144000" y="2702541"/>
            <a:ext cx="1341453" cy="1341453"/>
            <a:chOff x="0" y="0"/>
            <a:chExt cx="812800" cy="812800"/>
          </a:xfrm>
        </p:grpSpPr>
        <p:sp>
          <p:nvSpPr>
            <p:cNvPr id="644" name="Google Shape;64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6" name="Google Shape;646;p34"/>
          <p:cNvSpPr/>
          <p:nvPr/>
        </p:nvSpPr>
        <p:spPr>
          <a:xfrm>
            <a:off x="9339936" y="2898478"/>
            <a:ext cx="949581" cy="949581"/>
          </a:xfrm>
          <a:custGeom>
            <a:rect b="b" l="l" r="r" t="t"/>
            <a:pathLst>
              <a:path extrusionOk="0" h="949581" w="949581">
                <a:moveTo>
                  <a:pt x="0" y="0"/>
                </a:moveTo>
                <a:lnTo>
                  <a:pt x="949581" y="0"/>
                </a:lnTo>
                <a:lnTo>
                  <a:pt x="949581" y="949580"/>
                </a:lnTo>
                <a:lnTo>
                  <a:pt x="0" y="949580"/>
                </a:lnTo>
                <a:lnTo>
                  <a:pt x="0" y="0"/>
                </a:lnTo>
                <a:close/>
              </a:path>
            </a:pathLst>
          </a:custGeom>
          <a:blipFill rotWithShape="1">
            <a:blip r:embed="rId4">
              <a:alphaModFix/>
            </a:blip>
            <a:stretch>
              <a:fillRect b="0" l="0" r="0" t="0"/>
            </a:stretch>
          </a:blipFill>
          <a:ln>
            <a:noFill/>
          </a:ln>
        </p:spPr>
      </p:sp>
      <p:sp>
        <p:nvSpPr>
          <p:cNvPr id="647" name="Google Shape;647;p34"/>
          <p:cNvSpPr txBox="1"/>
          <p:nvPr/>
        </p:nvSpPr>
        <p:spPr>
          <a:xfrm>
            <a:off x="10961752" y="3075771"/>
            <a:ext cx="4892954"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123-456-7890</a:t>
            </a:r>
            <a:endParaRPr/>
          </a:p>
        </p:txBody>
      </p:sp>
      <p:grpSp>
        <p:nvGrpSpPr>
          <p:cNvPr id="648" name="Google Shape;648;p34"/>
          <p:cNvGrpSpPr/>
          <p:nvPr/>
        </p:nvGrpSpPr>
        <p:grpSpPr>
          <a:xfrm>
            <a:off x="9144000" y="4521727"/>
            <a:ext cx="1341453" cy="1341453"/>
            <a:chOff x="0" y="0"/>
            <a:chExt cx="812800" cy="812800"/>
          </a:xfrm>
        </p:grpSpPr>
        <p:sp>
          <p:nvSpPr>
            <p:cNvPr id="649" name="Google Shape;64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1" name="Google Shape;651;p34"/>
          <p:cNvSpPr txBox="1"/>
          <p:nvPr/>
        </p:nvSpPr>
        <p:spPr>
          <a:xfrm>
            <a:off x="10961752" y="4894956"/>
            <a:ext cx="6070218"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hello@reallygreatsite.com</a:t>
            </a:r>
            <a:endParaRPr/>
          </a:p>
        </p:txBody>
      </p:sp>
      <p:sp>
        <p:nvSpPr>
          <p:cNvPr id="652" name="Google Shape;652;p34"/>
          <p:cNvSpPr/>
          <p:nvPr/>
        </p:nvSpPr>
        <p:spPr>
          <a:xfrm>
            <a:off x="9390856" y="4898529"/>
            <a:ext cx="847741" cy="582822"/>
          </a:xfrm>
          <a:custGeom>
            <a:rect b="b" l="l" r="r" t="t"/>
            <a:pathLst>
              <a:path extrusionOk="0" h="582822" w="847741">
                <a:moveTo>
                  <a:pt x="0" y="0"/>
                </a:moveTo>
                <a:lnTo>
                  <a:pt x="847741" y="0"/>
                </a:lnTo>
                <a:lnTo>
                  <a:pt x="847741" y="582822"/>
                </a:lnTo>
                <a:lnTo>
                  <a:pt x="0" y="582822"/>
                </a:lnTo>
                <a:lnTo>
                  <a:pt x="0" y="0"/>
                </a:lnTo>
                <a:close/>
              </a:path>
            </a:pathLst>
          </a:custGeom>
          <a:blipFill rotWithShape="1">
            <a:blip r:embed="rId5">
              <a:alphaModFix/>
            </a:blip>
            <a:stretch>
              <a:fillRect b="0" l="0" r="0" t="0"/>
            </a:stretch>
          </a:blipFill>
          <a:ln>
            <a:noFill/>
          </a:ln>
        </p:spPr>
      </p:sp>
      <p:grpSp>
        <p:nvGrpSpPr>
          <p:cNvPr id="653" name="Google Shape;653;p34"/>
          <p:cNvGrpSpPr/>
          <p:nvPr/>
        </p:nvGrpSpPr>
        <p:grpSpPr>
          <a:xfrm>
            <a:off x="9144000" y="6340912"/>
            <a:ext cx="1341453" cy="1341453"/>
            <a:chOff x="0" y="0"/>
            <a:chExt cx="812800" cy="812800"/>
          </a:xfrm>
        </p:grpSpPr>
        <p:sp>
          <p:nvSpPr>
            <p:cNvPr id="654" name="Google Shape;65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6" name="Google Shape;656;p34"/>
          <p:cNvSpPr txBox="1"/>
          <p:nvPr/>
        </p:nvSpPr>
        <p:spPr>
          <a:xfrm>
            <a:off x="10961752" y="6714141"/>
            <a:ext cx="6070218"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reallygreatsite.com</a:t>
            </a:r>
            <a:endParaRPr/>
          </a:p>
        </p:txBody>
      </p:sp>
      <p:sp>
        <p:nvSpPr>
          <p:cNvPr id="657" name="Google Shape;657;p34"/>
          <p:cNvSpPr/>
          <p:nvPr/>
        </p:nvSpPr>
        <p:spPr>
          <a:xfrm>
            <a:off x="9360134" y="6557046"/>
            <a:ext cx="909184" cy="909184"/>
          </a:xfrm>
          <a:custGeom>
            <a:rect b="b" l="l" r="r" t="t"/>
            <a:pathLst>
              <a:path extrusionOk="0" h="909184" w="909184">
                <a:moveTo>
                  <a:pt x="0" y="0"/>
                </a:moveTo>
                <a:lnTo>
                  <a:pt x="909185" y="0"/>
                </a:lnTo>
                <a:lnTo>
                  <a:pt x="909185" y="909185"/>
                </a:lnTo>
                <a:lnTo>
                  <a:pt x="0" y="909185"/>
                </a:lnTo>
                <a:lnTo>
                  <a:pt x="0" y="0"/>
                </a:lnTo>
                <a:close/>
              </a:path>
            </a:pathLst>
          </a:custGeom>
          <a:blipFill rotWithShape="1">
            <a:blip r:embed="rId6">
              <a:alphaModFix/>
            </a:blip>
            <a:stretch>
              <a:fillRect b="0" l="0" r="0" t="0"/>
            </a:stretch>
          </a:blipFill>
          <a:ln>
            <a:noFill/>
          </a:ln>
        </p:spPr>
      </p:sp>
      <p:sp>
        <p:nvSpPr>
          <p:cNvPr id="658" name="Google Shape;658;p34"/>
          <p:cNvSpPr/>
          <p:nvPr/>
        </p:nvSpPr>
        <p:spPr>
          <a:xfrm>
            <a:off x="-1007453" y="6977996"/>
            <a:ext cx="5063097" cy="5586865"/>
          </a:xfrm>
          <a:custGeom>
            <a:rect b="b" l="l" r="r" t="t"/>
            <a:pathLst>
              <a:path extrusionOk="0" h="5586865" w="5063097">
                <a:moveTo>
                  <a:pt x="0" y="0"/>
                </a:moveTo>
                <a:lnTo>
                  <a:pt x="5063096" y="0"/>
                </a:lnTo>
                <a:lnTo>
                  <a:pt x="5063096" y="5586865"/>
                </a:lnTo>
                <a:lnTo>
                  <a:pt x="0" y="5586865"/>
                </a:lnTo>
                <a:lnTo>
                  <a:pt x="0" y="0"/>
                </a:lnTo>
                <a:close/>
              </a:path>
            </a:pathLst>
          </a:custGeom>
          <a:blipFill rotWithShape="1">
            <a:blip r:embed="rId7">
              <a:alphaModFix/>
            </a:blip>
            <a:stretch>
              <a:fillRect b="0" l="0" r="0" t="0"/>
            </a:stretch>
          </a:blipFill>
          <a:ln>
            <a:noFill/>
          </a:ln>
        </p:spPr>
      </p:sp>
      <p:sp>
        <p:nvSpPr>
          <p:cNvPr id="659" name="Google Shape;659;p34"/>
          <p:cNvSpPr/>
          <p:nvPr/>
        </p:nvSpPr>
        <p:spPr>
          <a:xfrm>
            <a:off x="14460282" y="-1575113"/>
            <a:ext cx="5598036" cy="5619108"/>
          </a:xfrm>
          <a:custGeom>
            <a:rect b="b" l="l" r="r" t="t"/>
            <a:pathLst>
              <a:path extrusionOk="0" h="5619108" w="5598036">
                <a:moveTo>
                  <a:pt x="0" y="0"/>
                </a:moveTo>
                <a:lnTo>
                  <a:pt x="5598036" y="0"/>
                </a:lnTo>
                <a:lnTo>
                  <a:pt x="5598036" y="5619108"/>
                </a:lnTo>
                <a:lnTo>
                  <a:pt x="0" y="5619108"/>
                </a:lnTo>
                <a:lnTo>
                  <a:pt x="0" y="0"/>
                </a:lnTo>
                <a:close/>
              </a:path>
            </a:pathLst>
          </a:custGeom>
          <a:blipFill rotWithShape="1">
            <a:blip r:embed="rId8">
              <a:alphaModFix/>
            </a:blip>
            <a:stretch>
              <a:fillRect b="0" l="0" r="0" t="0"/>
            </a:stretch>
          </a:blipFill>
          <a:ln>
            <a:noFill/>
          </a:ln>
        </p:spPr>
      </p:sp>
      <p:sp>
        <p:nvSpPr>
          <p:cNvPr id="660" name="Google Shape;660;p34"/>
          <p:cNvSpPr/>
          <p:nvPr/>
        </p:nvSpPr>
        <p:spPr>
          <a:xfrm>
            <a:off x="4679688" y="8968240"/>
            <a:ext cx="9422336" cy="1849133"/>
          </a:xfrm>
          <a:custGeom>
            <a:rect b="b" l="l" r="r" t="t"/>
            <a:pathLst>
              <a:path extrusionOk="0" h="1849133" w="9422336">
                <a:moveTo>
                  <a:pt x="0" y="0"/>
                </a:moveTo>
                <a:lnTo>
                  <a:pt x="9422336" y="0"/>
                </a:lnTo>
                <a:lnTo>
                  <a:pt x="9422336" y="1849133"/>
                </a:lnTo>
                <a:lnTo>
                  <a:pt x="0" y="1849133"/>
                </a:lnTo>
                <a:lnTo>
                  <a:pt x="0" y="0"/>
                </a:lnTo>
                <a:close/>
              </a:path>
            </a:pathLst>
          </a:custGeom>
          <a:blipFill rotWithShape="1">
            <a:blip r:embed="rId3">
              <a:alphaModFix/>
            </a:blip>
            <a:stretch>
              <a:fillRect b="0" l="0" r="0" t="0"/>
            </a:stretch>
          </a:blipFill>
          <a:ln>
            <a:noFill/>
          </a:ln>
        </p:spPr>
      </p:sp>
      <p:sp>
        <p:nvSpPr>
          <p:cNvPr id="661" name="Google Shape;661;p34"/>
          <p:cNvSpPr/>
          <p:nvPr/>
        </p:nvSpPr>
        <p:spPr>
          <a:xfrm flipH="1" rot="10800000">
            <a:off x="5017181" y="-731959"/>
            <a:ext cx="9422336" cy="1849133"/>
          </a:xfrm>
          <a:custGeom>
            <a:rect b="b" l="l" r="r" t="t"/>
            <a:pathLst>
              <a:path extrusionOk="0" h="1849133" w="9422336">
                <a:moveTo>
                  <a:pt x="0" y="1849133"/>
                </a:moveTo>
                <a:lnTo>
                  <a:pt x="9422336" y="1849133"/>
                </a:lnTo>
                <a:lnTo>
                  <a:pt x="9422336" y="0"/>
                </a:lnTo>
                <a:lnTo>
                  <a:pt x="0" y="0"/>
                </a:lnTo>
                <a:lnTo>
                  <a:pt x="0" y="1849133"/>
                </a:lnTo>
                <a:close/>
              </a:path>
            </a:pathLst>
          </a:custGeom>
          <a:blipFill rotWithShape="1">
            <a:blip r:embed="rId3">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665" name="Shape 665"/>
        <p:cNvGrpSpPr/>
        <p:nvPr/>
      </p:nvGrpSpPr>
      <p:grpSpPr>
        <a:xfrm>
          <a:off x="0" y="0"/>
          <a:ext cx="0" cy="0"/>
          <a:chOff x="0" y="0"/>
          <a:chExt cx="0" cy="0"/>
        </a:xfrm>
      </p:grpSpPr>
      <p:sp>
        <p:nvSpPr>
          <p:cNvPr id="666" name="Google Shape;666;p35"/>
          <p:cNvSpPr txBox="1"/>
          <p:nvPr/>
        </p:nvSpPr>
        <p:spPr>
          <a:xfrm>
            <a:off x="1028700" y="1242839"/>
            <a:ext cx="4029900" cy="19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Resource Page</a:t>
            </a:r>
            <a:endParaRPr/>
          </a:p>
        </p:txBody>
      </p:sp>
      <p:sp>
        <p:nvSpPr>
          <p:cNvPr id="667" name="Google Shape;667;p35"/>
          <p:cNvSpPr txBox="1"/>
          <p:nvPr/>
        </p:nvSpPr>
        <p:spPr>
          <a:xfrm>
            <a:off x="1028700" y="3701415"/>
            <a:ext cx="40929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This presentation template uses the following free fonts:</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1" i="0" lang="en-US" sz="2100" u="none" cap="none" strike="noStrike">
                <a:solidFill>
                  <a:srgbClr val="FFFFFF"/>
                </a:solidFill>
                <a:latin typeface="Open Sans"/>
                <a:ea typeface="Open Sans"/>
                <a:cs typeface="Open Sans"/>
                <a:sym typeface="Open Sans"/>
              </a:rPr>
              <a:t>Titles: Berkshire Swash</a:t>
            </a:r>
            <a:endParaRPr/>
          </a:p>
          <a:p>
            <a:pPr indent="0" lvl="0" marL="0" marR="0" rtl="0" algn="l">
              <a:lnSpc>
                <a:spcPct val="115000"/>
              </a:lnSpc>
              <a:spcBef>
                <a:spcPts val="0"/>
              </a:spcBef>
              <a:spcAft>
                <a:spcPts val="0"/>
              </a:spcAft>
              <a:buNone/>
            </a:pPr>
            <a:r>
              <a:rPr b="1" i="0" lang="en-US" sz="2100" u="none" cap="none" strike="noStrike">
                <a:solidFill>
                  <a:srgbClr val="FFFFFF"/>
                </a:solidFill>
                <a:latin typeface="Open Sans"/>
                <a:ea typeface="Open Sans"/>
                <a:cs typeface="Open Sans"/>
                <a:sym typeface="Open Sans"/>
              </a:rPr>
              <a:t>Headers: Open Sans Bold</a:t>
            </a:r>
            <a:endParaRPr/>
          </a:p>
          <a:p>
            <a:pPr indent="0" lvl="0" marL="0" marR="0" rtl="0" algn="l">
              <a:lnSpc>
                <a:spcPct val="115000"/>
              </a:lnSpc>
              <a:spcBef>
                <a:spcPts val="0"/>
              </a:spcBef>
              <a:spcAft>
                <a:spcPts val="0"/>
              </a:spcAft>
              <a:buNone/>
            </a:pPr>
            <a:r>
              <a:rPr b="1" i="0" lang="en-US" sz="2100" u="none" cap="none" strike="noStrike">
                <a:solidFill>
                  <a:srgbClr val="FFFFFF"/>
                </a:solidFill>
                <a:latin typeface="Open Sans"/>
                <a:ea typeface="Open Sans"/>
                <a:cs typeface="Open Sans"/>
                <a:sym typeface="Open Sans"/>
              </a:rPr>
              <a:t>Body Copy: Open Sans Regular</a:t>
            </a:r>
            <a:endParaRPr/>
          </a:p>
          <a:p>
            <a:pPr indent="0" lvl="0" marL="0" marR="0" rtl="0" algn="l">
              <a:lnSpc>
                <a:spcPct val="115000"/>
              </a:lnSpc>
              <a:spcBef>
                <a:spcPts val="0"/>
              </a:spcBef>
              <a:spcAft>
                <a:spcPts val="0"/>
              </a:spcAft>
              <a:buNone/>
            </a:pPr>
            <a:r>
              <a:t/>
            </a:r>
            <a:endParaRPr b="1"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Don't forget to delete this page before presenting. </a:t>
            </a:r>
            <a:endParaRPr/>
          </a:p>
        </p:txBody>
      </p:sp>
      <p:sp>
        <p:nvSpPr>
          <p:cNvPr id="668" name="Google Shape;668;p35"/>
          <p:cNvSpPr/>
          <p:nvPr/>
        </p:nvSpPr>
        <p:spPr>
          <a:xfrm>
            <a:off x="13511026" y="1242839"/>
            <a:ext cx="2551079" cy="2241760"/>
          </a:xfrm>
          <a:custGeom>
            <a:rect b="b" l="l" r="r" t="t"/>
            <a:pathLst>
              <a:path extrusionOk="0" h="2241760" w="2551079">
                <a:moveTo>
                  <a:pt x="0" y="0"/>
                </a:moveTo>
                <a:lnTo>
                  <a:pt x="2551078" y="0"/>
                </a:lnTo>
                <a:lnTo>
                  <a:pt x="2551078" y="2241761"/>
                </a:lnTo>
                <a:lnTo>
                  <a:pt x="0" y="2241761"/>
                </a:lnTo>
                <a:lnTo>
                  <a:pt x="0" y="0"/>
                </a:lnTo>
                <a:close/>
              </a:path>
            </a:pathLst>
          </a:custGeom>
          <a:blipFill rotWithShape="1">
            <a:blip r:embed="rId3">
              <a:alphaModFix/>
            </a:blip>
            <a:stretch>
              <a:fillRect b="0" l="0" r="0" t="0"/>
            </a:stretch>
          </a:blipFill>
          <a:ln>
            <a:noFill/>
          </a:ln>
        </p:spPr>
      </p:sp>
      <p:sp>
        <p:nvSpPr>
          <p:cNvPr id="669" name="Google Shape;669;p35"/>
          <p:cNvSpPr/>
          <p:nvPr/>
        </p:nvSpPr>
        <p:spPr>
          <a:xfrm>
            <a:off x="11149391" y="1242839"/>
            <a:ext cx="2000365" cy="2363799"/>
          </a:xfrm>
          <a:custGeom>
            <a:rect b="b" l="l" r="r" t="t"/>
            <a:pathLst>
              <a:path extrusionOk="0" h="2363799" w="2000365">
                <a:moveTo>
                  <a:pt x="0" y="0"/>
                </a:moveTo>
                <a:lnTo>
                  <a:pt x="2000365" y="0"/>
                </a:lnTo>
                <a:lnTo>
                  <a:pt x="2000365" y="2363799"/>
                </a:lnTo>
                <a:lnTo>
                  <a:pt x="0" y="2363799"/>
                </a:lnTo>
                <a:lnTo>
                  <a:pt x="0" y="0"/>
                </a:lnTo>
                <a:close/>
              </a:path>
            </a:pathLst>
          </a:custGeom>
          <a:blipFill rotWithShape="1">
            <a:blip r:embed="rId4">
              <a:alphaModFix/>
            </a:blip>
            <a:stretch>
              <a:fillRect b="0" l="0" r="0" t="0"/>
            </a:stretch>
          </a:blipFill>
          <a:ln>
            <a:noFill/>
          </a:ln>
        </p:spPr>
      </p:sp>
      <p:sp>
        <p:nvSpPr>
          <p:cNvPr id="670" name="Google Shape;670;p35"/>
          <p:cNvSpPr/>
          <p:nvPr/>
        </p:nvSpPr>
        <p:spPr>
          <a:xfrm>
            <a:off x="13672975" y="3915823"/>
            <a:ext cx="2142193" cy="2363799"/>
          </a:xfrm>
          <a:custGeom>
            <a:rect b="b" l="l" r="r" t="t"/>
            <a:pathLst>
              <a:path extrusionOk="0" h="2363799" w="2142193">
                <a:moveTo>
                  <a:pt x="0" y="0"/>
                </a:moveTo>
                <a:lnTo>
                  <a:pt x="2142192" y="0"/>
                </a:lnTo>
                <a:lnTo>
                  <a:pt x="2142192" y="2363798"/>
                </a:lnTo>
                <a:lnTo>
                  <a:pt x="0" y="2363798"/>
                </a:lnTo>
                <a:lnTo>
                  <a:pt x="0" y="0"/>
                </a:lnTo>
                <a:close/>
              </a:path>
            </a:pathLst>
          </a:custGeom>
          <a:blipFill rotWithShape="1">
            <a:blip r:embed="rId5">
              <a:alphaModFix/>
            </a:blip>
            <a:stretch>
              <a:fillRect b="0" l="0" r="0" t="0"/>
            </a:stretch>
          </a:blipFill>
          <a:ln>
            <a:noFill/>
          </a:ln>
        </p:spPr>
      </p:sp>
      <p:sp>
        <p:nvSpPr>
          <p:cNvPr id="671" name="Google Shape;671;p35"/>
          <p:cNvSpPr/>
          <p:nvPr/>
        </p:nvSpPr>
        <p:spPr>
          <a:xfrm>
            <a:off x="8585462" y="4048761"/>
            <a:ext cx="2042342" cy="2050029"/>
          </a:xfrm>
          <a:custGeom>
            <a:rect b="b" l="l" r="r" t="t"/>
            <a:pathLst>
              <a:path extrusionOk="0" h="2050029" w="2042342">
                <a:moveTo>
                  <a:pt x="0" y="0"/>
                </a:moveTo>
                <a:lnTo>
                  <a:pt x="2042342" y="0"/>
                </a:lnTo>
                <a:lnTo>
                  <a:pt x="2042342" y="2050030"/>
                </a:lnTo>
                <a:lnTo>
                  <a:pt x="0" y="2050030"/>
                </a:lnTo>
                <a:lnTo>
                  <a:pt x="0" y="0"/>
                </a:lnTo>
                <a:close/>
              </a:path>
            </a:pathLst>
          </a:custGeom>
          <a:blipFill rotWithShape="1">
            <a:blip r:embed="rId6">
              <a:alphaModFix/>
            </a:blip>
            <a:stretch>
              <a:fillRect b="0" l="0" r="0" t="0"/>
            </a:stretch>
          </a:blipFill>
          <a:ln>
            <a:noFill/>
          </a:ln>
        </p:spPr>
      </p:sp>
      <p:sp>
        <p:nvSpPr>
          <p:cNvPr id="672" name="Google Shape;672;p35"/>
          <p:cNvSpPr/>
          <p:nvPr/>
        </p:nvSpPr>
        <p:spPr>
          <a:xfrm>
            <a:off x="8420285" y="1242839"/>
            <a:ext cx="2372696" cy="2363799"/>
          </a:xfrm>
          <a:custGeom>
            <a:rect b="b" l="l" r="r" t="t"/>
            <a:pathLst>
              <a:path extrusionOk="0" h="2363799" w="2372696">
                <a:moveTo>
                  <a:pt x="0" y="0"/>
                </a:moveTo>
                <a:lnTo>
                  <a:pt x="2372696" y="0"/>
                </a:lnTo>
                <a:lnTo>
                  <a:pt x="2372696" y="2363799"/>
                </a:lnTo>
                <a:lnTo>
                  <a:pt x="0" y="2363799"/>
                </a:lnTo>
                <a:lnTo>
                  <a:pt x="0" y="0"/>
                </a:lnTo>
                <a:close/>
              </a:path>
            </a:pathLst>
          </a:custGeom>
          <a:blipFill rotWithShape="1">
            <a:blip r:embed="rId7">
              <a:alphaModFix/>
            </a:blip>
            <a:stretch>
              <a:fillRect b="0" l="0" r="0" t="0"/>
            </a:stretch>
          </a:blipFill>
          <a:ln>
            <a:noFill/>
          </a:ln>
        </p:spPr>
      </p:sp>
      <p:sp>
        <p:nvSpPr>
          <p:cNvPr id="673" name="Google Shape;673;p35"/>
          <p:cNvSpPr/>
          <p:nvPr/>
        </p:nvSpPr>
        <p:spPr>
          <a:xfrm>
            <a:off x="11149391" y="3939768"/>
            <a:ext cx="2000365" cy="2315907"/>
          </a:xfrm>
          <a:custGeom>
            <a:rect b="b" l="l" r="r" t="t"/>
            <a:pathLst>
              <a:path extrusionOk="0" h="2315907" w="2000365">
                <a:moveTo>
                  <a:pt x="0" y="0"/>
                </a:moveTo>
                <a:lnTo>
                  <a:pt x="2000365" y="0"/>
                </a:lnTo>
                <a:lnTo>
                  <a:pt x="2000365" y="2315907"/>
                </a:lnTo>
                <a:lnTo>
                  <a:pt x="0" y="2315907"/>
                </a:lnTo>
                <a:lnTo>
                  <a:pt x="0" y="0"/>
                </a:lnTo>
                <a:close/>
              </a:path>
            </a:pathLst>
          </a:custGeom>
          <a:blipFill rotWithShape="1">
            <a:blip r:embed="rId8">
              <a:alphaModFix/>
            </a:blip>
            <a:stretch>
              <a:fillRect b="0" l="0" r="0" t="0"/>
            </a:stretch>
          </a:blipFill>
          <a:ln>
            <a:noFill/>
          </a:ln>
        </p:spPr>
      </p:sp>
      <p:sp>
        <p:nvSpPr>
          <p:cNvPr id="674" name="Google Shape;674;p35"/>
          <p:cNvSpPr/>
          <p:nvPr/>
        </p:nvSpPr>
        <p:spPr>
          <a:xfrm>
            <a:off x="12410279" y="7606875"/>
            <a:ext cx="5235635" cy="1027493"/>
          </a:xfrm>
          <a:custGeom>
            <a:rect b="b" l="l" r="r" t="t"/>
            <a:pathLst>
              <a:path extrusionOk="0" h="1027493" w="5235635">
                <a:moveTo>
                  <a:pt x="0" y="0"/>
                </a:moveTo>
                <a:lnTo>
                  <a:pt x="5235635" y="0"/>
                </a:lnTo>
                <a:lnTo>
                  <a:pt x="5235635" y="1027493"/>
                </a:lnTo>
                <a:lnTo>
                  <a:pt x="0" y="1027493"/>
                </a:lnTo>
                <a:lnTo>
                  <a:pt x="0" y="0"/>
                </a:lnTo>
                <a:close/>
              </a:path>
            </a:pathLst>
          </a:custGeom>
          <a:blipFill rotWithShape="1">
            <a:blip r:embed="rId9">
              <a:alphaModFix/>
            </a:blip>
            <a:stretch>
              <a:fillRect b="0" l="0" r="0" t="0"/>
            </a:stretch>
          </a:blipFill>
          <a:ln>
            <a:noFill/>
          </a:ln>
        </p:spPr>
      </p:sp>
      <p:sp>
        <p:nvSpPr>
          <p:cNvPr id="675" name="Google Shape;675;p35"/>
          <p:cNvSpPr/>
          <p:nvPr/>
        </p:nvSpPr>
        <p:spPr>
          <a:xfrm>
            <a:off x="7538888" y="6982942"/>
            <a:ext cx="4036925" cy="2275358"/>
          </a:xfrm>
          <a:custGeom>
            <a:rect b="b" l="l" r="r" t="t"/>
            <a:pathLst>
              <a:path extrusionOk="0" h="2275358" w="4036925">
                <a:moveTo>
                  <a:pt x="0" y="0"/>
                </a:moveTo>
                <a:lnTo>
                  <a:pt x="4036925" y="0"/>
                </a:lnTo>
                <a:lnTo>
                  <a:pt x="4036925" y="2275358"/>
                </a:lnTo>
                <a:lnTo>
                  <a:pt x="0" y="2275358"/>
                </a:lnTo>
                <a:lnTo>
                  <a:pt x="0" y="0"/>
                </a:lnTo>
                <a:close/>
              </a:path>
            </a:pathLst>
          </a:custGeom>
          <a:blipFill rotWithShape="1">
            <a:blip r:embed="rId10">
              <a:alphaModFix/>
            </a:blip>
            <a:stretch>
              <a:fillRect b="0" l="0" r="0" t="0"/>
            </a:stretch>
          </a:blipFill>
          <a:ln>
            <a:noFill/>
          </a:ln>
        </p:spPr>
      </p:sp>
      <p:cxnSp>
        <p:nvCxnSpPr>
          <p:cNvPr id="676" name="Google Shape;676;p35"/>
          <p:cNvCxnSpPr/>
          <p:nvPr/>
        </p:nvCxnSpPr>
        <p:spPr>
          <a:xfrm rot="10800000">
            <a:off x="6480843" y="-339816"/>
            <a:ext cx="0" cy="10827183"/>
          </a:xfrm>
          <a:prstGeom prst="straightConnector1">
            <a:avLst/>
          </a:prstGeom>
          <a:noFill/>
          <a:ln cap="flat" cmpd="sng" w="95250">
            <a:solidFill>
              <a:srgbClr val="A88808"/>
            </a:solidFill>
            <a:prstDash val="dash"/>
            <a:round/>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680" name="Shape 680"/>
        <p:cNvGrpSpPr/>
        <p:nvPr/>
      </p:nvGrpSpPr>
      <p:grpSpPr>
        <a:xfrm>
          <a:off x="0" y="0"/>
          <a:ext cx="0" cy="0"/>
          <a:chOff x="0" y="0"/>
          <a:chExt cx="0" cy="0"/>
        </a:xfrm>
      </p:grpSpPr>
      <p:grpSp>
        <p:nvGrpSpPr>
          <p:cNvPr id="681" name="Google Shape;681;p36"/>
          <p:cNvGrpSpPr/>
          <p:nvPr/>
        </p:nvGrpSpPr>
        <p:grpSpPr>
          <a:xfrm>
            <a:off x="765224" y="3234466"/>
            <a:ext cx="10128232" cy="1507274"/>
            <a:chOff x="19117" y="-132258"/>
            <a:chExt cx="13504310" cy="2009700"/>
          </a:xfrm>
        </p:grpSpPr>
        <p:sp>
          <p:nvSpPr>
            <p:cNvPr id="682" name="Google Shape;682;p36"/>
            <p:cNvSpPr txBox="1"/>
            <p:nvPr/>
          </p:nvSpPr>
          <p:spPr>
            <a:xfrm>
              <a:off x="154527" y="51976"/>
              <a:ext cx="13368900" cy="2874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t/>
              </a:r>
              <a:endParaRPr/>
            </a:p>
          </p:txBody>
        </p:sp>
        <p:sp>
          <p:nvSpPr>
            <p:cNvPr id="683" name="Google Shape;683;p36"/>
            <p:cNvSpPr txBox="1"/>
            <p:nvPr/>
          </p:nvSpPr>
          <p:spPr>
            <a:xfrm>
              <a:off x="19117" y="-132258"/>
              <a:ext cx="13497900" cy="20097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9793" u="none" cap="none" strike="noStrike">
                  <a:solidFill>
                    <a:srgbClr val="FFFFFF"/>
                  </a:solidFill>
                  <a:latin typeface="Berkshire Swash"/>
                  <a:ea typeface="Berkshire Swash"/>
                  <a:cs typeface="Berkshire Swash"/>
                  <a:sym typeface="Berkshire Swash"/>
                </a:rPr>
                <a:t>Credits</a:t>
              </a:r>
              <a:endParaRPr/>
            </a:p>
          </p:txBody>
        </p:sp>
      </p:grpSp>
      <p:sp>
        <p:nvSpPr>
          <p:cNvPr id="684" name="Google Shape;684;p36"/>
          <p:cNvSpPr txBox="1"/>
          <p:nvPr/>
        </p:nvSpPr>
        <p:spPr>
          <a:xfrm>
            <a:off x="9066856" y="3690309"/>
            <a:ext cx="6975736" cy="25850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This presentation template is free for everyone to use thanks to the following:</a:t>
            </a:r>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SlidesCarnival for the presentation template</a:t>
            </a:r>
            <a:endParaRPr/>
          </a:p>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Pexels and Pixabay for the photos</a:t>
            </a:r>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Happy Designing!</a:t>
            </a:r>
            <a:endParaRPr/>
          </a:p>
        </p:txBody>
      </p:sp>
      <p:sp>
        <p:nvSpPr>
          <p:cNvPr id="685" name="Google Shape;685;p36"/>
          <p:cNvSpPr/>
          <p:nvPr/>
        </p:nvSpPr>
        <p:spPr>
          <a:xfrm>
            <a:off x="4009194" y="5338546"/>
            <a:ext cx="3747394" cy="936848"/>
          </a:xfrm>
          <a:custGeom>
            <a:rect b="b" l="l" r="r" t="t"/>
            <a:pathLst>
              <a:path extrusionOk="0" h="936848" w="3747394">
                <a:moveTo>
                  <a:pt x="0" y="0"/>
                </a:moveTo>
                <a:lnTo>
                  <a:pt x="3747393" y="0"/>
                </a:lnTo>
                <a:lnTo>
                  <a:pt x="3747393" y="936848"/>
                </a:lnTo>
                <a:lnTo>
                  <a:pt x="0" y="936848"/>
                </a:lnTo>
                <a:lnTo>
                  <a:pt x="0" y="0"/>
                </a:lnTo>
                <a:close/>
              </a:path>
            </a:pathLst>
          </a:custGeom>
          <a:blipFill rotWithShape="1">
            <a:blip r:embed="rId3">
              <a:alphaModFix/>
            </a:blip>
            <a:stretch>
              <a:fillRect b="0" l="0" r="0" t="0"/>
            </a:stretch>
          </a:blipFill>
          <a:ln>
            <a:noFill/>
          </a:ln>
        </p:spPr>
      </p:sp>
      <p:pic>
        <p:nvPicPr>
          <p:cNvPr id="686" name="Google Shape;686;p36"/>
          <p:cNvPicPr preferRelativeResize="0"/>
          <p:nvPr/>
        </p:nvPicPr>
        <p:blipFill rotWithShape="1">
          <a:blip r:embed="rId4">
            <a:alphaModFix/>
          </a:blip>
          <a:srcRect b="31810" l="5057" r="4313" t="31117"/>
          <a:stretch/>
        </p:blipFill>
        <p:spPr>
          <a:xfrm>
            <a:off x="1080900" y="-1143000"/>
            <a:ext cx="16430976" cy="3780675"/>
          </a:xfrm>
          <a:prstGeom prst="rect">
            <a:avLst/>
          </a:prstGeom>
          <a:noFill/>
          <a:ln>
            <a:noFill/>
          </a:ln>
        </p:spPr>
      </p:pic>
      <p:pic>
        <p:nvPicPr>
          <p:cNvPr id="687" name="Google Shape;687;p36"/>
          <p:cNvPicPr preferRelativeResize="0"/>
          <p:nvPr/>
        </p:nvPicPr>
        <p:blipFill rotWithShape="1">
          <a:blip r:embed="rId4">
            <a:alphaModFix/>
          </a:blip>
          <a:srcRect b="31810" l="5057" r="4313" t="31117"/>
          <a:stretch/>
        </p:blipFill>
        <p:spPr>
          <a:xfrm flipH="1" rot="10800000">
            <a:off x="928500" y="7924800"/>
            <a:ext cx="16430976" cy="3780675"/>
          </a:xfrm>
          <a:prstGeom prst="rect">
            <a:avLst/>
          </a:prstGeom>
          <a:noFill/>
          <a:ln>
            <a:noFill/>
          </a:ln>
        </p:spPr>
      </p:pic>
      <p:pic>
        <p:nvPicPr>
          <p:cNvPr id="688" name="Google Shape;688;p36"/>
          <p:cNvPicPr preferRelativeResize="0"/>
          <p:nvPr/>
        </p:nvPicPr>
        <p:blipFill rotWithShape="1">
          <a:blip r:embed="rId4">
            <a:alphaModFix/>
          </a:blip>
          <a:srcRect b="31810" l="5057" r="4313" t="31117"/>
          <a:stretch/>
        </p:blipFill>
        <p:spPr>
          <a:xfrm rot="-5400000">
            <a:off x="-5414950" y="3873374"/>
            <a:ext cx="12224150" cy="2812701"/>
          </a:xfrm>
          <a:prstGeom prst="rect">
            <a:avLst/>
          </a:prstGeom>
          <a:noFill/>
          <a:ln>
            <a:noFill/>
          </a:ln>
        </p:spPr>
      </p:pic>
      <p:pic>
        <p:nvPicPr>
          <p:cNvPr id="689" name="Google Shape;689;p36"/>
          <p:cNvPicPr preferRelativeResize="0"/>
          <p:nvPr/>
        </p:nvPicPr>
        <p:blipFill rotWithShape="1">
          <a:blip r:embed="rId4">
            <a:alphaModFix/>
          </a:blip>
          <a:srcRect b="31810" l="5057" r="4313" t="31117"/>
          <a:stretch/>
        </p:blipFill>
        <p:spPr>
          <a:xfrm rot="5400000">
            <a:off x="11615750" y="3873374"/>
            <a:ext cx="12224150" cy="2812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126" name="Shape 126"/>
        <p:cNvGrpSpPr/>
        <p:nvPr/>
      </p:nvGrpSpPr>
      <p:grpSpPr>
        <a:xfrm>
          <a:off x="0" y="0"/>
          <a:ext cx="0" cy="0"/>
          <a:chOff x="0" y="0"/>
          <a:chExt cx="0" cy="0"/>
        </a:xfrm>
      </p:grpSpPr>
      <p:sp>
        <p:nvSpPr>
          <p:cNvPr id="127" name="Google Shape;127;p16"/>
          <p:cNvSpPr/>
          <p:nvPr/>
        </p:nvSpPr>
        <p:spPr>
          <a:xfrm rot="1735910">
            <a:off x="-503863" y="-651357"/>
            <a:ext cx="6175334" cy="6152176"/>
          </a:xfrm>
          <a:custGeom>
            <a:rect b="b" l="l" r="r" t="t"/>
            <a:pathLst>
              <a:path extrusionOk="0" h="6152176" w="6175334">
                <a:moveTo>
                  <a:pt x="0" y="0"/>
                </a:moveTo>
                <a:lnTo>
                  <a:pt x="6175333" y="0"/>
                </a:lnTo>
                <a:lnTo>
                  <a:pt x="6175333" y="6152176"/>
                </a:lnTo>
                <a:lnTo>
                  <a:pt x="0" y="6152176"/>
                </a:lnTo>
                <a:lnTo>
                  <a:pt x="0" y="0"/>
                </a:lnTo>
                <a:close/>
              </a:path>
            </a:pathLst>
          </a:custGeom>
          <a:blipFill rotWithShape="1">
            <a:blip r:embed="rId3">
              <a:alphaModFix/>
            </a:blip>
            <a:stretch>
              <a:fillRect b="0" l="0" r="0" t="0"/>
            </a:stretch>
          </a:blipFill>
          <a:ln>
            <a:noFill/>
          </a:ln>
        </p:spPr>
      </p:sp>
      <p:sp>
        <p:nvSpPr>
          <p:cNvPr id="128" name="Google Shape;128;p16"/>
          <p:cNvSpPr/>
          <p:nvPr/>
        </p:nvSpPr>
        <p:spPr>
          <a:xfrm rot="-74673">
            <a:off x="12682614" y="-397948"/>
            <a:ext cx="6175334" cy="6152176"/>
          </a:xfrm>
          <a:custGeom>
            <a:rect b="b" l="l" r="r" t="t"/>
            <a:pathLst>
              <a:path extrusionOk="0" h="6152176" w="6175334">
                <a:moveTo>
                  <a:pt x="0" y="0"/>
                </a:moveTo>
                <a:lnTo>
                  <a:pt x="6175334" y="0"/>
                </a:lnTo>
                <a:lnTo>
                  <a:pt x="6175334" y="6152176"/>
                </a:lnTo>
                <a:lnTo>
                  <a:pt x="0" y="6152176"/>
                </a:lnTo>
                <a:lnTo>
                  <a:pt x="0" y="0"/>
                </a:lnTo>
                <a:close/>
              </a:path>
            </a:pathLst>
          </a:custGeom>
          <a:blipFill rotWithShape="1">
            <a:blip r:embed="rId3">
              <a:alphaModFix/>
            </a:blip>
            <a:stretch>
              <a:fillRect b="0" l="0" r="0" t="0"/>
            </a:stretch>
          </a:blipFill>
          <a:ln>
            <a:noFill/>
          </a:ln>
        </p:spPr>
      </p:sp>
      <p:grpSp>
        <p:nvGrpSpPr>
          <p:cNvPr id="129" name="Google Shape;129;p16"/>
          <p:cNvGrpSpPr/>
          <p:nvPr/>
        </p:nvGrpSpPr>
        <p:grpSpPr>
          <a:xfrm>
            <a:off x="2738819" y="4225766"/>
            <a:ext cx="5865303" cy="1594880"/>
            <a:chOff x="0" y="-241101"/>
            <a:chExt cx="7820404" cy="2126506"/>
          </a:xfrm>
        </p:grpSpPr>
        <p:grpSp>
          <p:nvGrpSpPr>
            <p:cNvPr id="130" name="Google Shape;130;p16"/>
            <p:cNvGrpSpPr/>
            <p:nvPr/>
          </p:nvGrpSpPr>
          <p:grpSpPr>
            <a:xfrm>
              <a:off x="0" y="-241101"/>
              <a:ext cx="7820404" cy="2126506"/>
              <a:chOff x="0" y="-47625"/>
              <a:chExt cx="1544771" cy="420051"/>
            </a:xfrm>
          </p:grpSpPr>
          <p:sp>
            <p:nvSpPr>
              <p:cNvPr id="131" name="Google Shape;131;p16"/>
              <p:cNvSpPr/>
              <p:nvPr/>
            </p:nvSpPr>
            <p:spPr>
              <a:xfrm>
                <a:off x="0" y="0"/>
                <a:ext cx="1544771" cy="372426"/>
              </a:xfrm>
              <a:custGeom>
                <a:rect b="b" l="l" r="r" t="t"/>
                <a:pathLst>
                  <a:path extrusionOk="0" h="372426" w="1544771">
                    <a:moveTo>
                      <a:pt x="0" y="0"/>
                    </a:moveTo>
                    <a:lnTo>
                      <a:pt x="1544771" y="0"/>
                    </a:lnTo>
                    <a:lnTo>
                      <a:pt x="1544771" y="372426"/>
                    </a:lnTo>
                    <a:lnTo>
                      <a:pt x="0" y="372426"/>
                    </a:lnTo>
                    <a:close/>
                  </a:path>
                </a:pathLst>
              </a:custGeom>
              <a:solidFill>
                <a:srgbClr val="A88808"/>
              </a:solidFill>
              <a:ln>
                <a:noFill/>
              </a:ln>
            </p:spPr>
          </p:sp>
          <p:sp>
            <p:nvSpPr>
              <p:cNvPr id="132" name="Google Shape;132;p16"/>
              <p:cNvSpPr txBox="1"/>
              <p:nvPr/>
            </p:nvSpPr>
            <p:spPr>
              <a:xfrm>
                <a:off x="0" y="-47625"/>
                <a:ext cx="1544771" cy="4200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16"/>
            <p:cNvSpPr txBox="1"/>
            <p:nvPr/>
          </p:nvSpPr>
          <p:spPr>
            <a:xfrm>
              <a:off x="459651" y="67160"/>
              <a:ext cx="1283137" cy="1418378"/>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01</a:t>
              </a:r>
              <a:endParaRPr/>
            </a:p>
          </p:txBody>
        </p:sp>
        <p:sp>
          <p:nvSpPr>
            <p:cNvPr id="134" name="Google Shape;134;p16"/>
            <p:cNvSpPr txBox="1"/>
            <p:nvPr/>
          </p:nvSpPr>
          <p:spPr>
            <a:xfrm>
              <a:off x="2295622" y="646462"/>
              <a:ext cx="4999145"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Add Agenda Here</a:t>
              </a:r>
              <a:endParaRPr/>
            </a:p>
          </p:txBody>
        </p:sp>
      </p:grpSp>
      <p:sp>
        <p:nvSpPr>
          <p:cNvPr id="135" name="Google Shape;135;p16"/>
          <p:cNvSpPr/>
          <p:nvPr/>
        </p:nvSpPr>
        <p:spPr>
          <a:xfrm>
            <a:off x="0" y="7239420"/>
            <a:ext cx="3416910" cy="4037707"/>
          </a:xfrm>
          <a:custGeom>
            <a:rect b="b" l="l" r="r" t="t"/>
            <a:pathLst>
              <a:path extrusionOk="0" h="4037707" w="3416910">
                <a:moveTo>
                  <a:pt x="0" y="0"/>
                </a:moveTo>
                <a:lnTo>
                  <a:pt x="3416910" y="0"/>
                </a:lnTo>
                <a:lnTo>
                  <a:pt x="3416910" y="4037707"/>
                </a:lnTo>
                <a:lnTo>
                  <a:pt x="0" y="4037707"/>
                </a:lnTo>
                <a:lnTo>
                  <a:pt x="0" y="0"/>
                </a:lnTo>
                <a:close/>
              </a:path>
            </a:pathLst>
          </a:custGeom>
          <a:blipFill rotWithShape="1">
            <a:blip r:embed="rId4">
              <a:alphaModFix/>
            </a:blip>
            <a:stretch>
              <a:fillRect b="0" l="0" r="0" t="0"/>
            </a:stretch>
          </a:blipFill>
          <a:ln>
            <a:noFill/>
          </a:ln>
        </p:spPr>
      </p:sp>
      <p:sp>
        <p:nvSpPr>
          <p:cNvPr id="136" name="Google Shape;136;p16"/>
          <p:cNvSpPr/>
          <p:nvPr/>
        </p:nvSpPr>
        <p:spPr>
          <a:xfrm>
            <a:off x="14871090" y="7239420"/>
            <a:ext cx="3416910" cy="4037707"/>
          </a:xfrm>
          <a:custGeom>
            <a:rect b="b" l="l" r="r" t="t"/>
            <a:pathLst>
              <a:path extrusionOk="0" h="4037707" w="3416910">
                <a:moveTo>
                  <a:pt x="0" y="0"/>
                </a:moveTo>
                <a:lnTo>
                  <a:pt x="3416910" y="0"/>
                </a:lnTo>
                <a:lnTo>
                  <a:pt x="3416910" y="4037707"/>
                </a:lnTo>
                <a:lnTo>
                  <a:pt x="0" y="4037707"/>
                </a:lnTo>
                <a:lnTo>
                  <a:pt x="0" y="0"/>
                </a:lnTo>
                <a:close/>
              </a:path>
            </a:pathLst>
          </a:custGeom>
          <a:blipFill rotWithShape="1">
            <a:blip r:embed="rId4">
              <a:alphaModFix/>
            </a:blip>
            <a:stretch>
              <a:fillRect b="0" l="0" r="0" t="0"/>
            </a:stretch>
          </a:blipFill>
          <a:ln>
            <a:noFill/>
          </a:ln>
        </p:spPr>
      </p:sp>
      <p:grpSp>
        <p:nvGrpSpPr>
          <p:cNvPr id="137" name="Google Shape;137;p16"/>
          <p:cNvGrpSpPr/>
          <p:nvPr/>
        </p:nvGrpSpPr>
        <p:grpSpPr>
          <a:xfrm>
            <a:off x="2738819" y="5944567"/>
            <a:ext cx="5865303" cy="1594880"/>
            <a:chOff x="0" y="-241101"/>
            <a:chExt cx="7820404" cy="2126506"/>
          </a:xfrm>
        </p:grpSpPr>
        <p:grpSp>
          <p:nvGrpSpPr>
            <p:cNvPr id="138" name="Google Shape;138;p16"/>
            <p:cNvGrpSpPr/>
            <p:nvPr/>
          </p:nvGrpSpPr>
          <p:grpSpPr>
            <a:xfrm>
              <a:off x="0" y="-241101"/>
              <a:ext cx="7820404" cy="2126506"/>
              <a:chOff x="0" y="-47625"/>
              <a:chExt cx="1544771" cy="420051"/>
            </a:xfrm>
          </p:grpSpPr>
          <p:sp>
            <p:nvSpPr>
              <p:cNvPr id="139" name="Google Shape;139;p16"/>
              <p:cNvSpPr/>
              <p:nvPr/>
            </p:nvSpPr>
            <p:spPr>
              <a:xfrm>
                <a:off x="0" y="0"/>
                <a:ext cx="1544771" cy="372426"/>
              </a:xfrm>
              <a:custGeom>
                <a:rect b="b" l="l" r="r" t="t"/>
                <a:pathLst>
                  <a:path extrusionOk="0" h="372426" w="1544771">
                    <a:moveTo>
                      <a:pt x="0" y="0"/>
                    </a:moveTo>
                    <a:lnTo>
                      <a:pt x="1544771" y="0"/>
                    </a:lnTo>
                    <a:lnTo>
                      <a:pt x="1544771" y="372426"/>
                    </a:lnTo>
                    <a:lnTo>
                      <a:pt x="0" y="372426"/>
                    </a:lnTo>
                    <a:close/>
                  </a:path>
                </a:pathLst>
              </a:custGeom>
              <a:solidFill>
                <a:srgbClr val="A88808"/>
              </a:solidFill>
              <a:ln>
                <a:noFill/>
              </a:ln>
            </p:spPr>
          </p:sp>
          <p:sp>
            <p:nvSpPr>
              <p:cNvPr id="140" name="Google Shape;140;p16"/>
              <p:cNvSpPr txBox="1"/>
              <p:nvPr/>
            </p:nvSpPr>
            <p:spPr>
              <a:xfrm>
                <a:off x="0" y="-47625"/>
                <a:ext cx="1544771" cy="4200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16"/>
            <p:cNvSpPr txBox="1"/>
            <p:nvPr/>
          </p:nvSpPr>
          <p:spPr>
            <a:xfrm>
              <a:off x="459651" y="67160"/>
              <a:ext cx="1283137" cy="1418378"/>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02</a:t>
              </a:r>
              <a:endParaRPr/>
            </a:p>
          </p:txBody>
        </p:sp>
        <p:sp>
          <p:nvSpPr>
            <p:cNvPr id="142" name="Google Shape;142;p16"/>
            <p:cNvSpPr txBox="1"/>
            <p:nvPr/>
          </p:nvSpPr>
          <p:spPr>
            <a:xfrm>
              <a:off x="2295622" y="646462"/>
              <a:ext cx="4999145"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Add Agenda Here</a:t>
              </a:r>
              <a:endParaRPr/>
            </a:p>
          </p:txBody>
        </p:sp>
      </p:grpSp>
      <p:grpSp>
        <p:nvGrpSpPr>
          <p:cNvPr id="143" name="Google Shape;143;p16"/>
          <p:cNvGrpSpPr/>
          <p:nvPr/>
        </p:nvGrpSpPr>
        <p:grpSpPr>
          <a:xfrm>
            <a:off x="2738819" y="7663420"/>
            <a:ext cx="5865303" cy="1594880"/>
            <a:chOff x="0" y="-241101"/>
            <a:chExt cx="7820404" cy="2126506"/>
          </a:xfrm>
        </p:grpSpPr>
        <p:grpSp>
          <p:nvGrpSpPr>
            <p:cNvPr id="144" name="Google Shape;144;p16"/>
            <p:cNvGrpSpPr/>
            <p:nvPr/>
          </p:nvGrpSpPr>
          <p:grpSpPr>
            <a:xfrm>
              <a:off x="0" y="-241101"/>
              <a:ext cx="7820404" cy="2126506"/>
              <a:chOff x="0" y="-47625"/>
              <a:chExt cx="1544771" cy="420051"/>
            </a:xfrm>
          </p:grpSpPr>
          <p:sp>
            <p:nvSpPr>
              <p:cNvPr id="145" name="Google Shape;145;p16"/>
              <p:cNvSpPr/>
              <p:nvPr/>
            </p:nvSpPr>
            <p:spPr>
              <a:xfrm>
                <a:off x="0" y="0"/>
                <a:ext cx="1544771" cy="372426"/>
              </a:xfrm>
              <a:custGeom>
                <a:rect b="b" l="l" r="r" t="t"/>
                <a:pathLst>
                  <a:path extrusionOk="0" h="372426" w="1544771">
                    <a:moveTo>
                      <a:pt x="0" y="0"/>
                    </a:moveTo>
                    <a:lnTo>
                      <a:pt x="1544771" y="0"/>
                    </a:lnTo>
                    <a:lnTo>
                      <a:pt x="1544771" y="372426"/>
                    </a:lnTo>
                    <a:lnTo>
                      <a:pt x="0" y="372426"/>
                    </a:lnTo>
                    <a:close/>
                  </a:path>
                </a:pathLst>
              </a:custGeom>
              <a:solidFill>
                <a:srgbClr val="A88808"/>
              </a:solidFill>
              <a:ln>
                <a:noFill/>
              </a:ln>
            </p:spPr>
          </p:sp>
          <p:sp>
            <p:nvSpPr>
              <p:cNvPr id="146" name="Google Shape;146;p16"/>
              <p:cNvSpPr txBox="1"/>
              <p:nvPr/>
            </p:nvSpPr>
            <p:spPr>
              <a:xfrm>
                <a:off x="0" y="-47625"/>
                <a:ext cx="1544771" cy="4200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 name="Google Shape;147;p16"/>
            <p:cNvSpPr txBox="1"/>
            <p:nvPr/>
          </p:nvSpPr>
          <p:spPr>
            <a:xfrm>
              <a:off x="459651" y="67160"/>
              <a:ext cx="1283137" cy="1418378"/>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03</a:t>
              </a:r>
              <a:endParaRPr/>
            </a:p>
          </p:txBody>
        </p:sp>
        <p:sp>
          <p:nvSpPr>
            <p:cNvPr id="148" name="Google Shape;148;p16"/>
            <p:cNvSpPr txBox="1"/>
            <p:nvPr/>
          </p:nvSpPr>
          <p:spPr>
            <a:xfrm>
              <a:off x="2295622" y="646462"/>
              <a:ext cx="4999145"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Add Agenda Here</a:t>
              </a:r>
              <a:endParaRPr/>
            </a:p>
          </p:txBody>
        </p:sp>
      </p:grpSp>
      <p:grpSp>
        <p:nvGrpSpPr>
          <p:cNvPr id="149" name="Google Shape;149;p16"/>
          <p:cNvGrpSpPr/>
          <p:nvPr/>
        </p:nvGrpSpPr>
        <p:grpSpPr>
          <a:xfrm>
            <a:off x="3263753" y="1359092"/>
            <a:ext cx="11760494" cy="2131278"/>
            <a:chOff x="0" y="0"/>
            <a:chExt cx="15680659" cy="2841704"/>
          </a:xfrm>
        </p:grpSpPr>
        <p:sp>
          <p:nvSpPr>
            <p:cNvPr id="150" name="Google Shape;150;p16"/>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Table Of Contents</a:t>
              </a:r>
              <a:endParaRPr/>
            </a:p>
          </p:txBody>
        </p:sp>
        <p:sp>
          <p:nvSpPr>
            <p:cNvPr id="151" name="Google Shape;151;p16"/>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5">
                <a:alphaModFix/>
              </a:blip>
              <a:stretch>
                <a:fillRect b="0" l="0" r="0" t="0"/>
              </a:stretch>
            </a:blipFill>
            <a:ln>
              <a:noFill/>
            </a:ln>
          </p:spPr>
        </p:sp>
        <p:sp>
          <p:nvSpPr>
            <p:cNvPr id="152" name="Google Shape;152;p16"/>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5">
                <a:alphaModFix/>
              </a:blip>
              <a:stretch>
                <a:fillRect b="0" l="0" r="0" t="0"/>
              </a:stretch>
            </a:blipFill>
            <a:ln>
              <a:noFill/>
            </a:ln>
          </p:spPr>
        </p:sp>
      </p:grpSp>
      <p:grpSp>
        <p:nvGrpSpPr>
          <p:cNvPr id="153" name="Google Shape;153;p16"/>
          <p:cNvGrpSpPr/>
          <p:nvPr/>
        </p:nvGrpSpPr>
        <p:grpSpPr>
          <a:xfrm>
            <a:off x="9683878" y="4225739"/>
            <a:ext cx="5865303" cy="1594880"/>
            <a:chOff x="0" y="-241101"/>
            <a:chExt cx="7820404" cy="2126506"/>
          </a:xfrm>
        </p:grpSpPr>
        <p:grpSp>
          <p:nvGrpSpPr>
            <p:cNvPr id="154" name="Google Shape;154;p16"/>
            <p:cNvGrpSpPr/>
            <p:nvPr/>
          </p:nvGrpSpPr>
          <p:grpSpPr>
            <a:xfrm>
              <a:off x="0" y="-241101"/>
              <a:ext cx="7820404" cy="2126506"/>
              <a:chOff x="0" y="-47625"/>
              <a:chExt cx="1544771" cy="420051"/>
            </a:xfrm>
          </p:grpSpPr>
          <p:sp>
            <p:nvSpPr>
              <p:cNvPr id="155" name="Google Shape;155;p16"/>
              <p:cNvSpPr/>
              <p:nvPr/>
            </p:nvSpPr>
            <p:spPr>
              <a:xfrm>
                <a:off x="0" y="0"/>
                <a:ext cx="1544771" cy="372426"/>
              </a:xfrm>
              <a:custGeom>
                <a:rect b="b" l="l" r="r" t="t"/>
                <a:pathLst>
                  <a:path extrusionOk="0" h="372426" w="1544771">
                    <a:moveTo>
                      <a:pt x="0" y="0"/>
                    </a:moveTo>
                    <a:lnTo>
                      <a:pt x="1544771" y="0"/>
                    </a:lnTo>
                    <a:lnTo>
                      <a:pt x="1544771" y="372426"/>
                    </a:lnTo>
                    <a:lnTo>
                      <a:pt x="0" y="372426"/>
                    </a:lnTo>
                    <a:close/>
                  </a:path>
                </a:pathLst>
              </a:custGeom>
              <a:solidFill>
                <a:srgbClr val="A88808"/>
              </a:solidFill>
              <a:ln>
                <a:noFill/>
              </a:ln>
            </p:spPr>
          </p:sp>
          <p:sp>
            <p:nvSpPr>
              <p:cNvPr id="156" name="Google Shape;156;p16"/>
              <p:cNvSpPr txBox="1"/>
              <p:nvPr/>
            </p:nvSpPr>
            <p:spPr>
              <a:xfrm>
                <a:off x="0" y="-47625"/>
                <a:ext cx="1544771" cy="4200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6"/>
            <p:cNvSpPr txBox="1"/>
            <p:nvPr/>
          </p:nvSpPr>
          <p:spPr>
            <a:xfrm>
              <a:off x="459651" y="67160"/>
              <a:ext cx="1283137" cy="1418378"/>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04</a:t>
              </a:r>
              <a:endParaRPr/>
            </a:p>
          </p:txBody>
        </p:sp>
        <p:sp>
          <p:nvSpPr>
            <p:cNvPr id="158" name="Google Shape;158;p16"/>
            <p:cNvSpPr txBox="1"/>
            <p:nvPr/>
          </p:nvSpPr>
          <p:spPr>
            <a:xfrm>
              <a:off x="2295622" y="646462"/>
              <a:ext cx="4999145"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Add Agenda Here</a:t>
              </a:r>
              <a:endParaRPr/>
            </a:p>
          </p:txBody>
        </p:sp>
      </p:grpSp>
      <p:grpSp>
        <p:nvGrpSpPr>
          <p:cNvPr id="159" name="Google Shape;159;p16"/>
          <p:cNvGrpSpPr/>
          <p:nvPr/>
        </p:nvGrpSpPr>
        <p:grpSpPr>
          <a:xfrm>
            <a:off x="9683878" y="5944540"/>
            <a:ext cx="5865303" cy="1594880"/>
            <a:chOff x="0" y="-241101"/>
            <a:chExt cx="7820404" cy="2126506"/>
          </a:xfrm>
        </p:grpSpPr>
        <p:grpSp>
          <p:nvGrpSpPr>
            <p:cNvPr id="160" name="Google Shape;160;p16"/>
            <p:cNvGrpSpPr/>
            <p:nvPr/>
          </p:nvGrpSpPr>
          <p:grpSpPr>
            <a:xfrm>
              <a:off x="0" y="-241101"/>
              <a:ext cx="7820404" cy="2126506"/>
              <a:chOff x="0" y="-47625"/>
              <a:chExt cx="1544771" cy="420051"/>
            </a:xfrm>
          </p:grpSpPr>
          <p:sp>
            <p:nvSpPr>
              <p:cNvPr id="161" name="Google Shape;161;p16"/>
              <p:cNvSpPr/>
              <p:nvPr/>
            </p:nvSpPr>
            <p:spPr>
              <a:xfrm>
                <a:off x="0" y="0"/>
                <a:ext cx="1544771" cy="372426"/>
              </a:xfrm>
              <a:custGeom>
                <a:rect b="b" l="l" r="r" t="t"/>
                <a:pathLst>
                  <a:path extrusionOk="0" h="372426" w="1544771">
                    <a:moveTo>
                      <a:pt x="0" y="0"/>
                    </a:moveTo>
                    <a:lnTo>
                      <a:pt x="1544771" y="0"/>
                    </a:lnTo>
                    <a:lnTo>
                      <a:pt x="1544771" y="372426"/>
                    </a:lnTo>
                    <a:lnTo>
                      <a:pt x="0" y="372426"/>
                    </a:lnTo>
                    <a:close/>
                  </a:path>
                </a:pathLst>
              </a:custGeom>
              <a:solidFill>
                <a:srgbClr val="A88808"/>
              </a:solidFill>
              <a:ln>
                <a:noFill/>
              </a:ln>
            </p:spPr>
          </p:sp>
          <p:sp>
            <p:nvSpPr>
              <p:cNvPr id="162" name="Google Shape;162;p16"/>
              <p:cNvSpPr txBox="1"/>
              <p:nvPr/>
            </p:nvSpPr>
            <p:spPr>
              <a:xfrm>
                <a:off x="0" y="-47625"/>
                <a:ext cx="1544771" cy="4200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 name="Google Shape;163;p16"/>
            <p:cNvSpPr txBox="1"/>
            <p:nvPr/>
          </p:nvSpPr>
          <p:spPr>
            <a:xfrm>
              <a:off x="459651" y="67160"/>
              <a:ext cx="1283137" cy="1418378"/>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05</a:t>
              </a:r>
              <a:endParaRPr/>
            </a:p>
          </p:txBody>
        </p:sp>
        <p:sp>
          <p:nvSpPr>
            <p:cNvPr id="164" name="Google Shape;164;p16"/>
            <p:cNvSpPr txBox="1"/>
            <p:nvPr/>
          </p:nvSpPr>
          <p:spPr>
            <a:xfrm>
              <a:off x="2295622" y="646462"/>
              <a:ext cx="4999145"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Add Agenda Here</a:t>
              </a:r>
              <a:endParaRPr/>
            </a:p>
          </p:txBody>
        </p:sp>
      </p:grpSp>
      <p:grpSp>
        <p:nvGrpSpPr>
          <p:cNvPr id="165" name="Google Shape;165;p16"/>
          <p:cNvGrpSpPr/>
          <p:nvPr/>
        </p:nvGrpSpPr>
        <p:grpSpPr>
          <a:xfrm>
            <a:off x="9683878" y="7663394"/>
            <a:ext cx="5865303" cy="1594880"/>
            <a:chOff x="0" y="-241101"/>
            <a:chExt cx="7820404" cy="2126506"/>
          </a:xfrm>
        </p:grpSpPr>
        <p:grpSp>
          <p:nvGrpSpPr>
            <p:cNvPr id="166" name="Google Shape;166;p16"/>
            <p:cNvGrpSpPr/>
            <p:nvPr/>
          </p:nvGrpSpPr>
          <p:grpSpPr>
            <a:xfrm>
              <a:off x="0" y="-241101"/>
              <a:ext cx="7820404" cy="2126506"/>
              <a:chOff x="0" y="-47625"/>
              <a:chExt cx="1544771" cy="420051"/>
            </a:xfrm>
          </p:grpSpPr>
          <p:sp>
            <p:nvSpPr>
              <p:cNvPr id="167" name="Google Shape;167;p16"/>
              <p:cNvSpPr/>
              <p:nvPr/>
            </p:nvSpPr>
            <p:spPr>
              <a:xfrm>
                <a:off x="0" y="0"/>
                <a:ext cx="1544771" cy="372426"/>
              </a:xfrm>
              <a:custGeom>
                <a:rect b="b" l="l" r="r" t="t"/>
                <a:pathLst>
                  <a:path extrusionOk="0" h="372426" w="1544771">
                    <a:moveTo>
                      <a:pt x="0" y="0"/>
                    </a:moveTo>
                    <a:lnTo>
                      <a:pt x="1544771" y="0"/>
                    </a:lnTo>
                    <a:lnTo>
                      <a:pt x="1544771" y="372426"/>
                    </a:lnTo>
                    <a:lnTo>
                      <a:pt x="0" y="372426"/>
                    </a:lnTo>
                    <a:close/>
                  </a:path>
                </a:pathLst>
              </a:custGeom>
              <a:solidFill>
                <a:srgbClr val="A88808"/>
              </a:solidFill>
              <a:ln>
                <a:noFill/>
              </a:ln>
            </p:spPr>
          </p:sp>
          <p:sp>
            <p:nvSpPr>
              <p:cNvPr id="168" name="Google Shape;168;p16"/>
              <p:cNvSpPr txBox="1"/>
              <p:nvPr/>
            </p:nvSpPr>
            <p:spPr>
              <a:xfrm>
                <a:off x="0" y="-47625"/>
                <a:ext cx="1544771" cy="4200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6"/>
            <p:cNvSpPr txBox="1"/>
            <p:nvPr/>
          </p:nvSpPr>
          <p:spPr>
            <a:xfrm>
              <a:off x="459651" y="67160"/>
              <a:ext cx="1283137" cy="1418378"/>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06</a:t>
              </a:r>
              <a:endParaRPr/>
            </a:p>
          </p:txBody>
        </p:sp>
        <p:sp>
          <p:nvSpPr>
            <p:cNvPr id="170" name="Google Shape;170;p16"/>
            <p:cNvSpPr txBox="1"/>
            <p:nvPr/>
          </p:nvSpPr>
          <p:spPr>
            <a:xfrm>
              <a:off x="2295622" y="646462"/>
              <a:ext cx="4999145"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Add Agenda Here</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174" name="Shape 174"/>
        <p:cNvGrpSpPr/>
        <p:nvPr/>
      </p:nvGrpSpPr>
      <p:grpSpPr>
        <a:xfrm>
          <a:off x="0" y="0"/>
          <a:ext cx="0" cy="0"/>
          <a:chOff x="0" y="0"/>
          <a:chExt cx="0" cy="0"/>
        </a:xfrm>
      </p:grpSpPr>
      <p:cxnSp>
        <p:nvCxnSpPr>
          <p:cNvPr id="175" name="Google Shape;175;p17"/>
          <p:cNvCxnSpPr/>
          <p:nvPr/>
        </p:nvCxnSpPr>
        <p:spPr>
          <a:xfrm rot="10800000">
            <a:off x="5240889" y="-540183"/>
            <a:ext cx="0" cy="10827183"/>
          </a:xfrm>
          <a:prstGeom prst="straightConnector1">
            <a:avLst/>
          </a:prstGeom>
          <a:noFill/>
          <a:ln cap="flat" cmpd="sng" w="95250">
            <a:solidFill>
              <a:srgbClr val="A88808"/>
            </a:solidFill>
            <a:prstDash val="dash"/>
            <a:round/>
            <a:headEnd len="sm" w="sm" type="none"/>
            <a:tailEnd len="sm" w="sm" type="none"/>
          </a:ln>
        </p:spPr>
      </p:cxnSp>
      <p:sp>
        <p:nvSpPr>
          <p:cNvPr id="176" name="Google Shape;176;p17"/>
          <p:cNvSpPr/>
          <p:nvPr/>
        </p:nvSpPr>
        <p:spPr>
          <a:xfrm>
            <a:off x="517894" y="-1323765"/>
            <a:ext cx="4152293" cy="4167922"/>
          </a:xfrm>
          <a:custGeom>
            <a:rect b="b" l="l" r="r" t="t"/>
            <a:pathLst>
              <a:path extrusionOk="0" h="4167922" w="4152293">
                <a:moveTo>
                  <a:pt x="0" y="0"/>
                </a:moveTo>
                <a:lnTo>
                  <a:pt x="4152292" y="0"/>
                </a:lnTo>
                <a:lnTo>
                  <a:pt x="4152292" y="4167922"/>
                </a:lnTo>
                <a:lnTo>
                  <a:pt x="0" y="4167922"/>
                </a:lnTo>
                <a:lnTo>
                  <a:pt x="0" y="0"/>
                </a:lnTo>
                <a:close/>
              </a:path>
            </a:pathLst>
          </a:custGeom>
          <a:blipFill rotWithShape="1">
            <a:blip r:embed="rId3">
              <a:alphaModFix/>
            </a:blip>
            <a:stretch>
              <a:fillRect b="0" l="0" r="0" t="0"/>
            </a:stretch>
          </a:blipFill>
          <a:ln>
            <a:noFill/>
          </a:ln>
        </p:spPr>
      </p:sp>
      <p:sp>
        <p:nvSpPr>
          <p:cNvPr id="177" name="Google Shape;177;p17"/>
          <p:cNvSpPr/>
          <p:nvPr/>
        </p:nvSpPr>
        <p:spPr>
          <a:xfrm>
            <a:off x="517894" y="6902660"/>
            <a:ext cx="4152293" cy="4167922"/>
          </a:xfrm>
          <a:custGeom>
            <a:rect b="b" l="l" r="r" t="t"/>
            <a:pathLst>
              <a:path extrusionOk="0" h="4167922" w="4152293">
                <a:moveTo>
                  <a:pt x="0" y="0"/>
                </a:moveTo>
                <a:lnTo>
                  <a:pt x="4152292" y="0"/>
                </a:lnTo>
                <a:lnTo>
                  <a:pt x="4152292" y="4167922"/>
                </a:lnTo>
                <a:lnTo>
                  <a:pt x="0" y="4167922"/>
                </a:lnTo>
                <a:lnTo>
                  <a:pt x="0" y="0"/>
                </a:lnTo>
                <a:close/>
              </a:path>
            </a:pathLst>
          </a:custGeom>
          <a:blipFill rotWithShape="1">
            <a:blip r:embed="rId3">
              <a:alphaModFix/>
            </a:blip>
            <a:stretch>
              <a:fillRect b="0" l="0" r="0" t="0"/>
            </a:stretch>
          </a:blipFill>
          <a:ln>
            <a:noFill/>
          </a:ln>
        </p:spPr>
      </p:sp>
      <p:grpSp>
        <p:nvGrpSpPr>
          <p:cNvPr id="178" name="Google Shape;178;p17"/>
          <p:cNvGrpSpPr/>
          <p:nvPr/>
        </p:nvGrpSpPr>
        <p:grpSpPr>
          <a:xfrm>
            <a:off x="921275" y="4077861"/>
            <a:ext cx="3345530" cy="2131278"/>
            <a:chOff x="0" y="0"/>
            <a:chExt cx="4460707" cy="2841704"/>
          </a:xfrm>
        </p:grpSpPr>
        <p:sp>
          <p:nvSpPr>
            <p:cNvPr id="179" name="Google Shape;179;p17"/>
            <p:cNvSpPr/>
            <p:nvPr/>
          </p:nvSpPr>
          <p:spPr>
            <a:xfrm>
              <a:off x="810603" y="0"/>
              <a:ext cx="2839500" cy="557252"/>
            </a:xfrm>
            <a:custGeom>
              <a:rect b="b" l="l" r="r" t="t"/>
              <a:pathLst>
                <a:path extrusionOk="0" h="557252" w="2839500">
                  <a:moveTo>
                    <a:pt x="0" y="0"/>
                  </a:moveTo>
                  <a:lnTo>
                    <a:pt x="2839500" y="0"/>
                  </a:lnTo>
                  <a:lnTo>
                    <a:pt x="2839500" y="557252"/>
                  </a:lnTo>
                  <a:lnTo>
                    <a:pt x="0" y="557252"/>
                  </a:lnTo>
                  <a:lnTo>
                    <a:pt x="0" y="0"/>
                  </a:lnTo>
                  <a:close/>
                </a:path>
              </a:pathLst>
            </a:custGeom>
            <a:blipFill rotWithShape="1">
              <a:blip r:embed="rId4">
                <a:alphaModFix/>
              </a:blip>
              <a:stretch>
                <a:fillRect b="0" l="0" r="0" t="0"/>
              </a:stretch>
            </a:blipFill>
            <a:ln>
              <a:noFill/>
            </a:ln>
          </p:spPr>
        </p:sp>
        <p:sp>
          <p:nvSpPr>
            <p:cNvPr id="180" name="Google Shape;180;p17"/>
            <p:cNvSpPr/>
            <p:nvPr/>
          </p:nvSpPr>
          <p:spPr>
            <a:xfrm flipH="1" rot="10800000">
              <a:off x="810603" y="2284452"/>
              <a:ext cx="2839500" cy="557252"/>
            </a:xfrm>
            <a:custGeom>
              <a:rect b="b" l="l" r="r" t="t"/>
              <a:pathLst>
                <a:path extrusionOk="0" h="557252" w="2839500">
                  <a:moveTo>
                    <a:pt x="0" y="557252"/>
                  </a:moveTo>
                  <a:lnTo>
                    <a:pt x="2839500" y="557252"/>
                  </a:lnTo>
                  <a:lnTo>
                    <a:pt x="2839500" y="0"/>
                  </a:lnTo>
                  <a:lnTo>
                    <a:pt x="0" y="0"/>
                  </a:lnTo>
                  <a:lnTo>
                    <a:pt x="0" y="557252"/>
                  </a:lnTo>
                  <a:close/>
                </a:path>
              </a:pathLst>
            </a:custGeom>
            <a:blipFill rotWithShape="1">
              <a:blip r:embed="rId4">
                <a:alphaModFix/>
              </a:blip>
              <a:stretch>
                <a:fillRect b="0" l="0" r="0" t="0"/>
              </a:stretch>
            </a:blipFill>
            <a:ln>
              <a:noFill/>
            </a:ln>
          </p:spPr>
        </p:sp>
        <p:sp>
          <p:nvSpPr>
            <p:cNvPr id="181" name="Google Shape;181;p17"/>
            <p:cNvSpPr txBox="1"/>
            <p:nvPr/>
          </p:nvSpPr>
          <p:spPr>
            <a:xfrm>
              <a:off x="0" y="773152"/>
              <a:ext cx="4460707"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Timeline</a:t>
              </a:r>
              <a:endParaRPr/>
            </a:p>
          </p:txBody>
        </p:sp>
      </p:grpSp>
      <p:grpSp>
        <p:nvGrpSpPr>
          <p:cNvPr id="182" name="Google Shape;182;p17"/>
          <p:cNvGrpSpPr/>
          <p:nvPr/>
        </p:nvGrpSpPr>
        <p:grpSpPr>
          <a:xfrm>
            <a:off x="4570162" y="728512"/>
            <a:ext cx="1341453" cy="1341453"/>
            <a:chOff x="0" y="0"/>
            <a:chExt cx="1788604" cy="1788604"/>
          </a:xfrm>
        </p:grpSpPr>
        <p:grpSp>
          <p:nvGrpSpPr>
            <p:cNvPr id="183" name="Google Shape;183;p17"/>
            <p:cNvGrpSpPr/>
            <p:nvPr/>
          </p:nvGrpSpPr>
          <p:grpSpPr>
            <a:xfrm>
              <a:off x="0" y="0"/>
              <a:ext cx="1788604" cy="1788604"/>
              <a:chOff x="0" y="0"/>
              <a:chExt cx="812800" cy="812800"/>
            </a:xfrm>
          </p:grpSpPr>
          <p:sp>
            <p:nvSpPr>
              <p:cNvPr id="184" name="Google Shape;18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6" name="Google Shape;186;p17"/>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01</a:t>
              </a:r>
              <a:endParaRPr/>
            </a:p>
          </p:txBody>
        </p:sp>
      </p:grpSp>
      <p:cxnSp>
        <p:nvCxnSpPr>
          <p:cNvPr id="187" name="Google Shape;187;p17"/>
          <p:cNvCxnSpPr/>
          <p:nvPr/>
        </p:nvCxnSpPr>
        <p:spPr>
          <a:xfrm rot="10800000">
            <a:off x="5722065" y="1399238"/>
            <a:ext cx="1673965" cy="0"/>
          </a:xfrm>
          <a:prstGeom prst="straightConnector1">
            <a:avLst/>
          </a:prstGeom>
          <a:noFill/>
          <a:ln cap="flat" cmpd="sng" w="95250">
            <a:solidFill>
              <a:srgbClr val="A88808"/>
            </a:solidFill>
            <a:prstDash val="dash"/>
            <a:round/>
            <a:headEnd len="lg" w="lg" type="oval"/>
            <a:tailEnd len="sm" w="sm" type="none"/>
          </a:ln>
        </p:spPr>
      </p:cxnSp>
      <p:grpSp>
        <p:nvGrpSpPr>
          <p:cNvPr id="188" name="Google Shape;188;p17"/>
          <p:cNvGrpSpPr/>
          <p:nvPr/>
        </p:nvGrpSpPr>
        <p:grpSpPr>
          <a:xfrm>
            <a:off x="7834180" y="686839"/>
            <a:ext cx="3592575" cy="1364492"/>
            <a:chOff x="0" y="0"/>
            <a:chExt cx="4790100" cy="1819322"/>
          </a:xfrm>
        </p:grpSpPr>
        <p:sp>
          <p:nvSpPr>
            <p:cNvPr id="189" name="Google Shape;189;p17"/>
            <p:cNvSpPr txBox="1"/>
            <p:nvPr/>
          </p:nvSpPr>
          <p:spPr>
            <a:xfrm>
              <a:off x="0" y="0"/>
              <a:ext cx="4790100" cy="65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190" name="Google Shape;190;p17"/>
            <p:cNvSpPr txBox="1"/>
            <p:nvPr/>
          </p:nvSpPr>
          <p:spPr>
            <a:xfrm>
              <a:off x="0" y="892622"/>
              <a:ext cx="35715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cxnSp>
        <p:nvCxnSpPr>
          <p:cNvPr id="191" name="Google Shape;191;p17"/>
          <p:cNvCxnSpPr/>
          <p:nvPr/>
        </p:nvCxnSpPr>
        <p:spPr>
          <a:xfrm flipH="1">
            <a:off x="5340913" y="3775780"/>
            <a:ext cx="3546755" cy="49293"/>
          </a:xfrm>
          <a:prstGeom prst="straightConnector1">
            <a:avLst/>
          </a:prstGeom>
          <a:noFill/>
          <a:ln cap="flat" cmpd="sng" w="95250">
            <a:solidFill>
              <a:srgbClr val="A88808"/>
            </a:solidFill>
            <a:prstDash val="dash"/>
            <a:round/>
            <a:headEnd len="lg" w="lg" type="oval"/>
            <a:tailEnd len="sm" w="sm" type="none"/>
          </a:ln>
        </p:spPr>
      </p:cxnSp>
      <p:grpSp>
        <p:nvGrpSpPr>
          <p:cNvPr id="192" name="Google Shape;192;p17"/>
          <p:cNvGrpSpPr/>
          <p:nvPr/>
        </p:nvGrpSpPr>
        <p:grpSpPr>
          <a:xfrm>
            <a:off x="4670186" y="3154347"/>
            <a:ext cx="1341453" cy="1341453"/>
            <a:chOff x="0" y="0"/>
            <a:chExt cx="1788604" cy="1788604"/>
          </a:xfrm>
        </p:grpSpPr>
        <p:grpSp>
          <p:nvGrpSpPr>
            <p:cNvPr id="193" name="Google Shape;193;p17"/>
            <p:cNvGrpSpPr/>
            <p:nvPr/>
          </p:nvGrpSpPr>
          <p:grpSpPr>
            <a:xfrm>
              <a:off x="0" y="0"/>
              <a:ext cx="1788604" cy="1788604"/>
              <a:chOff x="0" y="0"/>
              <a:chExt cx="812800" cy="812800"/>
            </a:xfrm>
          </p:grpSpPr>
          <p:sp>
            <p:nvSpPr>
              <p:cNvPr id="194" name="Google Shape;19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6" name="Google Shape;196;p17"/>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02</a:t>
              </a:r>
              <a:endParaRPr/>
            </a:p>
          </p:txBody>
        </p:sp>
      </p:grpSp>
      <p:grpSp>
        <p:nvGrpSpPr>
          <p:cNvPr id="197" name="Google Shape;197;p17"/>
          <p:cNvGrpSpPr/>
          <p:nvPr/>
        </p:nvGrpSpPr>
        <p:grpSpPr>
          <a:xfrm>
            <a:off x="9495136" y="3063381"/>
            <a:ext cx="3592575" cy="1364492"/>
            <a:chOff x="0" y="0"/>
            <a:chExt cx="4790100" cy="1819322"/>
          </a:xfrm>
        </p:grpSpPr>
        <p:sp>
          <p:nvSpPr>
            <p:cNvPr id="198" name="Google Shape;198;p17"/>
            <p:cNvSpPr txBox="1"/>
            <p:nvPr/>
          </p:nvSpPr>
          <p:spPr>
            <a:xfrm>
              <a:off x="0" y="0"/>
              <a:ext cx="4790100" cy="65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199" name="Google Shape;199;p17"/>
            <p:cNvSpPr txBox="1"/>
            <p:nvPr/>
          </p:nvSpPr>
          <p:spPr>
            <a:xfrm>
              <a:off x="0" y="892622"/>
              <a:ext cx="35715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grpSp>
        <p:nvGrpSpPr>
          <p:cNvPr id="200" name="Google Shape;200;p17"/>
          <p:cNvGrpSpPr/>
          <p:nvPr/>
        </p:nvGrpSpPr>
        <p:grpSpPr>
          <a:xfrm>
            <a:off x="4670186" y="5670948"/>
            <a:ext cx="1341453" cy="1341453"/>
            <a:chOff x="0" y="0"/>
            <a:chExt cx="1788604" cy="1788604"/>
          </a:xfrm>
        </p:grpSpPr>
        <p:grpSp>
          <p:nvGrpSpPr>
            <p:cNvPr id="201" name="Google Shape;201;p17"/>
            <p:cNvGrpSpPr/>
            <p:nvPr/>
          </p:nvGrpSpPr>
          <p:grpSpPr>
            <a:xfrm>
              <a:off x="0" y="0"/>
              <a:ext cx="1788604" cy="1788604"/>
              <a:chOff x="0" y="0"/>
              <a:chExt cx="812800" cy="812800"/>
            </a:xfrm>
          </p:grpSpPr>
          <p:sp>
            <p:nvSpPr>
              <p:cNvPr id="202" name="Google Shape;20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4" name="Google Shape;204;p17"/>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03</a:t>
              </a:r>
              <a:endParaRPr/>
            </a:p>
          </p:txBody>
        </p:sp>
      </p:grpSp>
      <p:cxnSp>
        <p:nvCxnSpPr>
          <p:cNvPr id="205" name="Google Shape;205;p17"/>
          <p:cNvCxnSpPr/>
          <p:nvPr/>
        </p:nvCxnSpPr>
        <p:spPr>
          <a:xfrm rot="10800000">
            <a:off x="5822089" y="6341675"/>
            <a:ext cx="4503654" cy="0"/>
          </a:xfrm>
          <a:prstGeom prst="straightConnector1">
            <a:avLst/>
          </a:prstGeom>
          <a:noFill/>
          <a:ln cap="flat" cmpd="sng" w="95250">
            <a:solidFill>
              <a:srgbClr val="A88808"/>
            </a:solidFill>
            <a:prstDash val="dash"/>
            <a:round/>
            <a:headEnd len="lg" w="lg" type="oval"/>
            <a:tailEnd len="sm" w="sm" type="none"/>
          </a:ln>
        </p:spPr>
      </p:cxnSp>
      <p:grpSp>
        <p:nvGrpSpPr>
          <p:cNvPr id="206" name="Google Shape;206;p17"/>
          <p:cNvGrpSpPr/>
          <p:nvPr/>
        </p:nvGrpSpPr>
        <p:grpSpPr>
          <a:xfrm>
            <a:off x="10940321" y="5577840"/>
            <a:ext cx="3592575" cy="1364492"/>
            <a:chOff x="0" y="0"/>
            <a:chExt cx="4790100" cy="1819322"/>
          </a:xfrm>
        </p:grpSpPr>
        <p:sp>
          <p:nvSpPr>
            <p:cNvPr id="207" name="Google Shape;207;p17"/>
            <p:cNvSpPr txBox="1"/>
            <p:nvPr/>
          </p:nvSpPr>
          <p:spPr>
            <a:xfrm>
              <a:off x="0" y="0"/>
              <a:ext cx="4790100" cy="65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208" name="Google Shape;208;p17"/>
            <p:cNvSpPr txBox="1"/>
            <p:nvPr/>
          </p:nvSpPr>
          <p:spPr>
            <a:xfrm>
              <a:off x="0" y="892622"/>
              <a:ext cx="35715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grpSp>
        <p:nvGrpSpPr>
          <p:cNvPr id="209" name="Google Shape;209;p17"/>
          <p:cNvGrpSpPr/>
          <p:nvPr/>
        </p:nvGrpSpPr>
        <p:grpSpPr>
          <a:xfrm>
            <a:off x="4670186" y="8139924"/>
            <a:ext cx="1341453" cy="1341453"/>
            <a:chOff x="0" y="0"/>
            <a:chExt cx="1788604" cy="1788604"/>
          </a:xfrm>
        </p:grpSpPr>
        <p:grpSp>
          <p:nvGrpSpPr>
            <p:cNvPr id="210" name="Google Shape;210;p17"/>
            <p:cNvGrpSpPr/>
            <p:nvPr/>
          </p:nvGrpSpPr>
          <p:grpSpPr>
            <a:xfrm>
              <a:off x="0" y="0"/>
              <a:ext cx="1788604" cy="1788604"/>
              <a:chOff x="0" y="0"/>
              <a:chExt cx="812800" cy="812800"/>
            </a:xfrm>
          </p:grpSpPr>
          <p:sp>
            <p:nvSpPr>
              <p:cNvPr id="211" name="Google Shape;21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17"/>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04</a:t>
              </a:r>
              <a:endParaRPr/>
            </a:p>
          </p:txBody>
        </p:sp>
      </p:grpSp>
      <p:cxnSp>
        <p:nvCxnSpPr>
          <p:cNvPr id="214" name="Google Shape;214;p17"/>
          <p:cNvCxnSpPr/>
          <p:nvPr/>
        </p:nvCxnSpPr>
        <p:spPr>
          <a:xfrm rot="10800000">
            <a:off x="5822089" y="8810651"/>
            <a:ext cx="5965132" cy="0"/>
          </a:xfrm>
          <a:prstGeom prst="straightConnector1">
            <a:avLst/>
          </a:prstGeom>
          <a:noFill/>
          <a:ln cap="flat" cmpd="sng" w="95250">
            <a:solidFill>
              <a:srgbClr val="A88808"/>
            </a:solidFill>
            <a:prstDash val="dash"/>
            <a:round/>
            <a:headEnd len="lg" w="lg" type="oval"/>
            <a:tailEnd len="sm" w="sm" type="none"/>
          </a:ln>
        </p:spPr>
      </p:cxnSp>
      <p:grpSp>
        <p:nvGrpSpPr>
          <p:cNvPr id="215" name="Google Shape;215;p17"/>
          <p:cNvGrpSpPr/>
          <p:nvPr/>
        </p:nvGrpSpPr>
        <p:grpSpPr>
          <a:xfrm>
            <a:off x="12420424" y="8193501"/>
            <a:ext cx="3592575" cy="1364492"/>
            <a:chOff x="0" y="0"/>
            <a:chExt cx="4790100" cy="1819322"/>
          </a:xfrm>
        </p:grpSpPr>
        <p:sp>
          <p:nvSpPr>
            <p:cNvPr id="216" name="Google Shape;216;p17"/>
            <p:cNvSpPr txBox="1"/>
            <p:nvPr/>
          </p:nvSpPr>
          <p:spPr>
            <a:xfrm>
              <a:off x="0" y="0"/>
              <a:ext cx="4790100" cy="65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217" name="Google Shape;217;p17"/>
            <p:cNvSpPr txBox="1"/>
            <p:nvPr/>
          </p:nvSpPr>
          <p:spPr>
            <a:xfrm>
              <a:off x="0" y="892622"/>
              <a:ext cx="35715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sp>
        <p:nvSpPr>
          <p:cNvPr id="218" name="Google Shape;218;p17"/>
          <p:cNvSpPr/>
          <p:nvPr/>
        </p:nvSpPr>
        <p:spPr>
          <a:xfrm rot="-1555611">
            <a:off x="13651619" y="-587222"/>
            <a:ext cx="6453426" cy="5670948"/>
          </a:xfrm>
          <a:custGeom>
            <a:rect b="b" l="l" r="r" t="t"/>
            <a:pathLst>
              <a:path extrusionOk="0" h="5670948" w="6453426">
                <a:moveTo>
                  <a:pt x="0" y="0"/>
                </a:moveTo>
                <a:lnTo>
                  <a:pt x="6453426" y="0"/>
                </a:lnTo>
                <a:lnTo>
                  <a:pt x="6453426" y="5670948"/>
                </a:lnTo>
                <a:lnTo>
                  <a:pt x="0" y="567094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222" name="Shape 222"/>
        <p:cNvGrpSpPr/>
        <p:nvPr/>
      </p:nvGrpSpPr>
      <p:grpSpPr>
        <a:xfrm>
          <a:off x="0" y="0"/>
          <a:ext cx="0" cy="0"/>
          <a:chOff x="0" y="0"/>
          <a:chExt cx="0" cy="0"/>
        </a:xfrm>
      </p:grpSpPr>
      <p:grpSp>
        <p:nvGrpSpPr>
          <p:cNvPr id="223" name="Google Shape;223;p18"/>
          <p:cNvGrpSpPr/>
          <p:nvPr/>
        </p:nvGrpSpPr>
        <p:grpSpPr>
          <a:xfrm>
            <a:off x="3263753" y="1028700"/>
            <a:ext cx="11760494" cy="2131278"/>
            <a:chOff x="0" y="0"/>
            <a:chExt cx="15680659" cy="2841704"/>
          </a:xfrm>
        </p:grpSpPr>
        <p:sp>
          <p:nvSpPr>
            <p:cNvPr id="224" name="Google Shape;224;p18"/>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Agenda Page</a:t>
              </a:r>
              <a:endParaRPr/>
            </a:p>
          </p:txBody>
        </p:sp>
        <p:sp>
          <p:nvSpPr>
            <p:cNvPr id="225" name="Google Shape;225;p18"/>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3">
                <a:alphaModFix/>
              </a:blip>
              <a:stretch>
                <a:fillRect b="0" l="0" r="0" t="0"/>
              </a:stretch>
            </a:blipFill>
            <a:ln>
              <a:noFill/>
            </a:ln>
          </p:spPr>
        </p:sp>
        <p:sp>
          <p:nvSpPr>
            <p:cNvPr id="226" name="Google Shape;226;p18"/>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3">
                <a:alphaModFix/>
              </a:blip>
              <a:stretch>
                <a:fillRect b="0" l="0" r="0" t="0"/>
              </a:stretch>
            </a:blipFill>
            <a:ln>
              <a:noFill/>
            </a:ln>
          </p:spPr>
        </p:sp>
      </p:grpSp>
      <p:sp>
        <p:nvSpPr>
          <p:cNvPr id="227" name="Google Shape;227;p18"/>
          <p:cNvSpPr/>
          <p:nvPr/>
        </p:nvSpPr>
        <p:spPr>
          <a:xfrm>
            <a:off x="1428721" y="1495865"/>
            <a:ext cx="3518414" cy="3531658"/>
          </a:xfrm>
          <a:custGeom>
            <a:rect b="b" l="l" r="r" t="t"/>
            <a:pathLst>
              <a:path extrusionOk="0" h="3531658" w="3518414">
                <a:moveTo>
                  <a:pt x="0" y="0"/>
                </a:moveTo>
                <a:lnTo>
                  <a:pt x="3518414" y="0"/>
                </a:lnTo>
                <a:lnTo>
                  <a:pt x="3518414" y="3531658"/>
                </a:lnTo>
                <a:lnTo>
                  <a:pt x="0" y="3531658"/>
                </a:lnTo>
                <a:lnTo>
                  <a:pt x="0" y="0"/>
                </a:lnTo>
                <a:close/>
              </a:path>
            </a:pathLst>
          </a:custGeom>
          <a:blipFill rotWithShape="1">
            <a:blip r:embed="rId4">
              <a:alphaModFix/>
            </a:blip>
            <a:stretch>
              <a:fillRect b="0" l="0" r="0" t="0"/>
            </a:stretch>
          </a:blipFill>
          <a:ln>
            <a:noFill/>
          </a:ln>
        </p:spPr>
      </p:sp>
      <p:grpSp>
        <p:nvGrpSpPr>
          <p:cNvPr id="228" name="Google Shape;228;p18"/>
          <p:cNvGrpSpPr/>
          <p:nvPr/>
        </p:nvGrpSpPr>
        <p:grpSpPr>
          <a:xfrm>
            <a:off x="2517201" y="2590968"/>
            <a:ext cx="1341453" cy="1341453"/>
            <a:chOff x="0" y="0"/>
            <a:chExt cx="1788604" cy="1788604"/>
          </a:xfrm>
        </p:grpSpPr>
        <p:grpSp>
          <p:nvGrpSpPr>
            <p:cNvPr id="229" name="Google Shape;229;p18"/>
            <p:cNvGrpSpPr/>
            <p:nvPr/>
          </p:nvGrpSpPr>
          <p:grpSpPr>
            <a:xfrm>
              <a:off x="0" y="0"/>
              <a:ext cx="1788604" cy="1788604"/>
              <a:chOff x="0" y="0"/>
              <a:chExt cx="812800" cy="812800"/>
            </a:xfrm>
          </p:grpSpPr>
          <p:sp>
            <p:nvSpPr>
              <p:cNvPr id="230" name="Google Shape;23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18"/>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01</a:t>
              </a:r>
              <a:endParaRPr/>
            </a:p>
          </p:txBody>
        </p:sp>
      </p:grpSp>
      <p:sp>
        <p:nvSpPr>
          <p:cNvPr id="233" name="Google Shape;233;p18"/>
          <p:cNvSpPr txBox="1"/>
          <p:nvPr/>
        </p:nvSpPr>
        <p:spPr>
          <a:xfrm>
            <a:off x="1543905" y="5373099"/>
            <a:ext cx="359264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234" name="Google Shape;234;p18"/>
          <p:cNvSpPr txBox="1"/>
          <p:nvPr/>
        </p:nvSpPr>
        <p:spPr>
          <a:xfrm>
            <a:off x="2000868" y="6028278"/>
            <a:ext cx="26787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35" name="Google Shape;235;p18"/>
          <p:cNvSpPr/>
          <p:nvPr/>
        </p:nvSpPr>
        <p:spPr>
          <a:xfrm>
            <a:off x="7347679" y="3932421"/>
            <a:ext cx="3518414" cy="3531658"/>
          </a:xfrm>
          <a:custGeom>
            <a:rect b="b" l="l" r="r" t="t"/>
            <a:pathLst>
              <a:path extrusionOk="0" h="3531658" w="3518414">
                <a:moveTo>
                  <a:pt x="0" y="0"/>
                </a:moveTo>
                <a:lnTo>
                  <a:pt x="3518414" y="0"/>
                </a:lnTo>
                <a:lnTo>
                  <a:pt x="3518414" y="3531657"/>
                </a:lnTo>
                <a:lnTo>
                  <a:pt x="0" y="3531657"/>
                </a:lnTo>
                <a:lnTo>
                  <a:pt x="0" y="0"/>
                </a:lnTo>
                <a:close/>
              </a:path>
            </a:pathLst>
          </a:custGeom>
          <a:blipFill rotWithShape="1">
            <a:blip r:embed="rId4">
              <a:alphaModFix/>
            </a:blip>
            <a:stretch>
              <a:fillRect b="0" l="0" r="0" t="0"/>
            </a:stretch>
          </a:blipFill>
          <a:ln>
            <a:noFill/>
          </a:ln>
        </p:spPr>
      </p:sp>
      <p:grpSp>
        <p:nvGrpSpPr>
          <p:cNvPr id="236" name="Google Shape;236;p18"/>
          <p:cNvGrpSpPr/>
          <p:nvPr/>
        </p:nvGrpSpPr>
        <p:grpSpPr>
          <a:xfrm>
            <a:off x="8436159" y="5027523"/>
            <a:ext cx="1341453" cy="1341453"/>
            <a:chOff x="0" y="0"/>
            <a:chExt cx="1788604" cy="1788604"/>
          </a:xfrm>
        </p:grpSpPr>
        <p:grpSp>
          <p:nvGrpSpPr>
            <p:cNvPr id="237" name="Google Shape;237;p18"/>
            <p:cNvGrpSpPr/>
            <p:nvPr/>
          </p:nvGrpSpPr>
          <p:grpSpPr>
            <a:xfrm>
              <a:off x="0" y="0"/>
              <a:ext cx="1788604" cy="1788604"/>
              <a:chOff x="0" y="0"/>
              <a:chExt cx="812800" cy="812800"/>
            </a:xfrm>
          </p:grpSpPr>
          <p:sp>
            <p:nvSpPr>
              <p:cNvPr id="238" name="Google Shape;23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0" name="Google Shape;240;p18"/>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02</a:t>
              </a:r>
              <a:endParaRPr/>
            </a:p>
          </p:txBody>
        </p:sp>
      </p:grpSp>
      <p:sp>
        <p:nvSpPr>
          <p:cNvPr id="241" name="Google Shape;241;p18"/>
          <p:cNvSpPr txBox="1"/>
          <p:nvPr/>
        </p:nvSpPr>
        <p:spPr>
          <a:xfrm>
            <a:off x="7347679" y="7676161"/>
            <a:ext cx="359264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242" name="Google Shape;242;p18"/>
          <p:cNvSpPr txBox="1"/>
          <p:nvPr/>
        </p:nvSpPr>
        <p:spPr>
          <a:xfrm>
            <a:off x="7804642" y="8331340"/>
            <a:ext cx="26787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43" name="Google Shape;243;p18"/>
          <p:cNvSpPr/>
          <p:nvPr/>
        </p:nvSpPr>
        <p:spPr>
          <a:xfrm>
            <a:off x="13514360" y="1495865"/>
            <a:ext cx="3518414" cy="3531658"/>
          </a:xfrm>
          <a:custGeom>
            <a:rect b="b" l="l" r="r" t="t"/>
            <a:pathLst>
              <a:path extrusionOk="0" h="3531658" w="3518414">
                <a:moveTo>
                  <a:pt x="0" y="0"/>
                </a:moveTo>
                <a:lnTo>
                  <a:pt x="3518413" y="0"/>
                </a:lnTo>
                <a:lnTo>
                  <a:pt x="3518413" y="3531658"/>
                </a:lnTo>
                <a:lnTo>
                  <a:pt x="0" y="3531658"/>
                </a:lnTo>
                <a:lnTo>
                  <a:pt x="0" y="0"/>
                </a:lnTo>
                <a:close/>
              </a:path>
            </a:pathLst>
          </a:custGeom>
          <a:blipFill rotWithShape="1">
            <a:blip r:embed="rId4">
              <a:alphaModFix/>
            </a:blip>
            <a:stretch>
              <a:fillRect b="0" l="0" r="0" t="0"/>
            </a:stretch>
          </a:blipFill>
          <a:ln>
            <a:noFill/>
          </a:ln>
        </p:spPr>
      </p:sp>
      <p:grpSp>
        <p:nvGrpSpPr>
          <p:cNvPr id="244" name="Google Shape;244;p18"/>
          <p:cNvGrpSpPr/>
          <p:nvPr/>
        </p:nvGrpSpPr>
        <p:grpSpPr>
          <a:xfrm>
            <a:off x="14639954" y="2590968"/>
            <a:ext cx="1341453" cy="1341453"/>
            <a:chOff x="0" y="0"/>
            <a:chExt cx="1788604" cy="1788604"/>
          </a:xfrm>
        </p:grpSpPr>
        <p:grpSp>
          <p:nvGrpSpPr>
            <p:cNvPr id="245" name="Google Shape;245;p18"/>
            <p:cNvGrpSpPr/>
            <p:nvPr/>
          </p:nvGrpSpPr>
          <p:grpSpPr>
            <a:xfrm>
              <a:off x="0" y="0"/>
              <a:ext cx="1788604" cy="1788604"/>
              <a:chOff x="0" y="0"/>
              <a:chExt cx="812800" cy="812800"/>
            </a:xfrm>
          </p:grpSpPr>
          <p:sp>
            <p:nvSpPr>
              <p:cNvPr id="246" name="Google Shape;24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8" name="Google Shape;248;p18"/>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03</a:t>
              </a:r>
              <a:endParaRPr/>
            </a:p>
          </p:txBody>
        </p:sp>
      </p:grpSp>
      <p:sp>
        <p:nvSpPr>
          <p:cNvPr id="249" name="Google Shape;249;p18"/>
          <p:cNvSpPr txBox="1"/>
          <p:nvPr/>
        </p:nvSpPr>
        <p:spPr>
          <a:xfrm>
            <a:off x="13666658" y="5373099"/>
            <a:ext cx="359264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250" name="Google Shape;250;p18"/>
          <p:cNvSpPr txBox="1"/>
          <p:nvPr/>
        </p:nvSpPr>
        <p:spPr>
          <a:xfrm>
            <a:off x="14123621" y="6028278"/>
            <a:ext cx="26787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51" name="Google Shape;251;p18"/>
          <p:cNvSpPr/>
          <p:nvPr/>
        </p:nvSpPr>
        <p:spPr>
          <a:xfrm flipH="1" rot="10800000">
            <a:off x="-1413741" y="8701428"/>
            <a:ext cx="7861884" cy="1542895"/>
          </a:xfrm>
          <a:custGeom>
            <a:rect b="b" l="l" r="r" t="t"/>
            <a:pathLst>
              <a:path extrusionOk="0" h="1542895" w="7861884">
                <a:moveTo>
                  <a:pt x="0" y="1542895"/>
                </a:moveTo>
                <a:lnTo>
                  <a:pt x="7861884" y="1542895"/>
                </a:lnTo>
                <a:lnTo>
                  <a:pt x="7861884" y="0"/>
                </a:lnTo>
                <a:lnTo>
                  <a:pt x="0" y="0"/>
                </a:lnTo>
                <a:lnTo>
                  <a:pt x="0" y="1542895"/>
                </a:lnTo>
                <a:close/>
              </a:path>
            </a:pathLst>
          </a:custGeom>
          <a:blipFill rotWithShape="1">
            <a:blip r:embed="rId3">
              <a:alphaModFix/>
            </a:blip>
            <a:stretch>
              <a:fillRect b="0" l="0" r="0" t="0"/>
            </a:stretch>
          </a:blipFill>
          <a:ln>
            <a:noFill/>
          </a:ln>
        </p:spPr>
      </p:sp>
      <p:sp>
        <p:nvSpPr>
          <p:cNvPr id="252" name="Google Shape;252;p18"/>
          <p:cNvSpPr/>
          <p:nvPr/>
        </p:nvSpPr>
        <p:spPr>
          <a:xfrm flipH="1" rot="10800000">
            <a:off x="11835671" y="8701428"/>
            <a:ext cx="7861884" cy="1542895"/>
          </a:xfrm>
          <a:custGeom>
            <a:rect b="b" l="l" r="r" t="t"/>
            <a:pathLst>
              <a:path extrusionOk="0" h="1542895" w="7861884">
                <a:moveTo>
                  <a:pt x="0" y="1542895"/>
                </a:moveTo>
                <a:lnTo>
                  <a:pt x="7861884" y="1542895"/>
                </a:lnTo>
                <a:lnTo>
                  <a:pt x="7861884" y="0"/>
                </a:lnTo>
                <a:lnTo>
                  <a:pt x="0" y="0"/>
                </a:lnTo>
                <a:lnTo>
                  <a:pt x="0" y="1542895"/>
                </a:lnTo>
                <a:close/>
              </a:path>
            </a:pathLst>
          </a:custGeom>
          <a:blipFill rotWithShape="1">
            <a:blip r:embed="rId3">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256" name="Shape 256"/>
        <p:cNvGrpSpPr/>
        <p:nvPr/>
      </p:nvGrpSpPr>
      <p:grpSpPr>
        <a:xfrm>
          <a:off x="0" y="0"/>
          <a:ext cx="0" cy="0"/>
          <a:chOff x="0" y="0"/>
          <a:chExt cx="0" cy="0"/>
        </a:xfrm>
      </p:grpSpPr>
      <p:pic>
        <p:nvPicPr>
          <p:cNvPr id="257" name="Google Shape;257;p19"/>
          <p:cNvPicPr preferRelativeResize="0"/>
          <p:nvPr/>
        </p:nvPicPr>
        <p:blipFill rotWithShape="1">
          <a:blip r:embed="rId3">
            <a:alphaModFix/>
          </a:blip>
          <a:srcRect b="0" l="21868" r="19924" t="0"/>
          <a:stretch/>
        </p:blipFill>
        <p:spPr>
          <a:xfrm>
            <a:off x="-3135950" y="-3025750"/>
            <a:ext cx="16857998" cy="16291400"/>
          </a:xfrm>
          <a:prstGeom prst="rect">
            <a:avLst/>
          </a:prstGeom>
          <a:noFill/>
          <a:ln>
            <a:noFill/>
          </a:ln>
        </p:spPr>
      </p:pic>
      <p:grpSp>
        <p:nvGrpSpPr>
          <p:cNvPr id="258" name="Google Shape;258;p19"/>
          <p:cNvGrpSpPr/>
          <p:nvPr/>
        </p:nvGrpSpPr>
        <p:grpSpPr>
          <a:xfrm>
            <a:off x="8006344" y="5143500"/>
            <a:ext cx="11760494" cy="2131278"/>
            <a:chOff x="0" y="0"/>
            <a:chExt cx="15680659" cy="2841704"/>
          </a:xfrm>
        </p:grpSpPr>
        <p:sp>
          <p:nvSpPr>
            <p:cNvPr id="259" name="Google Shape;259;p19"/>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Introduction</a:t>
              </a:r>
              <a:endParaRPr/>
            </a:p>
          </p:txBody>
        </p:sp>
        <p:sp>
          <p:nvSpPr>
            <p:cNvPr id="260" name="Google Shape;260;p19"/>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4">
                <a:alphaModFix/>
              </a:blip>
              <a:stretch>
                <a:fillRect b="0" l="0" r="0" t="0"/>
              </a:stretch>
            </a:blipFill>
            <a:ln>
              <a:noFill/>
            </a:ln>
          </p:spPr>
        </p:sp>
        <p:sp>
          <p:nvSpPr>
            <p:cNvPr id="261" name="Google Shape;261;p19"/>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4">
                <a:alphaModFix/>
              </a:blip>
              <a:stretch>
                <a:fillRect b="0" l="0" r="0" t="0"/>
              </a:stretch>
            </a:blipFill>
            <a:ln>
              <a:noFill/>
            </a:ln>
          </p:spPr>
        </p:sp>
      </p:grpSp>
      <p:sp>
        <p:nvSpPr>
          <p:cNvPr id="262" name="Google Shape;262;p19"/>
          <p:cNvSpPr txBox="1"/>
          <p:nvPr/>
        </p:nvSpPr>
        <p:spPr>
          <a:xfrm>
            <a:off x="11356029" y="7842400"/>
            <a:ext cx="50610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pic>
        <p:nvPicPr>
          <p:cNvPr id="263" name="Google Shape;263;p19"/>
          <p:cNvPicPr preferRelativeResize="0"/>
          <p:nvPr/>
        </p:nvPicPr>
        <p:blipFill rotWithShape="1">
          <a:blip r:embed="rId5">
            <a:alphaModFix/>
          </a:blip>
          <a:srcRect b="10459" l="5240" r="50275" t="9998"/>
          <a:stretch/>
        </p:blipFill>
        <p:spPr>
          <a:xfrm>
            <a:off x="958638" y="1028700"/>
            <a:ext cx="8135400" cy="8182500"/>
          </a:xfrm>
          <a:prstGeom prst="ellipse">
            <a:avLst/>
          </a:prstGeom>
          <a:noFill/>
          <a:ln>
            <a:noFill/>
          </a:ln>
        </p:spPr>
      </p:pic>
      <p:pic>
        <p:nvPicPr>
          <p:cNvPr id="264" name="Google Shape;264;p19"/>
          <p:cNvPicPr preferRelativeResize="0"/>
          <p:nvPr/>
        </p:nvPicPr>
        <p:blipFill rotWithShape="1">
          <a:blip r:embed="rId5">
            <a:alphaModFix/>
          </a:blip>
          <a:srcRect b="57022" l="55741" r="25852" t="10064"/>
          <a:stretch/>
        </p:blipFill>
        <p:spPr>
          <a:xfrm>
            <a:off x="10244300" y="1095800"/>
            <a:ext cx="3219900" cy="3238500"/>
          </a:xfrm>
          <a:prstGeom prst="ellipse">
            <a:avLst/>
          </a:prstGeom>
          <a:noFill/>
          <a:ln>
            <a:noFill/>
          </a:ln>
        </p:spPr>
      </p:pic>
      <p:pic>
        <p:nvPicPr>
          <p:cNvPr id="265" name="Google Shape;265;p19"/>
          <p:cNvPicPr preferRelativeResize="0"/>
          <p:nvPr/>
        </p:nvPicPr>
        <p:blipFill rotWithShape="1">
          <a:blip r:embed="rId5">
            <a:alphaModFix/>
          </a:blip>
          <a:srcRect b="57022" l="75736" r="5857" t="10064"/>
          <a:stretch/>
        </p:blipFill>
        <p:spPr>
          <a:xfrm>
            <a:off x="14078825" y="1202175"/>
            <a:ext cx="3219900" cy="32385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269" name="Shape 269"/>
        <p:cNvGrpSpPr/>
        <p:nvPr/>
      </p:nvGrpSpPr>
      <p:grpSpPr>
        <a:xfrm>
          <a:off x="0" y="0"/>
          <a:ext cx="0" cy="0"/>
          <a:chOff x="0" y="0"/>
          <a:chExt cx="0" cy="0"/>
        </a:xfrm>
      </p:grpSpPr>
      <p:sp>
        <p:nvSpPr>
          <p:cNvPr id="270" name="Google Shape;270;p20"/>
          <p:cNvSpPr txBox="1"/>
          <p:nvPr/>
        </p:nvSpPr>
        <p:spPr>
          <a:xfrm>
            <a:off x="3263753" y="5603841"/>
            <a:ext cx="11760494" cy="9715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Add Section Title Here</a:t>
            </a:r>
            <a:endParaRPr/>
          </a:p>
        </p:txBody>
      </p:sp>
      <p:grpSp>
        <p:nvGrpSpPr>
          <p:cNvPr id="271" name="Google Shape;271;p20"/>
          <p:cNvGrpSpPr/>
          <p:nvPr/>
        </p:nvGrpSpPr>
        <p:grpSpPr>
          <a:xfrm>
            <a:off x="7795759" y="2544784"/>
            <a:ext cx="2696482" cy="2706632"/>
            <a:chOff x="0" y="0"/>
            <a:chExt cx="3595309" cy="3608842"/>
          </a:xfrm>
        </p:grpSpPr>
        <p:sp>
          <p:nvSpPr>
            <p:cNvPr id="272" name="Google Shape;272;p20"/>
            <p:cNvSpPr/>
            <p:nvPr/>
          </p:nvSpPr>
          <p:spPr>
            <a:xfrm>
              <a:off x="0" y="0"/>
              <a:ext cx="3595309" cy="3608842"/>
            </a:xfrm>
            <a:custGeom>
              <a:rect b="b" l="l" r="r" t="t"/>
              <a:pathLst>
                <a:path extrusionOk="0" h="3608842" w="3595309">
                  <a:moveTo>
                    <a:pt x="0" y="0"/>
                  </a:moveTo>
                  <a:lnTo>
                    <a:pt x="3595309" y="0"/>
                  </a:lnTo>
                  <a:lnTo>
                    <a:pt x="3595309" y="3608842"/>
                  </a:lnTo>
                  <a:lnTo>
                    <a:pt x="0" y="3608842"/>
                  </a:lnTo>
                  <a:lnTo>
                    <a:pt x="0" y="0"/>
                  </a:lnTo>
                  <a:close/>
                </a:path>
              </a:pathLst>
            </a:custGeom>
            <a:blipFill rotWithShape="1">
              <a:blip r:embed="rId3">
                <a:alphaModFix/>
              </a:blip>
              <a:stretch>
                <a:fillRect b="0" l="0" r="0" t="0"/>
              </a:stretch>
            </a:blipFill>
            <a:ln>
              <a:noFill/>
            </a:ln>
          </p:spPr>
        </p:sp>
        <p:grpSp>
          <p:nvGrpSpPr>
            <p:cNvPr id="273" name="Google Shape;273;p20"/>
            <p:cNvGrpSpPr/>
            <p:nvPr/>
          </p:nvGrpSpPr>
          <p:grpSpPr>
            <a:xfrm>
              <a:off x="933878" y="910119"/>
              <a:ext cx="1788604" cy="1788604"/>
              <a:chOff x="0" y="0"/>
              <a:chExt cx="812800" cy="812800"/>
            </a:xfrm>
          </p:grpSpPr>
          <p:sp>
            <p:nvSpPr>
              <p:cNvPr id="274" name="Google Shape;27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6" name="Google Shape;276;p20"/>
            <p:cNvSpPr txBox="1"/>
            <p:nvPr/>
          </p:nvSpPr>
          <p:spPr>
            <a:xfrm>
              <a:off x="1186612" y="944419"/>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01</a:t>
              </a:r>
              <a:endParaRPr/>
            </a:p>
          </p:txBody>
        </p:sp>
      </p:grpSp>
      <p:sp>
        <p:nvSpPr>
          <p:cNvPr id="277" name="Google Shape;277;p20"/>
          <p:cNvSpPr txBox="1"/>
          <p:nvPr/>
        </p:nvSpPr>
        <p:spPr>
          <a:xfrm>
            <a:off x="5303301" y="6832566"/>
            <a:ext cx="7681399" cy="58293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3200" u="none" cap="none" strike="noStrike">
                <a:solidFill>
                  <a:srgbClr val="FFFFFF"/>
                </a:solidFill>
                <a:latin typeface="Open Sans"/>
                <a:ea typeface="Open Sans"/>
                <a:cs typeface="Open Sans"/>
                <a:sym typeface="Open Sans"/>
              </a:rPr>
              <a:t>Elaborate on what you want to discuss. </a:t>
            </a:r>
            <a:endParaRPr/>
          </a:p>
        </p:txBody>
      </p:sp>
      <p:sp>
        <p:nvSpPr>
          <p:cNvPr id="278" name="Google Shape;278;p20"/>
          <p:cNvSpPr/>
          <p:nvPr/>
        </p:nvSpPr>
        <p:spPr>
          <a:xfrm>
            <a:off x="-3457584" y="1028700"/>
            <a:ext cx="7871519" cy="7842000"/>
          </a:xfrm>
          <a:custGeom>
            <a:rect b="b" l="l" r="r" t="t"/>
            <a:pathLst>
              <a:path extrusionOk="0" h="7842000" w="7871519">
                <a:moveTo>
                  <a:pt x="0" y="0"/>
                </a:moveTo>
                <a:lnTo>
                  <a:pt x="7871519" y="0"/>
                </a:lnTo>
                <a:lnTo>
                  <a:pt x="7871519" y="7842000"/>
                </a:lnTo>
                <a:lnTo>
                  <a:pt x="0" y="7842000"/>
                </a:lnTo>
                <a:lnTo>
                  <a:pt x="0" y="0"/>
                </a:lnTo>
                <a:close/>
              </a:path>
            </a:pathLst>
          </a:custGeom>
          <a:blipFill rotWithShape="1">
            <a:blip r:embed="rId4">
              <a:alphaModFix/>
            </a:blip>
            <a:stretch>
              <a:fillRect b="0" l="0" r="0" t="0"/>
            </a:stretch>
          </a:blipFill>
          <a:ln>
            <a:noFill/>
          </a:ln>
        </p:spPr>
      </p:sp>
      <p:sp>
        <p:nvSpPr>
          <p:cNvPr id="279" name="Google Shape;279;p20"/>
          <p:cNvSpPr/>
          <p:nvPr/>
        </p:nvSpPr>
        <p:spPr>
          <a:xfrm>
            <a:off x="13870524" y="1028700"/>
            <a:ext cx="7871519" cy="7842000"/>
          </a:xfrm>
          <a:custGeom>
            <a:rect b="b" l="l" r="r" t="t"/>
            <a:pathLst>
              <a:path extrusionOk="0" h="7842000" w="7871519">
                <a:moveTo>
                  <a:pt x="0" y="0"/>
                </a:moveTo>
                <a:lnTo>
                  <a:pt x="7871519" y="0"/>
                </a:lnTo>
                <a:lnTo>
                  <a:pt x="7871519" y="7842000"/>
                </a:lnTo>
                <a:lnTo>
                  <a:pt x="0" y="7842000"/>
                </a:lnTo>
                <a:lnTo>
                  <a:pt x="0" y="0"/>
                </a:lnTo>
                <a:close/>
              </a:path>
            </a:pathLst>
          </a:custGeom>
          <a:blipFill rotWithShape="1">
            <a:blip r:embed="rId4">
              <a:alphaModFix/>
            </a:blip>
            <a:stretch>
              <a:fillRect b="0" l="0" r="0" t="0"/>
            </a:stretch>
          </a:blipFill>
          <a:ln>
            <a:noFill/>
          </a:ln>
        </p:spPr>
      </p:sp>
      <p:pic>
        <p:nvPicPr>
          <p:cNvPr id="280" name="Google Shape;280;p20"/>
          <p:cNvPicPr preferRelativeResize="0"/>
          <p:nvPr/>
        </p:nvPicPr>
        <p:blipFill rotWithShape="1">
          <a:blip r:embed="rId5">
            <a:alphaModFix/>
          </a:blip>
          <a:srcRect b="31810" l="5057" r="4313" t="31117"/>
          <a:stretch/>
        </p:blipFill>
        <p:spPr>
          <a:xfrm>
            <a:off x="1345013" y="-1396650"/>
            <a:ext cx="15597965" cy="3588999"/>
          </a:xfrm>
          <a:prstGeom prst="rect">
            <a:avLst/>
          </a:prstGeom>
          <a:noFill/>
          <a:ln>
            <a:noFill/>
          </a:ln>
        </p:spPr>
      </p:pic>
      <p:pic>
        <p:nvPicPr>
          <p:cNvPr id="281" name="Google Shape;281;p20"/>
          <p:cNvPicPr preferRelativeResize="0"/>
          <p:nvPr/>
        </p:nvPicPr>
        <p:blipFill rotWithShape="1">
          <a:blip r:embed="rId5">
            <a:alphaModFix/>
          </a:blip>
          <a:srcRect b="31810" l="5057" r="4313" t="31117"/>
          <a:stretch/>
        </p:blipFill>
        <p:spPr>
          <a:xfrm flipH="1" rot="10800000">
            <a:off x="1345013" y="8318850"/>
            <a:ext cx="15597965" cy="3588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285" name="Shape 285"/>
        <p:cNvGrpSpPr/>
        <p:nvPr/>
      </p:nvGrpSpPr>
      <p:grpSpPr>
        <a:xfrm>
          <a:off x="0" y="0"/>
          <a:ext cx="0" cy="0"/>
          <a:chOff x="0" y="0"/>
          <a:chExt cx="0" cy="0"/>
        </a:xfrm>
      </p:grpSpPr>
      <p:pic>
        <p:nvPicPr>
          <p:cNvPr id="286" name="Google Shape;286;p21"/>
          <p:cNvPicPr preferRelativeResize="0"/>
          <p:nvPr/>
        </p:nvPicPr>
        <p:blipFill rotWithShape="1">
          <a:blip r:embed="rId3">
            <a:alphaModFix/>
          </a:blip>
          <a:srcRect b="44394" l="0" r="0" t="9743"/>
          <a:stretch/>
        </p:blipFill>
        <p:spPr>
          <a:xfrm>
            <a:off x="0" y="0"/>
            <a:ext cx="18288000" cy="5588015"/>
          </a:xfrm>
          <a:prstGeom prst="rect">
            <a:avLst/>
          </a:prstGeom>
          <a:noFill/>
          <a:ln>
            <a:noFill/>
          </a:ln>
        </p:spPr>
      </p:pic>
      <p:grpSp>
        <p:nvGrpSpPr>
          <p:cNvPr id="287" name="Google Shape;287;p21"/>
          <p:cNvGrpSpPr/>
          <p:nvPr/>
        </p:nvGrpSpPr>
        <p:grpSpPr>
          <a:xfrm>
            <a:off x="-2131686" y="6592181"/>
            <a:ext cx="11760494" cy="2131278"/>
            <a:chOff x="0" y="0"/>
            <a:chExt cx="15680659" cy="2841704"/>
          </a:xfrm>
        </p:grpSpPr>
        <p:sp>
          <p:nvSpPr>
            <p:cNvPr id="288" name="Google Shape;288;p21"/>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About Page</a:t>
              </a:r>
              <a:endParaRPr/>
            </a:p>
          </p:txBody>
        </p:sp>
        <p:sp>
          <p:nvSpPr>
            <p:cNvPr id="289" name="Google Shape;289;p21"/>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4">
                <a:alphaModFix/>
              </a:blip>
              <a:stretch>
                <a:fillRect b="0" l="0" r="0" t="0"/>
              </a:stretch>
            </a:blipFill>
            <a:ln>
              <a:noFill/>
            </a:ln>
          </p:spPr>
        </p:sp>
        <p:sp>
          <p:nvSpPr>
            <p:cNvPr id="290" name="Google Shape;290;p21"/>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4">
                <a:alphaModFix/>
              </a:blip>
              <a:stretch>
                <a:fillRect b="0" l="0" r="0" t="0"/>
              </a:stretch>
            </a:blipFill>
            <a:ln>
              <a:noFill/>
            </a:ln>
          </p:spPr>
        </p:sp>
      </p:grpSp>
      <p:grpSp>
        <p:nvGrpSpPr>
          <p:cNvPr id="291" name="Google Shape;291;p21"/>
          <p:cNvGrpSpPr/>
          <p:nvPr/>
        </p:nvGrpSpPr>
        <p:grpSpPr>
          <a:xfrm>
            <a:off x="7795372" y="8007249"/>
            <a:ext cx="3592575" cy="1364492"/>
            <a:chOff x="0" y="0"/>
            <a:chExt cx="4790100" cy="1819322"/>
          </a:xfrm>
        </p:grpSpPr>
        <p:sp>
          <p:nvSpPr>
            <p:cNvPr id="292" name="Google Shape;292;p21"/>
            <p:cNvSpPr txBox="1"/>
            <p:nvPr/>
          </p:nvSpPr>
          <p:spPr>
            <a:xfrm>
              <a:off x="0" y="0"/>
              <a:ext cx="47901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293" name="Google Shape;293;p21"/>
            <p:cNvSpPr txBox="1"/>
            <p:nvPr/>
          </p:nvSpPr>
          <p:spPr>
            <a:xfrm>
              <a:off x="609284" y="892622"/>
              <a:ext cx="35715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sp>
        <p:nvSpPr>
          <p:cNvPr id="294" name="Google Shape;294;p21"/>
          <p:cNvSpPr/>
          <p:nvPr/>
        </p:nvSpPr>
        <p:spPr>
          <a:xfrm>
            <a:off x="7869601" y="4155626"/>
            <a:ext cx="3518414" cy="3531658"/>
          </a:xfrm>
          <a:custGeom>
            <a:rect b="b" l="l" r="r" t="t"/>
            <a:pathLst>
              <a:path extrusionOk="0" h="3531658" w="3518414">
                <a:moveTo>
                  <a:pt x="0" y="0"/>
                </a:moveTo>
                <a:lnTo>
                  <a:pt x="3518414" y="0"/>
                </a:lnTo>
                <a:lnTo>
                  <a:pt x="3518414" y="3531657"/>
                </a:lnTo>
                <a:lnTo>
                  <a:pt x="0" y="3531657"/>
                </a:lnTo>
                <a:lnTo>
                  <a:pt x="0" y="0"/>
                </a:lnTo>
                <a:close/>
              </a:path>
            </a:pathLst>
          </a:custGeom>
          <a:blipFill rotWithShape="1">
            <a:blip r:embed="rId5">
              <a:alphaModFix/>
            </a:blip>
            <a:stretch>
              <a:fillRect b="0" l="0" r="0" t="0"/>
            </a:stretch>
          </a:blipFill>
          <a:ln>
            <a:noFill/>
          </a:ln>
        </p:spPr>
      </p:sp>
      <p:grpSp>
        <p:nvGrpSpPr>
          <p:cNvPr id="295" name="Google Shape;295;p21"/>
          <p:cNvGrpSpPr/>
          <p:nvPr/>
        </p:nvGrpSpPr>
        <p:grpSpPr>
          <a:xfrm>
            <a:off x="8958081" y="5250728"/>
            <a:ext cx="1341453" cy="1341453"/>
            <a:chOff x="0" y="0"/>
            <a:chExt cx="1788604" cy="1788604"/>
          </a:xfrm>
        </p:grpSpPr>
        <p:grpSp>
          <p:nvGrpSpPr>
            <p:cNvPr id="296" name="Google Shape;296;p21"/>
            <p:cNvGrpSpPr/>
            <p:nvPr/>
          </p:nvGrpSpPr>
          <p:grpSpPr>
            <a:xfrm>
              <a:off x="0" y="0"/>
              <a:ext cx="1788604" cy="1788604"/>
              <a:chOff x="0" y="0"/>
              <a:chExt cx="812800" cy="812800"/>
            </a:xfrm>
          </p:grpSpPr>
          <p:sp>
            <p:nvSpPr>
              <p:cNvPr id="297" name="Google Shape;29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9" name="Google Shape;299;p21"/>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01</a:t>
              </a:r>
              <a:endParaRPr/>
            </a:p>
          </p:txBody>
        </p:sp>
      </p:grpSp>
      <p:sp>
        <p:nvSpPr>
          <p:cNvPr id="300" name="Google Shape;300;p21"/>
          <p:cNvSpPr/>
          <p:nvPr/>
        </p:nvSpPr>
        <p:spPr>
          <a:xfrm>
            <a:off x="13284715" y="4155626"/>
            <a:ext cx="3518414" cy="3531658"/>
          </a:xfrm>
          <a:custGeom>
            <a:rect b="b" l="l" r="r" t="t"/>
            <a:pathLst>
              <a:path extrusionOk="0" h="3531658" w="3518414">
                <a:moveTo>
                  <a:pt x="0" y="0"/>
                </a:moveTo>
                <a:lnTo>
                  <a:pt x="3518414" y="0"/>
                </a:lnTo>
                <a:lnTo>
                  <a:pt x="3518414" y="3531657"/>
                </a:lnTo>
                <a:lnTo>
                  <a:pt x="0" y="3531657"/>
                </a:lnTo>
                <a:lnTo>
                  <a:pt x="0" y="0"/>
                </a:lnTo>
                <a:close/>
              </a:path>
            </a:pathLst>
          </a:custGeom>
          <a:blipFill rotWithShape="1">
            <a:blip r:embed="rId5">
              <a:alphaModFix/>
            </a:blip>
            <a:stretch>
              <a:fillRect b="0" l="0" r="0" t="0"/>
            </a:stretch>
          </a:blipFill>
          <a:ln>
            <a:noFill/>
          </a:ln>
        </p:spPr>
      </p:sp>
      <p:grpSp>
        <p:nvGrpSpPr>
          <p:cNvPr id="301" name="Google Shape;301;p21"/>
          <p:cNvGrpSpPr/>
          <p:nvPr/>
        </p:nvGrpSpPr>
        <p:grpSpPr>
          <a:xfrm>
            <a:off x="14373195" y="5250728"/>
            <a:ext cx="1341453" cy="1341453"/>
            <a:chOff x="0" y="0"/>
            <a:chExt cx="1788604" cy="1788604"/>
          </a:xfrm>
        </p:grpSpPr>
        <p:grpSp>
          <p:nvGrpSpPr>
            <p:cNvPr id="302" name="Google Shape;302;p21"/>
            <p:cNvGrpSpPr/>
            <p:nvPr/>
          </p:nvGrpSpPr>
          <p:grpSpPr>
            <a:xfrm>
              <a:off x="0" y="0"/>
              <a:ext cx="1788604" cy="1788604"/>
              <a:chOff x="0" y="0"/>
              <a:chExt cx="812800" cy="812800"/>
            </a:xfrm>
          </p:grpSpPr>
          <p:sp>
            <p:nvSpPr>
              <p:cNvPr id="303" name="Google Shape;30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5" name="Google Shape;305;p21"/>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02</a:t>
              </a:r>
              <a:endParaRPr/>
            </a:p>
          </p:txBody>
        </p:sp>
      </p:grpSp>
      <p:grpSp>
        <p:nvGrpSpPr>
          <p:cNvPr id="306" name="Google Shape;306;p21"/>
          <p:cNvGrpSpPr/>
          <p:nvPr/>
        </p:nvGrpSpPr>
        <p:grpSpPr>
          <a:xfrm>
            <a:off x="13247601" y="8007249"/>
            <a:ext cx="3592575" cy="1364492"/>
            <a:chOff x="0" y="0"/>
            <a:chExt cx="4790100" cy="1819322"/>
          </a:xfrm>
        </p:grpSpPr>
        <p:sp>
          <p:nvSpPr>
            <p:cNvPr id="307" name="Google Shape;307;p21"/>
            <p:cNvSpPr txBox="1"/>
            <p:nvPr/>
          </p:nvSpPr>
          <p:spPr>
            <a:xfrm>
              <a:off x="0" y="0"/>
              <a:ext cx="47901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308" name="Google Shape;308;p21"/>
            <p:cNvSpPr txBox="1"/>
            <p:nvPr/>
          </p:nvSpPr>
          <p:spPr>
            <a:xfrm>
              <a:off x="609284" y="892622"/>
              <a:ext cx="35715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44"/>
        </a:solidFill>
      </p:bgPr>
    </p:bg>
    <p:spTree>
      <p:nvGrpSpPr>
        <p:cNvPr id="312" name="Shape 312"/>
        <p:cNvGrpSpPr/>
        <p:nvPr/>
      </p:nvGrpSpPr>
      <p:grpSpPr>
        <a:xfrm>
          <a:off x="0" y="0"/>
          <a:ext cx="0" cy="0"/>
          <a:chOff x="0" y="0"/>
          <a:chExt cx="0" cy="0"/>
        </a:xfrm>
      </p:grpSpPr>
      <p:sp>
        <p:nvSpPr>
          <p:cNvPr id="313" name="Google Shape;313;p22"/>
          <p:cNvSpPr/>
          <p:nvPr/>
        </p:nvSpPr>
        <p:spPr>
          <a:xfrm>
            <a:off x="4662982" y="-5099139"/>
            <a:ext cx="9001061" cy="10420910"/>
          </a:xfrm>
          <a:custGeom>
            <a:rect b="b" l="l" r="r" t="t"/>
            <a:pathLst>
              <a:path extrusionOk="0" h="10420910" w="9001061">
                <a:moveTo>
                  <a:pt x="0" y="0"/>
                </a:moveTo>
                <a:lnTo>
                  <a:pt x="9001061" y="0"/>
                </a:lnTo>
                <a:lnTo>
                  <a:pt x="9001061" y="10420910"/>
                </a:lnTo>
                <a:lnTo>
                  <a:pt x="0" y="10420910"/>
                </a:lnTo>
                <a:lnTo>
                  <a:pt x="0" y="0"/>
                </a:lnTo>
                <a:close/>
              </a:path>
            </a:pathLst>
          </a:custGeom>
          <a:blipFill rotWithShape="1">
            <a:blip r:embed="rId3">
              <a:alphaModFix/>
            </a:blip>
            <a:stretch>
              <a:fillRect b="0" l="0" r="0" t="0"/>
            </a:stretch>
          </a:blipFill>
          <a:ln>
            <a:noFill/>
          </a:ln>
        </p:spPr>
      </p:sp>
      <p:grpSp>
        <p:nvGrpSpPr>
          <p:cNvPr id="314" name="Google Shape;314;p22"/>
          <p:cNvGrpSpPr/>
          <p:nvPr/>
        </p:nvGrpSpPr>
        <p:grpSpPr>
          <a:xfrm>
            <a:off x="4073126" y="-4045953"/>
            <a:ext cx="10180772" cy="10180772"/>
            <a:chOff x="0" y="0"/>
            <a:chExt cx="812800" cy="812800"/>
          </a:xfrm>
        </p:grpSpPr>
        <p:sp>
          <p:nvSpPr>
            <p:cNvPr id="315" name="Google Shape;31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
              <a:solidFill>
                <a:srgbClr val="A88808"/>
              </a:solidFill>
              <a:prstDash val="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22"/>
          <p:cNvGrpSpPr/>
          <p:nvPr/>
        </p:nvGrpSpPr>
        <p:grpSpPr>
          <a:xfrm>
            <a:off x="3321529" y="1044433"/>
            <a:ext cx="1341453" cy="1341453"/>
            <a:chOff x="0" y="0"/>
            <a:chExt cx="1788604" cy="1788604"/>
          </a:xfrm>
        </p:grpSpPr>
        <p:grpSp>
          <p:nvGrpSpPr>
            <p:cNvPr id="318" name="Google Shape;318;p22"/>
            <p:cNvGrpSpPr/>
            <p:nvPr/>
          </p:nvGrpSpPr>
          <p:grpSpPr>
            <a:xfrm>
              <a:off x="0" y="0"/>
              <a:ext cx="1788604" cy="1788604"/>
              <a:chOff x="0" y="0"/>
              <a:chExt cx="812800" cy="812800"/>
            </a:xfrm>
          </p:grpSpPr>
          <p:sp>
            <p:nvSpPr>
              <p:cNvPr id="319" name="Google Shape;31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22"/>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01</a:t>
              </a:r>
              <a:endParaRPr/>
            </a:p>
          </p:txBody>
        </p:sp>
      </p:grpSp>
      <p:grpSp>
        <p:nvGrpSpPr>
          <p:cNvPr id="322" name="Google Shape;322;p22"/>
          <p:cNvGrpSpPr/>
          <p:nvPr/>
        </p:nvGrpSpPr>
        <p:grpSpPr>
          <a:xfrm>
            <a:off x="4787493" y="3980318"/>
            <a:ext cx="1341453" cy="1341453"/>
            <a:chOff x="0" y="0"/>
            <a:chExt cx="1788604" cy="1788604"/>
          </a:xfrm>
        </p:grpSpPr>
        <p:grpSp>
          <p:nvGrpSpPr>
            <p:cNvPr id="323" name="Google Shape;323;p22"/>
            <p:cNvGrpSpPr/>
            <p:nvPr/>
          </p:nvGrpSpPr>
          <p:grpSpPr>
            <a:xfrm>
              <a:off x="0" y="0"/>
              <a:ext cx="1788604" cy="1788604"/>
              <a:chOff x="0" y="0"/>
              <a:chExt cx="812800" cy="812800"/>
            </a:xfrm>
          </p:grpSpPr>
          <p:sp>
            <p:nvSpPr>
              <p:cNvPr id="324" name="Google Shape;32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 name="Google Shape;326;p22"/>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02</a:t>
              </a:r>
              <a:endParaRPr/>
            </a:p>
          </p:txBody>
        </p:sp>
      </p:grpSp>
      <p:grpSp>
        <p:nvGrpSpPr>
          <p:cNvPr id="327" name="Google Shape;327;p22"/>
          <p:cNvGrpSpPr/>
          <p:nvPr/>
        </p:nvGrpSpPr>
        <p:grpSpPr>
          <a:xfrm>
            <a:off x="13583172" y="1238813"/>
            <a:ext cx="1341453" cy="1341453"/>
            <a:chOff x="0" y="0"/>
            <a:chExt cx="1788604" cy="1788604"/>
          </a:xfrm>
        </p:grpSpPr>
        <p:grpSp>
          <p:nvGrpSpPr>
            <p:cNvPr id="328" name="Google Shape;328;p22"/>
            <p:cNvGrpSpPr/>
            <p:nvPr/>
          </p:nvGrpSpPr>
          <p:grpSpPr>
            <a:xfrm>
              <a:off x="0" y="0"/>
              <a:ext cx="1788604" cy="1788604"/>
              <a:chOff x="0" y="0"/>
              <a:chExt cx="812800" cy="812800"/>
            </a:xfrm>
          </p:grpSpPr>
          <p:sp>
            <p:nvSpPr>
              <p:cNvPr id="329" name="Google Shape;32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1" name="Google Shape;331;p22"/>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04</a:t>
              </a:r>
              <a:endParaRPr/>
            </a:p>
          </p:txBody>
        </p:sp>
      </p:grpSp>
      <p:grpSp>
        <p:nvGrpSpPr>
          <p:cNvPr id="332" name="Google Shape;332;p22"/>
          <p:cNvGrpSpPr/>
          <p:nvPr/>
        </p:nvGrpSpPr>
        <p:grpSpPr>
          <a:xfrm>
            <a:off x="11932495" y="4012159"/>
            <a:ext cx="1341453" cy="1341453"/>
            <a:chOff x="0" y="0"/>
            <a:chExt cx="1788604" cy="1788604"/>
          </a:xfrm>
        </p:grpSpPr>
        <p:grpSp>
          <p:nvGrpSpPr>
            <p:cNvPr id="333" name="Google Shape;333;p22"/>
            <p:cNvGrpSpPr/>
            <p:nvPr/>
          </p:nvGrpSpPr>
          <p:grpSpPr>
            <a:xfrm>
              <a:off x="0" y="0"/>
              <a:ext cx="1788604" cy="1788604"/>
              <a:chOff x="0" y="0"/>
              <a:chExt cx="812800" cy="812800"/>
            </a:xfrm>
          </p:grpSpPr>
          <p:sp>
            <p:nvSpPr>
              <p:cNvPr id="334" name="Google Shape;33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8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6" name="Google Shape;336;p22"/>
            <p:cNvSpPr txBox="1"/>
            <p:nvPr/>
          </p:nvSpPr>
          <p:spPr>
            <a:xfrm>
              <a:off x="252734" y="34300"/>
              <a:ext cx="1283137" cy="141837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03</a:t>
              </a:r>
              <a:endParaRPr/>
            </a:p>
          </p:txBody>
        </p:sp>
      </p:grpSp>
      <p:sp>
        <p:nvSpPr>
          <p:cNvPr id="337" name="Google Shape;337;p22"/>
          <p:cNvSpPr txBox="1"/>
          <p:nvPr/>
        </p:nvSpPr>
        <p:spPr>
          <a:xfrm>
            <a:off x="835271" y="966529"/>
            <a:ext cx="2255786" cy="9715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338" name="Google Shape;338;p22"/>
          <p:cNvSpPr txBox="1"/>
          <p:nvPr/>
        </p:nvSpPr>
        <p:spPr>
          <a:xfrm>
            <a:off x="595617" y="2075309"/>
            <a:ext cx="2539200" cy="695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39" name="Google Shape;339;p22"/>
          <p:cNvSpPr txBox="1"/>
          <p:nvPr/>
        </p:nvSpPr>
        <p:spPr>
          <a:xfrm>
            <a:off x="2104850" y="4012159"/>
            <a:ext cx="2255786" cy="9715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340" name="Google Shape;340;p22"/>
          <p:cNvSpPr txBox="1"/>
          <p:nvPr/>
        </p:nvSpPr>
        <p:spPr>
          <a:xfrm>
            <a:off x="1865196" y="5120939"/>
            <a:ext cx="2539200" cy="695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41" name="Google Shape;341;p22"/>
          <p:cNvSpPr txBox="1"/>
          <p:nvPr/>
        </p:nvSpPr>
        <p:spPr>
          <a:xfrm>
            <a:off x="15153225" y="1189449"/>
            <a:ext cx="2255786" cy="971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342" name="Google Shape;342;p22"/>
          <p:cNvSpPr txBox="1"/>
          <p:nvPr/>
        </p:nvSpPr>
        <p:spPr>
          <a:xfrm>
            <a:off x="15153225" y="2298229"/>
            <a:ext cx="25392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43" name="Google Shape;343;p22"/>
          <p:cNvSpPr txBox="1"/>
          <p:nvPr/>
        </p:nvSpPr>
        <p:spPr>
          <a:xfrm>
            <a:off x="13654948" y="4235079"/>
            <a:ext cx="2255786" cy="971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Main Point Here</a:t>
            </a:r>
            <a:endParaRPr/>
          </a:p>
        </p:txBody>
      </p:sp>
      <p:sp>
        <p:nvSpPr>
          <p:cNvPr id="344" name="Google Shape;344;p22"/>
          <p:cNvSpPr txBox="1"/>
          <p:nvPr/>
        </p:nvSpPr>
        <p:spPr>
          <a:xfrm>
            <a:off x="13654948" y="5343859"/>
            <a:ext cx="25392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nvGrpSpPr>
          <p:cNvPr id="345" name="Google Shape;345;p22"/>
          <p:cNvGrpSpPr/>
          <p:nvPr/>
        </p:nvGrpSpPr>
        <p:grpSpPr>
          <a:xfrm>
            <a:off x="3263753" y="7127022"/>
            <a:ext cx="11760494" cy="2131278"/>
            <a:chOff x="0" y="0"/>
            <a:chExt cx="15680659" cy="2841704"/>
          </a:xfrm>
        </p:grpSpPr>
        <p:sp>
          <p:nvSpPr>
            <p:cNvPr id="346" name="Google Shape;346;p22"/>
            <p:cNvSpPr txBox="1"/>
            <p:nvPr/>
          </p:nvSpPr>
          <p:spPr>
            <a:xfrm>
              <a:off x="0" y="773152"/>
              <a:ext cx="15680659" cy="1295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399" u="none" cap="none" strike="noStrike">
                  <a:solidFill>
                    <a:srgbClr val="FFFFFF"/>
                  </a:solidFill>
                  <a:latin typeface="Berkshire Swash"/>
                  <a:ea typeface="Berkshire Swash"/>
                  <a:cs typeface="Berkshire Swash"/>
                  <a:sym typeface="Berkshire Swash"/>
                </a:rPr>
                <a:t>Key Points</a:t>
              </a:r>
              <a:endParaRPr/>
            </a:p>
          </p:txBody>
        </p:sp>
        <p:sp>
          <p:nvSpPr>
            <p:cNvPr id="347" name="Google Shape;347;p22"/>
            <p:cNvSpPr/>
            <p:nvPr/>
          </p:nvSpPr>
          <p:spPr>
            <a:xfrm>
              <a:off x="6420580" y="0"/>
              <a:ext cx="2839500" cy="557252"/>
            </a:xfrm>
            <a:custGeom>
              <a:rect b="b" l="l" r="r" t="t"/>
              <a:pathLst>
                <a:path extrusionOk="0" h="557252" w="2839500">
                  <a:moveTo>
                    <a:pt x="0" y="0"/>
                  </a:moveTo>
                  <a:lnTo>
                    <a:pt x="2839499" y="0"/>
                  </a:lnTo>
                  <a:lnTo>
                    <a:pt x="2839499" y="557252"/>
                  </a:lnTo>
                  <a:lnTo>
                    <a:pt x="0" y="557252"/>
                  </a:lnTo>
                  <a:lnTo>
                    <a:pt x="0" y="0"/>
                  </a:lnTo>
                  <a:close/>
                </a:path>
              </a:pathLst>
            </a:custGeom>
            <a:blipFill rotWithShape="1">
              <a:blip r:embed="rId4">
                <a:alphaModFix/>
              </a:blip>
              <a:stretch>
                <a:fillRect b="0" l="0" r="0" t="0"/>
              </a:stretch>
            </a:blipFill>
            <a:ln>
              <a:noFill/>
            </a:ln>
          </p:spPr>
        </p:sp>
        <p:sp>
          <p:nvSpPr>
            <p:cNvPr id="348" name="Google Shape;348;p22"/>
            <p:cNvSpPr/>
            <p:nvPr/>
          </p:nvSpPr>
          <p:spPr>
            <a:xfrm flipH="1" rot="10800000">
              <a:off x="6420580" y="2284452"/>
              <a:ext cx="2839500" cy="557252"/>
            </a:xfrm>
            <a:custGeom>
              <a:rect b="b" l="l" r="r" t="t"/>
              <a:pathLst>
                <a:path extrusionOk="0" h="557252" w="2839500">
                  <a:moveTo>
                    <a:pt x="0" y="557252"/>
                  </a:moveTo>
                  <a:lnTo>
                    <a:pt x="2839499" y="557252"/>
                  </a:lnTo>
                  <a:lnTo>
                    <a:pt x="2839499" y="0"/>
                  </a:lnTo>
                  <a:lnTo>
                    <a:pt x="0" y="0"/>
                  </a:lnTo>
                  <a:lnTo>
                    <a:pt x="0" y="557252"/>
                  </a:lnTo>
                  <a:close/>
                </a:path>
              </a:pathLst>
            </a:custGeom>
            <a:blipFill rotWithShape="1">
              <a:blip r:embed="rId4">
                <a:alphaModFix/>
              </a:blip>
              <a:stretch>
                <a:fillRect b="0" l="0" r="0" t="0"/>
              </a:stretch>
            </a:blipFill>
            <a:ln>
              <a:noFill/>
            </a:ln>
          </p:spPr>
        </p:sp>
      </p:grpSp>
      <p:sp>
        <p:nvSpPr>
          <p:cNvPr id="349" name="Google Shape;349;p22"/>
          <p:cNvSpPr/>
          <p:nvPr/>
        </p:nvSpPr>
        <p:spPr>
          <a:xfrm>
            <a:off x="-892384" y="6916910"/>
            <a:ext cx="4965510" cy="4984201"/>
          </a:xfrm>
          <a:custGeom>
            <a:rect b="b" l="l" r="r" t="t"/>
            <a:pathLst>
              <a:path extrusionOk="0" h="4984201" w="4965510">
                <a:moveTo>
                  <a:pt x="0" y="0"/>
                </a:moveTo>
                <a:lnTo>
                  <a:pt x="4965510" y="0"/>
                </a:lnTo>
                <a:lnTo>
                  <a:pt x="4965510" y="4984201"/>
                </a:lnTo>
                <a:lnTo>
                  <a:pt x="0" y="4984201"/>
                </a:lnTo>
                <a:lnTo>
                  <a:pt x="0" y="0"/>
                </a:lnTo>
                <a:close/>
              </a:path>
            </a:pathLst>
          </a:custGeom>
          <a:blipFill rotWithShape="1">
            <a:blip r:embed="rId5">
              <a:alphaModFix/>
            </a:blip>
            <a:stretch>
              <a:fillRect b="0" l="0" r="0" t="0"/>
            </a:stretch>
          </a:blipFill>
          <a:ln>
            <a:noFill/>
          </a:ln>
        </p:spPr>
      </p:sp>
      <p:sp>
        <p:nvSpPr>
          <p:cNvPr id="350" name="Google Shape;350;p22"/>
          <p:cNvSpPr/>
          <p:nvPr/>
        </p:nvSpPr>
        <p:spPr>
          <a:xfrm>
            <a:off x="14253898" y="6556087"/>
            <a:ext cx="4965510" cy="4984201"/>
          </a:xfrm>
          <a:custGeom>
            <a:rect b="b" l="l" r="r" t="t"/>
            <a:pathLst>
              <a:path extrusionOk="0" h="4984201" w="4965510">
                <a:moveTo>
                  <a:pt x="0" y="0"/>
                </a:moveTo>
                <a:lnTo>
                  <a:pt x="4965511" y="0"/>
                </a:lnTo>
                <a:lnTo>
                  <a:pt x="4965511" y="4984201"/>
                </a:lnTo>
                <a:lnTo>
                  <a:pt x="0" y="4984201"/>
                </a:lnTo>
                <a:lnTo>
                  <a:pt x="0" y="0"/>
                </a:lnTo>
                <a:close/>
              </a:path>
            </a:pathLst>
          </a:custGeom>
          <a:blipFill rotWithShape="1">
            <a:blip r:embed="rId5">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