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10287000" cx="18288000"/>
  <p:notesSz cx="6858000" cy="9144000"/>
  <p:embeddedFontLst>
    <p:embeddedFont>
      <p:font typeface="Lato"/>
      <p:bold r:id="rId32"/>
      <p:boldItalic r:id="rId33"/>
    </p:embeddedFont>
    <p:embeddedFont>
      <p:font typeface="Pacifico"/>
      <p:regular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B37E202-C3AF-4CDF-8DCA-5E2CF8F54AE5}">
  <a:tblStyle styleId="{BB37E202-C3AF-4CDF-8DCA-5E2CF8F54AE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Lato-boldItalic.fntdata"/><Relationship Id="rId10" Type="http://schemas.openxmlformats.org/officeDocument/2006/relationships/slide" Target="slides/slide4.xml"/><Relationship Id="rId32" Type="http://schemas.openxmlformats.org/officeDocument/2006/relationships/font" Target="fonts/Lato-bold.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Pacifico-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38.png"/><Relationship Id="rId5" Type="http://schemas.openxmlformats.org/officeDocument/2006/relationships/image" Target="../media/image36.png"/><Relationship Id="rId6"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55.png"/><Relationship Id="rId5" Type="http://schemas.openxmlformats.org/officeDocument/2006/relationships/image" Target="../media/image44.png"/><Relationship Id="rId6"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3.jpg"/><Relationship Id="rId4" Type="http://schemas.openxmlformats.org/officeDocument/2006/relationships/image" Target="../media/image53.png"/><Relationship Id="rId5" Type="http://schemas.openxmlformats.org/officeDocument/2006/relationships/image" Target="../media/image59.png"/><Relationship Id="rId6"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4.png"/><Relationship Id="rId4" Type="http://schemas.openxmlformats.org/officeDocument/2006/relationships/image" Target="../media/image47.png"/><Relationship Id="rId5"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2.png"/><Relationship Id="rId4" Type="http://schemas.openxmlformats.org/officeDocument/2006/relationships/image" Target="../media/image69.png"/><Relationship Id="rId10" Type="http://schemas.openxmlformats.org/officeDocument/2006/relationships/image" Target="../media/image65.png"/><Relationship Id="rId9" Type="http://schemas.openxmlformats.org/officeDocument/2006/relationships/image" Target="../media/image67.png"/><Relationship Id="rId5" Type="http://schemas.openxmlformats.org/officeDocument/2006/relationships/image" Target="../media/image72.png"/><Relationship Id="rId6" Type="http://schemas.openxmlformats.org/officeDocument/2006/relationships/image" Target="../media/image62.png"/><Relationship Id="rId7" Type="http://schemas.openxmlformats.org/officeDocument/2006/relationships/image" Target="../media/image61.png"/><Relationship Id="rId8" Type="http://schemas.openxmlformats.org/officeDocument/2006/relationships/image" Target="../media/image6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1.png"/><Relationship Id="rId4" Type="http://schemas.openxmlformats.org/officeDocument/2006/relationships/image" Target="../media/image76.png"/><Relationship Id="rId5" Type="http://schemas.openxmlformats.org/officeDocument/2006/relationships/image" Target="../media/image57.png"/><Relationship Id="rId6" Type="http://schemas.openxmlformats.org/officeDocument/2006/relationships/image" Target="../media/image53.png"/><Relationship Id="rId7" Type="http://schemas.openxmlformats.org/officeDocument/2006/relationships/image" Target="../media/image7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8.png"/><Relationship Id="rId4" Type="http://schemas.openxmlformats.org/officeDocument/2006/relationships/image" Target="../media/image78.png"/><Relationship Id="rId5" Type="http://schemas.openxmlformats.org/officeDocument/2006/relationships/image" Target="../media/image66.png"/><Relationship Id="rId6" Type="http://schemas.openxmlformats.org/officeDocument/2006/relationships/image" Target="../media/image88.png"/><Relationship Id="rId7" Type="http://schemas.openxmlformats.org/officeDocument/2006/relationships/image" Target="../media/image83.png"/><Relationship Id="rId8" Type="http://schemas.openxmlformats.org/officeDocument/2006/relationships/image" Target="../media/image7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0.png"/><Relationship Id="rId4" Type="http://schemas.openxmlformats.org/officeDocument/2006/relationships/image" Target="../media/image71.png"/><Relationship Id="rId5" Type="http://schemas.openxmlformats.org/officeDocument/2006/relationships/image" Target="../media/image75.png"/><Relationship Id="rId6" Type="http://schemas.openxmlformats.org/officeDocument/2006/relationships/image" Target="../media/image7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73.png"/><Relationship Id="rId5" Type="http://schemas.openxmlformats.org/officeDocument/2006/relationships/image" Target="../media/image97.png"/><Relationship Id="rId6" Type="http://schemas.openxmlformats.org/officeDocument/2006/relationships/image" Target="../media/image84.png"/><Relationship Id="rId7" Type="http://schemas.openxmlformats.org/officeDocument/2006/relationships/image" Target="../media/image7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9.jpg"/><Relationship Id="rId4" Type="http://schemas.openxmlformats.org/officeDocument/2006/relationships/image" Target="../media/image80.png"/><Relationship Id="rId11" Type="http://schemas.openxmlformats.org/officeDocument/2006/relationships/image" Target="../media/image102.png"/><Relationship Id="rId10" Type="http://schemas.openxmlformats.org/officeDocument/2006/relationships/image" Target="../media/image92.png"/><Relationship Id="rId9" Type="http://schemas.openxmlformats.org/officeDocument/2006/relationships/image" Target="../media/image96.png"/><Relationship Id="rId5" Type="http://schemas.openxmlformats.org/officeDocument/2006/relationships/image" Target="../media/image89.png"/><Relationship Id="rId6" Type="http://schemas.openxmlformats.org/officeDocument/2006/relationships/image" Target="../media/image87.png"/><Relationship Id="rId7" Type="http://schemas.openxmlformats.org/officeDocument/2006/relationships/image" Target="../media/image81.png"/><Relationship Id="rId8" Type="http://schemas.openxmlformats.org/officeDocument/2006/relationships/image" Target="../media/image1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1.png"/><Relationship Id="rId4" Type="http://schemas.openxmlformats.org/officeDocument/2006/relationships/image" Target="../media/image146.png"/><Relationship Id="rId5" Type="http://schemas.openxmlformats.org/officeDocument/2006/relationships/image" Target="../media/image105.png"/><Relationship Id="rId6" Type="http://schemas.openxmlformats.org/officeDocument/2006/relationships/image" Target="../media/image1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6.jpg"/><Relationship Id="rId4" Type="http://schemas.openxmlformats.org/officeDocument/2006/relationships/image" Target="../media/image134.png"/><Relationship Id="rId5" Type="http://schemas.openxmlformats.org/officeDocument/2006/relationships/image" Target="../media/image10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5.jpg"/><Relationship Id="rId4" Type="http://schemas.openxmlformats.org/officeDocument/2006/relationships/image" Target="../media/image145.png"/><Relationship Id="rId5" Type="http://schemas.openxmlformats.org/officeDocument/2006/relationships/image" Target="../media/image10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3.png"/><Relationship Id="rId4" Type="http://schemas.openxmlformats.org/officeDocument/2006/relationships/image" Target="../media/image123.png"/><Relationship Id="rId5" Type="http://schemas.openxmlformats.org/officeDocument/2006/relationships/image" Target="../media/image132.png"/><Relationship Id="rId6" Type="http://schemas.openxmlformats.org/officeDocument/2006/relationships/image" Target="../media/image143.png"/></Relationships>
</file>

<file path=ppt/slides/_rels/slide24.xml.rels><?xml version="1.0" encoding="UTF-8" standalone="yes"?><Relationships xmlns="http://schemas.openxmlformats.org/package/2006/relationships"><Relationship Id="rId20" Type="http://schemas.openxmlformats.org/officeDocument/2006/relationships/image" Target="../media/image96.png"/><Relationship Id="rId22" Type="http://schemas.openxmlformats.org/officeDocument/2006/relationships/image" Target="../media/image101.png"/><Relationship Id="rId21" Type="http://schemas.openxmlformats.org/officeDocument/2006/relationships/image" Target="../media/image92.png"/><Relationship Id="rId24" Type="http://schemas.openxmlformats.org/officeDocument/2006/relationships/image" Target="../media/image49.png"/><Relationship Id="rId23" Type="http://schemas.openxmlformats.org/officeDocument/2006/relationships/image" Target="../media/image110.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40.png"/><Relationship Id="rId4" Type="http://schemas.openxmlformats.org/officeDocument/2006/relationships/image" Target="../media/image21.png"/><Relationship Id="rId9" Type="http://schemas.openxmlformats.org/officeDocument/2006/relationships/image" Target="../media/image31.png"/><Relationship Id="rId26" Type="http://schemas.openxmlformats.org/officeDocument/2006/relationships/image" Target="../media/image11.png"/><Relationship Id="rId25" Type="http://schemas.openxmlformats.org/officeDocument/2006/relationships/image" Target="../media/image58.png"/><Relationship Id="rId28" Type="http://schemas.openxmlformats.org/officeDocument/2006/relationships/image" Target="../media/image15.png"/><Relationship Id="rId27"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18.png"/><Relationship Id="rId29" Type="http://schemas.openxmlformats.org/officeDocument/2006/relationships/image" Target="../media/image30.png"/><Relationship Id="rId7" Type="http://schemas.openxmlformats.org/officeDocument/2006/relationships/image" Target="../media/image46.png"/><Relationship Id="rId8" Type="http://schemas.openxmlformats.org/officeDocument/2006/relationships/image" Target="../media/image24.png"/><Relationship Id="rId31" Type="http://schemas.openxmlformats.org/officeDocument/2006/relationships/image" Target="../media/image53.png"/><Relationship Id="rId30" Type="http://schemas.openxmlformats.org/officeDocument/2006/relationships/image" Target="../media/image62.png"/><Relationship Id="rId11" Type="http://schemas.openxmlformats.org/officeDocument/2006/relationships/image" Target="../media/image27.png"/><Relationship Id="rId33" Type="http://schemas.openxmlformats.org/officeDocument/2006/relationships/image" Target="../media/image123.png"/><Relationship Id="rId10" Type="http://schemas.openxmlformats.org/officeDocument/2006/relationships/image" Target="../media/image26.png"/><Relationship Id="rId32" Type="http://schemas.openxmlformats.org/officeDocument/2006/relationships/image" Target="../media/image146.png"/><Relationship Id="rId13" Type="http://schemas.openxmlformats.org/officeDocument/2006/relationships/image" Target="../media/image72.png"/><Relationship Id="rId12" Type="http://schemas.openxmlformats.org/officeDocument/2006/relationships/image" Target="../media/image32.png"/><Relationship Id="rId15" Type="http://schemas.openxmlformats.org/officeDocument/2006/relationships/image" Target="../media/image152.png"/><Relationship Id="rId14" Type="http://schemas.openxmlformats.org/officeDocument/2006/relationships/image" Target="../media/image162.png"/><Relationship Id="rId17" Type="http://schemas.openxmlformats.org/officeDocument/2006/relationships/image" Target="../media/image73.png"/><Relationship Id="rId16" Type="http://schemas.openxmlformats.org/officeDocument/2006/relationships/image" Target="../media/image158.png"/><Relationship Id="rId19" Type="http://schemas.openxmlformats.org/officeDocument/2006/relationships/image" Target="../media/image87.png"/><Relationship Id="rId18" Type="http://schemas.openxmlformats.org/officeDocument/2006/relationships/image" Target="../media/image89.png"/></Relationships>
</file>

<file path=ppt/slides/_rels/slide25.xml.rels><?xml version="1.0" encoding="UTF-8" standalone="yes"?><Relationships xmlns="http://schemas.openxmlformats.org/package/2006/relationships"><Relationship Id="rId40" Type="http://schemas.openxmlformats.org/officeDocument/2006/relationships/image" Target="../media/image80.png"/><Relationship Id="rId20" Type="http://schemas.openxmlformats.org/officeDocument/2006/relationships/image" Target="../media/image102.png"/><Relationship Id="rId42" Type="http://schemas.openxmlformats.org/officeDocument/2006/relationships/image" Target="../media/image132.png"/><Relationship Id="rId41" Type="http://schemas.openxmlformats.org/officeDocument/2006/relationships/image" Target="../media/image105.png"/><Relationship Id="rId22" Type="http://schemas.openxmlformats.org/officeDocument/2006/relationships/image" Target="../media/image145.png"/><Relationship Id="rId21" Type="http://schemas.openxmlformats.org/officeDocument/2006/relationships/image" Target="../media/image134.png"/><Relationship Id="rId24" Type="http://schemas.openxmlformats.org/officeDocument/2006/relationships/image" Target="../media/image143.png"/><Relationship Id="rId23"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29.png"/><Relationship Id="rId26" Type="http://schemas.openxmlformats.org/officeDocument/2006/relationships/image" Target="../media/image8.png"/><Relationship Id="rId25" Type="http://schemas.openxmlformats.org/officeDocument/2006/relationships/image" Target="../media/image47.png"/><Relationship Id="rId28" Type="http://schemas.openxmlformats.org/officeDocument/2006/relationships/image" Target="../media/image2.png"/><Relationship Id="rId27"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3.png"/><Relationship Id="rId29" Type="http://schemas.openxmlformats.org/officeDocument/2006/relationships/image" Target="../media/image5.png"/><Relationship Id="rId7" Type="http://schemas.openxmlformats.org/officeDocument/2006/relationships/image" Target="../media/image9.png"/><Relationship Id="rId8" Type="http://schemas.openxmlformats.org/officeDocument/2006/relationships/image" Target="../media/image20.png"/><Relationship Id="rId31" Type="http://schemas.openxmlformats.org/officeDocument/2006/relationships/image" Target="../media/image50.png"/><Relationship Id="rId30" Type="http://schemas.openxmlformats.org/officeDocument/2006/relationships/image" Target="../media/image19.png"/><Relationship Id="rId11" Type="http://schemas.openxmlformats.org/officeDocument/2006/relationships/image" Target="../media/image34.png"/><Relationship Id="rId33" Type="http://schemas.openxmlformats.org/officeDocument/2006/relationships/image" Target="../media/image28.png"/><Relationship Id="rId10" Type="http://schemas.openxmlformats.org/officeDocument/2006/relationships/image" Target="../media/image33.png"/><Relationship Id="rId32" Type="http://schemas.openxmlformats.org/officeDocument/2006/relationships/image" Target="../media/image37.png"/><Relationship Id="rId13" Type="http://schemas.openxmlformats.org/officeDocument/2006/relationships/image" Target="../media/image51.png"/><Relationship Id="rId35" Type="http://schemas.openxmlformats.org/officeDocument/2006/relationships/image" Target="../media/image38.png"/><Relationship Id="rId12" Type="http://schemas.openxmlformats.org/officeDocument/2006/relationships/image" Target="../media/image44.png"/><Relationship Id="rId34" Type="http://schemas.openxmlformats.org/officeDocument/2006/relationships/image" Target="../media/image40.png"/><Relationship Id="rId15" Type="http://schemas.openxmlformats.org/officeDocument/2006/relationships/image" Target="../media/image57.png"/><Relationship Id="rId37" Type="http://schemas.openxmlformats.org/officeDocument/2006/relationships/image" Target="../media/image39.png"/><Relationship Id="rId14" Type="http://schemas.openxmlformats.org/officeDocument/2006/relationships/image" Target="../media/image52.png"/><Relationship Id="rId36" Type="http://schemas.openxmlformats.org/officeDocument/2006/relationships/image" Target="../media/image36.png"/><Relationship Id="rId17" Type="http://schemas.openxmlformats.org/officeDocument/2006/relationships/image" Target="../media/image74.png"/><Relationship Id="rId39" Type="http://schemas.openxmlformats.org/officeDocument/2006/relationships/image" Target="../media/image97.png"/><Relationship Id="rId16" Type="http://schemas.openxmlformats.org/officeDocument/2006/relationships/image" Target="../media/image68.png"/><Relationship Id="rId38" Type="http://schemas.openxmlformats.org/officeDocument/2006/relationships/image" Target="../media/image100.png"/><Relationship Id="rId19" Type="http://schemas.openxmlformats.org/officeDocument/2006/relationships/image" Target="../media/image84.png"/><Relationship Id="rId18"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3.png"/><Relationship Id="rId4" Type="http://schemas.openxmlformats.org/officeDocument/2006/relationships/image" Target="../media/image20.png"/><Relationship Id="rId5" Type="http://schemas.openxmlformats.org/officeDocument/2006/relationships/image" Target="../media/image15.png"/><Relationship Id="rId6"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0.png"/><Relationship Id="rId4" Type="http://schemas.openxmlformats.org/officeDocument/2006/relationships/image" Target="../media/image25.png"/><Relationship Id="rId5" Type="http://schemas.openxmlformats.org/officeDocument/2006/relationships/image" Target="../media/image18.png"/><Relationship Id="rId6" Type="http://schemas.openxmlformats.org/officeDocument/2006/relationships/image" Target="../media/image29.png"/><Relationship Id="rId7" Type="http://schemas.openxmlformats.org/officeDocument/2006/relationships/image" Target="../media/image19.png"/><Relationship Id="rId8"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31.png"/><Relationship Id="rId5" Type="http://schemas.openxmlformats.org/officeDocument/2006/relationships/image" Target="../media/image26.png"/><Relationship Id="rId6" Type="http://schemas.openxmlformats.org/officeDocument/2006/relationships/image" Target="../media/image33.png"/><Relationship Id="rId7" Type="http://schemas.openxmlformats.org/officeDocument/2006/relationships/image" Target="../media/image30.png"/><Relationship Id="rId8"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5.png"/><Relationship Id="rId4" Type="http://schemas.openxmlformats.org/officeDocument/2006/relationships/image" Target="../media/image32.png"/><Relationship Id="rId5"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572895" y="0"/>
            <a:ext cx="17142211" cy="10287000"/>
          </a:xfrm>
          <a:prstGeom prst="rect">
            <a:avLst/>
          </a:prstGeom>
          <a:noFill/>
          <a:ln>
            <a:noFill/>
          </a:ln>
        </p:spPr>
      </p:pic>
      <p:grpSp>
        <p:nvGrpSpPr>
          <p:cNvPr id="85" name="Google Shape;85;p13"/>
          <p:cNvGrpSpPr/>
          <p:nvPr/>
        </p:nvGrpSpPr>
        <p:grpSpPr>
          <a:xfrm>
            <a:off x="3943158" y="2093981"/>
            <a:ext cx="10401684" cy="6130728"/>
            <a:chOff x="0" y="-47625"/>
            <a:chExt cx="2739538" cy="1614677"/>
          </a:xfrm>
        </p:grpSpPr>
        <p:sp>
          <p:nvSpPr>
            <p:cNvPr id="86" name="Google Shape;86;p13"/>
            <p:cNvSpPr/>
            <p:nvPr/>
          </p:nvSpPr>
          <p:spPr>
            <a:xfrm>
              <a:off x="0" y="0"/>
              <a:ext cx="2739538" cy="1567052"/>
            </a:xfrm>
            <a:custGeom>
              <a:rect b="b" l="l" r="r" t="t"/>
              <a:pathLst>
                <a:path extrusionOk="0" h="1567052" w="2739538">
                  <a:moveTo>
                    <a:pt x="0" y="0"/>
                  </a:moveTo>
                  <a:lnTo>
                    <a:pt x="2739538" y="0"/>
                  </a:lnTo>
                  <a:lnTo>
                    <a:pt x="2739538" y="1567052"/>
                  </a:lnTo>
                  <a:lnTo>
                    <a:pt x="0" y="1567052"/>
                  </a:lnTo>
                  <a:close/>
                </a:path>
              </a:pathLst>
            </a:custGeom>
            <a:solidFill>
              <a:srgbClr val="F4F1EF"/>
            </a:solidFill>
            <a:ln>
              <a:noFill/>
            </a:ln>
          </p:spPr>
        </p:sp>
        <p:sp>
          <p:nvSpPr>
            <p:cNvPr id="87" name="Google Shape;87;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13"/>
          <p:cNvSpPr/>
          <p:nvPr/>
        </p:nvSpPr>
        <p:spPr>
          <a:xfrm rot="-727487">
            <a:off x="2625511" y="2047682"/>
            <a:ext cx="2874206" cy="3521233"/>
          </a:xfrm>
          <a:custGeom>
            <a:rect b="b" l="l" r="r" t="t"/>
            <a:pathLst>
              <a:path extrusionOk="0" h="3521926" w="2874772">
                <a:moveTo>
                  <a:pt x="0" y="0"/>
                </a:moveTo>
                <a:lnTo>
                  <a:pt x="2874772" y="0"/>
                </a:lnTo>
                <a:lnTo>
                  <a:pt x="2874772" y="3521926"/>
                </a:lnTo>
                <a:lnTo>
                  <a:pt x="0" y="3521926"/>
                </a:lnTo>
                <a:lnTo>
                  <a:pt x="0" y="0"/>
                </a:lnTo>
                <a:close/>
              </a:path>
            </a:pathLst>
          </a:custGeom>
          <a:blipFill rotWithShape="1">
            <a:blip r:embed="rId4">
              <a:alphaModFix/>
            </a:blip>
            <a:stretch>
              <a:fillRect b="0" l="0" r="0" t="0"/>
            </a:stretch>
          </a:blipFill>
          <a:ln>
            <a:noFill/>
          </a:ln>
        </p:spPr>
      </p:sp>
      <p:sp>
        <p:nvSpPr>
          <p:cNvPr id="89" name="Google Shape;89;p13"/>
          <p:cNvSpPr/>
          <p:nvPr/>
        </p:nvSpPr>
        <p:spPr>
          <a:xfrm rot="1108638">
            <a:off x="14163892" y="1976634"/>
            <a:ext cx="1588953" cy="2311969"/>
          </a:xfrm>
          <a:custGeom>
            <a:rect b="b" l="l" r="r" t="t"/>
            <a:pathLst>
              <a:path extrusionOk="0" h="2311969" w="1588953">
                <a:moveTo>
                  <a:pt x="0" y="0"/>
                </a:moveTo>
                <a:lnTo>
                  <a:pt x="1588953" y="0"/>
                </a:lnTo>
                <a:lnTo>
                  <a:pt x="1588953" y="2311968"/>
                </a:lnTo>
                <a:lnTo>
                  <a:pt x="0" y="2311968"/>
                </a:lnTo>
                <a:lnTo>
                  <a:pt x="0" y="0"/>
                </a:lnTo>
                <a:close/>
              </a:path>
            </a:pathLst>
          </a:custGeom>
          <a:blipFill rotWithShape="1">
            <a:blip r:embed="rId5">
              <a:alphaModFix/>
            </a:blip>
            <a:stretch>
              <a:fillRect b="0" l="0" r="0" t="0"/>
            </a:stretch>
          </a:blipFill>
          <a:ln>
            <a:noFill/>
          </a:ln>
        </p:spPr>
      </p:sp>
      <p:sp>
        <p:nvSpPr>
          <p:cNvPr id="90" name="Google Shape;90;p13"/>
          <p:cNvSpPr/>
          <p:nvPr/>
        </p:nvSpPr>
        <p:spPr>
          <a:xfrm rot="-314571">
            <a:off x="11760828" y="4132476"/>
            <a:ext cx="2248432" cy="2417669"/>
          </a:xfrm>
          <a:custGeom>
            <a:rect b="b" l="l" r="r" t="t"/>
            <a:pathLst>
              <a:path extrusionOk="0" h="2417669" w="2248432">
                <a:moveTo>
                  <a:pt x="0" y="0"/>
                </a:moveTo>
                <a:lnTo>
                  <a:pt x="2248432" y="0"/>
                </a:lnTo>
                <a:lnTo>
                  <a:pt x="2248432" y="2417668"/>
                </a:lnTo>
                <a:lnTo>
                  <a:pt x="0" y="2417668"/>
                </a:lnTo>
                <a:lnTo>
                  <a:pt x="0" y="0"/>
                </a:lnTo>
                <a:close/>
              </a:path>
            </a:pathLst>
          </a:custGeom>
          <a:blipFill rotWithShape="1">
            <a:blip r:embed="rId6">
              <a:alphaModFix/>
            </a:blip>
            <a:stretch>
              <a:fillRect b="0" l="0" r="0" t="0"/>
            </a:stretch>
          </a:blipFill>
          <a:ln>
            <a:noFill/>
          </a:ln>
        </p:spPr>
      </p:sp>
      <p:sp>
        <p:nvSpPr>
          <p:cNvPr id="91" name="Google Shape;91;p13"/>
          <p:cNvSpPr/>
          <p:nvPr/>
        </p:nvSpPr>
        <p:spPr>
          <a:xfrm rot="284786">
            <a:off x="7200255" y="4022211"/>
            <a:ext cx="2738211" cy="2379754"/>
          </a:xfrm>
          <a:custGeom>
            <a:rect b="b" l="l" r="r" t="t"/>
            <a:pathLst>
              <a:path extrusionOk="0" h="2379754" w="2738211">
                <a:moveTo>
                  <a:pt x="0" y="0"/>
                </a:moveTo>
                <a:lnTo>
                  <a:pt x="2738211" y="0"/>
                </a:lnTo>
                <a:lnTo>
                  <a:pt x="2738211" y="2379754"/>
                </a:lnTo>
                <a:lnTo>
                  <a:pt x="0" y="2379754"/>
                </a:lnTo>
                <a:lnTo>
                  <a:pt x="0" y="0"/>
                </a:lnTo>
                <a:close/>
              </a:path>
            </a:pathLst>
          </a:custGeom>
          <a:blipFill rotWithShape="1">
            <a:blip r:embed="rId7">
              <a:alphaModFix/>
            </a:blip>
            <a:stretch>
              <a:fillRect b="0" l="0" r="0" t="0"/>
            </a:stretch>
          </a:blipFill>
          <a:ln>
            <a:noFill/>
          </a:ln>
        </p:spPr>
      </p:sp>
      <p:sp>
        <p:nvSpPr>
          <p:cNvPr id="92" name="Google Shape;92;p13"/>
          <p:cNvSpPr/>
          <p:nvPr/>
        </p:nvSpPr>
        <p:spPr>
          <a:xfrm rot="288503">
            <a:off x="6695880" y="1959913"/>
            <a:ext cx="2729417" cy="1453415"/>
          </a:xfrm>
          <a:custGeom>
            <a:rect b="b" l="l" r="r" t="t"/>
            <a:pathLst>
              <a:path extrusionOk="0" h="1453415" w="2729417">
                <a:moveTo>
                  <a:pt x="0" y="0"/>
                </a:moveTo>
                <a:lnTo>
                  <a:pt x="2729417" y="0"/>
                </a:lnTo>
                <a:lnTo>
                  <a:pt x="2729417" y="1453414"/>
                </a:lnTo>
                <a:lnTo>
                  <a:pt x="0" y="1453414"/>
                </a:lnTo>
                <a:lnTo>
                  <a:pt x="0" y="0"/>
                </a:lnTo>
                <a:close/>
              </a:path>
            </a:pathLst>
          </a:custGeom>
          <a:blipFill rotWithShape="1">
            <a:blip r:embed="rId8">
              <a:alphaModFix/>
            </a:blip>
            <a:stretch>
              <a:fillRect b="0" l="0" r="0" t="0"/>
            </a:stretch>
          </a:blipFill>
          <a:ln>
            <a:noFill/>
          </a:ln>
        </p:spPr>
      </p:sp>
      <p:sp>
        <p:nvSpPr>
          <p:cNvPr id="93" name="Google Shape;93;p13"/>
          <p:cNvSpPr txBox="1"/>
          <p:nvPr/>
        </p:nvSpPr>
        <p:spPr>
          <a:xfrm>
            <a:off x="2287766" y="6347304"/>
            <a:ext cx="13712467" cy="1686905"/>
          </a:xfrm>
          <a:prstGeom prst="rect">
            <a:avLst/>
          </a:prstGeom>
          <a:noFill/>
          <a:ln>
            <a:noFill/>
          </a:ln>
        </p:spPr>
        <p:txBody>
          <a:bodyPr anchorCtr="0" anchor="t" bIns="0" lIns="0" spcFirstLastPara="1" rIns="0" wrap="square" tIns="0">
            <a:spAutoFit/>
          </a:bodyPr>
          <a:lstStyle/>
          <a:p>
            <a:pPr indent="0" lvl="0" marL="0" marR="0" rtl="0" algn="ctr">
              <a:lnSpc>
                <a:spcPct val="111998"/>
              </a:lnSpc>
              <a:spcBef>
                <a:spcPts val="0"/>
              </a:spcBef>
              <a:spcAft>
                <a:spcPts val="0"/>
              </a:spcAft>
              <a:buNone/>
            </a:pPr>
            <a:r>
              <a:rPr b="0" i="0" lang="en-US" sz="11643" u="none" cap="none" strike="noStrike">
                <a:solidFill>
                  <a:srgbClr val="C12D2E"/>
                </a:solidFill>
                <a:latin typeface="Pacifico"/>
                <a:ea typeface="Pacifico"/>
                <a:cs typeface="Pacifico"/>
                <a:sym typeface="Pacifico"/>
              </a:rPr>
              <a:t>Christmas Presents</a:t>
            </a:r>
            <a:endParaRPr/>
          </a:p>
        </p:txBody>
      </p:sp>
      <p:sp>
        <p:nvSpPr>
          <p:cNvPr id="94" name="Google Shape;94;p13"/>
          <p:cNvSpPr/>
          <p:nvPr/>
        </p:nvSpPr>
        <p:spPr>
          <a:xfrm rot="-363847">
            <a:off x="10296722" y="1520352"/>
            <a:ext cx="2149486" cy="2488879"/>
          </a:xfrm>
          <a:custGeom>
            <a:rect b="b" l="l" r="r" t="t"/>
            <a:pathLst>
              <a:path extrusionOk="0" h="2488879" w="2149486">
                <a:moveTo>
                  <a:pt x="0" y="0"/>
                </a:moveTo>
                <a:lnTo>
                  <a:pt x="2149486" y="0"/>
                </a:lnTo>
                <a:lnTo>
                  <a:pt x="2149486" y="2488878"/>
                </a:lnTo>
                <a:lnTo>
                  <a:pt x="0" y="2488878"/>
                </a:lnTo>
                <a:lnTo>
                  <a:pt x="0" y="0"/>
                </a:lnTo>
                <a:close/>
              </a:path>
            </a:pathLst>
          </a:custGeom>
          <a:blipFill rotWithShape="1">
            <a:blip r:embed="rId9">
              <a:alphaModFix/>
            </a:blip>
            <a:stretch>
              <a:fillRect b="0" l="0" r="0" t="0"/>
            </a:stretch>
          </a:blipFill>
          <a:ln>
            <a:noFill/>
          </a:ln>
        </p:spPr>
      </p:sp>
      <p:sp>
        <p:nvSpPr>
          <p:cNvPr id="95" name="Google Shape;95;p13"/>
          <p:cNvSpPr txBox="1"/>
          <p:nvPr/>
        </p:nvSpPr>
        <p:spPr>
          <a:xfrm>
            <a:off x="3767063" y="7996109"/>
            <a:ext cx="10753875"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Write a subtitle here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217" name="Shape 217"/>
        <p:cNvGrpSpPr/>
        <p:nvPr/>
      </p:nvGrpSpPr>
      <p:grpSpPr>
        <a:xfrm>
          <a:off x="0" y="0"/>
          <a:ext cx="0" cy="0"/>
          <a:chOff x="0" y="0"/>
          <a:chExt cx="0" cy="0"/>
        </a:xfrm>
      </p:grpSpPr>
      <p:sp>
        <p:nvSpPr>
          <p:cNvPr id="218" name="Google Shape;218;p22"/>
          <p:cNvSpPr/>
          <p:nvPr/>
        </p:nvSpPr>
        <p:spPr>
          <a:xfrm>
            <a:off x="6745621" y="5429250"/>
            <a:ext cx="2268284" cy="4114800"/>
          </a:xfrm>
          <a:custGeom>
            <a:rect b="b" l="l" r="r" t="t"/>
            <a:pathLst>
              <a:path extrusionOk="0" h="4114800" w="2268284">
                <a:moveTo>
                  <a:pt x="0" y="0"/>
                </a:moveTo>
                <a:lnTo>
                  <a:pt x="2268283" y="0"/>
                </a:lnTo>
                <a:lnTo>
                  <a:pt x="2268283" y="4114800"/>
                </a:lnTo>
                <a:lnTo>
                  <a:pt x="0" y="4114800"/>
                </a:lnTo>
                <a:lnTo>
                  <a:pt x="0" y="0"/>
                </a:lnTo>
                <a:close/>
              </a:path>
            </a:pathLst>
          </a:custGeom>
          <a:blipFill rotWithShape="1">
            <a:blip r:embed="rId3">
              <a:alphaModFix/>
            </a:blip>
            <a:stretch>
              <a:fillRect b="0" l="0" r="0" t="0"/>
            </a:stretch>
          </a:blipFill>
          <a:ln>
            <a:noFill/>
          </a:ln>
        </p:spPr>
      </p:sp>
      <p:sp>
        <p:nvSpPr>
          <p:cNvPr id="219" name="Google Shape;219;p22"/>
          <p:cNvSpPr/>
          <p:nvPr/>
        </p:nvSpPr>
        <p:spPr>
          <a:xfrm>
            <a:off x="1028700" y="7047808"/>
            <a:ext cx="3974627" cy="2186045"/>
          </a:xfrm>
          <a:custGeom>
            <a:rect b="b" l="l" r="r" t="t"/>
            <a:pathLst>
              <a:path extrusionOk="0" h="2186045" w="3974627">
                <a:moveTo>
                  <a:pt x="0" y="0"/>
                </a:moveTo>
                <a:lnTo>
                  <a:pt x="3974627" y="0"/>
                </a:lnTo>
                <a:lnTo>
                  <a:pt x="3974627" y="2186045"/>
                </a:lnTo>
                <a:lnTo>
                  <a:pt x="0" y="2186045"/>
                </a:lnTo>
                <a:lnTo>
                  <a:pt x="0" y="0"/>
                </a:lnTo>
                <a:close/>
              </a:path>
            </a:pathLst>
          </a:custGeom>
          <a:blipFill rotWithShape="1">
            <a:blip r:embed="rId4">
              <a:alphaModFix/>
            </a:blip>
            <a:stretch>
              <a:fillRect b="0" l="0" r="0" t="0"/>
            </a:stretch>
          </a:blipFill>
          <a:ln>
            <a:noFill/>
          </a:ln>
        </p:spPr>
      </p:sp>
      <p:sp>
        <p:nvSpPr>
          <p:cNvPr id="220" name="Google Shape;220;p22"/>
          <p:cNvSpPr/>
          <p:nvPr/>
        </p:nvSpPr>
        <p:spPr>
          <a:xfrm rot="640854">
            <a:off x="11107741" y="3346189"/>
            <a:ext cx="2360124" cy="2869452"/>
          </a:xfrm>
          <a:custGeom>
            <a:rect b="b" l="l" r="r" t="t"/>
            <a:pathLst>
              <a:path extrusionOk="0" h="2869452" w="2360124">
                <a:moveTo>
                  <a:pt x="0" y="0"/>
                </a:moveTo>
                <a:lnTo>
                  <a:pt x="2360124" y="0"/>
                </a:lnTo>
                <a:lnTo>
                  <a:pt x="2360124" y="2869452"/>
                </a:lnTo>
                <a:lnTo>
                  <a:pt x="0" y="2869452"/>
                </a:lnTo>
                <a:lnTo>
                  <a:pt x="0" y="0"/>
                </a:lnTo>
                <a:close/>
              </a:path>
            </a:pathLst>
          </a:custGeom>
          <a:blipFill rotWithShape="1">
            <a:blip r:embed="rId5">
              <a:alphaModFix/>
            </a:blip>
            <a:stretch>
              <a:fillRect b="0" l="0" r="0" t="0"/>
            </a:stretch>
          </a:blipFill>
          <a:ln>
            <a:noFill/>
          </a:ln>
        </p:spPr>
      </p:sp>
      <p:sp>
        <p:nvSpPr>
          <p:cNvPr id="221" name="Google Shape;221;p22"/>
          <p:cNvSpPr/>
          <p:nvPr/>
        </p:nvSpPr>
        <p:spPr>
          <a:xfrm>
            <a:off x="14985809" y="-241391"/>
            <a:ext cx="2548820" cy="5022306"/>
          </a:xfrm>
          <a:custGeom>
            <a:rect b="b" l="l" r="r" t="t"/>
            <a:pathLst>
              <a:path extrusionOk="0" h="5022306" w="2548820">
                <a:moveTo>
                  <a:pt x="0" y="0"/>
                </a:moveTo>
                <a:lnTo>
                  <a:pt x="2548820" y="0"/>
                </a:lnTo>
                <a:lnTo>
                  <a:pt x="2548820" y="5022306"/>
                </a:lnTo>
                <a:lnTo>
                  <a:pt x="0" y="5022306"/>
                </a:lnTo>
                <a:lnTo>
                  <a:pt x="0" y="0"/>
                </a:lnTo>
                <a:close/>
              </a:path>
            </a:pathLst>
          </a:custGeom>
          <a:blipFill rotWithShape="1">
            <a:blip r:embed="rId6">
              <a:alphaModFix/>
            </a:blip>
            <a:stretch>
              <a:fillRect b="0" l="0" r="0" t="0"/>
            </a:stretch>
          </a:blipFill>
          <a:ln>
            <a:noFill/>
          </a:ln>
        </p:spPr>
      </p:sp>
      <p:grpSp>
        <p:nvGrpSpPr>
          <p:cNvPr id="222" name="Google Shape;222;p22"/>
          <p:cNvGrpSpPr/>
          <p:nvPr/>
        </p:nvGrpSpPr>
        <p:grpSpPr>
          <a:xfrm>
            <a:off x="2060312" y="2971609"/>
            <a:ext cx="431789" cy="431789"/>
            <a:chOff x="0" y="0"/>
            <a:chExt cx="812800" cy="812800"/>
          </a:xfrm>
        </p:grpSpPr>
        <p:sp>
          <p:nvSpPr>
            <p:cNvPr id="223" name="Google Shape;22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96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22"/>
          <p:cNvGrpSpPr/>
          <p:nvPr/>
        </p:nvGrpSpPr>
        <p:grpSpPr>
          <a:xfrm>
            <a:off x="11615831" y="7157530"/>
            <a:ext cx="431789" cy="431789"/>
            <a:chOff x="0" y="0"/>
            <a:chExt cx="812800" cy="812800"/>
          </a:xfrm>
        </p:grpSpPr>
        <p:sp>
          <p:nvSpPr>
            <p:cNvPr id="226" name="Google Shape;22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96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22"/>
          <p:cNvGrpSpPr/>
          <p:nvPr/>
        </p:nvGrpSpPr>
        <p:grpSpPr>
          <a:xfrm>
            <a:off x="6012064" y="2971609"/>
            <a:ext cx="431789" cy="431789"/>
            <a:chOff x="0" y="0"/>
            <a:chExt cx="812800" cy="812800"/>
          </a:xfrm>
        </p:grpSpPr>
        <p:sp>
          <p:nvSpPr>
            <p:cNvPr id="229" name="Google Shape;22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96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 name="Google Shape;231;p22"/>
          <p:cNvGrpSpPr/>
          <p:nvPr/>
        </p:nvGrpSpPr>
        <p:grpSpPr>
          <a:xfrm>
            <a:off x="15567584" y="7157530"/>
            <a:ext cx="431789" cy="431789"/>
            <a:chOff x="0" y="0"/>
            <a:chExt cx="812800" cy="812800"/>
          </a:xfrm>
        </p:grpSpPr>
        <p:sp>
          <p:nvSpPr>
            <p:cNvPr id="232" name="Google Shape;23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96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4" name="Google Shape;234;p22"/>
          <p:cNvSpPr txBox="1"/>
          <p:nvPr/>
        </p:nvSpPr>
        <p:spPr>
          <a:xfrm>
            <a:off x="3673666" y="1009650"/>
            <a:ext cx="10940669"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C12D2E"/>
                </a:solidFill>
                <a:latin typeface="Pacifico"/>
                <a:ea typeface="Pacifico"/>
                <a:cs typeface="Pacifico"/>
                <a:sym typeface="Pacifico"/>
              </a:rPr>
              <a:t>What We Offer</a:t>
            </a:r>
            <a:endParaRPr/>
          </a:p>
        </p:txBody>
      </p:sp>
      <p:sp>
        <p:nvSpPr>
          <p:cNvPr id="235" name="Google Shape;235;p22"/>
          <p:cNvSpPr txBox="1"/>
          <p:nvPr/>
        </p:nvSpPr>
        <p:spPr>
          <a:xfrm>
            <a:off x="340830" y="3631998"/>
            <a:ext cx="3870752"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6856"/>
                </a:solidFill>
                <a:latin typeface="Lato"/>
                <a:ea typeface="Lato"/>
                <a:cs typeface="Lato"/>
                <a:sym typeface="Lato"/>
              </a:rPr>
              <a:t>Service One</a:t>
            </a:r>
            <a:endParaRPr/>
          </a:p>
        </p:txBody>
      </p:sp>
      <p:sp>
        <p:nvSpPr>
          <p:cNvPr id="236" name="Google Shape;236;p22"/>
          <p:cNvSpPr txBox="1"/>
          <p:nvPr/>
        </p:nvSpPr>
        <p:spPr>
          <a:xfrm>
            <a:off x="9896350" y="7817919"/>
            <a:ext cx="3870752"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6856"/>
                </a:solidFill>
                <a:latin typeface="Lato"/>
                <a:ea typeface="Lato"/>
                <a:cs typeface="Lato"/>
                <a:sym typeface="Lato"/>
              </a:rPr>
              <a:t>Service Three</a:t>
            </a:r>
            <a:endParaRPr/>
          </a:p>
        </p:txBody>
      </p:sp>
      <p:sp>
        <p:nvSpPr>
          <p:cNvPr id="237" name="Google Shape;237;p22"/>
          <p:cNvSpPr txBox="1"/>
          <p:nvPr/>
        </p:nvSpPr>
        <p:spPr>
          <a:xfrm>
            <a:off x="4211582" y="3631998"/>
            <a:ext cx="4032753"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6856"/>
                </a:solidFill>
                <a:latin typeface="Lato"/>
                <a:ea typeface="Lato"/>
                <a:cs typeface="Lato"/>
                <a:sym typeface="Lato"/>
              </a:rPr>
              <a:t>Service Two</a:t>
            </a:r>
            <a:endParaRPr/>
          </a:p>
        </p:txBody>
      </p:sp>
      <p:sp>
        <p:nvSpPr>
          <p:cNvPr id="238" name="Google Shape;238;p22"/>
          <p:cNvSpPr txBox="1"/>
          <p:nvPr/>
        </p:nvSpPr>
        <p:spPr>
          <a:xfrm>
            <a:off x="13767102" y="7817919"/>
            <a:ext cx="4032753"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6856"/>
                </a:solidFill>
                <a:latin typeface="Lato"/>
                <a:ea typeface="Lato"/>
                <a:cs typeface="Lato"/>
                <a:sym typeface="Lato"/>
              </a:rPr>
              <a:t>Service Four</a:t>
            </a:r>
            <a:endParaRPr/>
          </a:p>
        </p:txBody>
      </p:sp>
      <p:sp>
        <p:nvSpPr>
          <p:cNvPr id="239" name="Google Shape;239;p22"/>
          <p:cNvSpPr txBox="1"/>
          <p:nvPr/>
        </p:nvSpPr>
        <p:spPr>
          <a:xfrm>
            <a:off x="710738" y="4370705"/>
            <a:ext cx="31308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240" name="Google Shape;240;p22"/>
          <p:cNvSpPr txBox="1"/>
          <p:nvPr/>
        </p:nvSpPr>
        <p:spPr>
          <a:xfrm>
            <a:off x="10266257" y="8556625"/>
            <a:ext cx="31308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241" name="Google Shape;241;p22"/>
          <p:cNvSpPr txBox="1"/>
          <p:nvPr/>
        </p:nvSpPr>
        <p:spPr>
          <a:xfrm>
            <a:off x="4721691" y="4370705"/>
            <a:ext cx="30126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242" name="Google Shape;242;p22"/>
          <p:cNvSpPr txBox="1"/>
          <p:nvPr/>
        </p:nvSpPr>
        <p:spPr>
          <a:xfrm>
            <a:off x="14277211" y="8556625"/>
            <a:ext cx="30126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246" name="Shape 246"/>
        <p:cNvGrpSpPr/>
        <p:nvPr/>
      </p:nvGrpSpPr>
      <p:grpSpPr>
        <a:xfrm>
          <a:off x="0" y="0"/>
          <a:ext cx="0" cy="0"/>
          <a:chOff x="0" y="0"/>
          <a:chExt cx="0" cy="0"/>
        </a:xfrm>
      </p:grpSpPr>
      <p:pic>
        <p:nvPicPr>
          <p:cNvPr id="247" name="Google Shape;247;p23"/>
          <p:cNvPicPr preferRelativeResize="0"/>
          <p:nvPr/>
        </p:nvPicPr>
        <p:blipFill>
          <a:blip r:embed="rId3">
            <a:alphaModFix/>
          </a:blip>
          <a:stretch>
            <a:fillRect/>
          </a:stretch>
        </p:blipFill>
        <p:spPr>
          <a:xfrm>
            <a:off x="12305090" y="4982669"/>
            <a:ext cx="4470600" cy="4618800"/>
          </a:xfrm>
          <a:prstGeom prst="roundRect">
            <a:avLst>
              <a:gd fmla="val 16667" name="adj"/>
            </a:avLst>
          </a:prstGeom>
          <a:noFill/>
          <a:ln>
            <a:noFill/>
          </a:ln>
        </p:spPr>
      </p:pic>
      <p:pic>
        <p:nvPicPr>
          <p:cNvPr id="248" name="Google Shape;248;p23"/>
          <p:cNvPicPr preferRelativeResize="0"/>
          <p:nvPr/>
        </p:nvPicPr>
        <p:blipFill>
          <a:blip r:embed="rId4">
            <a:alphaModFix/>
          </a:blip>
          <a:stretch>
            <a:fillRect/>
          </a:stretch>
        </p:blipFill>
        <p:spPr>
          <a:xfrm>
            <a:off x="1512328" y="2834079"/>
            <a:ext cx="4470600" cy="4618800"/>
          </a:xfrm>
          <a:prstGeom prst="roundRect">
            <a:avLst>
              <a:gd fmla="val 16667" name="adj"/>
            </a:avLst>
          </a:prstGeom>
          <a:noFill/>
          <a:ln>
            <a:noFill/>
          </a:ln>
        </p:spPr>
      </p:pic>
      <p:sp>
        <p:nvSpPr>
          <p:cNvPr id="249" name="Google Shape;249;p23"/>
          <p:cNvSpPr/>
          <p:nvPr/>
        </p:nvSpPr>
        <p:spPr>
          <a:xfrm flipH="1" rot="1763570">
            <a:off x="1423856" y="696153"/>
            <a:ext cx="1046680" cy="2399267"/>
          </a:xfrm>
          <a:custGeom>
            <a:rect b="b" l="l" r="r" t="t"/>
            <a:pathLst>
              <a:path extrusionOk="0" h="2399267" w="1046680">
                <a:moveTo>
                  <a:pt x="1046681" y="0"/>
                </a:moveTo>
                <a:lnTo>
                  <a:pt x="0" y="0"/>
                </a:lnTo>
                <a:lnTo>
                  <a:pt x="0" y="2399267"/>
                </a:lnTo>
                <a:lnTo>
                  <a:pt x="1046681" y="2399267"/>
                </a:lnTo>
                <a:lnTo>
                  <a:pt x="1046681" y="0"/>
                </a:lnTo>
                <a:close/>
              </a:path>
            </a:pathLst>
          </a:custGeom>
          <a:blipFill rotWithShape="1">
            <a:blip r:embed="rId5">
              <a:alphaModFix/>
            </a:blip>
            <a:stretch>
              <a:fillRect b="0" l="0" r="0" t="0"/>
            </a:stretch>
          </a:blipFill>
          <a:ln>
            <a:noFill/>
          </a:ln>
        </p:spPr>
      </p:sp>
      <p:sp>
        <p:nvSpPr>
          <p:cNvPr id="250" name="Google Shape;250;p23"/>
          <p:cNvSpPr/>
          <p:nvPr/>
        </p:nvSpPr>
        <p:spPr>
          <a:xfrm rot="-1580287">
            <a:off x="16390148" y="425697"/>
            <a:ext cx="998243" cy="2792288"/>
          </a:xfrm>
          <a:custGeom>
            <a:rect b="b" l="l" r="r" t="t"/>
            <a:pathLst>
              <a:path extrusionOk="0" h="2792288" w="998243">
                <a:moveTo>
                  <a:pt x="0" y="0"/>
                </a:moveTo>
                <a:lnTo>
                  <a:pt x="998243" y="0"/>
                </a:lnTo>
                <a:lnTo>
                  <a:pt x="998243" y="2792288"/>
                </a:lnTo>
                <a:lnTo>
                  <a:pt x="0" y="2792288"/>
                </a:lnTo>
                <a:lnTo>
                  <a:pt x="0" y="0"/>
                </a:lnTo>
                <a:close/>
              </a:path>
            </a:pathLst>
          </a:custGeom>
          <a:blipFill rotWithShape="1">
            <a:blip r:embed="rId6">
              <a:alphaModFix/>
            </a:blip>
            <a:stretch>
              <a:fillRect b="0" l="0" r="0" t="0"/>
            </a:stretch>
          </a:blipFill>
          <a:ln>
            <a:noFill/>
          </a:ln>
        </p:spPr>
      </p:sp>
      <p:sp>
        <p:nvSpPr>
          <p:cNvPr id="251" name="Google Shape;251;p23"/>
          <p:cNvSpPr txBox="1"/>
          <p:nvPr/>
        </p:nvSpPr>
        <p:spPr>
          <a:xfrm>
            <a:off x="3411044" y="874167"/>
            <a:ext cx="11465912"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C12D2E"/>
                </a:solidFill>
                <a:latin typeface="Pacifico"/>
                <a:ea typeface="Pacifico"/>
                <a:cs typeface="Pacifico"/>
                <a:sym typeface="Pacifico"/>
              </a:rPr>
              <a:t>Write About Your Topic</a:t>
            </a:r>
            <a:endParaRPr/>
          </a:p>
        </p:txBody>
      </p:sp>
      <p:sp>
        <p:nvSpPr>
          <p:cNvPr id="252" name="Google Shape;252;p23"/>
          <p:cNvSpPr txBox="1"/>
          <p:nvPr/>
        </p:nvSpPr>
        <p:spPr>
          <a:xfrm>
            <a:off x="1398731" y="7629769"/>
            <a:ext cx="45841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6856"/>
                </a:solidFill>
                <a:latin typeface="Lato"/>
                <a:ea typeface="Lato"/>
                <a:cs typeface="Lato"/>
                <a:sym typeface="Lato"/>
              </a:rPr>
              <a:t>Write a main topic</a:t>
            </a:r>
            <a:endParaRPr/>
          </a:p>
        </p:txBody>
      </p:sp>
      <p:sp>
        <p:nvSpPr>
          <p:cNvPr id="253" name="Google Shape;253;p23"/>
          <p:cNvSpPr txBox="1"/>
          <p:nvPr/>
        </p:nvSpPr>
        <p:spPr>
          <a:xfrm>
            <a:off x="12248323" y="2660422"/>
            <a:ext cx="45841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6856"/>
                </a:solidFill>
                <a:latin typeface="Lato"/>
                <a:ea typeface="Lato"/>
                <a:cs typeface="Lato"/>
                <a:sym typeface="Lato"/>
              </a:rPr>
              <a:t>Write a main topic</a:t>
            </a:r>
            <a:endParaRPr/>
          </a:p>
        </p:txBody>
      </p:sp>
      <p:sp>
        <p:nvSpPr>
          <p:cNvPr id="254" name="Google Shape;254;p23"/>
          <p:cNvSpPr txBox="1"/>
          <p:nvPr/>
        </p:nvSpPr>
        <p:spPr>
          <a:xfrm>
            <a:off x="1822861" y="8320994"/>
            <a:ext cx="3735900" cy="13452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19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255" name="Google Shape;255;p23"/>
          <p:cNvSpPr txBox="1"/>
          <p:nvPr/>
        </p:nvSpPr>
        <p:spPr>
          <a:xfrm>
            <a:off x="12672453" y="3351648"/>
            <a:ext cx="3735900" cy="13452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19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256" name="Google Shape;256;p23"/>
          <p:cNvSpPr txBox="1"/>
          <p:nvPr/>
        </p:nvSpPr>
        <p:spPr>
          <a:xfrm>
            <a:off x="6966094" y="3418794"/>
            <a:ext cx="4355812" cy="4845050"/>
          </a:xfrm>
          <a:prstGeom prst="rect">
            <a:avLst/>
          </a:prstGeom>
          <a:noFill/>
          <a:ln>
            <a:noFill/>
          </a:ln>
        </p:spPr>
        <p:txBody>
          <a:bodyPr anchorCtr="0" anchor="t" bIns="0" lIns="0" spcFirstLastPara="1" rIns="0" wrap="square" tIns="0">
            <a:spAutoFit/>
          </a:bodyPr>
          <a:lstStyle/>
          <a:p>
            <a:pPr indent="0" lvl="0" marL="0" marR="0" rtl="0" algn="ctr">
              <a:lnSpc>
                <a:spcPct val="185000"/>
              </a:lnSpc>
              <a:spcBef>
                <a:spcPts val="0"/>
              </a:spcBef>
              <a:spcAft>
                <a:spcPts val="0"/>
              </a:spcAft>
              <a:buNone/>
            </a:pPr>
            <a:r>
              <a:rPr b="0" i="0" lang="en-US" sz="3500" u="none" cap="none" strike="noStrike">
                <a:solidFill>
                  <a:srgbClr val="C3951A"/>
                </a:solidFill>
                <a:latin typeface="Pacifico"/>
                <a:ea typeface="Pacifico"/>
                <a:cs typeface="Pacifico"/>
                <a:sym typeface="Pacifico"/>
              </a:rPr>
              <a:t>Lorem ipsum dolor sit amet, consectetur adipiscing elit, sed do eiusmod tempor incididunt ut labore et dolore magna aliqua.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260" name="Shape 260"/>
        <p:cNvGrpSpPr/>
        <p:nvPr/>
      </p:nvGrpSpPr>
      <p:grpSpPr>
        <a:xfrm>
          <a:off x="0" y="0"/>
          <a:ext cx="0" cy="0"/>
          <a:chOff x="0" y="0"/>
          <a:chExt cx="0" cy="0"/>
        </a:xfrm>
      </p:grpSpPr>
      <p:pic>
        <p:nvPicPr>
          <p:cNvPr id="261" name="Google Shape;261;p24"/>
          <p:cNvPicPr preferRelativeResize="0"/>
          <p:nvPr/>
        </p:nvPicPr>
        <p:blipFill rotWithShape="1">
          <a:blip r:embed="rId3">
            <a:alphaModFix/>
          </a:blip>
          <a:srcRect b="12827" l="0" r="0" t="2796"/>
          <a:stretch/>
        </p:blipFill>
        <p:spPr>
          <a:xfrm>
            <a:off x="0" y="0"/>
            <a:ext cx="18288000" cy="10287000"/>
          </a:xfrm>
          <a:prstGeom prst="rect">
            <a:avLst/>
          </a:prstGeom>
          <a:noFill/>
          <a:ln>
            <a:noFill/>
          </a:ln>
        </p:spPr>
      </p:pic>
      <p:sp>
        <p:nvSpPr>
          <p:cNvPr id="262" name="Google Shape;262;p24"/>
          <p:cNvSpPr/>
          <p:nvPr/>
        </p:nvSpPr>
        <p:spPr>
          <a:xfrm rot="-2522808">
            <a:off x="3598487" y="4682222"/>
            <a:ext cx="1639027" cy="4719712"/>
          </a:xfrm>
          <a:custGeom>
            <a:rect b="b" l="l" r="r" t="t"/>
            <a:pathLst>
              <a:path extrusionOk="0" h="4719712" w="1639027">
                <a:moveTo>
                  <a:pt x="0" y="0"/>
                </a:moveTo>
                <a:lnTo>
                  <a:pt x="1639028" y="0"/>
                </a:lnTo>
                <a:lnTo>
                  <a:pt x="1639028" y="4719712"/>
                </a:lnTo>
                <a:lnTo>
                  <a:pt x="0" y="4719712"/>
                </a:lnTo>
                <a:lnTo>
                  <a:pt x="0" y="0"/>
                </a:lnTo>
                <a:close/>
              </a:path>
            </a:pathLst>
          </a:custGeom>
          <a:blipFill rotWithShape="1">
            <a:blip r:embed="rId4">
              <a:alphaModFix/>
            </a:blip>
            <a:stretch>
              <a:fillRect b="0" l="0" r="0" t="0"/>
            </a:stretch>
          </a:blipFill>
          <a:ln>
            <a:noFill/>
          </a:ln>
        </p:spPr>
      </p:sp>
      <p:sp>
        <p:nvSpPr>
          <p:cNvPr id="263" name="Google Shape;263;p24"/>
          <p:cNvSpPr/>
          <p:nvPr/>
        </p:nvSpPr>
        <p:spPr>
          <a:xfrm rot="1187478">
            <a:off x="4601462" y="2815933"/>
            <a:ext cx="1036113" cy="2375044"/>
          </a:xfrm>
          <a:custGeom>
            <a:rect b="b" l="l" r="r" t="t"/>
            <a:pathLst>
              <a:path extrusionOk="0" h="2375044" w="1036113">
                <a:moveTo>
                  <a:pt x="0" y="0"/>
                </a:moveTo>
                <a:lnTo>
                  <a:pt x="1036113" y="0"/>
                </a:lnTo>
                <a:lnTo>
                  <a:pt x="1036113" y="2375044"/>
                </a:lnTo>
                <a:lnTo>
                  <a:pt x="0" y="2375044"/>
                </a:lnTo>
                <a:lnTo>
                  <a:pt x="0" y="0"/>
                </a:lnTo>
                <a:close/>
              </a:path>
            </a:pathLst>
          </a:custGeom>
          <a:blipFill rotWithShape="1">
            <a:blip r:embed="rId5">
              <a:alphaModFix/>
            </a:blip>
            <a:stretch>
              <a:fillRect b="0" l="0" r="0" t="0"/>
            </a:stretch>
          </a:blipFill>
          <a:ln>
            <a:noFill/>
          </a:ln>
        </p:spPr>
      </p:sp>
      <p:sp>
        <p:nvSpPr>
          <p:cNvPr id="264" name="Google Shape;264;p24"/>
          <p:cNvSpPr txBox="1"/>
          <p:nvPr/>
        </p:nvSpPr>
        <p:spPr>
          <a:xfrm>
            <a:off x="6009063" y="3063263"/>
            <a:ext cx="6270000" cy="331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675" u="none" cap="none" strike="noStrike">
                <a:solidFill>
                  <a:srgbClr val="C12D2E"/>
                </a:solidFill>
                <a:latin typeface="Pacifico"/>
                <a:ea typeface="Pacifico"/>
                <a:cs typeface="Pacifico"/>
                <a:sym typeface="Pacifico"/>
              </a:rPr>
              <a:t>Lorem ipsum dolor sit amet, consectetur adipiscing elit.</a:t>
            </a:r>
            <a:endParaRPr/>
          </a:p>
        </p:txBody>
      </p:sp>
      <p:sp>
        <p:nvSpPr>
          <p:cNvPr id="265" name="Google Shape;265;p24"/>
          <p:cNvSpPr/>
          <p:nvPr/>
        </p:nvSpPr>
        <p:spPr>
          <a:xfrm>
            <a:off x="-3268470" y="5507563"/>
            <a:ext cx="4589202" cy="4600704"/>
          </a:xfrm>
          <a:custGeom>
            <a:rect b="b" l="l" r="r" t="t"/>
            <a:pathLst>
              <a:path extrusionOk="0" h="4600704" w="4589202">
                <a:moveTo>
                  <a:pt x="0" y="0"/>
                </a:moveTo>
                <a:lnTo>
                  <a:pt x="4589203" y="0"/>
                </a:lnTo>
                <a:lnTo>
                  <a:pt x="4589203" y="4600704"/>
                </a:lnTo>
                <a:lnTo>
                  <a:pt x="0" y="4600704"/>
                </a:lnTo>
                <a:lnTo>
                  <a:pt x="0" y="0"/>
                </a:lnTo>
                <a:close/>
              </a:path>
            </a:pathLst>
          </a:custGeom>
          <a:blipFill rotWithShape="1">
            <a:blip r:embed="rId6">
              <a:alphaModFix/>
            </a:blip>
            <a:stretch>
              <a:fillRect b="0" l="0" r="0" t="0"/>
            </a:stretch>
          </a:blipFill>
          <a:ln>
            <a:noFill/>
          </a:ln>
        </p:spPr>
      </p:sp>
      <p:sp>
        <p:nvSpPr>
          <p:cNvPr id="266" name="Google Shape;266;p24"/>
          <p:cNvSpPr/>
          <p:nvPr/>
        </p:nvSpPr>
        <p:spPr>
          <a:xfrm>
            <a:off x="16965866" y="2620761"/>
            <a:ext cx="4589202" cy="4600704"/>
          </a:xfrm>
          <a:custGeom>
            <a:rect b="b" l="l" r="r" t="t"/>
            <a:pathLst>
              <a:path extrusionOk="0" h="4600704" w="4589202">
                <a:moveTo>
                  <a:pt x="0" y="0"/>
                </a:moveTo>
                <a:lnTo>
                  <a:pt x="4589202" y="0"/>
                </a:lnTo>
                <a:lnTo>
                  <a:pt x="4589202" y="4600704"/>
                </a:lnTo>
                <a:lnTo>
                  <a:pt x="0" y="4600704"/>
                </a:lnTo>
                <a:lnTo>
                  <a:pt x="0" y="0"/>
                </a:lnTo>
                <a:close/>
              </a:path>
            </a:pathLst>
          </a:custGeom>
          <a:blipFill rotWithShape="1">
            <a:blip r:embed="rId6">
              <a:alphaModFix/>
            </a:blip>
            <a:stretch>
              <a:fillRect b="0" l="0" r="0" t="0"/>
            </a:stretch>
          </a:blipFill>
          <a:ln>
            <a:noFill/>
          </a:ln>
        </p:spPr>
      </p:sp>
      <p:sp>
        <p:nvSpPr>
          <p:cNvPr id="267" name="Google Shape;267;p24"/>
          <p:cNvSpPr txBox="1"/>
          <p:nvPr/>
        </p:nvSpPr>
        <p:spPr>
          <a:xfrm>
            <a:off x="5636959" y="7023028"/>
            <a:ext cx="7014082"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Include a credit, citation, or supporting message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271" name="Shape 271"/>
        <p:cNvGrpSpPr/>
        <p:nvPr/>
      </p:nvGrpSpPr>
      <p:grpSpPr>
        <a:xfrm>
          <a:off x="0" y="0"/>
          <a:ext cx="0" cy="0"/>
          <a:chOff x="0" y="0"/>
          <a:chExt cx="0" cy="0"/>
        </a:xfrm>
      </p:grpSpPr>
      <p:grpSp>
        <p:nvGrpSpPr>
          <p:cNvPr id="272" name="Google Shape;272;p25"/>
          <p:cNvGrpSpPr/>
          <p:nvPr/>
        </p:nvGrpSpPr>
        <p:grpSpPr>
          <a:xfrm>
            <a:off x="1934179" y="640906"/>
            <a:ext cx="6050475" cy="8824362"/>
            <a:chOff x="0" y="-47625"/>
            <a:chExt cx="1593541" cy="2324112"/>
          </a:xfrm>
        </p:grpSpPr>
        <p:sp>
          <p:nvSpPr>
            <p:cNvPr id="273" name="Google Shape;273;p25"/>
            <p:cNvSpPr/>
            <p:nvPr/>
          </p:nvSpPr>
          <p:spPr>
            <a:xfrm>
              <a:off x="0" y="0"/>
              <a:ext cx="1593541" cy="2276487"/>
            </a:xfrm>
            <a:custGeom>
              <a:rect b="b" l="l" r="r" t="t"/>
              <a:pathLst>
                <a:path extrusionOk="0" h="2276487" w="1593541">
                  <a:moveTo>
                    <a:pt x="127956" y="0"/>
                  </a:moveTo>
                  <a:lnTo>
                    <a:pt x="1465585" y="0"/>
                  </a:lnTo>
                  <a:cubicBezTo>
                    <a:pt x="1536253" y="0"/>
                    <a:pt x="1593541" y="57288"/>
                    <a:pt x="1593541" y="127956"/>
                  </a:cubicBezTo>
                  <a:lnTo>
                    <a:pt x="1593541" y="2148531"/>
                  </a:lnTo>
                  <a:cubicBezTo>
                    <a:pt x="1593541" y="2182467"/>
                    <a:pt x="1580060" y="2215013"/>
                    <a:pt x="1556064" y="2239009"/>
                  </a:cubicBezTo>
                  <a:cubicBezTo>
                    <a:pt x="1532067" y="2263006"/>
                    <a:pt x="1499521" y="2276487"/>
                    <a:pt x="1465585" y="2276487"/>
                  </a:cubicBezTo>
                  <a:lnTo>
                    <a:pt x="127956" y="2276487"/>
                  </a:lnTo>
                  <a:cubicBezTo>
                    <a:pt x="57288" y="2276487"/>
                    <a:pt x="0" y="2219199"/>
                    <a:pt x="0" y="2148531"/>
                  </a:cubicBezTo>
                  <a:lnTo>
                    <a:pt x="0" y="127956"/>
                  </a:lnTo>
                  <a:cubicBezTo>
                    <a:pt x="0" y="94020"/>
                    <a:pt x="13481" y="61474"/>
                    <a:pt x="37477" y="37477"/>
                  </a:cubicBezTo>
                  <a:cubicBezTo>
                    <a:pt x="61474" y="13481"/>
                    <a:pt x="94020" y="0"/>
                    <a:pt x="127956" y="0"/>
                  </a:cubicBezTo>
                  <a:close/>
                </a:path>
              </a:pathLst>
            </a:custGeom>
            <a:solidFill>
              <a:srgbClr val="DDCE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25"/>
          <p:cNvSpPr/>
          <p:nvPr/>
        </p:nvSpPr>
        <p:spPr>
          <a:xfrm>
            <a:off x="1934179" y="821732"/>
            <a:ext cx="6050475" cy="8643536"/>
          </a:xfrm>
          <a:custGeom>
            <a:rect b="b" l="l" r="r" t="t"/>
            <a:pathLst>
              <a:path extrusionOk="0" h="6350000" w="4445000">
                <a:moveTo>
                  <a:pt x="3429000" y="6350000"/>
                </a:moveTo>
                <a:lnTo>
                  <a:pt x="1016000" y="6350000"/>
                </a:lnTo>
                <a:cubicBezTo>
                  <a:pt x="454660" y="6350000"/>
                  <a:pt x="0" y="5895340"/>
                  <a:pt x="0" y="5334000"/>
                </a:cubicBezTo>
                <a:lnTo>
                  <a:pt x="0" y="1016000"/>
                </a:lnTo>
                <a:cubicBezTo>
                  <a:pt x="0" y="454660"/>
                  <a:pt x="454660" y="0"/>
                  <a:pt x="1016000" y="0"/>
                </a:cubicBezTo>
                <a:lnTo>
                  <a:pt x="3429000" y="0"/>
                </a:lnTo>
                <a:cubicBezTo>
                  <a:pt x="3990340" y="0"/>
                  <a:pt x="4445000" y="454660"/>
                  <a:pt x="4445000" y="1016000"/>
                </a:cubicBezTo>
                <a:lnTo>
                  <a:pt x="4445000" y="5334000"/>
                </a:lnTo>
                <a:cubicBezTo>
                  <a:pt x="4445000" y="5895340"/>
                  <a:pt x="3990340" y="6350000"/>
                  <a:pt x="3429000" y="6350000"/>
                </a:cubicBezTo>
                <a:close/>
              </a:path>
            </a:pathLst>
          </a:custGeom>
          <a:blipFill rotWithShape="1">
            <a:blip r:embed="rId3">
              <a:alphaModFix/>
            </a:blip>
            <a:stretch>
              <a:fillRect b="-1049" l="-6347" r="0" t="-1061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5"/>
          <p:cNvSpPr/>
          <p:nvPr/>
        </p:nvSpPr>
        <p:spPr>
          <a:xfrm flipH="1" rot="860546">
            <a:off x="-1074754" y="7124360"/>
            <a:ext cx="5102797" cy="4681816"/>
          </a:xfrm>
          <a:custGeom>
            <a:rect b="b" l="l" r="r" t="t"/>
            <a:pathLst>
              <a:path extrusionOk="0" h="4681816" w="5102797">
                <a:moveTo>
                  <a:pt x="5102797" y="0"/>
                </a:moveTo>
                <a:lnTo>
                  <a:pt x="0" y="0"/>
                </a:lnTo>
                <a:lnTo>
                  <a:pt x="0" y="4681816"/>
                </a:lnTo>
                <a:lnTo>
                  <a:pt x="5102797" y="4681816"/>
                </a:lnTo>
                <a:lnTo>
                  <a:pt x="5102797" y="0"/>
                </a:lnTo>
                <a:close/>
              </a:path>
            </a:pathLst>
          </a:custGeom>
          <a:blipFill rotWithShape="1">
            <a:blip r:embed="rId4">
              <a:alphaModFix/>
            </a:blip>
            <a:stretch>
              <a:fillRect b="0" l="0" r="0" t="0"/>
            </a:stretch>
          </a:blipFill>
          <a:ln>
            <a:noFill/>
          </a:ln>
        </p:spPr>
      </p:sp>
      <p:graphicFrame>
        <p:nvGraphicFramePr>
          <p:cNvPr id="277" name="Google Shape;277;p25"/>
          <p:cNvGraphicFramePr/>
          <p:nvPr/>
        </p:nvGraphicFramePr>
        <p:xfrm>
          <a:off x="9689396" y="5905500"/>
          <a:ext cx="3000000" cy="3000000"/>
        </p:xfrm>
        <a:graphic>
          <a:graphicData uri="http://schemas.openxmlformats.org/drawingml/2006/table">
            <a:tbl>
              <a:tblPr>
                <a:noFill/>
                <a:tableStyleId>{BB37E202-C3AF-4CDF-8DCA-5E2CF8F54AE5}</a:tableStyleId>
              </a:tblPr>
              <a:tblGrid>
                <a:gridCol w="2630875"/>
              </a:tblGrid>
              <a:tr h="670550">
                <a:tc>
                  <a:txBody>
                    <a:bodyPr/>
                    <a:lstStyle/>
                    <a:p>
                      <a:pPr indent="0" lvl="0" marL="0" marR="0" rtl="0" algn="ctr">
                        <a:lnSpc>
                          <a:spcPct val="140000"/>
                        </a:lnSpc>
                        <a:spcBef>
                          <a:spcPts val="0"/>
                        </a:spcBef>
                        <a:spcAft>
                          <a:spcPts val="0"/>
                        </a:spcAft>
                        <a:buNone/>
                      </a:pPr>
                      <a:r>
                        <a:rPr lang="en-US" sz="2000" u="none" cap="none" strike="noStrike">
                          <a:solidFill>
                            <a:srgbClr val="000000"/>
                          </a:solidFill>
                          <a:latin typeface="Lato"/>
                          <a:ea typeface="Lato"/>
                          <a:cs typeface="Lato"/>
                          <a:sym typeface="Lato"/>
                        </a:rPr>
                        <a:t>Item 1</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25573E"/>
                      </a:solidFill>
                      <a:prstDash val="solid"/>
                      <a:round/>
                      <a:headEnd len="sm" w="sm" type="none"/>
                      <a:tailEnd len="sm" w="sm" type="none"/>
                    </a:lnB>
                  </a:tcPr>
                </a:tc>
              </a:tr>
              <a:tr h="670550">
                <a:tc>
                  <a:txBody>
                    <a:bodyPr/>
                    <a:lstStyle/>
                    <a:p>
                      <a:pPr indent="0" lvl="0" marL="0" marR="0" rtl="0" algn="ctr">
                        <a:lnSpc>
                          <a:spcPct val="140000"/>
                        </a:lnSpc>
                        <a:spcBef>
                          <a:spcPts val="0"/>
                        </a:spcBef>
                        <a:spcAft>
                          <a:spcPts val="0"/>
                        </a:spcAft>
                        <a:buNone/>
                      </a:pPr>
                      <a:r>
                        <a:rPr lang="en-US" sz="2000" u="none" cap="none" strike="noStrike">
                          <a:solidFill>
                            <a:srgbClr val="000000"/>
                          </a:solidFill>
                          <a:latin typeface="Lato"/>
                          <a:ea typeface="Lato"/>
                          <a:cs typeface="Lato"/>
                          <a:sym typeface="Lato"/>
                        </a:rPr>
                        <a:t>Item 2</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25573E"/>
                      </a:solidFill>
                      <a:prstDash val="solid"/>
                      <a:round/>
                      <a:headEnd len="sm" w="sm" type="none"/>
                      <a:tailEnd len="sm" w="sm" type="none"/>
                    </a:lnT>
                    <a:lnB cap="flat" cmpd="sng" w="19050">
                      <a:solidFill>
                        <a:srgbClr val="25573E"/>
                      </a:solidFill>
                      <a:prstDash val="solid"/>
                      <a:round/>
                      <a:headEnd len="sm" w="sm" type="none"/>
                      <a:tailEnd len="sm" w="sm" type="none"/>
                    </a:lnB>
                  </a:tcPr>
                </a:tc>
              </a:tr>
              <a:tr h="670550">
                <a:tc>
                  <a:txBody>
                    <a:bodyPr/>
                    <a:lstStyle/>
                    <a:p>
                      <a:pPr indent="0" lvl="0" marL="0" marR="0" rtl="0" algn="ctr">
                        <a:lnSpc>
                          <a:spcPct val="140000"/>
                        </a:lnSpc>
                        <a:spcBef>
                          <a:spcPts val="0"/>
                        </a:spcBef>
                        <a:spcAft>
                          <a:spcPts val="0"/>
                        </a:spcAft>
                        <a:buNone/>
                      </a:pPr>
                      <a:r>
                        <a:rPr lang="en-US" sz="2000" u="none" cap="none" strike="noStrike">
                          <a:solidFill>
                            <a:srgbClr val="000000"/>
                          </a:solidFill>
                          <a:latin typeface="Lato"/>
                          <a:ea typeface="Lato"/>
                          <a:cs typeface="Lato"/>
                          <a:sym typeface="Lato"/>
                        </a:rPr>
                        <a:t>Item 3</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25573E"/>
                      </a:solidFill>
                      <a:prstDash val="solid"/>
                      <a:round/>
                      <a:headEnd len="sm" w="sm" type="none"/>
                      <a:tailEnd len="sm" w="sm" type="none"/>
                    </a:lnT>
                    <a:lnB cap="flat" cmpd="sng" w="19050">
                      <a:solidFill>
                        <a:srgbClr val="25573E"/>
                      </a:solidFill>
                      <a:prstDash val="solid"/>
                      <a:round/>
                      <a:headEnd len="sm" w="sm" type="none"/>
                      <a:tailEnd len="sm" w="sm" type="none"/>
                    </a:lnB>
                  </a:tcPr>
                </a:tc>
              </a:tr>
              <a:tr h="670550">
                <a:tc>
                  <a:txBody>
                    <a:bodyPr/>
                    <a:lstStyle/>
                    <a:p>
                      <a:pPr indent="0" lvl="0" marL="0" marR="0" rtl="0" algn="ctr">
                        <a:lnSpc>
                          <a:spcPct val="140000"/>
                        </a:lnSpc>
                        <a:spcBef>
                          <a:spcPts val="0"/>
                        </a:spcBef>
                        <a:spcAft>
                          <a:spcPts val="0"/>
                        </a:spcAft>
                        <a:buNone/>
                      </a:pPr>
                      <a:r>
                        <a:rPr lang="en-US" sz="2000" u="none" cap="none" strike="noStrike">
                          <a:solidFill>
                            <a:srgbClr val="000000"/>
                          </a:solidFill>
                          <a:latin typeface="Lato"/>
                          <a:ea typeface="Lato"/>
                          <a:cs typeface="Lato"/>
                          <a:sym typeface="Lato"/>
                        </a:rPr>
                        <a:t>Item 4</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25573E"/>
                      </a:solidFill>
                      <a:prstDash val="solid"/>
                      <a:round/>
                      <a:headEnd len="sm" w="sm" type="none"/>
                      <a:tailEnd len="sm" w="sm" type="none"/>
                    </a:lnT>
                    <a:lnB cap="flat" cmpd="sng" w="19050">
                      <a:solidFill>
                        <a:srgbClr val="25573E"/>
                      </a:solidFill>
                      <a:prstDash val="solid"/>
                      <a:round/>
                      <a:headEnd len="sm" w="sm" type="none"/>
                      <a:tailEnd len="sm" w="sm" type="none"/>
                    </a:lnB>
                  </a:tcPr>
                </a:tc>
              </a:tr>
              <a:tr h="670550">
                <a:tc>
                  <a:txBody>
                    <a:bodyPr/>
                    <a:lstStyle/>
                    <a:p>
                      <a:pPr indent="0" lvl="0" marL="0" marR="0" rtl="0" algn="ctr">
                        <a:lnSpc>
                          <a:spcPct val="140000"/>
                        </a:lnSpc>
                        <a:spcBef>
                          <a:spcPts val="0"/>
                        </a:spcBef>
                        <a:spcAft>
                          <a:spcPts val="0"/>
                        </a:spcAft>
                        <a:buNone/>
                      </a:pPr>
                      <a:r>
                        <a:rPr lang="en-US" sz="2000" u="none" cap="none" strike="noStrike">
                          <a:solidFill>
                            <a:srgbClr val="000000"/>
                          </a:solidFill>
                          <a:latin typeface="Lato"/>
                          <a:ea typeface="Lato"/>
                          <a:cs typeface="Lato"/>
                          <a:sym typeface="Lato"/>
                        </a:rPr>
                        <a:t>Item 5</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25573E"/>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278" name="Google Shape;278;p25"/>
          <p:cNvGraphicFramePr/>
          <p:nvPr/>
        </p:nvGraphicFramePr>
        <p:xfrm>
          <a:off x="13207970" y="5905500"/>
          <a:ext cx="3000000" cy="3000000"/>
        </p:xfrm>
        <a:graphic>
          <a:graphicData uri="http://schemas.openxmlformats.org/drawingml/2006/table">
            <a:tbl>
              <a:tblPr>
                <a:noFill/>
                <a:tableStyleId>{BB37E202-C3AF-4CDF-8DCA-5E2CF8F54AE5}</a:tableStyleId>
              </a:tblPr>
              <a:tblGrid>
                <a:gridCol w="2630875"/>
              </a:tblGrid>
              <a:tr h="670550">
                <a:tc>
                  <a:txBody>
                    <a:bodyPr/>
                    <a:lstStyle/>
                    <a:p>
                      <a:pPr indent="0" lvl="0" marL="0" marR="0" rtl="0" algn="ctr">
                        <a:lnSpc>
                          <a:spcPct val="140000"/>
                        </a:lnSpc>
                        <a:spcBef>
                          <a:spcPts val="0"/>
                        </a:spcBef>
                        <a:spcAft>
                          <a:spcPts val="0"/>
                        </a:spcAft>
                        <a:buNone/>
                      </a:pPr>
                      <a:r>
                        <a:rPr lang="en-US" sz="2000" u="none" cap="none" strike="noStrike">
                          <a:solidFill>
                            <a:srgbClr val="000000"/>
                          </a:solidFill>
                          <a:latin typeface="Lato"/>
                          <a:ea typeface="Lato"/>
                          <a:cs typeface="Lato"/>
                          <a:sym typeface="Lato"/>
                        </a:rPr>
                        <a:t>Item 6</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25573E"/>
                      </a:solidFill>
                      <a:prstDash val="solid"/>
                      <a:round/>
                      <a:headEnd len="sm" w="sm" type="none"/>
                      <a:tailEnd len="sm" w="sm" type="none"/>
                    </a:lnB>
                  </a:tcPr>
                </a:tc>
              </a:tr>
              <a:tr h="670550">
                <a:tc>
                  <a:txBody>
                    <a:bodyPr/>
                    <a:lstStyle/>
                    <a:p>
                      <a:pPr indent="0" lvl="0" marL="0" marR="0" rtl="0" algn="ctr">
                        <a:lnSpc>
                          <a:spcPct val="140000"/>
                        </a:lnSpc>
                        <a:spcBef>
                          <a:spcPts val="0"/>
                        </a:spcBef>
                        <a:spcAft>
                          <a:spcPts val="0"/>
                        </a:spcAft>
                        <a:buNone/>
                      </a:pPr>
                      <a:r>
                        <a:rPr lang="en-US" sz="2000" u="none" cap="none" strike="noStrike">
                          <a:solidFill>
                            <a:srgbClr val="000000"/>
                          </a:solidFill>
                          <a:latin typeface="Lato"/>
                          <a:ea typeface="Lato"/>
                          <a:cs typeface="Lato"/>
                          <a:sym typeface="Lato"/>
                        </a:rPr>
                        <a:t>Item 7</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25573E"/>
                      </a:solidFill>
                      <a:prstDash val="solid"/>
                      <a:round/>
                      <a:headEnd len="sm" w="sm" type="none"/>
                      <a:tailEnd len="sm" w="sm" type="none"/>
                    </a:lnT>
                    <a:lnB cap="flat" cmpd="sng" w="19050">
                      <a:solidFill>
                        <a:srgbClr val="25573E"/>
                      </a:solidFill>
                      <a:prstDash val="solid"/>
                      <a:round/>
                      <a:headEnd len="sm" w="sm" type="none"/>
                      <a:tailEnd len="sm" w="sm" type="none"/>
                    </a:lnB>
                  </a:tcPr>
                </a:tc>
              </a:tr>
              <a:tr h="670550">
                <a:tc>
                  <a:txBody>
                    <a:bodyPr/>
                    <a:lstStyle/>
                    <a:p>
                      <a:pPr indent="0" lvl="0" marL="0" marR="0" rtl="0" algn="ctr">
                        <a:lnSpc>
                          <a:spcPct val="140000"/>
                        </a:lnSpc>
                        <a:spcBef>
                          <a:spcPts val="0"/>
                        </a:spcBef>
                        <a:spcAft>
                          <a:spcPts val="0"/>
                        </a:spcAft>
                        <a:buNone/>
                      </a:pPr>
                      <a:r>
                        <a:rPr lang="en-US" sz="2000" u="none" cap="none" strike="noStrike">
                          <a:solidFill>
                            <a:srgbClr val="000000"/>
                          </a:solidFill>
                          <a:latin typeface="Lato"/>
                          <a:ea typeface="Lato"/>
                          <a:cs typeface="Lato"/>
                          <a:sym typeface="Lato"/>
                        </a:rPr>
                        <a:t>Item 8</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25573E"/>
                      </a:solidFill>
                      <a:prstDash val="solid"/>
                      <a:round/>
                      <a:headEnd len="sm" w="sm" type="none"/>
                      <a:tailEnd len="sm" w="sm" type="none"/>
                    </a:lnT>
                    <a:lnB cap="flat" cmpd="sng" w="19050">
                      <a:solidFill>
                        <a:srgbClr val="25573E"/>
                      </a:solidFill>
                      <a:prstDash val="solid"/>
                      <a:round/>
                      <a:headEnd len="sm" w="sm" type="none"/>
                      <a:tailEnd len="sm" w="sm" type="none"/>
                    </a:lnB>
                  </a:tcPr>
                </a:tc>
              </a:tr>
              <a:tr h="670550">
                <a:tc>
                  <a:txBody>
                    <a:bodyPr/>
                    <a:lstStyle/>
                    <a:p>
                      <a:pPr indent="0" lvl="0" marL="0" marR="0" rtl="0" algn="ctr">
                        <a:lnSpc>
                          <a:spcPct val="140000"/>
                        </a:lnSpc>
                        <a:spcBef>
                          <a:spcPts val="0"/>
                        </a:spcBef>
                        <a:spcAft>
                          <a:spcPts val="0"/>
                        </a:spcAft>
                        <a:buNone/>
                      </a:pPr>
                      <a:r>
                        <a:rPr lang="en-US" sz="2000" u="none" cap="none" strike="noStrike">
                          <a:solidFill>
                            <a:srgbClr val="000000"/>
                          </a:solidFill>
                          <a:latin typeface="Lato"/>
                          <a:ea typeface="Lato"/>
                          <a:cs typeface="Lato"/>
                          <a:sym typeface="Lato"/>
                        </a:rPr>
                        <a:t>Item 9</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25573E"/>
                      </a:solidFill>
                      <a:prstDash val="solid"/>
                      <a:round/>
                      <a:headEnd len="sm" w="sm" type="none"/>
                      <a:tailEnd len="sm" w="sm" type="none"/>
                    </a:lnT>
                    <a:lnB cap="flat" cmpd="sng" w="19050">
                      <a:solidFill>
                        <a:srgbClr val="25573E"/>
                      </a:solidFill>
                      <a:prstDash val="solid"/>
                      <a:round/>
                      <a:headEnd len="sm" w="sm" type="none"/>
                      <a:tailEnd len="sm" w="sm" type="none"/>
                    </a:lnB>
                  </a:tcPr>
                </a:tc>
              </a:tr>
              <a:tr h="670550">
                <a:tc>
                  <a:txBody>
                    <a:bodyPr/>
                    <a:lstStyle/>
                    <a:p>
                      <a:pPr indent="0" lvl="0" marL="0" marR="0" rtl="0" algn="ctr">
                        <a:lnSpc>
                          <a:spcPct val="140000"/>
                        </a:lnSpc>
                        <a:spcBef>
                          <a:spcPts val="0"/>
                        </a:spcBef>
                        <a:spcAft>
                          <a:spcPts val="0"/>
                        </a:spcAft>
                        <a:buNone/>
                      </a:pPr>
                      <a:r>
                        <a:rPr lang="en-US" sz="2000" u="none" cap="none" strike="noStrike">
                          <a:solidFill>
                            <a:srgbClr val="000000"/>
                          </a:solidFill>
                          <a:latin typeface="Lato"/>
                          <a:ea typeface="Lato"/>
                          <a:cs typeface="Lato"/>
                          <a:sym typeface="Lato"/>
                        </a:rPr>
                        <a:t>Item 10</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25573E"/>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79" name="Google Shape;279;p25"/>
          <p:cNvSpPr/>
          <p:nvPr/>
        </p:nvSpPr>
        <p:spPr>
          <a:xfrm rot="956512">
            <a:off x="13601700" y="63331"/>
            <a:ext cx="7315200" cy="1157132"/>
          </a:xfrm>
          <a:custGeom>
            <a:rect b="b" l="l" r="r" t="t"/>
            <a:pathLst>
              <a:path extrusionOk="0" h="1157132" w="7315200">
                <a:moveTo>
                  <a:pt x="0" y="0"/>
                </a:moveTo>
                <a:lnTo>
                  <a:pt x="7315200" y="0"/>
                </a:lnTo>
                <a:lnTo>
                  <a:pt x="7315200" y="1157132"/>
                </a:lnTo>
                <a:lnTo>
                  <a:pt x="0" y="1157132"/>
                </a:lnTo>
                <a:lnTo>
                  <a:pt x="0" y="0"/>
                </a:lnTo>
                <a:close/>
              </a:path>
            </a:pathLst>
          </a:custGeom>
          <a:blipFill rotWithShape="1">
            <a:blip r:embed="rId5">
              <a:alphaModFix/>
            </a:blip>
            <a:stretch>
              <a:fillRect b="0" l="0" r="0" t="0"/>
            </a:stretch>
          </a:blipFill>
          <a:ln>
            <a:noFill/>
          </a:ln>
        </p:spPr>
      </p:sp>
      <p:sp>
        <p:nvSpPr>
          <p:cNvPr id="280" name="Google Shape;280;p25"/>
          <p:cNvSpPr txBox="1"/>
          <p:nvPr/>
        </p:nvSpPr>
        <p:spPr>
          <a:xfrm>
            <a:off x="10566439" y="4089400"/>
            <a:ext cx="4866531" cy="10541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281" name="Google Shape;281;p25"/>
          <p:cNvSpPr txBox="1"/>
          <p:nvPr/>
        </p:nvSpPr>
        <p:spPr>
          <a:xfrm>
            <a:off x="9481130" y="1095375"/>
            <a:ext cx="70371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C12D2E"/>
                </a:solidFill>
                <a:latin typeface="Pacifico"/>
                <a:ea typeface="Pacifico"/>
                <a:cs typeface="Pacifico"/>
                <a:sym typeface="Pacifico"/>
              </a:rPr>
              <a:t>Write About Your Topic</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285" name="Shape 285"/>
        <p:cNvGrpSpPr/>
        <p:nvPr/>
      </p:nvGrpSpPr>
      <p:grpSpPr>
        <a:xfrm>
          <a:off x="0" y="0"/>
          <a:ext cx="0" cy="0"/>
          <a:chOff x="0" y="0"/>
          <a:chExt cx="0" cy="0"/>
        </a:xfrm>
      </p:grpSpPr>
      <p:sp>
        <p:nvSpPr>
          <p:cNvPr id="286" name="Google Shape;286;p26"/>
          <p:cNvSpPr txBox="1"/>
          <p:nvPr/>
        </p:nvSpPr>
        <p:spPr>
          <a:xfrm>
            <a:off x="3673666" y="4401102"/>
            <a:ext cx="10940669"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C12D2E"/>
                </a:solidFill>
                <a:latin typeface="Pacifico"/>
                <a:ea typeface="Pacifico"/>
                <a:cs typeface="Pacifico"/>
                <a:sym typeface="Pacifico"/>
              </a:rPr>
              <a:t>The Best Gift Guide</a:t>
            </a:r>
            <a:endParaRPr/>
          </a:p>
        </p:txBody>
      </p:sp>
      <p:sp>
        <p:nvSpPr>
          <p:cNvPr id="287" name="Google Shape;287;p26"/>
          <p:cNvSpPr/>
          <p:nvPr/>
        </p:nvSpPr>
        <p:spPr>
          <a:xfrm rot="1696799">
            <a:off x="16131275" y="876834"/>
            <a:ext cx="1802940" cy="2828142"/>
          </a:xfrm>
          <a:custGeom>
            <a:rect b="b" l="l" r="r" t="t"/>
            <a:pathLst>
              <a:path extrusionOk="0" h="2828142" w="1802940">
                <a:moveTo>
                  <a:pt x="0" y="0"/>
                </a:moveTo>
                <a:lnTo>
                  <a:pt x="1802940" y="0"/>
                </a:lnTo>
                <a:lnTo>
                  <a:pt x="1802940" y="2828142"/>
                </a:lnTo>
                <a:lnTo>
                  <a:pt x="0" y="2828142"/>
                </a:lnTo>
                <a:lnTo>
                  <a:pt x="0" y="0"/>
                </a:lnTo>
                <a:close/>
              </a:path>
            </a:pathLst>
          </a:custGeom>
          <a:blipFill rotWithShape="1">
            <a:blip r:embed="rId3">
              <a:alphaModFix/>
            </a:blip>
            <a:stretch>
              <a:fillRect b="0" l="0" r="0" t="0"/>
            </a:stretch>
          </a:blipFill>
          <a:ln>
            <a:noFill/>
          </a:ln>
        </p:spPr>
      </p:sp>
      <p:pic>
        <p:nvPicPr>
          <p:cNvPr id="288" name="Google Shape;288;p26"/>
          <p:cNvPicPr preferRelativeResize="0"/>
          <p:nvPr/>
        </p:nvPicPr>
        <p:blipFill rotWithShape="1">
          <a:blip r:embed="rId4">
            <a:alphaModFix/>
          </a:blip>
          <a:srcRect b="25015" l="0" r="25631" t="23934"/>
          <a:stretch/>
        </p:blipFill>
        <p:spPr>
          <a:xfrm rot="-497278">
            <a:off x="12911092" y="74999"/>
            <a:ext cx="4352210" cy="4481275"/>
          </a:xfrm>
          <a:prstGeom prst="rect">
            <a:avLst/>
          </a:prstGeom>
          <a:noFill/>
          <a:ln>
            <a:noFill/>
          </a:ln>
        </p:spPr>
      </p:pic>
      <p:sp>
        <p:nvSpPr>
          <p:cNvPr id="289" name="Google Shape;289;p26"/>
          <p:cNvSpPr/>
          <p:nvPr/>
        </p:nvSpPr>
        <p:spPr>
          <a:xfrm rot="4919376">
            <a:off x="12212929" y="5536594"/>
            <a:ext cx="9571998" cy="8686588"/>
          </a:xfrm>
          <a:custGeom>
            <a:rect b="b" l="l" r="r" t="t"/>
            <a:pathLst>
              <a:path extrusionOk="0" h="8686588" w="9571998">
                <a:moveTo>
                  <a:pt x="0" y="0"/>
                </a:moveTo>
                <a:lnTo>
                  <a:pt x="9571998" y="0"/>
                </a:lnTo>
                <a:lnTo>
                  <a:pt x="9571998" y="8686588"/>
                </a:lnTo>
                <a:lnTo>
                  <a:pt x="0" y="8686588"/>
                </a:lnTo>
                <a:lnTo>
                  <a:pt x="0" y="0"/>
                </a:lnTo>
                <a:close/>
              </a:path>
            </a:pathLst>
          </a:custGeom>
          <a:blipFill rotWithShape="1">
            <a:blip r:embed="rId5">
              <a:alphaModFix/>
            </a:blip>
            <a:stretch>
              <a:fillRect b="0" l="0" r="0" t="0"/>
            </a:stretch>
          </a:blipFill>
          <a:ln>
            <a:noFill/>
          </a:ln>
        </p:spPr>
      </p:sp>
      <p:sp>
        <p:nvSpPr>
          <p:cNvPr id="290" name="Google Shape;290;p26"/>
          <p:cNvSpPr/>
          <p:nvPr/>
        </p:nvSpPr>
        <p:spPr>
          <a:xfrm rot="2626325">
            <a:off x="-3676108" y="-4779004"/>
            <a:ext cx="7933570" cy="7199715"/>
          </a:xfrm>
          <a:custGeom>
            <a:rect b="b" l="l" r="r" t="t"/>
            <a:pathLst>
              <a:path extrusionOk="0" h="7199715" w="7933570">
                <a:moveTo>
                  <a:pt x="0" y="0"/>
                </a:moveTo>
                <a:lnTo>
                  <a:pt x="7933571" y="0"/>
                </a:lnTo>
                <a:lnTo>
                  <a:pt x="7933571" y="7199715"/>
                </a:lnTo>
                <a:lnTo>
                  <a:pt x="0" y="7199715"/>
                </a:lnTo>
                <a:lnTo>
                  <a:pt x="0" y="0"/>
                </a:lnTo>
                <a:close/>
              </a:path>
            </a:pathLst>
          </a:custGeom>
          <a:blipFill rotWithShape="1">
            <a:blip r:embed="rId5">
              <a:alphaModFix/>
            </a:blip>
            <a:stretch>
              <a:fillRect b="0" l="0" r="0" t="0"/>
            </a:stretch>
          </a:blipFill>
          <a:ln>
            <a:noFill/>
          </a:ln>
        </p:spPr>
      </p:sp>
      <p:sp>
        <p:nvSpPr>
          <p:cNvPr id="291" name="Google Shape;291;p26"/>
          <p:cNvSpPr/>
          <p:nvPr/>
        </p:nvSpPr>
        <p:spPr>
          <a:xfrm rot="211917">
            <a:off x="630156" y="5331271"/>
            <a:ext cx="3841189" cy="4572844"/>
          </a:xfrm>
          <a:custGeom>
            <a:rect b="b" l="l" r="r" t="t"/>
            <a:pathLst>
              <a:path extrusionOk="0" h="4572844" w="3841189">
                <a:moveTo>
                  <a:pt x="0" y="0"/>
                </a:moveTo>
                <a:lnTo>
                  <a:pt x="3841189" y="0"/>
                </a:lnTo>
                <a:lnTo>
                  <a:pt x="3841189" y="4572844"/>
                </a:lnTo>
                <a:lnTo>
                  <a:pt x="0" y="4572844"/>
                </a:lnTo>
                <a:lnTo>
                  <a:pt x="0" y="0"/>
                </a:lnTo>
                <a:close/>
              </a:path>
            </a:pathLst>
          </a:custGeom>
          <a:blipFill rotWithShape="1">
            <a:blip r:embed="rId6">
              <a:alphaModFix/>
            </a:blip>
            <a:stretch>
              <a:fillRect b="0" l="0" r="0" t="0"/>
            </a:stretch>
          </a:blipFill>
          <a:ln>
            <a:noFill/>
          </a:ln>
        </p:spPr>
      </p:sp>
      <p:sp>
        <p:nvSpPr>
          <p:cNvPr id="292" name="Google Shape;292;p26"/>
          <p:cNvSpPr/>
          <p:nvPr/>
        </p:nvSpPr>
        <p:spPr>
          <a:xfrm rot="-1105943">
            <a:off x="7696954" y="-604209"/>
            <a:ext cx="3247980" cy="3660202"/>
          </a:xfrm>
          <a:custGeom>
            <a:rect b="b" l="l" r="r" t="t"/>
            <a:pathLst>
              <a:path extrusionOk="0" h="3660202" w="3247980">
                <a:moveTo>
                  <a:pt x="0" y="0"/>
                </a:moveTo>
                <a:lnTo>
                  <a:pt x="3247980" y="0"/>
                </a:lnTo>
                <a:lnTo>
                  <a:pt x="3247980" y="3660202"/>
                </a:lnTo>
                <a:lnTo>
                  <a:pt x="0" y="3660202"/>
                </a:lnTo>
                <a:lnTo>
                  <a:pt x="0" y="0"/>
                </a:lnTo>
                <a:close/>
              </a:path>
            </a:pathLst>
          </a:custGeom>
          <a:blipFill rotWithShape="1">
            <a:blip r:embed="rId7">
              <a:alphaModFix/>
            </a:blip>
            <a:stretch>
              <a:fillRect b="0" l="0" r="0" t="0"/>
            </a:stretch>
          </a:blipFill>
          <a:ln>
            <a:noFill/>
          </a:ln>
        </p:spPr>
      </p:sp>
      <p:grpSp>
        <p:nvGrpSpPr>
          <p:cNvPr id="293" name="Google Shape;293;p26"/>
          <p:cNvGrpSpPr/>
          <p:nvPr/>
        </p:nvGrpSpPr>
        <p:grpSpPr>
          <a:xfrm rot="550163">
            <a:off x="657411" y="-670709"/>
            <a:ext cx="4831731" cy="4990211"/>
            <a:chOff x="0" y="0"/>
            <a:chExt cx="6350000" cy="6558280"/>
          </a:xfrm>
        </p:grpSpPr>
        <p:sp>
          <p:nvSpPr>
            <p:cNvPr id="294" name="Google Shape;294;p26"/>
            <p:cNvSpPr/>
            <p:nvPr/>
          </p:nvSpPr>
          <p:spPr>
            <a:xfrm>
              <a:off x="74930" y="74930"/>
              <a:ext cx="6200140" cy="6408420"/>
            </a:xfrm>
            <a:custGeom>
              <a:rect b="b" l="l" r="r" t="t"/>
              <a:pathLst>
                <a:path extrusionOk="0"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8">
                <a:alphaModFix/>
              </a:blip>
              <a:stretch>
                <a:fillRect b="-54659" l="-15172" r="-41165" t="-3440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6"/>
            <p:cNvSpPr/>
            <p:nvPr/>
          </p:nvSpPr>
          <p:spPr>
            <a:xfrm>
              <a:off x="0" y="0"/>
              <a:ext cx="6350000" cy="6558280"/>
            </a:xfrm>
            <a:custGeom>
              <a:rect b="b" l="l" r="r" t="t"/>
              <a:pathLst>
                <a:path extrusionOk="0"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4F1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 name="Google Shape;296;p26"/>
          <p:cNvSpPr/>
          <p:nvPr/>
        </p:nvSpPr>
        <p:spPr>
          <a:xfrm rot="956349">
            <a:off x="12031274" y="5763021"/>
            <a:ext cx="5246392" cy="5246370"/>
          </a:xfrm>
          <a:custGeom>
            <a:rect b="b" l="l" r="r" t="t"/>
            <a:pathLst>
              <a:path extrusionOk="0" h="6350000" w="6350026">
                <a:moveTo>
                  <a:pt x="0" y="0"/>
                </a:moveTo>
                <a:lnTo>
                  <a:pt x="6350026" y="0"/>
                </a:lnTo>
                <a:lnTo>
                  <a:pt x="6350026" y="6350000"/>
                </a:lnTo>
                <a:lnTo>
                  <a:pt x="0" y="6350000"/>
                </a:lnTo>
                <a:close/>
              </a:path>
            </a:pathLst>
          </a:custGeom>
          <a:blipFill rotWithShape="1">
            <a:blip r:embed="rId9">
              <a:alphaModFix/>
            </a:blip>
            <a:stretch>
              <a:fillRect b="-89854" l="0" r="-26569" t="0"/>
            </a:stretch>
          </a:blipFill>
          <a:ln>
            <a:noFill/>
          </a:ln>
        </p:spPr>
      </p:sp>
      <p:sp>
        <p:nvSpPr>
          <p:cNvPr id="297" name="Google Shape;297;p26"/>
          <p:cNvSpPr/>
          <p:nvPr/>
        </p:nvSpPr>
        <p:spPr>
          <a:xfrm rot="-934805">
            <a:off x="5582922" y="5832514"/>
            <a:ext cx="5943844" cy="5943819"/>
          </a:xfrm>
          <a:custGeom>
            <a:rect b="b" l="l" r="r" t="t"/>
            <a:pathLst>
              <a:path extrusionOk="0" h="6350000" w="6350026">
                <a:moveTo>
                  <a:pt x="0" y="0"/>
                </a:moveTo>
                <a:lnTo>
                  <a:pt x="6350026" y="0"/>
                </a:lnTo>
                <a:lnTo>
                  <a:pt x="6350026" y="6350000"/>
                </a:lnTo>
                <a:lnTo>
                  <a:pt x="0" y="6350000"/>
                </a:lnTo>
                <a:close/>
              </a:path>
            </a:pathLst>
          </a:custGeom>
          <a:blipFill rotWithShape="1">
            <a:blip r:embed="rId10">
              <a:alphaModFix/>
            </a:blip>
            <a:stretch>
              <a:fillRect b="0" l="-33331"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301" name="Shape 301"/>
        <p:cNvGrpSpPr/>
        <p:nvPr/>
      </p:nvGrpSpPr>
      <p:grpSpPr>
        <a:xfrm>
          <a:off x="0" y="0"/>
          <a:ext cx="0" cy="0"/>
          <a:chOff x="0" y="0"/>
          <a:chExt cx="0" cy="0"/>
        </a:xfrm>
      </p:grpSpPr>
      <p:pic>
        <p:nvPicPr>
          <p:cNvPr id="302" name="Google Shape;302;p27"/>
          <p:cNvPicPr preferRelativeResize="0"/>
          <p:nvPr/>
        </p:nvPicPr>
        <p:blipFill>
          <a:blip r:embed="rId3">
            <a:alphaModFix/>
          </a:blip>
          <a:stretch>
            <a:fillRect/>
          </a:stretch>
        </p:blipFill>
        <p:spPr>
          <a:xfrm>
            <a:off x="13318478" y="2022125"/>
            <a:ext cx="8731200" cy="5246400"/>
          </a:xfrm>
          <a:prstGeom prst="roundRect">
            <a:avLst>
              <a:gd fmla="val 16667" name="adj"/>
            </a:avLst>
          </a:prstGeom>
          <a:noFill/>
          <a:ln>
            <a:noFill/>
          </a:ln>
        </p:spPr>
      </p:pic>
      <p:pic>
        <p:nvPicPr>
          <p:cNvPr id="303" name="Google Shape;303;p27"/>
          <p:cNvPicPr preferRelativeResize="0"/>
          <p:nvPr/>
        </p:nvPicPr>
        <p:blipFill>
          <a:blip r:embed="rId4">
            <a:alphaModFix/>
          </a:blip>
          <a:stretch>
            <a:fillRect/>
          </a:stretch>
        </p:blipFill>
        <p:spPr>
          <a:xfrm>
            <a:off x="-1866714" y="2022122"/>
            <a:ext cx="8731200" cy="5246400"/>
          </a:xfrm>
          <a:prstGeom prst="roundRect">
            <a:avLst>
              <a:gd fmla="val 16667" name="adj"/>
            </a:avLst>
          </a:prstGeom>
          <a:noFill/>
          <a:ln>
            <a:noFill/>
          </a:ln>
        </p:spPr>
      </p:pic>
      <p:sp>
        <p:nvSpPr>
          <p:cNvPr id="304" name="Google Shape;304;p27"/>
          <p:cNvSpPr txBox="1"/>
          <p:nvPr/>
        </p:nvSpPr>
        <p:spPr>
          <a:xfrm>
            <a:off x="10583117" y="805924"/>
            <a:ext cx="6821587" cy="34925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What can you say about your projects? Share it here!</a:t>
            </a:r>
            <a:endParaRPr/>
          </a:p>
        </p:txBody>
      </p:sp>
      <p:sp>
        <p:nvSpPr>
          <p:cNvPr id="305" name="Google Shape;305;p27"/>
          <p:cNvSpPr txBox="1"/>
          <p:nvPr/>
        </p:nvSpPr>
        <p:spPr>
          <a:xfrm>
            <a:off x="1028700" y="8029790"/>
            <a:ext cx="7729031" cy="1148080"/>
          </a:xfrm>
          <a:prstGeom prst="rect">
            <a:avLst/>
          </a:prstGeom>
          <a:noFill/>
          <a:ln>
            <a:noFill/>
          </a:ln>
        </p:spPr>
        <p:txBody>
          <a:bodyPr anchorCtr="0" anchor="t" bIns="0" lIns="0" spcFirstLastPara="1" rIns="0" wrap="square" tIns="0">
            <a:spAutoFit/>
          </a:bodyPr>
          <a:lstStyle/>
          <a:p>
            <a:pPr indent="0" lvl="0" marL="0" marR="0" rtl="0" algn="l">
              <a:lnSpc>
                <a:spcPct val="112000"/>
              </a:lnSpc>
              <a:spcBef>
                <a:spcPts val="0"/>
              </a:spcBef>
              <a:spcAft>
                <a:spcPts val="0"/>
              </a:spcAft>
              <a:buNone/>
            </a:pPr>
            <a:r>
              <a:rPr b="0" i="0" lang="en-US" sz="8000" u="none" cap="none" strike="noStrike">
                <a:solidFill>
                  <a:srgbClr val="C12D2E"/>
                </a:solidFill>
                <a:latin typeface="Pacifico"/>
                <a:ea typeface="Pacifico"/>
                <a:cs typeface="Pacifico"/>
                <a:sym typeface="Pacifico"/>
              </a:rPr>
              <a:t>Gallery Image</a:t>
            </a:r>
            <a:endParaRPr/>
          </a:p>
        </p:txBody>
      </p:sp>
      <p:sp>
        <p:nvSpPr>
          <p:cNvPr id="306" name="Google Shape;306;p27"/>
          <p:cNvSpPr/>
          <p:nvPr/>
        </p:nvSpPr>
        <p:spPr>
          <a:xfrm rot="-1519231">
            <a:off x="12345118" y="6712866"/>
            <a:ext cx="3687705" cy="3217523"/>
          </a:xfrm>
          <a:custGeom>
            <a:rect b="b" l="l" r="r" t="t"/>
            <a:pathLst>
              <a:path extrusionOk="0" h="3217523" w="3687705">
                <a:moveTo>
                  <a:pt x="0" y="0"/>
                </a:moveTo>
                <a:lnTo>
                  <a:pt x="3687705" y="0"/>
                </a:lnTo>
                <a:lnTo>
                  <a:pt x="3687705" y="3217523"/>
                </a:lnTo>
                <a:lnTo>
                  <a:pt x="0" y="3217523"/>
                </a:lnTo>
                <a:lnTo>
                  <a:pt x="0" y="0"/>
                </a:lnTo>
                <a:close/>
              </a:path>
            </a:pathLst>
          </a:custGeom>
          <a:blipFill rotWithShape="1">
            <a:blip r:embed="rId5">
              <a:alphaModFix/>
            </a:blip>
            <a:stretch>
              <a:fillRect b="0" l="0" r="0" t="0"/>
            </a:stretch>
          </a:blipFill>
          <a:ln>
            <a:noFill/>
          </a:ln>
        </p:spPr>
      </p:sp>
      <p:sp>
        <p:nvSpPr>
          <p:cNvPr id="307" name="Google Shape;307;p27"/>
          <p:cNvSpPr/>
          <p:nvPr/>
        </p:nvSpPr>
        <p:spPr>
          <a:xfrm flipH="1" rot="4325879">
            <a:off x="1952678" y="-486846"/>
            <a:ext cx="1140458" cy="3284040"/>
          </a:xfrm>
          <a:custGeom>
            <a:rect b="b" l="l" r="r" t="t"/>
            <a:pathLst>
              <a:path extrusionOk="0" h="3284040" w="1140458">
                <a:moveTo>
                  <a:pt x="1140457" y="0"/>
                </a:moveTo>
                <a:lnTo>
                  <a:pt x="0" y="0"/>
                </a:lnTo>
                <a:lnTo>
                  <a:pt x="0" y="3284040"/>
                </a:lnTo>
                <a:lnTo>
                  <a:pt x="1140457" y="3284040"/>
                </a:lnTo>
                <a:lnTo>
                  <a:pt x="1140457" y="0"/>
                </a:lnTo>
                <a:close/>
              </a:path>
            </a:pathLst>
          </a:custGeom>
          <a:blipFill rotWithShape="1">
            <a:blip r:embed="rId6">
              <a:alphaModFix/>
            </a:blip>
            <a:stretch>
              <a:fillRect b="0" l="0" r="0" t="0"/>
            </a:stretch>
          </a:blipFill>
          <a:ln>
            <a:noFill/>
          </a:ln>
        </p:spPr>
      </p:sp>
      <p:pic>
        <p:nvPicPr>
          <p:cNvPr id="308" name="Google Shape;308;p27"/>
          <p:cNvPicPr preferRelativeResize="0"/>
          <p:nvPr/>
        </p:nvPicPr>
        <p:blipFill>
          <a:blip r:embed="rId7">
            <a:alphaModFix/>
          </a:blip>
          <a:stretch>
            <a:fillRect/>
          </a:stretch>
        </p:blipFill>
        <p:spPr>
          <a:xfrm>
            <a:off x="7468282" y="2022128"/>
            <a:ext cx="5246400" cy="5259000"/>
          </a:xfrm>
          <a:prstGeom prst="roundRect">
            <a:avLst>
              <a:gd fmla="val 16667"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312" name="Shape 312"/>
        <p:cNvGrpSpPr/>
        <p:nvPr/>
      </p:nvGrpSpPr>
      <p:grpSpPr>
        <a:xfrm>
          <a:off x="0" y="0"/>
          <a:ext cx="0" cy="0"/>
          <a:chOff x="0" y="0"/>
          <a:chExt cx="0" cy="0"/>
        </a:xfrm>
      </p:grpSpPr>
      <p:grpSp>
        <p:nvGrpSpPr>
          <p:cNvPr id="313" name="Google Shape;313;p28"/>
          <p:cNvGrpSpPr/>
          <p:nvPr/>
        </p:nvGrpSpPr>
        <p:grpSpPr>
          <a:xfrm>
            <a:off x="890947" y="4341573"/>
            <a:ext cx="3383853" cy="3213201"/>
            <a:chOff x="-62725" y="-2035"/>
            <a:chExt cx="2679184" cy="2544070"/>
          </a:xfrm>
        </p:grpSpPr>
        <p:sp>
          <p:nvSpPr>
            <p:cNvPr id="314" name="Google Shape;314;p28"/>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79835"/>
                  </a:lnTo>
                  <a:cubicBezTo>
                    <a:pt x="941356" y="178085"/>
                    <a:pt x="578965" y="385873"/>
                    <a:pt x="382773" y="724520"/>
                  </a:cubicBezTo>
                  <a:cubicBezTo>
                    <a:pt x="186582" y="1063167"/>
                    <a:pt x="186582" y="1480903"/>
                    <a:pt x="382773" y="1819550"/>
                  </a:cubicBezTo>
                  <a:cubicBezTo>
                    <a:pt x="578965" y="2158197"/>
                    <a:pt x="941356" y="2365985"/>
                    <a:pt x="1332725" y="2364235"/>
                  </a:cubicBezTo>
                  <a:cubicBezTo>
                    <a:pt x="1724094" y="2365985"/>
                    <a:pt x="2086485" y="2158197"/>
                    <a:pt x="2282677" y="1819550"/>
                  </a:cubicBezTo>
                  <a:cubicBezTo>
                    <a:pt x="2478868" y="1480903"/>
                    <a:pt x="2478868" y="1063167"/>
                    <a:pt x="2282677" y="724520"/>
                  </a:cubicBezTo>
                  <a:cubicBezTo>
                    <a:pt x="2086485" y="385873"/>
                    <a:pt x="1724094" y="178085"/>
                    <a:pt x="1332725" y="179835"/>
                  </a:cubicBezTo>
                  <a:close/>
                </a:path>
              </a:pathLst>
            </a:custGeom>
            <a:solidFill>
              <a:srgbClr val="DDCE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8"/>
            <p:cNvSpPr/>
            <p:nvPr/>
          </p:nvSpPr>
          <p:spPr>
            <a:xfrm>
              <a:off x="1264594" y="1063"/>
              <a:ext cx="1351865" cy="2456041"/>
            </a:xfrm>
            <a:custGeom>
              <a:rect b="b" l="l" r="r" t="t"/>
              <a:pathLst>
                <a:path extrusionOk="0" h="2456041" w="1351865">
                  <a:moveTo>
                    <a:pt x="100997" y="2540"/>
                  </a:moveTo>
                  <a:cubicBezTo>
                    <a:pt x="688042" y="46851"/>
                    <a:pt x="1167675" y="488799"/>
                    <a:pt x="1259770" y="1070265"/>
                  </a:cubicBezTo>
                  <a:cubicBezTo>
                    <a:pt x="1351866" y="1651732"/>
                    <a:pt x="1032277" y="2220263"/>
                    <a:pt x="487657" y="2443813"/>
                  </a:cubicBezTo>
                  <a:cubicBezTo>
                    <a:pt x="458242" y="2456041"/>
                    <a:pt x="424532" y="2451596"/>
                    <a:pt x="399292" y="2432160"/>
                  </a:cubicBezTo>
                  <a:cubicBezTo>
                    <a:pt x="374052" y="2412724"/>
                    <a:pt x="361141" y="2381269"/>
                    <a:pt x="365447" y="2349706"/>
                  </a:cubicBezTo>
                  <a:cubicBezTo>
                    <a:pt x="369753" y="2318142"/>
                    <a:pt x="390618" y="2291295"/>
                    <a:pt x="420142" y="2279330"/>
                  </a:cubicBezTo>
                  <a:cubicBezTo>
                    <a:pt x="888515" y="2087077"/>
                    <a:pt x="1163361" y="1598141"/>
                    <a:pt x="1084159" y="1098079"/>
                  </a:cubicBezTo>
                  <a:cubicBezTo>
                    <a:pt x="1004957" y="598018"/>
                    <a:pt x="592473" y="217944"/>
                    <a:pt x="87615" y="179835"/>
                  </a:cubicBezTo>
                  <a:cubicBezTo>
                    <a:pt x="55839" y="177580"/>
                    <a:pt x="27698" y="158494"/>
                    <a:pt x="13849" y="129806"/>
                  </a:cubicBezTo>
                  <a:cubicBezTo>
                    <a:pt x="0" y="101118"/>
                    <a:pt x="2560" y="67213"/>
                    <a:pt x="20558" y="40929"/>
                  </a:cubicBezTo>
                  <a:cubicBezTo>
                    <a:pt x="38556" y="14645"/>
                    <a:pt x="69243" y="0"/>
                    <a:pt x="100997" y="2540"/>
                  </a:cubicBezTo>
                  <a:close/>
                </a:path>
              </a:pathLst>
            </a:custGeom>
            <a:solidFill>
              <a:srgbClr val="C12D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6" name="Google Shape;316;p28"/>
          <p:cNvGrpSpPr/>
          <p:nvPr/>
        </p:nvGrpSpPr>
        <p:grpSpPr>
          <a:xfrm>
            <a:off x="4882127" y="4341573"/>
            <a:ext cx="3366505" cy="3350384"/>
            <a:chOff x="-62725" y="-2035"/>
            <a:chExt cx="2665449" cy="2652685"/>
          </a:xfrm>
        </p:grpSpPr>
        <p:sp>
          <p:nvSpPr>
            <p:cNvPr id="317" name="Google Shape;317;p28"/>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79835"/>
                  </a:lnTo>
                  <a:cubicBezTo>
                    <a:pt x="941356" y="178085"/>
                    <a:pt x="578965" y="385873"/>
                    <a:pt x="382773" y="724520"/>
                  </a:cubicBezTo>
                  <a:cubicBezTo>
                    <a:pt x="186582" y="1063167"/>
                    <a:pt x="186582" y="1480903"/>
                    <a:pt x="382773" y="1819550"/>
                  </a:cubicBezTo>
                  <a:cubicBezTo>
                    <a:pt x="578965" y="2158197"/>
                    <a:pt x="941356" y="2365985"/>
                    <a:pt x="1332725" y="2364235"/>
                  </a:cubicBezTo>
                  <a:cubicBezTo>
                    <a:pt x="1724094" y="2365985"/>
                    <a:pt x="2086485" y="2158197"/>
                    <a:pt x="2282677" y="1819550"/>
                  </a:cubicBezTo>
                  <a:cubicBezTo>
                    <a:pt x="2478868" y="1480903"/>
                    <a:pt x="2478868" y="1063167"/>
                    <a:pt x="2282677" y="724520"/>
                  </a:cubicBezTo>
                  <a:cubicBezTo>
                    <a:pt x="2086485" y="385873"/>
                    <a:pt x="1724094" y="178085"/>
                    <a:pt x="1332725" y="179835"/>
                  </a:cubicBezTo>
                  <a:close/>
                </a:path>
              </a:pathLst>
            </a:custGeom>
            <a:solidFill>
              <a:srgbClr val="DDCE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8"/>
            <p:cNvSpPr/>
            <p:nvPr/>
          </p:nvSpPr>
          <p:spPr>
            <a:xfrm>
              <a:off x="82896" y="1063"/>
              <a:ext cx="2502842" cy="2649587"/>
            </a:xfrm>
            <a:custGeom>
              <a:rect b="b" l="l" r="r" t="t"/>
              <a:pathLst>
                <a:path extrusionOk="0" h="2649587" w="2502842">
                  <a:moveTo>
                    <a:pt x="1282695" y="2540"/>
                  </a:moveTo>
                  <a:cubicBezTo>
                    <a:pt x="1906650" y="49638"/>
                    <a:pt x="2403322" y="544195"/>
                    <a:pt x="2453082" y="1167944"/>
                  </a:cubicBezTo>
                  <a:cubicBezTo>
                    <a:pt x="2502842" y="1791692"/>
                    <a:pt x="2090859" y="2358738"/>
                    <a:pt x="1482262" y="2504162"/>
                  </a:cubicBezTo>
                  <a:cubicBezTo>
                    <a:pt x="873666" y="2649587"/>
                    <a:pt x="249833" y="2330050"/>
                    <a:pt x="12228" y="1751188"/>
                  </a:cubicBezTo>
                  <a:cubicBezTo>
                    <a:pt x="0" y="1721773"/>
                    <a:pt x="4445" y="1688063"/>
                    <a:pt x="23881" y="1662823"/>
                  </a:cubicBezTo>
                  <a:cubicBezTo>
                    <a:pt x="43317" y="1637583"/>
                    <a:pt x="74772" y="1624672"/>
                    <a:pt x="106335" y="1628978"/>
                  </a:cubicBezTo>
                  <a:cubicBezTo>
                    <a:pt x="137899" y="1633284"/>
                    <a:pt x="164746" y="1654149"/>
                    <a:pt x="176711" y="1683673"/>
                  </a:cubicBezTo>
                  <a:cubicBezTo>
                    <a:pt x="381051" y="2181494"/>
                    <a:pt x="917547" y="2456296"/>
                    <a:pt x="1440940" y="2331231"/>
                  </a:cubicBezTo>
                  <a:cubicBezTo>
                    <a:pt x="1964333" y="2206166"/>
                    <a:pt x="2318638" y="1718506"/>
                    <a:pt x="2275845" y="1182083"/>
                  </a:cubicBezTo>
                  <a:cubicBezTo>
                    <a:pt x="2233052" y="645659"/>
                    <a:pt x="1805914" y="220339"/>
                    <a:pt x="1269313" y="179835"/>
                  </a:cubicBezTo>
                  <a:cubicBezTo>
                    <a:pt x="1237537" y="177580"/>
                    <a:pt x="1209396" y="158494"/>
                    <a:pt x="1195547" y="129806"/>
                  </a:cubicBezTo>
                  <a:cubicBezTo>
                    <a:pt x="1181698" y="101118"/>
                    <a:pt x="1184258" y="67213"/>
                    <a:pt x="1202256" y="40929"/>
                  </a:cubicBezTo>
                  <a:cubicBezTo>
                    <a:pt x="1220254" y="14645"/>
                    <a:pt x="1250941" y="0"/>
                    <a:pt x="1282695" y="2540"/>
                  </a:cubicBezTo>
                  <a:close/>
                </a:path>
              </a:pathLst>
            </a:custGeom>
            <a:solidFill>
              <a:srgbClr val="C496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9" name="Google Shape;319;p28"/>
          <p:cNvGrpSpPr/>
          <p:nvPr/>
        </p:nvGrpSpPr>
        <p:grpSpPr>
          <a:xfrm>
            <a:off x="8813875" y="4341573"/>
            <a:ext cx="3456821" cy="3362289"/>
            <a:chOff x="-109781" y="-2035"/>
            <a:chExt cx="2736957" cy="2662111"/>
          </a:xfrm>
        </p:grpSpPr>
        <p:sp>
          <p:nvSpPr>
            <p:cNvPr id="320" name="Google Shape;320;p28"/>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79835"/>
                  </a:lnTo>
                  <a:cubicBezTo>
                    <a:pt x="941356" y="178085"/>
                    <a:pt x="578965" y="385873"/>
                    <a:pt x="382773" y="724520"/>
                  </a:cubicBezTo>
                  <a:cubicBezTo>
                    <a:pt x="186582" y="1063167"/>
                    <a:pt x="186582" y="1480903"/>
                    <a:pt x="382773" y="1819550"/>
                  </a:cubicBezTo>
                  <a:cubicBezTo>
                    <a:pt x="578965" y="2158197"/>
                    <a:pt x="941356" y="2365985"/>
                    <a:pt x="1332725" y="2364235"/>
                  </a:cubicBezTo>
                  <a:cubicBezTo>
                    <a:pt x="1724094" y="2365985"/>
                    <a:pt x="2086485" y="2158197"/>
                    <a:pt x="2282677" y="1819550"/>
                  </a:cubicBezTo>
                  <a:cubicBezTo>
                    <a:pt x="2478868" y="1480903"/>
                    <a:pt x="2478868" y="1063167"/>
                    <a:pt x="2282677" y="724520"/>
                  </a:cubicBezTo>
                  <a:cubicBezTo>
                    <a:pt x="2086485" y="385873"/>
                    <a:pt x="1724094" y="178085"/>
                    <a:pt x="1332725" y="179835"/>
                  </a:cubicBezTo>
                  <a:close/>
                </a:path>
              </a:pathLst>
            </a:custGeom>
            <a:solidFill>
              <a:srgbClr val="DDCE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8"/>
            <p:cNvSpPr/>
            <p:nvPr/>
          </p:nvSpPr>
          <p:spPr>
            <a:xfrm>
              <a:off x="-109781" y="1063"/>
              <a:ext cx="2736957" cy="2659013"/>
            </a:xfrm>
            <a:custGeom>
              <a:rect b="b" l="l" r="r" t="t"/>
              <a:pathLst>
                <a:path extrusionOk="0" h="2659013" w="2736957">
                  <a:moveTo>
                    <a:pt x="1475372" y="2540"/>
                  </a:moveTo>
                  <a:cubicBezTo>
                    <a:pt x="2043147" y="45397"/>
                    <a:pt x="2513004" y="460909"/>
                    <a:pt x="2624980" y="1019180"/>
                  </a:cubicBezTo>
                  <a:cubicBezTo>
                    <a:pt x="2736956" y="1577451"/>
                    <a:pt x="2463679" y="2142018"/>
                    <a:pt x="1956349" y="2400515"/>
                  </a:cubicBezTo>
                  <a:cubicBezTo>
                    <a:pt x="1449019" y="2659013"/>
                    <a:pt x="831646" y="2548254"/>
                    <a:pt x="445813" y="2129521"/>
                  </a:cubicBezTo>
                  <a:cubicBezTo>
                    <a:pt x="59981" y="1710787"/>
                    <a:pt x="0" y="1086433"/>
                    <a:pt x="299057" y="601902"/>
                  </a:cubicBezTo>
                  <a:cubicBezTo>
                    <a:pt x="315667" y="574720"/>
                    <a:pt x="345552" y="558502"/>
                    <a:pt x="377395" y="559390"/>
                  </a:cubicBezTo>
                  <a:cubicBezTo>
                    <a:pt x="409239" y="560278"/>
                    <a:pt x="438173" y="578137"/>
                    <a:pt x="453242" y="606204"/>
                  </a:cubicBezTo>
                  <a:cubicBezTo>
                    <a:pt x="468311" y="634270"/>
                    <a:pt x="467211" y="668254"/>
                    <a:pt x="450358" y="695287"/>
                  </a:cubicBezTo>
                  <a:cubicBezTo>
                    <a:pt x="193169" y="1111983"/>
                    <a:pt x="244753" y="1648928"/>
                    <a:pt x="576569" y="2009039"/>
                  </a:cubicBezTo>
                  <a:cubicBezTo>
                    <a:pt x="908385" y="2369150"/>
                    <a:pt x="1439326" y="2464402"/>
                    <a:pt x="1875629" y="2242094"/>
                  </a:cubicBezTo>
                  <a:cubicBezTo>
                    <a:pt x="2311933" y="2019787"/>
                    <a:pt x="2546952" y="1534259"/>
                    <a:pt x="2450652" y="1054146"/>
                  </a:cubicBezTo>
                  <a:cubicBezTo>
                    <a:pt x="2354353" y="574033"/>
                    <a:pt x="1950276" y="216693"/>
                    <a:pt x="1461990" y="179835"/>
                  </a:cubicBezTo>
                  <a:cubicBezTo>
                    <a:pt x="1430214" y="177580"/>
                    <a:pt x="1402073" y="158494"/>
                    <a:pt x="1388224" y="129806"/>
                  </a:cubicBezTo>
                  <a:cubicBezTo>
                    <a:pt x="1374375" y="101118"/>
                    <a:pt x="1376935" y="67213"/>
                    <a:pt x="1394933" y="40929"/>
                  </a:cubicBezTo>
                  <a:cubicBezTo>
                    <a:pt x="1412931" y="14645"/>
                    <a:pt x="1443618" y="0"/>
                    <a:pt x="1475372" y="2540"/>
                  </a:cubicBezTo>
                  <a:close/>
                </a:path>
              </a:pathLst>
            </a:custGeom>
            <a:solidFill>
              <a:srgbClr val="3768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2" name="Google Shape;322;p28"/>
          <p:cNvSpPr txBox="1"/>
          <p:nvPr/>
        </p:nvSpPr>
        <p:spPr>
          <a:xfrm>
            <a:off x="2171684" y="1097573"/>
            <a:ext cx="13944632"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C12D2E"/>
                </a:solidFill>
                <a:latin typeface="Pacifico"/>
                <a:ea typeface="Pacifico"/>
                <a:cs typeface="Pacifico"/>
                <a:sym typeface="Pacifico"/>
              </a:rPr>
              <a:t>Market Research</a:t>
            </a:r>
            <a:endParaRPr/>
          </a:p>
        </p:txBody>
      </p:sp>
      <p:sp>
        <p:nvSpPr>
          <p:cNvPr id="323" name="Google Shape;323;p28"/>
          <p:cNvSpPr/>
          <p:nvPr/>
        </p:nvSpPr>
        <p:spPr>
          <a:xfrm>
            <a:off x="1028700" y="0"/>
            <a:ext cx="1406788" cy="2820627"/>
          </a:xfrm>
          <a:custGeom>
            <a:rect b="b" l="l" r="r" t="t"/>
            <a:pathLst>
              <a:path extrusionOk="0" h="2820627" w="1406788">
                <a:moveTo>
                  <a:pt x="0" y="0"/>
                </a:moveTo>
                <a:lnTo>
                  <a:pt x="1406788" y="0"/>
                </a:lnTo>
                <a:lnTo>
                  <a:pt x="1406788" y="2820627"/>
                </a:lnTo>
                <a:lnTo>
                  <a:pt x="0" y="2820627"/>
                </a:lnTo>
                <a:lnTo>
                  <a:pt x="0" y="0"/>
                </a:lnTo>
                <a:close/>
              </a:path>
            </a:pathLst>
          </a:custGeom>
          <a:blipFill rotWithShape="1">
            <a:blip r:embed="rId3">
              <a:alphaModFix/>
            </a:blip>
            <a:stretch>
              <a:fillRect b="0" l="0" r="0" t="0"/>
            </a:stretch>
          </a:blipFill>
          <a:ln>
            <a:noFill/>
          </a:ln>
        </p:spPr>
      </p:sp>
      <p:grpSp>
        <p:nvGrpSpPr>
          <p:cNvPr id="324" name="Google Shape;324;p28"/>
          <p:cNvGrpSpPr/>
          <p:nvPr/>
        </p:nvGrpSpPr>
        <p:grpSpPr>
          <a:xfrm>
            <a:off x="13087727" y="4029838"/>
            <a:ext cx="1420186" cy="1420186"/>
            <a:chOff x="0" y="0"/>
            <a:chExt cx="812800" cy="812800"/>
          </a:xfrm>
        </p:grpSpPr>
        <p:sp>
          <p:nvSpPr>
            <p:cNvPr id="325" name="Google Shape;32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2D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28"/>
          <p:cNvGrpSpPr/>
          <p:nvPr/>
        </p:nvGrpSpPr>
        <p:grpSpPr>
          <a:xfrm>
            <a:off x="13087727" y="5882181"/>
            <a:ext cx="1420186" cy="1420186"/>
            <a:chOff x="0" y="0"/>
            <a:chExt cx="812800" cy="812800"/>
          </a:xfrm>
        </p:grpSpPr>
        <p:sp>
          <p:nvSpPr>
            <p:cNvPr id="328" name="Google Shape;32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395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28"/>
          <p:cNvGrpSpPr/>
          <p:nvPr/>
        </p:nvGrpSpPr>
        <p:grpSpPr>
          <a:xfrm>
            <a:off x="13087727" y="7730992"/>
            <a:ext cx="1420186" cy="1420186"/>
            <a:chOff x="0" y="0"/>
            <a:chExt cx="812800" cy="812800"/>
          </a:xfrm>
        </p:grpSpPr>
        <p:sp>
          <p:nvSpPr>
            <p:cNvPr id="331" name="Google Shape;33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68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3" name="Google Shape;333;p28"/>
          <p:cNvSpPr/>
          <p:nvPr/>
        </p:nvSpPr>
        <p:spPr>
          <a:xfrm>
            <a:off x="13391212" y="4252976"/>
            <a:ext cx="813216" cy="973911"/>
          </a:xfrm>
          <a:custGeom>
            <a:rect b="b" l="l" r="r" t="t"/>
            <a:pathLst>
              <a:path extrusionOk="0" h="973911" w="813216">
                <a:moveTo>
                  <a:pt x="0" y="0"/>
                </a:moveTo>
                <a:lnTo>
                  <a:pt x="813216" y="0"/>
                </a:lnTo>
                <a:lnTo>
                  <a:pt x="813216" y="973911"/>
                </a:lnTo>
                <a:lnTo>
                  <a:pt x="0" y="973911"/>
                </a:lnTo>
                <a:lnTo>
                  <a:pt x="0" y="0"/>
                </a:lnTo>
                <a:close/>
              </a:path>
            </a:pathLst>
          </a:custGeom>
          <a:blipFill rotWithShape="1">
            <a:blip r:embed="rId4">
              <a:alphaModFix/>
            </a:blip>
            <a:stretch>
              <a:fillRect b="0" l="0" r="0" t="0"/>
            </a:stretch>
          </a:blipFill>
          <a:ln>
            <a:noFill/>
          </a:ln>
        </p:spPr>
      </p:sp>
      <p:grpSp>
        <p:nvGrpSpPr>
          <p:cNvPr id="334" name="Google Shape;334;p28"/>
          <p:cNvGrpSpPr/>
          <p:nvPr/>
        </p:nvGrpSpPr>
        <p:grpSpPr>
          <a:xfrm>
            <a:off x="13444400" y="6115691"/>
            <a:ext cx="706841" cy="873992"/>
            <a:chOff x="0" y="0"/>
            <a:chExt cx="942455" cy="1165323"/>
          </a:xfrm>
        </p:grpSpPr>
        <p:sp>
          <p:nvSpPr>
            <p:cNvPr id="335" name="Google Shape;335;p28"/>
            <p:cNvSpPr/>
            <p:nvPr/>
          </p:nvSpPr>
          <p:spPr>
            <a:xfrm>
              <a:off x="0" y="0"/>
              <a:ext cx="942455" cy="1165323"/>
            </a:xfrm>
            <a:custGeom>
              <a:rect b="b" l="l" r="r" t="t"/>
              <a:pathLst>
                <a:path extrusionOk="0" h="1165323" w="942455">
                  <a:moveTo>
                    <a:pt x="0" y="0"/>
                  </a:moveTo>
                  <a:lnTo>
                    <a:pt x="942455" y="0"/>
                  </a:lnTo>
                  <a:lnTo>
                    <a:pt x="942455" y="1165323"/>
                  </a:lnTo>
                  <a:lnTo>
                    <a:pt x="0" y="1165323"/>
                  </a:lnTo>
                  <a:lnTo>
                    <a:pt x="0" y="0"/>
                  </a:lnTo>
                  <a:close/>
                </a:path>
              </a:pathLst>
            </a:custGeom>
            <a:blipFill rotWithShape="1">
              <a:blip r:embed="rId5">
                <a:alphaModFix/>
              </a:blip>
              <a:stretch>
                <a:fillRect b="0" l="0" r="0" t="0"/>
              </a:stretch>
            </a:blipFill>
            <a:ln>
              <a:noFill/>
            </a:ln>
          </p:spPr>
        </p:sp>
        <p:sp>
          <p:nvSpPr>
            <p:cNvPr id="336" name="Google Shape;336;p28"/>
            <p:cNvSpPr/>
            <p:nvPr/>
          </p:nvSpPr>
          <p:spPr>
            <a:xfrm>
              <a:off x="0" y="0"/>
              <a:ext cx="942455" cy="335444"/>
            </a:xfrm>
            <a:custGeom>
              <a:rect b="b" l="l" r="r" t="t"/>
              <a:pathLst>
                <a:path extrusionOk="0" h="335444" w="942455">
                  <a:moveTo>
                    <a:pt x="0" y="0"/>
                  </a:moveTo>
                  <a:lnTo>
                    <a:pt x="942455" y="0"/>
                  </a:lnTo>
                  <a:lnTo>
                    <a:pt x="942455" y="335444"/>
                  </a:lnTo>
                  <a:lnTo>
                    <a:pt x="0" y="335444"/>
                  </a:lnTo>
                  <a:lnTo>
                    <a:pt x="0" y="0"/>
                  </a:lnTo>
                  <a:close/>
                </a:path>
              </a:pathLst>
            </a:custGeom>
            <a:blipFill rotWithShape="1">
              <a:blip r:embed="rId6">
                <a:alphaModFix/>
              </a:blip>
              <a:stretch>
                <a:fillRect b="-247391" l="0" r="0" t="0"/>
              </a:stretch>
            </a:blipFill>
            <a:ln>
              <a:noFill/>
            </a:ln>
          </p:spPr>
        </p:sp>
      </p:grpSp>
      <p:sp>
        <p:nvSpPr>
          <p:cNvPr id="337" name="Google Shape;337;p28"/>
          <p:cNvSpPr/>
          <p:nvPr/>
        </p:nvSpPr>
        <p:spPr>
          <a:xfrm>
            <a:off x="13464015" y="7959592"/>
            <a:ext cx="677701" cy="962986"/>
          </a:xfrm>
          <a:custGeom>
            <a:rect b="b" l="l" r="r" t="t"/>
            <a:pathLst>
              <a:path extrusionOk="0" h="962986" w="677701">
                <a:moveTo>
                  <a:pt x="0" y="0"/>
                </a:moveTo>
                <a:lnTo>
                  <a:pt x="677701" y="0"/>
                </a:lnTo>
                <a:lnTo>
                  <a:pt x="677701" y="962985"/>
                </a:lnTo>
                <a:lnTo>
                  <a:pt x="0" y="962985"/>
                </a:lnTo>
                <a:lnTo>
                  <a:pt x="0" y="0"/>
                </a:lnTo>
                <a:close/>
              </a:path>
            </a:pathLst>
          </a:custGeom>
          <a:blipFill rotWithShape="1">
            <a:blip r:embed="rId7">
              <a:alphaModFix/>
            </a:blip>
            <a:stretch>
              <a:fillRect b="0" l="0" r="0" t="0"/>
            </a:stretch>
          </a:blipFill>
          <a:ln>
            <a:noFill/>
          </a:ln>
        </p:spPr>
      </p:sp>
      <p:sp>
        <p:nvSpPr>
          <p:cNvPr id="338" name="Google Shape;338;p28"/>
          <p:cNvSpPr txBox="1"/>
          <p:nvPr/>
        </p:nvSpPr>
        <p:spPr>
          <a:xfrm>
            <a:off x="804761" y="7893877"/>
            <a:ext cx="35388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the</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featured statistic.</a:t>
            </a:r>
            <a:endParaRPr/>
          </a:p>
        </p:txBody>
      </p:sp>
      <p:sp>
        <p:nvSpPr>
          <p:cNvPr id="339" name="Google Shape;339;p28"/>
          <p:cNvSpPr txBox="1"/>
          <p:nvPr/>
        </p:nvSpPr>
        <p:spPr>
          <a:xfrm>
            <a:off x="4795941" y="7893877"/>
            <a:ext cx="35388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the</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featured statistic.</a:t>
            </a:r>
            <a:endParaRPr/>
          </a:p>
        </p:txBody>
      </p:sp>
      <p:sp>
        <p:nvSpPr>
          <p:cNvPr id="340" name="Google Shape;340;p28"/>
          <p:cNvSpPr txBox="1"/>
          <p:nvPr/>
        </p:nvSpPr>
        <p:spPr>
          <a:xfrm>
            <a:off x="14918915" y="4141205"/>
            <a:ext cx="2017629"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2000" u="none" cap="none" strike="noStrike">
                <a:solidFill>
                  <a:srgbClr val="000000"/>
                </a:solidFill>
                <a:latin typeface="Lato"/>
                <a:ea typeface="Lato"/>
                <a:cs typeface="Lato"/>
                <a:sym typeface="Lato"/>
              </a:rPr>
              <a:t>Category 1</a:t>
            </a:r>
            <a:endParaRPr/>
          </a:p>
        </p:txBody>
      </p:sp>
      <p:sp>
        <p:nvSpPr>
          <p:cNvPr id="341" name="Google Shape;341;p28"/>
          <p:cNvSpPr txBox="1"/>
          <p:nvPr/>
        </p:nvSpPr>
        <p:spPr>
          <a:xfrm>
            <a:off x="14918915" y="5971746"/>
            <a:ext cx="2017629"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2000" u="none" cap="none" strike="noStrike">
                <a:solidFill>
                  <a:srgbClr val="000000"/>
                </a:solidFill>
                <a:latin typeface="Lato"/>
                <a:ea typeface="Lato"/>
                <a:cs typeface="Lato"/>
                <a:sym typeface="Lato"/>
              </a:rPr>
              <a:t>Category 2</a:t>
            </a:r>
            <a:endParaRPr/>
          </a:p>
        </p:txBody>
      </p:sp>
      <p:sp>
        <p:nvSpPr>
          <p:cNvPr id="342" name="Google Shape;342;p28"/>
          <p:cNvSpPr txBox="1"/>
          <p:nvPr/>
        </p:nvSpPr>
        <p:spPr>
          <a:xfrm>
            <a:off x="14918915" y="7808320"/>
            <a:ext cx="2017629"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2000" u="none" cap="none" strike="noStrike">
                <a:solidFill>
                  <a:srgbClr val="000000"/>
                </a:solidFill>
                <a:latin typeface="Lato"/>
                <a:ea typeface="Lato"/>
                <a:cs typeface="Lato"/>
                <a:sym typeface="Lato"/>
              </a:rPr>
              <a:t>Category 3</a:t>
            </a:r>
            <a:endParaRPr/>
          </a:p>
        </p:txBody>
      </p:sp>
      <p:sp>
        <p:nvSpPr>
          <p:cNvPr id="343" name="Google Shape;343;p28"/>
          <p:cNvSpPr txBox="1"/>
          <p:nvPr/>
        </p:nvSpPr>
        <p:spPr>
          <a:xfrm>
            <a:off x="8787121" y="7893877"/>
            <a:ext cx="35388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the</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featured statistic.</a:t>
            </a:r>
            <a:endParaRPr/>
          </a:p>
        </p:txBody>
      </p:sp>
      <p:sp>
        <p:nvSpPr>
          <p:cNvPr id="344" name="Google Shape;344;p28"/>
          <p:cNvSpPr txBox="1"/>
          <p:nvPr/>
        </p:nvSpPr>
        <p:spPr>
          <a:xfrm>
            <a:off x="14918915" y="4553787"/>
            <a:ext cx="2769000" cy="6774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the</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featured statistic.</a:t>
            </a:r>
            <a:endParaRPr/>
          </a:p>
        </p:txBody>
      </p:sp>
      <p:sp>
        <p:nvSpPr>
          <p:cNvPr id="345" name="Google Shape;345;p28"/>
          <p:cNvSpPr txBox="1"/>
          <p:nvPr/>
        </p:nvSpPr>
        <p:spPr>
          <a:xfrm>
            <a:off x="14918915" y="6384328"/>
            <a:ext cx="2769000" cy="6774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the</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featured statistic.</a:t>
            </a:r>
            <a:endParaRPr/>
          </a:p>
        </p:txBody>
      </p:sp>
      <p:sp>
        <p:nvSpPr>
          <p:cNvPr id="346" name="Google Shape;346;p28"/>
          <p:cNvSpPr txBox="1"/>
          <p:nvPr/>
        </p:nvSpPr>
        <p:spPr>
          <a:xfrm>
            <a:off x="14918915" y="8220902"/>
            <a:ext cx="2769000" cy="6774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the</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featured statistic.</a:t>
            </a:r>
            <a:endParaRPr/>
          </a:p>
        </p:txBody>
      </p:sp>
      <p:sp>
        <p:nvSpPr>
          <p:cNvPr id="347" name="Google Shape;347;p28"/>
          <p:cNvSpPr txBox="1"/>
          <p:nvPr/>
        </p:nvSpPr>
        <p:spPr>
          <a:xfrm>
            <a:off x="1160664" y="5325937"/>
            <a:ext cx="2827073"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C12D2E"/>
                </a:solidFill>
                <a:latin typeface="Pacifico"/>
                <a:ea typeface="Pacifico"/>
                <a:cs typeface="Pacifico"/>
                <a:sym typeface="Pacifico"/>
              </a:rPr>
              <a:t>45%</a:t>
            </a:r>
            <a:endParaRPr/>
          </a:p>
        </p:txBody>
      </p:sp>
      <p:sp>
        <p:nvSpPr>
          <p:cNvPr id="348" name="Google Shape;348;p28"/>
          <p:cNvSpPr txBox="1"/>
          <p:nvPr/>
        </p:nvSpPr>
        <p:spPr>
          <a:xfrm>
            <a:off x="5151844" y="5325937"/>
            <a:ext cx="2827073"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C3951A"/>
                </a:solidFill>
                <a:latin typeface="Pacifico"/>
                <a:ea typeface="Pacifico"/>
                <a:cs typeface="Pacifico"/>
                <a:sym typeface="Pacifico"/>
              </a:rPr>
              <a:t>70%</a:t>
            </a:r>
            <a:endParaRPr/>
          </a:p>
        </p:txBody>
      </p:sp>
      <p:sp>
        <p:nvSpPr>
          <p:cNvPr id="349" name="Google Shape;349;p28"/>
          <p:cNvSpPr txBox="1"/>
          <p:nvPr/>
        </p:nvSpPr>
        <p:spPr>
          <a:xfrm>
            <a:off x="9143024" y="5325937"/>
            <a:ext cx="2827073"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376856"/>
                </a:solidFill>
                <a:latin typeface="Pacifico"/>
                <a:ea typeface="Pacifico"/>
                <a:cs typeface="Pacifico"/>
                <a:sym typeface="Pacifico"/>
              </a:rPr>
              <a:t>85%</a:t>
            </a:r>
            <a:endParaRPr/>
          </a:p>
        </p:txBody>
      </p:sp>
      <p:sp>
        <p:nvSpPr>
          <p:cNvPr id="350" name="Google Shape;350;p28"/>
          <p:cNvSpPr txBox="1"/>
          <p:nvPr/>
        </p:nvSpPr>
        <p:spPr>
          <a:xfrm>
            <a:off x="5444426" y="2499489"/>
            <a:ext cx="7399149"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the featured statistic</a:t>
            </a:r>
            <a:endParaRPr/>
          </a:p>
        </p:txBody>
      </p:sp>
      <p:sp>
        <p:nvSpPr>
          <p:cNvPr id="351" name="Google Shape;351;p28"/>
          <p:cNvSpPr/>
          <p:nvPr/>
        </p:nvSpPr>
        <p:spPr>
          <a:xfrm>
            <a:off x="15822818" y="-579052"/>
            <a:ext cx="3082222" cy="4499594"/>
          </a:xfrm>
          <a:custGeom>
            <a:rect b="b" l="l" r="r" t="t"/>
            <a:pathLst>
              <a:path extrusionOk="0" h="4499594" w="3082222">
                <a:moveTo>
                  <a:pt x="0" y="0"/>
                </a:moveTo>
                <a:lnTo>
                  <a:pt x="3082222" y="0"/>
                </a:lnTo>
                <a:lnTo>
                  <a:pt x="3082222" y="4499594"/>
                </a:lnTo>
                <a:lnTo>
                  <a:pt x="0" y="4499594"/>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355" name="Shape 355"/>
        <p:cNvGrpSpPr/>
        <p:nvPr/>
      </p:nvGrpSpPr>
      <p:grpSpPr>
        <a:xfrm>
          <a:off x="0" y="0"/>
          <a:ext cx="0" cy="0"/>
          <a:chOff x="0" y="0"/>
          <a:chExt cx="0" cy="0"/>
        </a:xfrm>
      </p:grpSpPr>
      <p:sp>
        <p:nvSpPr>
          <p:cNvPr id="356" name="Google Shape;356;p29"/>
          <p:cNvSpPr/>
          <p:nvPr/>
        </p:nvSpPr>
        <p:spPr>
          <a:xfrm>
            <a:off x="1338237" y="0"/>
            <a:ext cx="2667405" cy="4939639"/>
          </a:xfrm>
          <a:custGeom>
            <a:rect b="b" l="l" r="r" t="t"/>
            <a:pathLst>
              <a:path extrusionOk="0" h="4939639" w="2667405">
                <a:moveTo>
                  <a:pt x="0" y="0"/>
                </a:moveTo>
                <a:lnTo>
                  <a:pt x="2667405" y="0"/>
                </a:lnTo>
                <a:lnTo>
                  <a:pt x="2667405" y="4939639"/>
                </a:lnTo>
                <a:lnTo>
                  <a:pt x="0" y="4939639"/>
                </a:lnTo>
                <a:lnTo>
                  <a:pt x="0" y="0"/>
                </a:lnTo>
                <a:close/>
              </a:path>
            </a:pathLst>
          </a:custGeom>
          <a:blipFill rotWithShape="1">
            <a:blip r:embed="rId3">
              <a:alphaModFix/>
            </a:blip>
            <a:stretch>
              <a:fillRect b="0" l="0" r="0" t="0"/>
            </a:stretch>
          </a:blipFill>
          <a:ln>
            <a:noFill/>
          </a:ln>
        </p:spPr>
      </p:sp>
      <p:grpSp>
        <p:nvGrpSpPr>
          <p:cNvPr id="357" name="Google Shape;357;p29"/>
          <p:cNvGrpSpPr/>
          <p:nvPr/>
        </p:nvGrpSpPr>
        <p:grpSpPr>
          <a:xfrm>
            <a:off x="6324794" y="6028455"/>
            <a:ext cx="3491536" cy="3491536"/>
            <a:chOff x="0" y="0"/>
            <a:chExt cx="812800" cy="812800"/>
          </a:xfrm>
        </p:grpSpPr>
        <p:sp>
          <p:nvSpPr>
            <p:cNvPr id="358" name="Google Shape;35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B9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0" name="Google Shape;360;p29"/>
          <p:cNvSpPr/>
          <p:nvPr/>
        </p:nvSpPr>
        <p:spPr>
          <a:xfrm>
            <a:off x="6314932" y="6018600"/>
            <a:ext cx="3511260" cy="351124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67596" l="-17069" r="0" t="-8005"/>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1" name="Google Shape;361;p29"/>
          <p:cNvGrpSpPr/>
          <p:nvPr/>
        </p:nvGrpSpPr>
        <p:grpSpPr>
          <a:xfrm>
            <a:off x="8895714" y="2508249"/>
            <a:ext cx="3491536" cy="3491536"/>
            <a:chOff x="0" y="0"/>
            <a:chExt cx="812800" cy="812800"/>
          </a:xfrm>
        </p:grpSpPr>
        <p:sp>
          <p:nvSpPr>
            <p:cNvPr id="362" name="Google Shape;36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67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4" name="Google Shape;364;p29"/>
          <p:cNvSpPr/>
          <p:nvPr/>
        </p:nvSpPr>
        <p:spPr>
          <a:xfrm>
            <a:off x="8885852" y="2498394"/>
            <a:ext cx="3511260" cy="351124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33324" l="0" r="0" t="-16672"/>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9"/>
          <p:cNvSpPr/>
          <p:nvPr/>
        </p:nvSpPr>
        <p:spPr>
          <a:xfrm>
            <a:off x="15203310" y="7077577"/>
            <a:ext cx="760913" cy="3326397"/>
          </a:xfrm>
          <a:custGeom>
            <a:rect b="b" l="l" r="r" t="t"/>
            <a:pathLst>
              <a:path extrusionOk="0" h="3326397" w="760913">
                <a:moveTo>
                  <a:pt x="0" y="0"/>
                </a:moveTo>
                <a:lnTo>
                  <a:pt x="760913" y="0"/>
                </a:lnTo>
                <a:lnTo>
                  <a:pt x="760913" y="3326397"/>
                </a:lnTo>
                <a:lnTo>
                  <a:pt x="0" y="3326397"/>
                </a:lnTo>
                <a:lnTo>
                  <a:pt x="0" y="0"/>
                </a:lnTo>
                <a:close/>
              </a:path>
            </a:pathLst>
          </a:custGeom>
          <a:blipFill rotWithShape="1">
            <a:blip r:embed="rId6">
              <a:alphaModFix/>
            </a:blip>
            <a:stretch>
              <a:fillRect b="0" l="0" r="0" t="0"/>
            </a:stretch>
          </a:blipFill>
          <a:ln>
            <a:noFill/>
          </a:ln>
        </p:spPr>
      </p:sp>
      <p:sp>
        <p:nvSpPr>
          <p:cNvPr id="366" name="Google Shape;366;p29"/>
          <p:cNvSpPr txBox="1"/>
          <p:nvPr/>
        </p:nvSpPr>
        <p:spPr>
          <a:xfrm>
            <a:off x="5406950" y="800250"/>
            <a:ext cx="7474101"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C12D2E"/>
                </a:solidFill>
                <a:latin typeface="Pacifico"/>
                <a:ea typeface="Pacifico"/>
                <a:cs typeface="Pacifico"/>
                <a:sym typeface="Pacifico"/>
              </a:rPr>
              <a:t>Testimonials</a:t>
            </a:r>
            <a:endParaRPr/>
          </a:p>
        </p:txBody>
      </p:sp>
      <p:sp>
        <p:nvSpPr>
          <p:cNvPr id="367" name="Google Shape;367;p29"/>
          <p:cNvSpPr txBox="1"/>
          <p:nvPr/>
        </p:nvSpPr>
        <p:spPr>
          <a:xfrm>
            <a:off x="10734214" y="7448499"/>
            <a:ext cx="3306074" cy="504825"/>
          </a:xfrm>
          <a:prstGeom prst="rect">
            <a:avLst/>
          </a:prstGeom>
          <a:noFill/>
          <a:ln>
            <a:noFill/>
          </a:ln>
        </p:spPr>
        <p:txBody>
          <a:bodyPr anchorCtr="0" anchor="t" bIns="0" lIns="0" spcFirstLastPara="1" rIns="0" wrap="square" tIns="0">
            <a:spAutoFit/>
          </a:bodyPr>
          <a:lstStyle/>
          <a:p>
            <a:pPr indent="0" lvl="1" marL="0" marR="0" rtl="0" algn="l">
              <a:lnSpc>
                <a:spcPct val="140013"/>
              </a:lnSpc>
              <a:spcBef>
                <a:spcPts val="0"/>
              </a:spcBef>
              <a:spcAft>
                <a:spcPts val="0"/>
              </a:spcAft>
              <a:buNone/>
            </a:pPr>
            <a:r>
              <a:rPr b="1" i="0" lang="en-US" sz="2999" u="none" cap="none" strike="noStrike">
                <a:solidFill>
                  <a:srgbClr val="376856"/>
                </a:solidFill>
                <a:latin typeface="Lato"/>
                <a:ea typeface="Lato"/>
                <a:cs typeface="Lato"/>
                <a:sym typeface="Lato"/>
              </a:rPr>
              <a:t>John Doe</a:t>
            </a:r>
            <a:endParaRPr/>
          </a:p>
        </p:txBody>
      </p:sp>
      <p:sp>
        <p:nvSpPr>
          <p:cNvPr id="368" name="Google Shape;368;p29"/>
          <p:cNvSpPr txBox="1"/>
          <p:nvPr/>
        </p:nvSpPr>
        <p:spPr>
          <a:xfrm>
            <a:off x="4266120" y="3304273"/>
            <a:ext cx="3306074" cy="504825"/>
          </a:xfrm>
          <a:prstGeom prst="rect">
            <a:avLst/>
          </a:prstGeom>
          <a:noFill/>
          <a:ln>
            <a:noFill/>
          </a:ln>
        </p:spPr>
        <p:txBody>
          <a:bodyPr anchorCtr="0" anchor="t" bIns="0" lIns="0" spcFirstLastPara="1" rIns="0" wrap="square" tIns="0">
            <a:spAutoFit/>
          </a:bodyPr>
          <a:lstStyle/>
          <a:p>
            <a:pPr indent="0" lvl="1" marL="0" marR="0" rtl="0" algn="r">
              <a:lnSpc>
                <a:spcPct val="140013"/>
              </a:lnSpc>
              <a:spcBef>
                <a:spcPts val="0"/>
              </a:spcBef>
              <a:spcAft>
                <a:spcPts val="0"/>
              </a:spcAft>
              <a:buNone/>
            </a:pPr>
            <a:r>
              <a:rPr b="1" i="0" lang="en-US" sz="2999" u="none" cap="none" strike="noStrike">
                <a:solidFill>
                  <a:srgbClr val="376856"/>
                </a:solidFill>
                <a:latin typeface="Lato"/>
                <a:ea typeface="Lato"/>
                <a:cs typeface="Lato"/>
                <a:sym typeface="Lato"/>
              </a:rPr>
              <a:t>Jane Doe</a:t>
            </a:r>
            <a:endParaRPr/>
          </a:p>
        </p:txBody>
      </p:sp>
      <p:sp>
        <p:nvSpPr>
          <p:cNvPr id="369" name="Google Shape;369;p29"/>
          <p:cNvSpPr txBox="1"/>
          <p:nvPr/>
        </p:nvSpPr>
        <p:spPr>
          <a:xfrm>
            <a:off x="10734214" y="8067675"/>
            <a:ext cx="3306000" cy="6774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370" name="Google Shape;370;p29"/>
          <p:cNvSpPr txBox="1"/>
          <p:nvPr/>
        </p:nvSpPr>
        <p:spPr>
          <a:xfrm>
            <a:off x="4266120" y="3923449"/>
            <a:ext cx="3306000" cy="677400"/>
          </a:xfrm>
          <a:prstGeom prst="rect">
            <a:avLst/>
          </a:prstGeom>
          <a:noFill/>
          <a:ln>
            <a:noFill/>
          </a:ln>
        </p:spPr>
        <p:txBody>
          <a:bodyPr anchorCtr="0" anchor="t" bIns="0" lIns="0" spcFirstLastPara="1" rIns="0" wrap="square" tIns="0">
            <a:spAutoFit/>
          </a:bodyPr>
          <a:lstStyle/>
          <a:p>
            <a:pPr indent="0" lvl="1" marL="0" marR="0" rtl="0" algn="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371" name="Google Shape;371;p29"/>
          <p:cNvSpPr txBox="1"/>
          <p:nvPr/>
        </p:nvSpPr>
        <p:spPr>
          <a:xfrm>
            <a:off x="1250442" y="6080125"/>
            <a:ext cx="4355700" cy="31248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3500" u="none" cap="none" strike="noStrike">
                <a:solidFill>
                  <a:srgbClr val="C3951A"/>
                </a:solidFill>
                <a:latin typeface="Pacifico"/>
                <a:ea typeface="Pacifico"/>
                <a:cs typeface="Pacifico"/>
                <a:sym typeface="Pacifico"/>
              </a:rPr>
              <a:t>Lorem ipsum dolor sit amet, consectetur adipiscing elit, sed do eiusmod tempor.</a:t>
            </a:r>
            <a:endParaRPr/>
          </a:p>
        </p:txBody>
      </p:sp>
      <p:sp>
        <p:nvSpPr>
          <p:cNvPr id="372" name="Google Shape;372;p29"/>
          <p:cNvSpPr txBox="1"/>
          <p:nvPr/>
        </p:nvSpPr>
        <p:spPr>
          <a:xfrm>
            <a:off x="12681747" y="2449567"/>
            <a:ext cx="4355700" cy="3124800"/>
          </a:xfrm>
          <a:prstGeom prst="rect">
            <a:avLst/>
          </a:prstGeom>
          <a:noFill/>
          <a:ln>
            <a:noFill/>
          </a:ln>
        </p:spPr>
        <p:txBody>
          <a:bodyPr anchorCtr="0" anchor="t" bIns="0" lIns="0" spcFirstLastPara="1" rIns="0" wrap="square" tIns="0">
            <a:spAutoFit/>
          </a:bodyPr>
          <a:lstStyle/>
          <a:p>
            <a:pPr indent="0" lvl="0" marL="0" marR="0" rtl="0" algn="r">
              <a:lnSpc>
                <a:spcPct val="160000"/>
              </a:lnSpc>
              <a:spcBef>
                <a:spcPts val="0"/>
              </a:spcBef>
              <a:spcAft>
                <a:spcPts val="0"/>
              </a:spcAft>
              <a:buNone/>
            </a:pPr>
            <a:r>
              <a:rPr b="0" i="0" lang="en-US" sz="3500" u="none" cap="none" strike="noStrike">
                <a:solidFill>
                  <a:srgbClr val="C3951A"/>
                </a:solidFill>
                <a:latin typeface="Pacifico"/>
                <a:ea typeface="Pacifico"/>
                <a:cs typeface="Pacifico"/>
                <a:sym typeface="Pacifico"/>
              </a:rPr>
              <a:t>Lorem ipsum dolor sit amet, consectetur adipiscing elit, sed do eiusmod tempor.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6856"/>
        </a:solidFill>
      </p:bgPr>
    </p:bg>
    <p:spTree>
      <p:nvGrpSpPr>
        <p:cNvPr id="376" name="Shape 376"/>
        <p:cNvGrpSpPr/>
        <p:nvPr/>
      </p:nvGrpSpPr>
      <p:grpSpPr>
        <a:xfrm>
          <a:off x="0" y="0"/>
          <a:ext cx="0" cy="0"/>
          <a:chOff x="0" y="0"/>
          <a:chExt cx="0" cy="0"/>
        </a:xfrm>
      </p:grpSpPr>
      <p:pic>
        <p:nvPicPr>
          <p:cNvPr id="377" name="Google Shape;377;p30"/>
          <p:cNvPicPr preferRelativeResize="0"/>
          <p:nvPr/>
        </p:nvPicPr>
        <p:blipFill>
          <a:blip r:embed="rId3">
            <a:alphaModFix/>
          </a:blip>
          <a:stretch>
            <a:fillRect/>
          </a:stretch>
        </p:blipFill>
        <p:spPr>
          <a:xfrm>
            <a:off x="1273513" y="885450"/>
            <a:ext cx="15740974" cy="8516099"/>
          </a:xfrm>
          <a:prstGeom prst="rect">
            <a:avLst/>
          </a:prstGeom>
          <a:noFill/>
          <a:ln>
            <a:noFill/>
          </a:ln>
        </p:spPr>
      </p:pic>
      <p:sp>
        <p:nvSpPr>
          <p:cNvPr id="378" name="Google Shape;378;p30"/>
          <p:cNvSpPr/>
          <p:nvPr/>
        </p:nvSpPr>
        <p:spPr>
          <a:xfrm>
            <a:off x="12753256" y="2606048"/>
            <a:ext cx="7415656" cy="7910033"/>
          </a:xfrm>
          <a:custGeom>
            <a:rect b="b" l="l" r="r" t="t"/>
            <a:pathLst>
              <a:path extrusionOk="0" h="7910033" w="7415656">
                <a:moveTo>
                  <a:pt x="0" y="0"/>
                </a:moveTo>
                <a:lnTo>
                  <a:pt x="7415656" y="0"/>
                </a:lnTo>
                <a:lnTo>
                  <a:pt x="7415656" y="7910034"/>
                </a:lnTo>
                <a:lnTo>
                  <a:pt x="0" y="7910034"/>
                </a:lnTo>
                <a:lnTo>
                  <a:pt x="0" y="0"/>
                </a:lnTo>
                <a:close/>
              </a:path>
            </a:pathLst>
          </a:custGeom>
          <a:blipFill rotWithShape="1">
            <a:blip r:embed="rId4">
              <a:alphaModFix/>
            </a:blip>
            <a:stretch>
              <a:fillRect b="0" l="0" r="0" t="0"/>
            </a:stretch>
          </a:blipFill>
          <a:ln>
            <a:noFill/>
          </a:ln>
        </p:spPr>
      </p:sp>
      <p:sp>
        <p:nvSpPr>
          <p:cNvPr id="379" name="Google Shape;379;p30"/>
          <p:cNvSpPr/>
          <p:nvPr/>
        </p:nvSpPr>
        <p:spPr>
          <a:xfrm>
            <a:off x="3104356" y="-224279"/>
            <a:ext cx="2623185" cy="4114800"/>
          </a:xfrm>
          <a:custGeom>
            <a:rect b="b" l="l" r="r" t="t"/>
            <a:pathLst>
              <a:path extrusionOk="0" h="4114800" w="2623185">
                <a:moveTo>
                  <a:pt x="0" y="0"/>
                </a:moveTo>
                <a:lnTo>
                  <a:pt x="2623185" y="0"/>
                </a:lnTo>
                <a:lnTo>
                  <a:pt x="2623185" y="4114800"/>
                </a:lnTo>
                <a:lnTo>
                  <a:pt x="0" y="4114800"/>
                </a:lnTo>
                <a:lnTo>
                  <a:pt x="0" y="0"/>
                </a:lnTo>
                <a:close/>
              </a:path>
            </a:pathLst>
          </a:custGeom>
          <a:blipFill rotWithShape="1">
            <a:blip r:embed="rId5">
              <a:alphaModFix/>
            </a:blip>
            <a:stretch>
              <a:fillRect b="0" l="0" r="0" t="0"/>
            </a:stretch>
          </a:blipFill>
          <a:ln>
            <a:noFill/>
          </a:ln>
        </p:spPr>
      </p:sp>
      <p:sp>
        <p:nvSpPr>
          <p:cNvPr id="380" name="Google Shape;380;p30"/>
          <p:cNvSpPr txBox="1"/>
          <p:nvPr/>
        </p:nvSpPr>
        <p:spPr>
          <a:xfrm>
            <a:off x="3869484" y="4909956"/>
            <a:ext cx="10549031" cy="1651109"/>
          </a:xfrm>
          <a:prstGeom prst="rect">
            <a:avLst/>
          </a:prstGeom>
          <a:noFill/>
          <a:ln>
            <a:noFill/>
          </a:ln>
        </p:spPr>
        <p:txBody>
          <a:bodyPr anchorCtr="0" anchor="t" bIns="0" lIns="0" spcFirstLastPara="1" rIns="0" wrap="square" tIns="0">
            <a:spAutoFit/>
          </a:bodyPr>
          <a:lstStyle/>
          <a:p>
            <a:pPr indent="0" lvl="0" marL="0" marR="0" rtl="0" algn="ctr">
              <a:lnSpc>
                <a:spcPct val="111995"/>
              </a:lnSpc>
              <a:spcBef>
                <a:spcPts val="0"/>
              </a:spcBef>
              <a:spcAft>
                <a:spcPts val="0"/>
              </a:spcAft>
              <a:buNone/>
            </a:pPr>
            <a:r>
              <a:rPr b="0" i="0" lang="en-US" sz="11438" u="none" cap="none" strike="noStrike">
                <a:solidFill>
                  <a:srgbClr val="C12D2E"/>
                </a:solidFill>
                <a:latin typeface="Pacifico"/>
                <a:ea typeface="Pacifico"/>
                <a:cs typeface="Pacifico"/>
                <a:sym typeface="Pacifico"/>
              </a:rPr>
              <a:t>About Us</a:t>
            </a:r>
            <a:endParaRPr/>
          </a:p>
        </p:txBody>
      </p:sp>
      <p:sp>
        <p:nvSpPr>
          <p:cNvPr id="381" name="Google Shape;381;p30"/>
          <p:cNvSpPr/>
          <p:nvPr/>
        </p:nvSpPr>
        <p:spPr>
          <a:xfrm flipH="1">
            <a:off x="277304" y="6363099"/>
            <a:ext cx="4138644" cy="3502328"/>
          </a:xfrm>
          <a:custGeom>
            <a:rect b="b" l="l" r="r" t="t"/>
            <a:pathLst>
              <a:path extrusionOk="0" h="3502328" w="4138644">
                <a:moveTo>
                  <a:pt x="4138644" y="0"/>
                </a:moveTo>
                <a:lnTo>
                  <a:pt x="0" y="0"/>
                </a:lnTo>
                <a:lnTo>
                  <a:pt x="0" y="3502328"/>
                </a:lnTo>
                <a:lnTo>
                  <a:pt x="4138644" y="3502328"/>
                </a:lnTo>
                <a:lnTo>
                  <a:pt x="4138644" y="0"/>
                </a:lnTo>
                <a:close/>
              </a:path>
            </a:pathLst>
          </a:custGeom>
          <a:blipFill rotWithShape="1">
            <a:blip r:embed="rId6">
              <a:alphaModFix/>
            </a:blip>
            <a:stretch>
              <a:fillRect b="0" l="0" r="0" t="0"/>
            </a:stretch>
          </a:blipFill>
          <a:ln>
            <a:noFill/>
          </a:ln>
        </p:spPr>
      </p:sp>
      <p:sp>
        <p:nvSpPr>
          <p:cNvPr id="382" name="Google Shape;382;p30"/>
          <p:cNvSpPr/>
          <p:nvPr/>
        </p:nvSpPr>
        <p:spPr>
          <a:xfrm flipH="1">
            <a:off x="11539443" y="8271450"/>
            <a:ext cx="1573144" cy="1508252"/>
          </a:xfrm>
          <a:custGeom>
            <a:rect b="b" l="l" r="r" t="t"/>
            <a:pathLst>
              <a:path extrusionOk="0" h="1508252" w="1573144">
                <a:moveTo>
                  <a:pt x="1573144" y="0"/>
                </a:moveTo>
                <a:lnTo>
                  <a:pt x="0" y="0"/>
                </a:lnTo>
                <a:lnTo>
                  <a:pt x="0" y="1508252"/>
                </a:lnTo>
                <a:lnTo>
                  <a:pt x="1573144" y="1508252"/>
                </a:lnTo>
                <a:lnTo>
                  <a:pt x="1573144" y="0"/>
                </a:lnTo>
                <a:close/>
              </a:path>
            </a:pathLst>
          </a:custGeom>
          <a:blipFill rotWithShape="1">
            <a:blip r:embed="rId7">
              <a:alphaModFix/>
            </a:blip>
            <a:stretch>
              <a:fillRect b="0" l="0" r="0" t="0"/>
            </a:stretch>
          </a:blipFill>
          <a:ln>
            <a:noFill/>
          </a:ln>
        </p:spPr>
      </p:sp>
      <p:sp>
        <p:nvSpPr>
          <p:cNvPr id="383" name="Google Shape;383;p30"/>
          <p:cNvSpPr txBox="1"/>
          <p:nvPr/>
        </p:nvSpPr>
        <p:spPr>
          <a:xfrm>
            <a:off x="5534744" y="1995046"/>
            <a:ext cx="7218513" cy="2964869"/>
          </a:xfrm>
          <a:prstGeom prst="rect">
            <a:avLst/>
          </a:prstGeom>
          <a:noFill/>
          <a:ln>
            <a:noFill/>
          </a:ln>
        </p:spPr>
        <p:txBody>
          <a:bodyPr anchorCtr="0" anchor="t" bIns="0" lIns="0" spcFirstLastPara="1" rIns="0" wrap="square" tIns="0">
            <a:spAutoFit/>
          </a:bodyPr>
          <a:lstStyle/>
          <a:p>
            <a:pPr indent="0" lvl="0" marL="0" marR="0" rtl="0" algn="ctr">
              <a:lnSpc>
                <a:spcPct val="111999"/>
              </a:lnSpc>
              <a:spcBef>
                <a:spcPts val="0"/>
              </a:spcBef>
              <a:spcAft>
                <a:spcPts val="0"/>
              </a:spcAft>
              <a:buNone/>
            </a:pPr>
            <a:r>
              <a:rPr b="0" i="0" lang="en-US" sz="20592" u="none" cap="none" strike="noStrike">
                <a:solidFill>
                  <a:srgbClr val="25573E"/>
                </a:solidFill>
                <a:latin typeface="Pacifico"/>
                <a:ea typeface="Pacifico"/>
                <a:cs typeface="Pacifico"/>
                <a:sym typeface="Pacifico"/>
              </a:rPr>
              <a:t>03</a:t>
            </a:r>
            <a:endParaRPr/>
          </a:p>
        </p:txBody>
      </p:sp>
      <p:sp>
        <p:nvSpPr>
          <p:cNvPr id="384" name="Google Shape;384;p30"/>
          <p:cNvSpPr txBox="1"/>
          <p:nvPr/>
        </p:nvSpPr>
        <p:spPr>
          <a:xfrm>
            <a:off x="6483629" y="7189761"/>
            <a:ext cx="5320741"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Elaborate on what you want to discuss.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388" name="Shape 388"/>
        <p:cNvGrpSpPr/>
        <p:nvPr/>
      </p:nvGrpSpPr>
      <p:grpSpPr>
        <a:xfrm>
          <a:off x="0" y="0"/>
          <a:ext cx="0" cy="0"/>
          <a:chOff x="0" y="0"/>
          <a:chExt cx="0" cy="0"/>
        </a:xfrm>
      </p:grpSpPr>
      <p:sp>
        <p:nvSpPr>
          <p:cNvPr id="389" name="Google Shape;389;p31"/>
          <p:cNvSpPr/>
          <p:nvPr/>
        </p:nvSpPr>
        <p:spPr>
          <a:xfrm>
            <a:off x="1299477" y="1368950"/>
            <a:ext cx="7549099" cy="7549099"/>
          </a:xfrm>
          <a:custGeom>
            <a:rect b="b" l="l" r="r" t="t"/>
            <a:pathLst>
              <a:path extrusionOk="0"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rotWithShape="1">
            <a:blip r:embed="rId3">
              <a:alphaModFix/>
            </a:blip>
            <a:stretch>
              <a:fillRect b="0" l="-24998" r="-24998"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1"/>
          <p:cNvSpPr/>
          <p:nvPr/>
        </p:nvSpPr>
        <p:spPr>
          <a:xfrm flipH="1">
            <a:off x="-969508" y="5143500"/>
            <a:ext cx="4537969" cy="6237758"/>
          </a:xfrm>
          <a:custGeom>
            <a:rect b="b" l="l" r="r" t="t"/>
            <a:pathLst>
              <a:path extrusionOk="0" h="6237758" w="4537969">
                <a:moveTo>
                  <a:pt x="4537969" y="0"/>
                </a:moveTo>
                <a:lnTo>
                  <a:pt x="0" y="0"/>
                </a:lnTo>
                <a:lnTo>
                  <a:pt x="0" y="6237758"/>
                </a:lnTo>
                <a:lnTo>
                  <a:pt x="4537969" y="6237758"/>
                </a:lnTo>
                <a:lnTo>
                  <a:pt x="4537969" y="0"/>
                </a:lnTo>
                <a:close/>
              </a:path>
            </a:pathLst>
          </a:custGeom>
          <a:blipFill rotWithShape="1">
            <a:blip r:embed="rId4">
              <a:alphaModFix/>
            </a:blip>
            <a:stretch>
              <a:fillRect b="0" l="0" r="0" t="0"/>
            </a:stretch>
          </a:blipFill>
          <a:ln>
            <a:noFill/>
          </a:ln>
        </p:spPr>
      </p:sp>
      <p:sp>
        <p:nvSpPr>
          <p:cNvPr id="391" name="Google Shape;391;p31"/>
          <p:cNvSpPr/>
          <p:nvPr/>
        </p:nvSpPr>
        <p:spPr>
          <a:xfrm rot="60265">
            <a:off x="10323124" y="4224862"/>
            <a:ext cx="6320314" cy="254254"/>
          </a:xfrm>
          <a:custGeom>
            <a:rect b="b" l="l" r="r" t="t"/>
            <a:pathLst>
              <a:path extrusionOk="0" h="254254" w="6320314">
                <a:moveTo>
                  <a:pt x="0" y="0"/>
                </a:moveTo>
                <a:lnTo>
                  <a:pt x="6320315" y="0"/>
                </a:lnTo>
                <a:lnTo>
                  <a:pt x="6320315" y="254254"/>
                </a:lnTo>
                <a:lnTo>
                  <a:pt x="0" y="254254"/>
                </a:lnTo>
                <a:lnTo>
                  <a:pt x="0" y="0"/>
                </a:lnTo>
                <a:close/>
              </a:path>
            </a:pathLst>
          </a:custGeom>
          <a:blipFill rotWithShape="1">
            <a:blip r:embed="rId5">
              <a:alphaModFix/>
            </a:blip>
            <a:stretch>
              <a:fillRect b="-463824" l="-3128" r="-5349" t="0"/>
            </a:stretch>
          </a:blipFill>
          <a:ln>
            <a:noFill/>
          </a:ln>
        </p:spPr>
      </p:sp>
      <p:sp>
        <p:nvSpPr>
          <p:cNvPr id="392" name="Google Shape;392;p31"/>
          <p:cNvSpPr/>
          <p:nvPr/>
        </p:nvSpPr>
        <p:spPr>
          <a:xfrm flipH="1" rot="60265">
            <a:off x="10323124" y="6001174"/>
            <a:ext cx="6320314" cy="254254"/>
          </a:xfrm>
          <a:custGeom>
            <a:rect b="b" l="l" r="r" t="t"/>
            <a:pathLst>
              <a:path extrusionOk="0" h="254254" w="6320314">
                <a:moveTo>
                  <a:pt x="6320315" y="0"/>
                </a:moveTo>
                <a:lnTo>
                  <a:pt x="0" y="0"/>
                </a:lnTo>
                <a:lnTo>
                  <a:pt x="0" y="254254"/>
                </a:lnTo>
                <a:lnTo>
                  <a:pt x="6320315" y="254254"/>
                </a:lnTo>
                <a:lnTo>
                  <a:pt x="6320315" y="0"/>
                </a:lnTo>
                <a:close/>
              </a:path>
            </a:pathLst>
          </a:custGeom>
          <a:blipFill rotWithShape="1">
            <a:blip r:embed="rId5">
              <a:alphaModFix/>
            </a:blip>
            <a:stretch>
              <a:fillRect b="-463824" l="-3128" r="-5349" t="0"/>
            </a:stretch>
          </a:blipFill>
          <a:ln>
            <a:noFill/>
          </a:ln>
        </p:spPr>
      </p:sp>
      <p:sp>
        <p:nvSpPr>
          <p:cNvPr id="393" name="Google Shape;393;p31"/>
          <p:cNvSpPr/>
          <p:nvPr/>
        </p:nvSpPr>
        <p:spPr>
          <a:xfrm flipH="1" rot="60265">
            <a:off x="10323124" y="7777487"/>
            <a:ext cx="6320314" cy="254254"/>
          </a:xfrm>
          <a:custGeom>
            <a:rect b="b" l="l" r="r" t="t"/>
            <a:pathLst>
              <a:path extrusionOk="0" h="254254" w="6320314">
                <a:moveTo>
                  <a:pt x="6320315" y="0"/>
                </a:moveTo>
                <a:lnTo>
                  <a:pt x="0" y="0"/>
                </a:lnTo>
                <a:lnTo>
                  <a:pt x="0" y="254253"/>
                </a:lnTo>
                <a:lnTo>
                  <a:pt x="6320315" y="254253"/>
                </a:lnTo>
                <a:lnTo>
                  <a:pt x="6320315" y="0"/>
                </a:lnTo>
                <a:close/>
              </a:path>
            </a:pathLst>
          </a:custGeom>
          <a:blipFill rotWithShape="1">
            <a:blip r:embed="rId5">
              <a:alphaModFix/>
            </a:blip>
            <a:stretch>
              <a:fillRect b="-463824" l="-3128" r="-5349" t="0"/>
            </a:stretch>
          </a:blipFill>
          <a:ln>
            <a:noFill/>
          </a:ln>
        </p:spPr>
      </p:sp>
      <p:sp>
        <p:nvSpPr>
          <p:cNvPr id="394" name="Google Shape;394;p31"/>
          <p:cNvSpPr/>
          <p:nvPr/>
        </p:nvSpPr>
        <p:spPr>
          <a:xfrm>
            <a:off x="10224252" y="5169039"/>
            <a:ext cx="6518060" cy="142212"/>
          </a:xfrm>
          <a:custGeom>
            <a:rect b="b" l="l" r="r" t="t"/>
            <a:pathLst>
              <a:path extrusionOk="0" h="142212" w="6518060">
                <a:moveTo>
                  <a:pt x="0" y="0"/>
                </a:moveTo>
                <a:lnTo>
                  <a:pt x="6518059" y="0"/>
                </a:lnTo>
                <a:lnTo>
                  <a:pt x="6518059" y="142212"/>
                </a:lnTo>
                <a:lnTo>
                  <a:pt x="0" y="142212"/>
                </a:lnTo>
                <a:lnTo>
                  <a:pt x="0" y="0"/>
                </a:lnTo>
                <a:close/>
              </a:path>
            </a:pathLst>
          </a:custGeom>
          <a:blipFill rotWithShape="1">
            <a:blip r:embed="rId6">
              <a:alphaModFix/>
            </a:blip>
            <a:stretch>
              <a:fillRect b="0" l="0" r="0" t="0"/>
            </a:stretch>
          </a:blipFill>
          <a:ln>
            <a:noFill/>
          </a:ln>
        </p:spPr>
      </p:sp>
      <p:sp>
        <p:nvSpPr>
          <p:cNvPr id="395" name="Google Shape;395;p31"/>
          <p:cNvSpPr/>
          <p:nvPr/>
        </p:nvSpPr>
        <p:spPr>
          <a:xfrm>
            <a:off x="10224252" y="6945351"/>
            <a:ext cx="6518060" cy="142212"/>
          </a:xfrm>
          <a:custGeom>
            <a:rect b="b" l="l" r="r" t="t"/>
            <a:pathLst>
              <a:path extrusionOk="0" h="142212" w="6518060">
                <a:moveTo>
                  <a:pt x="0" y="0"/>
                </a:moveTo>
                <a:lnTo>
                  <a:pt x="6518059" y="0"/>
                </a:lnTo>
                <a:lnTo>
                  <a:pt x="6518059" y="142212"/>
                </a:lnTo>
                <a:lnTo>
                  <a:pt x="0" y="142212"/>
                </a:lnTo>
                <a:lnTo>
                  <a:pt x="0" y="0"/>
                </a:lnTo>
                <a:close/>
              </a:path>
            </a:pathLst>
          </a:custGeom>
          <a:blipFill rotWithShape="1">
            <a:blip r:embed="rId6">
              <a:alphaModFix/>
            </a:blip>
            <a:stretch>
              <a:fillRect b="0" l="0" r="0" t="0"/>
            </a:stretch>
          </a:blipFill>
          <a:ln>
            <a:noFill/>
          </a:ln>
        </p:spPr>
      </p:sp>
      <p:grpSp>
        <p:nvGrpSpPr>
          <p:cNvPr id="396" name="Google Shape;396;p31"/>
          <p:cNvGrpSpPr/>
          <p:nvPr/>
        </p:nvGrpSpPr>
        <p:grpSpPr>
          <a:xfrm>
            <a:off x="10384207" y="8060269"/>
            <a:ext cx="499294" cy="517403"/>
            <a:chOff x="0" y="0"/>
            <a:chExt cx="665726" cy="689871"/>
          </a:xfrm>
        </p:grpSpPr>
        <p:sp>
          <p:nvSpPr>
            <p:cNvPr id="397" name="Google Shape;397;p31"/>
            <p:cNvSpPr/>
            <p:nvPr/>
          </p:nvSpPr>
          <p:spPr>
            <a:xfrm>
              <a:off x="0" y="0"/>
              <a:ext cx="665726" cy="689871"/>
            </a:xfrm>
            <a:custGeom>
              <a:rect b="b" l="l" r="r" t="t"/>
              <a:pathLst>
                <a:path extrusionOk="0" h="689871" w="665726">
                  <a:moveTo>
                    <a:pt x="0" y="0"/>
                  </a:moveTo>
                  <a:lnTo>
                    <a:pt x="665726" y="0"/>
                  </a:lnTo>
                  <a:lnTo>
                    <a:pt x="665726" y="689871"/>
                  </a:lnTo>
                  <a:lnTo>
                    <a:pt x="0" y="689871"/>
                  </a:lnTo>
                  <a:lnTo>
                    <a:pt x="0" y="0"/>
                  </a:lnTo>
                  <a:close/>
                </a:path>
              </a:pathLst>
            </a:custGeom>
            <a:blipFill rotWithShape="1">
              <a:blip r:embed="rId7">
                <a:alphaModFix/>
              </a:blip>
              <a:stretch>
                <a:fillRect b="0" l="0" r="0" t="0"/>
              </a:stretch>
            </a:blipFill>
            <a:ln>
              <a:noFill/>
            </a:ln>
          </p:spPr>
        </p:sp>
        <p:sp>
          <p:nvSpPr>
            <p:cNvPr id="398" name="Google Shape;398;p31"/>
            <p:cNvSpPr/>
            <p:nvPr/>
          </p:nvSpPr>
          <p:spPr>
            <a:xfrm>
              <a:off x="83076" y="87672"/>
              <a:ext cx="499573" cy="514528"/>
            </a:xfrm>
            <a:custGeom>
              <a:rect b="b" l="l" r="r" t="t"/>
              <a:pathLst>
                <a:path extrusionOk="0" h="514528" w="499573">
                  <a:moveTo>
                    <a:pt x="0" y="0"/>
                  </a:moveTo>
                  <a:lnTo>
                    <a:pt x="499573" y="0"/>
                  </a:lnTo>
                  <a:lnTo>
                    <a:pt x="499573" y="514527"/>
                  </a:lnTo>
                  <a:lnTo>
                    <a:pt x="0" y="514527"/>
                  </a:lnTo>
                  <a:lnTo>
                    <a:pt x="0" y="0"/>
                  </a:lnTo>
                  <a:close/>
                </a:path>
              </a:pathLst>
            </a:custGeom>
            <a:blipFill rotWithShape="1">
              <a:blip r:embed="rId8">
                <a:alphaModFix/>
              </a:blip>
              <a:stretch>
                <a:fillRect b="0" l="0" r="-8352" t="-9020"/>
              </a:stretch>
            </a:blipFill>
            <a:ln>
              <a:noFill/>
            </a:ln>
          </p:spPr>
        </p:sp>
      </p:grpSp>
      <p:grpSp>
        <p:nvGrpSpPr>
          <p:cNvPr id="399" name="Google Shape;399;p31"/>
          <p:cNvGrpSpPr/>
          <p:nvPr/>
        </p:nvGrpSpPr>
        <p:grpSpPr>
          <a:xfrm>
            <a:off x="10384207" y="7146135"/>
            <a:ext cx="499294" cy="517403"/>
            <a:chOff x="0" y="0"/>
            <a:chExt cx="665726" cy="689871"/>
          </a:xfrm>
        </p:grpSpPr>
        <p:sp>
          <p:nvSpPr>
            <p:cNvPr id="400" name="Google Shape;400;p31"/>
            <p:cNvSpPr/>
            <p:nvPr/>
          </p:nvSpPr>
          <p:spPr>
            <a:xfrm>
              <a:off x="0" y="0"/>
              <a:ext cx="665726" cy="689871"/>
            </a:xfrm>
            <a:custGeom>
              <a:rect b="b" l="l" r="r" t="t"/>
              <a:pathLst>
                <a:path extrusionOk="0" h="689871" w="665726">
                  <a:moveTo>
                    <a:pt x="0" y="0"/>
                  </a:moveTo>
                  <a:lnTo>
                    <a:pt x="665726" y="0"/>
                  </a:lnTo>
                  <a:lnTo>
                    <a:pt x="665726" y="689871"/>
                  </a:lnTo>
                  <a:lnTo>
                    <a:pt x="0" y="689871"/>
                  </a:lnTo>
                  <a:lnTo>
                    <a:pt x="0" y="0"/>
                  </a:lnTo>
                  <a:close/>
                </a:path>
              </a:pathLst>
            </a:custGeom>
            <a:blipFill rotWithShape="1">
              <a:blip r:embed="rId7">
                <a:alphaModFix/>
              </a:blip>
              <a:stretch>
                <a:fillRect b="0" l="0" r="0" t="0"/>
              </a:stretch>
            </a:blipFill>
            <a:ln>
              <a:noFill/>
            </a:ln>
          </p:spPr>
        </p:sp>
        <p:sp>
          <p:nvSpPr>
            <p:cNvPr id="401" name="Google Shape;401;p31"/>
            <p:cNvSpPr/>
            <p:nvPr/>
          </p:nvSpPr>
          <p:spPr>
            <a:xfrm>
              <a:off x="83076" y="87672"/>
              <a:ext cx="499573" cy="514528"/>
            </a:xfrm>
            <a:custGeom>
              <a:rect b="b" l="l" r="r" t="t"/>
              <a:pathLst>
                <a:path extrusionOk="0" h="514528" w="499573">
                  <a:moveTo>
                    <a:pt x="0" y="0"/>
                  </a:moveTo>
                  <a:lnTo>
                    <a:pt x="499573" y="0"/>
                  </a:lnTo>
                  <a:lnTo>
                    <a:pt x="499573" y="514527"/>
                  </a:lnTo>
                  <a:lnTo>
                    <a:pt x="0" y="514527"/>
                  </a:lnTo>
                  <a:lnTo>
                    <a:pt x="0" y="0"/>
                  </a:lnTo>
                  <a:close/>
                </a:path>
              </a:pathLst>
            </a:custGeom>
            <a:blipFill rotWithShape="1">
              <a:blip r:embed="rId8">
                <a:alphaModFix/>
              </a:blip>
              <a:stretch>
                <a:fillRect b="0" l="0" r="-8352" t="-9020"/>
              </a:stretch>
            </a:blipFill>
            <a:ln>
              <a:noFill/>
            </a:ln>
          </p:spPr>
        </p:sp>
      </p:grpSp>
      <p:grpSp>
        <p:nvGrpSpPr>
          <p:cNvPr id="402" name="Google Shape;402;p31"/>
          <p:cNvGrpSpPr/>
          <p:nvPr/>
        </p:nvGrpSpPr>
        <p:grpSpPr>
          <a:xfrm>
            <a:off x="10384207" y="6221470"/>
            <a:ext cx="499294" cy="517403"/>
            <a:chOff x="0" y="0"/>
            <a:chExt cx="665726" cy="689871"/>
          </a:xfrm>
        </p:grpSpPr>
        <p:sp>
          <p:nvSpPr>
            <p:cNvPr id="403" name="Google Shape;403;p31"/>
            <p:cNvSpPr/>
            <p:nvPr/>
          </p:nvSpPr>
          <p:spPr>
            <a:xfrm>
              <a:off x="0" y="0"/>
              <a:ext cx="665726" cy="689871"/>
            </a:xfrm>
            <a:custGeom>
              <a:rect b="b" l="l" r="r" t="t"/>
              <a:pathLst>
                <a:path extrusionOk="0" h="689871" w="665726">
                  <a:moveTo>
                    <a:pt x="0" y="0"/>
                  </a:moveTo>
                  <a:lnTo>
                    <a:pt x="665726" y="0"/>
                  </a:lnTo>
                  <a:lnTo>
                    <a:pt x="665726" y="689871"/>
                  </a:lnTo>
                  <a:lnTo>
                    <a:pt x="0" y="689871"/>
                  </a:lnTo>
                  <a:lnTo>
                    <a:pt x="0" y="0"/>
                  </a:lnTo>
                  <a:close/>
                </a:path>
              </a:pathLst>
            </a:custGeom>
            <a:blipFill rotWithShape="1">
              <a:blip r:embed="rId7">
                <a:alphaModFix/>
              </a:blip>
              <a:stretch>
                <a:fillRect b="0" l="0" r="0" t="0"/>
              </a:stretch>
            </a:blipFill>
            <a:ln>
              <a:noFill/>
            </a:ln>
          </p:spPr>
        </p:sp>
        <p:sp>
          <p:nvSpPr>
            <p:cNvPr id="404" name="Google Shape;404;p31"/>
            <p:cNvSpPr/>
            <p:nvPr/>
          </p:nvSpPr>
          <p:spPr>
            <a:xfrm>
              <a:off x="83076" y="87672"/>
              <a:ext cx="499573" cy="514528"/>
            </a:xfrm>
            <a:custGeom>
              <a:rect b="b" l="l" r="r" t="t"/>
              <a:pathLst>
                <a:path extrusionOk="0" h="514528" w="499573">
                  <a:moveTo>
                    <a:pt x="0" y="0"/>
                  </a:moveTo>
                  <a:lnTo>
                    <a:pt x="499573" y="0"/>
                  </a:lnTo>
                  <a:lnTo>
                    <a:pt x="499573" y="514527"/>
                  </a:lnTo>
                  <a:lnTo>
                    <a:pt x="0" y="514527"/>
                  </a:lnTo>
                  <a:lnTo>
                    <a:pt x="0" y="0"/>
                  </a:lnTo>
                  <a:close/>
                </a:path>
              </a:pathLst>
            </a:custGeom>
            <a:blipFill rotWithShape="1">
              <a:blip r:embed="rId8">
                <a:alphaModFix/>
              </a:blip>
              <a:stretch>
                <a:fillRect b="0" l="0" r="-8352" t="-9020"/>
              </a:stretch>
            </a:blipFill>
            <a:ln>
              <a:noFill/>
            </a:ln>
          </p:spPr>
        </p:sp>
      </p:grpSp>
      <p:grpSp>
        <p:nvGrpSpPr>
          <p:cNvPr id="405" name="Google Shape;405;p31"/>
          <p:cNvGrpSpPr/>
          <p:nvPr/>
        </p:nvGrpSpPr>
        <p:grpSpPr>
          <a:xfrm>
            <a:off x="10384207" y="5365901"/>
            <a:ext cx="499294" cy="517403"/>
            <a:chOff x="0" y="0"/>
            <a:chExt cx="665726" cy="689871"/>
          </a:xfrm>
        </p:grpSpPr>
        <p:sp>
          <p:nvSpPr>
            <p:cNvPr id="406" name="Google Shape;406;p31"/>
            <p:cNvSpPr/>
            <p:nvPr/>
          </p:nvSpPr>
          <p:spPr>
            <a:xfrm>
              <a:off x="0" y="0"/>
              <a:ext cx="665726" cy="689871"/>
            </a:xfrm>
            <a:custGeom>
              <a:rect b="b" l="l" r="r" t="t"/>
              <a:pathLst>
                <a:path extrusionOk="0" h="689871" w="665726">
                  <a:moveTo>
                    <a:pt x="0" y="0"/>
                  </a:moveTo>
                  <a:lnTo>
                    <a:pt x="665726" y="0"/>
                  </a:lnTo>
                  <a:lnTo>
                    <a:pt x="665726" y="689871"/>
                  </a:lnTo>
                  <a:lnTo>
                    <a:pt x="0" y="689871"/>
                  </a:lnTo>
                  <a:lnTo>
                    <a:pt x="0" y="0"/>
                  </a:lnTo>
                  <a:close/>
                </a:path>
              </a:pathLst>
            </a:custGeom>
            <a:blipFill rotWithShape="1">
              <a:blip r:embed="rId7">
                <a:alphaModFix/>
              </a:blip>
              <a:stretch>
                <a:fillRect b="0" l="0" r="0" t="0"/>
              </a:stretch>
            </a:blipFill>
            <a:ln>
              <a:noFill/>
            </a:ln>
          </p:spPr>
        </p:sp>
        <p:sp>
          <p:nvSpPr>
            <p:cNvPr id="407" name="Google Shape;407;p31"/>
            <p:cNvSpPr/>
            <p:nvPr/>
          </p:nvSpPr>
          <p:spPr>
            <a:xfrm>
              <a:off x="83076" y="87672"/>
              <a:ext cx="499573" cy="514528"/>
            </a:xfrm>
            <a:custGeom>
              <a:rect b="b" l="l" r="r" t="t"/>
              <a:pathLst>
                <a:path extrusionOk="0" h="514528" w="499573">
                  <a:moveTo>
                    <a:pt x="0" y="0"/>
                  </a:moveTo>
                  <a:lnTo>
                    <a:pt x="499573" y="0"/>
                  </a:lnTo>
                  <a:lnTo>
                    <a:pt x="499573" y="514527"/>
                  </a:lnTo>
                  <a:lnTo>
                    <a:pt x="0" y="514527"/>
                  </a:lnTo>
                  <a:lnTo>
                    <a:pt x="0" y="0"/>
                  </a:lnTo>
                  <a:close/>
                </a:path>
              </a:pathLst>
            </a:custGeom>
            <a:blipFill rotWithShape="1">
              <a:blip r:embed="rId8">
                <a:alphaModFix/>
              </a:blip>
              <a:stretch>
                <a:fillRect b="0" l="0" r="-8352" t="-9020"/>
              </a:stretch>
            </a:blipFill>
            <a:ln>
              <a:noFill/>
            </a:ln>
          </p:spPr>
        </p:sp>
      </p:grpSp>
      <p:grpSp>
        <p:nvGrpSpPr>
          <p:cNvPr id="408" name="Google Shape;408;p31"/>
          <p:cNvGrpSpPr/>
          <p:nvPr/>
        </p:nvGrpSpPr>
        <p:grpSpPr>
          <a:xfrm>
            <a:off x="10384207" y="4534493"/>
            <a:ext cx="499294" cy="517403"/>
            <a:chOff x="0" y="0"/>
            <a:chExt cx="665726" cy="689871"/>
          </a:xfrm>
        </p:grpSpPr>
        <p:sp>
          <p:nvSpPr>
            <p:cNvPr id="409" name="Google Shape;409;p31"/>
            <p:cNvSpPr/>
            <p:nvPr/>
          </p:nvSpPr>
          <p:spPr>
            <a:xfrm>
              <a:off x="0" y="0"/>
              <a:ext cx="665726" cy="689871"/>
            </a:xfrm>
            <a:custGeom>
              <a:rect b="b" l="l" r="r" t="t"/>
              <a:pathLst>
                <a:path extrusionOk="0" h="689871" w="665726">
                  <a:moveTo>
                    <a:pt x="0" y="0"/>
                  </a:moveTo>
                  <a:lnTo>
                    <a:pt x="665726" y="0"/>
                  </a:lnTo>
                  <a:lnTo>
                    <a:pt x="665726" y="689871"/>
                  </a:lnTo>
                  <a:lnTo>
                    <a:pt x="0" y="689871"/>
                  </a:lnTo>
                  <a:lnTo>
                    <a:pt x="0" y="0"/>
                  </a:lnTo>
                  <a:close/>
                </a:path>
              </a:pathLst>
            </a:custGeom>
            <a:blipFill rotWithShape="1">
              <a:blip r:embed="rId7">
                <a:alphaModFix/>
              </a:blip>
              <a:stretch>
                <a:fillRect b="0" l="0" r="0" t="0"/>
              </a:stretch>
            </a:blipFill>
            <a:ln>
              <a:noFill/>
            </a:ln>
          </p:spPr>
        </p:sp>
        <p:sp>
          <p:nvSpPr>
            <p:cNvPr id="410" name="Google Shape;410;p31"/>
            <p:cNvSpPr/>
            <p:nvPr/>
          </p:nvSpPr>
          <p:spPr>
            <a:xfrm>
              <a:off x="83076" y="87672"/>
              <a:ext cx="499573" cy="514528"/>
            </a:xfrm>
            <a:custGeom>
              <a:rect b="b" l="l" r="r" t="t"/>
              <a:pathLst>
                <a:path extrusionOk="0" h="514528" w="499573">
                  <a:moveTo>
                    <a:pt x="0" y="0"/>
                  </a:moveTo>
                  <a:lnTo>
                    <a:pt x="499573" y="0"/>
                  </a:lnTo>
                  <a:lnTo>
                    <a:pt x="499573" y="514527"/>
                  </a:lnTo>
                  <a:lnTo>
                    <a:pt x="0" y="514527"/>
                  </a:lnTo>
                  <a:lnTo>
                    <a:pt x="0" y="0"/>
                  </a:lnTo>
                  <a:close/>
                </a:path>
              </a:pathLst>
            </a:custGeom>
            <a:blipFill rotWithShape="1">
              <a:blip r:embed="rId8">
                <a:alphaModFix/>
              </a:blip>
              <a:stretch>
                <a:fillRect b="0" l="0" r="-8352" t="-9020"/>
              </a:stretch>
            </a:blipFill>
            <a:ln>
              <a:noFill/>
            </a:ln>
          </p:spPr>
        </p:sp>
      </p:grpSp>
      <p:sp>
        <p:nvSpPr>
          <p:cNvPr id="411" name="Google Shape;411;p31"/>
          <p:cNvSpPr/>
          <p:nvPr/>
        </p:nvSpPr>
        <p:spPr>
          <a:xfrm>
            <a:off x="10386914" y="4532943"/>
            <a:ext cx="496587" cy="469501"/>
          </a:xfrm>
          <a:custGeom>
            <a:rect b="b" l="l" r="r" t="t"/>
            <a:pathLst>
              <a:path extrusionOk="0" h="469501" w="496587">
                <a:moveTo>
                  <a:pt x="0" y="0"/>
                </a:moveTo>
                <a:lnTo>
                  <a:pt x="496587" y="0"/>
                </a:lnTo>
                <a:lnTo>
                  <a:pt x="496587" y="469500"/>
                </a:lnTo>
                <a:lnTo>
                  <a:pt x="0" y="469500"/>
                </a:lnTo>
                <a:lnTo>
                  <a:pt x="0" y="0"/>
                </a:lnTo>
                <a:close/>
              </a:path>
            </a:pathLst>
          </a:custGeom>
          <a:blipFill rotWithShape="1">
            <a:blip r:embed="rId9">
              <a:alphaModFix/>
            </a:blip>
            <a:stretch>
              <a:fillRect b="0" l="0" r="0" t="0"/>
            </a:stretch>
          </a:blipFill>
          <a:ln>
            <a:noFill/>
          </a:ln>
        </p:spPr>
      </p:sp>
      <p:grpSp>
        <p:nvGrpSpPr>
          <p:cNvPr id="412" name="Google Shape;412;p31"/>
          <p:cNvGrpSpPr/>
          <p:nvPr/>
        </p:nvGrpSpPr>
        <p:grpSpPr>
          <a:xfrm>
            <a:off x="10384207" y="3652082"/>
            <a:ext cx="499294" cy="517403"/>
            <a:chOff x="0" y="0"/>
            <a:chExt cx="665726" cy="689871"/>
          </a:xfrm>
        </p:grpSpPr>
        <p:sp>
          <p:nvSpPr>
            <p:cNvPr id="413" name="Google Shape;413;p31"/>
            <p:cNvSpPr/>
            <p:nvPr/>
          </p:nvSpPr>
          <p:spPr>
            <a:xfrm>
              <a:off x="0" y="0"/>
              <a:ext cx="665726" cy="689871"/>
            </a:xfrm>
            <a:custGeom>
              <a:rect b="b" l="l" r="r" t="t"/>
              <a:pathLst>
                <a:path extrusionOk="0" h="689871" w="665726">
                  <a:moveTo>
                    <a:pt x="0" y="0"/>
                  </a:moveTo>
                  <a:lnTo>
                    <a:pt x="665726" y="0"/>
                  </a:lnTo>
                  <a:lnTo>
                    <a:pt x="665726" y="689871"/>
                  </a:lnTo>
                  <a:lnTo>
                    <a:pt x="0" y="689871"/>
                  </a:lnTo>
                  <a:lnTo>
                    <a:pt x="0" y="0"/>
                  </a:lnTo>
                  <a:close/>
                </a:path>
              </a:pathLst>
            </a:custGeom>
            <a:blipFill rotWithShape="1">
              <a:blip r:embed="rId7">
                <a:alphaModFix/>
              </a:blip>
              <a:stretch>
                <a:fillRect b="0" l="0" r="0" t="0"/>
              </a:stretch>
            </a:blipFill>
            <a:ln>
              <a:noFill/>
            </a:ln>
          </p:spPr>
        </p:sp>
        <p:sp>
          <p:nvSpPr>
            <p:cNvPr id="414" name="Google Shape;414;p31"/>
            <p:cNvSpPr/>
            <p:nvPr/>
          </p:nvSpPr>
          <p:spPr>
            <a:xfrm>
              <a:off x="83076" y="87672"/>
              <a:ext cx="499573" cy="514528"/>
            </a:xfrm>
            <a:custGeom>
              <a:rect b="b" l="l" r="r" t="t"/>
              <a:pathLst>
                <a:path extrusionOk="0" h="514528" w="499573">
                  <a:moveTo>
                    <a:pt x="0" y="0"/>
                  </a:moveTo>
                  <a:lnTo>
                    <a:pt x="499573" y="0"/>
                  </a:lnTo>
                  <a:lnTo>
                    <a:pt x="499573" y="514527"/>
                  </a:lnTo>
                  <a:lnTo>
                    <a:pt x="0" y="514527"/>
                  </a:lnTo>
                  <a:lnTo>
                    <a:pt x="0" y="0"/>
                  </a:lnTo>
                  <a:close/>
                </a:path>
              </a:pathLst>
            </a:custGeom>
            <a:blipFill rotWithShape="1">
              <a:blip r:embed="rId8">
                <a:alphaModFix/>
              </a:blip>
              <a:stretch>
                <a:fillRect b="0" l="0" r="-8352" t="-9020"/>
              </a:stretch>
            </a:blipFill>
            <a:ln>
              <a:noFill/>
            </a:ln>
          </p:spPr>
        </p:sp>
      </p:grpSp>
      <p:sp>
        <p:nvSpPr>
          <p:cNvPr id="415" name="Google Shape;415;p31"/>
          <p:cNvSpPr/>
          <p:nvPr/>
        </p:nvSpPr>
        <p:spPr>
          <a:xfrm>
            <a:off x="10384207" y="3356494"/>
            <a:ext cx="622048" cy="674805"/>
          </a:xfrm>
          <a:custGeom>
            <a:rect b="b" l="l" r="r" t="t"/>
            <a:pathLst>
              <a:path extrusionOk="0" h="674805" w="622048">
                <a:moveTo>
                  <a:pt x="0" y="0"/>
                </a:moveTo>
                <a:lnTo>
                  <a:pt x="622048" y="0"/>
                </a:lnTo>
                <a:lnTo>
                  <a:pt x="622048" y="674805"/>
                </a:lnTo>
                <a:lnTo>
                  <a:pt x="0" y="674805"/>
                </a:lnTo>
                <a:lnTo>
                  <a:pt x="0" y="0"/>
                </a:lnTo>
                <a:close/>
              </a:path>
            </a:pathLst>
          </a:custGeom>
          <a:blipFill rotWithShape="1">
            <a:blip r:embed="rId10">
              <a:alphaModFix/>
            </a:blip>
            <a:stretch>
              <a:fillRect b="0" l="0" r="0" t="0"/>
            </a:stretch>
          </a:blipFill>
          <a:ln>
            <a:noFill/>
          </a:ln>
        </p:spPr>
      </p:sp>
      <p:sp>
        <p:nvSpPr>
          <p:cNvPr id="416" name="Google Shape;416;p31"/>
          <p:cNvSpPr/>
          <p:nvPr/>
        </p:nvSpPr>
        <p:spPr>
          <a:xfrm>
            <a:off x="10384207" y="5061442"/>
            <a:ext cx="622048" cy="674805"/>
          </a:xfrm>
          <a:custGeom>
            <a:rect b="b" l="l" r="r" t="t"/>
            <a:pathLst>
              <a:path extrusionOk="0" h="674805" w="622048">
                <a:moveTo>
                  <a:pt x="0" y="0"/>
                </a:moveTo>
                <a:lnTo>
                  <a:pt x="622048" y="0"/>
                </a:lnTo>
                <a:lnTo>
                  <a:pt x="622048" y="674805"/>
                </a:lnTo>
                <a:lnTo>
                  <a:pt x="0" y="674805"/>
                </a:lnTo>
                <a:lnTo>
                  <a:pt x="0" y="0"/>
                </a:lnTo>
                <a:close/>
              </a:path>
            </a:pathLst>
          </a:custGeom>
          <a:blipFill rotWithShape="1">
            <a:blip r:embed="rId10">
              <a:alphaModFix/>
            </a:blip>
            <a:stretch>
              <a:fillRect b="0" l="0" r="0" t="0"/>
            </a:stretch>
          </a:blipFill>
          <a:ln>
            <a:noFill/>
          </a:ln>
        </p:spPr>
      </p:sp>
      <p:sp>
        <p:nvSpPr>
          <p:cNvPr id="417" name="Google Shape;417;p31"/>
          <p:cNvSpPr/>
          <p:nvPr/>
        </p:nvSpPr>
        <p:spPr>
          <a:xfrm>
            <a:off x="10384207" y="5945797"/>
            <a:ext cx="622048" cy="674805"/>
          </a:xfrm>
          <a:custGeom>
            <a:rect b="b" l="l" r="r" t="t"/>
            <a:pathLst>
              <a:path extrusionOk="0" h="674805" w="622048">
                <a:moveTo>
                  <a:pt x="0" y="0"/>
                </a:moveTo>
                <a:lnTo>
                  <a:pt x="622048" y="0"/>
                </a:lnTo>
                <a:lnTo>
                  <a:pt x="622048" y="674806"/>
                </a:lnTo>
                <a:lnTo>
                  <a:pt x="0" y="674806"/>
                </a:lnTo>
                <a:lnTo>
                  <a:pt x="0" y="0"/>
                </a:lnTo>
                <a:close/>
              </a:path>
            </a:pathLst>
          </a:custGeom>
          <a:blipFill rotWithShape="1">
            <a:blip r:embed="rId10">
              <a:alphaModFix/>
            </a:blip>
            <a:stretch>
              <a:fillRect b="0" l="0" r="0" t="0"/>
            </a:stretch>
          </a:blipFill>
          <a:ln>
            <a:noFill/>
          </a:ln>
        </p:spPr>
      </p:sp>
      <p:sp>
        <p:nvSpPr>
          <p:cNvPr id="418" name="Google Shape;418;p31"/>
          <p:cNvSpPr/>
          <p:nvPr/>
        </p:nvSpPr>
        <p:spPr>
          <a:xfrm rot="-1824674">
            <a:off x="245443" y="608802"/>
            <a:ext cx="3067058" cy="2434477"/>
          </a:xfrm>
          <a:custGeom>
            <a:rect b="b" l="l" r="r" t="t"/>
            <a:pathLst>
              <a:path extrusionOk="0" h="2434477" w="3067058">
                <a:moveTo>
                  <a:pt x="0" y="0"/>
                </a:moveTo>
                <a:lnTo>
                  <a:pt x="3067057" y="0"/>
                </a:lnTo>
                <a:lnTo>
                  <a:pt x="3067057" y="2434477"/>
                </a:lnTo>
                <a:lnTo>
                  <a:pt x="0" y="2434477"/>
                </a:lnTo>
                <a:lnTo>
                  <a:pt x="0" y="0"/>
                </a:lnTo>
                <a:close/>
              </a:path>
            </a:pathLst>
          </a:custGeom>
          <a:blipFill rotWithShape="1">
            <a:blip r:embed="rId11">
              <a:alphaModFix/>
            </a:blip>
            <a:stretch>
              <a:fillRect b="0" l="0" r="0" t="0"/>
            </a:stretch>
          </a:blipFill>
          <a:ln>
            <a:noFill/>
          </a:ln>
        </p:spPr>
      </p:sp>
      <p:sp>
        <p:nvSpPr>
          <p:cNvPr id="419" name="Google Shape;419;p31"/>
          <p:cNvSpPr txBox="1"/>
          <p:nvPr/>
        </p:nvSpPr>
        <p:spPr>
          <a:xfrm>
            <a:off x="9680151" y="1474989"/>
            <a:ext cx="7693176"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C12D2E"/>
                </a:solidFill>
                <a:latin typeface="Pacifico"/>
                <a:ea typeface="Pacifico"/>
                <a:cs typeface="Pacifico"/>
                <a:sym typeface="Pacifico"/>
              </a:rPr>
              <a:t>Our Checklist</a:t>
            </a:r>
            <a:endParaRPr/>
          </a:p>
        </p:txBody>
      </p:sp>
      <p:sp>
        <p:nvSpPr>
          <p:cNvPr id="420" name="Google Shape;420;p31"/>
          <p:cNvSpPr txBox="1"/>
          <p:nvPr/>
        </p:nvSpPr>
        <p:spPr>
          <a:xfrm>
            <a:off x="11325561" y="3733136"/>
            <a:ext cx="5857266" cy="348251"/>
          </a:xfrm>
          <a:prstGeom prst="rect">
            <a:avLst/>
          </a:prstGeom>
          <a:noFill/>
          <a:ln>
            <a:noFill/>
          </a:ln>
        </p:spPr>
        <p:txBody>
          <a:bodyPr anchorCtr="0" anchor="t" bIns="0" lIns="0" spcFirstLastPara="1" rIns="0" wrap="square" tIns="0">
            <a:spAutoFit/>
          </a:bodyPr>
          <a:lstStyle/>
          <a:p>
            <a:pPr indent="0" lvl="0" marL="0" marR="0" rtl="0" algn="l">
              <a:lnSpc>
                <a:spcPct val="112029"/>
              </a:lnSpc>
              <a:spcBef>
                <a:spcPts val="0"/>
              </a:spcBef>
              <a:spcAft>
                <a:spcPts val="0"/>
              </a:spcAft>
              <a:buNone/>
            </a:pPr>
            <a:r>
              <a:rPr b="1" i="0" lang="en-US" sz="2469" u="none" cap="none" strike="noStrike">
                <a:solidFill>
                  <a:srgbClr val="376856"/>
                </a:solidFill>
                <a:latin typeface="Lato"/>
                <a:ea typeface="Lato"/>
                <a:cs typeface="Lato"/>
                <a:sym typeface="Lato"/>
              </a:rPr>
              <a:t>Elaborate on what you want to discuss.</a:t>
            </a:r>
            <a:endParaRPr/>
          </a:p>
        </p:txBody>
      </p:sp>
      <p:sp>
        <p:nvSpPr>
          <p:cNvPr id="421" name="Google Shape;421;p31"/>
          <p:cNvSpPr txBox="1"/>
          <p:nvPr/>
        </p:nvSpPr>
        <p:spPr>
          <a:xfrm>
            <a:off x="11325561" y="4617383"/>
            <a:ext cx="5743239" cy="348251"/>
          </a:xfrm>
          <a:prstGeom prst="rect">
            <a:avLst/>
          </a:prstGeom>
          <a:noFill/>
          <a:ln>
            <a:noFill/>
          </a:ln>
        </p:spPr>
        <p:txBody>
          <a:bodyPr anchorCtr="0" anchor="t" bIns="0" lIns="0" spcFirstLastPara="1" rIns="0" wrap="square" tIns="0">
            <a:spAutoFit/>
          </a:bodyPr>
          <a:lstStyle/>
          <a:p>
            <a:pPr indent="0" lvl="0" marL="0" marR="0" rtl="0" algn="l">
              <a:lnSpc>
                <a:spcPct val="112029"/>
              </a:lnSpc>
              <a:spcBef>
                <a:spcPts val="0"/>
              </a:spcBef>
              <a:spcAft>
                <a:spcPts val="0"/>
              </a:spcAft>
              <a:buNone/>
            </a:pPr>
            <a:r>
              <a:rPr b="1" i="0" lang="en-US" sz="2469" u="none" cap="none" strike="noStrike">
                <a:solidFill>
                  <a:srgbClr val="376856"/>
                </a:solidFill>
                <a:latin typeface="Lato"/>
                <a:ea typeface="Lato"/>
                <a:cs typeface="Lato"/>
                <a:sym typeface="Lato"/>
              </a:rPr>
              <a:t>Elaborate on what you want to discuss.</a:t>
            </a:r>
            <a:endParaRPr/>
          </a:p>
        </p:txBody>
      </p:sp>
      <p:sp>
        <p:nvSpPr>
          <p:cNvPr id="422" name="Google Shape;422;p31"/>
          <p:cNvSpPr txBox="1"/>
          <p:nvPr/>
        </p:nvSpPr>
        <p:spPr>
          <a:xfrm>
            <a:off x="11325561" y="5501630"/>
            <a:ext cx="5743239" cy="348251"/>
          </a:xfrm>
          <a:prstGeom prst="rect">
            <a:avLst/>
          </a:prstGeom>
          <a:noFill/>
          <a:ln>
            <a:noFill/>
          </a:ln>
        </p:spPr>
        <p:txBody>
          <a:bodyPr anchorCtr="0" anchor="t" bIns="0" lIns="0" spcFirstLastPara="1" rIns="0" wrap="square" tIns="0">
            <a:spAutoFit/>
          </a:bodyPr>
          <a:lstStyle/>
          <a:p>
            <a:pPr indent="0" lvl="0" marL="0" marR="0" rtl="0" algn="l">
              <a:lnSpc>
                <a:spcPct val="112029"/>
              </a:lnSpc>
              <a:spcBef>
                <a:spcPts val="0"/>
              </a:spcBef>
              <a:spcAft>
                <a:spcPts val="0"/>
              </a:spcAft>
              <a:buNone/>
            </a:pPr>
            <a:r>
              <a:rPr b="1" i="0" lang="en-US" sz="2469" u="none" cap="none" strike="noStrike">
                <a:solidFill>
                  <a:srgbClr val="376856"/>
                </a:solidFill>
                <a:latin typeface="Lato"/>
                <a:ea typeface="Lato"/>
                <a:cs typeface="Lato"/>
                <a:sym typeface="Lato"/>
              </a:rPr>
              <a:t>Elaborate on what you want to discuss.</a:t>
            </a:r>
            <a:endParaRPr/>
          </a:p>
        </p:txBody>
      </p:sp>
      <p:sp>
        <p:nvSpPr>
          <p:cNvPr id="423" name="Google Shape;423;p31"/>
          <p:cNvSpPr txBox="1"/>
          <p:nvPr/>
        </p:nvSpPr>
        <p:spPr>
          <a:xfrm>
            <a:off x="11325561" y="6385877"/>
            <a:ext cx="5743239" cy="348251"/>
          </a:xfrm>
          <a:prstGeom prst="rect">
            <a:avLst/>
          </a:prstGeom>
          <a:noFill/>
          <a:ln>
            <a:noFill/>
          </a:ln>
        </p:spPr>
        <p:txBody>
          <a:bodyPr anchorCtr="0" anchor="t" bIns="0" lIns="0" spcFirstLastPara="1" rIns="0" wrap="square" tIns="0">
            <a:spAutoFit/>
          </a:bodyPr>
          <a:lstStyle/>
          <a:p>
            <a:pPr indent="0" lvl="0" marL="0" marR="0" rtl="0" algn="l">
              <a:lnSpc>
                <a:spcPct val="112029"/>
              </a:lnSpc>
              <a:spcBef>
                <a:spcPts val="0"/>
              </a:spcBef>
              <a:spcAft>
                <a:spcPts val="0"/>
              </a:spcAft>
              <a:buNone/>
            </a:pPr>
            <a:r>
              <a:rPr b="1" i="0" lang="en-US" sz="2469" u="none" cap="none" strike="noStrike">
                <a:solidFill>
                  <a:srgbClr val="376856"/>
                </a:solidFill>
                <a:latin typeface="Lato"/>
                <a:ea typeface="Lato"/>
                <a:cs typeface="Lato"/>
                <a:sym typeface="Lato"/>
              </a:rPr>
              <a:t>Elaborate on what you want to discuss.</a:t>
            </a:r>
            <a:endParaRPr/>
          </a:p>
        </p:txBody>
      </p:sp>
      <p:sp>
        <p:nvSpPr>
          <p:cNvPr id="424" name="Google Shape;424;p31"/>
          <p:cNvSpPr txBox="1"/>
          <p:nvPr/>
        </p:nvSpPr>
        <p:spPr>
          <a:xfrm>
            <a:off x="11325561" y="7270123"/>
            <a:ext cx="5857266" cy="348251"/>
          </a:xfrm>
          <a:prstGeom prst="rect">
            <a:avLst/>
          </a:prstGeom>
          <a:noFill/>
          <a:ln>
            <a:noFill/>
          </a:ln>
        </p:spPr>
        <p:txBody>
          <a:bodyPr anchorCtr="0" anchor="t" bIns="0" lIns="0" spcFirstLastPara="1" rIns="0" wrap="square" tIns="0">
            <a:spAutoFit/>
          </a:bodyPr>
          <a:lstStyle/>
          <a:p>
            <a:pPr indent="0" lvl="0" marL="0" marR="0" rtl="0" algn="l">
              <a:lnSpc>
                <a:spcPct val="112029"/>
              </a:lnSpc>
              <a:spcBef>
                <a:spcPts val="0"/>
              </a:spcBef>
              <a:spcAft>
                <a:spcPts val="0"/>
              </a:spcAft>
              <a:buNone/>
            </a:pPr>
            <a:r>
              <a:rPr b="1" i="0" lang="en-US" sz="2469" u="none" cap="none" strike="noStrike">
                <a:solidFill>
                  <a:srgbClr val="376856"/>
                </a:solidFill>
                <a:latin typeface="Lato"/>
                <a:ea typeface="Lato"/>
                <a:cs typeface="Lato"/>
                <a:sym typeface="Lato"/>
              </a:rPr>
              <a:t>Elaborate on what you want to discuss.</a:t>
            </a:r>
            <a:endParaRPr/>
          </a:p>
        </p:txBody>
      </p:sp>
      <p:sp>
        <p:nvSpPr>
          <p:cNvPr id="425" name="Google Shape;425;p31"/>
          <p:cNvSpPr txBox="1"/>
          <p:nvPr/>
        </p:nvSpPr>
        <p:spPr>
          <a:xfrm>
            <a:off x="11325561" y="8154370"/>
            <a:ext cx="5743239" cy="348251"/>
          </a:xfrm>
          <a:prstGeom prst="rect">
            <a:avLst/>
          </a:prstGeom>
          <a:noFill/>
          <a:ln>
            <a:noFill/>
          </a:ln>
        </p:spPr>
        <p:txBody>
          <a:bodyPr anchorCtr="0" anchor="t" bIns="0" lIns="0" spcFirstLastPara="1" rIns="0" wrap="square" tIns="0">
            <a:spAutoFit/>
          </a:bodyPr>
          <a:lstStyle/>
          <a:p>
            <a:pPr indent="0" lvl="0" marL="0" marR="0" rtl="0" algn="l">
              <a:lnSpc>
                <a:spcPct val="112029"/>
              </a:lnSpc>
              <a:spcBef>
                <a:spcPts val="0"/>
              </a:spcBef>
              <a:spcAft>
                <a:spcPts val="0"/>
              </a:spcAft>
              <a:buNone/>
            </a:pPr>
            <a:r>
              <a:rPr b="1" i="0" lang="en-US" sz="2469" u="none" cap="none" strike="noStrike">
                <a:solidFill>
                  <a:srgbClr val="376856"/>
                </a:solidFill>
                <a:latin typeface="Lato"/>
                <a:ea typeface="Lato"/>
                <a:cs typeface="Lato"/>
                <a:sym typeface="Lato"/>
              </a:rPr>
              <a:t>Elaborate on what you want to discuss.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99" name="Shape 99"/>
        <p:cNvGrpSpPr/>
        <p:nvPr/>
      </p:nvGrpSpPr>
      <p:grpSpPr>
        <a:xfrm>
          <a:off x="0" y="0"/>
          <a:ext cx="0" cy="0"/>
          <a:chOff x="0" y="0"/>
          <a:chExt cx="0" cy="0"/>
        </a:xfrm>
      </p:grpSpPr>
      <p:sp>
        <p:nvSpPr>
          <p:cNvPr id="100" name="Google Shape;100;p14"/>
          <p:cNvSpPr txBox="1"/>
          <p:nvPr/>
        </p:nvSpPr>
        <p:spPr>
          <a:xfrm>
            <a:off x="1543186" y="1173797"/>
            <a:ext cx="15494046"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C12D2E"/>
                </a:solidFill>
                <a:latin typeface="Pacifico"/>
                <a:ea typeface="Pacifico"/>
                <a:cs typeface="Pacifico"/>
                <a:sym typeface="Pacifico"/>
              </a:rPr>
              <a:t>How to Use This Presentation</a:t>
            </a:r>
            <a:endParaRPr/>
          </a:p>
        </p:txBody>
      </p:sp>
      <p:sp>
        <p:nvSpPr>
          <p:cNvPr id="101" name="Google Shape;101;p14"/>
          <p:cNvSpPr txBox="1"/>
          <p:nvPr/>
        </p:nvSpPr>
        <p:spPr>
          <a:xfrm>
            <a:off x="1067364" y="4147626"/>
            <a:ext cx="5141400" cy="460230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2000" u="none" cap="none" strike="noStrike">
                <a:solidFill>
                  <a:srgbClr val="000000"/>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0" lvl="0" marL="0" marR="0" rtl="0" algn="ctr">
              <a:lnSpc>
                <a:spcPct val="155000"/>
              </a:lnSpc>
              <a:spcBef>
                <a:spcPts val="0"/>
              </a:spcBef>
              <a:spcAft>
                <a:spcPts val="0"/>
              </a:spcAft>
              <a:buNone/>
            </a:pPr>
            <a:r>
              <a:rPr b="0" i="0" lang="en-US" sz="2000" u="sng" cap="none" strike="noStrike">
                <a:solidFill>
                  <a:srgbClr val="000000"/>
                </a:solidFill>
                <a:latin typeface="Lato"/>
                <a:ea typeface="Lato"/>
                <a:cs typeface="Lato"/>
                <a:sym typeface="Lato"/>
              </a:rPr>
              <a:t>Alternative:</a:t>
            </a:r>
            <a:r>
              <a:rPr b="0" i="0" lang="en-US" sz="2000" u="none" cap="none" strike="noStrike">
                <a:solidFill>
                  <a:srgbClr val="000000"/>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2" name="Google Shape;102;p14"/>
          <p:cNvSpPr txBox="1"/>
          <p:nvPr/>
        </p:nvSpPr>
        <p:spPr>
          <a:xfrm>
            <a:off x="1067364" y="3336730"/>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Google Slides</a:t>
            </a:r>
            <a:endParaRPr/>
          </a:p>
        </p:txBody>
      </p:sp>
      <p:sp>
        <p:nvSpPr>
          <p:cNvPr id="103" name="Google Shape;103;p14"/>
          <p:cNvSpPr txBox="1"/>
          <p:nvPr/>
        </p:nvSpPr>
        <p:spPr>
          <a:xfrm>
            <a:off x="7185160" y="4147626"/>
            <a:ext cx="4784700" cy="412530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2000" u="none" cap="none" strike="noStrike">
                <a:solidFill>
                  <a:srgbClr val="000000"/>
                </a:solidFill>
                <a:latin typeface="Lato"/>
                <a:ea typeface="Lato"/>
                <a:cs typeface="Lato"/>
                <a:sym typeface="Lato"/>
              </a:rPr>
              <a:t>Click on the "PowerPoint" button below this presentation preview. Start editing your presentation.</a:t>
            </a:r>
            <a:endParaRPr/>
          </a:p>
          <a:p>
            <a:pPr indent="0" lvl="0" marL="0" marR="0" rtl="0" algn="ctr">
              <a:lnSpc>
                <a:spcPct val="155000"/>
              </a:lnSpc>
              <a:spcBef>
                <a:spcPts val="0"/>
              </a:spcBef>
              <a:spcAft>
                <a:spcPts val="0"/>
              </a:spcAft>
              <a:buNone/>
            </a:pPr>
            <a:r>
              <a:rPr b="0" i="0" lang="en-US" sz="2000" u="sng" cap="none" strike="noStrike">
                <a:solidFill>
                  <a:srgbClr val="000000"/>
                </a:solidFill>
                <a:latin typeface="Lato"/>
                <a:ea typeface="Lato"/>
                <a:cs typeface="Lato"/>
                <a:sym typeface="Lato"/>
              </a:rPr>
              <a:t>Alternative:</a:t>
            </a:r>
            <a:r>
              <a:rPr b="0" i="0" lang="en-US" sz="2000" u="none" cap="none" strike="noStrike">
                <a:solidFill>
                  <a:srgbClr val="000000"/>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a:p>
        </p:txBody>
      </p:sp>
      <p:sp>
        <p:nvSpPr>
          <p:cNvPr id="104" name="Google Shape;104;p14"/>
          <p:cNvSpPr txBox="1"/>
          <p:nvPr/>
        </p:nvSpPr>
        <p:spPr>
          <a:xfrm>
            <a:off x="7006890" y="3336730"/>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PowerPoint</a:t>
            </a:r>
            <a:endParaRPr/>
          </a:p>
        </p:txBody>
      </p:sp>
      <p:sp>
        <p:nvSpPr>
          <p:cNvPr id="105" name="Google Shape;105;p14"/>
          <p:cNvSpPr txBox="1"/>
          <p:nvPr/>
        </p:nvSpPr>
        <p:spPr>
          <a:xfrm>
            <a:off x="12946417" y="4147626"/>
            <a:ext cx="3992100" cy="173940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2000" u="none" cap="none" strike="noStrike">
                <a:solidFill>
                  <a:srgbClr val="000000"/>
                </a:solidFill>
                <a:latin typeface="Lato"/>
                <a:ea typeface="Lato"/>
                <a:cs typeface="Lato"/>
                <a:sym typeface="Lato"/>
              </a:rPr>
              <a:t>Click on the "Canva" button under this presentation preview. Start editing your presentation. You need to sign in to your Canva account.</a:t>
            </a:r>
            <a:endParaRPr/>
          </a:p>
        </p:txBody>
      </p:sp>
      <p:sp>
        <p:nvSpPr>
          <p:cNvPr id="106" name="Google Shape;106;p14"/>
          <p:cNvSpPr txBox="1"/>
          <p:nvPr/>
        </p:nvSpPr>
        <p:spPr>
          <a:xfrm>
            <a:off x="12371752" y="3336730"/>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Canva</a:t>
            </a:r>
            <a:endParaRPr/>
          </a:p>
        </p:txBody>
      </p:sp>
      <p:sp>
        <p:nvSpPr>
          <p:cNvPr id="107" name="Google Shape;107;p14"/>
          <p:cNvSpPr/>
          <p:nvPr/>
        </p:nvSpPr>
        <p:spPr>
          <a:xfrm rot="-1562719">
            <a:off x="13270685" y="7007384"/>
            <a:ext cx="3079638" cy="2602294"/>
          </a:xfrm>
          <a:custGeom>
            <a:rect b="b" l="l" r="r" t="t"/>
            <a:pathLst>
              <a:path extrusionOk="0" h="2602294" w="3079638">
                <a:moveTo>
                  <a:pt x="0" y="0"/>
                </a:moveTo>
                <a:lnTo>
                  <a:pt x="3079638" y="0"/>
                </a:lnTo>
                <a:lnTo>
                  <a:pt x="3079638" y="2602294"/>
                </a:lnTo>
                <a:lnTo>
                  <a:pt x="0" y="2602294"/>
                </a:lnTo>
                <a:lnTo>
                  <a:pt x="0" y="0"/>
                </a:lnTo>
                <a:close/>
              </a:path>
            </a:pathLst>
          </a:custGeom>
          <a:blipFill rotWithShape="1">
            <a:blip r:embed="rId3">
              <a:alphaModFix/>
            </a:blip>
            <a:stretch>
              <a:fillRect b="0" l="0" r="0" t="0"/>
            </a:stretch>
          </a:blipFill>
          <a:ln>
            <a:noFill/>
          </a:ln>
        </p:spPr>
      </p:sp>
      <p:sp>
        <p:nvSpPr>
          <p:cNvPr id="108" name="Google Shape;108;p14"/>
          <p:cNvSpPr/>
          <p:nvPr/>
        </p:nvSpPr>
        <p:spPr>
          <a:xfrm rot="835116">
            <a:off x="769312" y="978748"/>
            <a:ext cx="1443084" cy="1539290"/>
          </a:xfrm>
          <a:custGeom>
            <a:rect b="b" l="l" r="r" t="t"/>
            <a:pathLst>
              <a:path extrusionOk="0" h="1539290" w="1443084">
                <a:moveTo>
                  <a:pt x="0" y="0"/>
                </a:moveTo>
                <a:lnTo>
                  <a:pt x="1443084" y="0"/>
                </a:lnTo>
                <a:lnTo>
                  <a:pt x="1443084" y="1539290"/>
                </a:lnTo>
                <a:lnTo>
                  <a:pt x="0" y="1539290"/>
                </a:lnTo>
                <a:lnTo>
                  <a:pt x="0" y="0"/>
                </a:lnTo>
                <a:close/>
              </a:path>
            </a:pathLst>
          </a:custGeom>
          <a:blipFill rotWithShape="1">
            <a:blip r:embed="rId4">
              <a:alphaModFix/>
            </a:blip>
            <a:stretch>
              <a:fillRect b="0" l="0" r="0" t="0"/>
            </a:stretch>
          </a:blipFill>
          <a:ln>
            <a:noFill/>
          </a:ln>
        </p:spPr>
      </p:sp>
      <p:sp>
        <p:nvSpPr>
          <p:cNvPr id="109" name="Google Shape;109;p14"/>
          <p:cNvSpPr/>
          <p:nvPr/>
        </p:nvSpPr>
        <p:spPr>
          <a:xfrm rot="2813190">
            <a:off x="16410940" y="978748"/>
            <a:ext cx="1443084" cy="1539290"/>
          </a:xfrm>
          <a:custGeom>
            <a:rect b="b" l="l" r="r" t="t"/>
            <a:pathLst>
              <a:path extrusionOk="0" h="1539290" w="1443084">
                <a:moveTo>
                  <a:pt x="0" y="0"/>
                </a:moveTo>
                <a:lnTo>
                  <a:pt x="1443084" y="0"/>
                </a:lnTo>
                <a:lnTo>
                  <a:pt x="1443084" y="1539290"/>
                </a:lnTo>
                <a:lnTo>
                  <a:pt x="0" y="153929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429" name="Shape 429"/>
        <p:cNvGrpSpPr/>
        <p:nvPr/>
      </p:nvGrpSpPr>
      <p:grpSpPr>
        <a:xfrm>
          <a:off x="0" y="0"/>
          <a:ext cx="0" cy="0"/>
          <a:chOff x="0" y="0"/>
          <a:chExt cx="0" cy="0"/>
        </a:xfrm>
      </p:grpSpPr>
      <p:sp>
        <p:nvSpPr>
          <p:cNvPr id="430" name="Google Shape;430;p32"/>
          <p:cNvSpPr txBox="1"/>
          <p:nvPr/>
        </p:nvSpPr>
        <p:spPr>
          <a:xfrm>
            <a:off x="1028700" y="1154747"/>
            <a:ext cx="16230600"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C12D2E"/>
                </a:solidFill>
                <a:latin typeface="Pacifico"/>
                <a:ea typeface="Pacifico"/>
                <a:cs typeface="Pacifico"/>
                <a:sym typeface="Pacifico"/>
              </a:rPr>
              <a:t>Our History</a:t>
            </a:r>
            <a:endParaRPr/>
          </a:p>
        </p:txBody>
      </p:sp>
      <p:grpSp>
        <p:nvGrpSpPr>
          <p:cNvPr id="431" name="Google Shape;431;p32"/>
          <p:cNvGrpSpPr/>
          <p:nvPr/>
        </p:nvGrpSpPr>
        <p:grpSpPr>
          <a:xfrm>
            <a:off x="-822641" y="2828157"/>
            <a:ext cx="5231356" cy="9141778"/>
            <a:chOff x="0" y="0"/>
            <a:chExt cx="6975142" cy="12189037"/>
          </a:xfrm>
        </p:grpSpPr>
        <p:sp>
          <p:nvSpPr>
            <p:cNvPr id="432" name="Google Shape;432;p32"/>
            <p:cNvSpPr/>
            <p:nvPr/>
          </p:nvSpPr>
          <p:spPr>
            <a:xfrm>
              <a:off x="0" y="2061790"/>
              <a:ext cx="6975142" cy="10127247"/>
            </a:xfrm>
            <a:custGeom>
              <a:rect b="b" l="l" r="r" t="t"/>
              <a:pathLst>
                <a:path extrusionOk="0" h="10127247" w="6975142">
                  <a:moveTo>
                    <a:pt x="0" y="0"/>
                  </a:moveTo>
                  <a:lnTo>
                    <a:pt x="6975142" y="0"/>
                  </a:lnTo>
                  <a:lnTo>
                    <a:pt x="6975142" y="10127247"/>
                  </a:lnTo>
                  <a:lnTo>
                    <a:pt x="0" y="10127247"/>
                  </a:lnTo>
                  <a:lnTo>
                    <a:pt x="0" y="0"/>
                  </a:lnTo>
                  <a:close/>
                </a:path>
              </a:pathLst>
            </a:custGeom>
            <a:blipFill rotWithShape="1">
              <a:blip r:embed="rId3">
                <a:alphaModFix/>
              </a:blip>
              <a:stretch>
                <a:fillRect b="0" l="0" r="0" t="0"/>
              </a:stretch>
            </a:blipFill>
            <a:ln>
              <a:noFill/>
            </a:ln>
          </p:spPr>
        </p:sp>
        <p:sp>
          <p:nvSpPr>
            <p:cNvPr id="433" name="Google Shape;433;p32"/>
            <p:cNvSpPr/>
            <p:nvPr/>
          </p:nvSpPr>
          <p:spPr>
            <a:xfrm>
              <a:off x="2383104" y="0"/>
              <a:ext cx="2361334" cy="2370222"/>
            </a:xfrm>
            <a:custGeom>
              <a:rect b="b" l="l" r="r" t="t"/>
              <a:pathLst>
                <a:path extrusionOk="0" h="2370222" w="2361334">
                  <a:moveTo>
                    <a:pt x="0" y="0"/>
                  </a:moveTo>
                  <a:lnTo>
                    <a:pt x="2361334" y="0"/>
                  </a:lnTo>
                  <a:lnTo>
                    <a:pt x="2361334" y="2370222"/>
                  </a:lnTo>
                  <a:lnTo>
                    <a:pt x="0" y="2370222"/>
                  </a:lnTo>
                  <a:lnTo>
                    <a:pt x="0" y="0"/>
                  </a:lnTo>
                  <a:close/>
                </a:path>
              </a:pathLst>
            </a:custGeom>
            <a:blipFill rotWithShape="1">
              <a:blip r:embed="rId4">
                <a:alphaModFix/>
              </a:blip>
              <a:stretch>
                <a:fillRect b="0" l="0" r="0" t="0"/>
              </a:stretch>
            </a:blipFill>
            <a:ln>
              <a:noFill/>
            </a:ln>
          </p:spPr>
        </p:sp>
      </p:grpSp>
      <p:sp>
        <p:nvSpPr>
          <p:cNvPr id="434" name="Google Shape;434;p32"/>
          <p:cNvSpPr txBox="1"/>
          <p:nvPr/>
        </p:nvSpPr>
        <p:spPr>
          <a:xfrm>
            <a:off x="4591224" y="4603158"/>
            <a:ext cx="33649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6856"/>
                </a:solidFill>
                <a:latin typeface="Lato"/>
                <a:ea typeface="Lato"/>
                <a:cs typeface="Lato"/>
                <a:sym typeface="Lato"/>
              </a:rPr>
              <a:t>Add a main point</a:t>
            </a:r>
            <a:endParaRPr/>
          </a:p>
        </p:txBody>
      </p:sp>
      <p:sp>
        <p:nvSpPr>
          <p:cNvPr id="435" name="Google Shape;435;p32"/>
          <p:cNvSpPr txBox="1"/>
          <p:nvPr/>
        </p:nvSpPr>
        <p:spPr>
          <a:xfrm>
            <a:off x="7476434" y="7895971"/>
            <a:ext cx="33649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6856"/>
                </a:solidFill>
                <a:latin typeface="Lato"/>
                <a:ea typeface="Lato"/>
                <a:cs typeface="Lato"/>
                <a:sym typeface="Lato"/>
              </a:rPr>
              <a:t>Add a main point</a:t>
            </a:r>
            <a:endParaRPr/>
          </a:p>
        </p:txBody>
      </p:sp>
      <p:sp>
        <p:nvSpPr>
          <p:cNvPr id="436" name="Google Shape;436;p32"/>
          <p:cNvSpPr txBox="1"/>
          <p:nvPr/>
        </p:nvSpPr>
        <p:spPr>
          <a:xfrm>
            <a:off x="10132892" y="4603158"/>
            <a:ext cx="33649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6856"/>
                </a:solidFill>
                <a:latin typeface="Lato"/>
                <a:ea typeface="Lato"/>
                <a:cs typeface="Lato"/>
                <a:sym typeface="Lato"/>
              </a:rPr>
              <a:t>Add a main point</a:t>
            </a:r>
            <a:endParaRPr/>
          </a:p>
        </p:txBody>
      </p:sp>
      <p:sp>
        <p:nvSpPr>
          <p:cNvPr id="437" name="Google Shape;437;p32"/>
          <p:cNvSpPr txBox="1"/>
          <p:nvPr/>
        </p:nvSpPr>
        <p:spPr>
          <a:xfrm>
            <a:off x="13018101" y="7895971"/>
            <a:ext cx="33649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6856"/>
                </a:solidFill>
                <a:latin typeface="Lato"/>
                <a:ea typeface="Lato"/>
                <a:cs typeface="Lato"/>
                <a:sym typeface="Lato"/>
              </a:rPr>
              <a:t>Add a main point</a:t>
            </a:r>
            <a:endParaRPr/>
          </a:p>
        </p:txBody>
      </p:sp>
      <p:sp>
        <p:nvSpPr>
          <p:cNvPr id="438" name="Google Shape;438;p32"/>
          <p:cNvSpPr txBox="1"/>
          <p:nvPr/>
        </p:nvSpPr>
        <p:spPr>
          <a:xfrm>
            <a:off x="4591224" y="5263812"/>
            <a:ext cx="33648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439" name="Google Shape;439;p32"/>
          <p:cNvSpPr txBox="1"/>
          <p:nvPr/>
        </p:nvSpPr>
        <p:spPr>
          <a:xfrm>
            <a:off x="7476434" y="8556625"/>
            <a:ext cx="33648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440" name="Google Shape;440;p32"/>
          <p:cNvSpPr txBox="1"/>
          <p:nvPr/>
        </p:nvSpPr>
        <p:spPr>
          <a:xfrm>
            <a:off x="10132892" y="5263812"/>
            <a:ext cx="33648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441" name="Google Shape;441;p32"/>
          <p:cNvSpPr txBox="1"/>
          <p:nvPr/>
        </p:nvSpPr>
        <p:spPr>
          <a:xfrm>
            <a:off x="13018101" y="8556625"/>
            <a:ext cx="33648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442" name="Google Shape;442;p32"/>
          <p:cNvSpPr/>
          <p:nvPr/>
        </p:nvSpPr>
        <p:spPr>
          <a:xfrm>
            <a:off x="14715390" y="0"/>
            <a:ext cx="1813556" cy="2828157"/>
          </a:xfrm>
          <a:custGeom>
            <a:rect b="b" l="l" r="r" t="t"/>
            <a:pathLst>
              <a:path extrusionOk="0" h="2828157" w="1813556">
                <a:moveTo>
                  <a:pt x="0" y="0"/>
                </a:moveTo>
                <a:lnTo>
                  <a:pt x="1813556" y="0"/>
                </a:lnTo>
                <a:lnTo>
                  <a:pt x="1813556" y="2828157"/>
                </a:lnTo>
                <a:lnTo>
                  <a:pt x="0" y="2828157"/>
                </a:lnTo>
                <a:lnTo>
                  <a:pt x="0" y="0"/>
                </a:lnTo>
                <a:close/>
              </a:path>
            </a:pathLst>
          </a:custGeom>
          <a:blipFill rotWithShape="1">
            <a:blip r:embed="rId5">
              <a:alphaModFix/>
            </a:blip>
            <a:stretch>
              <a:fillRect b="0" l="0" r="0" t="0"/>
            </a:stretch>
          </a:blipFill>
          <a:ln>
            <a:noFill/>
          </a:ln>
        </p:spPr>
      </p:sp>
      <p:sp>
        <p:nvSpPr>
          <p:cNvPr id="443" name="Google Shape;443;p32"/>
          <p:cNvSpPr txBox="1"/>
          <p:nvPr/>
        </p:nvSpPr>
        <p:spPr>
          <a:xfrm>
            <a:off x="4888430" y="3455052"/>
            <a:ext cx="2405494" cy="1005232"/>
          </a:xfrm>
          <a:prstGeom prst="rect">
            <a:avLst/>
          </a:prstGeom>
          <a:noFill/>
          <a:ln>
            <a:noFill/>
          </a:ln>
        </p:spPr>
        <p:txBody>
          <a:bodyPr anchorCtr="0" anchor="t" bIns="0" lIns="0" spcFirstLastPara="1" rIns="0" wrap="square" tIns="0">
            <a:spAutoFit/>
          </a:bodyPr>
          <a:lstStyle/>
          <a:p>
            <a:pPr indent="0" lvl="0" marL="0" marR="0" rtl="0" algn="ctr">
              <a:lnSpc>
                <a:spcPct val="112006"/>
              </a:lnSpc>
              <a:spcBef>
                <a:spcPts val="0"/>
              </a:spcBef>
              <a:spcAft>
                <a:spcPts val="0"/>
              </a:spcAft>
              <a:buNone/>
            </a:pPr>
            <a:r>
              <a:rPr b="0" i="0" lang="en-US" sz="6996" u="none" cap="none" strike="noStrike">
                <a:solidFill>
                  <a:srgbClr val="C4961A"/>
                </a:solidFill>
                <a:latin typeface="Pacifico"/>
                <a:ea typeface="Pacifico"/>
                <a:cs typeface="Pacifico"/>
                <a:sym typeface="Pacifico"/>
              </a:rPr>
              <a:t>2023</a:t>
            </a:r>
            <a:endParaRPr/>
          </a:p>
        </p:txBody>
      </p:sp>
      <p:sp>
        <p:nvSpPr>
          <p:cNvPr id="444" name="Google Shape;444;p32"/>
          <p:cNvSpPr txBox="1"/>
          <p:nvPr/>
        </p:nvSpPr>
        <p:spPr>
          <a:xfrm>
            <a:off x="7956149" y="6747865"/>
            <a:ext cx="2405494" cy="1005232"/>
          </a:xfrm>
          <a:prstGeom prst="rect">
            <a:avLst/>
          </a:prstGeom>
          <a:noFill/>
          <a:ln>
            <a:noFill/>
          </a:ln>
        </p:spPr>
        <p:txBody>
          <a:bodyPr anchorCtr="0" anchor="t" bIns="0" lIns="0" spcFirstLastPara="1" rIns="0" wrap="square" tIns="0">
            <a:spAutoFit/>
          </a:bodyPr>
          <a:lstStyle/>
          <a:p>
            <a:pPr indent="0" lvl="0" marL="0" marR="0" rtl="0" algn="ctr">
              <a:lnSpc>
                <a:spcPct val="112006"/>
              </a:lnSpc>
              <a:spcBef>
                <a:spcPts val="0"/>
              </a:spcBef>
              <a:spcAft>
                <a:spcPts val="0"/>
              </a:spcAft>
              <a:buNone/>
            </a:pPr>
            <a:r>
              <a:rPr b="0" i="0" lang="en-US" sz="6996" u="none" cap="none" strike="noStrike">
                <a:solidFill>
                  <a:srgbClr val="C4961A"/>
                </a:solidFill>
                <a:latin typeface="Pacifico"/>
                <a:ea typeface="Pacifico"/>
                <a:cs typeface="Pacifico"/>
                <a:sym typeface="Pacifico"/>
              </a:rPr>
              <a:t>2023</a:t>
            </a:r>
            <a:endParaRPr/>
          </a:p>
        </p:txBody>
      </p:sp>
      <p:sp>
        <p:nvSpPr>
          <p:cNvPr id="445" name="Google Shape;445;p32"/>
          <p:cNvSpPr txBox="1"/>
          <p:nvPr/>
        </p:nvSpPr>
        <p:spPr>
          <a:xfrm>
            <a:off x="10612608" y="3455052"/>
            <a:ext cx="2405494" cy="1005232"/>
          </a:xfrm>
          <a:prstGeom prst="rect">
            <a:avLst/>
          </a:prstGeom>
          <a:noFill/>
          <a:ln>
            <a:noFill/>
          </a:ln>
        </p:spPr>
        <p:txBody>
          <a:bodyPr anchorCtr="0" anchor="t" bIns="0" lIns="0" spcFirstLastPara="1" rIns="0" wrap="square" tIns="0">
            <a:spAutoFit/>
          </a:bodyPr>
          <a:lstStyle/>
          <a:p>
            <a:pPr indent="0" lvl="0" marL="0" marR="0" rtl="0" algn="ctr">
              <a:lnSpc>
                <a:spcPct val="112006"/>
              </a:lnSpc>
              <a:spcBef>
                <a:spcPts val="0"/>
              </a:spcBef>
              <a:spcAft>
                <a:spcPts val="0"/>
              </a:spcAft>
              <a:buNone/>
            </a:pPr>
            <a:r>
              <a:rPr b="0" i="0" lang="en-US" sz="6996" u="none" cap="none" strike="noStrike">
                <a:solidFill>
                  <a:srgbClr val="C4961A"/>
                </a:solidFill>
                <a:latin typeface="Pacifico"/>
                <a:ea typeface="Pacifico"/>
                <a:cs typeface="Pacifico"/>
                <a:sym typeface="Pacifico"/>
              </a:rPr>
              <a:t>2023</a:t>
            </a:r>
            <a:endParaRPr/>
          </a:p>
        </p:txBody>
      </p:sp>
      <p:sp>
        <p:nvSpPr>
          <p:cNvPr id="446" name="Google Shape;446;p32"/>
          <p:cNvSpPr txBox="1"/>
          <p:nvPr/>
        </p:nvSpPr>
        <p:spPr>
          <a:xfrm>
            <a:off x="13497817" y="6747865"/>
            <a:ext cx="2405494" cy="1005232"/>
          </a:xfrm>
          <a:prstGeom prst="rect">
            <a:avLst/>
          </a:prstGeom>
          <a:noFill/>
          <a:ln>
            <a:noFill/>
          </a:ln>
        </p:spPr>
        <p:txBody>
          <a:bodyPr anchorCtr="0" anchor="t" bIns="0" lIns="0" spcFirstLastPara="1" rIns="0" wrap="square" tIns="0">
            <a:spAutoFit/>
          </a:bodyPr>
          <a:lstStyle/>
          <a:p>
            <a:pPr indent="0" lvl="0" marL="0" marR="0" rtl="0" algn="ctr">
              <a:lnSpc>
                <a:spcPct val="112006"/>
              </a:lnSpc>
              <a:spcBef>
                <a:spcPts val="0"/>
              </a:spcBef>
              <a:spcAft>
                <a:spcPts val="0"/>
              </a:spcAft>
              <a:buNone/>
            </a:pPr>
            <a:r>
              <a:rPr b="0" i="0" lang="en-US" sz="6996" u="none" cap="none" strike="noStrike">
                <a:solidFill>
                  <a:srgbClr val="C4961A"/>
                </a:solidFill>
                <a:latin typeface="Pacifico"/>
                <a:ea typeface="Pacifico"/>
                <a:cs typeface="Pacifico"/>
                <a:sym typeface="Pacifico"/>
              </a:rPr>
              <a:t>2023</a:t>
            </a:r>
            <a:endParaRPr/>
          </a:p>
        </p:txBody>
      </p:sp>
      <p:sp>
        <p:nvSpPr>
          <p:cNvPr id="447" name="Google Shape;447;p32"/>
          <p:cNvSpPr/>
          <p:nvPr/>
        </p:nvSpPr>
        <p:spPr>
          <a:xfrm>
            <a:off x="7982345" y="3740110"/>
            <a:ext cx="2124351" cy="815423"/>
          </a:xfrm>
          <a:custGeom>
            <a:rect b="b" l="l" r="r" t="t"/>
            <a:pathLst>
              <a:path extrusionOk="0" h="815423" w="2124351">
                <a:moveTo>
                  <a:pt x="0" y="0"/>
                </a:moveTo>
                <a:lnTo>
                  <a:pt x="2124351" y="0"/>
                </a:lnTo>
                <a:lnTo>
                  <a:pt x="2124351" y="815423"/>
                </a:lnTo>
                <a:lnTo>
                  <a:pt x="0" y="815423"/>
                </a:lnTo>
                <a:lnTo>
                  <a:pt x="0" y="0"/>
                </a:lnTo>
                <a:close/>
              </a:path>
            </a:pathLst>
          </a:custGeom>
          <a:blipFill rotWithShape="1">
            <a:blip r:embed="rId6">
              <a:alphaModFix/>
            </a:blip>
            <a:stretch>
              <a:fillRect b="0" l="-122222" r="0" t="0"/>
            </a:stretch>
          </a:blipFill>
          <a:ln>
            <a:noFill/>
          </a:ln>
        </p:spPr>
      </p:sp>
      <p:sp>
        <p:nvSpPr>
          <p:cNvPr id="448" name="Google Shape;448;p32"/>
          <p:cNvSpPr/>
          <p:nvPr/>
        </p:nvSpPr>
        <p:spPr>
          <a:xfrm>
            <a:off x="13497817" y="3740110"/>
            <a:ext cx="2124351" cy="815423"/>
          </a:xfrm>
          <a:custGeom>
            <a:rect b="b" l="l" r="r" t="t"/>
            <a:pathLst>
              <a:path extrusionOk="0" h="815423" w="2124351">
                <a:moveTo>
                  <a:pt x="0" y="0"/>
                </a:moveTo>
                <a:lnTo>
                  <a:pt x="2124351" y="0"/>
                </a:lnTo>
                <a:lnTo>
                  <a:pt x="2124351" y="815423"/>
                </a:lnTo>
                <a:lnTo>
                  <a:pt x="0" y="815423"/>
                </a:lnTo>
                <a:lnTo>
                  <a:pt x="0" y="0"/>
                </a:lnTo>
                <a:close/>
              </a:path>
            </a:pathLst>
          </a:custGeom>
          <a:blipFill rotWithShape="1">
            <a:blip r:embed="rId6">
              <a:alphaModFix/>
            </a:blip>
            <a:stretch>
              <a:fillRect b="0" l="-122222" r="0" t="0"/>
            </a:stretch>
          </a:blipFill>
          <a:ln>
            <a:noFill/>
          </a:ln>
        </p:spPr>
      </p:sp>
      <p:sp>
        <p:nvSpPr>
          <p:cNvPr id="449" name="Google Shape;449;p32"/>
          <p:cNvSpPr/>
          <p:nvPr/>
        </p:nvSpPr>
        <p:spPr>
          <a:xfrm>
            <a:off x="5550598" y="6937673"/>
            <a:ext cx="2124351" cy="815423"/>
          </a:xfrm>
          <a:custGeom>
            <a:rect b="b" l="l" r="r" t="t"/>
            <a:pathLst>
              <a:path extrusionOk="0" h="815423" w="2124351">
                <a:moveTo>
                  <a:pt x="0" y="0"/>
                </a:moveTo>
                <a:lnTo>
                  <a:pt x="2124351" y="0"/>
                </a:lnTo>
                <a:lnTo>
                  <a:pt x="2124351" y="815423"/>
                </a:lnTo>
                <a:lnTo>
                  <a:pt x="0" y="815423"/>
                </a:lnTo>
                <a:lnTo>
                  <a:pt x="0" y="0"/>
                </a:lnTo>
                <a:close/>
              </a:path>
            </a:pathLst>
          </a:custGeom>
          <a:blipFill rotWithShape="1">
            <a:blip r:embed="rId6">
              <a:alphaModFix/>
            </a:blip>
            <a:stretch>
              <a:fillRect b="0" l="-122222" r="0" t="0"/>
            </a:stretch>
          </a:blipFill>
          <a:ln>
            <a:noFill/>
          </a:ln>
        </p:spPr>
      </p:sp>
      <p:sp>
        <p:nvSpPr>
          <p:cNvPr id="450" name="Google Shape;450;p32"/>
          <p:cNvSpPr/>
          <p:nvPr/>
        </p:nvSpPr>
        <p:spPr>
          <a:xfrm>
            <a:off x="11049214" y="6937673"/>
            <a:ext cx="2124351" cy="815423"/>
          </a:xfrm>
          <a:custGeom>
            <a:rect b="b" l="l" r="r" t="t"/>
            <a:pathLst>
              <a:path extrusionOk="0" h="815423" w="2124351">
                <a:moveTo>
                  <a:pt x="0" y="0"/>
                </a:moveTo>
                <a:lnTo>
                  <a:pt x="2124351" y="0"/>
                </a:lnTo>
                <a:lnTo>
                  <a:pt x="2124351" y="815423"/>
                </a:lnTo>
                <a:lnTo>
                  <a:pt x="0" y="815423"/>
                </a:lnTo>
                <a:lnTo>
                  <a:pt x="0" y="0"/>
                </a:lnTo>
                <a:close/>
              </a:path>
            </a:pathLst>
          </a:custGeom>
          <a:blipFill rotWithShape="1">
            <a:blip r:embed="rId6">
              <a:alphaModFix/>
            </a:blip>
            <a:stretch>
              <a:fillRect b="0" l="-122222"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454" name="Shape 454"/>
        <p:cNvGrpSpPr/>
        <p:nvPr/>
      </p:nvGrpSpPr>
      <p:grpSpPr>
        <a:xfrm>
          <a:off x="0" y="0"/>
          <a:ext cx="0" cy="0"/>
          <a:chOff x="0" y="0"/>
          <a:chExt cx="0" cy="0"/>
        </a:xfrm>
      </p:grpSpPr>
      <p:sp>
        <p:nvSpPr>
          <p:cNvPr id="455" name="Google Shape;455;p33"/>
          <p:cNvSpPr/>
          <p:nvPr/>
        </p:nvSpPr>
        <p:spPr>
          <a:xfrm flipH="1">
            <a:off x="9059738" y="1043735"/>
            <a:ext cx="8199562" cy="8199528"/>
          </a:xfrm>
          <a:custGeom>
            <a:rect b="b" l="l" r="r" t="t"/>
            <a:pathLst>
              <a:path extrusionOk="0" h="6349974" w="6350000">
                <a:moveTo>
                  <a:pt x="0" y="3175025"/>
                </a:moveTo>
                <a:cubicBezTo>
                  <a:pt x="0" y="4928451"/>
                  <a:pt x="1421524" y="6349974"/>
                  <a:pt x="3175000" y="6349974"/>
                </a:cubicBezTo>
                <a:cubicBezTo>
                  <a:pt x="4928502" y="6349974"/>
                  <a:pt x="6350000" y="4928451"/>
                  <a:pt x="6350000" y="3175025"/>
                </a:cubicBezTo>
                <a:cubicBezTo>
                  <a:pt x="6350000" y="1421511"/>
                  <a:pt x="4928502" y="0"/>
                  <a:pt x="3175000" y="0"/>
                </a:cubicBezTo>
                <a:cubicBezTo>
                  <a:pt x="1421499" y="0"/>
                  <a:pt x="0" y="1421511"/>
                  <a:pt x="0" y="3175025"/>
                </a:cubicBezTo>
                <a:close/>
              </a:path>
            </a:pathLst>
          </a:custGeom>
          <a:blipFill rotWithShape="1">
            <a:blip r:embed="rId3">
              <a:alphaModFix/>
            </a:blip>
            <a:stretch>
              <a:fillRect b="0" l="-24998" r="-24998"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3"/>
          <p:cNvSpPr/>
          <p:nvPr/>
        </p:nvSpPr>
        <p:spPr>
          <a:xfrm>
            <a:off x="1450874" y="1043735"/>
            <a:ext cx="2302753" cy="2856128"/>
          </a:xfrm>
          <a:custGeom>
            <a:rect b="b" l="l" r="r" t="t"/>
            <a:pathLst>
              <a:path extrusionOk="0" h="2856128" w="2302753">
                <a:moveTo>
                  <a:pt x="0" y="0"/>
                </a:moveTo>
                <a:lnTo>
                  <a:pt x="2302753" y="0"/>
                </a:lnTo>
                <a:lnTo>
                  <a:pt x="2302753" y="2856128"/>
                </a:lnTo>
                <a:lnTo>
                  <a:pt x="0" y="2856128"/>
                </a:lnTo>
                <a:lnTo>
                  <a:pt x="0" y="0"/>
                </a:lnTo>
                <a:close/>
              </a:path>
            </a:pathLst>
          </a:custGeom>
          <a:blipFill rotWithShape="1">
            <a:blip r:embed="rId4">
              <a:alphaModFix/>
            </a:blip>
            <a:stretch>
              <a:fillRect b="0" l="0" r="0" t="0"/>
            </a:stretch>
          </a:blipFill>
          <a:ln>
            <a:noFill/>
          </a:ln>
        </p:spPr>
      </p:sp>
      <p:sp>
        <p:nvSpPr>
          <p:cNvPr id="457" name="Google Shape;457;p33"/>
          <p:cNvSpPr/>
          <p:nvPr/>
        </p:nvSpPr>
        <p:spPr>
          <a:xfrm>
            <a:off x="5496548" y="-190500"/>
            <a:ext cx="2302753" cy="2856128"/>
          </a:xfrm>
          <a:custGeom>
            <a:rect b="b" l="l" r="r" t="t"/>
            <a:pathLst>
              <a:path extrusionOk="0" h="2856128" w="2302753">
                <a:moveTo>
                  <a:pt x="0" y="0"/>
                </a:moveTo>
                <a:lnTo>
                  <a:pt x="2302753" y="0"/>
                </a:lnTo>
                <a:lnTo>
                  <a:pt x="2302753" y="2856128"/>
                </a:lnTo>
                <a:lnTo>
                  <a:pt x="0" y="2856128"/>
                </a:lnTo>
                <a:lnTo>
                  <a:pt x="0" y="0"/>
                </a:lnTo>
                <a:close/>
              </a:path>
            </a:pathLst>
          </a:custGeom>
          <a:blipFill rotWithShape="1">
            <a:blip r:embed="rId5">
              <a:alphaModFix/>
            </a:blip>
            <a:stretch>
              <a:fillRect b="0" l="0" r="0" t="0"/>
            </a:stretch>
          </a:blipFill>
          <a:ln>
            <a:noFill/>
          </a:ln>
        </p:spPr>
      </p:sp>
      <p:sp>
        <p:nvSpPr>
          <p:cNvPr id="458" name="Google Shape;458;p33"/>
          <p:cNvSpPr txBox="1"/>
          <p:nvPr/>
        </p:nvSpPr>
        <p:spPr>
          <a:xfrm>
            <a:off x="711494" y="4664404"/>
            <a:ext cx="84324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C12D2E"/>
                </a:solidFill>
                <a:latin typeface="Pacifico"/>
                <a:ea typeface="Pacifico"/>
                <a:cs typeface="Pacifico"/>
                <a:sym typeface="Pacifico"/>
              </a:rPr>
              <a:t>Write an original statement or inspiring quote</a:t>
            </a:r>
            <a:endParaRPr/>
          </a:p>
        </p:txBody>
      </p:sp>
      <p:sp>
        <p:nvSpPr>
          <p:cNvPr id="459" name="Google Shape;459;p33"/>
          <p:cNvSpPr txBox="1"/>
          <p:nvPr/>
        </p:nvSpPr>
        <p:spPr>
          <a:xfrm>
            <a:off x="711494" y="8909050"/>
            <a:ext cx="7725323"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 Include a credit, citation, or supporting message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463" name="Shape 463"/>
        <p:cNvGrpSpPr/>
        <p:nvPr/>
      </p:nvGrpSpPr>
      <p:grpSpPr>
        <a:xfrm>
          <a:off x="0" y="0"/>
          <a:ext cx="0" cy="0"/>
          <a:chOff x="0" y="0"/>
          <a:chExt cx="0" cy="0"/>
        </a:xfrm>
      </p:grpSpPr>
      <p:pic>
        <p:nvPicPr>
          <p:cNvPr id="464" name="Google Shape;464;p34"/>
          <p:cNvPicPr preferRelativeResize="0"/>
          <p:nvPr/>
        </p:nvPicPr>
        <p:blipFill rotWithShape="1">
          <a:blip r:embed="rId3">
            <a:alphaModFix/>
          </a:blip>
          <a:srcRect b="22356" l="0" r="0" t="22356"/>
          <a:stretch/>
        </p:blipFill>
        <p:spPr>
          <a:xfrm>
            <a:off x="0" y="2271913"/>
            <a:ext cx="18288000" cy="6740324"/>
          </a:xfrm>
          <a:prstGeom prst="rect">
            <a:avLst/>
          </a:prstGeom>
          <a:noFill/>
          <a:ln>
            <a:noFill/>
          </a:ln>
        </p:spPr>
      </p:pic>
      <p:sp>
        <p:nvSpPr>
          <p:cNvPr id="465" name="Google Shape;465;p34"/>
          <p:cNvSpPr/>
          <p:nvPr/>
        </p:nvSpPr>
        <p:spPr>
          <a:xfrm rot="-739791">
            <a:off x="1996954" y="4406992"/>
            <a:ext cx="2445724" cy="5162479"/>
          </a:xfrm>
          <a:custGeom>
            <a:rect b="b" l="l" r="r" t="t"/>
            <a:pathLst>
              <a:path extrusionOk="0" h="5162479" w="2445724">
                <a:moveTo>
                  <a:pt x="0" y="0"/>
                </a:moveTo>
                <a:lnTo>
                  <a:pt x="2445724" y="0"/>
                </a:lnTo>
                <a:lnTo>
                  <a:pt x="2445724" y="5162479"/>
                </a:lnTo>
                <a:lnTo>
                  <a:pt x="0" y="5162479"/>
                </a:lnTo>
                <a:lnTo>
                  <a:pt x="0" y="0"/>
                </a:lnTo>
                <a:close/>
              </a:path>
            </a:pathLst>
          </a:custGeom>
          <a:blipFill rotWithShape="1">
            <a:blip r:embed="rId4">
              <a:alphaModFix/>
            </a:blip>
            <a:stretch>
              <a:fillRect b="0" l="0" r="0" t="0"/>
            </a:stretch>
          </a:blipFill>
          <a:ln>
            <a:noFill/>
          </a:ln>
        </p:spPr>
      </p:sp>
      <p:sp>
        <p:nvSpPr>
          <p:cNvPr id="466" name="Google Shape;466;p34"/>
          <p:cNvSpPr txBox="1"/>
          <p:nvPr/>
        </p:nvSpPr>
        <p:spPr>
          <a:xfrm>
            <a:off x="6362700" y="675071"/>
            <a:ext cx="5562600"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C12D2E"/>
                </a:solidFill>
                <a:latin typeface="Pacifico"/>
                <a:ea typeface="Pacifico"/>
                <a:cs typeface="Pacifico"/>
                <a:sym typeface="Pacifico"/>
              </a:rPr>
              <a:t>Contact Us</a:t>
            </a:r>
            <a:endParaRPr/>
          </a:p>
        </p:txBody>
      </p:sp>
      <p:sp>
        <p:nvSpPr>
          <p:cNvPr id="467" name="Google Shape;467;p34"/>
          <p:cNvSpPr txBox="1"/>
          <p:nvPr/>
        </p:nvSpPr>
        <p:spPr>
          <a:xfrm>
            <a:off x="1094986" y="9421813"/>
            <a:ext cx="2396444"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123-456-7890</a:t>
            </a:r>
            <a:endParaRPr/>
          </a:p>
        </p:txBody>
      </p:sp>
      <p:sp>
        <p:nvSpPr>
          <p:cNvPr id="468" name="Google Shape;468;p34"/>
          <p:cNvSpPr txBox="1"/>
          <p:nvPr/>
        </p:nvSpPr>
        <p:spPr>
          <a:xfrm>
            <a:off x="5454896" y="9421813"/>
            <a:ext cx="3077311"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hello@reallygreatsite.com</a:t>
            </a:r>
            <a:endParaRPr/>
          </a:p>
        </p:txBody>
      </p:sp>
      <p:sp>
        <p:nvSpPr>
          <p:cNvPr id="469" name="Google Shape;469;p34"/>
          <p:cNvSpPr txBox="1"/>
          <p:nvPr/>
        </p:nvSpPr>
        <p:spPr>
          <a:xfrm>
            <a:off x="10495673" y="9421813"/>
            <a:ext cx="2214856"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reallygreatsite.com</a:t>
            </a:r>
            <a:endParaRPr/>
          </a:p>
        </p:txBody>
      </p:sp>
      <p:sp>
        <p:nvSpPr>
          <p:cNvPr id="470" name="Google Shape;470;p34"/>
          <p:cNvSpPr txBox="1"/>
          <p:nvPr/>
        </p:nvSpPr>
        <p:spPr>
          <a:xfrm>
            <a:off x="14673995" y="9421813"/>
            <a:ext cx="2519019" cy="34925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@reallygreatsite</a:t>
            </a:r>
            <a:endParaRPr/>
          </a:p>
        </p:txBody>
      </p:sp>
      <p:sp>
        <p:nvSpPr>
          <p:cNvPr id="471" name="Google Shape;471;p34"/>
          <p:cNvSpPr/>
          <p:nvPr/>
        </p:nvSpPr>
        <p:spPr>
          <a:xfrm rot="1064369">
            <a:off x="14898853" y="2556998"/>
            <a:ext cx="2154108" cy="1812143"/>
          </a:xfrm>
          <a:custGeom>
            <a:rect b="b" l="l" r="r" t="t"/>
            <a:pathLst>
              <a:path extrusionOk="0" h="1812143" w="2154108">
                <a:moveTo>
                  <a:pt x="0" y="0"/>
                </a:moveTo>
                <a:lnTo>
                  <a:pt x="2154108" y="0"/>
                </a:lnTo>
                <a:lnTo>
                  <a:pt x="2154108" y="1812144"/>
                </a:lnTo>
                <a:lnTo>
                  <a:pt x="0" y="181214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475" name="Shape 475"/>
        <p:cNvGrpSpPr/>
        <p:nvPr/>
      </p:nvGrpSpPr>
      <p:grpSpPr>
        <a:xfrm>
          <a:off x="0" y="0"/>
          <a:ext cx="0" cy="0"/>
          <a:chOff x="0" y="0"/>
          <a:chExt cx="0" cy="0"/>
        </a:xfrm>
      </p:grpSpPr>
      <p:sp>
        <p:nvSpPr>
          <p:cNvPr id="476" name="Google Shape;476;p35"/>
          <p:cNvSpPr/>
          <p:nvPr/>
        </p:nvSpPr>
        <p:spPr>
          <a:xfrm>
            <a:off x="10401300" y="2670748"/>
            <a:ext cx="6629400" cy="5758073"/>
          </a:xfrm>
          <a:custGeom>
            <a:rect b="b" l="l" r="r" t="t"/>
            <a:pathLst>
              <a:path extrusionOk="0" h="1516529" w="1746015">
                <a:moveTo>
                  <a:pt x="59559" y="0"/>
                </a:moveTo>
                <a:lnTo>
                  <a:pt x="1686456" y="0"/>
                </a:lnTo>
                <a:cubicBezTo>
                  <a:pt x="1702252" y="0"/>
                  <a:pt x="1717401" y="6275"/>
                  <a:pt x="1728570" y="17444"/>
                </a:cubicBezTo>
                <a:cubicBezTo>
                  <a:pt x="1739740" y="28614"/>
                  <a:pt x="1746015" y="43763"/>
                  <a:pt x="1746015" y="59559"/>
                </a:cubicBezTo>
                <a:lnTo>
                  <a:pt x="1746015" y="1456971"/>
                </a:lnTo>
                <a:cubicBezTo>
                  <a:pt x="1746015" y="1472767"/>
                  <a:pt x="1739740" y="1487916"/>
                  <a:pt x="1728570" y="1499085"/>
                </a:cubicBezTo>
                <a:cubicBezTo>
                  <a:pt x="1717401" y="1510255"/>
                  <a:pt x="1702252" y="1516529"/>
                  <a:pt x="1686456" y="1516529"/>
                </a:cubicBezTo>
                <a:lnTo>
                  <a:pt x="59559" y="1516529"/>
                </a:lnTo>
                <a:cubicBezTo>
                  <a:pt x="43763" y="1516529"/>
                  <a:pt x="28614" y="1510255"/>
                  <a:pt x="17444" y="1499085"/>
                </a:cubicBezTo>
                <a:cubicBezTo>
                  <a:pt x="6275" y="1487916"/>
                  <a:pt x="0" y="1472767"/>
                  <a:pt x="0" y="1456971"/>
                </a:cubicBezTo>
                <a:lnTo>
                  <a:pt x="0" y="59559"/>
                </a:lnTo>
                <a:cubicBezTo>
                  <a:pt x="0" y="43763"/>
                  <a:pt x="6275" y="28614"/>
                  <a:pt x="17444" y="17444"/>
                </a:cubicBezTo>
                <a:cubicBezTo>
                  <a:pt x="28614" y="6275"/>
                  <a:pt x="43763" y="0"/>
                  <a:pt x="59559" y="0"/>
                </a:cubicBezTo>
                <a:close/>
              </a:path>
            </a:pathLst>
          </a:custGeom>
          <a:solidFill>
            <a:srgbClr val="000000">
              <a:alpha val="0"/>
            </a:srgbClr>
          </a:solidFill>
          <a:ln cap="rnd" cmpd="sng" w="114300">
            <a:solidFill>
              <a:srgbClr val="C4961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7" name="Google Shape;477;p35"/>
          <p:cNvPicPr preferRelativeResize="0"/>
          <p:nvPr/>
        </p:nvPicPr>
        <p:blipFill>
          <a:blip r:embed="rId3">
            <a:alphaModFix/>
          </a:blip>
          <a:stretch>
            <a:fillRect/>
          </a:stretch>
        </p:blipFill>
        <p:spPr>
          <a:xfrm>
            <a:off x="11620188" y="3157950"/>
            <a:ext cx="4191625" cy="1054425"/>
          </a:xfrm>
          <a:prstGeom prst="rect">
            <a:avLst/>
          </a:prstGeom>
          <a:noFill/>
          <a:ln>
            <a:noFill/>
          </a:ln>
        </p:spPr>
      </p:pic>
      <p:sp>
        <p:nvSpPr>
          <p:cNvPr id="478" name="Google Shape;478;p35"/>
          <p:cNvSpPr/>
          <p:nvPr/>
        </p:nvSpPr>
        <p:spPr>
          <a:xfrm rot="757940">
            <a:off x="1112411" y="5189729"/>
            <a:ext cx="4855666" cy="4157664"/>
          </a:xfrm>
          <a:custGeom>
            <a:rect b="b" l="l" r="r" t="t"/>
            <a:pathLst>
              <a:path extrusionOk="0" h="4157664" w="4855666">
                <a:moveTo>
                  <a:pt x="0" y="0"/>
                </a:moveTo>
                <a:lnTo>
                  <a:pt x="4855666" y="0"/>
                </a:lnTo>
                <a:lnTo>
                  <a:pt x="4855666" y="4157664"/>
                </a:lnTo>
                <a:lnTo>
                  <a:pt x="0" y="4157664"/>
                </a:lnTo>
                <a:lnTo>
                  <a:pt x="0" y="0"/>
                </a:lnTo>
                <a:close/>
              </a:path>
            </a:pathLst>
          </a:custGeom>
          <a:blipFill rotWithShape="1">
            <a:blip r:embed="rId4">
              <a:alphaModFix/>
            </a:blip>
            <a:stretch>
              <a:fillRect b="0" l="0" r="0" t="0"/>
            </a:stretch>
          </a:blipFill>
          <a:ln>
            <a:noFill/>
          </a:ln>
        </p:spPr>
      </p:sp>
      <p:sp>
        <p:nvSpPr>
          <p:cNvPr id="479" name="Google Shape;479;p35"/>
          <p:cNvSpPr/>
          <p:nvPr/>
        </p:nvSpPr>
        <p:spPr>
          <a:xfrm flipH="1">
            <a:off x="5955984" y="2112390"/>
            <a:ext cx="3015875" cy="4639808"/>
          </a:xfrm>
          <a:custGeom>
            <a:rect b="b" l="l" r="r" t="t"/>
            <a:pathLst>
              <a:path extrusionOk="0" h="4639808" w="3015875">
                <a:moveTo>
                  <a:pt x="3015876" y="0"/>
                </a:moveTo>
                <a:lnTo>
                  <a:pt x="0" y="0"/>
                </a:lnTo>
                <a:lnTo>
                  <a:pt x="0" y="4639808"/>
                </a:lnTo>
                <a:lnTo>
                  <a:pt x="3015876" y="4639808"/>
                </a:lnTo>
                <a:lnTo>
                  <a:pt x="3015876" y="0"/>
                </a:lnTo>
                <a:close/>
              </a:path>
            </a:pathLst>
          </a:custGeom>
          <a:blipFill rotWithShape="1">
            <a:blip r:embed="rId5">
              <a:alphaModFix/>
            </a:blip>
            <a:stretch>
              <a:fillRect b="0" l="0" r="0" t="0"/>
            </a:stretch>
          </a:blipFill>
          <a:ln>
            <a:noFill/>
          </a:ln>
        </p:spPr>
      </p:sp>
      <p:sp>
        <p:nvSpPr>
          <p:cNvPr id="480" name="Google Shape;480;p35"/>
          <p:cNvSpPr/>
          <p:nvPr/>
        </p:nvSpPr>
        <p:spPr>
          <a:xfrm rot="-1084144">
            <a:off x="1903354" y="1221471"/>
            <a:ext cx="3011905" cy="3113080"/>
          </a:xfrm>
          <a:custGeom>
            <a:rect b="b" l="l" r="r" t="t"/>
            <a:pathLst>
              <a:path extrusionOk="0" h="3113080" w="3011905">
                <a:moveTo>
                  <a:pt x="0" y="0"/>
                </a:moveTo>
                <a:lnTo>
                  <a:pt x="3011905" y="0"/>
                </a:lnTo>
                <a:lnTo>
                  <a:pt x="3011905" y="3113080"/>
                </a:lnTo>
                <a:lnTo>
                  <a:pt x="0" y="3113080"/>
                </a:lnTo>
                <a:lnTo>
                  <a:pt x="0" y="0"/>
                </a:lnTo>
                <a:close/>
              </a:path>
            </a:pathLst>
          </a:custGeom>
          <a:blipFill rotWithShape="1">
            <a:blip r:embed="rId6">
              <a:alphaModFix/>
            </a:blip>
            <a:stretch>
              <a:fillRect b="0" l="0" r="0" t="0"/>
            </a:stretch>
          </a:blipFill>
          <a:ln>
            <a:noFill/>
          </a:ln>
        </p:spPr>
      </p:sp>
      <p:sp>
        <p:nvSpPr>
          <p:cNvPr id="481" name="Google Shape;481;p35"/>
          <p:cNvSpPr txBox="1"/>
          <p:nvPr/>
        </p:nvSpPr>
        <p:spPr>
          <a:xfrm>
            <a:off x="11125230" y="964310"/>
            <a:ext cx="5181540"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C12D2E"/>
                </a:solidFill>
                <a:latin typeface="Pacifico"/>
                <a:ea typeface="Pacifico"/>
                <a:cs typeface="Pacifico"/>
                <a:sym typeface="Pacifico"/>
              </a:rPr>
              <a:t>Credits</a:t>
            </a:r>
            <a:endParaRPr/>
          </a:p>
        </p:txBody>
      </p:sp>
      <p:sp>
        <p:nvSpPr>
          <p:cNvPr id="482" name="Google Shape;482;p35"/>
          <p:cNvSpPr txBox="1"/>
          <p:nvPr/>
        </p:nvSpPr>
        <p:spPr>
          <a:xfrm>
            <a:off x="10874069" y="4661473"/>
            <a:ext cx="5683862"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This presentation template is free for everyone to use thanks to the following:</a:t>
            </a:r>
            <a:endParaRPr/>
          </a:p>
        </p:txBody>
      </p:sp>
      <p:sp>
        <p:nvSpPr>
          <p:cNvPr id="483" name="Google Shape;483;p35"/>
          <p:cNvSpPr txBox="1"/>
          <p:nvPr/>
        </p:nvSpPr>
        <p:spPr>
          <a:xfrm>
            <a:off x="11125230" y="6248021"/>
            <a:ext cx="5181540"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for the presentation template</a:t>
            </a:r>
            <a:endParaRPr/>
          </a:p>
        </p:txBody>
      </p:sp>
      <p:sp>
        <p:nvSpPr>
          <p:cNvPr id="484" name="Google Shape;484;p35"/>
          <p:cNvSpPr txBox="1"/>
          <p:nvPr/>
        </p:nvSpPr>
        <p:spPr>
          <a:xfrm>
            <a:off x="11125230" y="7430390"/>
            <a:ext cx="5181540"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for the photos</a:t>
            </a:r>
            <a:endParaRPr/>
          </a:p>
        </p:txBody>
      </p:sp>
      <p:sp>
        <p:nvSpPr>
          <p:cNvPr id="485" name="Google Shape;485;p35"/>
          <p:cNvSpPr txBox="1"/>
          <p:nvPr/>
        </p:nvSpPr>
        <p:spPr>
          <a:xfrm>
            <a:off x="12215937" y="5795583"/>
            <a:ext cx="3000126"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200" u="none" cap="none" strike="noStrike">
                <a:solidFill>
                  <a:srgbClr val="000000"/>
                </a:solidFill>
                <a:latin typeface="Lato"/>
                <a:ea typeface="Lato"/>
                <a:cs typeface="Lato"/>
                <a:sym typeface="Lato"/>
              </a:rPr>
              <a:t>SlidesCarnival</a:t>
            </a:r>
            <a:endParaRPr/>
          </a:p>
        </p:txBody>
      </p:sp>
      <p:sp>
        <p:nvSpPr>
          <p:cNvPr id="486" name="Google Shape;486;p35"/>
          <p:cNvSpPr txBox="1"/>
          <p:nvPr/>
        </p:nvSpPr>
        <p:spPr>
          <a:xfrm>
            <a:off x="12215937" y="6977953"/>
            <a:ext cx="3000126"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200" u="none" cap="none" strike="noStrike">
                <a:solidFill>
                  <a:srgbClr val="000000"/>
                </a:solidFill>
                <a:latin typeface="Lato"/>
                <a:ea typeface="Lato"/>
                <a:cs typeface="Lato"/>
                <a:sym typeface="Lato"/>
              </a:rPr>
              <a:t>Pexels</a:t>
            </a:r>
            <a:endParaRPr/>
          </a:p>
        </p:txBody>
      </p:sp>
      <p:sp>
        <p:nvSpPr>
          <p:cNvPr id="487" name="Google Shape;487;p35"/>
          <p:cNvSpPr txBox="1"/>
          <p:nvPr/>
        </p:nvSpPr>
        <p:spPr>
          <a:xfrm>
            <a:off x="11030315" y="8803454"/>
            <a:ext cx="5371370" cy="709543"/>
          </a:xfrm>
          <a:prstGeom prst="rect">
            <a:avLst/>
          </a:prstGeom>
          <a:noFill/>
          <a:ln>
            <a:noFill/>
          </a:ln>
        </p:spPr>
        <p:txBody>
          <a:bodyPr anchorCtr="0" anchor="t" bIns="0" lIns="0" spcFirstLastPara="1" rIns="0" wrap="square" tIns="0">
            <a:spAutoFit/>
          </a:bodyPr>
          <a:lstStyle/>
          <a:p>
            <a:pPr indent="0" lvl="0" marL="0" marR="0" rtl="0" algn="ctr">
              <a:lnSpc>
                <a:spcPct val="119986"/>
              </a:lnSpc>
              <a:spcBef>
                <a:spcPts val="0"/>
              </a:spcBef>
              <a:spcAft>
                <a:spcPts val="0"/>
              </a:spcAft>
              <a:buNone/>
            </a:pPr>
            <a:r>
              <a:rPr b="0" i="0" lang="en-US" sz="4593" u="none" cap="none" strike="noStrike">
                <a:solidFill>
                  <a:srgbClr val="C3951A"/>
                </a:solidFill>
                <a:latin typeface="Pacifico"/>
                <a:ea typeface="Pacifico"/>
                <a:cs typeface="Pacifico"/>
                <a:sym typeface="Pacifico"/>
              </a:rPr>
              <a:t>Happy designing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491" name="Shape 491"/>
        <p:cNvGrpSpPr/>
        <p:nvPr/>
      </p:nvGrpSpPr>
      <p:grpSpPr>
        <a:xfrm>
          <a:off x="0" y="0"/>
          <a:ext cx="0" cy="0"/>
          <a:chOff x="0" y="0"/>
          <a:chExt cx="0" cy="0"/>
        </a:xfrm>
      </p:grpSpPr>
      <p:sp>
        <p:nvSpPr>
          <p:cNvPr id="492" name="Google Shape;492;p36"/>
          <p:cNvSpPr txBox="1"/>
          <p:nvPr/>
        </p:nvSpPr>
        <p:spPr>
          <a:xfrm>
            <a:off x="904875" y="906085"/>
            <a:ext cx="43317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C12D2E"/>
                </a:solidFill>
                <a:latin typeface="Pacifico"/>
                <a:ea typeface="Pacifico"/>
                <a:cs typeface="Pacifico"/>
                <a:sym typeface="Pacifico"/>
              </a:rPr>
              <a:t>Resource </a:t>
            </a:r>
            <a:endParaRPr/>
          </a:p>
          <a:p>
            <a:pPr indent="0" lvl="0" marL="0" marR="0" rtl="0" algn="l">
              <a:lnSpc>
                <a:spcPct val="100000"/>
              </a:lnSpc>
              <a:spcBef>
                <a:spcPts val="0"/>
              </a:spcBef>
              <a:spcAft>
                <a:spcPts val="0"/>
              </a:spcAft>
              <a:buNone/>
            </a:pPr>
            <a:r>
              <a:rPr b="0" i="0" lang="en-US" sz="8000" u="none" cap="none" strike="noStrike">
                <a:solidFill>
                  <a:srgbClr val="C12D2E"/>
                </a:solidFill>
                <a:latin typeface="Pacifico"/>
                <a:ea typeface="Pacifico"/>
                <a:cs typeface="Pacifico"/>
                <a:sym typeface="Pacifico"/>
              </a:rPr>
              <a:t>Page</a:t>
            </a:r>
            <a:endParaRPr/>
          </a:p>
        </p:txBody>
      </p:sp>
      <p:sp>
        <p:nvSpPr>
          <p:cNvPr id="493" name="Google Shape;493;p36"/>
          <p:cNvSpPr txBox="1"/>
          <p:nvPr/>
        </p:nvSpPr>
        <p:spPr>
          <a:xfrm>
            <a:off x="904875" y="4957034"/>
            <a:ext cx="3517800" cy="43713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This presentation template</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uses the following free fonts:</a:t>
            </a:r>
            <a:endParaRPr/>
          </a:p>
          <a:p>
            <a:pPr indent="0" lvl="1" marL="0" marR="0" rtl="0" algn="l">
              <a:lnSpc>
                <a:spcPct val="120000"/>
              </a:lnSpc>
              <a:spcBef>
                <a:spcPts val="0"/>
              </a:spcBef>
              <a:spcAft>
                <a:spcPts val="0"/>
              </a:spcAft>
              <a:buNone/>
            </a:pPr>
            <a:r>
              <a:t/>
            </a:r>
            <a:endParaRPr b="0" i="0" sz="2000" u="none" cap="none" strike="noStrike">
              <a:solidFill>
                <a:srgbClr val="000000"/>
              </a:solidFill>
              <a:latin typeface="Lato"/>
              <a:ea typeface="Lato"/>
              <a:cs typeface="Lato"/>
              <a:sym typeface="Lato"/>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Titles: Pacifico</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Headers: Lato</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Body Copy: Lato</a:t>
            </a:r>
            <a:endParaRPr/>
          </a:p>
          <a:p>
            <a:pPr indent="0" lvl="1" marL="0" marR="0" rtl="0" algn="l">
              <a:lnSpc>
                <a:spcPct val="120000"/>
              </a:lnSpc>
              <a:spcBef>
                <a:spcPts val="0"/>
              </a:spcBef>
              <a:spcAft>
                <a:spcPts val="0"/>
              </a:spcAft>
              <a:buNone/>
            </a:pPr>
            <a:r>
              <a:t/>
            </a:r>
            <a:endParaRPr b="0" i="0" sz="2000" u="none" cap="none" strike="noStrike">
              <a:solidFill>
                <a:srgbClr val="000000"/>
              </a:solidFill>
              <a:latin typeface="Lato"/>
              <a:ea typeface="Lato"/>
              <a:cs typeface="Lato"/>
              <a:sym typeface="Lato"/>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You can find these fonts</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online too. Happy designing! </a:t>
            </a:r>
            <a:endParaRPr/>
          </a:p>
          <a:p>
            <a:pPr indent="0" lvl="1" marL="0" marR="0" rtl="0" algn="l">
              <a:lnSpc>
                <a:spcPct val="120000"/>
              </a:lnSpc>
              <a:spcBef>
                <a:spcPts val="0"/>
              </a:spcBef>
              <a:spcAft>
                <a:spcPts val="0"/>
              </a:spcAft>
              <a:buNone/>
            </a:pPr>
            <a:r>
              <a:t/>
            </a:r>
            <a:endParaRPr b="0" i="0" sz="2000" u="none" cap="none" strike="noStrike">
              <a:solidFill>
                <a:srgbClr val="000000"/>
              </a:solidFill>
              <a:latin typeface="Lato"/>
              <a:ea typeface="Lato"/>
              <a:cs typeface="Lato"/>
              <a:sym typeface="Lato"/>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Don't forget to delete this</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page before presenting. </a:t>
            </a:r>
            <a:endParaRPr/>
          </a:p>
        </p:txBody>
      </p:sp>
      <p:sp>
        <p:nvSpPr>
          <p:cNvPr id="494" name="Google Shape;494;p36"/>
          <p:cNvSpPr txBox="1"/>
          <p:nvPr/>
        </p:nvSpPr>
        <p:spPr>
          <a:xfrm>
            <a:off x="904875" y="3901093"/>
            <a:ext cx="4011600" cy="6774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1" i="0" lang="en-US" sz="2000" u="none" cap="none" strike="noStrike">
                <a:solidFill>
                  <a:srgbClr val="000000"/>
                </a:solidFill>
                <a:latin typeface="Lato"/>
                <a:ea typeface="Lato"/>
                <a:cs typeface="Lato"/>
                <a:sym typeface="Lato"/>
              </a:rPr>
              <a:t>Use these design resources</a:t>
            </a:r>
            <a:endParaRPr/>
          </a:p>
          <a:p>
            <a:pPr indent="0" lvl="1" marL="0" marR="0" rtl="0" algn="l">
              <a:lnSpc>
                <a:spcPct val="120000"/>
              </a:lnSpc>
              <a:spcBef>
                <a:spcPts val="0"/>
              </a:spcBef>
              <a:spcAft>
                <a:spcPts val="0"/>
              </a:spcAft>
              <a:buNone/>
            </a:pPr>
            <a:r>
              <a:rPr b="1" i="0" lang="en-US" sz="2000" u="none" cap="none" strike="noStrike">
                <a:solidFill>
                  <a:srgbClr val="000000"/>
                </a:solidFill>
                <a:latin typeface="Lato"/>
                <a:ea typeface="Lato"/>
                <a:cs typeface="Lato"/>
                <a:sym typeface="Lato"/>
              </a:rPr>
              <a:t>in your Canva Presentation.</a:t>
            </a:r>
            <a:endParaRPr/>
          </a:p>
        </p:txBody>
      </p:sp>
      <p:sp>
        <p:nvSpPr>
          <p:cNvPr id="495" name="Google Shape;495;p36"/>
          <p:cNvSpPr/>
          <p:nvPr/>
        </p:nvSpPr>
        <p:spPr>
          <a:xfrm>
            <a:off x="12464669" y="8139860"/>
            <a:ext cx="1571311" cy="1521917"/>
          </a:xfrm>
          <a:custGeom>
            <a:rect b="b" l="l" r="r" t="t"/>
            <a:pathLst>
              <a:path extrusionOk="0" h="1521917" w="1571311">
                <a:moveTo>
                  <a:pt x="0" y="0"/>
                </a:moveTo>
                <a:lnTo>
                  <a:pt x="1571310" y="0"/>
                </a:lnTo>
                <a:lnTo>
                  <a:pt x="1571310" y="1521918"/>
                </a:lnTo>
                <a:lnTo>
                  <a:pt x="0" y="1521918"/>
                </a:lnTo>
                <a:lnTo>
                  <a:pt x="0" y="0"/>
                </a:lnTo>
                <a:close/>
              </a:path>
            </a:pathLst>
          </a:custGeom>
          <a:blipFill rotWithShape="1">
            <a:blip r:embed="rId3">
              <a:alphaModFix/>
            </a:blip>
            <a:stretch>
              <a:fillRect b="0" l="0" r="0" t="-2211"/>
            </a:stretch>
          </a:blipFill>
          <a:ln>
            <a:noFill/>
          </a:ln>
        </p:spPr>
      </p:sp>
      <p:sp>
        <p:nvSpPr>
          <p:cNvPr id="496" name="Google Shape;496;p36"/>
          <p:cNvSpPr/>
          <p:nvPr/>
        </p:nvSpPr>
        <p:spPr>
          <a:xfrm>
            <a:off x="14487970" y="8110928"/>
            <a:ext cx="1086100" cy="1579782"/>
          </a:xfrm>
          <a:custGeom>
            <a:rect b="b" l="l" r="r" t="t"/>
            <a:pathLst>
              <a:path extrusionOk="0" h="1579782" w="1086100">
                <a:moveTo>
                  <a:pt x="0" y="0"/>
                </a:moveTo>
                <a:lnTo>
                  <a:pt x="1086100" y="0"/>
                </a:lnTo>
                <a:lnTo>
                  <a:pt x="1086100" y="1579782"/>
                </a:lnTo>
                <a:lnTo>
                  <a:pt x="0" y="1579782"/>
                </a:lnTo>
                <a:lnTo>
                  <a:pt x="0" y="0"/>
                </a:lnTo>
                <a:close/>
              </a:path>
            </a:pathLst>
          </a:custGeom>
          <a:blipFill rotWithShape="1">
            <a:blip r:embed="rId4">
              <a:alphaModFix/>
            </a:blip>
            <a:stretch>
              <a:fillRect b="0" l="0" r="0" t="0"/>
            </a:stretch>
          </a:blipFill>
          <a:ln>
            <a:noFill/>
          </a:ln>
        </p:spPr>
      </p:sp>
      <p:sp>
        <p:nvSpPr>
          <p:cNvPr id="497" name="Google Shape;497;p36"/>
          <p:cNvSpPr/>
          <p:nvPr/>
        </p:nvSpPr>
        <p:spPr>
          <a:xfrm>
            <a:off x="8048784" y="2161764"/>
            <a:ext cx="929557" cy="1921565"/>
          </a:xfrm>
          <a:custGeom>
            <a:rect b="b" l="l" r="r" t="t"/>
            <a:pathLst>
              <a:path extrusionOk="0" h="1921565" w="929557">
                <a:moveTo>
                  <a:pt x="0" y="0"/>
                </a:moveTo>
                <a:lnTo>
                  <a:pt x="929557" y="0"/>
                </a:lnTo>
                <a:lnTo>
                  <a:pt x="929557" y="1921565"/>
                </a:lnTo>
                <a:lnTo>
                  <a:pt x="0" y="1921565"/>
                </a:lnTo>
                <a:lnTo>
                  <a:pt x="0" y="0"/>
                </a:lnTo>
                <a:close/>
              </a:path>
            </a:pathLst>
          </a:custGeom>
          <a:blipFill rotWithShape="1">
            <a:blip r:embed="rId5">
              <a:alphaModFix/>
            </a:blip>
            <a:stretch>
              <a:fillRect b="0" l="0" r="0" t="0"/>
            </a:stretch>
          </a:blipFill>
          <a:ln>
            <a:noFill/>
          </a:ln>
        </p:spPr>
      </p:sp>
      <p:sp>
        <p:nvSpPr>
          <p:cNvPr id="498" name="Google Shape;498;p36"/>
          <p:cNvSpPr/>
          <p:nvPr/>
        </p:nvSpPr>
        <p:spPr>
          <a:xfrm>
            <a:off x="12202000" y="2369583"/>
            <a:ext cx="833907" cy="1505928"/>
          </a:xfrm>
          <a:custGeom>
            <a:rect b="b" l="l" r="r" t="t"/>
            <a:pathLst>
              <a:path extrusionOk="0" h="1505928" w="833907">
                <a:moveTo>
                  <a:pt x="0" y="0"/>
                </a:moveTo>
                <a:lnTo>
                  <a:pt x="833907" y="0"/>
                </a:lnTo>
                <a:lnTo>
                  <a:pt x="833907" y="1505927"/>
                </a:lnTo>
                <a:lnTo>
                  <a:pt x="0" y="1505927"/>
                </a:lnTo>
                <a:lnTo>
                  <a:pt x="0" y="0"/>
                </a:lnTo>
                <a:close/>
              </a:path>
            </a:pathLst>
          </a:custGeom>
          <a:blipFill rotWithShape="1">
            <a:blip r:embed="rId6">
              <a:alphaModFix/>
            </a:blip>
            <a:stretch>
              <a:fillRect b="0" l="0" r="0" t="0"/>
            </a:stretch>
          </a:blipFill>
          <a:ln>
            <a:noFill/>
          </a:ln>
        </p:spPr>
      </p:sp>
      <p:sp>
        <p:nvSpPr>
          <p:cNvPr id="499" name="Google Shape;499;p36"/>
          <p:cNvSpPr/>
          <p:nvPr/>
        </p:nvSpPr>
        <p:spPr>
          <a:xfrm>
            <a:off x="10029540" y="2383660"/>
            <a:ext cx="1121261" cy="1477774"/>
          </a:xfrm>
          <a:custGeom>
            <a:rect b="b" l="l" r="r" t="t"/>
            <a:pathLst>
              <a:path extrusionOk="0" h="1477774" w="1121261">
                <a:moveTo>
                  <a:pt x="0" y="0"/>
                </a:moveTo>
                <a:lnTo>
                  <a:pt x="1121261" y="0"/>
                </a:lnTo>
                <a:lnTo>
                  <a:pt x="1121261" y="1477773"/>
                </a:lnTo>
                <a:lnTo>
                  <a:pt x="0" y="1477773"/>
                </a:lnTo>
                <a:lnTo>
                  <a:pt x="0" y="0"/>
                </a:lnTo>
                <a:close/>
              </a:path>
            </a:pathLst>
          </a:custGeom>
          <a:blipFill rotWithShape="1">
            <a:blip r:embed="rId7">
              <a:alphaModFix/>
            </a:blip>
            <a:stretch>
              <a:fillRect b="0" l="0" r="0" t="0"/>
            </a:stretch>
          </a:blipFill>
          <a:ln>
            <a:noFill/>
          </a:ln>
        </p:spPr>
      </p:sp>
      <p:sp>
        <p:nvSpPr>
          <p:cNvPr id="500" name="Google Shape;500;p36"/>
          <p:cNvSpPr/>
          <p:nvPr/>
        </p:nvSpPr>
        <p:spPr>
          <a:xfrm>
            <a:off x="7501489" y="8226501"/>
            <a:ext cx="1181743" cy="1348637"/>
          </a:xfrm>
          <a:custGeom>
            <a:rect b="b" l="l" r="r" t="t"/>
            <a:pathLst>
              <a:path extrusionOk="0" h="1348637" w="1181743">
                <a:moveTo>
                  <a:pt x="0" y="0"/>
                </a:moveTo>
                <a:lnTo>
                  <a:pt x="1181743" y="0"/>
                </a:lnTo>
                <a:lnTo>
                  <a:pt x="1181743" y="1348637"/>
                </a:lnTo>
                <a:lnTo>
                  <a:pt x="0" y="1348637"/>
                </a:lnTo>
                <a:lnTo>
                  <a:pt x="0" y="0"/>
                </a:lnTo>
                <a:close/>
              </a:path>
            </a:pathLst>
          </a:custGeom>
          <a:blipFill rotWithShape="1">
            <a:blip r:embed="rId8">
              <a:alphaModFix/>
            </a:blip>
            <a:stretch>
              <a:fillRect b="0" l="0" r="0" t="0"/>
            </a:stretch>
          </a:blipFill>
          <a:ln>
            <a:noFill/>
          </a:ln>
        </p:spPr>
      </p:sp>
      <p:sp>
        <p:nvSpPr>
          <p:cNvPr id="501" name="Google Shape;501;p36"/>
          <p:cNvSpPr/>
          <p:nvPr/>
        </p:nvSpPr>
        <p:spPr>
          <a:xfrm>
            <a:off x="10843367" y="8203763"/>
            <a:ext cx="1169311" cy="1394112"/>
          </a:xfrm>
          <a:custGeom>
            <a:rect b="b" l="l" r="r" t="t"/>
            <a:pathLst>
              <a:path extrusionOk="0" h="1394112" w="1169311">
                <a:moveTo>
                  <a:pt x="0" y="0"/>
                </a:moveTo>
                <a:lnTo>
                  <a:pt x="1169311" y="0"/>
                </a:lnTo>
                <a:lnTo>
                  <a:pt x="1169311" y="1394112"/>
                </a:lnTo>
                <a:lnTo>
                  <a:pt x="0" y="1394112"/>
                </a:lnTo>
                <a:lnTo>
                  <a:pt x="0" y="0"/>
                </a:lnTo>
                <a:close/>
              </a:path>
            </a:pathLst>
          </a:custGeom>
          <a:blipFill rotWithShape="1">
            <a:blip r:embed="rId9">
              <a:alphaModFix/>
            </a:blip>
            <a:stretch>
              <a:fillRect b="0" l="0" r="0" t="0"/>
            </a:stretch>
          </a:blipFill>
          <a:ln>
            <a:noFill/>
          </a:ln>
        </p:spPr>
      </p:sp>
      <p:sp>
        <p:nvSpPr>
          <p:cNvPr id="502" name="Google Shape;502;p36"/>
          <p:cNvSpPr/>
          <p:nvPr/>
        </p:nvSpPr>
        <p:spPr>
          <a:xfrm>
            <a:off x="5658872" y="6391993"/>
            <a:ext cx="1144064" cy="1214740"/>
          </a:xfrm>
          <a:custGeom>
            <a:rect b="b" l="l" r="r" t="t"/>
            <a:pathLst>
              <a:path extrusionOk="0" h="1214740" w="1144064">
                <a:moveTo>
                  <a:pt x="0" y="0"/>
                </a:moveTo>
                <a:lnTo>
                  <a:pt x="1144064" y="0"/>
                </a:lnTo>
                <a:lnTo>
                  <a:pt x="1144064" y="1214740"/>
                </a:lnTo>
                <a:lnTo>
                  <a:pt x="0" y="1214740"/>
                </a:lnTo>
                <a:lnTo>
                  <a:pt x="0" y="0"/>
                </a:lnTo>
                <a:close/>
              </a:path>
            </a:pathLst>
          </a:custGeom>
          <a:blipFill rotWithShape="1">
            <a:blip r:embed="rId10">
              <a:alphaModFix/>
            </a:blip>
            <a:stretch>
              <a:fillRect b="0" l="0" r="0" t="0"/>
            </a:stretch>
          </a:blipFill>
          <a:ln>
            <a:noFill/>
          </a:ln>
        </p:spPr>
      </p:sp>
      <p:sp>
        <p:nvSpPr>
          <p:cNvPr id="503" name="Google Shape;503;p36"/>
          <p:cNvSpPr/>
          <p:nvPr/>
        </p:nvSpPr>
        <p:spPr>
          <a:xfrm>
            <a:off x="7573805" y="6306898"/>
            <a:ext cx="1213702" cy="1384930"/>
          </a:xfrm>
          <a:custGeom>
            <a:rect b="b" l="l" r="r" t="t"/>
            <a:pathLst>
              <a:path extrusionOk="0" h="1384930" w="1213702">
                <a:moveTo>
                  <a:pt x="0" y="0"/>
                </a:moveTo>
                <a:lnTo>
                  <a:pt x="1213702" y="0"/>
                </a:lnTo>
                <a:lnTo>
                  <a:pt x="1213702" y="1384930"/>
                </a:lnTo>
                <a:lnTo>
                  <a:pt x="0" y="1384930"/>
                </a:lnTo>
                <a:lnTo>
                  <a:pt x="0" y="0"/>
                </a:lnTo>
                <a:close/>
              </a:path>
            </a:pathLst>
          </a:custGeom>
          <a:blipFill rotWithShape="1">
            <a:blip r:embed="rId11">
              <a:alphaModFix/>
            </a:blip>
            <a:stretch>
              <a:fillRect b="0" l="0" r="0" t="0"/>
            </a:stretch>
          </a:blipFill>
          <a:ln>
            <a:noFill/>
          </a:ln>
        </p:spPr>
      </p:sp>
      <p:sp>
        <p:nvSpPr>
          <p:cNvPr id="504" name="Google Shape;504;p36"/>
          <p:cNvSpPr/>
          <p:nvPr/>
        </p:nvSpPr>
        <p:spPr>
          <a:xfrm>
            <a:off x="9135223" y="8223647"/>
            <a:ext cx="1256153" cy="1354343"/>
          </a:xfrm>
          <a:custGeom>
            <a:rect b="b" l="l" r="r" t="t"/>
            <a:pathLst>
              <a:path extrusionOk="0" h="1354343" w="1256153">
                <a:moveTo>
                  <a:pt x="0" y="0"/>
                </a:moveTo>
                <a:lnTo>
                  <a:pt x="1256153" y="0"/>
                </a:lnTo>
                <a:lnTo>
                  <a:pt x="1256153" y="1354344"/>
                </a:lnTo>
                <a:lnTo>
                  <a:pt x="0" y="1354344"/>
                </a:lnTo>
                <a:lnTo>
                  <a:pt x="0" y="0"/>
                </a:lnTo>
                <a:close/>
              </a:path>
            </a:pathLst>
          </a:custGeom>
          <a:blipFill rotWithShape="1">
            <a:blip r:embed="rId12">
              <a:alphaModFix/>
            </a:blip>
            <a:stretch>
              <a:fillRect b="0" l="0" r="0" t="0"/>
            </a:stretch>
          </a:blipFill>
          <a:ln>
            <a:noFill/>
          </a:ln>
        </p:spPr>
      </p:sp>
      <p:sp>
        <p:nvSpPr>
          <p:cNvPr id="505" name="Google Shape;505;p36"/>
          <p:cNvSpPr/>
          <p:nvPr/>
        </p:nvSpPr>
        <p:spPr>
          <a:xfrm rot="-63783">
            <a:off x="16037737" y="8264939"/>
            <a:ext cx="1401389" cy="1271760"/>
          </a:xfrm>
          <a:custGeom>
            <a:rect b="b" l="l" r="r" t="t"/>
            <a:pathLst>
              <a:path extrusionOk="0" h="1271760" w="1401389">
                <a:moveTo>
                  <a:pt x="0" y="0"/>
                </a:moveTo>
                <a:lnTo>
                  <a:pt x="1401389" y="0"/>
                </a:lnTo>
                <a:lnTo>
                  <a:pt x="1401389" y="1271760"/>
                </a:lnTo>
                <a:lnTo>
                  <a:pt x="0" y="1271760"/>
                </a:lnTo>
                <a:lnTo>
                  <a:pt x="0" y="0"/>
                </a:lnTo>
                <a:close/>
              </a:path>
            </a:pathLst>
          </a:custGeom>
          <a:blipFill rotWithShape="1">
            <a:blip r:embed="rId13">
              <a:alphaModFix/>
            </a:blip>
            <a:stretch>
              <a:fillRect b="0" l="0" r="0" t="0"/>
            </a:stretch>
          </a:blipFill>
          <a:ln>
            <a:noFill/>
          </a:ln>
        </p:spPr>
      </p:sp>
      <p:sp>
        <p:nvSpPr>
          <p:cNvPr id="506" name="Google Shape;506;p36"/>
          <p:cNvSpPr/>
          <p:nvPr/>
        </p:nvSpPr>
        <p:spPr>
          <a:xfrm>
            <a:off x="11066695" y="6469476"/>
            <a:ext cx="884911" cy="1059774"/>
          </a:xfrm>
          <a:custGeom>
            <a:rect b="b" l="l" r="r" t="t"/>
            <a:pathLst>
              <a:path extrusionOk="0" h="1059774" w="884911">
                <a:moveTo>
                  <a:pt x="0" y="0"/>
                </a:moveTo>
                <a:lnTo>
                  <a:pt x="884911" y="0"/>
                </a:lnTo>
                <a:lnTo>
                  <a:pt x="884911" y="1059774"/>
                </a:lnTo>
                <a:lnTo>
                  <a:pt x="0" y="1059774"/>
                </a:lnTo>
                <a:lnTo>
                  <a:pt x="0" y="0"/>
                </a:lnTo>
                <a:close/>
              </a:path>
            </a:pathLst>
          </a:custGeom>
          <a:blipFill rotWithShape="1">
            <a:blip r:embed="rId14">
              <a:alphaModFix/>
            </a:blip>
            <a:stretch>
              <a:fillRect b="0" l="0" r="0" t="0"/>
            </a:stretch>
          </a:blipFill>
          <a:ln>
            <a:noFill/>
          </a:ln>
        </p:spPr>
      </p:sp>
      <p:sp>
        <p:nvSpPr>
          <p:cNvPr id="507" name="Google Shape;507;p36"/>
          <p:cNvSpPr/>
          <p:nvPr/>
        </p:nvSpPr>
        <p:spPr>
          <a:xfrm>
            <a:off x="12722475" y="6523840"/>
            <a:ext cx="769159" cy="951046"/>
          </a:xfrm>
          <a:custGeom>
            <a:rect b="b" l="l" r="r" t="t"/>
            <a:pathLst>
              <a:path extrusionOk="0" h="951046" w="769159">
                <a:moveTo>
                  <a:pt x="0" y="0"/>
                </a:moveTo>
                <a:lnTo>
                  <a:pt x="769159" y="0"/>
                </a:lnTo>
                <a:lnTo>
                  <a:pt x="769159" y="951046"/>
                </a:lnTo>
                <a:lnTo>
                  <a:pt x="0" y="951046"/>
                </a:lnTo>
                <a:lnTo>
                  <a:pt x="0" y="0"/>
                </a:lnTo>
                <a:close/>
              </a:path>
            </a:pathLst>
          </a:custGeom>
          <a:blipFill rotWithShape="1">
            <a:blip r:embed="rId15">
              <a:alphaModFix/>
            </a:blip>
            <a:stretch>
              <a:fillRect b="0" l="0" r="0" t="0"/>
            </a:stretch>
          </a:blipFill>
          <a:ln>
            <a:noFill/>
          </a:ln>
        </p:spPr>
      </p:sp>
      <p:sp>
        <p:nvSpPr>
          <p:cNvPr id="508" name="Google Shape;508;p36"/>
          <p:cNvSpPr/>
          <p:nvPr/>
        </p:nvSpPr>
        <p:spPr>
          <a:xfrm>
            <a:off x="9558376" y="6475421"/>
            <a:ext cx="737449" cy="1047885"/>
          </a:xfrm>
          <a:custGeom>
            <a:rect b="b" l="l" r="r" t="t"/>
            <a:pathLst>
              <a:path extrusionOk="0" h="1047885" w="737449">
                <a:moveTo>
                  <a:pt x="0" y="0"/>
                </a:moveTo>
                <a:lnTo>
                  <a:pt x="737450" y="0"/>
                </a:lnTo>
                <a:lnTo>
                  <a:pt x="737450" y="1047885"/>
                </a:lnTo>
                <a:lnTo>
                  <a:pt x="0" y="1047885"/>
                </a:lnTo>
                <a:lnTo>
                  <a:pt x="0" y="0"/>
                </a:lnTo>
                <a:close/>
              </a:path>
            </a:pathLst>
          </a:custGeom>
          <a:blipFill rotWithShape="1">
            <a:blip r:embed="rId16">
              <a:alphaModFix/>
            </a:blip>
            <a:stretch>
              <a:fillRect b="0" l="0" r="0" t="0"/>
            </a:stretch>
          </a:blipFill>
          <a:ln>
            <a:noFill/>
          </a:ln>
        </p:spPr>
      </p:sp>
      <p:sp>
        <p:nvSpPr>
          <p:cNvPr id="509" name="Google Shape;509;p36"/>
          <p:cNvSpPr/>
          <p:nvPr/>
        </p:nvSpPr>
        <p:spPr>
          <a:xfrm>
            <a:off x="14087107" y="2281903"/>
            <a:ext cx="1576207" cy="1681287"/>
          </a:xfrm>
          <a:custGeom>
            <a:rect b="b" l="l" r="r" t="t"/>
            <a:pathLst>
              <a:path extrusionOk="0" h="1681287" w="1576207">
                <a:moveTo>
                  <a:pt x="0" y="0"/>
                </a:moveTo>
                <a:lnTo>
                  <a:pt x="1576206" y="0"/>
                </a:lnTo>
                <a:lnTo>
                  <a:pt x="1576206" y="1681287"/>
                </a:lnTo>
                <a:lnTo>
                  <a:pt x="0" y="1681287"/>
                </a:lnTo>
                <a:lnTo>
                  <a:pt x="0" y="0"/>
                </a:lnTo>
                <a:close/>
              </a:path>
            </a:pathLst>
          </a:custGeom>
          <a:blipFill rotWithShape="1">
            <a:blip r:embed="rId17">
              <a:alphaModFix/>
            </a:blip>
            <a:stretch>
              <a:fillRect b="0" l="0" r="0" t="0"/>
            </a:stretch>
          </a:blipFill>
          <a:ln>
            <a:noFill/>
          </a:ln>
        </p:spPr>
      </p:sp>
      <p:sp>
        <p:nvSpPr>
          <p:cNvPr id="510" name="Google Shape;510;p36"/>
          <p:cNvSpPr/>
          <p:nvPr/>
        </p:nvSpPr>
        <p:spPr>
          <a:xfrm rot="60265">
            <a:off x="9992910" y="1492741"/>
            <a:ext cx="3332717" cy="134069"/>
          </a:xfrm>
          <a:custGeom>
            <a:rect b="b" l="l" r="r" t="t"/>
            <a:pathLst>
              <a:path extrusionOk="0" h="134069" w="3332717">
                <a:moveTo>
                  <a:pt x="0" y="0"/>
                </a:moveTo>
                <a:lnTo>
                  <a:pt x="3332717" y="0"/>
                </a:lnTo>
                <a:lnTo>
                  <a:pt x="3332717" y="134069"/>
                </a:lnTo>
                <a:lnTo>
                  <a:pt x="0" y="134069"/>
                </a:lnTo>
                <a:lnTo>
                  <a:pt x="0" y="0"/>
                </a:lnTo>
                <a:close/>
              </a:path>
            </a:pathLst>
          </a:custGeom>
          <a:blipFill rotWithShape="1">
            <a:blip r:embed="rId18">
              <a:alphaModFix/>
            </a:blip>
            <a:stretch>
              <a:fillRect b="-463824" l="-3128" r="-5349" t="0"/>
            </a:stretch>
          </a:blipFill>
          <a:ln>
            <a:noFill/>
          </a:ln>
        </p:spPr>
      </p:sp>
      <p:sp>
        <p:nvSpPr>
          <p:cNvPr id="511" name="Google Shape;511;p36"/>
          <p:cNvSpPr/>
          <p:nvPr/>
        </p:nvSpPr>
        <p:spPr>
          <a:xfrm>
            <a:off x="5871952" y="1522281"/>
            <a:ext cx="3436989" cy="74989"/>
          </a:xfrm>
          <a:custGeom>
            <a:rect b="b" l="l" r="r" t="t"/>
            <a:pathLst>
              <a:path extrusionOk="0" h="74989" w="3436989">
                <a:moveTo>
                  <a:pt x="0" y="0"/>
                </a:moveTo>
                <a:lnTo>
                  <a:pt x="3436988" y="0"/>
                </a:lnTo>
                <a:lnTo>
                  <a:pt x="3436988" y="74989"/>
                </a:lnTo>
                <a:lnTo>
                  <a:pt x="0" y="74989"/>
                </a:lnTo>
                <a:lnTo>
                  <a:pt x="0" y="0"/>
                </a:lnTo>
                <a:close/>
              </a:path>
            </a:pathLst>
          </a:custGeom>
          <a:blipFill rotWithShape="1">
            <a:blip r:embed="rId19">
              <a:alphaModFix/>
            </a:blip>
            <a:stretch>
              <a:fillRect b="0" l="0" r="0" t="0"/>
            </a:stretch>
          </a:blipFill>
          <a:ln>
            <a:noFill/>
          </a:ln>
        </p:spPr>
      </p:sp>
      <p:sp>
        <p:nvSpPr>
          <p:cNvPr id="512" name="Google Shape;512;p36"/>
          <p:cNvSpPr/>
          <p:nvPr/>
        </p:nvSpPr>
        <p:spPr>
          <a:xfrm>
            <a:off x="15697546" y="1351231"/>
            <a:ext cx="441151" cy="417088"/>
          </a:xfrm>
          <a:custGeom>
            <a:rect b="b" l="l" r="r" t="t"/>
            <a:pathLst>
              <a:path extrusionOk="0" h="417088" w="441151">
                <a:moveTo>
                  <a:pt x="0" y="0"/>
                </a:moveTo>
                <a:lnTo>
                  <a:pt x="441151" y="0"/>
                </a:lnTo>
                <a:lnTo>
                  <a:pt x="441151" y="417089"/>
                </a:lnTo>
                <a:lnTo>
                  <a:pt x="0" y="417089"/>
                </a:lnTo>
                <a:lnTo>
                  <a:pt x="0" y="0"/>
                </a:lnTo>
                <a:close/>
              </a:path>
            </a:pathLst>
          </a:custGeom>
          <a:blipFill rotWithShape="1">
            <a:blip r:embed="rId20">
              <a:alphaModFix/>
            </a:blip>
            <a:stretch>
              <a:fillRect b="0" l="0" r="0" t="0"/>
            </a:stretch>
          </a:blipFill>
          <a:ln>
            <a:noFill/>
          </a:ln>
        </p:spPr>
      </p:sp>
      <p:sp>
        <p:nvSpPr>
          <p:cNvPr id="513" name="Google Shape;513;p36"/>
          <p:cNvSpPr/>
          <p:nvPr/>
        </p:nvSpPr>
        <p:spPr>
          <a:xfrm>
            <a:off x="16821747" y="1260038"/>
            <a:ext cx="552606" cy="599474"/>
          </a:xfrm>
          <a:custGeom>
            <a:rect b="b" l="l" r="r" t="t"/>
            <a:pathLst>
              <a:path extrusionOk="0" h="599474" w="552606">
                <a:moveTo>
                  <a:pt x="0" y="0"/>
                </a:moveTo>
                <a:lnTo>
                  <a:pt x="552607" y="0"/>
                </a:lnTo>
                <a:lnTo>
                  <a:pt x="552607" y="599475"/>
                </a:lnTo>
                <a:lnTo>
                  <a:pt x="0" y="599475"/>
                </a:lnTo>
                <a:lnTo>
                  <a:pt x="0" y="0"/>
                </a:lnTo>
                <a:close/>
              </a:path>
            </a:pathLst>
          </a:custGeom>
          <a:blipFill rotWithShape="1">
            <a:blip r:embed="rId21">
              <a:alphaModFix/>
            </a:blip>
            <a:stretch>
              <a:fillRect b="0" l="0" r="0" t="0"/>
            </a:stretch>
          </a:blipFill>
          <a:ln>
            <a:noFill/>
          </a:ln>
        </p:spPr>
      </p:sp>
      <p:sp>
        <p:nvSpPr>
          <p:cNvPr id="514" name="Google Shape;514;p36"/>
          <p:cNvSpPr/>
          <p:nvPr/>
        </p:nvSpPr>
        <p:spPr>
          <a:xfrm>
            <a:off x="5658872" y="2150705"/>
            <a:ext cx="1338712" cy="1943684"/>
          </a:xfrm>
          <a:custGeom>
            <a:rect b="b" l="l" r="r" t="t"/>
            <a:pathLst>
              <a:path extrusionOk="0" h="1943684" w="1338712">
                <a:moveTo>
                  <a:pt x="0" y="0"/>
                </a:moveTo>
                <a:lnTo>
                  <a:pt x="1338712" y="0"/>
                </a:lnTo>
                <a:lnTo>
                  <a:pt x="1338712" y="1943684"/>
                </a:lnTo>
                <a:lnTo>
                  <a:pt x="0" y="1943684"/>
                </a:lnTo>
                <a:lnTo>
                  <a:pt x="0" y="0"/>
                </a:lnTo>
                <a:close/>
              </a:path>
            </a:pathLst>
          </a:custGeom>
          <a:blipFill rotWithShape="1">
            <a:blip r:embed="rId22">
              <a:alphaModFix/>
            </a:blip>
            <a:stretch>
              <a:fillRect b="0" l="0" r="0" t="0"/>
            </a:stretch>
          </a:blipFill>
          <a:ln>
            <a:noFill/>
          </a:ln>
        </p:spPr>
      </p:sp>
      <p:sp>
        <p:nvSpPr>
          <p:cNvPr id="515" name="Google Shape;515;p36"/>
          <p:cNvSpPr/>
          <p:nvPr/>
        </p:nvSpPr>
        <p:spPr>
          <a:xfrm>
            <a:off x="14009597" y="1366913"/>
            <a:ext cx="1004898" cy="385726"/>
          </a:xfrm>
          <a:custGeom>
            <a:rect b="b" l="l" r="r" t="t"/>
            <a:pathLst>
              <a:path extrusionOk="0" h="385726" w="1004898">
                <a:moveTo>
                  <a:pt x="0" y="0"/>
                </a:moveTo>
                <a:lnTo>
                  <a:pt x="1004898" y="0"/>
                </a:lnTo>
                <a:lnTo>
                  <a:pt x="1004898" y="385725"/>
                </a:lnTo>
                <a:lnTo>
                  <a:pt x="0" y="385725"/>
                </a:lnTo>
                <a:lnTo>
                  <a:pt x="0" y="0"/>
                </a:lnTo>
                <a:close/>
              </a:path>
            </a:pathLst>
          </a:custGeom>
          <a:blipFill rotWithShape="1">
            <a:blip r:embed="rId23">
              <a:alphaModFix/>
            </a:blip>
            <a:stretch>
              <a:fillRect b="0" l="-122222" r="0" t="0"/>
            </a:stretch>
          </a:blipFill>
          <a:ln>
            <a:noFill/>
          </a:ln>
        </p:spPr>
      </p:sp>
      <p:sp>
        <p:nvSpPr>
          <p:cNvPr id="516" name="Google Shape;516;p36"/>
          <p:cNvSpPr/>
          <p:nvPr/>
        </p:nvSpPr>
        <p:spPr>
          <a:xfrm>
            <a:off x="5658872" y="8203763"/>
            <a:ext cx="1390626" cy="1394112"/>
          </a:xfrm>
          <a:custGeom>
            <a:rect b="b" l="l" r="r" t="t"/>
            <a:pathLst>
              <a:path extrusionOk="0" h="1394112" w="1390626">
                <a:moveTo>
                  <a:pt x="0" y="0"/>
                </a:moveTo>
                <a:lnTo>
                  <a:pt x="1390627" y="0"/>
                </a:lnTo>
                <a:lnTo>
                  <a:pt x="1390627" y="1394112"/>
                </a:lnTo>
                <a:lnTo>
                  <a:pt x="0" y="1394112"/>
                </a:lnTo>
                <a:lnTo>
                  <a:pt x="0" y="0"/>
                </a:lnTo>
                <a:close/>
              </a:path>
            </a:pathLst>
          </a:custGeom>
          <a:blipFill rotWithShape="1">
            <a:blip r:embed="rId24">
              <a:alphaModFix/>
            </a:blip>
            <a:stretch>
              <a:fillRect b="0" l="0" r="0" t="0"/>
            </a:stretch>
          </a:blipFill>
          <a:ln>
            <a:noFill/>
          </a:ln>
        </p:spPr>
      </p:sp>
      <p:sp>
        <p:nvSpPr>
          <p:cNvPr id="517" name="Google Shape;517;p36"/>
          <p:cNvSpPr/>
          <p:nvPr/>
        </p:nvSpPr>
        <p:spPr>
          <a:xfrm>
            <a:off x="14262503" y="6747198"/>
            <a:ext cx="3188300" cy="504331"/>
          </a:xfrm>
          <a:custGeom>
            <a:rect b="b" l="l" r="r" t="t"/>
            <a:pathLst>
              <a:path extrusionOk="0" h="504331" w="3188300">
                <a:moveTo>
                  <a:pt x="0" y="0"/>
                </a:moveTo>
                <a:lnTo>
                  <a:pt x="3188300" y="0"/>
                </a:lnTo>
                <a:lnTo>
                  <a:pt x="3188300" y="504331"/>
                </a:lnTo>
                <a:lnTo>
                  <a:pt x="0" y="504331"/>
                </a:lnTo>
                <a:lnTo>
                  <a:pt x="0" y="0"/>
                </a:lnTo>
                <a:close/>
              </a:path>
            </a:pathLst>
          </a:custGeom>
          <a:blipFill rotWithShape="1">
            <a:blip r:embed="rId25">
              <a:alphaModFix/>
            </a:blip>
            <a:stretch>
              <a:fillRect b="0" l="0" r="0" t="0"/>
            </a:stretch>
          </a:blipFill>
          <a:ln>
            <a:noFill/>
          </a:ln>
        </p:spPr>
      </p:sp>
      <p:sp>
        <p:nvSpPr>
          <p:cNvPr id="518" name="Google Shape;518;p36"/>
          <p:cNvSpPr/>
          <p:nvPr/>
        </p:nvSpPr>
        <p:spPr>
          <a:xfrm>
            <a:off x="9262105" y="4603366"/>
            <a:ext cx="1084887" cy="1157213"/>
          </a:xfrm>
          <a:custGeom>
            <a:rect b="b" l="l" r="r" t="t"/>
            <a:pathLst>
              <a:path extrusionOk="0" h="1157213" w="1084887">
                <a:moveTo>
                  <a:pt x="0" y="0"/>
                </a:moveTo>
                <a:lnTo>
                  <a:pt x="1084887" y="0"/>
                </a:lnTo>
                <a:lnTo>
                  <a:pt x="1084887" y="1157213"/>
                </a:lnTo>
                <a:lnTo>
                  <a:pt x="0" y="1157213"/>
                </a:lnTo>
                <a:lnTo>
                  <a:pt x="0" y="0"/>
                </a:lnTo>
                <a:close/>
              </a:path>
            </a:pathLst>
          </a:custGeom>
          <a:blipFill rotWithShape="1">
            <a:blip r:embed="rId26">
              <a:alphaModFix/>
            </a:blip>
            <a:stretch>
              <a:fillRect b="0" l="0" r="0" t="0"/>
            </a:stretch>
          </a:blipFill>
          <a:ln>
            <a:noFill/>
          </a:ln>
        </p:spPr>
      </p:sp>
      <p:sp>
        <p:nvSpPr>
          <p:cNvPr id="519" name="Google Shape;519;p36"/>
          <p:cNvSpPr/>
          <p:nvPr/>
        </p:nvSpPr>
        <p:spPr>
          <a:xfrm>
            <a:off x="15099342" y="4459145"/>
            <a:ext cx="1149295" cy="1445655"/>
          </a:xfrm>
          <a:custGeom>
            <a:rect b="b" l="l" r="r" t="t"/>
            <a:pathLst>
              <a:path extrusionOk="0" h="1445655" w="1149295">
                <a:moveTo>
                  <a:pt x="0" y="0"/>
                </a:moveTo>
                <a:lnTo>
                  <a:pt x="1149295" y="0"/>
                </a:lnTo>
                <a:lnTo>
                  <a:pt x="1149295" y="1445655"/>
                </a:lnTo>
                <a:lnTo>
                  <a:pt x="0" y="1445655"/>
                </a:lnTo>
                <a:lnTo>
                  <a:pt x="0" y="0"/>
                </a:lnTo>
                <a:close/>
              </a:path>
            </a:pathLst>
          </a:custGeom>
          <a:blipFill rotWithShape="1">
            <a:blip r:embed="rId27">
              <a:alphaModFix/>
            </a:blip>
            <a:stretch>
              <a:fillRect b="0" l="0" r="0" t="0"/>
            </a:stretch>
          </a:blipFill>
          <a:ln>
            <a:noFill/>
          </a:ln>
        </p:spPr>
      </p:sp>
      <p:sp>
        <p:nvSpPr>
          <p:cNvPr id="520" name="Google Shape;520;p36"/>
          <p:cNvSpPr/>
          <p:nvPr/>
        </p:nvSpPr>
        <p:spPr>
          <a:xfrm>
            <a:off x="16845425" y="4408443"/>
            <a:ext cx="466052" cy="1547060"/>
          </a:xfrm>
          <a:custGeom>
            <a:rect b="b" l="l" r="r" t="t"/>
            <a:pathLst>
              <a:path extrusionOk="0" h="1547060" w="466052">
                <a:moveTo>
                  <a:pt x="0" y="0"/>
                </a:moveTo>
                <a:lnTo>
                  <a:pt x="466051" y="0"/>
                </a:lnTo>
                <a:lnTo>
                  <a:pt x="466051" y="1547060"/>
                </a:lnTo>
                <a:lnTo>
                  <a:pt x="0" y="1547060"/>
                </a:lnTo>
                <a:lnTo>
                  <a:pt x="0" y="0"/>
                </a:lnTo>
                <a:close/>
              </a:path>
            </a:pathLst>
          </a:custGeom>
          <a:blipFill rotWithShape="1">
            <a:blip r:embed="rId28">
              <a:alphaModFix/>
            </a:blip>
            <a:stretch>
              <a:fillRect b="0" l="0" r="0" t="0"/>
            </a:stretch>
          </a:blipFill>
          <a:ln>
            <a:noFill/>
          </a:ln>
        </p:spPr>
      </p:sp>
      <p:sp>
        <p:nvSpPr>
          <p:cNvPr id="521" name="Google Shape;521;p36"/>
          <p:cNvSpPr/>
          <p:nvPr/>
        </p:nvSpPr>
        <p:spPr>
          <a:xfrm>
            <a:off x="5750526" y="4497400"/>
            <a:ext cx="747895" cy="1369145"/>
          </a:xfrm>
          <a:custGeom>
            <a:rect b="b" l="l" r="r" t="t"/>
            <a:pathLst>
              <a:path extrusionOk="0" h="1369145" w="747895">
                <a:moveTo>
                  <a:pt x="0" y="0"/>
                </a:moveTo>
                <a:lnTo>
                  <a:pt x="747896" y="0"/>
                </a:lnTo>
                <a:lnTo>
                  <a:pt x="747896" y="1369145"/>
                </a:lnTo>
                <a:lnTo>
                  <a:pt x="0" y="1369145"/>
                </a:lnTo>
                <a:lnTo>
                  <a:pt x="0" y="0"/>
                </a:lnTo>
                <a:close/>
              </a:path>
            </a:pathLst>
          </a:custGeom>
          <a:blipFill rotWithShape="1">
            <a:blip r:embed="rId29">
              <a:alphaModFix/>
            </a:blip>
            <a:stretch>
              <a:fillRect b="0" l="0" r="0" t="0"/>
            </a:stretch>
          </a:blipFill>
          <a:ln>
            <a:noFill/>
          </a:ln>
        </p:spPr>
      </p:sp>
      <p:sp>
        <p:nvSpPr>
          <p:cNvPr id="522" name="Google Shape;522;p36"/>
          <p:cNvSpPr/>
          <p:nvPr/>
        </p:nvSpPr>
        <p:spPr>
          <a:xfrm rot="211917">
            <a:off x="7147554" y="4309700"/>
            <a:ext cx="1465418" cy="1744546"/>
          </a:xfrm>
          <a:custGeom>
            <a:rect b="b" l="l" r="r" t="t"/>
            <a:pathLst>
              <a:path extrusionOk="0" h="1744546" w="1465418">
                <a:moveTo>
                  <a:pt x="0" y="0"/>
                </a:moveTo>
                <a:lnTo>
                  <a:pt x="1465419" y="0"/>
                </a:lnTo>
                <a:lnTo>
                  <a:pt x="1465419" y="1744546"/>
                </a:lnTo>
                <a:lnTo>
                  <a:pt x="0" y="1744546"/>
                </a:lnTo>
                <a:lnTo>
                  <a:pt x="0" y="0"/>
                </a:lnTo>
                <a:close/>
              </a:path>
            </a:pathLst>
          </a:custGeom>
          <a:blipFill rotWithShape="1">
            <a:blip r:embed="rId30">
              <a:alphaModFix/>
            </a:blip>
            <a:stretch>
              <a:fillRect b="0" l="0" r="0" t="0"/>
            </a:stretch>
          </a:blipFill>
          <a:ln>
            <a:noFill/>
          </a:ln>
        </p:spPr>
      </p:sp>
      <p:sp>
        <p:nvSpPr>
          <p:cNvPr id="523" name="Google Shape;523;p36"/>
          <p:cNvSpPr/>
          <p:nvPr/>
        </p:nvSpPr>
        <p:spPr>
          <a:xfrm flipH="1">
            <a:off x="16714512" y="2172513"/>
            <a:ext cx="659841" cy="1900066"/>
          </a:xfrm>
          <a:custGeom>
            <a:rect b="b" l="l" r="r" t="t"/>
            <a:pathLst>
              <a:path extrusionOk="0" h="1900066" w="659841">
                <a:moveTo>
                  <a:pt x="659842" y="0"/>
                </a:moveTo>
                <a:lnTo>
                  <a:pt x="0" y="0"/>
                </a:lnTo>
                <a:lnTo>
                  <a:pt x="0" y="1900067"/>
                </a:lnTo>
                <a:lnTo>
                  <a:pt x="659842" y="1900067"/>
                </a:lnTo>
                <a:lnTo>
                  <a:pt x="659842" y="0"/>
                </a:lnTo>
                <a:close/>
              </a:path>
            </a:pathLst>
          </a:custGeom>
          <a:blipFill rotWithShape="1">
            <a:blip r:embed="rId31">
              <a:alphaModFix/>
            </a:blip>
            <a:stretch>
              <a:fillRect b="0" l="0" r="0" t="0"/>
            </a:stretch>
          </a:blipFill>
          <a:ln>
            <a:noFill/>
          </a:ln>
        </p:spPr>
      </p:sp>
      <p:sp>
        <p:nvSpPr>
          <p:cNvPr id="524" name="Google Shape;524;p36"/>
          <p:cNvSpPr/>
          <p:nvPr/>
        </p:nvSpPr>
        <p:spPr>
          <a:xfrm>
            <a:off x="10943780" y="4559955"/>
            <a:ext cx="1239371" cy="1244036"/>
          </a:xfrm>
          <a:custGeom>
            <a:rect b="b" l="l" r="r" t="t"/>
            <a:pathLst>
              <a:path extrusionOk="0" h="1244036" w="1239371">
                <a:moveTo>
                  <a:pt x="0" y="0"/>
                </a:moveTo>
                <a:lnTo>
                  <a:pt x="1239371" y="0"/>
                </a:lnTo>
                <a:lnTo>
                  <a:pt x="1239371" y="1244036"/>
                </a:lnTo>
                <a:lnTo>
                  <a:pt x="0" y="1244036"/>
                </a:lnTo>
                <a:lnTo>
                  <a:pt x="0" y="0"/>
                </a:lnTo>
                <a:close/>
              </a:path>
            </a:pathLst>
          </a:custGeom>
          <a:blipFill rotWithShape="1">
            <a:blip r:embed="rId32">
              <a:alphaModFix/>
            </a:blip>
            <a:stretch>
              <a:fillRect b="0" l="0" r="0" t="0"/>
            </a:stretch>
          </a:blipFill>
          <a:ln>
            <a:noFill/>
          </a:ln>
        </p:spPr>
      </p:sp>
      <p:sp>
        <p:nvSpPr>
          <p:cNvPr id="525" name="Google Shape;525;p36"/>
          <p:cNvSpPr/>
          <p:nvPr/>
        </p:nvSpPr>
        <p:spPr>
          <a:xfrm>
            <a:off x="12779938" y="4444478"/>
            <a:ext cx="1722616" cy="1474990"/>
          </a:xfrm>
          <a:custGeom>
            <a:rect b="b" l="l" r="r" t="t"/>
            <a:pathLst>
              <a:path extrusionOk="0" h="1474990" w="1722616">
                <a:moveTo>
                  <a:pt x="0" y="0"/>
                </a:moveTo>
                <a:lnTo>
                  <a:pt x="1722616" y="0"/>
                </a:lnTo>
                <a:lnTo>
                  <a:pt x="1722616" y="1474990"/>
                </a:lnTo>
                <a:lnTo>
                  <a:pt x="0" y="1474990"/>
                </a:lnTo>
                <a:lnTo>
                  <a:pt x="0" y="0"/>
                </a:lnTo>
                <a:close/>
              </a:path>
            </a:pathLst>
          </a:custGeom>
          <a:blipFill rotWithShape="1">
            <a:blip r:embed="rId33">
              <a:alphaModFix/>
            </a:blip>
            <a:stretch>
              <a:fillRect b="0" l="0" r="0" t="0"/>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529" name="Shape 529"/>
        <p:cNvGrpSpPr/>
        <p:nvPr/>
      </p:nvGrpSpPr>
      <p:grpSpPr>
        <a:xfrm>
          <a:off x="0" y="0"/>
          <a:ext cx="0" cy="0"/>
          <a:chOff x="0" y="0"/>
          <a:chExt cx="0" cy="0"/>
        </a:xfrm>
      </p:grpSpPr>
      <p:sp>
        <p:nvSpPr>
          <p:cNvPr id="530" name="Google Shape;530;p37"/>
          <p:cNvSpPr/>
          <p:nvPr/>
        </p:nvSpPr>
        <p:spPr>
          <a:xfrm rot="95040">
            <a:off x="8815709" y="3422525"/>
            <a:ext cx="1227843" cy="1067107"/>
          </a:xfrm>
          <a:custGeom>
            <a:rect b="b" l="l" r="r" t="t"/>
            <a:pathLst>
              <a:path extrusionOk="0" h="1067107" w="1227843">
                <a:moveTo>
                  <a:pt x="0" y="0"/>
                </a:moveTo>
                <a:lnTo>
                  <a:pt x="1227843" y="0"/>
                </a:lnTo>
                <a:lnTo>
                  <a:pt x="1227843" y="1067107"/>
                </a:lnTo>
                <a:lnTo>
                  <a:pt x="0" y="1067107"/>
                </a:lnTo>
                <a:lnTo>
                  <a:pt x="0" y="0"/>
                </a:lnTo>
                <a:close/>
              </a:path>
            </a:pathLst>
          </a:custGeom>
          <a:blipFill rotWithShape="1">
            <a:blip r:embed="rId3">
              <a:alphaModFix/>
            </a:blip>
            <a:stretch>
              <a:fillRect b="0" l="0" r="0" t="0"/>
            </a:stretch>
          </a:blipFill>
          <a:ln>
            <a:noFill/>
          </a:ln>
        </p:spPr>
      </p:sp>
      <p:sp>
        <p:nvSpPr>
          <p:cNvPr id="531" name="Google Shape;531;p37"/>
          <p:cNvSpPr/>
          <p:nvPr/>
        </p:nvSpPr>
        <p:spPr>
          <a:xfrm>
            <a:off x="13226427" y="3630215"/>
            <a:ext cx="1223900" cy="651727"/>
          </a:xfrm>
          <a:custGeom>
            <a:rect b="b" l="l" r="r" t="t"/>
            <a:pathLst>
              <a:path extrusionOk="0" h="651727" w="1223900">
                <a:moveTo>
                  <a:pt x="0" y="0"/>
                </a:moveTo>
                <a:lnTo>
                  <a:pt x="1223900" y="0"/>
                </a:lnTo>
                <a:lnTo>
                  <a:pt x="1223900" y="651727"/>
                </a:lnTo>
                <a:lnTo>
                  <a:pt x="0" y="651727"/>
                </a:lnTo>
                <a:lnTo>
                  <a:pt x="0" y="0"/>
                </a:lnTo>
                <a:close/>
              </a:path>
            </a:pathLst>
          </a:custGeom>
          <a:blipFill rotWithShape="1">
            <a:blip r:embed="rId4">
              <a:alphaModFix/>
            </a:blip>
            <a:stretch>
              <a:fillRect b="0" l="0" r="0" t="0"/>
            </a:stretch>
          </a:blipFill>
          <a:ln>
            <a:noFill/>
          </a:ln>
        </p:spPr>
      </p:sp>
      <p:sp>
        <p:nvSpPr>
          <p:cNvPr id="532" name="Google Shape;532;p37"/>
          <p:cNvSpPr/>
          <p:nvPr/>
        </p:nvSpPr>
        <p:spPr>
          <a:xfrm rot="-363847">
            <a:off x="10451196" y="3398059"/>
            <a:ext cx="963853" cy="1116040"/>
          </a:xfrm>
          <a:custGeom>
            <a:rect b="b" l="l" r="r" t="t"/>
            <a:pathLst>
              <a:path extrusionOk="0" h="1116040" w="963853">
                <a:moveTo>
                  <a:pt x="0" y="0"/>
                </a:moveTo>
                <a:lnTo>
                  <a:pt x="963853" y="0"/>
                </a:lnTo>
                <a:lnTo>
                  <a:pt x="963853" y="1116040"/>
                </a:lnTo>
                <a:lnTo>
                  <a:pt x="0" y="1116040"/>
                </a:lnTo>
                <a:lnTo>
                  <a:pt x="0" y="0"/>
                </a:lnTo>
                <a:close/>
              </a:path>
            </a:pathLst>
          </a:custGeom>
          <a:blipFill rotWithShape="1">
            <a:blip r:embed="rId5">
              <a:alphaModFix/>
            </a:blip>
            <a:stretch>
              <a:fillRect b="0" l="0" r="0" t="0"/>
            </a:stretch>
          </a:blipFill>
          <a:ln>
            <a:noFill/>
          </a:ln>
        </p:spPr>
      </p:sp>
      <p:sp>
        <p:nvSpPr>
          <p:cNvPr id="533" name="Google Shape;533;p37"/>
          <p:cNvSpPr/>
          <p:nvPr/>
        </p:nvSpPr>
        <p:spPr>
          <a:xfrm>
            <a:off x="14787952" y="1057022"/>
            <a:ext cx="1200041" cy="1212162"/>
          </a:xfrm>
          <a:custGeom>
            <a:rect b="b" l="l" r="r" t="t"/>
            <a:pathLst>
              <a:path extrusionOk="0" h="1212162" w="1200041">
                <a:moveTo>
                  <a:pt x="0" y="0"/>
                </a:moveTo>
                <a:lnTo>
                  <a:pt x="1200041" y="0"/>
                </a:lnTo>
                <a:lnTo>
                  <a:pt x="1200041" y="1212162"/>
                </a:lnTo>
                <a:lnTo>
                  <a:pt x="0" y="1212162"/>
                </a:lnTo>
                <a:lnTo>
                  <a:pt x="0" y="0"/>
                </a:lnTo>
                <a:close/>
              </a:path>
            </a:pathLst>
          </a:custGeom>
          <a:blipFill rotWithShape="1">
            <a:blip r:embed="rId6">
              <a:alphaModFix/>
            </a:blip>
            <a:stretch>
              <a:fillRect b="0" l="0" r="0" t="0"/>
            </a:stretch>
          </a:blipFill>
          <a:ln>
            <a:noFill/>
          </a:ln>
        </p:spPr>
      </p:sp>
      <p:sp>
        <p:nvSpPr>
          <p:cNvPr id="534" name="Google Shape;534;p37"/>
          <p:cNvSpPr/>
          <p:nvPr/>
        </p:nvSpPr>
        <p:spPr>
          <a:xfrm>
            <a:off x="16572944" y="905284"/>
            <a:ext cx="899910" cy="1515639"/>
          </a:xfrm>
          <a:custGeom>
            <a:rect b="b" l="l" r="r" t="t"/>
            <a:pathLst>
              <a:path extrusionOk="0" h="1515639" w="899910">
                <a:moveTo>
                  <a:pt x="0" y="0"/>
                </a:moveTo>
                <a:lnTo>
                  <a:pt x="899910" y="0"/>
                </a:lnTo>
                <a:lnTo>
                  <a:pt x="899910" y="1515638"/>
                </a:lnTo>
                <a:lnTo>
                  <a:pt x="0" y="1515638"/>
                </a:lnTo>
                <a:lnTo>
                  <a:pt x="0" y="0"/>
                </a:lnTo>
                <a:close/>
              </a:path>
            </a:pathLst>
          </a:custGeom>
          <a:blipFill rotWithShape="1">
            <a:blip r:embed="rId7">
              <a:alphaModFix/>
            </a:blip>
            <a:stretch>
              <a:fillRect b="0" l="0" r="0" t="0"/>
            </a:stretch>
          </a:blipFill>
          <a:ln>
            <a:noFill/>
          </a:ln>
        </p:spPr>
      </p:sp>
      <p:sp>
        <p:nvSpPr>
          <p:cNvPr id="535" name="Google Shape;535;p37"/>
          <p:cNvSpPr/>
          <p:nvPr/>
        </p:nvSpPr>
        <p:spPr>
          <a:xfrm>
            <a:off x="7135568" y="3239772"/>
            <a:ext cx="1328749" cy="1432614"/>
          </a:xfrm>
          <a:custGeom>
            <a:rect b="b" l="l" r="r" t="t"/>
            <a:pathLst>
              <a:path extrusionOk="0" h="1432614" w="1328749">
                <a:moveTo>
                  <a:pt x="0" y="0"/>
                </a:moveTo>
                <a:lnTo>
                  <a:pt x="1328750" y="0"/>
                </a:lnTo>
                <a:lnTo>
                  <a:pt x="1328750" y="1432614"/>
                </a:lnTo>
                <a:lnTo>
                  <a:pt x="0" y="1432614"/>
                </a:lnTo>
                <a:lnTo>
                  <a:pt x="0" y="0"/>
                </a:lnTo>
                <a:close/>
              </a:path>
            </a:pathLst>
          </a:custGeom>
          <a:blipFill rotWithShape="1">
            <a:blip r:embed="rId8">
              <a:alphaModFix/>
            </a:blip>
            <a:stretch>
              <a:fillRect b="0" l="0" r="0" t="0"/>
            </a:stretch>
          </a:blipFill>
          <a:ln>
            <a:noFill/>
          </a:ln>
        </p:spPr>
      </p:sp>
      <p:sp>
        <p:nvSpPr>
          <p:cNvPr id="536" name="Google Shape;536;p37"/>
          <p:cNvSpPr/>
          <p:nvPr/>
        </p:nvSpPr>
        <p:spPr>
          <a:xfrm>
            <a:off x="9257685" y="1115930"/>
            <a:ext cx="846750" cy="1094346"/>
          </a:xfrm>
          <a:custGeom>
            <a:rect b="b" l="l" r="r" t="t"/>
            <a:pathLst>
              <a:path extrusionOk="0" h="1094346" w="846750">
                <a:moveTo>
                  <a:pt x="0" y="0"/>
                </a:moveTo>
                <a:lnTo>
                  <a:pt x="846750" y="0"/>
                </a:lnTo>
                <a:lnTo>
                  <a:pt x="846750" y="1094346"/>
                </a:lnTo>
                <a:lnTo>
                  <a:pt x="0" y="1094346"/>
                </a:lnTo>
                <a:lnTo>
                  <a:pt x="0" y="0"/>
                </a:lnTo>
                <a:close/>
              </a:path>
            </a:pathLst>
          </a:custGeom>
          <a:blipFill rotWithShape="1">
            <a:blip r:embed="rId9">
              <a:alphaModFix/>
            </a:blip>
            <a:stretch>
              <a:fillRect b="0" l="0" r="0" t="0"/>
            </a:stretch>
          </a:blipFill>
          <a:ln>
            <a:noFill/>
          </a:ln>
        </p:spPr>
      </p:sp>
      <p:sp>
        <p:nvSpPr>
          <p:cNvPr id="537" name="Google Shape;537;p37"/>
          <p:cNvSpPr/>
          <p:nvPr/>
        </p:nvSpPr>
        <p:spPr>
          <a:xfrm>
            <a:off x="12767998" y="959055"/>
            <a:ext cx="1435002" cy="1408096"/>
          </a:xfrm>
          <a:custGeom>
            <a:rect b="b" l="l" r="r" t="t"/>
            <a:pathLst>
              <a:path extrusionOk="0" h="1408096" w="1435002">
                <a:moveTo>
                  <a:pt x="0" y="0"/>
                </a:moveTo>
                <a:lnTo>
                  <a:pt x="1435003" y="0"/>
                </a:lnTo>
                <a:lnTo>
                  <a:pt x="1435003" y="1408096"/>
                </a:lnTo>
                <a:lnTo>
                  <a:pt x="0" y="1408096"/>
                </a:lnTo>
                <a:lnTo>
                  <a:pt x="0" y="0"/>
                </a:lnTo>
                <a:close/>
              </a:path>
            </a:pathLst>
          </a:custGeom>
          <a:blipFill rotWithShape="1">
            <a:blip r:embed="rId10">
              <a:alphaModFix/>
            </a:blip>
            <a:stretch>
              <a:fillRect b="0" l="0" r="0" t="0"/>
            </a:stretch>
          </a:blipFill>
          <a:ln>
            <a:noFill/>
          </a:ln>
        </p:spPr>
      </p:sp>
      <p:sp>
        <p:nvSpPr>
          <p:cNvPr id="538" name="Google Shape;538;p37"/>
          <p:cNvSpPr/>
          <p:nvPr/>
        </p:nvSpPr>
        <p:spPr>
          <a:xfrm>
            <a:off x="4946615" y="3046246"/>
            <a:ext cx="1852077" cy="1819665"/>
          </a:xfrm>
          <a:custGeom>
            <a:rect b="b" l="l" r="r" t="t"/>
            <a:pathLst>
              <a:path extrusionOk="0" h="1819665" w="1852077">
                <a:moveTo>
                  <a:pt x="0" y="0"/>
                </a:moveTo>
                <a:lnTo>
                  <a:pt x="1852077" y="0"/>
                </a:lnTo>
                <a:lnTo>
                  <a:pt x="1852077" y="1819665"/>
                </a:lnTo>
                <a:lnTo>
                  <a:pt x="0" y="1819665"/>
                </a:lnTo>
                <a:lnTo>
                  <a:pt x="0" y="0"/>
                </a:lnTo>
                <a:close/>
              </a:path>
            </a:pathLst>
          </a:custGeom>
          <a:blipFill rotWithShape="1">
            <a:blip r:embed="rId11">
              <a:alphaModFix/>
            </a:blip>
            <a:stretch>
              <a:fillRect b="0" l="0" r="0" t="0"/>
            </a:stretch>
          </a:blipFill>
          <a:ln>
            <a:noFill/>
          </a:ln>
        </p:spPr>
      </p:sp>
      <p:sp>
        <p:nvSpPr>
          <p:cNvPr id="539" name="Google Shape;539;p37"/>
          <p:cNvSpPr/>
          <p:nvPr/>
        </p:nvSpPr>
        <p:spPr>
          <a:xfrm flipH="1">
            <a:off x="3170212" y="825201"/>
            <a:ext cx="731070" cy="1675805"/>
          </a:xfrm>
          <a:custGeom>
            <a:rect b="b" l="l" r="r" t="t"/>
            <a:pathLst>
              <a:path extrusionOk="0" h="1675805" w="731070">
                <a:moveTo>
                  <a:pt x="731070" y="0"/>
                </a:moveTo>
                <a:lnTo>
                  <a:pt x="0" y="0"/>
                </a:lnTo>
                <a:lnTo>
                  <a:pt x="0" y="1675804"/>
                </a:lnTo>
                <a:lnTo>
                  <a:pt x="731070" y="1675804"/>
                </a:lnTo>
                <a:lnTo>
                  <a:pt x="731070" y="0"/>
                </a:lnTo>
                <a:close/>
              </a:path>
            </a:pathLst>
          </a:custGeom>
          <a:blipFill rotWithShape="1">
            <a:blip r:embed="rId12">
              <a:alphaModFix/>
            </a:blip>
            <a:stretch>
              <a:fillRect b="0" l="0" r="0" t="0"/>
            </a:stretch>
          </a:blipFill>
          <a:ln>
            <a:noFill/>
          </a:ln>
        </p:spPr>
      </p:sp>
      <p:sp>
        <p:nvSpPr>
          <p:cNvPr id="540" name="Google Shape;540;p37"/>
          <p:cNvSpPr/>
          <p:nvPr/>
        </p:nvSpPr>
        <p:spPr>
          <a:xfrm>
            <a:off x="5963003" y="753776"/>
            <a:ext cx="650168" cy="1818653"/>
          </a:xfrm>
          <a:custGeom>
            <a:rect b="b" l="l" r="r" t="t"/>
            <a:pathLst>
              <a:path extrusionOk="0" h="1818653" w="650168">
                <a:moveTo>
                  <a:pt x="0" y="0"/>
                </a:moveTo>
                <a:lnTo>
                  <a:pt x="650168" y="0"/>
                </a:lnTo>
                <a:lnTo>
                  <a:pt x="650168" y="1818653"/>
                </a:lnTo>
                <a:lnTo>
                  <a:pt x="0" y="1818653"/>
                </a:lnTo>
                <a:lnTo>
                  <a:pt x="0" y="0"/>
                </a:lnTo>
                <a:close/>
              </a:path>
            </a:pathLst>
          </a:custGeom>
          <a:blipFill rotWithShape="1">
            <a:blip r:embed="rId13">
              <a:alphaModFix/>
            </a:blip>
            <a:stretch>
              <a:fillRect b="0" l="0" r="0" t="0"/>
            </a:stretch>
          </a:blipFill>
          <a:ln>
            <a:noFill/>
          </a:ln>
        </p:spPr>
      </p:sp>
      <p:sp>
        <p:nvSpPr>
          <p:cNvPr id="541" name="Google Shape;541;p37"/>
          <p:cNvSpPr/>
          <p:nvPr/>
        </p:nvSpPr>
        <p:spPr>
          <a:xfrm>
            <a:off x="14787204" y="3439782"/>
            <a:ext cx="658278" cy="1032593"/>
          </a:xfrm>
          <a:custGeom>
            <a:rect b="b" l="l" r="r" t="t"/>
            <a:pathLst>
              <a:path extrusionOk="0" h="1032593" w="658278">
                <a:moveTo>
                  <a:pt x="0" y="0"/>
                </a:moveTo>
                <a:lnTo>
                  <a:pt x="658278" y="0"/>
                </a:lnTo>
                <a:lnTo>
                  <a:pt x="658278" y="1032593"/>
                </a:lnTo>
                <a:lnTo>
                  <a:pt x="0" y="1032593"/>
                </a:lnTo>
                <a:lnTo>
                  <a:pt x="0" y="0"/>
                </a:lnTo>
                <a:close/>
              </a:path>
            </a:pathLst>
          </a:custGeom>
          <a:blipFill rotWithShape="1">
            <a:blip r:embed="rId14">
              <a:alphaModFix/>
            </a:blip>
            <a:stretch>
              <a:fillRect b="0" l="0" r="0" t="0"/>
            </a:stretch>
          </a:blipFill>
          <a:ln>
            <a:noFill/>
          </a:ln>
        </p:spPr>
      </p:sp>
      <p:sp>
        <p:nvSpPr>
          <p:cNvPr id="542" name="Google Shape;542;p37"/>
          <p:cNvSpPr/>
          <p:nvPr/>
        </p:nvSpPr>
        <p:spPr>
          <a:xfrm>
            <a:off x="10578346" y="963052"/>
            <a:ext cx="1604701" cy="1400102"/>
          </a:xfrm>
          <a:custGeom>
            <a:rect b="b" l="l" r="r" t="t"/>
            <a:pathLst>
              <a:path extrusionOk="0" h="1400102" w="1604701">
                <a:moveTo>
                  <a:pt x="0" y="0"/>
                </a:moveTo>
                <a:lnTo>
                  <a:pt x="1604701" y="0"/>
                </a:lnTo>
                <a:lnTo>
                  <a:pt x="1604701" y="1400102"/>
                </a:lnTo>
                <a:lnTo>
                  <a:pt x="0" y="1400102"/>
                </a:lnTo>
                <a:lnTo>
                  <a:pt x="0" y="0"/>
                </a:lnTo>
                <a:close/>
              </a:path>
            </a:pathLst>
          </a:custGeom>
          <a:blipFill rotWithShape="1">
            <a:blip r:embed="rId15">
              <a:alphaModFix/>
            </a:blip>
            <a:stretch>
              <a:fillRect b="0" l="0" r="0" t="0"/>
            </a:stretch>
          </a:blipFill>
          <a:ln>
            <a:noFill/>
          </a:ln>
        </p:spPr>
      </p:sp>
      <p:sp>
        <p:nvSpPr>
          <p:cNvPr id="543" name="Google Shape;543;p37"/>
          <p:cNvSpPr/>
          <p:nvPr/>
        </p:nvSpPr>
        <p:spPr>
          <a:xfrm>
            <a:off x="4486233" y="769049"/>
            <a:ext cx="891819" cy="1788108"/>
          </a:xfrm>
          <a:custGeom>
            <a:rect b="b" l="l" r="r" t="t"/>
            <a:pathLst>
              <a:path extrusionOk="0" h="1788108" w="891819">
                <a:moveTo>
                  <a:pt x="0" y="0"/>
                </a:moveTo>
                <a:lnTo>
                  <a:pt x="891819" y="0"/>
                </a:lnTo>
                <a:lnTo>
                  <a:pt x="891819" y="1788108"/>
                </a:lnTo>
                <a:lnTo>
                  <a:pt x="0" y="1788108"/>
                </a:lnTo>
                <a:lnTo>
                  <a:pt x="0" y="0"/>
                </a:lnTo>
                <a:close/>
              </a:path>
            </a:pathLst>
          </a:custGeom>
          <a:blipFill rotWithShape="1">
            <a:blip r:embed="rId16">
              <a:alphaModFix/>
            </a:blip>
            <a:stretch>
              <a:fillRect b="0" l="0" r="0" t="0"/>
            </a:stretch>
          </a:blipFill>
          <a:ln>
            <a:noFill/>
          </a:ln>
        </p:spPr>
      </p:sp>
      <p:sp>
        <p:nvSpPr>
          <p:cNvPr id="544" name="Google Shape;544;p37"/>
          <p:cNvSpPr/>
          <p:nvPr/>
        </p:nvSpPr>
        <p:spPr>
          <a:xfrm>
            <a:off x="11808178" y="3166756"/>
            <a:ext cx="1081372" cy="1578645"/>
          </a:xfrm>
          <a:custGeom>
            <a:rect b="b" l="l" r="r" t="t"/>
            <a:pathLst>
              <a:path extrusionOk="0" h="1578645" w="1081372">
                <a:moveTo>
                  <a:pt x="0" y="0"/>
                </a:moveTo>
                <a:lnTo>
                  <a:pt x="1081372" y="0"/>
                </a:lnTo>
                <a:lnTo>
                  <a:pt x="1081372" y="1578645"/>
                </a:lnTo>
                <a:lnTo>
                  <a:pt x="0" y="1578645"/>
                </a:lnTo>
                <a:lnTo>
                  <a:pt x="0" y="0"/>
                </a:lnTo>
                <a:close/>
              </a:path>
            </a:pathLst>
          </a:custGeom>
          <a:blipFill rotWithShape="1">
            <a:blip r:embed="rId17">
              <a:alphaModFix/>
            </a:blip>
            <a:stretch>
              <a:fillRect b="0" l="0" r="0" t="0"/>
            </a:stretch>
          </a:blipFill>
          <a:ln>
            <a:noFill/>
          </a:ln>
        </p:spPr>
      </p:sp>
      <p:sp>
        <p:nvSpPr>
          <p:cNvPr id="545" name="Google Shape;545;p37"/>
          <p:cNvSpPr/>
          <p:nvPr/>
        </p:nvSpPr>
        <p:spPr>
          <a:xfrm>
            <a:off x="7020477" y="7909705"/>
            <a:ext cx="325771" cy="1424138"/>
          </a:xfrm>
          <a:custGeom>
            <a:rect b="b" l="l" r="r" t="t"/>
            <a:pathLst>
              <a:path extrusionOk="0" h="1424138" w="325771">
                <a:moveTo>
                  <a:pt x="0" y="0"/>
                </a:moveTo>
                <a:lnTo>
                  <a:pt x="325771" y="0"/>
                </a:lnTo>
                <a:lnTo>
                  <a:pt x="325771" y="1424137"/>
                </a:lnTo>
                <a:lnTo>
                  <a:pt x="0" y="1424137"/>
                </a:lnTo>
                <a:lnTo>
                  <a:pt x="0" y="0"/>
                </a:lnTo>
                <a:close/>
              </a:path>
            </a:pathLst>
          </a:custGeom>
          <a:blipFill rotWithShape="1">
            <a:blip r:embed="rId18">
              <a:alphaModFix/>
            </a:blip>
            <a:stretch>
              <a:fillRect b="0" l="0" r="0" t="0"/>
            </a:stretch>
          </a:blipFill>
          <a:ln>
            <a:noFill/>
          </a:ln>
        </p:spPr>
      </p:sp>
      <p:sp>
        <p:nvSpPr>
          <p:cNvPr id="546" name="Google Shape;546;p37"/>
          <p:cNvSpPr/>
          <p:nvPr/>
        </p:nvSpPr>
        <p:spPr>
          <a:xfrm flipH="1">
            <a:off x="861581" y="933771"/>
            <a:ext cx="1723680" cy="1458664"/>
          </a:xfrm>
          <a:custGeom>
            <a:rect b="b" l="l" r="r" t="t"/>
            <a:pathLst>
              <a:path extrusionOk="0" h="1458664" w="1723680">
                <a:moveTo>
                  <a:pt x="1723680" y="0"/>
                </a:moveTo>
                <a:lnTo>
                  <a:pt x="0" y="0"/>
                </a:lnTo>
                <a:lnTo>
                  <a:pt x="0" y="1458664"/>
                </a:lnTo>
                <a:lnTo>
                  <a:pt x="1723680" y="1458664"/>
                </a:lnTo>
                <a:lnTo>
                  <a:pt x="1723680" y="0"/>
                </a:lnTo>
                <a:close/>
              </a:path>
            </a:pathLst>
          </a:custGeom>
          <a:blipFill rotWithShape="1">
            <a:blip r:embed="rId19">
              <a:alphaModFix/>
            </a:blip>
            <a:stretch>
              <a:fillRect b="0" l="0" r="0" t="0"/>
            </a:stretch>
          </a:blipFill>
          <a:ln>
            <a:noFill/>
          </a:ln>
        </p:spPr>
      </p:sp>
      <p:sp>
        <p:nvSpPr>
          <p:cNvPr id="547" name="Google Shape;547;p37"/>
          <p:cNvSpPr/>
          <p:nvPr/>
        </p:nvSpPr>
        <p:spPr>
          <a:xfrm>
            <a:off x="15782358" y="3285163"/>
            <a:ext cx="1690496" cy="1341831"/>
          </a:xfrm>
          <a:custGeom>
            <a:rect b="b" l="l" r="r" t="t"/>
            <a:pathLst>
              <a:path extrusionOk="0" h="1341831" w="1690496">
                <a:moveTo>
                  <a:pt x="0" y="0"/>
                </a:moveTo>
                <a:lnTo>
                  <a:pt x="1690496" y="0"/>
                </a:lnTo>
                <a:lnTo>
                  <a:pt x="1690496" y="1341831"/>
                </a:lnTo>
                <a:lnTo>
                  <a:pt x="0" y="1341831"/>
                </a:lnTo>
                <a:lnTo>
                  <a:pt x="0" y="0"/>
                </a:lnTo>
                <a:close/>
              </a:path>
            </a:pathLst>
          </a:custGeom>
          <a:blipFill rotWithShape="1">
            <a:blip r:embed="rId20">
              <a:alphaModFix/>
            </a:blip>
            <a:stretch>
              <a:fillRect b="0" l="0" r="0" t="0"/>
            </a:stretch>
          </a:blipFill>
          <a:ln>
            <a:noFill/>
          </a:ln>
        </p:spPr>
      </p:sp>
      <p:sp>
        <p:nvSpPr>
          <p:cNvPr id="548" name="Google Shape;548;p37"/>
          <p:cNvSpPr/>
          <p:nvPr/>
        </p:nvSpPr>
        <p:spPr>
          <a:xfrm>
            <a:off x="2488593" y="3517065"/>
            <a:ext cx="707910" cy="878028"/>
          </a:xfrm>
          <a:custGeom>
            <a:rect b="b" l="l" r="r" t="t"/>
            <a:pathLst>
              <a:path extrusionOk="0" h="878028" w="707910">
                <a:moveTo>
                  <a:pt x="0" y="0"/>
                </a:moveTo>
                <a:lnTo>
                  <a:pt x="707910" y="0"/>
                </a:lnTo>
                <a:lnTo>
                  <a:pt x="707910" y="878027"/>
                </a:lnTo>
                <a:lnTo>
                  <a:pt x="0" y="878027"/>
                </a:lnTo>
                <a:lnTo>
                  <a:pt x="0" y="0"/>
                </a:lnTo>
                <a:close/>
              </a:path>
            </a:pathLst>
          </a:custGeom>
          <a:blipFill rotWithShape="1">
            <a:blip r:embed="rId21">
              <a:alphaModFix/>
            </a:blip>
            <a:stretch>
              <a:fillRect b="0" l="0" r="0" t="0"/>
            </a:stretch>
          </a:blipFill>
          <a:ln>
            <a:noFill/>
          </a:ln>
        </p:spPr>
      </p:sp>
      <p:sp>
        <p:nvSpPr>
          <p:cNvPr id="549" name="Google Shape;549;p37"/>
          <p:cNvSpPr/>
          <p:nvPr/>
        </p:nvSpPr>
        <p:spPr>
          <a:xfrm>
            <a:off x="3533379" y="2820079"/>
            <a:ext cx="1076359" cy="2271999"/>
          </a:xfrm>
          <a:custGeom>
            <a:rect b="b" l="l" r="r" t="t"/>
            <a:pathLst>
              <a:path extrusionOk="0" h="2271999" w="1076359">
                <a:moveTo>
                  <a:pt x="0" y="0"/>
                </a:moveTo>
                <a:lnTo>
                  <a:pt x="1076360" y="0"/>
                </a:lnTo>
                <a:lnTo>
                  <a:pt x="1076360" y="2271999"/>
                </a:lnTo>
                <a:lnTo>
                  <a:pt x="0" y="2271999"/>
                </a:lnTo>
                <a:lnTo>
                  <a:pt x="0" y="0"/>
                </a:lnTo>
                <a:close/>
              </a:path>
            </a:pathLst>
          </a:custGeom>
          <a:blipFill rotWithShape="1">
            <a:blip r:embed="rId22">
              <a:alphaModFix/>
            </a:blip>
            <a:stretch>
              <a:fillRect b="0" l="0" r="0" t="0"/>
            </a:stretch>
          </a:blipFill>
          <a:ln>
            <a:noFill/>
          </a:ln>
        </p:spPr>
      </p:sp>
      <p:sp>
        <p:nvSpPr>
          <p:cNvPr id="550" name="Google Shape;550;p37"/>
          <p:cNvSpPr/>
          <p:nvPr/>
        </p:nvSpPr>
        <p:spPr>
          <a:xfrm>
            <a:off x="861581" y="3413415"/>
            <a:ext cx="1290135" cy="1085326"/>
          </a:xfrm>
          <a:custGeom>
            <a:rect b="b" l="l" r="r" t="t"/>
            <a:pathLst>
              <a:path extrusionOk="0" h="1085326" w="1290135">
                <a:moveTo>
                  <a:pt x="0" y="0"/>
                </a:moveTo>
                <a:lnTo>
                  <a:pt x="1290135" y="0"/>
                </a:lnTo>
                <a:lnTo>
                  <a:pt x="1290135" y="1085327"/>
                </a:lnTo>
                <a:lnTo>
                  <a:pt x="0" y="1085327"/>
                </a:lnTo>
                <a:lnTo>
                  <a:pt x="0" y="0"/>
                </a:lnTo>
                <a:close/>
              </a:path>
            </a:pathLst>
          </a:custGeom>
          <a:blipFill rotWithShape="1">
            <a:blip r:embed="rId23">
              <a:alphaModFix/>
            </a:blip>
            <a:stretch>
              <a:fillRect b="0" l="0" r="0" t="0"/>
            </a:stretch>
          </a:blipFill>
          <a:ln>
            <a:noFill/>
          </a:ln>
        </p:spPr>
      </p:sp>
      <p:sp>
        <p:nvSpPr>
          <p:cNvPr id="551" name="Google Shape;551;p37"/>
          <p:cNvSpPr/>
          <p:nvPr/>
        </p:nvSpPr>
        <p:spPr>
          <a:xfrm>
            <a:off x="7198123" y="843645"/>
            <a:ext cx="1585650" cy="1638915"/>
          </a:xfrm>
          <a:custGeom>
            <a:rect b="b" l="l" r="r" t="t"/>
            <a:pathLst>
              <a:path extrusionOk="0" h="1638915" w="1585650">
                <a:moveTo>
                  <a:pt x="0" y="0"/>
                </a:moveTo>
                <a:lnTo>
                  <a:pt x="1585650" y="0"/>
                </a:lnTo>
                <a:lnTo>
                  <a:pt x="1585650" y="1638915"/>
                </a:lnTo>
                <a:lnTo>
                  <a:pt x="0" y="1638915"/>
                </a:lnTo>
                <a:lnTo>
                  <a:pt x="0" y="0"/>
                </a:lnTo>
                <a:close/>
              </a:path>
            </a:pathLst>
          </a:custGeom>
          <a:blipFill rotWithShape="1">
            <a:blip r:embed="rId24">
              <a:alphaModFix/>
            </a:blip>
            <a:stretch>
              <a:fillRect b="0" l="0" r="0" t="0"/>
            </a:stretch>
          </a:blipFill>
          <a:ln>
            <a:noFill/>
          </a:ln>
        </p:spPr>
      </p:sp>
      <p:sp>
        <p:nvSpPr>
          <p:cNvPr id="552" name="Google Shape;552;p37"/>
          <p:cNvSpPr/>
          <p:nvPr/>
        </p:nvSpPr>
        <p:spPr>
          <a:xfrm flipH="1">
            <a:off x="12573807" y="5621346"/>
            <a:ext cx="1525850" cy="1399967"/>
          </a:xfrm>
          <a:custGeom>
            <a:rect b="b" l="l" r="r" t="t"/>
            <a:pathLst>
              <a:path extrusionOk="0" h="1399967" w="1525850">
                <a:moveTo>
                  <a:pt x="1525850" y="0"/>
                </a:moveTo>
                <a:lnTo>
                  <a:pt x="0" y="0"/>
                </a:lnTo>
                <a:lnTo>
                  <a:pt x="0" y="1399968"/>
                </a:lnTo>
                <a:lnTo>
                  <a:pt x="1525850" y="1399968"/>
                </a:lnTo>
                <a:lnTo>
                  <a:pt x="1525850" y="0"/>
                </a:lnTo>
                <a:close/>
              </a:path>
            </a:pathLst>
          </a:custGeom>
          <a:blipFill rotWithShape="1">
            <a:blip r:embed="rId25">
              <a:alphaModFix/>
            </a:blip>
            <a:stretch>
              <a:fillRect b="0" l="0" r="0" t="0"/>
            </a:stretch>
          </a:blipFill>
          <a:ln>
            <a:noFill/>
          </a:ln>
        </p:spPr>
      </p:sp>
      <p:sp>
        <p:nvSpPr>
          <p:cNvPr id="553" name="Google Shape;553;p37"/>
          <p:cNvSpPr/>
          <p:nvPr/>
        </p:nvSpPr>
        <p:spPr>
          <a:xfrm>
            <a:off x="2980969" y="7899302"/>
            <a:ext cx="1179434" cy="1444942"/>
          </a:xfrm>
          <a:custGeom>
            <a:rect b="b" l="l" r="r" t="t"/>
            <a:pathLst>
              <a:path extrusionOk="0" h="1444942" w="1179434">
                <a:moveTo>
                  <a:pt x="0" y="0"/>
                </a:moveTo>
                <a:lnTo>
                  <a:pt x="1179434" y="0"/>
                </a:lnTo>
                <a:lnTo>
                  <a:pt x="1179434" y="1444943"/>
                </a:lnTo>
                <a:lnTo>
                  <a:pt x="0" y="1444943"/>
                </a:lnTo>
                <a:lnTo>
                  <a:pt x="0" y="0"/>
                </a:lnTo>
                <a:close/>
              </a:path>
            </a:pathLst>
          </a:custGeom>
          <a:blipFill rotWithShape="1">
            <a:blip r:embed="rId26">
              <a:alphaModFix/>
            </a:blip>
            <a:stretch>
              <a:fillRect b="0" l="0" r="0" t="0"/>
            </a:stretch>
          </a:blipFill>
          <a:ln>
            <a:noFill/>
          </a:ln>
        </p:spPr>
      </p:sp>
      <p:sp>
        <p:nvSpPr>
          <p:cNvPr id="554" name="Google Shape;554;p37"/>
          <p:cNvSpPr/>
          <p:nvPr/>
        </p:nvSpPr>
        <p:spPr>
          <a:xfrm>
            <a:off x="12884030" y="8112512"/>
            <a:ext cx="700003" cy="1018522"/>
          </a:xfrm>
          <a:custGeom>
            <a:rect b="b" l="l" r="r" t="t"/>
            <a:pathLst>
              <a:path extrusionOk="0" h="1018522" w="700003">
                <a:moveTo>
                  <a:pt x="0" y="0"/>
                </a:moveTo>
                <a:lnTo>
                  <a:pt x="700002" y="0"/>
                </a:lnTo>
                <a:lnTo>
                  <a:pt x="700002" y="1018523"/>
                </a:lnTo>
                <a:lnTo>
                  <a:pt x="0" y="1018523"/>
                </a:lnTo>
                <a:lnTo>
                  <a:pt x="0" y="0"/>
                </a:lnTo>
                <a:close/>
              </a:path>
            </a:pathLst>
          </a:custGeom>
          <a:blipFill rotWithShape="1">
            <a:blip r:embed="rId27">
              <a:alphaModFix/>
            </a:blip>
            <a:stretch>
              <a:fillRect b="0" l="0" r="0" t="0"/>
            </a:stretch>
          </a:blipFill>
          <a:ln>
            <a:noFill/>
          </a:ln>
        </p:spPr>
      </p:sp>
      <p:sp>
        <p:nvSpPr>
          <p:cNvPr id="555" name="Google Shape;555;p37"/>
          <p:cNvSpPr/>
          <p:nvPr/>
        </p:nvSpPr>
        <p:spPr>
          <a:xfrm>
            <a:off x="4990218" y="7976373"/>
            <a:ext cx="1200445" cy="1290801"/>
          </a:xfrm>
          <a:custGeom>
            <a:rect b="b" l="l" r="r" t="t"/>
            <a:pathLst>
              <a:path extrusionOk="0" h="1290801" w="1200445">
                <a:moveTo>
                  <a:pt x="0" y="0"/>
                </a:moveTo>
                <a:lnTo>
                  <a:pt x="1200444" y="0"/>
                </a:lnTo>
                <a:lnTo>
                  <a:pt x="1200444" y="1290801"/>
                </a:lnTo>
                <a:lnTo>
                  <a:pt x="0" y="1290801"/>
                </a:lnTo>
                <a:lnTo>
                  <a:pt x="0" y="0"/>
                </a:lnTo>
                <a:close/>
              </a:path>
            </a:pathLst>
          </a:custGeom>
          <a:blipFill rotWithShape="1">
            <a:blip r:embed="rId28">
              <a:alphaModFix/>
            </a:blip>
            <a:stretch>
              <a:fillRect b="0" l="0" r="0" t="0"/>
            </a:stretch>
          </a:blipFill>
          <a:ln>
            <a:noFill/>
          </a:ln>
        </p:spPr>
      </p:sp>
      <p:sp>
        <p:nvSpPr>
          <p:cNvPr id="556" name="Google Shape;556;p37"/>
          <p:cNvSpPr/>
          <p:nvPr/>
        </p:nvSpPr>
        <p:spPr>
          <a:xfrm>
            <a:off x="14413847" y="8035002"/>
            <a:ext cx="1388808" cy="1173543"/>
          </a:xfrm>
          <a:custGeom>
            <a:rect b="b" l="l" r="r" t="t"/>
            <a:pathLst>
              <a:path extrusionOk="0" h="1173543" w="1388808">
                <a:moveTo>
                  <a:pt x="0" y="0"/>
                </a:moveTo>
                <a:lnTo>
                  <a:pt x="1388808" y="0"/>
                </a:lnTo>
                <a:lnTo>
                  <a:pt x="1388808" y="1173543"/>
                </a:lnTo>
                <a:lnTo>
                  <a:pt x="0" y="1173543"/>
                </a:lnTo>
                <a:lnTo>
                  <a:pt x="0" y="0"/>
                </a:lnTo>
                <a:close/>
              </a:path>
            </a:pathLst>
          </a:custGeom>
          <a:blipFill rotWithShape="1">
            <a:blip r:embed="rId29">
              <a:alphaModFix/>
            </a:blip>
            <a:stretch>
              <a:fillRect b="0" l="0" r="0" t="0"/>
            </a:stretch>
          </a:blipFill>
          <a:ln>
            <a:noFill/>
          </a:ln>
        </p:spPr>
      </p:sp>
      <p:sp>
        <p:nvSpPr>
          <p:cNvPr id="557" name="Google Shape;557;p37"/>
          <p:cNvSpPr/>
          <p:nvPr/>
        </p:nvSpPr>
        <p:spPr>
          <a:xfrm>
            <a:off x="9635381" y="8040902"/>
            <a:ext cx="469054" cy="1161744"/>
          </a:xfrm>
          <a:custGeom>
            <a:rect b="b" l="l" r="r" t="t"/>
            <a:pathLst>
              <a:path extrusionOk="0" h="1161744" w="469054">
                <a:moveTo>
                  <a:pt x="0" y="0"/>
                </a:moveTo>
                <a:lnTo>
                  <a:pt x="469054" y="0"/>
                </a:lnTo>
                <a:lnTo>
                  <a:pt x="469054" y="1161743"/>
                </a:lnTo>
                <a:lnTo>
                  <a:pt x="0" y="1161743"/>
                </a:lnTo>
                <a:lnTo>
                  <a:pt x="0" y="0"/>
                </a:lnTo>
                <a:close/>
              </a:path>
            </a:pathLst>
          </a:custGeom>
          <a:blipFill rotWithShape="1">
            <a:blip r:embed="rId30">
              <a:alphaModFix/>
            </a:blip>
            <a:stretch>
              <a:fillRect b="0" l="0" r="0" t="0"/>
            </a:stretch>
          </a:blipFill>
          <a:ln>
            <a:noFill/>
          </a:ln>
        </p:spPr>
      </p:sp>
      <p:sp>
        <p:nvSpPr>
          <p:cNvPr id="558" name="Google Shape;558;p37"/>
          <p:cNvSpPr/>
          <p:nvPr/>
        </p:nvSpPr>
        <p:spPr>
          <a:xfrm>
            <a:off x="10483055" y="5741419"/>
            <a:ext cx="1151125" cy="1159823"/>
          </a:xfrm>
          <a:custGeom>
            <a:rect b="b" l="l" r="r" t="t"/>
            <a:pathLst>
              <a:path extrusionOk="0" h="1159823" w="1151125">
                <a:moveTo>
                  <a:pt x="0" y="0"/>
                </a:moveTo>
                <a:lnTo>
                  <a:pt x="1151125" y="0"/>
                </a:lnTo>
                <a:lnTo>
                  <a:pt x="1151125" y="1159823"/>
                </a:lnTo>
                <a:lnTo>
                  <a:pt x="0" y="1159823"/>
                </a:lnTo>
                <a:lnTo>
                  <a:pt x="0" y="0"/>
                </a:lnTo>
                <a:close/>
              </a:path>
            </a:pathLst>
          </a:custGeom>
          <a:blipFill rotWithShape="1">
            <a:blip r:embed="rId31">
              <a:alphaModFix/>
            </a:blip>
            <a:stretch>
              <a:fillRect b="0" l="0" r="0" t="0"/>
            </a:stretch>
          </a:blipFill>
          <a:ln>
            <a:noFill/>
          </a:ln>
        </p:spPr>
      </p:sp>
      <p:sp>
        <p:nvSpPr>
          <p:cNvPr id="559" name="Google Shape;559;p37"/>
          <p:cNvSpPr/>
          <p:nvPr/>
        </p:nvSpPr>
        <p:spPr>
          <a:xfrm>
            <a:off x="8176063" y="8198578"/>
            <a:ext cx="629504" cy="846391"/>
          </a:xfrm>
          <a:custGeom>
            <a:rect b="b" l="l" r="r" t="t"/>
            <a:pathLst>
              <a:path extrusionOk="0" h="846391" w="629504">
                <a:moveTo>
                  <a:pt x="0" y="0"/>
                </a:moveTo>
                <a:lnTo>
                  <a:pt x="629503" y="0"/>
                </a:lnTo>
                <a:lnTo>
                  <a:pt x="629503" y="846391"/>
                </a:lnTo>
                <a:lnTo>
                  <a:pt x="0" y="846391"/>
                </a:lnTo>
                <a:lnTo>
                  <a:pt x="0" y="0"/>
                </a:lnTo>
                <a:close/>
              </a:path>
            </a:pathLst>
          </a:custGeom>
          <a:blipFill rotWithShape="1">
            <a:blip r:embed="rId32">
              <a:alphaModFix/>
            </a:blip>
            <a:stretch>
              <a:fillRect b="0" l="0" r="0" t="0"/>
            </a:stretch>
          </a:blipFill>
          <a:ln>
            <a:noFill/>
          </a:ln>
        </p:spPr>
      </p:sp>
      <p:sp>
        <p:nvSpPr>
          <p:cNvPr id="560" name="Google Shape;560;p37"/>
          <p:cNvSpPr/>
          <p:nvPr/>
        </p:nvSpPr>
        <p:spPr>
          <a:xfrm>
            <a:off x="15039285" y="5894169"/>
            <a:ext cx="653557" cy="854323"/>
          </a:xfrm>
          <a:custGeom>
            <a:rect b="b" l="l" r="r" t="t"/>
            <a:pathLst>
              <a:path extrusionOk="0" h="854323" w="653557">
                <a:moveTo>
                  <a:pt x="0" y="0"/>
                </a:moveTo>
                <a:lnTo>
                  <a:pt x="653557" y="0"/>
                </a:lnTo>
                <a:lnTo>
                  <a:pt x="653557" y="854323"/>
                </a:lnTo>
                <a:lnTo>
                  <a:pt x="0" y="854323"/>
                </a:lnTo>
                <a:lnTo>
                  <a:pt x="0" y="0"/>
                </a:lnTo>
                <a:close/>
              </a:path>
            </a:pathLst>
          </a:custGeom>
          <a:blipFill rotWithShape="1">
            <a:blip r:embed="rId33">
              <a:alphaModFix/>
            </a:blip>
            <a:stretch>
              <a:fillRect b="0" l="0" r="0" t="0"/>
            </a:stretch>
          </a:blipFill>
          <a:ln>
            <a:noFill/>
          </a:ln>
        </p:spPr>
      </p:sp>
      <p:sp>
        <p:nvSpPr>
          <p:cNvPr id="561" name="Google Shape;561;p37"/>
          <p:cNvSpPr/>
          <p:nvPr/>
        </p:nvSpPr>
        <p:spPr>
          <a:xfrm>
            <a:off x="4720467" y="5585671"/>
            <a:ext cx="811065" cy="1471319"/>
          </a:xfrm>
          <a:custGeom>
            <a:rect b="b" l="l" r="r" t="t"/>
            <a:pathLst>
              <a:path extrusionOk="0" h="1471319" w="811065">
                <a:moveTo>
                  <a:pt x="0" y="0"/>
                </a:moveTo>
                <a:lnTo>
                  <a:pt x="811065" y="0"/>
                </a:lnTo>
                <a:lnTo>
                  <a:pt x="811065" y="1471319"/>
                </a:lnTo>
                <a:lnTo>
                  <a:pt x="0" y="1471319"/>
                </a:lnTo>
                <a:lnTo>
                  <a:pt x="0" y="0"/>
                </a:lnTo>
                <a:close/>
              </a:path>
            </a:pathLst>
          </a:custGeom>
          <a:blipFill rotWithShape="1">
            <a:blip r:embed="rId34">
              <a:alphaModFix/>
            </a:blip>
            <a:stretch>
              <a:fillRect b="0" l="0" r="0" t="0"/>
            </a:stretch>
          </a:blipFill>
          <a:ln>
            <a:noFill/>
          </a:ln>
        </p:spPr>
      </p:sp>
      <p:sp>
        <p:nvSpPr>
          <p:cNvPr id="562" name="Google Shape;562;p37"/>
          <p:cNvSpPr/>
          <p:nvPr/>
        </p:nvSpPr>
        <p:spPr>
          <a:xfrm>
            <a:off x="669071" y="8214201"/>
            <a:ext cx="1482083" cy="815146"/>
          </a:xfrm>
          <a:custGeom>
            <a:rect b="b" l="l" r="r" t="t"/>
            <a:pathLst>
              <a:path extrusionOk="0" h="815146" w="1482083">
                <a:moveTo>
                  <a:pt x="0" y="0"/>
                </a:moveTo>
                <a:lnTo>
                  <a:pt x="1482084" y="0"/>
                </a:lnTo>
                <a:lnTo>
                  <a:pt x="1482084" y="815146"/>
                </a:lnTo>
                <a:lnTo>
                  <a:pt x="0" y="815146"/>
                </a:lnTo>
                <a:lnTo>
                  <a:pt x="0" y="0"/>
                </a:lnTo>
                <a:close/>
              </a:path>
            </a:pathLst>
          </a:custGeom>
          <a:blipFill rotWithShape="1">
            <a:blip r:embed="rId35">
              <a:alphaModFix/>
            </a:blip>
            <a:stretch>
              <a:fillRect b="0" l="0" r="0" t="0"/>
            </a:stretch>
          </a:blipFill>
          <a:ln>
            <a:noFill/>
          </a:ln>
        </p:spPr>
      </p:sp>
      <p:sp>
        <p:nvSpPr>
          <p:cNvPr id="563" name="Google Shape;563;p37"/>
          <p:cNvSpPr/>
          <p:nvPr/>
        </p:nvSpPr>
        <p:spPr>
          <a:xfrm>
            <a:off x="16632469" y="5781981"/>
            <a:ext cx="887229" cy="1078698"/>
          </a:xfrm>
          <a:custGeom>
            <a:rect b="b" l="l" r="r" t="t"/>
            <a:pathLst>
              <a:path extrusionOk="0" h="1078698" w="887229">
                <a:moveTo>
                  <a:pt x="0" y="0"/>
                </a:moveTo>
                <a:lnTo>
                  <a:pt x="887229" y="0"/>
                </a:lnTo>
                <a:lnTo>
                  <a:pt x="887229" y="1078698"/>
                </a:lnTo>
                <a:lnTo>
                  <a:pt x="0" y="1078698"/>
                </a:lnTo>
                <a:lnTo>
                  <a:pt x="0" y="0"/>
                </a:lnTo>
                <a:close/>
              </a:path>
            </a:pathLst>
          </a:custGeom>
          <a:blipFill rotWithShape="1">
            <a:blip r:embed="rId36">
              <a:alphaModFix/>
            </a:blip>
            <a:stretch>
              <a:fillRect b="0" l="0" r="0" t="0"/>
            </a:stretch>
          </a:blipFill>
          <a:ln>
            <a:noFill/>
          </a:ln>
        </p:spPr>
      </p:sp>
      <p:sp>
        <p:nvSpPr>
          <p:cNvPr id="564" name="Google Shape;564;p37"/>
          <p:cNvSpPr/>
          <p:nvPr/>
        </p:nvSpPr>
        <p:spPr>
          <a:xfrm>
            <a:off x="2953466" y="5506184"/>
            <a:ext cx="827373" cy="1630292"/>
          </a:xfrm>
          <a:custGeom>
            <a:rect b="b" l="l" r="r" t="t"/>
            <a:pathLst>
              <a:path extrusionOk="0" h="1630292" w="827373">
                <a:moveTo>
                  <a:pt x="0" y="0"/>
                </a:moveTo>
                <a:lnTo>
                  <a:pt x="827374" y="0"/>
                </a:lnTo>
                <a:lnTo>
                  <a:pt x="827374" y="1630292"/>
                </a:lnTo>
                <a:lnTo>
                  <a:pt x="0" y="1630292"/>
                </a:lnTo>
                <a:lnTo>
                  <a:pt x="0" y="0"/>
                </a:lnTo>
                <a:close/>
              </a:path>
            </a:pathLst>
          </a:custGeom>
          <a:blipFill rotWithShape="1">
            <a:blip r:embed="rId37">
              <a:alphaModFix/>
            </a:blip>
            <a:stretch>
              <a:fillRect b="0" l="0" r="0" t="0"/>
            </a:stretch>
          </a:blipFill>
          <a:ln>
            <a:noFill/>
          </a:ln>
        </p:spPr>
      </p:sp>
      <p:sp>
        <p:nvSpPr>
          <p:cNvPr id="565" name="Google Shape;565;p37"/>
          <p:cNvSpPr/>
          <p:nvPr/>
        </p:nvSpPr>
        <p:spPr>
          <a:xfrm>
            <a:off x="8633564" y="5478864"/>
            <a:ext cx="909863" cy="1684932"/>
          </a:xfrm>
          <a:custGeom>
            <a:rect b="b" l="l" r="r" t="t"/>
            <a:pathLst>
              <a:path extrusionOk="0" h="1684932" w="909863">
                <a:moveTo>
                  <a:pt x="0" y="0"/>
                </a:moveTo>
                <a:lnTo>
                  <a:pt x="909864" y="0"/>
                </a:lnTo>
                <a:lnTo>
                  <a:pt x="909864" y="1684932"/>
                </a:lnTo>
                <a:lnTo>
                  <a:pt x="0" y="1684932"/>
                </a:lnTo>
                <a:lnTo>
                  <a:pt x="0" y="0"/>
                </a:lnTo>
                <a:close/>
              </a:path>
            </a:pathLst>
          </a:custGeom>
          <a:blipFill rotWithShape="1">
            <a:blip r:embed="rId38">
              <a:alphaModFix/>
            </a:blip>
            <a:stretch>
              <a:fillRect b="0" l="0" r="0" t="0"/>
            </a:stretch>
          </a:blipFill>
          <a:ln>
            <a:noFill/>
          </a:ln>
        </p:spPr>
      </p:sp>
      <p:sp>
        <p:nvSpPr>
          <p:cNvPr id="566" name="Google Shape;566;p37"/>
          <p:cNvSpPr/>
          <p:nvPr/>
        </p:nvSpPr>
        <p:spPr>
          <a:xfrm>
            <a:off x="16632469" y="7822276"/>
            <a:ext cx="1019360" cy="1598996"/>
          </a:xfrm>
          <a:custGeom>
            <a:rect b="b" l="l" r="r" t="t"/>
            <a:pathLst>
              <a:path extrusionOk="0" h="1598996" w="1019360">
                <a:moveTo>
                  <a:pt x="0" y="0"/>
                </a:moveTo>
                <a:lnTo>
                  <a:pt x="1019360" y="0"/>
                </a:lnTo>
                <a:lnTo>
                  <a:pt x="1019360" y="1598996"/>
                </a:lnTo>
                <a:lnTo>
                  <a:pt x="0" y="1598996"/>
                </a:lnTo>
                <a:lnTo>
                  <a:pt x="0" y="0"/>
                </a:lnTo>
                <a:close/>
              </a:path>
            </a:pathLst>
          </a:custGeom>
          <a:blipFill rotWithShape="1">
            <a:blip r:embed="rId39">
              <a:alphaModFix/>
            </a:blip>
            <a:stretch>
              <a:fillRect b="0" l="0" r="0" t="0"/>
            </a:stretch>
          </a:blipFill>
          <a:ln>
            <a:noFill/>
          </a:ln>
        </p:spPr>
      </p:sp>
      <p:sp>
        <p:nvSpPr>
          <p:cNvPr id="567" name="Google Shape;567;p37"/>
          <p:cNvSpPr/>
          <p:nvPr/>
        </p:nvSpPr>
        <p:spPr>
          <a:xfrm flipH="1">
            <a:off x="6471159" y="5480933"/>
            <a:ext cx="1222778" cy="1680794"/>
          </a:xfrm>
          <a:custGeom>
            <a:rect b="b" l="l" r="r" t="t"/>
            <a:pathLst>
              <a:path extrusionOk="0" h="1680794" w="1222778">
                <a:moveTo>
                  <a:pt x="1222778" y="0"/>
                </a:moveTo>
                <a:lnTo>
                  <a:pt x="0" y="0"/>
                </a:lnTo>
                <a:lnTo>
                  <a:pt x="0" y="1680794"/>
                </a:lnTo>
                <a:lnTo>
                  <a:pt x="1222778" y="1680794"/>
                </a:lnTo>
                <a:lnTo>
                  <a:pt x="1222778" y="0"/>
                </a:lnTo>
                <a:close/>
              </a:path>
            </a:pathLst>
          </a:custGeom>
          <a:blipFill rotWithShape="1">
            <a:blip r:embed="rId40">
              <a:alphaModFix/>
            </a:blip>
            <a:stretch>
              <a:fillRect b="0" l="0" r="0" t="0"/>
            </a:stretch>
          </a:blipFill>
          <a:ln>
            <a:noFill/>
          </a:ln>
        </p:spPr>
      </p:sp>
      <p:sp>
        <p:nvSpPr>
          <p:cNvPr id="568" name="Google Shape;568;p37"/>
          <p:cNvSpPr/>
          <p:nvPr/>
        </p:nvSpPr>
        <p:spPr>
          <a:xfrm>
            <a:off x="10934249" y="7748505"/>
            <a:ext cx="1119966" cy="1746536"/>
          </a:xfrm>
          <a:custGeom>
            <a:rect b="b" l="l" r="r" t="t"/>
            <a:pathLst>
              <a:path extrusionOk="0" h="1746536" w="1119966">
                <a:moveTo>
                  <a:pt x="0" y="0"/>
                </a:moveTo>
                <a:lnTo>
                  <a:pt x="1119966" y="0"/>
                </a:lnTo>
                <a:lnTo>
                  <a:pt x="1119966" y="1746537"/>
                </a:lnTo>
                <a:lnTo>
                  <a:pt x="0" y="1746537"/>
                </a:lnTo>
                <a:lnTo>
                  <a:pt x="0" y="0"/>
                </a:lnTo>
                <a:close/>
              </a:path>
            </a:pathLst>
          </a:custGeom>
          <a:blipFill rotWithShape="1">
            <a:blip r:embed="rId41">
              <a:alphaModFix/>
            </a:blip>
            <a:stretch>
              <a:fillRect b="0" l="0" r="0" t="0"/>
            </a:stretch>
          </a:blipFill>
          <a:ln>
            <a:noFill/>
          </a:ln>
        </p:spPr>
      </p:sp>
      <p:sp>
        <p:nvSpPr>
          <p:cNvPr id="569" name="Google Shape;569;p37"/>
          <p:cNvSpPr/>
          <p:nvPr/>
        </p:nvSpPr>
        <p:spPr>
          <a:xfrm flipH="1">
            <a:off x="861581" y="5434978"/>
            <a:ext cx="1152258" cy="1772705"/>
          </a:xfrm>
          <a:custGeom>
            <a:rect b="b" l="l" r="r" t="t"/>
            <a:pathLst>
              <a:path extrusionOk="0" h="1772705" w="1152258">
                <a:moveTo>
                  <a:pt x="1152258" y="0"/>
                </a:moveTo>
                <a:lnTo>
                  <a:pt x="0" y="0"/>
                </a:lnTo>
                <a:lnTo>
                  <a:pt x="0" y="1772704"/>
                </a:lnTo>
                <a:lnTo>
                  <a:pt x="1152258" y="1772704"/>
                </a:lnTo>
                <a:lnTo>
                  <a:pt x="1152258" y="0"/>
                </a:lnTo>
                <a:close/>
              </a:path>
            </a:pathLst>
          </a:custGeom>
          <a:blipFill rotWithShape="1">
            <a:blip r:embed="rId42">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113" name="Shape 113"/>
        <p:cNvGrpSpPr/>
        <p:nvPr/>
      </p:nvGrpSpPr>
      <p:grpSpPr>
        <a:xfrm>
          <a:off x="0" y="0"/>
          <a:ext cx="0" cy="0"/>
          <a:chOff x="0" y="0"/>
          <a:chExt cx="0" cy="0"/>
        </a:xfrm>
      </p:grpSpPr>
      <p:grpSp>
        <p:nvGrpSpPr>
          <p:cNvPr id="114" name="Google Shape;114;p15"/>
          <p:cNvGrpSpPr/>
          <p:nvPr/>
        </p:nvGrpSpPr>
        <p:grpSpPr>
          <a:xfrm>
            <a:off x="1621656" y="4207544"/>
            <a:ext cx="3086100" cy="4134425"/>
            <a:chOff x="0" y="-47625"/>
            <a:chExt cx="812800" cy="1088902"/>
          </a:xfrm>
        </p:grpSpPr>
        <p:sp>
          <p:nvSpPr>
            <p:cNvPr id="115" name="Google Shape;115;p15"/>
            <p:cNvSpPr/>
            <p:nvPr/>
          </p:nvSpPr>
          <p:spPr>
            <a:xfrm>
              <a:off x="0" y="0"/>
              <a:ext cx="812800" cy="1041277"/>
            </a:xfrm>
            <a:custGeom>
              <a:rect b="b" l="l" r="r" t="t"/>
              <a:pathLst>
                <a:path extrusionOk="0" h="1041277" w="812800">
                  <a:moveTo>
                    <a:pt x="0" y="0"/>
                  </a:moveTo>
                  <a:lnTo>
                    <a:pt x="812800" y="0"/>
                  </a:lnTo>
                  <a:lnTo>
                    <a:pt x="812800" y="1041277"/>
                  </a:lnTo>
                  <a:lnTo>
                    <a:pt x="0" y="1041277"/>
                  </a:lnTo>
                  <a:close/>
                </a:path>
              </a:pathLst>
            </a:custGeom>
            <a:solidFill>
              <a:srgbClr val="FFFFFF"/>
            </a:solidFill>
            <a:ln>
              <a:noFill/>
            </a:ln>
          </p:spPr>
        </p:sp>
        <p:sp>
          <p:nvSpPr>
            <p:cNvPr id="116" name="Google Shape;116;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15"/>
          <p:cNvGrpSpPr/>
          <p:nvPr/>
        </p:nvGrpSpPr>
        <p:grpSpPr>
          <a:xfrm>
            <a:off x="13478614" y="4207544"/>
            <a:ext cx="3086100" cy="4134425"/>
            <a:chOff x="0" y="-47625"/>
            <a:chExt cx="812800" cy="1088902"/>
          </a:xfrm>
        </p:grpSpPr>
        <p:sp>
          <p:nvSpPr>
            <p:cNvPr id="118" name="Google Shape;118;p15"/>
            <p:cNvSpPr/>
            <p:nvPr/>
          </p:nvSpPr>
          <p:spPr>
            <a:xfrm>
              <a:off x="0" y="0"/>
              <a:ext cx="812800" cy="1041277"/>
            </a:xfrm>
            <a:custGeom>
              <a:rect b="b" l="l" r="r" t="t"/>
              <a:pathLst>
                <a:path extrusionOk="0" h="1041277" w="812800">
                  <a:moveTo>
                    <a:pt x="0" y="0"/>
                  </a:moveTo>
                  <a:lnTo>
                    <a:pt x="812800" y="0"/>
                  </a:lnTo>
                  <a:lnTo>
                    <a:pt x="812800" y="1041277"/>
                  </a:lnTo>
                  <a:lnTo>
                    <a:pt x="0" y="1041277"/>
                  </a:lnTo>
                  <a:close/>
                </a:path>
              </a:pathLst>
            </a:custGeom>
            <a:solidFill>
              <a:srgbClr val="FFFFFF"/>
            </a:solidFill>
            <a:ln>
              <a:noFill/>
            </a:ln>
          </p:spPr>
        </p:sp>
        <p:sp>
          <p:nvSpPr>
            <p:cNvPr id="119" name="Google Shape;119;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0" name="Google Shape;120;p15"/>
          <p:cNvSpPr txBox="1"/>
          <p:nvPr/>
        </p:nvSpPr>
        <p:spPr>
          <a:xfrm>
            <a:off x="1913717" y="4737248"/>
            <a:ext cx="2705238"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25573E"/>
                </a:solidFill>
                <a:latin typeface="Pacifico"/>
                <a:ea typeface="Pacifico"/>
                <a:cs typeface="Pacifico"/>
                <a:sym typeface="Pacifico"/>
              </a:rPr>
              <a:t>01</a:t>
            </a:r>
            <a:endParaRPr/>
          </a:p>
        </p:txBody>
      </p:sp>
      <p:grpSp>
        <p:nvGrpSpPr>
          <p:cNvPr id="121" name="Google Shape;121;p15"/>
          <p:cNvGrpSpPr/>
          <p:nvPr/>
        </p:nvGrpSpPr>
        <p:grpSpPr>
          <a:xfrm>
            <a:off x="7600950" y="4207544"/>
            <a:ext cx="3086100" cy="4134425"/>
            <a:chOff x="0" y="-47625"/>
            <a:chExt cx="812800" cy="1088902"/>
          </a:xfrm>
        </p:grpSpPr>
        <p:sp>
          <p:nvSpPr>
            <p:cNvPr id="122" name="Google Shape;122;p15"/>
            <p:cNvSpPr/>
            <p:nvPr/>
          </p:nvSpPr>
          <p:spPr>
            <a:xfrm>
              <a:off x="0" y="0"/>
              <a:ext cx="812800" cy="1041277"/>
            </a:xfrm>
            <a:custGeom>
              <a:rect b="b" l="l" r="r" t="t"/>
              <a:pathLst>
                <a:path extrusionOk="0" h="1041277" w="812800">
                  <a:moveTo>
                    <a:pt x="0" y="0"/>
                  </a:moveTo>
                  <a:lnTo>
                    <a:pt x="812800" y="0"/>
                  </a:lnTo>
                  <a:lnTo>
                    <a:pt x="812800" y="1041277"/>
                  </a:lnTo>
                  <a:lnTo>
                    <a:pt x="0" y="1041277"/>
                  </a:lnTo>
                  <a:close/>
                </a:path>
              </a:pathLst>
            </a:custGeom>
            <a:solidFill>
              <a:srgbClr val="FFFFFF"/>
            </a:solidFill>
            <a:ln>
              <a:noFill/>
            </a:ln>
          </p:spPr>
        </p:sp>
        <p:sp>
          <p:nvSpPr>
            <p:cNvPr id="123" name="Google Shape;123;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 name="Google Shape;124;p15"/>
          <p:cNvSpPr txBox="1"/>
          <p:nvPr/>
        </p:nvSpPr>
        <p:spPr>
          <a:xfrm>
            <a:off x="7791381" y="4737248"/>
            <a:ext cx="2705238"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25573E"/>
                </a:solidFill>
                <a:latin typeface="Pacifico"/>
                <a:ea typeface="Pacifico"/>
                <a:cs typeface="Pacifico"/>
                <a:sym typeface="Pacifico"/>
              </a:rPr>
              <a:t>02</a:t>
            </a:r>
            <a:endParaRPr/>
          </a:p>
        </p:txBody>
      </p:sp>
      <p:sp>
        <p:nvSpPr>
          <p:cNvPr id="125" name="Google Shape;125;p15"/>
          <p:cNvSpPr txBox="1"/>
          <p:nvPr/>
        </p:nvSpPr>
        <p:spPr>
          <a:xfrm>
            <a:off x="13669045" y="4737248"/>
            <a:ext cx="2705238"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25573E"/>
                </a:solidFill>
                <a:latin typeface="Pacifico"/>
                <a:ea typeface="Pacifico"/>
                <a:cs typeface="Pacifico"/>
                <a:sym typeface="Pacifico"/>
              </a:rPr>
              <a:t>03</a:t>
            </a:r>
            <a:endParaRPr/>
          </a:p>
        </p:txBody>
      </p:sp>
      <p:sp>
        <p:nvSpPr>
          <p:cNvPr id="126" name="Google Shape;126;p15"/>
          <p:cNvSpPr/>
          <p:nvPr/>
        </p:nvSpPr>
        <p:spPr>
          <a:xfrm>
            <a:off x="1240242" y="3470723"/>
            <a:ext cx="4052187" cy="1515225"/>
          </a:xfrm>
          <a:custGeom>
            <a:rect b="b" l="l" r="r" t="t"/>
            <a:pathLst>
              <a:path extrusionOk="0" h="1515225" w="4052187">
                <a:moveTo>
                  <a:pt x="0" y="0"/>
                </a:moveTo>
                <a:lnTo>
                  <a:pt x="4052187" y="0"/>
                </a:lnTo>
                <a:lnTo>
                  <a:pt x="4052187" y="1515226"/>
                </a:lnTo>
                <a:lnTo>
                  <a:pt x="0" y="1515226"/>
                </a:lnTo>
                <a:lnTo>
                  <a:pt x="0" y="0"/>
                </a:lnTo>
                <a:close/>
              </a:path>
            </a:pathLst>
          </a:custGeom>
          <a:blipFill rotWithShape="1">
            <a:blip r:embed="rId3">
              <a:alphaModFix/>
            </a:blip>
            <a:stretch>
              <a:fillRect b="-288983" l="0" r="0" t="0"/>
            </a:stretch>
          </a:blipFill>
          <a:ln>
            <a:noFill/>
          </a:ln>
        </p:spPr>
      </p:sp>
      <p:sp>
        <p:nvSpPr>
          <p:cNvPr id="127" name="Google Shape;127;p15"/>
          <p:cNvSpPr/>
          <p:nvPr/>
        </p:nvSpPr>
        <p:spPr>
          <a:xfrm>
            <a:off x="1240242" y="7584357"/>
            <a:ext cx="4052187" cy="1515225"/>
          </a:xfrm>
          <a:custGeom>
            <a:rect b="b" l="l" r="r" t="t"/>
            <a:pathLst>
              <a:path extrusionOk="0" h="1515225" w="4052187">
                <a:moveTo>
                  <a:pt x="0" y="0"/>
                </a:moveTo>
                <a:lnTo>
                  <a:pt x="4052187" y="0"/>
                </a:lnTo>
                <a:lnTo>
                  <a:pt x="4052187" y="1515226"/>
                </a:lnTo>
                <a:lnTo>
                  <a:pt x="0" y="1515226"/>
                </a:lnTo>
                <a:lnTo>
                  <a:pt x="0" y="0"/>
                </a:lnTo>
                <a:close/>
              </a:path>
            </a:pathLst>
          </a:custGeom>
          <a:blipFill rotWithShape="1">
            <a:blip r:embed="rId3">
              <a:alphaModFix/>
            </a:blip>
            <a:stretch>
              <a:fillRect b="0" l="0" r="0" t="-288983"/>
            </a:stretch>
          </a:blipFill>
          <a:ln>
            <a:noFill/>
          </a:ln>
        </p:spPr>
      </p:sp>
      <p:sp>
        <p:nvSpPr>
          <p:cNvPr id="128" name="Google Shape;128;p15"/>
          <p:cNvSpPr/>
          <p:nvPr/>
        </p:nvSpPr>
        <p:spPr>
          <a:xfrm>
            <a:off x="7117906" y="7584357"/>
            <a:ext cx="4052187" cy="1515225"/>
          </a:xfrm>
          <a:custGeom>
            <a:rect b="b" l="l" r="r" t="t"/>
            <a:pathLst>
              <a:path extrusionOk="0" h="1515225" w="4052187">
                <a:moveTo>
                  <a:pt x="0" y="0"/>
                </a:moveTo>
                <a:lnTo>
                  <a:pt x="4052188" y="0"/>
                </a:lnTo>
                <a:lnTo>
                  <a:pt x="4052188" y="1515226"/>
                </a:lnTo>
                <a:lnTo>
                  <a:pt x="0" y="1515226"/>
                </a:lnTo>
                <a:lnTo>
                  <a:pt x="0" y="0"/>
                </a:lnTo>
                <a:close/>
              </a:path>
            </a:pathLst>
          </a:custGeom>
          <a:blipFill rotWithShape="1">
            <a:blip r:embed="rId3">
              <a:alphaModFix/>
            </a:blip>
            <a:stretch>
              <a:fillRect b="0" l="0" r="0" t="-288983"/>
            </a:stretch>
          </a:blipFill>
          <a:ln>
            <a:noFill/>
          </a:ln>
        </p:spPr>
      </p:sp>
      <p:sp>
        <p:nvSpPr>
          <p:cNvPr id="129" name="Google Shape;129;p15"/>
          <p:cNvSpPr/>
          <p:nvPr/>
        </p:nvSpPr>
        <p:spPr>
          <a:xfrm>
            <a:off x="12995571" y="7584357"/>
            <a:ext cx="4052187" cy="1515225"/>
          </a:xfrm>
          <a:custGeom>
            <a:rect b="b" l="l" r="r" t="t"/>
            <a:pathLst>
              <a:path extrusionOk="0" h="1515225" w="4052187">
                <a:moveTo>
                  <a:pt x="0" y="0"/>
                </a:moveTo>
                <a:lnTo>
                  <a:pt x="4052187" y="0"/>
                </a:lnTo>
                <a:lnTo>
                  <a:pt x="4052187" y="1515226"/>
                </a:lnTo>
                <a:lnTo>
                  <a:pt x="0" y="1515226"/>
                </a:lnTo>
                <a:lnTo>
                  <a:pt x="0" y="0"/>
                </a:lnTo>
                <a:close/>
              </a:path>
            </a:pathLst>
          </a:custGeom>
          <a:blipFill rotWithShape="1">
            <a:blip r:embed="rId3">
              <a:alphaModFix/>
            </a:blip>
            <a:stretch>
              <a:fillRect b="0" l="0" r="0" t="-288983"/>
            </a:stretch>
          </a:blipFill>
          <a:ln>
            <a:noFill/>
          </a:ln>
        </p:spPr>
      </p:sp>
      <p:sp>
        <p:nvSpPr>
          <p:cNvPr id="130" name="Google Shape;130;p15"/>
          <p:cNvSpPr/>
          <p:nvPr/>
        </p:nvSpPr>
        <p:spPr>
          <a:xfrm>
            <a:off x="7117906" y="3470723"/>
            <a:ext cx="4052187" cy="1515225"/>
          </a:xfrm>
          <a:custGeom>
            <a:rect b="b" l="l" r="r" t="t"/>
            <a:pathLst>
              <a:path extrusionOk="0" h="1515225" w="4052187">
                <a:moveTo>
                  <a:pt x="0" y="0"/>
                </a:moveTo>
                <a:lnTo>
                  <a:pt x="4052188" y="0"/>
                </a:lnTo>
                <a:lnTo>
                  <a:pt x="4052188" y="1515226"/>
                </a:lnTo>
                <a:lnTo>
                  <a:pt x="0" y="1515226"/>
                </a:lnTo>
                <a:lnTo>
                  <a:pt x="0" y="0"/>
                </a:lnTo>
                <a:close/>
              </a:path>
            </a:pathLst>
          </a:custGeom>
          <a:blipFill rotWithShape="1">
            <a:blip r:embed="rId3">
              <a:alphaModFix/>
            </a:blip>
            <a:stretch>
              <a:fillRect b="-288983" l="0" r="0" t="0"/>
            </a:stretch>
          </a:blipFill>
          <a:ln>
            <a:noFill/>
          </a:ln>
        </p:spPr>
      </p:sp>
      <p:sp>
        <p:nvSpPr>
          <p:cNvPr id="131" name="Google Shape;131;p15"/>
          <p:cNvSpPr/>
          <p:nvPr/>
        </p:nvSpPr>
        <p:spPr>
          <a:xfrm>
            <a:off x="7117906" y="3470723"/>
            <a:ext cx="4052187" cy="1515225"/>
          </a:xfrm>
          <a:custGeom>
            <a:rect b="b" l="l" r="r" t="t"/>
            <a:pathLst>
              <a:path extrusionOk="0" h="1515225" w="4052187">
                <a:moveTo>
                  <a:pt x="0" y="0"/>
                </a:moveTo>
                <a:lnTo>
                  <a:pt x="4052188" y="0"/>
                </a:lnTo>
                <a:lnTo>
                  <a:pt x="4052188" y="1515226"/>
                </a:lnTo>
                <a:lnTo>
                  <a:pt x="0" y="1515226"/>
                </a:lnTo>
                <a:lnTo>
                  <a:pt x="0" y="0"/>
                </a:lnTo>
                <a:close/>
              </a:path>
            </a:pathLst>
          </a:custGeom>
          <a:blipFill rotWithShape="1">
            <a:blip r:embed="rId3">
              <a:alphaModFix/>
            </a:blip>
            <a:stretch>
              <a:fillRect b="-288983" l="0" r="0" t="0"/>
            </a:stretch>
          </a:blipFill>
          <a:ln>
            <a:noFill/>
          </a:ln>
        </p:spPr>
      </p:sp>
      <p:sp>
        <p:nvSpPr>
          <p:cNvPr id="132" name="Google Shape;132;p15"/>
          <p:cNvSpPr/>
          <p:nvPr/>
        </p:nvSpPr>
        <p:spPr>
          <a:xfrm>
            <a:off x="12995571" y="3470723"/>
            <a:ext cx="4052187" cy="1515225"/>
          </a:xfrm>
          <a:custGeom>
            <a:rect b="b" l="l" r="r" t="t"/>
            <a:pathLst>
              <a:path extrusionOk="0" h="1515225" w="4052187">
                <a:moveTo>
                  <a:pt x="0" y="0"/>
                </a:moveTo>
                <a:lnTo>
                  <a:pt x="4052187" y="0"/>
                </a:lnTo>
                <a:lnTo>
                  <a:pt x="4052187" y="1515226"/>
                </a:lnTo>
                <a:lnTo>
                  <a:pt x="0" y="1515226"/>
                </a:lnTo>
                <a:lnTo>
                  <a:pt x="0" y="0"/>
                </a:lnTo>
                <a:close/>
              </a:path>
            </a:pathLst>
          </a:custGeom>
          <a:blipFill rotWithShape="1">
            <a:blip r:embed="rId3">
              <a:alphaModFix/>
            </a:blip>
            <a:stretch>
              <a:fillRect b="-288983" l="0" r="0" t="0"/>
            </a:stretch>
          </a:blipFill>
          <a:ln>
            <a:noFill/>
          </a:ln>
        </p:spPr>
      </p:sp>
      <p:sp>
        <p:nvSpPr>
          <p:cNvPr id="133" name="Google Shape;133;p15"/>
          <p:cNvSpPr txBox="1"/>
          <p:nvPr/>
        </p:nvSpPr>
        <p:spPr>
          <a:xfrm>
            <a:off x="890224" y="1274893"/>
            <a:ext cx="16507551"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C12D2E"/>
                </a:solidFill>
                <a:latin typeface="Pacifico"/>
                <a:ea typeface="Pacifico"/>
                <a:cs typeface="Pacifico"/>
                <a:sym typeface="Pacifico"/>
              </a:rPr>
              <a:t>Table Of Contents</a:t>
            </a:r>
            <a:endParaRPr/>
          </a:p>
        </p:txBody>
      </p:sp>
      <p:sp>
        <p:nvSpPr>
          <p:cNvPr id="134" name="Google Shape;134;p15"/>
          <p:cNvSpPr/>
          <p:nvPr/>
        </p:nvSpPr>
        <p:spPr>
          <a:xfrm>
            <a:off x="14422733" y="1086450"/>
            <a:ext cx="1520504" cy="1535863"/>
          </a:xfrm>
          <a:custGeom>
            <a:rect b="b" l="l" r="r" t="t"/>
            <a:pathLst>
              <a:path extrusionOk="0" h="1535863" w="1520504">
                <a:moveTo>
                  <a:pt x="0" y="0"/>
                </a:moveTo>
                <a:lnTo>
                  <a:pt x="1520504" y="0"/>
                </a:lnTo>
                <a:lnTo>
                  <a:pt x="1520504" y="1535863"/>
                </a:lnTo>
                <a:lnTo>
                  <a:pt x="0" y="1535863"/>
                </a:lnTo>
                <a:lnTo>
                  <a:pt x="0" y="0"/>
                </a:lnTo>
                <a:close/>
              </a:path>
            </a:pathLst>
          </a:custGeom>
          <a:blipFill rotWithShape="1">
            <a:blip r:embed="rId4">
              <a:alphaModFix/>
            </a:blip>
            <a:stretch>
              <a:fillRect b="0" l="0" r="0" t="0"/>
            </a:stretch>
          </a:blipFill>
          <a:ln>
            <a:noFill/>
          </a:ln>
        </p:spPr>
      </p:sp>
      <p:sp>
        <p:nvSpPr>
          <p:cNvPr id="135" name="Google Shape;135;p15"/>
          <p:cNvSpPr/>
          <p:nvPr/>
        </p:nvSpPr>
        <p:spPr>
          <a:xfrm>
            <a:off x="2344763" y="1086450"/>
            <a:ext cx="1520504" cy="1535863"/>
          </a:xfrm>
          <a:custGeom>
            <a:rect b="b" l="l" r="r" t="t"/>
            <a:pathLst>
              <a:path extrusionOk="0" h="1535863" w="1520504">
                <a:moveTo>
                  <a:pt x="0" y="0"/>
                </a:moveTo>
                <a:lnTo>
                  <a:pt x="1520504" y="0"/>
                </a:lnTo>
                <a:lnTo>
                  <a:pt x="1520504" y="1535863"/>
                </a:lnTo>
                <a:lnTo>
                  <a:pt x="0" y="1535863"/>
                </a:lnTo>
                <a:lnTo>
                  <a:pt x="0" y="0"/>
                </a:lnTo>
                <a:close/>
              </a:path>
            </a:pathLst>
          </a:custGeom>
          <a:blipFill rotWithShape="1">
            <a:blip r:embed="rId4">
              <a:alphaModFix/>
            </a:blip>
            <a:stretch>
              <a:fillRect b="0" l="0" r="0" t="0"/>
            </a:stretch>
          </a:blipFill>
          <a:ln>
            <a:noFill/>
          </a:ln>
        </p:spPr>
      </p:sp>
      <p:sp>
        <p:nvSpPr>
          <p:cNvPr id="136" name="Google Shape;136;p15"/>
          <p:cNvSpPr txBox="1"/>
          <p:nvPr/>
        </p:nvSpPr>
        <p:spPr>
          <a:xfrm>
            <a:off x="7490963" y="6039951"/>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Our Projects</a:t>
            </a:r>
            <a:endParaRPr/>
          </a:p>
        </p:txBody>
      </p:sp>
      <p:sp>
        <p:nvSpPr>
          <p:cNvPr id="137" name="Google Shape;137;p15"/>
          <p:cNvSpPr txBox="1"/>
          <p:nvPr/>
        </p:nvSpPr>
        <p:spPr>
          <a:xfrm>
            <a:off x="1613299" y="6039951"/>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Introduction</a:t>
            </a:r>
            <a:endParaRPr/>
          </a:p>
        </p:txBody>
      </p:sp>
      <p:sp>
        <p:nvSpPr>
          <p:cNvPr id="138" name="Google Shape;138;p15"/>
          <p:cNvSpPr txBox="1"/>
          <p:nvPr/>
        </p:nvSpPr>
        <p:spPr>
          <a:xfrm>
            <a:off x="1613299" y="6721112"/>
            <a:ext cx="33060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139" name="Google Shape;139;p15"/>
          <p:cNvSpPr txBox="1"/>
          <p:nvPr/>
        </p:nvSpPr>
        <p:spPr>
          <a:xfrm>
            <a:off x="7490963" y="6721112"/>
            <a:ext cx="33060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140" name="Google Shape;140;p15"/>
          <p:cNvSpPr txBox="1"/>
          <p:nvPr/>
        </p:nvSpPr>
        <p:spPr>
          <a:xfrm>
            <a:off x="13368628" y="6721112"/>
            <a:ext cx="33060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141" name="Google Shape;141;p15"/>
          <p:cNvSpPr txBox="1"/>
          <p:nvPr/>
        </p:nvSpPr>
        <p:spPr>
          <a:xfrm>
            <a:off x="13124425" y="6039951"/>
            <a:ext cx="3794478"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About Us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6856"/>
        </a:solidFill>
      </p:bgPr>
    </p:bg>
    <p:spTree>
      <p:nvGrpSpPr>
        <p:cNvPr id="145" name="Shape 145"/>
        <p:cNvGrpSpPr/>
        <p:nvPr/>
      </p:nvGrpSpPr>
      <p:grpSpPr>
        <a:xfrm>
          <a:off x="0" y="0"/>
          <a:ext cx="0" cy="0"/>
          <a:chOff x="0" y="0"/>
          <a:chExt cx="0" cy="0"/>
        </a:xfrm>
      </p:grpSpPr>
      <p:pic>
        <p:nvPicPr>
          <p:cNvPr id="146" name="Google Shape;146;p16"/>
          <p:cNvPicPr preferRelativeResize="0"/>
          <p:nvPr/>
        </p:nvPicPr>
        <p:blipFill>
          <a:blip r:embed="rId3">
            <a:alphaModFix/>
          </a:blip>
          <a:stretch>
            <a:fillRect/>
          </a:stretch>
        </p:blipFill>
        <p:spPr>
          <a:xfrm>
            <a:off x="1273513" y="885450"/>
            <a:ext cx="15740974" cy="8516099"/>
          </a:xfrm>
          <a:prstGeom prst="rect">
            <a:avLst/>
          </a:prstGeom>
          <a:noFill/>
          <a:ln>
            <a:noFill/>
          </a:ln>
        </p:spPr>
      </p:pic>
      <p:sp>
        <p:nvSpPr>
          <p:cNvPr id="147" name="Google Shape;147;p16"/>
          <p:cNvSpPr txBox="1"/>
          <p:nvPr/>
        </p:nvSpPr>
        <p:spPr>
          <a:xfrm>
            <a:off x="3869484" y="4909956"/>
            <a:ext cx="10549031" cy="1651109"/>
          </a:xfrm>
          <a:prstGeom prst="rect">
            <a:avLst/>
          </a:prstGeom>
          <a:noFill/>
          <a:ln>
            <a:noFill/>
          </a:ln>
        </p:spPr>
        <p:txBody>
          <a:bodyPr anchorCtr="0" anchor="t" bIns="0" lIns="0" spcFirstLastPara="1" rIns="0" wrap="square" tIns="0">
            <a:spAutoFit/>
          </a:bodyPr>
          <a:lstStyle/>
          <a:p>
            <a:pPr indent="0" lvl="0" marL="0" marR="0" rtl="0" algn="ctr">
              <a:lnSpc>
                <a:spcPct val="111995"/>
              </a:lnSpc>
              <a:spcBef>
                <a:spcPts val="0"/>
              </a:spcBef>
              <a:spcAft>
                <a:spcPts val="0"/>
              </a:spcAft>
              <a:buNone/>
            </a:pPr>
            <a:r>
              <a:rPr b="0" i="0" lang="en-US" sz="11438" u="none" cap="none" strike="noStrike">
                <a:solidFill>
                  <a:srgbClr val="C12D2E"/>
                </a:solidFill>
                <a:latin typeface="Pacifico"/>
                <a:ea typeface="Pacifico"/>
                <a:cs typeface="Pacifico"/>
                <a:sym typeface="Pacifico"/>
              </a:rPr>
              <a:t>Introduction</a:t>
            </a:r>
            <a:endParaRPr/>
          </a:p>
        </p:txBody>
      </p:sp>
      <p:sp>
        <p:nvSpPr>
          <p:cNvPr id="148" name="Google Shape;148;p16"/>
          <p:cNvSpPr/>
          <p:nvPr/>
        </p:nvSpPr>
        <p:spPr>
          <a:xfrm>
            <a:off x="12753256" y="2204581"/>
            <a:ext cx="4276000" cy="8839276"/>
          </a:xfrm>
          <a:custGeom>
            <a:rect b="b" l="l" r="r" t="t"/>
            <a:pathLst>
              <a:path extrusionOk="0" h="8839276" w="4276000">
                <a:moveTo>
                  <a:pt x="0" y="0"/>
                </a:moveTo>
                <a:lnTo>
                  <a:pt x="4276000" y="0"/>
                </a:lnTo>
                <a:lnTo>
                  <a:pt x="4276000" y="8839275"/>
                </a:lnTo>
                <a:lnTo>
                  <a:pt x="0" y="8839275"/>
                </a:lnTo>
                <a:lnTo>
                  <a:pt x="0" y="0"/>
                </a:lnTo>
                <a:close/>
              </a:path>
            </a:pathLst>
          </a:custGeom>
          <a:blipFill rotWithShape="1">
            <a:blip r:embed="rId4">
              <a:alphaModFix/>
            </a:blip>
            <a:stretch>
              <a:fillRect b="0" l="0" r="0" t="0"/>
            </a:stretch>
          </a:blipFill>
          <a:ln>
            <a:noFill/>
          </a:ln>
        </p:spPr>
      </p:sp>
      <p:sp>
        <p:nvSpPr>
          <p:cNvPr id="149" name="Google Shape;149;p16"/>
          <p:cNvSpPr/>
          <p:nvPr/>
        </p:nvSpPr>
        <p:spPr>
          <a:xfrm rot="835928">
            <a:off x="2304118" y="1330541"/>
            <a:ext cx="3156905" cy="5316893"/>
          </a:xfrm>
          <a:custGeom>
            <a:rect b="b" l="l" r="r" t="t"/>
            <a:pathLst>
              <a:path extrusionOk="0" h="5316893" w="3156905">
                <a:moveTo>
                  <a:pt x="0" y="0"/>
                </a:moveTo>
                <a:lnTo>
                  <a:pt x="3156905" y="0"/>
                </a:lnTo>
                <a:lnTo>
                  <a:pt x="3156905" y="5316893"/>
                </a:lnTo>
                <a:lnTo>
                  <a:pt x="0" y="5316893"/>
                </a:lnTo>
                <a:lnTo>
                  <a:pt x="0" y="0"/>
                </a:lnTo>
                <a:close/>
              </a:path>
            </a:pathLst>
          </a:custGeom>
          <a:blipFill rotWithShape="1">
            <a:blip r:embed="rId5">
              <a:alphaModFix/>
            </a:blip>
            <a:stretch>
              <a:fillRect b="0" l="0" r="0" t="0"/>
            </a:stretch>
          </a:blipFill>
          <a:ln>
            <a:noFill/>
          </a:ln>
        </p:spPr>
      </p:sp>
      <p:sp>
        <p:nvSpPr>
          <p:cNvPr id="150" name="Google Shape;150;p16"/>
          <p:cNvSpPr/>
          <p:nvPr/>
        </p:nvSpPr>
        <p:spPr>
          <a:xfrm>
            <a:off x="8209175" y="-147181"/>
            <a:ext cx="1869650" cy="2351761"/>
          </a:xfrm>
          <a:custGeom>
            <a:rect b="b" l="l" r="r" t="t"/>
            <a:pathLst>
              <a:path extrusionOk="0" h="2351761" w="1869650">
                <a:moveTo>
                  <a:pt x="0" y="0"/>
                </a:moveTo>
                <a:lnTo>
                  <a:pt x="1869650" y="0"/>
                </a:lnTo>
                <a:lnTo>
                  <a:pt x="1869650" y="2351762"/>
                </a:lnTo>
                <a:lnTo>
                  <a:pt x="0" y="2351762"/>
                </a:lnTo>
                <a:lnTo>
                  <a:pt x="0" y="0"/>
                </a:lnTo>
                <a:close/>
              </a:path>
            </a:pathLst>
          </a:custGeom>
          <a:blipFill rotWithShape="1">
            <a:blip r:embed="rId6">
              <a:alphaModFix/>
            </a:blip>
            <a:stretch>
              <a:fillRect b="0" l="0" r="0" t="0"/>
            </a:stretch>
          </a:blipFill>
          <a:ln>
            <a:noFill/>
          </a:ln>
        </p:spPr>
      </p:sp>
      <p:sp>
        <p:nvSpPr>
          <p:cNvPr id="151" name="Google Shape;151;p16"/>
          <p:cNvSpPr txBox="1"/>
          <p:nvPr/>
        </p:nvSpPr>
        <p:spPr>
          <a:xfrm>
            <a:off x="5534744" y="1995046"/>
            <a:ext cx="7218513" cy="2964869"/>
          </a:xfrm>
          <a:prstGeom prst="rect">
            <a:avLst/>
          </a:prstGeom>
          <a:noFill/>
          <a:ln>
            <a:noFill/>
          </a:ln>
        </p:spPr>
        <p:txBody>
          <a:bodyPr anchorCtr="0" anchor="t" bIns="0" lIns="0" spcFirstLastPara="1" rIns="0" wrap="square" tIns="0">
            <a:spAutoFit/>
          </a:bodyPr>
          <a:lstStyle/>
          <a:p>
            <a:pPr indent="0" lvl="0" marL="0" marR="0" rtl="0" algn="ctr">
              <a:lnSpc>
                <a:spcPct val="111999"/>
              </a:lnSpc>
              <a:spcBef>
                <a:spcPts val="0"/>
              </a:spcBef>
              <a:spcAft>
                <a:spcPts val="0"/>
              </a:spcAft>
              <a:buNone/>
            </a:pPr>
            <a:r>
              <a:rPr b="0" i="0" lang="en-US" sz="20592" u="none" cap="none" strike="noStrike">
                <a:solidFill>
                  <a:srgbClr val="25573E"/>
                </a:solidFill>
                <a:latin typeface="Pacifico"/>
                <a:ea typeface="Pacifico"/>
                <a:cs typeface="Pacifico"/>
                <a:sym typeface="Pacifico"/>
              </a:rPr>
              <a:t>01</a:t>
            </a:r>
            <a:endParaRPr/>
          </a:p>
        </p:txBody>
      </p:sp>
      <p:sp>
        <p:nvSpPr>
          <p:cNvPr id="152" name="Google Shape;152;p16"/>
          <p:cNvSpPr txBox="1"/>
          <p:nvPr/>
        </p:nvSpPr>
        <p:spPr>
          <a:xfrm>
            <a:off x="6483629" y="6987868"/>
            <a:ext cx="5320741"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156" name="Shape 156"/>
        <p:cNvGrpSpPr/>
        <p:nvPr/>
      </p:nvGrpSpPr>
      <p:grpSpPr>
        <a:xfrm>
          <a:off x="0" y="0"/>
          <a:ext cx="0" cy="0"/>
          <a:chOff x="0" y="0"/>
          <a:chExt cx="0" cy="0"/>
        </a:xfrm>
      </p:grpSpPr>
      <p:pic>
        <p:nvPicPr>
          <p:cNvPr id="157" name="Google Shape;157;p17"/>
          <p:cNvPicPr preferRelativeResize="0"/>
          <p:nvPr/>
        </p:nvPicPr>
        <p:blipFill>
          <a:blip r:embed="rId3">
            <a:alphaModFix/>
          </a:blip>
          <a:stretch>
            <a:fillRect/>
          </a:stretch>
        </p:blipFill>
        <p:spPr>
          <a:xfrm>
            <a:off x="9746703" y="1214057"/>
            <a:ext cx="6659400" cy="6893100"/>
          </a:xfrm>
          <a:prstGeom prst="roundRect">
            <a:avLst>
              <a:gd fmla="val 15444" name="adj"/>
            </a:avLst>
          </a:prstGeom>
          <a:noFill/>
          <a:ln>
            <a:noFill/>
          </a:ln>
        </p:spPr>
      </p:pic>
      <p:sp>
        <p:nvSpPr>
          <p:cNvPr id="158" name="Google Shape;158;p17"/>
          <p:cNvSpPr/>
          <p:nvPr/>
        </p:nvSpPr>
        <p:spPr>
          <a:xfrm>
            <a:off x="1619873" y="4837411"/>
            <a:ext cx="3913109" cy="4218986"/>
          </a:xfrm>
          <a:custGeom>
            <a:rect b="b" l="l" r="r" t="t"/>
            <a:pathLst>
              <a:path extrusionOk="0" h="4218986" w="3913109">
                <a:moveTo>
                  <a:pt x="0" y="0"/>
                </a:moveTo>
                <a:lnTo>
                  <a:pt x="3913109" y="0"/>
                </a:lnTo>
                <a:lnTo>
                  <a:pt x="3913109" y="4218986"/>
                </a:lnTo>
                <a:lnTo>
                  <a:pt x="0" y="4218986"/>
                </a:lnTo>
                <a:lnTo>
                  <a:pt x="0" y="0"/>
                </a:lnTo>
                <a:close/>
              </a:path>
            </a:pathLst>
          </a:custGeom>
          <a:blipFill rotWithShape="1">
            <a:blip r:embed="rId4">
              <a:alphaModFix/>
            </a:blip>
            <a:stretch>
              <a:fillRect b="0" l="0" r="0" t="0"/>
            </a:stretch>
          </a:blipFill>
          <a:ln>
            <a:noFill/>
          </a:ln>
        </p:spPr>
      </p:sp>
      <p:sp>
        <p:nvSpPr>
          <p:cNvPr id="159" name="Google Shape;159;p17"/>
          <p:cNvSpPr/>
          <p:nvPr/>
        </p:nvSpPr>
        <p:spPr>
          <a:xfrm>
            <a:off x="5900114" y="5020715"/>
            <a:ext cx="1160529" cy="3852379"/>
          </a:xfrm>
          <a:custGeom>
            <a:rect b="b" l="l" r="r" t="t"/>
            <a:pathLst>
              <a:path extrusionOk="0" h="3852379" w="1160529">
                <a:moveTo>
                  <a:pt x="0" y="0"/>
                </a:moveTo>
                <a:lnTo>
                  <a:pt x="1160529" y="0"/>
                </a:lnTo>
                <a:lnTo>
                  <a:pt x="1160529" y="3852378"/>
                </a:lnTo>
                <a:lnTo>
                  <a:pt x="0" y="3852378"/>
                </a:lnTo>
                <a:lnTo>
                  <a:pt x="0" y="0"/>
                </a:lnTo>
                <a:close/>
              </a:path>
            </a:pathLst>
          </a:custGeom>
          <a:blipFill rotWithShape="1">
            <a:blip r:embed="rId5">
              <a:alphaModFix/>
            </a:blip>
            <a:stretch>
              <a:fillRect b="0" l="0" r="0" t="0"/>
            </a:stretch>
          </a:blipFill>
          <a:ln>
            <a:noFill/>
          </a:ln>
        </p:spPr>
      </p:sp>
      <p:sp>
        <p:nvSpPr>
          <p:cNvPr id="160" name="Google Shape;160;p17"/>
          <p:cNvSpPr/>
          <p:nvPr/>
        </p:nvSpPr>
        <p:spPr>
          <a:xfrm rot="4115380">
            <a:off x="15409859" y="-370612"/>
            <a:ext cx="2801844" cy="1512996"/>
          </a:xfrm>
          <a:custGeom>
            <a:rect b="b" l="l" r="r" t="t"/>
            <a:pathLst>
              <a:path extrusionOk="0" h="1512996" w="2801844">
                <a:moveTo>
                  <a:pt x="0" y="0"/>
                </a:moveTo>
                <a:lnTo>
                  <a:pt x="2801844" y="0"/>
                </a:lnTo>
                <a:lnTo>
                  <a:pt x="2801844" y="1512996"/>
                </a:lnTo>
                <a:lnTo>
                  <a:pt x="0" y="1512996"/>
                </a:lnTo>
                <a:lnTo>
                  <a:pt x="0" y="0"/>
                </a:lnTo>
                <a:close/>
              </a:path>
            </a:pathLst>
          </a:custGeom>
          <a:blipFill rotWithShape="1">
            <a:blip r:embed="rId6">
              <a:alphaModFix/>
            </a:blip>
            <a:stretch>
              <a:fillRect b="0" l="0" r="0" t="0"/>
            </a:stretch>
          </a:blipFill>
          <a:ln>
            <a:noFill/>
          </a:ln>
        </p:spPr>
      </p:sp>
      <p:sp>
        <p:nvSpPr>
          <p:cNvPr id="161" name="Google Shape;161;p17"/>
          <p:cNvSpPr txBox="1"/>
          <p:nvPr/>
        </p:nvSpPr>
        <p:spPr>
          <a:xfrm>
            <a:off x="751083" y="1572367"/>
            <a:ext cx="7178350" cy="2281555"/>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C12D2E"/>
                </a:solidFill>
                <a:latin typeface="Pacifico"/>
                <a:ea typeface="Pacifico"/>
                <a:cs typeface="Pacifico"/>
                <a:sym typeface="Pacifico"/>
              </a:rPr>
              <a:t>Welcome To Presentation</a:t>
            </a:r>
            <a:endParaRPr/>
          </a:p>
        </p:txBody>
      </p:sp>
      <p:sp>
        <p:nvSpPr>
          <p:cNvPr id="162" name="Google Shape;162;p17"/>
          <p:cNvSpPr txBox="1"/>
          <p:nvPr/>
        </p:nvSpPr>
        <p:spPr>
          <a:xfrm>
            <a:off x="9897092" y="8562736"/>
            <a:ext cx="6358500" cy="7389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I'm Rain, and I'll be sharing with you my beautiful ideas. Follow me at @reallygreatsite to learn more.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166" name="Shape 166"/>
        <p:cNvGrpSpPr/>
        <p:nvPr/>
      </p:nvGrpSpPr>
      <p:grpSpPr>
        <a:xfrm>
          <a:off x="0" y="0"/>
          <a:ext cx="0" cy="0"/>
          <a:chOff x="0" y="0"/>
          <a:chExt cx="0" cy="0"/>
        </a:xfrm>
      </p:grpSpPr>
      <p:pic>
        <p:nvPicPr>
          <p:cNvPr id="167" name="Google Shape;167;p18"/>
          <p:cNvPicPr preferRelativeResize="0"/>
          <p:nvPr/>
        </p:nvPicPr>
        <p:blipFill>
          <a:blip r:embed="rId3">
            <a:alphaModFix/>
          </a:blip>
          <a:stretch>
            <a:fillRect/>
          </a:stretch>
        </p:blipFill>
        <p:spPr>
          <a:xfrm>
            <a:off x="9861586" y="3569092"/>
            <a:ext cx="4476900" cy="4625400"/>
          </a:xfrm>
          <a:prstGeom prst="roundRect">
            <a:avLst>
              <a:gd fmla="val 16667" name="adj"/>
            </a:avLst>
          </a:prstGeom>
          <a:noFill/>
          <a:ln>
            <a:noFill/>
          </a:ln>
        </p:spPr>
      </p:pic>
      <p:pic>
        <p:nvPicPr>
          <p:cNvPr id="168" name="Google Shape;168;p18"/>
          <p:cNvPicPr preferRelativeResize="0"/>
          <p:nvPr/>
        </p:nvPicPr>
        <p:blipFill>
          <a:blip r:embed="rId4">
            <a:alphaModFix/>
          </a:blip>
          <a:stretch>
            <a:fillRect/>
          </a:stretch>
        </p:blipFill>
        <p:spPr>
          <a:xfrm>
            <a:off x="3772880" y="3569163"/>
            <a:ext cx="4476900" cy="4625100"/>
          </a:xfrm>
          <a:prstGeom prst="roundRect">
            <a:avLst>
              <a:gd fmla="val 16667" name="adj"/>
            </a:avLst>
          </a:prstGeom>
          <a:noFill/>
          <a:ln>
            <a:noFill/>
          </a:ln>
        </p:spPr>
      </p:pic>
      <p:sp>
        <p:nvSpPr>
          <p:cNvPr id="169" name="Google Shape;169;p18"/>
          <p:cNvSpPr/>
          <p:nvPr/>
        </p:nvSpPr>
        <p:spPr>
          <a:xfrm>
            <a:off x="14980729" y="4314502"/>
            <a:ext cx="3307271" cy="5972498"/>
          </a:xfrm>
          <a:custGeom>
            <a:rect b="b" l="l" r="r" t="t"/>
            <a:pathLst>
              <a:path extrusionOk="0" h="5972498" w="3307271">
                <a:moveTo>
                  <a:pt x="0" y="0"/>
                </a:moveTo>
                <a:lnTo>
                  <a:pt x="3307271" y="0"/>
                </a:lnTo>
                <a:lnTo>
                  <a:pt x="3307271" y="5972498"/>
                </a:lnTo>
                <a:lnTo>
                  <a:pt x="0" y="5972498"/>
                </a:lnTo>
                <a:lnTo>
                  <a:pt x="0" y="0"/>
                </a:lnTo>
                <a:close/>
              </a:path>
            </a:pathLst>
          </a:custGeom>
          <a:blipFill rotWithShape="1">
            <a:blip r:embed="rId5">
              <a:alphaModFix/>
            </a:blip>
            <a:stretch>
              <a:fillRect b="0" l="0" r="0" t="0"/>
            </a:stretch>
          </a:blipFill>
          <a:ln>
            <a:noFill/>
          </a:ln>
        </p:spPr>
      </p:sp>
      <p:sp>
        <p:nvSpPr>
          <p:cNvPr id="170" name="Google Shape;170;p18"/>
          <p:cNvSpPr/>
          <p:nvPr/>
        </p:nvSpPr>
        <p:spPr>
          <a:xfrm rot="-724570">
            <a:off x="947101" y="446504"/>
            <a:ext cx="1713206" cy="2214159"/>
          </a:xfrm>
          <a:custGeom>
            <a:rect b="b" l="l" r="r" t="t"/>
            <a:pathLst>
              <a:path extrusionOk="0" h="2214159" w="1713206">
                <a:moveTo>
                  <a:pt x="0" y="0"/>
                </a:moveTo>
                <a:lnTo>
                  <a:pt x="1713205" y="0"/>
                </a:lnTo>
                <a:lnTo>
                  <a:pt x="1713205" y="2214159"/>
                </a:lnTo>
                <a:lnTo>
                  <a:pt x="0" y="2214159"/>
                </a:lnTo>
                <a:lnTo>
                  <a:pt x="0" y="0"/>
                </a:lnTo>
                <a:close/>
              </a:path>
            </a:pathLst>
          </a:custGeom>
          <a:blipFill rotWithShape="1">
            <a:blip r:embed="rId6">
              <a:alphaModFix/>
            </a:blip>
            <a:stretch>
              <a:fillRect b="0" l="0" r="0" t="0"/>
            </a:stretch>
          </a:blipFill>
          <a:ln>
            <a:noFill/>
          </a:ln>
        </p:spPr>
      </p:sp>
      <p:sp>
        <p:nvSpPr>
          <p:cNvPr id="171" name="Google Shape;171;p18"/>
          <p:cNvSpPr/>
          <p:nvPr/>
        </p:nvSpPr>
        <p:spPr>
          <a:xfrm>
            <a:off x="15882885" y="412543"/>
            <a:ext cx="921391" cy="2282082"/>
          </a:xfrm>
          <a:custGeom>
            <a:rect b="b" l="l" r="r" t="t"/>
            <a:pathLst>
              <a:path extrusionOk="0" h="2282082" w="921391">
                <a:moveTo>
                  <a:pt x="0" y="0"/>
                </a:moveTo>
                <a:lnTo>
                  <a:pt x="921390" y="0"/>
                </a:lnTo>
                <a:lnTo>
                  <a:pt x="921390" y="2282082"/>
                </a:lnTo>
                <a:lnTo>
                  <a:pt x="0" y="2282082"/>
                </a:lnTo>
                <a:lnTo>
                  <a:pt x="0" y="0"/>
                </a:lnTo>
                <a:close/>
              </a:path>
            </a:pathLst>
          </a:custGeom>
          <a:blipFill rotWithShape="1">
            <a:blip r:embed="rId7">
              <a:alphaModFix/>
            </a:blip>
            <a:stretch>
              <a:fillRect b="0" l="0" r="0" t="0"/>
            </a:stretch>
          </a:blipFill>
          <a:ln>
            <a:noFill/>
          </a:ln>
        </p:spPr>
      </p:sp>
      <p:sp>
        <p:nvSpPr>
          <p:cNvPr id="172" name="Google Shape;172;p18"/>
          <p:cNvSpPr/>
          <p:nvPr/>
        </p:nvSpPr>
        <p:spPr>
          <a:xfrm>
            <a:off x="-1605844" y="4652646"/>
            <a:ext cx="4229329" cy="5574075"/>
          </a:xfrm>
          <a:custGeom>
            <a:rect b="b" l="l" r="r" t="t"/>
            <a:pathLst>
              <a:path extrusionOk="0" h="5574075" w="4229329">
                <a:moveTo>
                  <a:pt x="0" y="0"/>
                </a:moveTo>
                <a:lnTo>
                  <a:pt x="4229329" y="0"/>
                </a:lnTo>
                <a:lnTo>
                  <a:pt x="4229329" y="5574075"/>
                </a:lnTo>
                <a:lnTo>
                  <a:pt x="0" y="5574075"/>
                </a:lnTo>
                <a:lnTo>
                  <a:pt x="0" y="0"/>
                </a:lnTo>
                <a:close/>
              </a:path>
            </a:pathLst>
          </a:custGeom>
          <a:blipFill rotWithShape="1">
            <a:blip r:embed="rId8">
              <a:alphaModFix/>
            </a:blip>
            <a:stretch>
              <a:fillRect b="0" l="0" r="0" t="0"/>
            </a:stretch>
          </a:blipFill>
          <a:ln>
            <a:noFill/>
          </a:ln>
        </p:spPr>
      </p:sp>
      <p:sp>
        <p:nvSpPr>
          <p:cNvPr id="173" name="Google Shape;173;p18"/>
          <p:cNvSpPr txBox="1"/>
          <p:nvPr/>
        </p:nvSpPr>
        <p:spPr>
          <a:xfrm>
            <a:off x="4979407" y="779380"/>
            <a:ext cx="8329186" cy="11480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0" i="0" lang="en-US" sz="8000" u="none" cap="none" strike="noStrike">
                <a:solidFill>
                  <a:srgbClr val="C12D2E"/>
                </a:solidFill>
                <a:latin typeface="Pacifico"/>
                <a:ea typeface="Pacifico"/>
                <a:cs typeface="Pacifico"/>
                <a:sym typeface="Pacifico"/>
              </a:rPr>
              <a:t>Our Company</a:t>
            </a:r>
            <a:endParaRPr/>
          </a:p>
        </p:txBody>
      </p:sp>
      <p:sp>
        <p:nvSpPr>
          <p:cNvPr id="174" name="Google Shape;174;p18"/>
          <p:cNvSpPr txBox="1"/>
          <p:nvPr/>
        </p:nvSpPr>
        <p:spPr>
          <a:xfrm>
            <a:off x="10350608" y="2732725"/>
            <a:ext cx="3675561"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6856"/>
                </a:solidFill>
                <a:latin typeface="Lato"/>
                <a:ea typeface="Lato"/>
                <a:cs typeface="Lato"/>
                <a:sym typeface="Lato"/>
              </a:rPr>
              <a:t>What we do? </a:t>
            </a:r>
            <a:endParaRPr/>
          </a:p>
        </p:txBody>
      </p:sp>
      <p:sp>
        <p:nvSpPr>
          <p:cNvPr id="175" name="Google Shape;175;p18"/>
          <p:cNvSpPr txBox="1"/>
          <p:nvPr/>
        </p:nvSpPr>
        <p:spPr>
          <a:xfrm>
            <a:off x="4261831" y="2732725"/>
            <a:ext cx="3498896"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6856"/>
                </a:solidFill>
                <a:latin typeface="Lato"/>
                <a:ea typeface="Lato"/>
                <a:cs typeface="Lato"/>
                <a:sym typeface="Lato"/>
              </a:rPr>
              <a:t>Who we are?</a:t>
            </a:r>
            <a:endParaRPr/>
          </a:p>
        </p:txBody>
      </p:sp>
      <p:sp>
        <p:nvSpPr>
          <p:cNvPr id="176" name="Google Shape;176;p18"/>
          <p:cNvSpPr txBox="1"/>
          <p:nvPr/>
        </p:nvSpPr>
        <p:spPr>
          <a:xfrm>
            <a:off x="4261831" y="8516488"/>
            <a:ext cx="3498896" cy="70167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what you want to discuss.</a:t>
            </a:r>
            <a:endParaRPr/>
          </a:p>
        </p:txBody>
      </p:sp>
      <p:sp>
        <p:nvSpPr>
          <p:cNvPr id="177" name="Google Shape;177;p18"/>
          <p:cNvSpPr txBox="1"/>
          <p:nvPr/>
        </p:nvSpPr>
        <p:spPr>
          <a:xfrm>
            <a:off x="10350608" y="8516488"/>
            <a:ext cx="3498896" cy="70167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what you want to discuss.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181" name="Shape 181"/>
        <p:cNvGrpSpPr/>
        <p:nvPr/>
      </p:nvGrpSpPr>
      <p:grpSpPr>
        <a:xfrm>
          <a:off x="0" y="0"/>
          <a:ext cx="0" cy="0"/>
          <a:chOff x="0" y="0"/>
          <a:chExt cx="0" cy="0"/>
        </a:xfrm>
      </p:grpSpPr>
      <p:sp>
        <p:nvSpPr>
          <p:cNvPr id="182" name="Google Shape;182;p19"/>
          <p:cNvSpPr/>
          <p:nvPr/>
        </p:nvSpPr>
        <p:spPr>
          <a:xfrm>
            <a:off x="10466194" y="955072"/>
            <a:ext cx="5455734" cy="6226230"/>
          </a:xfrm>
          <a:custGeom>
            <a:rect b="b" l="l" r="r" t="t"/>
            <a:pathLst>
              <a:path extrusionOk="0" h="6226230" w="5455734">
                <a:moveTo>
                  <a:pt x="0" y="0"/>
                </a:moveTo>
                <a:lnTo>
                  <a:pt x="5455734" y="0"/>
                </a:lnTo>
                <a:lnTo>
                  <a:pt x="5455734" y="6226230"/>
                </a:lnTo>
                <a:lnTo>
                  <a:pt x="0" y="6226230"/>
                </a:lnTo>
                <a:lnTo>
                  <a:pt x="0" y="0"/>
                </a:lnTo>
                <a:close/>
              </a:path>
            </a:pathLst>
          </a:custGeom>
          <a:blipFill rotWithShape="1">
            <a:blip r:embed="rId3">
              <a:alphaModFix/>
            </a:blip>
            <a:stretch>
              <a:fillRect b="0" l="0" r="0" t="0"/>
            </a:stretch>
          </a:blipFill>
          <a:ln>
            <a:noFill/>
          </a:ln>
        </p:spPr>
      </p:sp>
      <p:sp>
        <p:nvSpPr>
          <p:cNvPr id="183" name="Google Shape;183;p19"/>
          <p:cNvSpPr txBox="1"/>
          <p:nvPr/>
        </p:nvSpPr>
        <p:spPr>
          <a:xfrm>
            <a:off x="10901999" y="7360575"/>
            <a:ext cx="45841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6856"/>
                </a:solidFill>
                <a:latin typeface="Lato"/>
                <a:ea typeface="Lato"/>
                <a:cs typeface="Lato"/>
                <a:sym typeface="Lato"/>
              </a:rPr>
              <a:t>Vision</a:t>
            </a:r>
            <a:endParaRPr/>
          </a:p>
        </p:txBody>
      </p:sp>
      <p:sp>
        <p:nvSpPr>
          <p:cNvPr id="184" name="Google Shape;184;p19"/>
          <p:cNvSpPr/>
          <p:nvPr/>
        </p:nvSpPr>
        <p:spPr>
          <a:xfrm>
            <a:off x="2333013" y="955072"/>
            <a:ext cx="5222251" cy="6226230"/>
          </a:xfrm>
          <a:custGeom>
            <a:rect b="b" l="l" r="r" t="t"/>
            <a:pathLst>
              <a:path extrusionOk="0" h="6226230" w="5222251">
                <a:moveTo>
                  <a:pt x="0" y="0"/>
                </a:moveTo>
                <a:lnTo>
                  <a:pt x="5222251" y="0"/>
                </a:lnTo>
                <a:lnTo>
                  <a:pt x="5222251" y="6226230"/>
                </a:lnTo>
                <a:lnTo>
                  <a:pt x="0" y="6226230"/>
                </a:lnTo>
                <a:lnTo>
                  <a:pt x="0" y="0"/>
                </a:lnTo>
                <a:close/>
              </a:path>
            </a:pathLst>
          </a:custGeom>
          <a:blipFill rotWithShape="1">
            <a:blip r:embed="rId4">
              <a:alphaModFix/>
            </a:blip>
            <a:stretch>
              <a:fillRect b="0" l="0" r="0" t="0"/>
            </a:stretch>
          </a:blipFill>
          <a:ln>
            <a:noFill/>
          </a:ln>
        </p:spPr>
      </p:sp>
      <p:sp>
        <p:nvSpPr>
          <p:cNvPr id="185" name="Google Shape;185;p19"/>
          <p:cNvSpPr/>
          <p:nvPr/>
        </p:nvSpPr>
        <p:spPr>
          <a:xfrm>
            <a:off x="3388613" y="2630250"/>
            <a:ext cx="2974320" cy="3158062"/>
          </a:xfrm>
          <a:custGeom>
            <a:rect b="b" l="l" r="r" t="t"/>
            <a:pathLst>
              <a:path extrusionOk="0" h="3158062" w="2974320">
                <a:moveTo>
                  <a:pt x="0" y="0"/>
                </a:moveTo>
                <a:lnTo>
                  <a:pt x="2974321" y="0"/>
                </a:lnTo>
                <a:lnTo>
                  <a:pt x="2974321" y="3158062"/>
                </a:lnTo>
                <a:lnTo>
                  <a:pt x="0" y="3158062"/>
                </a:lnTo>
                <a:lnTo>
                  <a:pt x="0" y="0"/>
                </a:lnTo>
                <a:close/>
              </a:path>
            </a:pathLst>
          </a:custGeom>
          <a:blipFill rotWithShape="1">
            <a:blip r:embed="rId5">
              <a:alphaModFix/>
            </a:blip>
            <a:stretch>
              <a:fillRect b="0" l="0" r="0" t="0"/>
            </a:stretch>
          </a:blipFill>
          <a:ln>
            <a:noFill/>
          </a:ln>
        </p:spPr>
      </p:sp>
      <p:sp>
        <p:nvSpPr>
          <p:cNvPr id="186" name="Google Shape;186;p19"/>
          <p:cNvSpPr/>
          <p:nvPr/>
        </p:nvSpPr>
        <p:spPr>
          <a:xfrm rot="857208">
            <a:off x="18201" y="621358"/>
            <a:ext cx="2475123" cy="2428715"/>
          </a:xfrm>
          <a:custGeom>
            <a:rect b="b" l="l" r="r" t="t"/>
            <a:pathLst>
              <a:path extrusionOk="0" h="2428715" w="2475123">
                <a:moveTo>
                  <a:pt x="0" y="0"/>
                </a:moveTo>
                <a:lnTo>
                  <a:pt x="2475123" y="0"/>
                </a:lnTo>
                <a:lnTo>
                  <a:pt x="2475123" y="2428715"/>
                </a:lnTo>
                <a:lnTo>
                  <a:pt x="0" y="2428715"/>
                </a:lnTo>
                <a:lnTo>
                  <a:pt x="0" y="0"/>
                </a:lnTo>
                <a:close/>
              </a:path>
            </a:pathLst>
          </a:custGeom>
          <a:blipFill rotWithShape="1">
            <a:blip r:embed="rId6">
              <a:alphaModFix/>
            </a:blip>
            <a:stretch>
              <a:fillRect b="0" l="0" r="0" t="0"/>
            </a:stretch>
          </a:blipFill>
          <a:ln>
            <a:noFill/>
          </a:ln>
        </p:spPr>
      </p:sp>
      <p:sp>
        <p:nvSpPr>
          <p:cNvPr id="187" name="Google Shape;187;p19"/>
          <p:cNvSpPr/>
          <p:nvPr/>
        </p:nvSpPr>
        <p:spPr>
          <a:xfrm rot="-3640470">
            <a:off x="16238524" y="6047931"/>
            <a:ext cx="1741043" cy="3187264"/>
          </a:xfrm>
          <a:custGeom>
            <a:rect b="b" l="l" r="r" t="t"/>
            <a:pathLst>
              <a:path extrusionOk="0" h="3187264" w="1741043">
                <a:moveTo>
                  <a:pt x="0" y="0"/>
                </a:moveTo>
                <a:lnTo>
                  <a:pt x="1741043" y="0"/>
                </a:lnTo>
                <a:lnTo>
                  <a:pt x="1741043" y="3187264"/>
                </a:lnTo>
                <a:lnTo>
                  <a:pt x="0" y="3187264"/>
                </a:lnTo>
                <a:lnTo>
                  <a:pt x="0" y="0"/>
                </a:lnTo>
                <a:close/>
              </a:path>
            </a:pathLst>
          </a:custGeom>
          <a:blipFill rotWithShape="1">
            <a:blip r:embed="rId7">
              <a:alphaModFix/>
            </a:blip>
            <a:stretch>
              <a:fillRect b="0" l="0" r="0" t="0"/>
            </a:stretch>
          </a:blipFill>
          <a:ln>
            <a:noFill/>
          </a:ln>
        </p:spPr>
      </p:sp>
      <p:sp>
        <p:nvSpPr>
          <p:cNvPr id="188" name="Google Shape;188;p19"/>
          <p:cNvSpPr/>
          <p:nvPr/>
        </p:nvSpPr>
        <p:spPr>
          <a:xfrm>
            <a:off x="11850422" y="2534989"/>
            <a:ext cx="2687278" cy="3066396"/>
          </a:xfrm>
          <a:custGeom>
            <a:rect b="b" l="l" r="r" t="t"/>
            <a:pathLst>
              <a:path extrusionOk="0" h="3066396" w="2687278">
                <a:moveTo>
                  <a:pt x="0" y="0"/>
                </a:moveTo>
                <a:lnTo>
                  <a:pt x="2687278" y="0"/>
                </a:lnTo>
                <a:lnTo>
                  <a:pt x="2687278" y="3066396"/>
                </a:lnTo>
                <a:lnTo>
                  <a:pt x="0" y="3066396"/>
                </a:lnTo>
                <a:lnTo>
                  <a:pt x="0" y="0"/>
                </a:lnTo>
                <a:close/>
              </a:path>
            </a:pathLst>
          </a:custGeom>
          <a:blipFill rotWithShape="1">
            <a:blip r:embed="rId8">
              <a:alphaModFix/>
            </a:blip>
            <a:stretch>
              <a:fillRect b="0" l="0" r="0" t="0"/>
            </a:stretch>
          </a:blipFill>
          <a:ln>
            <a:noFill/>
          </a:ln>
        </p:spPr>
      </p:sp>
      <p:sp>
        <p:nvSpPr>
          <p:cNvPr id="189" name="Google Shape;189;p19"/>
          <p:cNvSpPr txBox="1"/>
          <p:nvPr/>
        </p:nvSpPr>
        <p:spPr>
          <a:xfrm>
            <a:off x="2652076" y="7360575"/>
            <a:ext cx="45841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6856"/>
                </a:solidFill>
                <a:latin typeface="Lato"/>
                <a:ea typeface="Lato"/>
                <a:cs typeface="Lato"/>
                <a:sym typeface="Lato"/>
              </a:rPr>
              <a:t>Mission</a:t>
            </a:r>
            <a:endParaRPr/>
          </a:p>
        </p:txBody>
      </p:sp>
      <p:sp>
        <p:nvSpPr>
          <p:cNvPr id="190" name="Google Shape;190;p19"/>
          <p:cNvSpPr txBox="1"/>
          <p:nvPr/>
        </p:nvSpPr>
        <p:spPr>
          <a:xfrm>
            <a:off x="11326129" y="7982303"/>
            <a:ext cx="3735900" cy="14160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191" name="Google Shape;191;p19"/>
          <p:cNvSpPr txBox="1"/>
          <p:nvPr/>
        </p:nvSpPr>
        <p:spPr>
          <a:xfrm>
            <a:off x="3076207" y="7982303"/>
            <a:ext cx="3735900" cy="14160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F"/>
        </a:solidFill>
      </p:bgPr>
    </p:bg>
    <p:spTree>
      <p:nvGrpSpPr>
        <p:cNvPr id="195" name="Shape 195"/>
        <p:cNvGrpSpPr/>
        <p:nvPr/>
      </p:nvGrpSpPr>
      <p:grpSpPr>
        <a:xfrm>
          <a:off x="0" y="0"/>
          <a:ext cx="0" cy="0"/>
          <a:chOff x="0" y="0"/>
          <a:chExt cx="0" cy="0"/>
        </a:xfrm>
      </p:grpSpPr>
      <p:sp>
        <p:nvSpPr>
          <p:cNvPr id="196" name="Google Shape;196;p20"/>
          <p:cNvSpPr/>
          <p:nvPr/>
        </p:nvSpPr>
        <p:spPr>
          <a:xfrm>
            <a:off x="1327010" y="1628739"/>
            <a:ext cx="7029523" cy="702952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57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7" name="Google Shape;197;p20"/>
          <p:cNvPicPr preferRelativeResize="0"/>
          <p:nvPr/>
        </p:nvPicPr>
        <p:blipFill>
          <a:blip r:embed="rId3">
            <a:alphaModFix/>
          </a:blip>
          <a:stretch>
            <a:fillRect/>
          </a:stretch>
        </p:blipFill>
        <p:spPr>
          <a:xfrm>
            <a:off x="1327038" y="1628763"/>
            <a:ext cx="7029600" cy="7029600"/>
          </a:xfrm>
          <a:prstGeom prst="ellipse">
            <a:avLst/>
          </a:prstGeom>
          <a:noFill/>
          <a:ln>
            <a:noFill/>
          </a:ln>
        </p:spPr>
      </p:pic>
      <p:sp>
        <p:nvSpPr>
          <p:cNvPr id="198" name="Google Shape;198;p20"/>
          <p:cNvSpPr/>
          <p:nvPr/>
        </p:nvSpPr>
        <p:spPr>
          <a:xfrm>
            <a:off x="8977742" y="497551"/>
            <a:ext cx="8618235" cy="9291898"/>
          </a:xfrm>
          <a:custGeom>
            <a:rect b="b" l="l" r="r" t="t"/>
            <a:pathLst>
              <a:path extrusionOk="0" h="9291898" w="8618235">
                <a:moveTo>
                  <a:pt x="0" y="0"/>
                </a:moveTo>
                <a:lnTo>
                  <a:pt x="8618235" y="0"/>
                </a:lnTo>
                <a:lnTo>
                  <a:pt x="8618235" y="9291898"/>
                </a:lnTo>
                <a:lnTo>
                  <a:pt x="0" y="9291898"/>
                </a:lnTo>
                <a:lnTo>
                  <a:pt x="0" y="0"/>
                </a:lnTo>
                <a:close/>
              </a:path>
            </a:pathLst>
          </a:custGeom>
          <a:blipFill rotWithShape="1">
            <a:blip r:embed="rId4">
              <a:alphaModFix/>
            </a:blip>
            <a:stretch>
              <a:fillRect b="0" l="0" r="0" t="0"/>
            </a:stretch>
          </a:blipFill>
          <a:ln>
            <a:noFill/>
          </a:ln>
        </p:spPr>
      </p:sp>
      <p:sp>
        <p:nvSpPr>
          <p:cNvPr id="199" name="Google Shape;199;p20"/>
          <p:cNvSpPr txBox="1"/>
          <p:nvPr/>
        </p:nvSpPr>
        <p:spPr>
          <a:xfrm>
            <a:off x="10986539" y="2519372"/>
            <a:ext cx="5172141" cy="1065784"/>
          </a:xfrm>
          <a:prstGeom prst="rect">
            <a:avLst/>
          </a:prstGeom>
          <a:noFill/>
          <a:ln>
            <a:noFill/>
          </a:ln>
        </p:spPr>
        <p:txBody>
          <a:bodyPr anchorCtr="0" anchor="t" bIns="0" lIns="0" spcFirstLastPara="1" rIns="0" wrap="square" tIns="0">
            <a:spAutoFit/>
          </a:bodyPr>
          <a:lstStyle/>
          <a:p>
            <a:pPr indent="0" lvl="0" marL="0" marR="0" rtl="0" algn="ctr">
              <a:lnSpc>
                <a:spcPct val="112001"/>
              </a:lnSpc>
              <a:spcBef>
                <a:spcPts val="0"/>
              </a:spcBef>
              <a:spcAft>
                <a:spcPts val="0"/>
              </a:spcAft>
              <a:buNone/>
            </a:pPr>
            <a:r>
              <a:rPr b="0" i="0" lang="en-US" sz="7399" u="none" cap="none" strike="noStrike">
                <a:solidFill>
                  <a:srgbClr val="C12D2E"/>
                </a:solidFill>
                <a:latin typeface="Pacifico"/>
                <a:ea typeface="Pacifico"/>
                <a:cs typeface="Pacifico"/>
                <a:sym typeface="Pacifico"/>
              </a:rPr>
              <a:t>Dear . Santa</a:t>
            </a:r>
            <a:endParaRPr/>
          </a:p>
        </p:txBody>
      </p:sp>
      <p:sp>
        <p:nvSpPr>
          <p:cNvPr id="200" name="Google Shape;200;p20"/>
          <p:cNvSpPr txBox="1"/>
          <p:nvPr/>
        </p:nvSpPr>
        <p:spPr>
          <a:xfrm>
            <a:off x="10656363" y="4021410"/>
            <a:ext cx="5832600" cy="3694200"/>
          </a:xfrm>
          <a:prstGeom prst="rect">
            <a:avLst/>
          </a:prstGeom>
          <a:noFill/>
          <a:ln>
            <a:noFill/>
          </a:ln>
        </p:spPr>
        <p:txBody>
          <a:bodyPr anchorCtr="0" anchor="t" bIns="0" lIns="0" spcFirstLastPara="1" rIns="0" wrap="square" tIns="0">
            <a:spAutoFit/>
          </a:bodyPr>
          <a:lstStyle/>
          <a:p>
            <a:pPr indent="0" lvl="1" marL="0" marR="0" rtl="0" algn="ctr">
              <a:lnSpc>
                <a:spcPct val="220000"/>
              </a:lnSpc>
              <a:spcBef>
                <a:spcPts val="0"/>
              </a:spcBef>
              <a:spcAft>
                <a:spcPts val="0"/>
              </a:spcAft>
              <a:buNone/>
            </a:pPr>
            <a:r>
              <a:rPr b="0" i="0" lang="en-US" sz="2000" u="none" cap="none" strike="noStrike">
                <a:solidFill>
                  <a:srgbClr val="000000"/>
                </a:solidFill>
                <a:latin typeface="Lato"/>
                <a:ea typeface="Lato"/>
                <a:cs typeface="Lato"/>
                <a:sym typeface="Lato"/>
              </a:rPr>
              <a:t>Write the present you want from Santa</a:t>
            </a:r>
            <a:endParaRPr/>
          </a:p>
          <a:p>
            <a:pPr indent="0" lvl="1" marL="0" marR="0" rtl="0" algn="ctr">
              <a:lnSpc>
                <a:spcPct val="220000"/>
              </a:lnSpc>
              <a:spcBef>
                <a:spcPts val="0"/>
              </a:spcBef>
              <a:spcAft>
                <a:spcPts val="0"/>
              </a:spcAft>
              <a:buNone/>
            </a:pPr>
            <a:r>
              <a:rPr b="0" i="0" lang="en-US" sz="2000" u="none" cap="none" strike="noStrike">
                <a:solidFill>
                  <a:srgbClr val="000000"/>
                </a:solidFill>
                <a:latin typeface="Lato"/>
                <a:ea typeface="Lato"/>
                <a:cs typeface="Lato"/>
                <a:sym typeface="Lato"/>
              </a:rPr>
              <a:t>Write the present you want from Santa</a:t>
            </a:r>
            <a:endParaRPr/>
          </a:p>
          <a:p>
            <a:pPr indent="0" lvl="1" marL="0" marR="0" rtl="0" algn="ctr">
              <a:lnSpc>
                <a:spcPct val="220000"/>
              </a:lnSpc>
              <a:spcBef>
                <a:spcPts val="0"/>
              </a:spcBef>
              <a:spcAft>
                <a:spcPts val="0"/>
              </a:spcAft>
              <a:buNone/>
            </a:pPr>
            <a:r>
              <a:rPr b="0" i="0" lang="en-US" sz="2000" u="none" cap="none" strike="noStrike">
                <a:solidFill>
                  <a:srgbClr val="000000"/>
                </a:solidFill>
                <a:latin typeface="Lato"/>
                <a:ea typeface="Lato"/>
                <a:cs typeface="Lato"/>
                <a:sym typeface="Lato"/>
              </a:rPr>
              <a:t>Write the present you want from Santa</a:t>
            </a:r>
            <a:endParaRPr/>
          </a:p>
          <a:p>
            <a:pPr indent="0" lvl="1" marL="0" marR="0" rtl="0" algn="ctr">
              <a:lnSpc>
                <a:spcPct val="220000"/>
              </a:lnSpc>
              <a:spcBef>
                <a:spcPts val="0"/>
              </a:spcBef>
              <a:spcAft>
                <a:spcPts val="0"/>
              </a:spcAft>
              <a:buNone/>
            </a:pPr>
            <a:r>
              <a:rPr b="0" i="0" lang="en-US" sz="2000" u="none" cap="none" strike="noStrike">
                <a:solidFill>
                  <a:srgbClr val="000000"/>
                </a:solidFill>
                <a:latin typeface="Lato"/>
                <a:ea typeface="Lato"/>
                <a:cs typeface="Lato"/>
                <a:sym typeface="Lato"/>
              </a:rPr>
              <a:t>Write the present you want from Santa</a:t>
            </a:r>
            <a:endParaRPr/>
          </a:p>
          <a:p>
            <a:pPr indent="0" lvl="1" marL="0" marR="0" rtl="0" algn="ctr">
              <a:lnSpc>
                <a:spcPct val="220000"/>
              </a:lnSpc>
              <a:spcBef>
                <a:spcPts val="0"/>
              </a:spcBef>
              <a:spcAft>
                <a:spcPts val="0"/>
              </a:spcAft>
              <a:buNone/>
            </a:pPr>
            <a:r>
              <a:rPr b="0" i="0" lang="en-US" sz="2000" u="none" cap="none" strike="noStrike">
                <a:solidFill>
                  <a:srgbClr val="000000"/>
                </a:solidFill>
                <a:latin typeface="Lato"/>
                <a:ea typeface="Lato"/>
                <a:cs typeface="Lato"/>
                <a:sym typeface="Lato"/>
              </a:rPr>
              <a:t>Write the present you want from Santa</a:t>
            </a:r>
            <a:endParaRPr/>
          </a:p>
          <a:p>
            <a:pPr indent="0" lvl="1" marL="0" marR="0" rtl="0" algn="ctr">
              <a:lnSpc>
                <a:spcPct val="220000"/>
              </a:lnSpc>
              <a:spcBef>
                <a:spcPts val="0"/>
              </a:spcBef>
              <a:spcAft>
                <a:spcPts val="0"/>
              </a:spcAft>
              <a:buNone/>
            </a:pPr>
            <a:r>
              <a:rPr b="0" i="0" lang="en-US" sz="2000" u="none" cap="none" strike="noStrike">
                <a:solidFill>
                  <a:srgbClr val="000000"/>
                </a:solidFill>
                <a:latin typeface="Lato"/>
                <a:ea typeface="Lato"/>
                <a:cs typeface="Lato"/>
                <a:sym typeface="Lato"/>
              </a:rPr>
              <a:t>Write the present you want from Santa</a:t>
            </a:r>
            <a:endParaRPr/>
          </a:p>
        </p:txBody>
      </p:sp>
      <p:sp>
        <p:nvSpPr>
          <p:cNvPr id="201" name="Google Shape;201;p20"/>
          <p:cNvSpPr/>
          <p:nvPr/>
        </p:nvSpPr>
        <p:spPr>
          <a:xfrm rot="-1108760">
            <a:off x="2867492" y="347421"/>
            <a:ext cx="2621938" cy="2641751"/>
          </a:xfrm>
          <a:custGeom>
            <a:rect b="b" l="l" r="r" t="t"/>
            <a:pathLst>
              <a:path extrusionOk="0" h="2641751" w="2621938">
                <a:moveTo>
                  <a:pt x="0" y="0"/>
                </a:moveTo>
                <a:lnTo>
                  <a:pt x="2621938" y="0"/>
                </a:lnTo>
                <a:lnTo>
                  <a:pt x="2621938" y="2641751"/>
                </a:lnTo>
                <a:lnTo>
                  <a:pt x="0" y="2641751"/>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6856"/>
        </a:solidFill>
      </p:bgPr>
    </p:bg>
    <p:spTree>
      <p:nvGrpSpPr>
        <p:cNvPr id="205" name="Shape 205"/>
        <p:cNvGrpSpPr/>
        <p:nvPr/>
      </p:nvGrpSpPr>
      <p:grpSpPr>
        <a:xfrm>
          <a:off x="0" y="0"/>
          <a:ext cx="0" cy="0"/>
          <a:chOff x="0" y="0"/>
          <a:chExt cx="0" cy="0"/>
        </a:xfrm>
      </p:grpSpPr>
      <p:pic>
        <p:nvPicPr>
          <p:cNvPr id="206" name="Google Shape;206;p21"/>
          <p:cNvPicPr preferRelativeResize="0"/>
          <p:nvPr/>
        </p:nvPicPr>
        <p:blipFill>
          <a:blip r:embed="rId3">
            <a:alphaModFix/>
          </a:blip>
          <a:stretch>
            <a:fillRect/>
          </a:stretch>
        </p:blipFill>
        <p:spPr>
          <a:xfrm>
            <a:off x="1273513" y="885450"/>
            <a:ext cx="15740974" cy="8516099"/>
          </a:xfrm>
          <a:prstGeom prst="rect">
            <a:avLst/>
          </a:prstGeom>
          <a:noFill/>
          <a:ln>
            <a:noFill/>
          </a:ln>
        </p:spPr>
      </p:pic>
      <p:sp>
        <p:nvSpPr>
          <p:cNvPr id="207" name="Google Shape;207;p21"/>
          <p:cNvSpPr txBox="1"/>
          <p:nvPr/>
        </p:nvSpPr>
        <p:spPr>
          <a:xfrm>
            <a:off x="3869484" y="4909956"/>
            <a:ext cx="10549031" cy="1651109"/>
          </a:xfrm>
          <a:prstGeom prst="rect">
            <a:avLst/>
          </a:prstGeom>
          <a:noFill/>
          <a:ln>
            <a:noFill/>
          </a:ln>
        </p:spPr>
        <p:txBody>
          <a:bodyPr anchorCtr="0" anchor="t" bIns="0" lIns="0" spcFirstLastPara="1" rIns="0" wrap="square" tIns="0">
            <a:spAutoFit/>
          </a:bodyPr>
          <a:lstStyle/>
          <a:p>
            <a:pPr indent="0" lvl="0" marL="0" marR="0" rtl="0" algn="ctr">
              <a:lnSpc>
                <a:spcPct val="111995"/>
              </a:lnSpc>
              <a:spcBef>
                <a:spcPts val="0"/>
              </a:spcBef>
              <a:spcAft>
                <a:spcPts val="0"/>
              </a:spcAft>
              <a:buNone/>
            </a:pPr>
            <a:r>
              <a:rPr b="0" i="0" lang="en-US" sz="11438" u="none" cap="none" strike="noStrike">
                <a:solidFill>
                  <a:srgbClr val="C12D2E"/>
                </a:solidFill>
                <a:latin typeface="Pacifico"/>
                <a:ea typeface="Pacifico"/>
                <a:cs typeface="Pacifico"/>
                <a:sym typeface="Pacifico"/>
              </a:rPr>
              <a:t>Our Projects</a:t>
            </a:r>
            <a:endParaRPr/>
          </a:p>
        </p:txBody>
      </p:sp>
      <p:sp>
        <p:nvSpPr>
          <p:cNvPr id="208" name="Google Shape;208;p21"/>
          <p:cNvSpPr txBox="1"/>
          <p:nvPr/>
        </p:nvSpPr>
        <p:spPr>
          <a:xfrm>
            <a:off x="5534744" y="1995046"/>
            <a:ext cx="7218513" cy="2964869"/>
          </a:xfrm>
          <a:prstGeom prst="rect">
            <a:avLst/>
          </a:prstGeom>
          <a:noFill/>
          <a:ln>
            <a:noFill/>
          </a:ln>
        </p:spPr>
        <p:txBody>
          <a:bodyPr anchorCtr="0" anchor="t" bIns="0" lIns="0" spcFirstLastPara="1" rIns="0" wrap="square" tIns="0">
            <a:spAutoFit/>
          </a:bodyPr>
          <a:lstStyle/>
          <a:p>
            <a:pPr indent="0" lvl="0" marL="0" marR="0" rtl="0" algn="ctr">
              <a:lnSpc>
                <a:spcPct val="111999"/>
              </a:lnSpc>
              <a:spcBef>
                <a:spcPts val="0"/>
              </a:spcBef>
              <a:spcAft>
                <a:spcPts val="0"/>
              </a:spcAft>
              <a:buNone/>
            </a:pPr>
            <a:r>
              <a:rPr b="0" i="0" lang="en-US" sz="20592" u="none" cap="none" strike="noStrike">
                <a:solidFill>
                  <a:srgbClr val="25573E"/>
                </a:solidFill>
                <a:latin typeface="Pacifico"/>
                <a:ea typeface="Pacifico"/>
                <a:cs typeface="Pacifico"/>
                <a:sym typeface="Pacifico"/>
              </a:rPr>
              <a:t>02</a:t>
            </a:r>
            <a:endParaRPr/>
          </a:p>
        </p:txBody>
      </p:sp>
      <p:sp>
        <p:nvSpPr>
          <p:cNvPr id="209" name="Google Shape;209;p21"/>
          <p:cNvSpPr/>
          <p:nvPr/>
        </p:nvSpPr>
        <p:spPr>
          <a:xfrm>
            <a:off x="12730117" y="3881358"/>
            <a:ext cx="9058366" cy="8899845"/>
          </a:xfrm>
          <a:custGeom>
            <a:rect b="b" l="l" r="r" t="t"/>
            <a:pathLst>
              <a:path extrusionOk="0" h="8899845" w="9058366">
                <a:moveTo>
                  <a:pt x="0" y="0"/>
                </a:moveTo>
                <a:lnTo>
                  <a:pt x="9058366" y="0"/>
                </a:lnTo>
                <a:lnTo>
                  <a:pt x="9058366" y="8899845"/>
                </a:lnTo>
                <a:lnTo>
                  <a:pt x="0" y="8899845"/>
                </a:lnTo>
                <a:lnTo>
                  <a:pt x="0" y="0"/>
                </a:lnTo>
                <a:close/>
              </a:path>
            </a:pathLst>
          </a:custGeom>
          <a:blipFill rotWithShape="1">
            <a:blip r:embed="rId4">
              <a:alphaModFix/>
            </a:blip>
            <a:stretch>
              <a:fillRect b="0" l="0" r="0" t="0"/>
            </a:stretch>
          </a:blipFill>
          <a:ln>
            <a:noFill/>
          </a:ln>
        </p:spPr>
      </p:sp>
      <p:sp>
        <p:nvSpPr>
          <p:cNvPr id="210" name="Google Shape;210;p21"/>
          <p:cNvSpPr/>
          <p:nvPr/>
        </p:nvSpPr>
        <p:spPr>
          <a:xfrm>
            <a:off x="-4269967" y="3672140"/>
            <a:ext cx="9271311" cy="9109063"/>
          </a:xfrm>
          <a:custGeom>
            <a:rect b="b" l="l" r="r" t="t"/>
            <a:pathLst>
              <a:path extrusionOk="0" h="9109063" w="9271311">
                <a:moveTo>
                  <a:pt x="0" y="0"/>
                </a:moveTo>
                <a:lnTo>
                  <a:pt x="9271311" y="0"/>
                </a:lnTo>
                <a:lnTo>
                  <a:pt x="9271311" y="9109063"/>
                </a:lnTo>
                <a:lnTo>
                  <a:pt x="0" y="9109063"/>
                </a:lnTo>
                <a:lnTo>
                  <a:pt x="0" y="0"/>
                </a:lnTo>
                <a:close/>
              </a:path>
            </a:pathLst>
          </a:custGeom>
          <a:blipFill rotWithShape="1">
            <a:blip r:embed="rId4">
              <a:alphaModFix/>
            </a:blip>
            <a:stretch>
              <a:fillRect b="0" l="0" r="0" t="0"/>
            </a:stretch>
          </a:blipFill>
          <a:ln>
            <a:noFill/>
          </a:ln>
        </p:spPr>
      </p:sp>
      <p:sp>
        <p:nvSpPr>
          <p:cNvPr id="211" name="Google Shape;211;p21"/>
          <p:cNvSpPr/>
          <p:nvPr/>
        </p:nvSpPr>
        <p:spPr>
          <a:xfrm rot="762796">
            <a:off x="13545145" y="1369382"/>
            <a:ext cx="1746742" cy="2348560"/>
          </a:xfrm>
          <a:custGeom>
            <a:rect b="b" l="l" r="r" t="t"/>
            <a:pathLst>
              <a:path extrusionOk="0" h="2348560" w="1746742">
                <a:moveTo>
                  <a:pt x="0" y="0"/>
                </a:moveTo>
                <a:lnTo>
                  <a:pt x="1746742" y="0"/>
                </a:lnTo>
                <a:lnTo>
                  <a:pt x="1746742" y="2348560"/>
                </a:lnTo>
                <a:lnTo>
                  <a:pt x="0" y="2348560"/>
                </a:lnTo>
                <a:lnTo>
                  <a:pt x="0" y="0"/>
                </a:lnTo>
                <a:close/>
              </a:path>
            </a:pathLst>
          </a:custGeom>
          <a:blipFill rotWithShape="1">
            <a:blip r:embed="rId5">
              <a:alphaModFix/>
            </a:blip>
            <a:stretch>
              <a:fillRect b="0" l="0" r="0" t="0"/>
            </a:stretch>
          </a:blipFill>
          <a:ln>
            <a:noFill/>
          </a:ln>
        </p:spPr>
      </p:sp>
      <p:sp>
        <p:nvSpPr>
          <p:cNvPr id="212" name="Google Shape;212;p21"/>
          <p:cNvSpPr/>
          <p:nvPr/>
        </p:nvSpPr>
        <p:spPr>
          <a:xfrm>
            <a:off x="3305124" y="2099196"/>
            <a:ext cx="1850785" cy="2419327"/>
          </a:xfrm>
          <a:custGeom>
            <a:rect b="b" l="l" r="r" t="t"/>
            <a:pathLst>
              <a:path extrusionOk="0" h="2419327" w="1850785">
                <a:moveTo>
                  <a:pt x="0" y="0"/>
                </a:moveTo>
                <a:lnTo>
                  <a:pt x="1850785" y="0"/>
                </a:lnTo>
                <a:lnTo>
                  <a:pt x="1850785" y="2419327"/>
                </a:lnTo>
                <a:lnTo>
                  <a:pt x="0" y="2419327"/>
                </a:lnTo>
                <a:lnTo>
                  <a:pt x="0" y="0"/>
                </a:lnTo>
                <a:close/>
              </a:path>
            </a:pathLst>
          </a:custGeom>
          <a:blipFill rotWithShape="1">
            <a:blip r:embed="rId6">
              <a:alphaModFix/>
            </a:blip>
            <a:stretch>
              <a:fillRect b="0" l="0" r="0" t="0"/>
            </a:stretch>
          </a:blipFill>
          <a:ln>
            <a:noFill/>
          </a:ln>
        </p:spPr>
      </p:sp>
      <p:sp>
        <p:nvSpPr>
          <p:cNvPr id="213" name="Google Shape;213;p21"/>
          <p:cNvSpPr txBox="1"/>
          <p:nvPr/>
        </p:nvSpPr>
        <p:spPr>
          <a:xfrm>
            <a:off x="6483629" y="6987868"/>
            <a:ext cx="5320741"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