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Playfair Display"/>
      <p:bold r:id="rId28"/>
      <p:boldItalic r:id="rId29"/>
    </p:embeddedFont>
    <p:embeddedFont>
      <p:font typeface="Assistant SemiBold"/>
      <p:regular r:id="rId30"/>
      <p:bold r:id="rId31"/>
    </p:embeddedFont>
    <p:embeddedFont>
      <p:font typeface="Assistant"/>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layfairDisplay-bold.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ssistantSemiBold-bold.fntdata"/><Relationship Id="rId30" Type="http://schemas.openxmlformats.org/officeDocument/2006/relationships/font" Target="fonts/AssistantSemiBold-regular.fntdata"/><Relationship Id="rId11" Type="http://schemas.openxmlformats.org/officeDocument/2006/relationships/slide" Target="slides/slide6.xml"/><Relationship Id="rId33" Type="http://schemas.openxmlformats.org/officeDocument/2006/relationships/font" Target="fonts/Assistant-bold.fntdata"/><Relationship Id="rId10" Type="http://schemas.openxmlformats.org/officeDocument/2006/relationships/slide" Target="slides/slide5.xml"/><Relationship Id="rId32" Type="http://schemas.openxmlformats.org/officeDocument/2006/relationships/font" Target="fonts/Assistant-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jpg"/><Relationship Id="rId4" Type="http://schemas.openxmlformats.org/officeDocument/2006/relationships/image" Target="../media/image31.jpg"/><Relationship Id="rId9" Type="http://schemas.openxmlformats.org/officeDocument/2006/relationships/image" Target="../media/image46.png"/><Relationship Id="rId5" Type="http://schemas.openxmlformats.org/officeDocument/2006/relationships/image" Target="../media/image28.jpg"/><Relationship Id="rId6" Type="http://schemas.openxmlformats.org/officeDocument/2006/relationships/image" Target="../media/image30.jpg"/><Relationship Id="rId7" Type="http://schemas.openxmlformats.org/officeDocument/2006/relationships/image" Target="../media/image38.png"/><Relationship Id="rId8"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42.png"/><Relationship Id="rId5" Type="http://schemas.openxmlformats.org/officeDocument/2006/relationships/image" Target="../media/image44.png"/><Relationship Id="rId6" Type="http://schemas.openxmlformats.org/officeDocument/2006/relationships/image" Target="../media/image37.png"/><Relationship Id="rId7" Type="http://schemas.openxmlformats.org/officeDocument/2006/relationships/image" Target="../media/image63.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65.png"/><Relationship Id="rId11" Type="http://schemas.openxmlformats.org/officeDocument/2006/relationships/image" Target="../media/image41.png"/><Relationship Id="rId10" Type="http://schemas.openxmlformats.org/officeDocument/2006/relationships/hyperlink" Target="https://www.bbcgoodfood.com/glossary/sugar-glossary" TargetMode="External"/><Relationship Id="rId9" Type="http://schemas.openxmlformats.org/officeDocument/2006/relationships/hyperlink" Target="https://www.bbcgoodfood.com/glossary/flour-glossary" TargetMode="External"/><Relationship Id="rId5" Type="http://schemas.openxmlformats.org/officeDocument/2006/relationships/image" Target="../media/image43.png"/><Relationship Id="rId6" Type="http://schemas.openxmlformats.org/officeDocument/2006/relationships/hyperlink" Target="https://www.bbcgoodfood.com/glossary/sugar-glossary" TargetMode="External"/><Relationship Id="rId7" Type="http://schemas.openxmlformats.org/officeDocument/2006/relationships/hyperlink" Target="https://www.bbcgoodfood.com/glossary/egg-glossary" TargetMode="External"/><Relationship Id="rId8" Type="http://schemas.openxmlformats.org/officeDocument/2006/relationships/hyperlink" Target="https://www.bbcgoodfood.com/glossary/butter-glossar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2.jpg"/><Relationship Id="rId4" Type="http://schemas.openxmlformats.org/officeDocument/2006/relationships/image" Target="../media/image59.jpg"/><Relationship Id="rId5" Type="http://schemas.openxmlformats.org/officeDocument/2006/relationships/image" Target="../media/image55.jpg"/><Relationship Id="rId6" Type="http://schemas.openxmlformats.org/officeDocument/2006/relationships/image" Target="../media/image47.png"/><Relationship Id="rId7"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3.png"/><Relationship Id="rId7" Type="http://schemas.openxmlformats.org/officeDocument/2006/relationships/image" Target="../media/image60.png"/><Relationship Id="rId8" Type="http://schemas.openxmlformats.org/officeDocument/2006/relationships/image" Target="../media/image6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2.png"/><Relationship Id="rId4" Type="http://schemas.openxmlformats.org/officeDocument/2006/relationships/image" Target="../media/image69.png"/><Relationship Id="rId5"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2.png"/><Relationship Id="rId4" Type="http://schemas.openxmlformats.org/officeDocument/2006/relationships/image" Target="../media/image70.png"/><Relationship Id="rId5" Type="http://schemas.openxmlformats.org/officeDocument/2006/relationships/image" Target="../media/image73.png"/><Relationship Id="rId6" Type="http://schemas.openxmlformats.org/officeDocument/2006/relationships/image" Target="../media/image7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8.jpg"/><Relationship Id="rId4" Type="http://schemas.openxmlformats.org/officeDocument/2006/relationships/image" Target="../media/image62.png"/><Relationship Id="rId5" Type="http://schemas.openxmlformats.org/officeDocument/2006/relationships/image" Target="../media/image96.png"/><Relationship Id="rId6" Type="http://schemas.openxmlformats.org/officeDocument/2006/relationships/image" Target="../media/image95.png"/><Relationship Id="rId7"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3.png"/><Relationship Id="rId4" Type="http://schemas.openxmlformats.org/officeDocument/2006/relationships/image" Target="../media/image77.png"/><Relationship Id="rId5" Type="http://schemas.openxmlformats.org/officeDocument/2006/relationships/image" Target="../media/image72.png"/><Relationship Id="rId6" Type="http://schemas.openxmlformats.org/officeDocument/2006/relationships/image" Target="../media/image81.png"/><Relationship Id="rId7" Type="http://schemas.openxmlformats.org/officeDocument/2006/relationships/image" Target="../media/image8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8.png"/><Relationship Id="rId4" Type="http://schemas.openxmlformats.org/officeDocument/2006/relationships/image" Target="../media/image66.png"/><Relationship Id="rId5" Type="http://schemas.openxmlformats.org/officeDocument/2006/relationships/image" Target="../media/image90.png"/><Relationship Id="rId6"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20" Type="http://schemas.openxmlformats.org/officeDocument/2006/relationships/image" Target="../media/image67.png"/><Relationship Id="rId22" Type="http://schemas.openxmlformats.org/officeDocument/2006/relationships/image" Target="../media/image70.png"/><Relationship Id="rId21" Type="http://schemas.openxmlformats.org/officeDocument/2006/relationships/image" Target="../media/image122.png"/><Relationship Id="rId24" Type="http://schemas.openxmlformats.org/officeDocument/2006/relationships/image" Target="../media/image71.png"/><Relationship Id="rId23"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7.png"/><Relationship Id="rId4" Type="http://schemas.openxmlformats.org/officeDocument/2006/relationships/image" Target="../media/image76.png"/><Relationship Id="rId9" Type="http://schemas.openxmlformats.org/officeDocument/2006/relationships/image" Target="../media/image18.png"/><Relationship Id="rId26" Type="http://schemas.openxmlformats.org/officeDocument/2006/relationships/image" Target="../media/image88.png"/><Relationship Id="rId25" Type="http://schemas.openxmlformats.org/officeDocument/2006/relationships/image" Target="../media/image77.png"/><Relationship Id="rId28" Type="http://schemas.openxmlformats.org/officeDocument/2006/relationships/image" Target="../media/image89.png"/><Relationship Id="rId27" Type="http://schemas.openxmlformats.org/officeDocument/2006/relationships/image" Target="../media/image68.png"/><Relationship Id="rId5" Type="http://schemas.openxmlformats.org/officeDocument/2006/relationships/image" Target="../media/image84.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108.png"/><Relationship Id="rId11" Type="http://schemas.openxmlformats.org/officeDocument/2006/relationships/image" Target="../media/image17.png"/><Relationship Id="rId10" Type="http://schemas.openxmlformats.org/officeDocument/2006/relationships/image" Target="../media/image23.png"/><Relationship Id="rId13" Type="http://schemas.openxmlformats.org/officeDocument/2006/relationships/image" Target="../media/image116.png"/><Relationship Id="rId12" Type="http://schemas.openxmlformats.org/officeDocument/2006/relationships/image" Target="../media/image26.png"/><Relationship Id="rId15" Type="http://schemas.openxmlformats.org/officeDocument/2006/relationships/image" Target="../media/image38.png"/><Relationship Id="rId14" Type="http://schemas.openxmlformats.org/officeDocument/2006/relationships/image" Target="../media/image29.png"/><Relationship Id="rId17" Type="http://schemas.openxmlformats.org/officeDocument/2006/relationships/image" Target="../media/image44.png"/><Relationship Id="rId16" Type="http://schemas.openxmlformats.org/officeDocument/2006/relationships/image" Target="../media/image46.png"/><Relationship Id="rId19" Type="http://schemas.openxmlformats.org/officeDocument/2006/relationships/image" Target="../media/image43.png"/><Relationship Id="rId18" Type="http://schemas.openxmlformats.org/officeDocument/2006/relationships/image" Target="../media/image37.png"/></Relationships>
</file>

<file path=ppt/slides/_rels/slide21.xml.rels><?xml version="1.0" encoding="UTF-8" standalone="yes"?><Relationships xmlns="http://schemas.openxmlformats.org/package/2006/relationships"><Relationship Id="rId20" Type="http://schemas.openxmlformats.org/officeDocument/2006/relationships/image" Target="../media/image41.png"/><Relationship Id="rId22" Type="http://schemas.openxmlformats.org/officeDocument/2006/relationships/image" Target="../media/image49.png"/><Relationship Id="rId21" Type="http://schemas.openxmlformats.org/officeDocument/2006/relationships/image" Target="../media/image47.png"/><Relationship Id="rId24" Type="http://schemas.openxmlformats.org/officeDocument/2006/relationships/image" Target="../media/image143.png"/><Relationship Id="rId23" Type="http://schemas.openxmlformats.org/officeDocument/2006/relationships/image" Target="../media/image146.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4.png"/><Relationship Id="rId26" Type="http://schemas.openxmlformats.org/officeDocument/2006/relationships/image" Target="../media/image79.png"/><Relationship Id="rId25" Type="http://schemas.openxmlformats.org/officeDocument/2006/relationships/image" Target="../media/image73.png"/><Relationship Id="rId28" Type="http://schemas.openxmlformats.org/officeDocument/2006/relationships/image" Target="../media/image96.png"/><Relationship Id="rId27" Type="http://schemas.openxmlformats.org/officeDocument/2006/relationships/image" Target="../media/image62.png"/><Relationship Id="rId5" Type="http://schemas.openxmlformats.org/officeDocument/2006/relationships/image" Target="../media/image112.png"/><Relationship Id="rId6" Type="http://schemas.openxmlformats.org/officeDocument/2006/relationships/image" Target="../media/image126.png"/><Relationship Id="rId29" Type="http://schemas.openxmlformats.org/officeDocument/2006/relationships/image" Target="../media/image72.png"/><Relationship Id="rId7" Type="http://schemas.openxmlformats.org/officeDocument/2006/relationships/image" Target="../media/image7.png"/><Relationship Id="rId8" Type="http://schemas.openxmlformats.org/officeDocument/2006/relationships/image" Target="../media/image6.png"/><Relationship Id="rId31" Type="http://schemas.openxmlformats.org/officeDocument/2006/relationships/image" Target="../media/image90.png"/><Relationship Id="rId30" Type="http://schemas.openxmlformats.org/officeDocument/2006/relationships/image" Target="../media/image66.png"/><Relationship Id="rId11" Type="http://schemas.openxmlformats.org/officeDocument/2006/relationships/image" Target="../media/image132.png"/><Relationship Id="rId33" Type="http://schemas.openxmlformats.org/officeDocument/2006/relationships/image" Target="../media/image56.png"/><Relationship Id="rId10" Type="http://schemas.openxmlformats.org/officeDocument/2006/relationships/image" Target="../media/image121.png"/><Relationship Id="rId32" Type="http://schemas.openxmlformats.org/officeDocument/2006/relationships/image" Target="../media/image147.png"/><Relationship Id="rId13" Type="http://schemas.openxmlformats.org/officeDocument/2006/relationships/image" Target="../media/image22.png"/><Relationship Id="rId35" Type="http://schemas.openxmlformats.org/officeDocument/2006/relationships/image" Target="../media/image141.png"/><Relationship Id="rId12" Type="http://schemas.openxmlformats.org/officeDocument/2006/relationships/image" Target="../media/image24.png"/><Relationship Id="rId34" Type="http://schemas.openxmlformats.org/officeDocument/2006/relationships/image" Target="../media/image144.png"/><Relationship Id="rId15" Type="http://schemas.openxmlformats.org/officeDocument/2006/relationships/image" Target="../media/image48.png"/><Relationship Id="rId37" Type="http://schemas.openxmlformats.org/officeDocument/2006/relationships/image" Target="../media/image57.png"/><Relationship Id="rId14" Type="http://schemas.openxmlformats.org/officeDocument/2006/relationships/image" Target="../media/image36.png"/><Relationship Id="rId36" Type="http://schemas.openxmlformats.org/officeDocument/2006/relationships/image" Target="../media/image145.png"/><Relationship Id="rId17" Type="http://schemas.openxmlformats.org/officeDocument/2006/relationships/image" Target="../media/image63.png"/><Relationship Id="rId39" Type="http://schemas.openxmlformats.org/officeDocument/2006/relationships/image" Target="../media/image53.png"/><Relationship Id="rId16" Type="http://schemas.openxmlformats.org/officeDocument/2006/relationships/image" Target="../media/image42.png"/><Relationship Id="rId38" Type="http://schemas.openxmlformats.org/officeDocument/2006/relationships/image" Target="../media/image58.png"/><Relationship Id="rId19" Type="http://schemas.openxmlformats.org/officeDocument/2006/relationships/image" Target="../media/image51.png"/><Relationship Id="rId18"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0.png"/><Relationship Id="rId4" Type="http://schemas.openxmlformats.org/officeDocument/2006/relationships/image" Target="../media/image149.png"/><Relationship Id="rId5" Type="http://schemas.openxmlformats.org/officeDocument/2006/relationships/image" Target="../media/image47.png"/><Relationship Id="rId6" Type="http://schemas.openxmlformats.org/officeDocument/2006/relationships/image" Target="../media/image1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0.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4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0.png"/><Relationship Id="rId4" Type="http://schemas.openxmlformats.org/officeDocument/2006/relationships/image" Target="../media/image35.png"/><Relationship Id="rId5"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64.png"/><Relationship Id="rId5" Type="http://schemas.openxmlformats.org/officeDocument/2006/relationships/image" Target="../media/image22.png"/><Relationship Id="rId6" Type="http://schemas.openxmlformats.org/officeDocument/2006/relationships/image" Target="../media/image32.png"/><Relationship Id="rId7" Type="http://schemas.openxmlformats.org/officeDocument/2006/relationships/image" Target="../media/image39.png"/><Relationship Id="rId8"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83" name="Shape 83"/>
        <p:cNvGrpSpPr/>
        <p:nvPr/>
      </p:nvGrpSpPr>
      <p:grpSpPr>
        <a:xfrm>
          <a:off x="0" y="0"/>
          <a:ext cx="0" cy="0"/>
          <a:chOff x="0" y="0"/>
          <a:chExt cx="0" cy="0"/>
        </a:xfrm>
      </p:grpSpPr>
      <p:grpSp>
        <p:nvGrpSpPr>
          <p:cNvPr id="84" name="Google Shape;84;p13"/>
          <p:cNvGrpSpPr/>
          <p:nvPr/>
        </p:nvGrpSpPr>
        <p:grpSpPr>
          <a:xfrm>
            <a:off x="307202" y="307202"/>
            <a:ext cx="17673596" cy="9672596"/>
            <a:chOff x="0" y="0"/>
            <a:chExt cx="4654774" cy="2547515"/>
          </a:xfrm>
        </p:grpSpPr>
        <p:sp>
          <p:nvSpPr>
            <p:cNvPr id="85" name="Google Shape;85;p13"/>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7" name="Google Shape;87;p13"/>
          <p:cNvPicPr preferRelativeResize="0"/>
          <p:nvPr/>
        </p:nvPicPr>
        <p:blipFill>
          <a:blip r:embed="rId3">
            <a:alphaModFix/>
          </a:blip>
          <a:stretch>
            <a:fillRect/>
          </a:stretch>
        </p:blipFill>
        <p:spPr>
          <a:xfrm>
            <a:off x="606810" y="543150"/>
            <a:ext cx="17074381" cy="1817450"/>
          </a:xfrm>
          <a:prstGeom prst="rect">
            <a:avLst/>
          </a:prstGeom>
          <a:noFill/>
          <a:ln>
            <a:noFill/>
          </a:ln>
        </p:spPr>
      </p:pic>
      <p:pic>
        <p:nvPicPr>
          <p:cNvPr id="88" name="Google Shape;88;p13"/>
          <p:cNvPicPr preferRelativeResize="0"/>
          <p:nvPr/>
        </p:nvPicPr>
        <p:blipFill>
          <a:blip r:embed="rId4">
            <a:alphaModFix/>
          </a:blip>
          <a:stretch>
            <a:fillRect/>
          </a:stretch>
        </p:blipFill>
        <p:spPr>
          <a:xfrm>
            <a:off x="6779650" y="2219049"/>
            <a:ext cx="4728724" cy="4970265"/>
          </a:xfrm>
          <a:prstGeom prst="rect">
            <a:avLst/>
          </a:prstGeom>
          <a:noFill/>
          <a:ln>
            <a:noFill/>
          </a:ln>
        </p:spPr>
      </p:pic>
      <p:sp>
        <p:nvSpPr>
          <p:cNvPr id="89" name="Google Shape;89;p13"/>
          <p:cNvSpPr/>
          <p:nvPr/>
        </p:nvSpPr>
        <p:spPr>
          <a:xfrm>
            <a:off x="1305141" y="2468145"/>
            <a:ext cx="2684907" cy="4114800"/>
          </a:xfrm>
          <a:custGeom>
            <a:rect b="b" l="l" r="r" t="t"/>
            <a:pathLst>
              <a:path extrusionOk="0" h="4114800" w="2684907">
                <a:moveTo>
                  <a:pt x="0" y="0"/>
                </a:moveTo>
                <a:lnTo>
                  <a:pt x="2684907" y="0"/>
                </a:lnTo>
                <a:lnTo>
                  <a:pt x="2684907" y="4114800"/>
                </a:lnTo>
                <a:lnTo>
                  <a:pt x="0" y="4114800"/>
                </a:lnTo>
                <a:lnTo>
                  <a:pt x="0" y="0"/>
                </a:lnTo>
                <a:close/>
              </a:path>
            </a:pathLst>
          </a:custGeom>
          <a:blipFill rotWithShape="1">
            <a:blip r:embed="rId5">
              <a:alphaModFix/>
            </a:blip>
            <a:stretch>
              <a:fillRect b="0" l="0" r="0" t="0"/>
            </a:stretch>
          </a:blipFill>
          <a:ln>
            <a:noFill/>
          </a:ln>
        </p:spPr>
      </p:sp>
      <p:sp>
        <p:nvSpPr>
          <p:cNvPr id="90" name="Google Shape;90;p13"/>
          <p:cNvSpPr/>
          <p:nvPr/>
        </p:nvSpPr>
        <p:spPr>
          <a:xfrm>
            <a:off x="14297952" y="2468145"/>
            <a:ext cx="2684907" cy="4114800"/>
          </a:xfrm>
          <a:custGeom>
            <a:rect b="b" l="l" r="r" t="t"/>
            <a:pathLst>
              <a:path extrusionOk="0" h="4114800" w="2684907">
                <a:moveTo>
                  <a:pt x="0" y="0"/>
                </a:moveTo>
                <a:lnTo>
                  <a:pt x="2684907" y="0"/>
                </a:lnTo>
                <a:lnTo>
                  <a:pt x="2684907" y="4114800"/>
                </a:lnTo>
                <a:lnTo>
                  <a:pt x="0" y="4114800"/>
                </a:lnTo>
                <a:lnTo>
                  <a:pt x="0" y="0"/>
                </a:lnTo>
                <a:close/>
              </a:path>
            </a:pathLst>
          </a:custGeom>
          <a:blipFill rotWithShape="1">
            <a:blip r:embed="rId5">
              <a:alphaModFix/>
            </a:blip>
            <a:stretch>
              <a:fillRect b="0" l="0" r="0" t="0"/>
            </a:stretch>
          </a:blipFill>
          <a:ln>
            <a:noFill/>
          </a:ln>
        </p:spPr>
      </p:sp>
      <p:sp>
        <p:nvSpPr>
          <p:cNvPr id="91" name="Google Shape;91;p13"/>
          <p:cNvSpPr txBox="1"/>
          <p:nvPr/>
        </p:nvSpPr>
        <p:spPr>
          <a:xfrm>
            <a:off x="6963949" y="8991325"/>
            <a:ext cx="436010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37422F"/>
                </a:solidFill>
                <a:latin typeface="Assistant"/>
                <a:ea typeface="Assistant"/>
                <a:cs typeface="Assistant"/>
                <a:sym typeface="Assistant"/>
              </a:rPr>
              <a:t>Write a subtitle</a:t>
            </a:r>
            <a:endParaRPr/>
          </a:p>
        </p:txBody>
      </p:sp>
      <p:sp>
        <p:nvSpPr>
          <p:cNvPr id="92" name="Google Shape;92;p13"/>
          <p:cNvSpPr txBox="1"/>
          <p:nvPr/>
        </p:nvSpPr>
        <p:spPr>
          <a:xfrm>
            <a:off x="1221246" y="6829740"/>
            <a:ext cx="15845508" cy="2197365"/>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US" sz="14464" u="none" cap="none" strike="noStrike">
                <a:solidFill>
                  <a:srgbClr val="BBA573"/>
                </a:solidFill>
                <a:latin typeface="Playfair Display"/>
                <a:ea typeface="Playfair Display"/>
                <a:cs typeface="Playfair Display"/>
                <a:sym typeface="Playfair Display"/>
              </a:rPr>
              <a:t>Christmas Recipe</a:t>
            </a:r>
            <a:endParaRPr/>
          </a:p>
        </p:txBody>
      </p:sp>
      <p:cxnSp>
        <p:nvCxnSpPr>
          <p:cNvPr id="93" name="Google Shape;93;p13"/>
          <p:cNvCxnSpPr/>
          <p:nvPr/>
        </p:nvCxnSpPr>
        <p:spPr>
          <a:xfrm>
            <a:off x="1567685" y="9321525"/>
            <a:ext cx="5098490" cy="0"/>
          </a:xfrm>
          <a:prstGeom prst="straightConnector1">
            <a:avLst/>
          </a:prstGeom>
          <a:noFill/>
          <a:ln cap="flat" cmpd="sng" w="38100">
            <a:solidFill>
              <a:srgbClr val="BBA573"/>
            </a:solidFill>
            <a:prstDash val="solid"/>
            <a:round/>
            <a:headEnd len="sm" w="sm" type="none"/>
            <a:tailEnd len="sm" w="sm" type="none"/>
          </a:ln>
        </p:spPr>
      </p:cxnSp>
      <p:cxnSp>
        <p:nvCxnSpPr>
          <p:cNvPr id="94" name="Google Shape;94;p13"/>
          <p:cNvCxnSpPr/>
          <p:nvPr/>
        </p:nvCxnSpPr>
        <p:spPr>
          <a:xfrm>
            <a:off x="11621825" y="9321525"/>
            <a:ext cx="5098490" cy="0"/>
          </a:xfrm>
          <a:prstGeom prst="straightConnector1">
            <a:avLst/>
          </a:prstGeom>
          <a:noFill/>
          <a:ln cap="flat" cmpd="sng" w="38100">
            <a:solidFill>
              <a:srgbClr val="BBA573"/>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267" name="Shape 267"/>
        <p:cNvGrpSpPr/>
        <p:nvPr/>
      </p:nvGrpSpPr>
      <p:grpSpPr>
        <a:xfrm>
          <a:off x="0" y="0"/>
          <a:ext cx="0" cy="0"/>
          <a:chOff x="0" y="0"/>
          <a:chExt cx="0" cy="0"/>
        </a:xfrm>
      </p:grpSpPr>
      <p:grpSp>
        <p:nvGrpSpPr>
          <p:cNvPr id="268" name="Google Shape;268;p22"/>
          <p:cNvGrpSpPr/>
          <p:nvPr/>
        </p:nvGrpSpPr>
        <p:grpSpPr>
          <a:xfrm>
            <a:off x="307202" y="307202"/>
            <a:ext cx="17673596" cy="9672596"/>
            <a:chOff x="0" y="0"/>
            <a:chExt cx="4654774" cy="2547515"/>
          </a:xfrm>
        </p:grpSpPr>
        <p:sp>
          <p:nvSpPr>
            <p:cNvPr id="269" name="Google Shape;269;p22"/>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2"/>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1" name="Google Shape;271;p22"/>
          <p:cNvPicPr preferRelativeResize="0"/>
          <p:nvPr/>
        </p:nvPicPr>
        <p:blipFill rotWithShape="1">
          <a:blip r:embed="rId3">
            <a:alphaModFix/>
          </a:blip>
          <a:srcRect b="1423" l="5603" r="7155" t="39834"/>
          <a:stretch/>
        </p:blipFill>
        <p:spPr>
          <a:xfrm>
            <a:off x="1398792" y="3063766"/>
            <a:ext cx="5628568" cy="5677805"/>
          </a:xfrm>
          <a:prstGeom prst="rect">
            <a:avLst/>
          </a:prstGeom>
          <a:noFill/>
          <a:ln>
            <a:noFill/>
          </a:ln>
        </p:spPr>
      </p:pic>
      <p:pic>
        <p:nvPicPr>
          <p:cNvPr id="272" name="Google Shape;272;p22"/>
          <p:cNvPicPr preferRelativeResize="0"/>
          <p:nvPr/>
        </p:nvPicPr>
        <p:blipFill rotWithShape="1">
          <a:blip r:embed="rId4">
            <a:alphaModFix/>
          </a:blip>
          <a:srcRect b="16374" l="0" r="0" t="16375"/>
          <a:stretch/>
        </p:blipFill>
        <p:spPr>
          <a:xfrm>
            <a:off x="11260640" y="3063766"/>
            <a:ext cx="5628568" cy="5677805"/>
          </a:xfrm>
          <a:prstGeom prst="rect">
            <a:avLst/>
          </a:prstGeom>
          <a:noFill/>
          <a:ln>
            <a:noFill/>
          </a:ln>
        </p:spPr>
      </p:pic>
      <p:pic>
        <p:nvPicPr>
          <p:cNvPr id="273" name="Google Shape;273;p22"/>
          <p:cNvPicPr preferRelativeResize="0"/>
          <p:nvPr/>
        </p:nvPicPr>
        <p:blipFill rotWithShape="1">
          <a:blip r:embed="rId5">
            <a:alphaModFix/>
          </a:blip>
          <a:srcRect b="11280" l="30015" r="4795" t="16170"/>
          <a:stretch/>
        </p:blipFill>
        <p:spPr>
          <a:xfrm>
            <a:off x="7343323" y="6068394"/>
            <a:ext cx="3602992" cy="2673177"/>
          </a:xfrm>
          <a:prstGeom prst="rect">
            <a:avLst/>
          </a:prstGeom>
          <a:noFill/>
          <a:ln>
            <a:noFill/>
          </a:ln>
        </p:spPr>
      </p:pic>
      <p:pic>
        <p:nvPicPr>
          <p:cNvPr id="274" name="Google Shape;274;p22"/>
          <p:cNvPicPr preferRelativeResize="0"/>
          <p:nvPr/>
        </p:nvPicPr>
        <p:blipFill rotWithShape="1">
          <a:blip r:embed="rId6">
            <a:alphaModFix/>
          </a:blip>
          <a:srcRect b="1124" l="18872" r="913" t="9605"/>
          <a:stretch/>
        </p:blipFill>
        <p:spPr>
          <a:xfrm>
            <a:off x="7343323" y="3067567"/>
            <a:ext cx="3602992" cy="2673177"/>
          </a:xfrm>
          <a:prstGeom prst="rect">
            <a:avLst/>
          </a:prstGeom>
          <a:noFill/>
          <a:ln>
            <a:noFill/>
          </a:ln>
        </p:spPr>
      </p:pic>
      <p:sp>
        <p:nvSpPr>
          <p:cNvPr id="275" name="Google Shape;275;p22"/>
          <p:cNvSpPr/>
          <p:nvPr/>
        </p:nvSpPr>
        <p:spPr>
          <a:xfrm>
            <a:off x="14074924" y="6810230"/>
            <a:ext cx="3457792" cy="2860537"/>
          </a:xfrm>
          <a:custGeom>
            <a:rect b="b" l="l" r="r" t="t"/>
            <a:pathLst>
              <a:path extrusionOk="0" h="2860537" w="3457792">
                <a:moveTo>
                  <a:pt x="0" y="0"/>
                </a:moveTo>
                <a:lnTo>
                  <a:pt x="3457791" y="0"/>
                </a:lnTo>
                <a:lnTo>
                  <a:pt x="3457791" y="2860537"/>
                </a:lnTo>
                <a:lnTo>
                  <a:pt x="0" y="2860537"/>
                </a:lnTo>
                <a:lnTo>
                  <a:pt x="0" y="0"/>
                </a:lnTo>
                <a:close/>
              </a:path>
            </a:pathLst>
          </a:custGeom>
          <a:blipFill rotWithShape="1">
            <a:blip r:embed="rId7">
              <a:alphaModFix/>
            </a:blip>
            <a:stretch>
              <a:fillRect b="0" l="0" r="0" t="0"/>
            </a:stretch>
          </a:blipFill>
          <a:ln>
            <a:noFill/>
          </a:ln>
        </p:spPr>
      </p:sp>
      <p:sp>
        <p:nvSpPr>
          <p:cNvPr id="276" name="Google Shape;276;p22"/>
          <p:cNvSpPr/>
          <p:nvPr/>
        </p:nvSpPr>
        <p:spPr>
          <a:xfrm flipH="1">
            <a:off x="14715325" y="810442"/>
            <a:ext cx="4260830" cy="4506648"/>
          </a:xfrm>
          <a:custGeom>
            <a:rect b="b" l="l" r="r" t="t"/>
            <a:pathLst>
              <a:path extrusionOk="0" h="4506648" w="4260830">
                <a:moveTo>
                  <a:pt x="4260830" y="0"/>
                </a:moveTo>
                <a:lnTo>
                  <a:pt x="0" y="0"/>
                </a:lnTo>
                <a:lnTo>
                  <a:pt x="0" y="4506648"/>
                </a:lnTo>
                <a:lnTo>
                  <a:pt x="4260830" y="4506648"/>
                </a:lnTo>
                <a:lnTo>
                  <a:pt x="4260830" y="0"/>
                </a:lnTo>
                <a:close/>
              </a:path>
            </a:pathLst>
          </a:custGeom>
          <a:blipFill rotWithShape="1">
            <a:blip r:embed="rId8">
              <a:alphaModFix/>
            </a:blip>
            <a:stretch>
              <a:fillRect b="0" l="0" r="0" t="0"/>
            </a:stretch>
          </a:blipFill>
          <a:ln>
            <a:noFill/>
          </a:ln>
        </p:spPr>
      </p:sp>
      <p:sp>
        <p:nvSpPr>
          <p:cNvPr id="277" name="Google Shape;277;p22"/>
          <p:cNvSpPr/>
          <p:nvPr/>
        </p:nvSpPr>
        <p:spPr>
          <a:xfrm rot="835651">
            <a:off x="933913" y="985899"/>
            <a:ext cx="2475447" cy="2959773"/>
          </a:xfrm>
          <a:custGeom>
            <a:rect b="b" l="l" r="r" t="t"/>
            <a:pathLst>
              <a:path extrusionOk="0" h="2959773" w="2475447">
                <a:moveTo>
                  <a:pt x="0" y="0"/>
                </a:moveTo>
                <a:lnTo>
                  <a:pt x="2475446" y="0"/>
                </a:lnTo>
                <a:lnTo>
                  <a:pt x="2475446" y="2959773"/>
                </a:lnTo>
                <a:lnTo>
                  <a:pt x="0" y="2959773"/>
                </a:lnTo>
                <a:lnTo>
                  <a:pt x="0" y="0"/>
                </a:lnTo>
                <a:close/>
              </a:path>
            </a:pathLst>
          </a:custGeom>
          <a:blipFill rotWithShape="1">
            <a:blip r:embed="rId9">
              <a:alphaModFix/>
            </a:blip>
            <a:stretch>
              <a:fillRect b="0" l="0" r="0" t="0"/>
            </a:stretch>
          </a:blipFill>
          <a:ln>
            <a:noFill/>
          </a:ln>
        </p:spPr>
      </p:sp>
      <p:sp>
        <p:nvSpPr>
          <p:cNvPr id="278" name="Google Shape;278;p22"/>
          <p:cNvSpPr txBox="1"/>
          <p:nvPr/>
        </p:nvSpPr>
        <p:spPr>
          <a:xfrm>
            <a:off x="5279484" y="862856"/>
            <a:ext cx="7729031"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Gallery Image</a:t>
            </a:r>
            <a:endParaRPr/>
          </a:p>
        </p:txBody>
      </p:sp>
      <p:sp>
        <p:nvSpPr>
          <p:cNvPr id="279" name="Google Shape;279;p22"/>
          <p:cNvSpPr txBox="1"/>
          <p:nvPr/>
        </p:nvSpPr>
        <p:spPr>
          <a:xfrm>
            <a:off x="5077289" y="2332537"/>
            <a:ext cx="793122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What can you say about your projects? Share it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283" name="Shape 283"/>
        <p:cNvGrpSpPr/>
        <p:nvPr/>
      </p:nvGrpSpPr>
      <p:grpSpPr>
        <a:xfrm>
          <a:off x="0" y="0"/>
          <a:ext cx="0" cy="0"/>
          <a:chOff x="0" y="0"/>
          <a:chExt cx="0" cy="0"/>
        </a:xfrm>
      </p:grpSpPr>
      <p:grpSp>
        <p:nvGrpSpPr>
          <p:cNvPr id="284" name="Google Shape;284;p23"/>
          <p:cNvGrpSpPr/>
          <p:nvPr/>
        </p:nvGrpSpPr>
        <p:grpSpPr>
          <a:xfrm>
            <a:off x="307202" y="307202"/>
            <a:ext cx="17673596" cy="9672596"/>
            <a:chOff x="0" y="0"/>
            <a:chExt cx="4654774" cy="2547515"/>
          </a:xfrm>
        </p:grpSpPr>
        <p:sp>
          <p:nvSpPr>
            <p:cNvPr id="285" name="Google Shape;285;p23"/>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23"/>
          <p:cNvGrpSpPr/>
          <p:nvPr/>
        </p:nvGrpSpPr>
        <p:grpSpPr>
          <a:xfrm>
            <a:off x="1150093" y="4046661"/>
            <a:ext cx="3366505" cy="3228562"/>
            <a:chOff x="-62725" y="-2035"/>
            <a:chExt cx="2665449" cy="2556232"/>
          </a:xfrm>
        </p:grpSpPr>
        <p:sp>
          <p:nvSpPr>
            <p:cNvPr id="288" name="Google Shape;288;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54435"/>
                  </a:lnTo>
                  <a:cubicBezTo>
                    <a:pt x="932254" y="152644"/>
                    <a:pt x="561435" y="365265"/>
                    <a:pt x="360681" y="711787"/>
                  </a:cubicBezTo>
                  <a:cubicBezTo>
                    <a:pt x="159927" y="1058310"/>
                    <a:pt x="159927" y="1485760"/>
                    <a:pt x="360681" y="1832283"/>
                  </a:cubicBezTo>
                  <a:cubicBezTo>
                    <a:pt x="561435" y="2178805"/>
                    <a:pt x="932254" y="2391426"/>
                    <a:pt x="1332725" y="2389635"/>
                  </a:cubicBezTo>
                  <a:cubicBezTo>
                    <a:pt x="1733196" y="2391426"/>
                    <a:pt x="2104015" y="2178805"/>
                    <a:pt x="2304769" y="1832283"/>
                  </a:cubicBezTo>
                  <a:cubicBezTo>
                    <a:pt x="2505523" y="1485760"/>
                    <a:pt x="2505523" y="1058310"/>
                    <a:pt x="2304769" y="711787"/>
                  </a:cubicBezTo>
                  <a:cubicBezTo>
                    <a:pt x="2104015" y="365265"/>
                    <a:pt x="1733196" y="152644"/>
                    <a:pt x="1332725" y="154435"/>
                  </a:cubicBezTo>
                  <a:close/>
                </a:path>
              </a:pathLst>
            </a:custGeom>
            <a:solidFill>
              <a:srgbClr val="E6DB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3"/>
            <p:cNvSpPr/>
            <p:nvPr/>
          </p:nvSpPr>
          <p:spPr>
            <a:xfrm>
              <a:off x="725" y="725"/>
              <a:ext cx="2553472" cy="2553472"/>
            </a:xfrm>
            <a:custGeom>
              <a:rect b="b" l="l" r="r" t="t"/>
              <a:pathLst>
                <a:path extrusionOk="0" h="2553472" w="2553472">
                  <a:moveTo>
                    <a:pt x="1350339" y="1865"/>
                  </a:moveTo>
                  <a:cubicBezTo>
                    <a:pt x="2029326" y="45293"/>
                    <a:pt x="2553472" y="616093"/>
                    <a:pt x="2538987" y="1296313"/>
                  </a:cubicBezTo>
                  <a:cubicBezTo>
                    <a:pt x="2524502" y="1976533"/>
                    <a:pt x="1976533" y="2524502"/>
                    <a:pt x="1296313" y="2538987"/>
                  </a:cubicBezTo>
                  <a:cubicBezTo>
                    <a:pt x="616093" y="2553472"/>
                    <a:pt x="45293" y="2029326"/>
                    <a:pt x="1865" y="1350339"/>
                  </a:cubicBezTo>
                  <a:cubicBezTo>
                    <a:pt x="0" y="1323097"/>
                    <a:pt x="12854" y="1296941"/>
                    <a:pt x="35558" y="1281773"/>
                  </a:cubicBezTo>
                  <a:cubicBezTo>
                    <a:pt x="58263" y="1266605"/>
                    <a:pt x="87348" y="1264744"/>
                    <a:pt x="111800" y="1276896"/>
                  </a:cubicBezTo>
                  <a:cubicBezTo>
                    <a:pt x="136252" y="1289048"/>
                    <a:pt x="152333" y="1313354"/>
                    <a:pt x="153954" y="1340611"/>
                  </a:cubicBezTo>
                  <a:cubicBezTo>
                    <a:pt x="192171" y="1938120"/>
                    <a:pt x="694474" y="2399368"/>
                    <a:pt x="1293068" y="2386622"/>
                  </a:cubicBezTo>
                  <a:cubicBezTo>
                    <a:pt x="1891662" y="2373875"/>
                    <a:pt x="2373875" y="1891662"/>
                    <a:pt x="2386622" y="1293068"/>
                  </a:cubicBezTo>
                  <a:cubicBezTo>
                    <a:pt x="2399368" y="694474"/>
                    <a:pt x="1938120" y="192171"/>
                    <a:pt x="1340611" y="153954"/>
                  </a:cubicBezTo>
                  <a:cubicBezTo>
                    <a:pt x="1313354" y="152333"/>
                    <a:pt x="1289048" y="136252"/>
                    <a:pt x="1276896" y="111800"/>
                  </a:cubicBezTo>
                  <a:cubicBezTo>
                    <a:pt x="1264744" y="87348"/>
                    <a:pt x="1266605" y="58263"/>
                    <a:pt x="1281773" y="35558"/>
                  </a:cubicBezTo>
                  <a:cubicBezTo>
                    <a:pt x="1296941" y="12854"/>
                    <a:pt x="1323097" y="0"/>
                    <a:pt x="1350339" y="1865"/>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 name="Google Shape;290;p23"/>
          <p:cNvGrpSpPr/>
          <p:nvPr/>
        </p:nvGrpSpPr>
        <p:grpSpPr>
          <a:xfrm>
            <a:off x="7460747" y="4046661"/>
            <a:ext cx="3412361" cy="3320142"/>
            <a:chOff x="-62725" y="-2035"/>
            <a:chExt cx="2701756" cy="2628741"/>
          </a:xfrm>
        </p:grpSpPr>
        <p:sp>
          <p:nvSpPr>
            <p:cNvPr id="291" name="Google Shape;291;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54435"/>
                  </a:lnTo>
                  <a:cubicBezTo>
                    <a:pt x="932254" y="152644"/>
                    <a:pt x="561435" y="365265"/>
                    <a:pt x="360681" y="711787"/>
                  </a:cubicBezTo>
                  <a:cubicBezTo>
                    <a:pt x="159927" y="1058310"/>
                    <a:pt x="159927" y="1485760"/>
                    <a:pt x="360681" y="1832283"/>
                  </a:cubicBezTo>
                  <a:cubicBezTo>
                    <a:pt x="561435" y="2178805"/>
                    <a:pt x="932254" y="2391426"/>
                    <a:pt x="1332725" y="2389635"/>
                  </a:cubicBezTo>
                  <a:cubicBezTo>
                    <a:pt x="1733196" y="2391426"/>
                    <a:pt x="2104015" y="2178805"/>
                    <a:pt x="2304769" y="1832283"/>
                  </a:cubicBezTo>
                  <a:cubicBezTo>
                    <a:pt x="2505523" y="1485760"/>
                    <a:pt x="2505523" y="1058310"/>
                    <a:pt x="2304769" y="711787"/>
                  </a:cubicBezTo>
                  <a:cubicBezTo>
                    <a:pt x="2104015" y="365265"/>
                    <a:pt x="1733196" y="152644"/>
                    <a:pt x="1332725" y="154435"/>
                  </a:cubicBezTo>
                  <a:close/>
                </a:path>
              </a:pathLst>
            </a:custGeom>
            <a:solidFill>
              <a:srgbClr val="E6DB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3"/>
            <p:cNvSpPr/>
            <p:nvPr/>
          </p:nvSpPr>
          <p:spPr>
            <a:xfrm>
              <a:off x="553876" y="725"/>
              <a:ext cx="2085155" cy="2625981"/>
            </a:xfrm>
            <a:custGeom>
              <a:rect b="b" l="l" r="r" t="t"/>
              <a:pathLst>
                <a:path extrusionOk="0" h="2625981" w="2085155">
                  <a:moveTo>
                    <a:pt x="797188" y="1865"/>
                  </a:moveTo>
                  <a:cubicBezTo>
                    <a:pt x="1326442" y="35716"/>
                    <a:pt x="1778940" y="394873"/>
                    <a:pt x="1932047" y="902627"/>
                  </a:cubicBezTo>
                  <a:cubicBezTo>
                    <a:pt x="2085155" y="1410381"/>
                    <a:pt x="1906633" y="1959814"/>
                    <a:pt x="1484316" y="2280601"/>
                  </a:cubicBezTo>
                  <a:cubicBezTo>
                    <a:pt x="1061999" y="2601389"/>
                    <a:pt x="484814" y="2625981"/>
                    <a:pt x="36741" y="2342279"/>
                  </a:cubicBezTo>
                  <a:cubicBezTo>
                    <a:pt x="13606" y="2327776"/>
                    <a:pt x="0" y="2302003"/>
                    <a:pt x="1074" y="2274719"/>
                  </a:cubicBezTo>
                  <a:cubicBezTo>
                    <a:pt x="2149" y="2247435"/>
                    <a:pt x="17739" y="2222811"/>
                    <a:pt x="41943" y="2210172"/>
                  </a:cubicBezTo>
                  <a:cubicBezTo>
                    <a:pt x="66146" y="2197532"/>
                    <a:pt x="95263" y="2198809"/>
                    <a:pt x="118267" y="2213519"/>
                  </a:cubicBezTo>
                  <a:cubicBezTo>
                    <a:pt x="512571" y="2463177"/>
                    <a:pt x="1020494" y="2441535"/>
                    <a:pt x="1392133" y="2159242"/>
                  </a:cubicBezTo>
                  <a:cubicBezTo>
                    <a:pt x="1763772" y="1876950"/>
                    <a:pt x="1920871" y="1393448"/>
                    <a:pt x="1786136" y="946624"/>
                  </a:cubicBezTo>
                  <a:cubicBezTo>
                    <a:pt x="1651402" y="499801"/>
                    <a:pt x="1253204" y="183743"/>
                    <a:pt x="787460" y="153954"/>
                  </a:cubicBezTo>
                  <a:cubicBezTo>
                    <a:pt x="760203" y="152333"/>
                    <a:pt x="735897" y="136252"/>
                    <a:pt x="723745" y="111800"/>
                  </a:cubicBezTo>
                  <a:cubicBezTo>
                    <a:pt x="711593" y="87348"/>
                    <a:pt x="713454" y="58263"/>
                    <a:pt x="728622" y="35558"/>
                  </a:cubicBezTo>
                  <a:cubicBezTo>
                    <a:pt x="743790" y="12854"/>
                    <a:pt x="769946" y="0"/>
                    <a:pt x="797188" y="1865"/>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 name="Google Shape;293;p23"/>
          <p:cNvGrpSpPr/>
          <p:nvPr/>
        </p:nvGrpSpPr>
        <p:grpSpPr>
          <a:xfrm>
            <a:off x="13771400" y="4046661"/>
            <a:ext cx="3369627" cy="3213201"/>
            <a:chOff x="-62725" y="-2035"/>
            <a:chExt cx="2667921" cy="2544070"/>
          </a:xfrm>
        </p:grpSpPr>
        <p:sp>
          <p:nvSpPr>
            <p:cNvPr id="294" name="Google Shape;294;p2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54435"/>
                  </a:lnTo>
                  <a:cubicBezTo>
                    <a:pt x="932254" y="152644"/>
                    <a:pt x="561435" y="365265"/>
                    <a:pt x="360681" y="711787"/>
                  </a:cubicBezTo>
                  <a:cubicBezTo>
                    <a:pt x="159927" y="1058310"/>
                    <a:pt x="159927" y="1485760"/>
                    <a:pt x="360681" y="1832283"/>
                  </a:cubicBezTo>
                  <a:cubicBezTo>
                    <a:pt x="561435" y="2178805"/>
                    <a:pt x="932254" y="2391426"/>
                    <a:pt x="1332725" y="2389635"/>
                  </a:cubicBezTo>
                  <a:cubicBezTo>
                    <a:pt x="1733196" y="2391426"/>
                    <a:pt x="2104015" y="2178805"/>
                    <a:pt x="2304769" y="1832283"/>
                  </a:cubicBezTo>
                  <a:cubicBezTo>
                    <a:pt x="2505523" y="1485760"/>
                    <a:pt x="2505523" y="1058310"/>
                    <a:pt x="2304769" y="711787"/>
                  </a:cubicBezTo>
                  <a:cubicBezTo>
                    <a:pt x="2104015" y="365265"/>
                    <a:pt x="1733196" y="152644"/>
                    <a:pt x="1332725" y="154435"/>
                  </a:cubicBezTo>
                  <a:close/>
                </a:path>
              </a:pathLst>
            </a:custGeom>
            <a:solidFill>
              <a:srgbClr val="E6DB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3"/>
            <p:cNvSpPr/>
            <p:nvPr/>
          </p:nvSpPr>
          <p:spPr>
            <a:xfrm>
              <a:off x="1265469" y="725"/>
              <a:ext cx="1339727" cy="1985399"/>
            </a:xfrm>
            <a:custGeom>
              <a:rect b="b" l="l" r="r" t="t"/>
              <a:pathLst>
                <a:path extrusionOk="0" h="1985399" w="1339727">
                  <a:moveTo>
                    <a:pt x="85595" y="1865"/>
                  </a:moveTo>
                  <a:cubicBezTo>
                    <a:pt x="533188" y="30493"/>
                    <a:pt x="932491" y="293084"/>
                    <a:pt x="1136109" y="692707"/>
                  </a:cubicBezTo>
                  <a:cubicBezTo>
                    <a:pt x="1339727" y="1092330"/>
                    <a:pt x="1317463" y="1569721"/>
                    <a:pt x="1077535" y="1948658"/>
                  </a:cubicBezTo>
                  <a:cubicBezTo>
                    <a:pt x="1063032" y="1971793"/>
                    <a:pt x="1037259" y="1985399"/>
                    <a:pt x="1009975" y="1984325"/>
                  </a:cubicBezTo>
                  <a:cubicBezTo>
                    <a:pt x="982691" y="1983250"/>
                    <a:pt x="958067" y="1967660"/>
                    <a:pt x="945428" y="1943456"/>
                  </a:cubicBezTo>
                  <a:cubicBezTo>
                    <a:pt x="932788" y="1919253"/>
                    <a:pt x="934065" y="1890136"/>
                    <a:pt x="948775" y="1867132"/>
                  </a:cubicBezTo>
                  <a:cubicBezTo>
                    <a:pt x="1159911" y="1533667"/>
                    <a:pt x="1179504" y="1113563"/>
                    <a:pt x="1000320" y="761895"/>
                  </a:cubicBezTo>
                  <a:cubicBezTo>
                    <a:pt x="821136" y="410227"/>
                    <a:pt x="469749" y="179147"/>
                    <a:pt x="75867" y="153954"/>
                  </a:cubicBezTo>
                  <a:cubicBezTo>
                    <a:pt x="48610" y="152333"/>
                    <a:pt x="24304" y="136252"/>
                    <a:pt x="12152" y="111800"/>
                  </a:cubicBezTo>
                  <a:cubicBezTo>
                    <a:pt x="0" y="87348"/>
                    <a:pt x="1861" y="58263"/>
                    <a:pt x="17029" y="35558"/>
                  </a:cubicBezTo>
                  <a:cubicBezTo>
                    <a:pt x="32197" y="12854"/>
                    <a:pt x="58353" y="0"/>
                    <a:pt x="85595" y="1865"/>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23"/>
          <p:cNvSpPr txBox="1"/>
          <p:nvPr/>
        </p:nvSpPr>
        <p:spPr>
          <a:xfrm>
            <a:off x="2982803" y="2447882"/>
            <a:ext cx="12322393"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Elaborate on the featured statistic</a:t>
            </a:r>
            <a:endParaRPr/>
          </a:p>
        </p:txBody>
      </p:sp>
      <p:sp>
        <p:nvSpPr>
          <p:cNvPr id="297" name="Google Shape;297;p23"/>
          <p:cNvSpPr/>
          <p:nvPr/>
        </p:nvSpPr>
        <p:spPr>
          <a:xfrm>
            <a:off x="1555608" y="307202"/>
            <a:ext cx="2421468" cy="3256253"/>
          </a:xfrm>
          <a:custGeom>
            <a:rect b="b" l="l" r="r" t="t"/>
            <a:pathLst>
              <a:path extrusionOk="0" h="3256253" w="2421468">
                <a:moveTo>
                  <a:pt x="0" y="0"/>
                </a:moveTo>
                <a:lnTo>
                  <a:pt x="2421468" y="0"/>
                </a:lnTo>
                <a:lnTo>
                  <a:pt x="2421468" y="3256254"/>
                </a:lnTo>
                <a:lnTo>
                  <a:pt x="0" y="3256254"/>
                </a:lnTo>
                <a:lnTo>
                  <a:pt x="0" y="0"/>
                </a:lnTo>
                <a:close/>
              </a:path>
            </a:pathLst>
          </a:custGeom>
          <a:blipFill rotWithShape="1">
            <a:blip r:embed="rId3">
              <a:alphaModFix/>
            </a:blip>
            <a:stretch>
              <a:fillRect b="0" l="0" r="0" t="0"/>
            </a:stretch>
          </a:blipFill>
          <a:ln>
            <a:noFill/>
          </a:ln>
        </p:spPr>
      </p:sp>
      <p:sp>
        <p:nvSpPr>
          <p:cNvPr id="298" name="Google Shape;298;p23"/>
          <p:cNvSpPr/>
          <p:nvPr/>
        </p:nvSpPr>
        <p:spPr>
          <a:xfrm>
            <a:off x="14059463" y="307202"/>
            <a:ext cx="2790381" cy="3503903"/>
          </a:xfrm>
          <a:custGeom>
            <a:rect b="b" l="l" r="r" t="t"/>
            <a:pathLst>
              <a:path extrusionOk="0" h="3503903" w="2790381">
                <a:moveTo>
                  <a:pt x="0" y="0"/>
                </a:moveTo>
                <a:lnTo>
                  <a:pt x="2790381" y="0"/>
                </a:lnTo>
                <a:lnTo>
                  <a:pt x="2790381" y="3503904"/>
                </a:lnTo>
                <a:lnTo>
                  <a:pt x="0" y="3503904"/>
                </a:lnTo>
                <a:lnTo>
                  <a:pt x="0" y="0"/>
                </a:lnTo>
                <a:close/>
              </a:path>
            </a:pathLst>
          </a:custGeom>
          <a:blipFill rotWithShape="1">
            <a:blip r:embed="rId4">
              <a:alphaModFix/>
            </a:blip>
            <a:stretch>
              <a:fillRect b="0" l="0" r="0" t="0"/>
            </a:stretch>
          </a:blipFill>
          <a:ln>
            <a:noFill/>
          </a:ln>
        </p:spPr>
      </p:sp>
      <p:sp>
        <p:nvSpPr>
          <p:cNvPr id="299" name="Google Shape;299;p23"/>
          <p:cNvSpPr/>
          <p:nvPr/>
        </p:nvSpPr>
        <p:spPr>
          <a:xfrm>
            <a:off x="4932677" y="4561535"/>
            <a:ext cx="2111993" cy="2183451"/>
          </a:xfrm>
          <a:custGeom>
            <a:rect b="b" l="l" r="r" t="t"/>
            <a:pathLst>
              <a:path extrusionOk="0" h="2183451" w="2111993">
                <a:moveTo>
                  <a:pt x="0" y="0"/>
                </a:moveTo>
                <a:lnTo>
                  <a:pt x="2111993" y="0"/>
                </a:lnTo>
                <a:lnTo>
                  <a:pt x="2111993" y="2183451"/>
                </a:lnTo>
                <a:lnTo>
                  <a:pt x="0" y="2183451"/>
                </a:lnTo>
                <a:lnTo>
                  <a:pt x="0" y="0"/>
                </a:lnTo>
                <a:close/>
              </a:path>
            </a:pathLst>
          </a:custGeom>
          <a:blipFill rotWithShape="1">
            <a:blip r:embed="rId5">
              <a:alphaModFix/>
            </a:blip>
            <a:stretch>
              <a:fillRect b="0" l="0" r="0" t="0"/>
            </a:stretch>
          </a:blipFill>
          <a:ln>
            <a:noFill/>
          </a:ln>
        </p:spPr>
      </p:sp>
      <p:sp>
        <p:nvSpPr>
          <p:cNvPr id="300" name="Google Shape;300;p23"/>
          <p:cNvSpPr/>
          <p:nvPr/>
        </p:nvSpPr>
        <p:spPr>
          <a:xfrm>
            <a:off x="11097678" y="4752055"/>
            <a:ext cx="2403297" cy="2193555"/>
          </a:xfrm>
          <a:custGeom>
            <a:rect b="b" l="l" r="r" t="t"/>
            <a:pathLst>
              <a:path extrusionOk="0" h="2193555" w="2403297">
                <a:moveTo>
                  <a:pt x="0" y="0"/>
                </a:moveTo>
                <a:lnTo>
                  <a:pt x="2403297" y="0"/>
                </a:lnTo>
                <a:lnTo>
                  <a:pt x="2403297" y="2193555"/>
                </a:lnTo>
                <a:lnTo>
                  <a:pt x="0" y="2193555"/>
                </a:lnTo>
                <a:lnTo>
                  <a:pt x="0" y="0"/>
                </a:lnTo>
                <a:close/>
              </a:path>
            </a:pathLst>
          </a:custGeom>
          <a:blipFill rotWithShape="1">
            <a:blip r:embed="rId6">
              <a:alphaModFix/>
            </a:blip>
            <a:stretch>
              <a:fillRect b="0" l="0" r="0" t="0"/>
            </a:stretch>
          </a:blipFill>
          <a:ln>
            <a:noFill/>
          </a:ln>
        </p:spPr>
      </p:sp>
      <p:sp>
        <p:nvSpPr>
          <p:cNvPr id="301" name="Google Shape;301;p23"/>
          <p:cNvSpPr txBox="1"/>
          <p:nvPr/>
        </p:nvSpPr>
        <p:spPr>
          <a:xfrm>
            <a:off x="7374561" y="7453472"/>
            <a:ext cx="3538878"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Elaborate on the</a:t>
            </a:r>
            <a:endParaRPr/>
          </a:p>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featured statistic.</a:t>
            </a:r>
            <a:endParaRPr/>
          </a:p>
        </p:txBody>
      </p:sp>
      <p:sp>
        <p:nvSpPr>
          <p:cNvPr id="302" name="Google Shape;302;p23"/>
          <p:cNvSpPr txBox="1"/>
          <p:nvPr/>
        </p:nvSpPr>
        <p:spPr>
          <a:xfrm>
            <a:off x="1063908" y="7453472"/>
            <a:ext cx="3538878"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Elaborate on the</a:t>
            </a:r>
            <a:endParaRPr/>
          </a:p>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featured statistic.</a:t>
            </a:r>
            <a:endParaRPr/>
          </a:p>
        </p:txBody>
      </p:sp>
      <p:sp>
        <p:nvSpPr>
          <p:cNvPr id="303" name="Google Shape;303;p23"/>
          <p:cNvSpPr/>
          <p:nvPr/>
        </p:nvSpPr>
        <p:spPr>
          <a:xfrm rot="234519">
            <a:off x="4464684" y="7218072"/>
            <a:ext cx="2841680" cy="4402602"/>
          </a:xfrm>
          <a:custGeom>
            <a:rect b="b" l="l" r="r" t="t"/>
            <a:pathLst>
              <a:path extrusionOk="0" h="4402602" w="2841680">
                <a:moveTo>
                  <a:pt x="0" y="0"/>
                </a:moveTo>
                <a:lnTo>
                  <a:pt x="2841680" y="0"/>
                </a:lnTo>
                <a:lnTo>
                  <a:pt x="2841680" y="4402602"/>
                </a:lnTo>
                <a:lnTo>
                  <a:pt x="0" y="4402602"/>
                </a:lnTo>
                <a:lnTo>
                  <a:pt x="0" y="0"/>
                </a:lnTo>
                <a:close/>
              </a:path>
            </a:pathLst>
          </a:custGeom>
          <a:blipFill rotWithShape="1">
            <a:blip r:embed="rId7">
              <a:alphaModFix/>
            </a:blip>
            <a:stretch>
              <a:fillRect b="0" l="0" r="0" t="0"/>
            </a:stretch>
          </a:blipFill>
          <a:ln>
            <a:noFill/>
          </a:ln>
        </p:spPr>
      </p:sp>
      <p:sp>
        <p:nvSpPr>
          <p:cNvPr id="304" name="Google Shape;304;p23"/>
          <p:cNvSpPr/>
          <p:nvPr/>
        </p:nvSpPr>
        <p:spPr>
          <a:xfrm>
            <a:off x="10748030" y="7722188"/>
            <a:ext cx="2922948" cy="2966092"/>
          </a:xfrm>
          <a:custGeom>
            <a:rect b="b" l="l" r="r" t="t"/>
            <a:pathLst>
              <a:path extrusionOk="0" h="2966092" w="2922948">
                <a:moveTo>
                  <a:pt x="0" y="0"/>
                </a:moveTo>
                <a:lnTo>
                  <a:pt x="2922949" y="0"/>
                </a:lnTo>
                <a:lnTo>
                  <a:pt x="2922949" y="2966091"/>
                </a:lnTo>
                <a:lnTo>
                  <a:pt x="0" y="2966091"/>
                </a:lnTo>
                <a:lnTo>
                  <a:pt x="0" y="0"/>
                </a:lnTo>
                <a:close/>
              </a:path>
            </a:pathLst>
          </a:custGeom>
          <a:blipFill rotWithShape="1">
            <a:blip r:embed="rId8">
              <a:alphaModFix/>
            </a:blip>
            <a:stretch>
              <a:fillRect b="0" l="0" r="0" t="0"/>
            </a:stretch>
          </a:blipFill>
          <a:ln>
            <a:noFill/>
          </a:ln>
        </p:spPr>
      </p:sp>
      <p:sp>
        <p:nvSpPr>
          <p:cNvPr id="305" name="Google Shape;305;p23"/>
          <p:cNvSpPr txBox="1"/>
          <p:nvPr/>
        </p:nvSpPr>
        <p:spPr>
          <a:xfrm>
            <a:off x="13685214" y="7453472"/>
            <a:ext cx="3538878"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Elaborate on the</a:t>
            </a:r>
            <a:endParaRPr/>
          </a:p>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featured statistic.</a:t>
            </a:r>
            <a:endParaRPr/>
          </a:p>
        </p:txBody>
      </p:sp>
      <p:sp>
        <p:nvSpPr>
          <p:cNvPr id="306" name="Google Shape;306;p23"/>
          <p:cNvSpPr txBox="1"/>
          <p:nvPr/>
        </p:nvSpPr>
        <p:spPr>
          <a:xfrm>
            <a:off x="4270956" y="1028675"/>
            <a:ext cx="9746087"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Market Research</a:t>
            </a:r>
            <a:endParaRPr/>
          </a:p>
        </p:txBody>
      </p:sp>
      <p:sp>
        <p:nvSpPr>
          <p:cNvPr id="307" name="Google Shape;307;p23"/>
          <p:cNvSpPr txBox="1"/>
          <p:nvPr/>
        </p:nvSpPr>
        <p:spPr>
          <a:xfrm>
            <a:off x="1555608" y="4850050"/>
            <a:ext cx="2555478"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75%</a:t>
            </a:r>
            <a:endParaRPr/>
          </a:p>
        </p:txBody>
      </p:sp>
      <p:sp>
        <p:nvSpPr>
          <p:cNvPr id="308" name="Google Shape;308;p23"/>
          <p:cNvSpPr txBox="1"/>
          <p:nvPr/>
        </p:nvSpPr>
        <p:spPr>
          <a:xfrm>
            <a:off x="7866261" y="4850050"/>
            <a:ext cx="2555478"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60%</a:t>
            </a:r>
            <a:endParaRPr/>
          </a:p>
        </p:txBody>
      </p:sp>
      <p:sp>
        <p:nvSpPr>
          <p:cNvPr id="309" name="Google Shape;309;p23"/>
          <p:cNvSpPr txBox="1"/>
          <p:nvPr/>
        </p:nvSpPr>
        <p:spPr>
          <a:xfrm>
            <a:off x="14176957" y="4850050"/>
            <a:ext cx="2555478"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35%</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313" name="Shape 313"/>
        <p:cNvGrpSpPr/>
        <p:nvPr/>
      </p:nvGrpSpPr>
      <p:grpSpPr>
        <a:xfrm>
          <a:off x="0" y="0"/>
          <a:ext cx="0" cy="0"/>
          <a:chOff x="0" y="0"/>
          <a:chExt cx="0" cy="0"/>
        </a:xfrm>
      </p:grpSpPr>
      <p:grpSp>
        <p:nvGrpSpPr>
          <p:cNvPr id="314" name="Google Shape;314;p24"/>
          <p:cNvGrpSpPr/>
          <p:nvPr/>
        </p:nvGrpSpPr>
        <p:grpSpPr>
          <a:xfrm>
            <a:off x="307202" y="307202"/>
            <a:ext cx="8660325" cy="9672596"/>
            <a:chOff x="0" y="0"/>
            <a:chExt cx="2280909" cy="2547515"/>
          </a:xfrm>
        </p:grpSpPr>
        <p:sp>
          <p:nvSpPr>
            <p:cNvPr id="315" name="Google Shape;315;p24"/>
            <p:cNvSpPr/>
            <p:nvPr/>
          </p:nvSpPr>
          <p:spPr>
            <a:xfrm>
              <a:off x="0" y="0"/>
              <a:ext cx="2280909" cy="2547515"/>
            </a:xfrm>
            <a:custGeom>
              <a:rect b="b" l="l" r="r" t="t"/>
              <a:pathLst>
                <a:path extrusionOk="0" h="2547515" w="2280909">
                  <a:moveTo>
                    <a:pt x="2201490" y="0"/>
                  </a:moveTo>
                  <a:lnTo>
                    <a:pt x="79418" y="0"/>
                  </a:lnTo>
                  <a:cubicBezTo>
                    <a:pt x="79418" y="43699"/>
                    <a:pt x="44079" y="79418"/>
                    <a:pt x="0" y="79418"/>
                  </a:cubicBezTo>
                  <a:lnTo>
                    <a:pt x="0" y="2468097"/>
                  </a:lnTo>
                  <a:cubicBezTo>
                    <a:pt x="43699" y="2468097"/>
                    <a:pt x="79418" y="2503436"/>
                    <a:pt x="79418" y="2547515"/>
                  </a:cubicBezTo>
                  <a:lnTo>
                    <a:pt x="2201490" y="2547515"/>
                  </a:lnTo>
                  <a:cubicBezTo>
                    <a:pt x="2201490" y="2503815"/>
                    <a:pt x="2236829" y="2468097"/>
                    <a:pt x="2280909" y="2468097"/>
                  </a:cubicBezTo>
                  <a:lnTo>
                    <a:pt x="2280909" y="79418"/>
                  </a:lnTo>
                  <a:cubicBezTo>
                    <a:pt x="2237209" y="79418"/>
                    <a:pt x="2201490" y="44079"/>
                    <a:pt x="2201490"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24"/>
          <p:cNvGrpSpPr/>
          <p:nvPr/>
        </p:nvGrpSpPr>
        <p:grpSpPr>
          <a:xfrm>
            <a:off x="9320473" y="307202"/>
            <a:ext cx="8660325" cy="9672596"/>
            <a:chOff x="0" y="0"/>
            <a:chExt cx="2280909" cy="2547515"/>
          </a:xfrm>
        </p:grpSpPr>
        <p:sp>
          <p:nvSpPr>
            <p:cNvPr id="318" name="Google Shape;318;p24"/>
            <p:cNvSpPr/>
            <p:nvPr/>
          </p:nvSpPr>
          <p:spPr>
            <a:xfrm>
              <a:off x="0" y="0"/>
              <a:ext cx="2280909" cy="2547515"/>
            </a:xfrm>
            <a:custGeom>
              <a:rect b="b" l="l" r="r" t="t"/>
              <a:pathLst>
                <a:path extrusionOk="0" h="2547515" w="2280909">
                  <a:moveTo>
                    <a:pt x="2201490" y="0"/>
                  </a:moveTo>
                  <a:lnTo>
                    <a:pt x="79418" y="0"/>
                  </a:lnTo>
                  <a:cubicBezTo>
                    <a:pt x="79418" y="43699"/>
                    <a:pt x="44079" y="79418"/>
                    <a:pt x="0" y="79418"/>
                  </a:cubicBezTo>
                  <a:lnTo>
                    <a:pt x="0" y="2468097"/>
                  </a:lnTo>
                  <a:cubicBezTo>
                    <a:pt x="43699" y="2468097"/>
                    <a:pt x="79418" y="2503436"/>
                    <a:pt x="79418" y="2547515"/>
                  </a:cubicBezTo>
                  <a:lnTo>
                    <a:pt x="2201490" y="2547515"/>
                  </a:lnTo>
                  <a:cubicBezTo>
                    <a:pt x="2201490" y="2503815"/>
                    <a:pt x="2236829" y="2468097"/>
                    <a:pt x="2280909" y="2468097"/>
                  </a:cubicBezTo>
                  <a:lnTo>
                    <a:pt x="2280909" y="79418"/>
                  </a:lnTo>
                  <a:cubicBezTo>
                    <a:pt x="2237209" y="79418"/>
                    <a:pt x="2201490" y="44079"/>
                    <a:pt x="2201490"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4"/>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24"/>
          <p:cNvSpPr/>
          <p:nvPr/>
        </p:nvSpPr>
        <p:spPr>
          <a:xfrm>
            <a:off x="15915694" y="810957"/>
            <a:ext cx="3159467" cy="3887488"/>
          </a:xfrm>
          <a:custGeom>
            <a:rect b="b" l="l" r="r" t="t"/>
            <a:pathLst>
              <a:path extrusionOk="0" h="3887488" w="3159467">
                <a:moveTo>
                  <a:pt x="0" y="0"/>
                </a:moveTo>
                <a:lnTo>
                  <a:pt x="3159468" y="0"/>
                </a:lnTo>
                <a:lnTo>
                  <a:pt x="3159468" y="3887487"/>
                </a:lnTo>
                <a:lnTo>
                  <a:pt x="0" y="3887487"/>
                </a:lnTo>
                <a:lnTo>
                  <a:pt x="0" y="0"/>
                </a:lnTo>
                <a:close/>
              </a:path>
            </a:pathLst>
          </a:custGeom>
          <a:blipFill rotWithShape="1">
            <a:blip r:embed="rId3">
              <a:alphaModFix/>
            </a:blip>
            <a:stretch>
              <a:fillRect b="0" l="0" r="0" t="0"/>
            </a:stretch>
          </a:blipFill>
          <a:ln>
            <a:noFill/>
          </a:ln>
        </p:spPr>
      </p:sp>
      <p:grpSp>
        <p:nvGrpSpPr>
          <p:cNvPr id="321" name="Google Shape;321;p24"/>
          <p:cNvGrpSpPr/>
          <p:nvPr/>
        </p:nvGrpSpPr>
        <p:grpSpPr>
          <a:xfrm>
            <a:off x="10617915" y="1554626"/>
            <a:ext cx="6065440" cy="7452373"/>
            <a:chOff x="0" y="0"/>
            <a:chExt cx="688153" cy="845508"/>
          </a:xfrm>
        </p:grpSpPr>
        <p:sp>
          <p:nvSpPr>
            <p:cNvPr id="322" name="Google Shape;322;p24"/>
            <p:cNvSpPr/>
            <p:nvPr/>
          </p:nvSpPr>
          <p:spPr>
            <a:xfrm>
              <a:off x="0" y="0"/>
              <a:ext cx="688153" cy="845508"/>
            </a:xfrm>
            <a:custGeom>
              <a:rect b="b" l="l" r="r" t="t"/>
              <a:pathLst>
                <a:path extrusionOk="0" h="845508" w="688153">
                  <a:moveTo>
                    <a:pt x="229508" y="19070"/>
                  </a:moveTo>
                  <a:cubicBezTo>
                    <a:pt x="264674" y="7556"/>
                    <a:pt x="304897" y="0"/>
                    <a:pt x="344262" y="0"/>
                  </a:cubicBezTo>
                  <a:cubicBezTo>
                    <a:pt x="383628" y="0"/>
                    <a:pt x="421509" y="6476"/>
                    <a:pt x="456416" y="17990"/>
                  </a:cubicBezTo>
                  <a:cubicBezTo>
                    <a:pt x="457160" y="18350"/>
                    <a:pt x="457903" y="18350"/>
                    <a:pt x="458645" y="18710"/>
                  </a:cubicBezTo>
                  <a:cubicBezTo>
                    <a:pt x="589739" y="64765"/>
                    <a:pt x="686297" y="186379"/>
                    <a:pt x="688153" y="329229"/>
                  </a:cubicBezTo>
                  <a:lnTo>
                    <a:pt x="688153" y="845508"/>
                  </a:lnTo>
                  <a:lnTo>
                    <a:pt x="0" y="845508"/>
                  </a:lnTo>
                  <a:lnTo>
                    <a:pt x="0" y="329612"/>
                  </a:lnTo>
                  <a:cubicBezTo>
                    <a:pt x="1857" y="185660"/>
                    <a:pt x="96928" y="64045"/>
                    <a:pt x="229508" y="19070"/>
                  </a:cubicBezTo>
                  <a:close/>
                </a:path>
              </a:pathLst>
            </a:custGeom>
            <a:solidFill>
              <a:srgbClr val="F6F5F2"/>
            </a:solidFill>
            <a:ln cap="sq" cmpd="sng" w="38100">
              <a:solidFill>
                <a:srgbClr val="BBA5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4"/>
            <p:cNvSpPr txBox="1"/>
            <p:nvPr/>
          </p:nvSpPr>
          <p:spPr>
            <a:xfrm>
              <a:off x="0" y="88900"/>
              <a:ext cx="660400" cy="723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24"/>
          <p:cNvGrpSpPr/>
          <p:nvPr/>
        </p:nvGrpSpPr>
        <p:grpSpPr>
          <a:xfrm>
            <a:off x="10740226" y="1698769"/>
            <a:ext cx="5820820" cy="7164086"/>
            <a:chOff x="0" y="0"/>
            <a:chExt cx="660400" cy="812800"/>
          </a:xfrm>
        </p:grpSpPr>
        <p:sp>
          <p:nvSpPr>
            <p:cNvPr id="325" name="Google Shape;325;p24"/>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4"/>
            <p:cNvSpPr txBox="1"/>
            <p:nvPr/>
          </p:nvSpPr>
          <p:spPr>
            <a:xfrm>
              <a:off x="0" y="88900"/>
              <a:ext cx="660400" cy="723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7" name="Google Shape;327;p24"/>
          <p:cNvSpPr/>
          <p:nvPr/>
        </p:nvSpPr>
        <p:spPr>
          <a:xfrm>
            <a:off x="10740226" y="1698769"/>
            <a:ext cx="5820820" cy="7164086"/>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blipFill rotWithShape="1">
            <a:blip r:embed="rId4">
              <a:alphaModFix/>
            </a:blip>
            <a:stretch>
              <a:fillRect b="-11318" l="0" r="0" t="-1131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4"/>
          <p:cNvSpPr/>
          <p:nvPr/>
        </p:nvSpPr>
        <p:spPr>
          <a:xfrm flipH="1">
            <a:off x="9957807" y="7492955"/>
            <a:ext cx="2205878" cy="2049462"/>
          </a:xfrm>
          <a:custGeom>
            <a:rect b="b" l="l" r="r" t="t"/>
            <a:pathLst>
              <a:path extrusionOk="0" h="2049462" w="2205878">
                <a:moveTo>
                  <a:pt x="2205879" y="0"/>
                </a:moveTo>
                <a:lnTo>
                  <a:pt x="0" y="0"/>
                </a:lnTo>
                <a:lnTo>
                  <a:pt x="0" y="2049462"/>
                </a:lnTo>
                <a:lnTo>
                  <a:pt x="2205879" y="2049462"/>
                </a:lnTo>
                <a:lnTo>
                  <a:pt x="2205879" y="0"/>
                </a:lnTo>
                <a:close/>
              </a:path>
            </a:pathLst>
          </a:custGeom>
          <a:blipFill rotWithShape="1">
            <a:blip r:embed="rId5">
              <a:alphaModFix/>
            </a:blip>
            <a:stretch>
              <a:fillRect b="0" l="0" r="0" t="0"/>
            </a:stretch>
          </a:blipFill>
          <a:ln>
            <a:noFill/>
          </a:ln>
        </p:spPr>
      </p:sp>
      <p:sp>
        <p:nvSpPr>
          <p:cNvPr id="329" name="Google Shape;329;p24"/>
          <p:cNvSpPr txBox="1"/>
          <p:nvPr/>
        </p:nvSpPr>
        <p:spPr>
          <a:xfrm>
            <a:off x="2348887" y="4621954"/>
            <a:ext cx="4577100" cy="43962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2100" cap="none" strike="noStrike">
                <a:solidFill>
                  <a:srgbClr val="37422F"/>
                </a:solidFill>
                <a:latin typeface="Assistant"/>
                <a:ea typeface="Assistant"/>
                <a:cs typeface="Assistant"/>
                <a:sym typeface="Assistant"/>
              </a:rPr>
              <a:t>140g </a:t>
            </a:r>
            <a:r>
              <a:rPr b="0" i="0" lang="en-US" sz="2100" cap="none" strike="noStrike">
                <a:solidFill>
                  <a:srgbClr val="37422F"/>
                </a:solidFill>
                <a:uFill>
                  <a:noFill/>
                </a:uFill>
                <a:latin typeface="Assistant"/>
                <a:ea typeface="Assistant"/>
                <a:cs typeface="Assistant"/>
                <a:sym typeface="Assistant"/>
                <a:hlinkClick r:id="rId6">
                  <a:extLst>
                    <a:ext uri="{A12FA001-AC4F-418D-AE19-62706E023703}">
                      <ahyp:hlinkClr val="tx"/>
                    </a:ext>
                  </a:extLst>
                </a:hlinkClick>
              </a:rPr>
              <a:t>icing sugar,</a:t>
            </a:r>
            <a:r>
              <a:rPr b="0" i="0" lang="en-US" sz="2100" cap="none" strike="noStrike">
                <a:solidFill>
                  <a:srgbClr val="37422F"/>
                </a:solidFill>
                <a:latin typeface="Assistant"/>
                <a:ea typeface="Assistant"/>
                <a:cs typeface="Assistant"/>
                <a:sym typeface="Assistant"/>
              </a:rPr>
              <a:t> sieved</a:t>
            </a:r>
            <a:endParaRPr/>
          </a:p>
          <a:p>
            <a:pPr indent="0" lvl="0" marL="0" marR="0" rtl="0" algn="ctr">
              <a:lnSpc>
                <a:spcPct val="180000"/>
              </a:lnSpc>
              <a:spcBef>
                <a:spcPts val="0"/>
              </a:spcBef>
              <a:spcAft>
                <a:spcPts val="0"/>
              </a:spcAft>
              <a:buNone/>
            </a:pPr>
            <a:r>
              <a:rPr b="0" i="0" lang="en-US" sz="2100" cap="none" strike="noStrike">
                <a:solidFill>
                  <a:srgbClr val="37422F"/>
                </a:solidFill>
                <a:latin typeface="Assistant"/>
                <a:ea typeface="Assistant"/>
                <a:cs typeface="Assistant"/>
                <a:sym typeface="Assistant"/>
              </a:rPr>
              <a:t>1 tsp vanilla extract</a:t>
            </a:r>
            <a:endParaRPr/>
          </a:p>
          <a:p>
            <a:pPr indent="0" lvl="0" marL="0" marR="0" rtl="0" algn="ctr">
              <a:lnSpc>
                <a:spcPct val="180000"/>
              </a:lnSpc>
              <a:spcBef>
                <a:spcPts val="0"/>
              </a:spcBef>
              <a:spcAft>
                <a:spcPts val="0"/>
              </a:spcAft>
              <a:buNone/>
            </a:pPr>
            <a:r>
              <a:rPr b="0" i="0" lang="en-US" sz="2100" cap="none" strike="noStrike">
                <a:solidFill>
                  <a:srgbClr val="37422F"/>
                </a:solidFill>
                <a:latin typeface="Assistant"/>
                <a:ea typeface="Assistant"/>
                <a:cs typeface="Assistant"/>
                <a:sym typeface="Assistant"/>
              </a:rPr>
              <a:t>1 </a:t>
            </a:r>
            <a:r>
              <a:rPr b="0" i="0" lang="en-US" sz="2100" cap="none" strike="noStrike">
                <a:solidFill>
                  <a:srgbClr val="37422F"/>
                </a:solidFill>
                <a:uFill>
                  <a:noFill/>
                </a:uFill>
                <a:latin typeface="Assistant"/>
                <a:ea typeface="Assistant"/>
                <a:cs typeface="Assistant"/>
                <a:sym typeface="Assistant"/>
                <a:hlinkClick r:id="rId7">
                  <a:extLst>
                    <a:ext uri="{A12FA001-AC4F-418D-AE19-62706E023703}">
                      <ahyp:hlinkClr val="tx"/>
                    </a:ext>
                  </a:extLst>
                </a:hlinkClick>
              </a:rPr>
              <a:t>egg yolk</a:t>
            </a:r>
            <a:endParaRPr/>
          </a:p>
          <a:p>
            <a:pPr indent="0" lvl="0" marL="0" marR="0" rtl="0" algn="ctr">
              <a:lnSpc>
                <a:spcPct val="180000"/>
              </a:lnSpc>
              <a:spcBef>
                <a:spcPts val="0"/>
              </a:spcBef>
              <a:spcAft>
                <a:spcPts val="0"/>
              </a:spcAft>
              <a:buNone/>
            </a:pPr>
            <a:r>
              <a:rPr b="0" i="0" lang="en-US" sz="2100" cap="none" strike="noStrike">
                <a:solidFill>
                  <a:srgbClr val="37422F"/>
                </a:solidFill>
                <a:latin typeface="Assistant"/>
                <a:ea typeface="Assistant"/>
                <a:cs typeface="Assistant"/>
                <a:sym typeface="Assistant"/>
              </a:rPr>
              <a:t>250g </a:t>
            </a:r>
            <a:r>
              <a:rPr b="0" i="0" lang="en-US" sz="2100" cap="none" strike="noStrike">
                <a:solidFill>
                  <a:srgbClr val="37422F"/>
                </a:solidFill>
                <a:uFill>
                  <a:noFill/>
                </a:uFill>
                <a:latin typeface="Assistant"/>
                <a:ea typeface="Assistant"/>
                <a:cs typeface="Assistant"/>
                <a:sym typeface="Assistant"/>
                <a:hlinkClick r:id="rId8">
                  <a:extLst>
                    <a:ext uri="{A12FA001-AC4F-418D-AE19-62706E023703}">
                      <ahyp:hlinkClr val="tx"/>
                    </a:ext>
                  </a:extLst>
                </a:hlinkClick>
              </a:rPr>
              <a:t>butter,</a:t>
            </a:r>
            <a:r>
              <a:rPr b="0" i="0" lang="en-US" sz="2100" cap="none" strike="noStrike">
                <a:solidFill>
                  <a:srgbClr val="37422F"/>
                </a:solidFill>
                <a:latin typeface="Assistant"/>
                <a:ea typeface="Assistant"/>
                <a:cs typeface="Assistant"/>
                <a:sym typeface="Assistant"/>
              </a:rPr>
              <a:t> cut into small cubes</a:t>
            </a:r>
            <a:endParaRPr/>
          </a:p>
          <a:p>
            <a:pPr indent="0" lvl="0" marL="0" marR="0" rtl="0" algn="ctr">
              <a:lnSpc>
                <a:spcPct val="180000"/>
              </a:lnSpc>
              <a:spcBef>
                <a:spcPts val="0"/>
              </a:spcBef>
              <a:spcAft>
                <a:spcPts val="0"/>
              </a:spcAft>
              <a:buNone/>
            </a:pPr>
            <a:r>
              <a:rPr b="0" i="0" lang="en-US" sz="2100" cap="none" strike="noStrike">
                <a:solidFill>
                  <a:srgbClr val="37422F"/>
                </a:solidFill>
                <a:latin typeface="Assistant"/>
                <a:ea typeface="Assistant"/>
                <a:cs typeface="Assistant"/>
                <a:sym typeface="Assistant"/>
              </a:rPr>
              <a:t>375g </a:t>
            </a:r>
            <a:r>
              <a:rPr b="0" i="0" lang="en-US" sz="2100" cap="none" strike="noStrike">
                <a:solidFill>
                  <a:srgbClr val="37422F"/>
                </a:solidFill>
                <a:uFill>
                  <a:noFill/>
                </a:uFill>
                <a:latin typeface="Assistant"/>
                <a:ea typeface="Assistant"/>
                <a:cs typeface="Assistant"/>
                <a:sym typeface="Assistant"/>
                <a:hlinkClick r:id="rId9">
                  <a:extLst>
                    <a:ext uri="{A12FA001-AC4F-418D-AE19-62706E023703}">
                      <ahyp:hlinkClr val="tx"/>
                    </a:ext>
                  </a:extLst>
                </a:hlinkClick>
              </a:rPr>
              <a:t>plain flour,</a:t>
            </a:r>
            <a:r>
              <a:rPr b="0" i="0" lang="en-US" sz="2100" cap="none" strike="noStrike">
                <a:solidFill>
                  <a:srgbClr val="37422F"/>
                </a:solidFill>
                <a:latin typeface="Assistant"/>
                <a:ea typeface="Assistant"/>
                <a:cs typeface="Assistant"/>
                <a:sym typeface="Assistant"/>
              </a:rPr>
              <a:t> sieved</a:t>
            </a:r>
            <a:endParaRPr/>
          </a:p>
          <a:p>
            <a:pPr indent="0" lvl="0" marL="0" marR="0" rtl="0" algn="ctr">
              <a:lnSpc>
                <a:spcPct val="180000"/>
              </a:lnSpc>
              <a:spcBef>
                <a:spcPts val="0"/>
              </a:spcBef>
              <a:spcAft>
                <a:spcPts val="0"/>
              </a:spcAft>
              <a:buNone/>
            </a:pPr>
            <a:r>
              <a:rPr b="0" i="0" lang="en-US" sz="2100" cap="none" strike="noStrike">
                <a:solidFill>
                  <a:srgbClr val="37422F"/>
                </a:solidFill>
                <a:latin typeface="Assistant"/>
                <a:ea typeface="Assistant"/>
                <a:cs typeface="Assistant"/>
                <a:sym typeface="Assistant"/>
              </a:rPr>
              <a:t>200g </a:t>
            </a:r>
            <a:r>
              <a:rPr b="0" i="0" lang="en-US" sz="2100" cap="none" strike="noStrike">
                <a:solidFill>
                  <a:srgbClr val="37422F"/>
                </a:solidFill>
                <a:uFill>
                  <a:noFill/>
                </a:uFill>
                <a:latin typeface="Assistant"/>
                <a:ea typeface="Assistant"/>
                <a:cs typeface="Assistant"/>
                <a:sym typeface="Assistant"/>
                <a:hlinkClick r:id="rId10">
                  <a:extLst>
                    <a:ext uri="{A12FA001-AC4F-418D-AE19-62706E023703}">
                      <ahyp:hlinkClr val="tx"/>
                    </a:ext>
                  </a:extLst>
                </a:hlinkClick>
              </a:rPr>
              <a:t>icing sugar,</a:t>
            </a:r>
            <a:r>
              <a:rPr b="0" i="0" lang="en-US" sz="2100" cap="none" strike="noStrike">
                <a:solidFill>
                  <a:srgbClr val="37422F"/>
                </a:solidFill>
                <a:latin typeface="Assistant"/>
                <a:ea typeface="Assistant"/>
                <a:cs typeface="Assistant"/>
                <a:sym typeface="Assistant"/>
              </a:rPr>
              <a:t> sieved</a:t>
            </a:r>
            <a:endParaRPr/>
          </a:p>
          <a:p>
            <a:pPr indent="0" lvl="0" marL="0" marR="0" rtl="0" algn="ctr">
              <a:lnSpc>
                <a:spcPct val="180000"/>
              </a:lnSpc>
              <a:spcBef>
                <a:spcPts val="0"/>
              </a:spcBef>
              <a:spcAft>
                <a:spcPts val="0"/>
              </a:spcAft>
              <a:buNone/>
            </a:pPr>
            <a:r>
              <a:rPr b="0" i="0" lang="en-US" sz="2100" cap="none" strike="noStrike">
                <a:solidFill>
                  <a:srgbClr val="37422F"/>
                </a:solidFill>
                <a:latin typeface="Assistant"/>
                <a:ea typeface="Assistant"/>
                <a:cs typeface="Assistant"/>
                <a:sym typeface="Assistant"/>
              </a:rPr>
              <a:t>edible food colouring, optional</a:t>
            </a:r>
            <a:endParaRPr/>
          </a:p>
          <a:p>
            <a:pPr indent="0" lvl="0" marL="0" marR="0" rtl="0" algn="ctr">
              <a:lnSpc>
                <a:spcPct val="180000"/>
              </a:lnSpc>
              <a:spcBef>
                <a:spcPts val="0"/>
              </a:spcBef>
              <a:spcAft>
                <a:spcPts val="0"/>
              </a:spcAft>
              <a:buNone/>
            </a:pPr>
            <a:r>
              <a:rPr b="0" i="0" lang="en-US" sz="2100" cap="none" strike="noStrike">
                <a:solidFill>
                  <a:srgbClr val="37422F"/>
                </a:solidFill>
                <a:latin typeface="Assistant"/>
                <a:ea typeface="Assistant"/>
                <a:cs typeface="Assistant"/>
                <a:sym typeface="Assistant"/>
              </a:rPr>
              <a:t>edible gold and silver balls</a:t>
            </a:r>
            <a:endParaRPr/>
          </a:p>
        </p:txBody>
      </p:sp>
      <p:sp>
        <p:nvSpPr>
          <p:cNvPr id="330" name="Google Shape;330;p24"/>
          <p:cNvSpPr/>
          <p:nvPr/>
        </p:nvSpPr>
        <p:spPr>
          <a:xfrm>
            <a:off x="-411103" y="6289340"/>
            <a:ext cx="3301093" cy="3253077"/>
          </a:xfrm>
          <a:custGeom>
            <a:rect b="b" l="l" r="r" t="t"/>
            <a:pathLst>
              <a:path extrusionOk="0" h="3253077" w="3301093">
                <a:moveTo>
                  <a:pt x="0" y="0"/>
                </a:moveTo>
                <a:lnTo>
                  <a:pt x="3301092" y="0"/>
                </a:lnTo>
                <a:lnTo>
                  <a:pt x="3301092" y="3253077"/>
                </a:lnTo>
                <a:lnTo>
                  <a:pt x="0" y="3253077"/>
                </a:lnTo>
                <a:lnTo>
                  <a:pt x="0" y="0"/>
                </a:lnTo>
                <a:close/>
              </a:path>
            </a:pathLst>
          </a:custGeom>
          <a:blipFill rotWithShape="1">
            <a:blip r:embed="rId11">
              <a:alphaModFix/>
            </a:blip>
            <a:stretch>
              <a:fillRect b="0" l="0" r="0" t="0"/>
            </a:stretch>
          </a:blipFill>
          <a:ln>
            <a:noFill/>
          </a:ln>
        </p:spPr>
      </p:sp>
      <p:sp>
        <p:nvSpPr>
          <p:cNvPr id="331" name="Google Shape;331;p24"/>
          <p:cNvSpPr txBox="1"/>
          <p:nvPr/>
        </p:nvSpPr>
        <p:spPr>
          <a:xfrm>
            <a:off x="1239443" y="810957"/>
            <a:ext cx="67959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Christmas Recipe</a:t>
            </a:r>
            <a:endParaRPr/>
          </a:p>
        </p:txBody>
      </p:sp>
      <p:sp>
        <p:nvSpPr>
          <p:cNvPr id="332" name="Google Shape;332;p24"/>
          <p:cNvSpPr txBox="1"/>
          <p:nvPr/>
        </p:nvSpPr>
        <p:spPr>
          <a:xfrm>
            <a:off x="1985431" y="3956078"/>
            <a:ext cx="5303868"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37422F"/>
                </a:solidFill>
                <a:latin typeface="Assistant"/>
                <a:ea typeface="Assistant"/>
                <a:cs typeface="Assistant"/>
                <a:sym typeface="Assistant"/>
              </a:rPr>
              <a:t>YOU WILL NEED THE FOLLOWING: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336" name="Shape 336"/>
        <p:cNvGrpSpPr/>
        <p:nvPr/>
      </p:nvGrpSpPr>
      <p:grpSpPr>
        <a:xfrm>
          <a:off x="0" y="0"/>
          <a:ext cx="0" cy="0"/>
          <a:chOff x="0" y="0"/>
          <a:chExt cx="0" cy="0"/>
        </a:xfrm>
      </p:grpSpPr>
      <p:grpSp>
        <p:nvGrpSpPr>
          <p:cNvPr id="337" name="Google Shape;337;p25"/>
          <p:cNvGrpSpPr/>
          <p:nvPr/>
        </p:nvGrpSpPr>
        <p:grpSpPr>
          <a:xfrm>
            <a:off x="307202" y="307202"/>
            <a:ext cx="17673596" cy="9672596"/>
            <a:chOff x="0" y="0"/>
            <a:chExt cx="4654774" cy="2547515"/>
          </a:xfrm>
        </p:grpSpPr>
        <p:sp>
          <p:nvSpPr>
            <p:cNvPr id="338" name="Google Shape;338;p25"/>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5"/>
          <p:cNvGrpSpPr/>
          <p:nvPr/>
        </p:nvGrpSpPr>
        <p:grpSpPr>
          <a:xfrm>
            <a:off x="893059" y="617798"/>
            <a:ext cx="9376647" cy="8896935"/>
            <a:chOff x="0" y="-38100"/>
            <a:chExt cx="2469570" cy="2343226"/>
          </a:xfrm>
        </p:grpSpPr>
        <p:sp>
          <p:nvSpPr>
            <p:cNvPr id="341" name="Google Shape;341;p25"/>
            <p:cNvSpPr/>
            <p:nvPr/>
          </p:nvSpPr>
          <p:spPr>
            <a:xfrm>
              <a:off x="0" y="0"/>
              <a:ext cx="2469570" cy="2305126"/>
            </a:xfrm>
            <a:custGeom>
              <a:rect b="b" l="l" r="r" t="t"/>
              <a:pathLst>
                <a:path extrusionOk="0" h="2305126" w="2469570">
                  <a:moveTo>
                    <a:pt x="0" y="0"/>
                  </a:moveTo>
                  <a:lnTo>
                    <a:pt x="2469570" y="0"/>
                  </a:lnTo>
                  <a:lnTo>
                    <a:pt x="2469570" y="2305126"/>
                  </a:lnTo>
                  <a:lnTo>
                    <a:pt x="0" y="2305126"/>
                  </a:lnTo>
                  <a:close/>
                </a:path>
              </a:pathLst>
            </a:custGeom>
            <a:solidFill>
              <a:srgbClr val="000000">
                <a:alpha val="0"/>
              </a:srgbClr>
            </a:solidFill>
            <a:ln cap="sq" cmpd="sng" w="38100">
              <a:solidFill>
                <a:srgbClr val="BBA573"/>
              </a:solidFill>
              <a:prstDash val="solid"/>
              <a:miter lim="8000"/>
              <a:headEnd len="sm" w="sm" type="none"/>
              <a:tailEnd len="sm" w="sm" type="none"/>
            </a:ln>
          </p:spPr>
        </p:sp>
        <p:sp>
          <p:nvSpPr>
            <p:cNvPr id="342" name="Google Shape;342;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3" name="Google Shape;343;p25"/>
          <p:cNvPicPr preferRelativeResize="0"/>
          <p:nvPr/>
        </p:nvPicPr>
        <p:blipFill rotWithShape="1">
          <a:blip r:embed="rId3">
            <a:alphaModFix/>
          </a:blip>
          <a:srcRect b="17732" l="0" r="0" t="17732"/>
          <a:stretch/>
        </p:blipFill>
        <p:spPr>
          <a:xfrm>
            <a:off x="1028700" y="896856"/>
            <a:ext cx="4250684" cy="4114800"/>
          </a:xfrm>
          <a:prstGeom prst="rect">
            <a:avLst/>
          </a:prstGeom>
          <a:noFill/>
          <a:ln>
            <a:noFill/>
          </a:ln>
        </p:spPr>
      </p:pic>
      <p:pic>
        <p:nvPicPr>
          <p:cNvPr id="344" name="Google Shape;344;p25"/>
          <p:cNvPicPr preferRelativeResize="0"/>
          <p:nvPr/>
        </p:nvPicPr>
        <p:blipFill rotWithShape="1">
          <a:blip r:embed="rId4">
            <a:alphaModFix/>
          </a:blip>
          <a:srcRect b="0" l="9465" r="9465" t="0"/>
          <a:stretch/>
        </p:blipFill>
        <p:spPr>
          <a:xfrm>
            <a:off x="5530320" y="896856"/>
            <a:ext cx="4576888" cy="8468468"/>
          </a:xfrm>
          <a:prstGeom prst="rect">
            <a:avLst/>
          </a:prstGeom>
          <a:noFill/>
          <a:ln>
            <a:noFill/>
          </a:ln>
        </p:spPr>
      </p:pic>
      <p:pic>
        <p:nvPicPr>
          <p:cNvPr id="345" name="Google Shape;345;p25"/>
          <p:cNvPicPr preferRelativeResize="0"/>
          <p:nvPr/>
        </p:nvPicPr>
        <p:blipFill rotWithShape="1">
          <a:blip r:embed="rId5">
            <a:alphaModFix/>
          </a:blip>
          <a:srcRect b="12863" l="0" r="0" t="22599"/>
          <a:stretch/>
        </p:blipFill>
        <p:spPr>
          <a:xfrm>
            <a:off x="1028700" y="5250524"/>
            <a:ext cx="4250684" cy="4114800"/>
          </a:xfrm>
          <a:prstGeom prst="rect">
            <a:avLst/>
          </a:prstGeom>
          <a:noFill/>
          <a:ln>
            <a:noFill/>
          </a:ln>
        </p:spPr>
      </p:pic>
      <p:sp>
        <p:nvSpPr>
          <p:cNvPr id="346" name="Google Shape;346;p25"/>
          <p:cNvSpPr/>
          <p:nvPr/>
        </p:nvSpPr>
        <p:spPr>
          <a:xfrm>
            <a:off x="10628381" y="83252"/>
            <a:ext cx="2051556" cy="2469050"/>
          </a:xfrm>
          <a:custGeom>
            <a:rect b="b" l="l" r="r" t="t"/>
            <a:pathLst>
              <a:path extrusionOk="0" h="2469050" w="2051556">
                <a:moveTo>
                  <a:pt x="0" y="0"/>
                </a:moveTo>
                <a:lnTo>
                  <a:pt x="2051556" y="0"/>
                </a:lnTo>
                <a:lnTo>
                  <a:pt x="2051556" y="2469050"/>
                </a:lnTo>
                <a:lnTo>
                  <a:pt x="0" y="2469050"/>
                </a:lnTo>
                <a:lnTo>
                  <a:pt x="0" y="0"/>
                </a:lnTo>
                <a:close/>
              </a:path>
            </a:pathLst>
          </a:custGeom>
          <a:blipFill rotWithShape="1">
            <a:blip r:embed="rId6">
              <a:alphaModFix/>
            </a:blip>
            <a:stretch>
              <a:fillRect b="0" l="0" r="0" t="0"/>
            </a:stretch>
          </a:blipFill>
          <a:ln>
            <a:noFill/>
          </a:ln>
        </p:spPr>
      </p:sp>
      <p:grpSp>
        <p:nvGrpSpPr>
          <p:cNvPr id="347" name="Google Shape;347;p25"/>
          <p:cNvGrpSpPr/>
          <p:nvPr/>
        </p:nvGrpSpPr>
        <p:grpSpPr>
          <a:xfrm>
            <a:off x="10984764" y="8316068"/>
            <a:ext cx="890657" cy="890657"/>
            <a:chOff x="0" y="0"/>
            <a:chExt cx="812800" cy="812800"/>
          </a:xfrm>
        </p:grpSpPr>
        <p:sp>
          <p:nvSpPr>
            <p:cNvPr id="348" name="Google Shape;34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5"/>
          <p:cNvGrpSpPr/>
          <p:nvPr/>
        </p:nvGrpSpPr>
        <p:grpSpPr>
          <a:xfrm>
            <a:off x="10984764" y="6928474"/>
            <a:ext cx="890657" cy="890657"/>
            <a:chOff x="0" y="0"/>
            <a:chExt cx="812800" cy="812800"/>
          </a:xfrm>
        </p:grpSpPr>
        <p:sp>
          <p:nvSpPr>
            <p:cNvPr id="351" name="Google Shape;35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5"/>
          <p:cNvGrpSpPr/>
          <p:nvPr/>
        </p:nvGrpSpPr>
        <p:grpSpPr>
          <a:xfrm>
            <a:off x="10984764" y="5540880"/>
            <a:ext cx="890657" cy="890657"/>
            <a:chOff x="0" y="0"/>
            <a:chExt cx="812800" cy="812800"/>
          </a:xfrm>
        </p:grpSpPr>
        <p:sp>
          <p:nvSpPr>
            <p:cNvPr id="354" name="Google Shape;3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5"/>
          <p:cNvGrpSpPr/>
          <p:nvPr/>
        </p:nvGrpSpPr>
        <p:grpSpPr>
          <a:xfrm>
            <a:off x="10984764" y="4153285"/>
            <a:ext cx="890657" cy="890657"/>
            <a:chOff x="0" y="0"/>
            <a:chExt cx="812800" cy="812800"/>
          </a:xfrm>
        </p:grpSpPr>
        <p:sp>
          <p:nvSpPr>
            <p:cNvPr id="357" name="Google Shape;3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25"/>
          <p:cNvGrpSpPr/>
          <p:nvPr/>
        </p:nvGrpSpPr>
        <p:grpSpPr>
          <a:xfrm>
            <a:off x="10984764" y="2765691"/>
            <a:ext cx="890657" cy="890657"/>
            <a:chOff x="0" y="0"/>
            <a:chExt cx="812800" cy="812800"/>
          </a:xfrm>
        </p:grpSpPr>
        <p:sp>
          <p:nvSpPr>
            <p:cNvPr id="360" name="Google Shape;36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2" name="Google Shape;362;p25"/>
          <p:cNvSpPr/>
          <p:nvPr/>
        </p:nvSpPr>
        <p:spPr>
          <a:xfrm>
            <a:off x="15903551" y="307202"/>
            <a:ext cx="1837970" cy="2334603"/>
          </a:xfrm>
          <a:custGeom>
            <a:rect b="b" l="l" r="r" t="t"/>
            <a:pathLst>
              <a:path extrusionOk="0" h="2334603" w="1837970">
                <a:moveTo>
                  <a:pt x="0" y="0"/>
                </a:moveTo>
                <a:lnTo>
                  <a:pt x="1837969" y="0"/>
                </a:lnTo>
                <a:lnTo>
                  <a:pt x="1837969" y="2334604"/>
                </a:lnTo>
                <a:lnTo>
                  <a:pt x="0" y="2334604"/>
                </a:lnTo>
                <a:lnTo>
                  <a:pt x="0" y="0"/>
                </a:lnTo>
                <a:close/>
              </a:path>
            </a:pathLst>
          </a:custGeom>
          <a:blipFill rotWithShape="1">
            <a:blip r:embed="rId7">
              <a:alphaModFix/>
            </a:blip>
            <a:stretch>
              <a:fillRect b="0" l="0" r="0" t="0"/>
            </a:stretch>
          </a:blipFill>
          <a:ln>
            <a:noFill/>
          </a:ln>
        </p:spPr>
      </p:sp>
      <p:sp>
        <p:nvSpPr>
          <p:cNvPr id="363" name="Google Shape;363;p25"/>
          <p:cNvSpPr txBox="1"/>
          <p:nvPr/>
        </p:nvSpPr>
        <p:spPr>
          <a:xfrm>
            <a:off x="12563568" y="1133475"/>
            <a:ext cx="3334977" cy="823869"/>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1" i="0" lang="en-US" sz="5405" u="none" cap="none" strike="noStrike">
                <a:solidFill>
                  <a:srgbClr val="BBA573"/>
                </a:solidFill>
                <a:latin typeface="Playfair Display"/>
                <a:ea typeface="Playfair Display"/>
                <a:cs typeface="Playfair Display"/>
                <a:sym typeface="Playfair Display"/>
              </a:rPr>
              <a:t>Method</a:t>
            </a:r>
            <a:endParaRPr/>
          </a:p>
        </p:txBody>
      </p:sp>
      <p:sp>
        <p:nvSpPr>
          <p:cNvPr id="364" name="Google Shape;364;p25"/>
          <p:cNvSpPr txBox="1"/>
          <p:nvPr/>
        </p:nvSpPr>
        <p:spPr>
          <a:xfrm>
            <a:off x="12245580" y="8405904"/>
            <a:ext cx="45771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Lorem ipsum dolor sit amet, consectetur adipiscing elit, sed do eiusmod tempor.</a:t>
            </a:r>
            <a:endParaRPr/>
          </a:p>
        </p:txBody>
      </p:sp>
      <p:sp>
        <p:nvSpPr>
          <p:cNvPr id="365" name="Google Shape;365;p25"/>
          <p:cNvSpPr txBox="1"/>
          <p:nvPr/>
        </p:nvSpPr>
        <p:spPr>
          <a:xfrm>
            <a:off x="11011761" y="8316068"/>
            <a:ext cx="798563" cy="685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F6F5F2"/>
                </a:solidFill>
                <a:latin typeface="Playfair Display"/>
                <a:ea typeface="Playfair Display"/>
                <a:cs typeface="Playfair Display"/>
                <a:sym typeface="Playfair Display"/>
              </a:rPr>
              <a:t>05</a:t>
            </a:r>
            <a:endParaRPr/>
          </a:p>
        </p:txBody>
      </p:sp>
      <p:sp>
        <p:nvSpPr>
          <p:cNvPr id="366" name="Google Shape;366;p25"/>
          <p:cNvSpPr txBox="1"/>
          <p:nvPr/>
        </p:nvSpPr>
        <p:spPr>
          <a:xfrm>
            <a:off x="12245580" y="7018309"/>
            <a:ext cx="45771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Lorem ipsum dolor sit amet, consectetur adipiscing elit, sed do eiusmod tempor.</a:t>
            </a:r>
            <a:endParaRPr/>
          </a:p>
        </p:txBody>
      </p:sp>
      <p:sp>
        <p:nvSpPr>
          <p:cNvPr id="367" name="Google Shape;367;p25"/>
          <p:cNvSpPr txBox="1"/>
          <p:nvPr/>
        </p:nvSpPr>
        <p:spPr>
          <a:xfrm>
            <a:off x="11011761" y="6928474"/>
            <a:ext cx="798563" cy="685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F6F5F2"/>
                </a:solidFill>
                <a:latin typeface="Playfair Display"/>
                <a:ea typeface="Playfair Display"/>
                <a:cs typeface="Playfair Display"/>
                <a:sym typeface="Playfair Display"/>
              </a:rPr>
              <a:t>04</a:t>
            </a:r>
            <a:endParaRPr/>
          </a:p>
        </p:txBody>
      </p:sp>
      <p:sp>
        <p:nvSpPr>
          <p:cNvPr id="368" name="Google Shape;368;p25"/>
          <p:cNvSpPr txBox="1"/>
          <p:nvPr/>
        </p:nvSpPr>
        <p:spPr>
          <a:xfrm>
            <a:off x="12245580" y="5630715"/>
            <a:ext cx="45771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Lorem ipsum dolor sit amet, consectetur adipiscing elit, sed do eiusmod tempor.</a:t>
            </a:r>
            <a:endParaRPr/>
          </a:p>
        </p:txBody>
      </p:sp>
      <p:sp>
        <p:nvSpPr>
          <p:cNvPr id="369" name="Google Shape;369;p25"/>
          <p:cNvSpPr txBox="1"/>
          <p:nvPr/>
        </p:nvSpPr>
        <p:spPr>
          <a:xfrm>
            <a:off x="11011761" y="5540880"/>
            <a:ext cx="798563" cy="685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F6F5F2"/>
                </a:solidFill>
                <a:latin typeface="Playfair Display"/>
                <a:ea typeface="Playfair Display"/>
                <a:cs typeface="Playfair Display"/>
                <a:sym typeface="Playfair Display"/>
              </a:rPr>
              <a:t>03</a:t>
            </a:r>
            <a:endParaRPr/>
          </a:p>
        </p:txBody>
      </p:sp>
      <p:sp>
        <p:nvSpPr>
          <p:cNvPr id="370" name="Google Shape;370;p25"/>
          <p:cNvSpPr txBox="1"/>
          <p:nvPr/>
        </p:nvSpPr>
        <p:spPr>
          <a:xfrm>
            <a:off x="12245580" y="4243121"/>
            <a:ext cx="45771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Lorem ipsum dolor sit amet, consectetur adipiscing elit, sed do eiusmod tempor.</a:t>
            </a:r>
            <a:endParaRPr/>
          </a:p>
        </p:txBody>
      </p:sp>
      <p:sp>
        <p:nvSpPr>
          <p:cNvPr id="371" name="Google Shape;371;p25"/>
          <p:cNvSpPr txBox="1"/>
          <p:nvPr/>
        </p:nvSpPr>
        <p:spPr>
          <a:xfrm>
            <a:off x="11011761" y="4153285"/>
            <a:ext cx="798563" cy="685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F6F5F2"/>
                </a:solidFill>
                <a:latin typeface="Playfair Display"/>
                <a:ea typeface="Playfair Display"/>
                <a:cs typeface="Playfair Display"/>
                <a:sym typeface="Playfair Display"/>
              </a:rPr>
              <a:t>02</a:t>
            </a:r>
            <a:endParaRPr/>
          </a:p>
        </p:txBody>
      </p:sp>
      <p:sp>
        <p:nvSpPr>
          <p:cNvPr id="372" name="Google Shape;372;p25"/>
          <p:cNvSpPr txBox="1"/>
          <p:nvPr/>
        </p:nvSpPr>
        <p:spPr>
          <a:xfrm>
            <a:off x="12245580" y="2855527"/>
            <a:ext cx="45771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Lorem ipsum dolor sit amet, consectetur adipiscing elit, sed do eiusmod tempor.</a:t>
            </a:r>
            <a:endParaRPr/>
          </a:p>
        </p:txBody>
      </p:sp>
      <p:sp>
        <p:nvSpPr>
          <p:cNvPr id="373" name="Google Shape;373;p25"/>
          <p:cNvSpPr txBox="1"/>
          <p:nvPr/>
        </p:nvSpPr>
        <p:spPr>
          <a:xfrm>
            <a:off x="11011761" y="2765691"/>
            <a:ext cx="798563" cy="685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F6F5F2"/>
                </a:solidFill>
                <a:latin typeface="Playfair Display"/>
                <a:ea typeface="Playfair Display"/>
                <a:cs typeface="Playfair Display"/>
                <a:sym typeface="Playfair Display"/>
              </a:rPr>
              <a:t>01</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377" name="Shape 377"/>
        <p:cNvGrpSpPr/>
        <p:nvPr/>
      </p:nvGrpSpPr>
      <p:grpSpPr>
        <a:xfrm>
          <a:off x="0" y="0"/>
          <a:ext cx="0" cy="0"/>
          <a:chOff x="0" y="0"/>
          <a:chExt cx="0" cy="0"/>
        </a:xfrm>
      </p:grpSpPr>
      <p:grpSp>
        <p:nvGrpSpPr>
          <p:cNvPr id="378" name="Google Shape;378;p26"/>
          <p:cNvGrpSpPr/>
          <p:nvPr/>
        </p:nvGrpSpPr>
        <p:grpSpPr>
          <a:xfrm>
            <a:off x="307202" y="307202"/>
            <a:ext cx="17673596" cy="9672596"/>
            <a:chOff x="0" y="0"/>
            <a:chExt cx="4654774" cy="2547515"/>
          </a:xfrm>
        </p:grpSpPr>
        <p:sp>
          <p:nvSpPr>
            <p:cNvPr id="379" name="Google Shape;379;p26"/>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6"/>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26"/>
          <p:cNvSpPr/>
          <p:nvPr/>
        </p:nvSpPr>
        <p:spPr>
          <a:xfrm>
            <a:off x="1429687" y="3229237"/>
            <a:ext cx="1113827" cy="1006494"/>
          </a:xfrm>
          <a:custGeom>
            <a:rect b="b" l="l" r="r" t="t"/>
            <a:pathLst>
              <a:path extrusionOk="0" h="1006494" w="1113827">
                <a:moveTo>
                  <a:pt x="0" y="0"/>
                </a:moveTo>
                <a:lnTo>
                  <a:pt x="1113827" y="0"/>
                </a:lnTo>
                <a:lnTo>
                  <a:pt x="1113827" y="1006494"/>
                </a:lnTo>
                <a:lnTo>
                  <a:pt x="0" y="1006494"/>
                </a:lnTo>
                <a:lnTo>
                  <a:pt x="0" y="0"/>
                </a:lnTo>
                <a:close/>
              </a:path>
            </a:pathLst>
          </a:custGeom>
          <a:blipFill rotWithShape="1">
            <a:blip r:embed="rId3">
              <a:alphaModFix/>
            </a:blip>
            <a:stretch>
              <a:fillRect b="0" l="0" r="0" t="0"/>
            </a:stretch>
          </a:blipFill>
          <a:ln>
            <a:noFill/>
          </a:ln>
        </p:spPr>
      </p:sp>
      <p:sp>
        <p:nvSpPr>
          <p:cNvPr id="382" name="Google Shape;382;p26"/>
          <p:cNvSpPr/>
          <p:nvPr/>
        </p:nvSpPr>
        <p:spPr>
          <a:xfrm>
            <a:off x="7029439" y="3463096"/>
            <a:ext cx="1008008" cy="808239"/>
          </a:xfrm>
          <a:custGeom>
            <a:rect b="b" l="l" r="r" t="t"/>
            <a:pathLst>
              <a:path extrusionOk="0" h="808239" w="1008008">
                <a:moveTo>
                  <a:pt x="0" y="0"/>
                </a:moveTo>
                <a:lnTo>
                  <a:pt x="1008008" y="0"/>
                </a:lnTo>
                <a:lnTo>
                  <a:pt x="1008008" y="808239"/>
                </a:lnTo>
                <a:lnTo>
                  <a:pt x="0" y="808239"/>
                </a:lnTo>
                <a:lnTo>
                  <a:pt x="0" y="0"/>
                </a:lnTo>
                <a:close/>
              </a:path>
            </a:pathLst>
          </a:custGeom>
          <a:blipFill rotWithShape="1">
            <a:blip r:embed="rId4">
              <a:alphaModFix/>
            </a:blip>
            <a:stretch>
              <a:fillRect b="0" l="0" r="0" t="0"/>
            </a:stretch>
          </a:blipFill>
          <a:ln>
            <a:noFill/>
          </a:ln>
        </p:spPr>
      </p:sp>
      <p:sp>
        <p:nvSpPr>
          <p:cNvPr id="383" name="Google Shape;383;p26"/>
          <p:cNvSpPr/>
          <p:nvPr/>
        </p:nvSpPr>
        <p:spPr>
          <a:xfrm>
            <a:off x="5495709" y="3463096"/>
            <a:ext cx="756806" cy="808239"/>
          </a:xfrm>
          <a:custGeom>
            <a:rect b="b" l="l" r="r" t="t"/>
            <a:pathLst>
              <a:path extrusionOk="0" h="808239" w="756806">
                <a:moveTo>
                  <a:pt x="0" y="0"/>
                </a:moveTo>
                <a:lnTo>
                  <a:pt x="756806" y="0"/>
                </a:lnTo>
                <a:lnTo>
                  <a:pt x="756806" y="808239"/>
                </a:lnTo>
                <a:lnTo>
                  <a:pt x="0" y="808239"/>
                </a:lnTo>
                <a:lnTo>
                  <a:pt x="0" y="0"/>
                </a:lnTo>
                <a:close/>
              </a:path>
            </a:pathLst>
          </a:custGeom>
          <a:blipFill rotWithShape="1">
            <a:blip r:embed="rId5">
              <a:alphaModFix/>
            </a:blip>
            <a:stretch>
              <a:fillRect b="0" l="0" r="0" t="0"/>
            </a:stretch>
          </a:blipFill>
          <a:ln>
            <a:noFill/>
          </a:ln>
        </p:spPr>
      </p:sp>
      <p:sp>
        <p:nvSpPr>
          <p:cNvPr id="384" name="Google Shape;384;p26"/>
          <p:cNvSpPr/>
          <p:nvPr/>
        </p:nvSpPr>
        <p:spPr>
          <a:xfrm>
            <a:off x="3509483" y="3318160"/>
            <a:ext cx="842224" cy="989794"/>
          </a:xfrm>
          <a:custGeom>
            <a:rect b="b" l="l" r="r" t="t"/>
            <a:pathLst>
              <a:path extrusionOk="0" h="989794" w="842224">
                <a:moveTo>
                  <a:pt x="0" y="0"/>
                </a:moveTo>
                <a:lnTo>
                  <a:pt x="842224" y="0"/>
                </a:lnTo>
                <a:lnTo>
                  <a:pt x="842224" y="989794"/>
                </a:lnTo>
                <a:lnTo>
                  <a:pt x="0" y="989794"/>
                </a:lnTo>
                <a:lnTo>
                  <a:pt x="0" y="0"/>
                </a:lnTo>
                <a:close/>
              </a:path>
            </a:pathLst>
          </a:custGeom>
          <a:blipFill rotWithShape="1">
            <a:blip r:embed="rId6">
              <a:alphaModFix/>
            </a:blip>
            <a:stretch>
              <a:fillRect b="0" l="0" r="0" t="0"/>
            </a:stretch>
          </a:blipFill>
          <a:ln>
            <a:noFill/>
          </a:ln>
        </p:spPr>
      </p:sp>
      <p:grpSp>
        <p:nvGrpSpPr>
          <p:cNvPr id="385" name="Google Shape;385;p26"/>
          <p:cNvGrpSpPr/>
          <p:nvPr/>
        </p:nvGrpSpPr>
        <p:grpSpPr>
          <a:xfrm>
            <a:off x="938890" y="5669307"/>
            <a:ext cx="8185190" cy="3693840"/>
            <a:chOff x="0" y="-38100"/>
            <a:chExt cx="2155770" cy="972863"/>
          </a:xfrm>
        </p:grpSpPr>
        <p:sp>
          <p:nvSpPr>
            <p:cNvPr id="386" name="Google Shape;386;p26"/>
            <p:cNvSpPr/>
            <p:nvPr/>
          </p:nvSpPr>
          <p:spPr>
            <a:xfrm>
              <a:off x="0" y="0"/>
              <a:ext cx="2155770" cy="934763"/>
            </a:xfrm>
            <a:custGeom>
              <a:rect b="b" l="l" r="r" t="t"/>
              <a:pathLst>
                <a:path extrusionOk="0" h="934763" w="2155770">
                  <a:moveTo>
                    <a:pt x="0" y="0"/>
                  </a:moveTo>
                  <a:lnTo>
                    <a:pt x="2155770" y="0"/>
                  </a:lnTo>
                  <a:lnTo>
                    <a:pt x="2155770" y="934763"/>
                  </a:lnTo>
                  <a:lnTo>
                    <a:pt x="0" y="934763"/>
                  </a:lnTo>
                  <a:close/>
                </a:path>
              </a:pathLst>
            </a:custGeom>
            <a:solidFill>
              <a:srgbClr val="000000">
                <a:alpha val="0"/>
              </a:srgbClr>
            </a:solidFill>
            <a:ln cap="sq" cmpd="sng" w="38100">
              <a:solidFill>
                <a:srgbClr val="BBA573"/>
              </a:solidFill>
              <a:prstDash val="solid"/>
              <a:miter lim="8000"/>
              <a:headEnd len="sm" w="sm" type="none"/>
              <a:tailEnd len="sm" w="sm" type="none"/>
            </a:ln>
          </p:spPr>
        </p:sp>
        <p:sp>
          <p:nvSpPr>
            <p:cNvPr id="387" name="Google Shape;387;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26"/>
          <p:cNvGrpSpPr/>
          <p:nvPr/>
        </p:nvGrpSpPr>
        <p:grpSpPr>
          <a:xfrm>
            <a:off x="14293817" y="6132897"/>
            <a:ext cx="3255529" cy="3255529"/>
            <a:chOff x="0" y="0"/>
            <a:chExt cx="812800" cy="812800"/>
          </a:xfrm>
        </p:grpSpPr>
        <p:sp>
          <p:nvSpPr>
            <p:cNvPr id="389" name="Google Shape;38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1" name="Google Shape;391;p26"/>
          <p:cNvSpPr/>
          <p:nvPr/>
        </p:nvSpPr>
        <p:spPr>
          <a:xfrm>
            <a:off x="14293817" y="6132904"/>
            <a:ext cx="3255529" cy="325551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1127" l="-4253" r="0" t="-5525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2" name="Google Shape;392;p26"/>
          <p:cNvGrpSpPr/>
          <p:nvPr/>
        </p:nvGrpSpPr>
        <p:grpSpPr>
          <a:xfrm>
            <a:off x="427958" y="5011583"/>
            <a:ext cx="2003459" cy="2003459"/>
            <a:chOff x="0" y="0"/>
            <a:chExt cx="812800" cy="812800"/>
          </a:xfrm>
        </p:grpSpPr>
        <p:sp>
          <p:nvSpPr>
            <p:cNvPr id="393" name="Google Shape;39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5" name="Google Shape;395;p26"/>
          <p:cNvSpPr/>
          <p:nvPr/>
        </p:nvSpPr>
        <p:spPr>
          <a:xfrm>
            <a:off x="557164" y="5011583"/>
            <a:ext cx="1745045" cy="1927259"/>
          </a:xfrm>
          <a:custGeom>
            <a:rect b="b" l="l" r="r" t="t"/>
            <a:pathLst>
              <a:path extrusionOk="0" h="1927259" w="1745045">
                <a:moveTo>
                  <a:pt x="0" y="0"/>
                </a:moveTo>
                <a:lnTo>
                  <a:pt x="1745046" y="0"/>
                </a:lnTo>
                <a:lnTo>
                  <a:pt x="1745046" y="1927258"/>
                </a:lnTo>
                <a:lnTo>
                  <a:pt x="0" y="1927258"/>
                </a:lnTo>
                <a:lnTo>
                  <a:pt x="0" y="0"/>
                </a:lnTo>
                <a:close/>
              </a:path>
            </a:pathLst>
          </a:custGeom>
          <a:blipFill rotWithShape="1">
            <a:blip r:embed="rId8">
              <a:alphaModFix/>
            </a:blip>
            <a:stretch>
              <a:fillRect b="0" l="0" r="0" t="0"/>
            </a:stretch>
          </a:blipFill>
          <a:ln>
            <a:noFill/>
          </a:ln>
        </p:spPr>
      </p:sp>
      <p:sp>
        <p:nvSpPr>
          <p:cNvPr id="396" name="Google Shape;396;p26"/>
          <p:cNvSpPr txBox="1"/>
          <p:nvPr/>
        </p:nvSpPr>
        <p:spPr>
          <a:xfrm>
            <a:off x="1352979" y="6215625"/>
            <a:ext cx="3495300" cy="2747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4 cups whole milk</a:t>
            </a:r>
            <a:endParaRPr/>
          </a:p>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8 egg yolks</a:t>
            </a:r>
            <a:endParaRPr/>
          </a:p>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1/2 cup sugar</a:t>
            </a:r>
            <a:endParaRPr/>
          </a:p>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4 tablespoon cornstarch</a:t>
            </a:r>
            <a:endParaRPr/>
          </a:p>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1 1/2 teaspoon vanilla extract</a:t>
            </a:r>
            <a:endParaRPr/>
          </a:p>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1/2 cup butter</a:t>
            </a:r>
            <a:endParaRPr/>
          </a:p>
        </p:txBody>
      </p:sp>
      <p:sp>
        <p:nvSpPr>
          <p:cNvPr id="397" name="Google Shape;397;p26"/>
          <p:cNvSpPr txBox="1"/>
          <p:nvPr/>
        </p:nvSpPr>
        <p:spPr>
          <a:xfrm>
            <a:off x="718623" y="1028700"/>
            <a:ext cx="8936419"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English Trifle</a:t>
            </a:r>
            <a:endParaRPr/>
          </a:p>
        </p:txBody>
      </p:sp>
      <p:sp>
        <p:nvSpPr>
          <p:cNvPr id="398" name="Google Shape;398;p26"/>
          <p:cNvSpPr txBox="1"/>
          <p:nvPr/>
        </p:nvSpPr>
        <p:spPr>
          <a:xfrm>
            <a:off x="2743007" y="2458625"/>
            <a:ext cx="4576955" cy="402336"/>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Traditional Christmas Dessert</a:t>
            </a:r>
            <a:endParaRPr/>
          </a:p>
        </p:txBody>
      </p:sp>
      <p:sp>
        <p:nvSpPr>
          <p:cNvPr id="399" name="Google Shape;399;p26"/>
          <p:cNvSpPr txBox="1"/>
          <p:nvPr/>
        </p:nvSpPr>
        <p:spPr>
          <a:xfrm>
            <a:off x="2743007" y="5106833"/>
            <a:ext cx="4576955" cy="453009"/>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b="1" i="0" lang="en-US" sz="2400" u="none" cap="none" strike="noStrike">
                <a:solidFill>
                  <a:srgbClr val="BBA573"/>
                </a:solidFill>
                <a:latin typeface="Assistant"/>
                <a:ea typeface="Assistant"/>
                <a:cs typeface="Assistant"/>
                <a:sym typeface="Assistant"/>
              </a:rPr>
              <a:t>INGREDIENTS</a:t>
            </a:r>
            <a:endParaRPr/>
          </a:p>
        </p:txBody>
      </p:sp>
      <p:sp>
        <p:nvSpPr>
          <p:cNvPr id="400" name="Google Shape;400;p26"/>
          <p:cNvSpPr txBox="1"/>
          <p:nvPr/>
        </p:nvSpPr>
        <p:spPr>
          <a:xfrm>
            <a:off x="12013036" y="1384745"/>
            <a:ext cx="3497509" cy="453009"/>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b="1" i="0" lang="en-US" sz="2400" u="none" cap="none" strike="noStrike">
                <a:solidFill>
                  <a:srgbClr val="BBA573"/>
                </a:solidFill>
                <a:latin typeface="Assistant"/>
                <a:ea typeface="Assistant"/>
                <a:cs typeface="Assistant"/>
                <a:sym typeface="Assistant"/>
              </a:rPr>
              <a:t>COOKING STEPS</a:t>
            </a:r>
            <a:endParaRPr/>
          </a:p>
        </p:txBody>
      </p:sp>
      <p:sp>
        <p:nvSpPr>
          <p:cNvPr id="401" name="Google Shape;401;p26"/>
          <p:cNvSpPr txBox="1"/>
          <p:nvPr/>
        </p:nvSpPr>
        <p:spPr>
          <a:xfrm>
            <a:off x="1352979" y="4361597"/>
            <a:ext cx="1267242" cy="402336"/>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Easy</a:t>
            </a:r>
            <a:endParaRPr/>
          </a:p>
        </p:txBody>
      </p:sp>
      <p:sp>
        <p:nvSpPr>
          <p:cNvPr id="402" name="Google Shape;402;p26"/>
          <p:cNvSpPr txBox="1"/>
          <p:nvPr/>
        </p:nvSpPr>
        <p:spPr>
          <a:xfrm>
            <a:off x="3296974" y="4361597"/>
            <a:ext cx="1267242" cy="402336"/>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30 minutes</a:t>
            </a:r>
            <a:endParaRPr/>
          </a:p>
        </p:txBody>
      </p:sp>
      <p:sp>
        <p:nvSpPr>
          <p:cNvPr id="403" name="Google Shape;403;p26"/>
          <p:cNvSpPr txBox="1"/>
          <p:nvPr/>
        </p:nvSpPr>
        <p:spPr>
          <a:xfrm>
            <a:off x="5240491" y="4361597"/>
            <a:ext cx="1267242" cy="402336"/>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Dessert</a:t>
            </a:r>
            <a:endParaRPr/>
          </a:p>
        </p:txBody>
      </p:sp>
      <p:sp>
        <p:nvSpPr>
          <p:cNvPr id="404" name="Google Shape;404;p26"/>
          <p:cNvSpPr txBox="1"/>
          <p:nvPr/>
        </p:nvSpPr>
        <p:spPr>
          <a:xfrm>
            <a:off x="6899822" y="4361597"/>
            <a:ext cx="1267242" cy="402336"/>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3 Servings</a:t>
            </a:r>
            <a:endParaRPr/>
          </a:p>
        </p:txBody>
      </p:sp>
      <p:sp>
        <p:nvSpPr>
          <p:cNvPr id="405" name="Google Shape;405;p26"/>
          <p:cNvSpPr txBox="1"/>
          <p:nvPr/>
        </p:nvSpPr>
        <p:spPr>
          <a:xfrm>
            <a:off x="4968692" y="6215625"/>
            <a:ext cx="3862200" cy="2747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2 cups sliced fresh strawberries</a:t>
            </a:r>
            <a:endParaRPr/>
          </a:p>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1 cup fresh raspberries</a:t>
            </a:r>
            <a:endParaRPr/>
          </a:p>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1 tablespoon cream sherry</a:t>
            </a:r>
            <a:endParaRPr/>
          </a:p>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1 tablespoon sugar</a:t>
            </a:r>
            <a:endParaRPr/>
          </a:p>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1/2 cups heavy whipping cream</a:t>
            </a:r>
            <a:endParaRPr/>
          </a:p>
          <a:p>
            <a:pPr indent="0" lvl="0" marL="0" marR="0" rtl="0" algn="ctr">
              <a:lnSpc>
                <a:spcPct val="15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Stand Mixer</a:t>
            </a:r>
            <a:endParaRPr/>
          </a:p>
        </p:txBody>
      </p:sp>
      <p:sp>
        <p:nvSpPr>
          <p:cNvPr id="406" name="Google Shape;406;p26"/>
          <p:cNvSpPr txBox="1"/>
          <p:nvPr/>
        </p:nvSpPr>
        <p:spPr>
          <a:xfrm>
            <a:off x="11568563" y="2162482"/>
            <a:ext cx="45771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Lorem ipsum dolor sit amet, consectetur adipiscing elit, sed do eiusmod tempor.</a:t>
            </a:r>
            <a:endParaRPr/>
          </a:p>
        </p:txBody>
      </p:sp>
      <p:sp>
        <p:nvSpPr>
          <p:cNvPr id="407" name="Google Shape;407;p26"/>
          <p:cNvSpPr txBox="1"/>
          <p:nvPr/>
        </p:nvSpPr>
        <p:spPr>
          <a:xfrm>
            <a:off x="11568563" y="3346120"/>
            <a:ext cx="45771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Lorem ipsum dolor sit amet, consectetur adipiscing elit, sed do eiusmod tempor.</a:t>
            </a:r>
            <a:endParaRPr/>
          </a:p>
        </p:txBody>
      </p:sp>
      <p:sp>
        <p:nvSpPr>
          <p:cNvPr id="408" name="Google Shape;408;p26"/>
          <p:cNvSpPr txBox="1"/>
          <p:nvPr/>
        </p:nvSpPr>
        <p:spPr>
          <a:xfrm>
            <a:off x="11568563" y="4503224"/>
            <a:ext cx="45771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Lorem ipsum dolor sit amet, consectetur adipiscing elit, sed do eiusmod tempor.</a:t>
            </a:r>
            <a:endParaRPr/>
          </a:p>
        </p:txBody>
      </p:sp>
      <p:sp>
        <p:nvSpPr>
          <p:cNvPr id="409" name="Google Shape;409;p26"/>
          <p:cNvSpPr txBox="1"/>
          <p:nvPr/>
        </p:nvSpPr>
        <p:spPr>
          <a:xfrm>
            <a:off x="11568563" y="5711696"/>
            <a:ext cx="2907300" cy="148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Lorem ipsum dolor sit amet, consectetur adipiscing elit, sed do eiusmod tempor.</a:t>
            </a:r>
            <a:endParaRPr/>
          </a:p>
        </p:txBody>
      </p:sp>
      <p:sp>
        <p:nvSpPr>
          <p:cNvPr id="410" name="Google Shape;410;p26"/>
          <p:cNvSpPr txBox="1"/>
          <p:nvPr/>
        </p:nvSpPr>
        <p:spPr>
          <a:xfrm>
            <a:off x="11568563" y="7693987"/>
            <a:ext cx="2725200" cy="148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37422F"/>
                </a:solidFill>
                <a:latin typeface="Assistant"/>
                <a:ea typeface="Assistant"/>
                <a:cs typeface="Assistant"/>
                <a:sym typeface="Assistant"/>
              </a:rPr>
              <a:t>Lorem ipsum dolor sit amet, consectetur adipiscing elit, sed do eiusmod tempor.</a:t>
            </a:r>
            <a:endParaRPr/>
          </a:p>
        </p:txBody>
      </p:sp>
      <p:sp>
        <p:nvSpPr>
          <p:cNvPr id="411" name="Google Shape;411;p26"/>
          <p:cNvSpPr txBox="1"/>
          <p:nvPr/>
        </p:nvSpPr>
        <p:spPr>
          <a:xfrm>
            <a:off x="10469862" y="2042146"/>
            <a:ext cx="798563" cy="685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BBA573"/>
                </a:solidFill>
                <a:latin typeface="Playfair Display"/>
                <a:ea typeface="Playfair Display"/>
                <a:cs typeface="Playfair Display"/>
                <a:sym typeface="Playfair Display"/>
              </a:rPr>
              <a:t>01</a:t>
            </a:r>
            <a:endParaRPr/>
          </a:p>
        </p:txBody>
      </p:sp>
      <p:sp>
        <p:nvSpPr>
          <p:cNvPr id="412" name="Google Shape;412;p26"/>
          <p:cNvSpPr txBox="1"/>
          <p:nvPr/>
        </p:nvSpPr>
        <p:spPr>
          <a:xfrm>
            <a:off x="10469862" y="3229237"/>
            <a:ext cx="798563" cy="685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BBA573"/>
                </a:solidFill>
                <a:latin typeface="Playfair Display"/>
                <a:ea typeface="Playfair Display"/>
                <a:cs typeface="Playfair Display"/>
                <a:sym typeface="Playfair Display"/>
              </a:rPr>
              <a:t>02</a:t>
            </a:r>
            <a:endParaRPr/>
          </a:p>
        </p:txBody>
      </p:sp>
      <p:sp>
        <p:nvSpPr>
          <p:cNvPr id="413" name="Google Shape;413;p26"/>
          <p:cNvSpPr txBox="1"/>
          <p:nvPr/>
        </p:nvSpPr>
        <p:spPr>
          <a:xfrm>
            <a:off x="10469862" y="4363839"/>
            <a:ext cx="798563" cy="685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BBA573"/>
                </a:solidFill>
                <a:latin typeface="Playfair Display"/>
                <a:ea typeface="Playfair Display"/>
                <a:cs typeface="Playfair Display"/>
                <a:sym typeface="Playfair Display"/>
              </a:rPr>
              <a:t>03</a:t>
            </a:r>
            <a:endParaRPr/>
          </a:p>
        </p:txBody>
      </p:sp>
      <p:sp>
        <p:nvSpPr>
          <p:cNvPr id="414" name="Google Shape;414;p26"/>
          <p:cNvSpPr txBox="1"/>
          <p:nvPr/>
        </p:nvSpPr>
        <p:spPr>
          <a:xfrm>
            <a:off x="10469862" y="5559842"/>
            <a:ext cx="798563" cy="685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BBA573"/>
                </a:solidFill>
                <a:latin typeface="Playfair Display"/>
                <a:ea typeface="Playfair Display"/>
                <a:cs typeface="Playfair Display"/>
                <a:sym typeface="Playfair Display"/>
              </a:rPr>
              <a:t>04</a:t>
            </a:r>
            <a:endParaRPr/>
          </a:p>
        </p:txBody>
      </p:sp>
      <p:sp>
        <p:nvSpPr>
          <p:cNvPr id="415" name="Google Shape;415;p26"/>
          <p:cNvSpPr txBox="1"/>
          <p:nvPr/>
        </p:nvSpPr>
        <p:spPr>
          <a:xfrm>
            <a:off x="10469862" y="7550458"/>
            <a:ext cx="798563" cy="685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BBA573"/>
                </a:solidFill>
                <a:latin typeface="Playfair Display"/>
                <a:ea typeface="Playfair Display"/>
                <a:cs typeface="Playfair Display"/>
                <a:sym typeface="Playfair Display"/>
              </a:rPr>
              <a:t>05</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419" name="Shape 419"/>
        <p:cNvGrpSpPr/>
        <p:nvPr/>
      </p:nvGrpSpPr>
      <p:grpSpPr>
        <a:xfrm>
          <a:off x="0" y="0"/>
          <a:ext cx="0" cy="0"/>
          <a:chOff x="0" y="0"/>
          <a:chExt cx="0" cy="0"/>
        </a:xfrm>
      </p:grpSpPr>
      <p:sp>
        <p:nvSpPr>
          <p:cNvPr id="420" name="Google Shape;420;p27"/>
          <p:cNvSpPr/>
          <p:nvPr/>
        </p:nvSpPr>
        <p:spPr>
          <a:xfrm>
            <a:off x="307202" y="307202"/>
            <a:ext cx="17673596" cy="9672596"/>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000000">
              <a:alpha val="0"/>
            </a:srgbClr>
          </a:solidFill>
          <a:ln cap="sq" cmpd="sng" w="66675">
            <a:solidFill>
              <a:srgbClr val="F6F5F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7"/>
          <p:cNvSpPr/>
          <p:nvPr/>
        </p:nvSpPr>
        <p:spPr>
          <a:xfrm>
            <a:off x="5105078" y="2478192"/>
            <a:ext cx="8077845" cy="5330617"/>
          </a:xfrm>
          <a:custGeom>
            <a:rect b="b" l="l" r="r" t="t"/>
            <a:pathLst>
              <a:path extrusionOk="0" h="766203" w="1161080">
                <a:moveTo>
                  <a:pt x="580540" y="0"/>
                </a:moveTo>
                <a:cubicBezTo>
                  <a:pt x="259917" y="0"/>
                  <a:pt x="0" y="171520"/>
                  <a:pt x="0" y="383102"/>
                </a:cubicBezTo>
                <a:cubicBezTo>
                  <a:pt x="0" y="594683"/>
                  <a:pt x="259917" y="766203"/>
                  <a:pt x="580540" y="766203"/>
                </a:cubicBezTo>
                <a:cubicBezTo>
                  <a:pt x="901163" y="766203"/>
                  <a:pt x="1161080" y="594683"/>
                  <a:pt x="1161080" y="383102"/>
                </a:cubicBezTo>
                <a:cubicBezTo>
                  <a:pt x="1161080" y="171520"/>
                  <a:pt x="901163" y="0"/>
                  <a:pt x="580540"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2" name="Google Shape;422;p27"/>
          <p:cNvPicPr preferRelativeResize="0"/>
          <p:nvPr/>
        </p:nvPicPr>
        <p:blipFill>
          <a:blip r:embed="rId3">
            <a:alphaModFix/>
          </a:blip>
          <a:stretch>
            <a:fillRect/>
          </a:stretch>
        </p:blipFill>
        <p:spPr>
          <a:xfrm>
            <a:off x="5795999" y="3203018"/>
            <a:ext cx="6695151" cy="3208082"/>
          </a:xfrm>
          <a:prstGeom prst="rect">
            <a:avLst/>
          </a:prstGeom>
          <a:noFill/>
          <a:ln>
            <a:noFill/>
          </a:ln>
        </p:spPr>
      </p:pic>
      <p:sp>
        <p:nvSpPr>
          <p:cNvPr id="423" name="Google Shape;423;p27"/>
          <p:cNvSpPr/>
          <p:nvPr/>
        </p:nvSpPr>
        <p:spPr>
          <a:xfrm>
            <a:off x="13367803" y="3086100"/>
            <a:ext cx="3972652" cy="4114800"/>
          </a:xfrm>
          <a:custGeom>
            <a:rect b="b" l="l" r="r" t="t"/>
            <a:pathLst>
              <a:path extrusionOk="0" h="4114800" w="3972652">
                <a:moveTo>
                  <a:pt x="0" y="0"/>
                </a:moveTo>
                <a:lnTo>
                  <a:pt x="3972652" y="0"/>
                </a:lnTo>
                <a:lnTo>
                  <a:pt x="3972652" y="4114800"/>
                </a:lnTo>
                <a:lnTo>
                  <a:pt x="0" y="4114800"/>
                </a:lnTo>
                <a:lnTo>
                  <a:pt x="0" y="0"/>
                </a:lnTo>
                <a:close/>
              </a:path>
            </a:pathLst>
          </a:custGeom>
          <a:blipFill rotWithShape="1">
            <a:blip r:embed="rId4">
              <a:alphaModFix/>
            </a:blip>
            <a:stretch>
              <a:fillRect b="0" l="0" r="0" t="0"/>
            </a:stretch>
          </a:blipFill>
          <a:ln>
            <a:noFill/>
          </a:ln>
        </p:spPr>
      </p:sp>
      <p:sp>
        <p:nvSpPr>
          <p:cNvPr id="424" name="Google Shape;424;p27"/>
          <p:cNvSpPr/>
          <p:nvPr/>
        </p:nvSpPr>
        <p:spPr>
          <a:xfrm>
            <a:off x="947545" y="2917380"/>
            <a:ext cx="3051808" cy="4452240"/>
          </a:xfrm>
          <a:custGeom>
            <a:rect b="b" l="l" r="r" t="t"/>
            <a:pathLst>
              <a:path extrusionOk="0" h="4452240" w="3051808">
                <a:moveTo>
                  <a:pt x="0" y="0"/>
                </a:moveTo>
                <a:lnTo>
                  <a:pt x="3051808" y="0"/>
                </a:lnTo>
                <a:lnTo>
                  <a:pt x="3051808" y="4452240"/>
                </a:lnTo>
                <a:lnTo>
                  <a:pt x="0" y="4452240"/>
                </a:lnTo>
                <a:lnTo>
                  <a:pt x="0" y="0"/>
                </a:lnTo>
                <a:close/>
              </a:path>
            </a:pathLst>
          </a:custGeom>
          <a:blipFill rotWithShape="1">
            <a:blip r:embed="rId5">
              <a:alphaModFix/>
            </a:blip>
            <a:stretch>
              <a:fillRect b="0" l="0" r="0" t="0"/>
            </a:stretch>
          </a:blipFill>
          <a:ln>
            <a:noFill/>
          </a:ln>
        </p:spPr>
      </p:sp>
      <p:sp>
        <p:nvSpPr>
          <p:cNvPr id="425" name="Google Shape;425;p27"/>
          <p:cNvSpPr txBox="1"/>
          <p:nvPr/>
        </p:nvSpPr>
        <p:spPr>
          <a:xfrm>
            <a:off x="3006400" y="619774"/>
            <a:ext cx="12275199" cy="16002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0526" u="none" cap="none" strike="noStrike">
                <a:solidFill>
                  <a:srgbClr val="F6F5F2"/>
                </a:solidFill>
                <a:latin typeface="Playfair Display"/>
                <a:ea typeface="Playfair Display"/>
                <a:cs typeface="Playfair Display"/>
                <a:sym typeface="Playfair Display"/>
              </a:rPr>
              <a:t>About Us</a:t>
            </a:r>
            <a:endParaRPr/>
          </a:p>
        </p:txBody>
      </p:sp>
      <p:sp>
        <p:nvSpPr>
          <p:cNvPr id="426" name="Google Shape;426;p27"/>
          <p:cNvSpPr txBox="1"/>
          <p:nvPr/>
        </p:nvSpPr>
        <p:spPr>
          <a:xfrm rot="10800000">
            <a:off x="3006400" y="8067026"/>
            <a:ext cx="12275199" cy="16002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0526" u="none" cap="none" strike="noStrike">
                <a:solidFill>
                  <a:srgbClr val="F6F5F2"/>
                </a:solidFill>
                <a:latin typeface="Playfair Display"/>
                <a:ea typeface="Playfair Display"/>
                <a:cs typeface="Playfair Display"/>
                <a:sym typeface="Playfair Display"/>
              </a:rPr>
              <a:t>About Us</a:t>
            </a:r>
            <a:endParaRPr/>
          </a:p>
        </p:txBody>
      </p:sp>
      <p:sp>
        <p:nvSpPr>
          <p:cNvPr id="427" name="Google Shape;427;p27"/>
          <p:cNvSpPr txBox="1"/>
          <p:nvPr/>
        </p:nvSpPr>
        <p:spPr>
          <a:xfrm>
            <a:off x="959962" y="315850"/>
            <a:ext cx="2616900" cy="20001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03</a:t>
            </a:r>
            <a:endParaRPr/>
          </a:p>
        </p:txBody>
      </p:sp>
      <p:sp>
        <p:nvSpPr>
          <p:cNvPr id="428" name="Google Shape;428;p27"/>
          <p:cNvSpPr txBox="1"/>
          <p:nvPr/>
        </p:nvSpPr>
        <p:spPr>
          <a:xfrm rot="10800000">
            <a:off x="14711167" y="7970900"/>
            <a:ext cx="2616872" cy="20002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03</a:t>
            </a:r>
            <a:endParaRPr/>
          </a:p>
        </p:txBody>
      </p:sp>
      <p:sp>
        <p:nvSpPr>
          <p:cNvPr id="429" name="Google Shape;429;p27"/>
          <p:cNvSpPr txBox="1"/>
          <p:nvPr/>
        </p:nvSpPr>
        <p:spPr>
          <a:xfrm>
            <a:off x="14711167" y="315850"/>
            <a:ext cx="2616872" cy="20002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03</a:t>
            </a:r>
            <a:endParaRPr/>
          </a:p>
        </p:txBody>
      </p:sp>
      <p:sp>
        <p:nvSpPr>
          <p:cNvPr id="430" name="Google Shape;430;p27"/>
          <p:cNvSpPr txBox="1"/>
          <p:nvPr/>
        </p:nvSpPr>
        <p:spPr>
          <a:xfrm rot="10800000">
            <a:off x="959962" y="7970900"/>
            <a:ext cx="2616872" cy="20002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434" name="Shape 434"/>
        <p:cNvGrpSpPr/>
        <p:nvPr/>
      </p:nvGrpSpPr>
      <p:grpSpPr>
        <a:xfrm>
          <a:off x="0" y="0"/>
          <a:ext cx="0" cy="0"/>
          <a:chOff x="0" y="0"/>
          <a:chExt cx="0" cy="0"/>
        </a:xfrm>
      </p:grpSpPr>
      <p:grpSp>
        <p:nvGrpSpPr>
          <p:cNvPr id="435" name="Google Shape;435;p28"/>
          <p:cNvGrpSpPr/>
          <p:nvPr/>
        </p:nvGrpSpPr>
        <p:grpSpPr>
          <a:xfrm>
            <a:off x="307202" y="307202"/>
            <a:ext cx="17673596" cy="9672596"/>
            <a:chOff x="0" y="0"/>
            <a:chExt cx="4654774" cy="2547515"/>
          </a:xfrm>
        </p:grpSpPr>
        <p:sp>
          <p:nvSpPr>
            <p:cNvPr id="436" name="Google Shape;436;p28"/>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8"/>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8" name="Google Shape;438;p28"/>
          <p:cNvSpPr/>
          <p:nvPr/>
        </p:nvSpPr>
        <p:spPr>
          <a:xfrm>
            <a:off x="1475081" y="1309040"/>
            <a:ext cx="7668919" cy="766891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5F2"/>
          </a:solidFill>
          <a:ln cap="sq" cmpd="sng" w="38100">
            <a:solidFill>
              <a:srgbClr val="BBA5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9" name="Google Shape;439;p28"/>
          <p:cNvPicPr preferRelativeResize="0"/>
          <p:nvPr/>
        </p:nvPicPr>
        <p:blipFill>
          <a:blip r:embed="rId3">
            <a:alphaModFix/>
          </a:blip>
          <a:stretch>
            <a:fillRect/>
          </a:stretch>
        </p:blipFill>
        <p:spPr>
          <a:xfrm>
            <a:off x="1649050" y="1489384"/>
            <a:ext cx="7320900" cy="7308300"/>
          </a:xfrm>
          <a:prstGeom prst="ellipse">
            <a:avLst/>
          </a:prstGeom>
          <a:noFill/>
          <a:ln>
            <a:noFill/>
          </a:ln>
        </p:spPr>
      </p:pic>
      <p:sp>
        <p:nvSpPr>
          <p:cNvPr id="440" name="Google Shape;440;p28"/>
          <p:cNvSpPr/>
          <p:nvPr/>
        </p:nvSpPr>
        <p:spPr>
          <a:xfrm>
            <a:off x="11334701" y="1133475"/>
            <a:ext cx="4580132" cy="4588475"/>
          </a:xfrm>
          <a:custGeom>
            <a:rect b="b" l="l" r="r" t="t"/>
            <a:pathLst>
              <a:path extrusionOk="0" h="4588475" w="4580132">
                <a:moveTo>
                  <a:pt x="0" y="0"/>
                </a:moveTo>
                <a:lnTo>
                  <a:pt x="4580132" y="0"/>
                </a:lnTo>
                <a:lnTo>
                  <a:pt x="4580132" y="4588475"/>
                </a:lnTo>
                <a:lnTo>
                  <a:pt x="0" y="4588475"/>
                </a:lnTo>
                <a:lnTo>
                  <a:pt x="0" y="0"/>
                </a:lnTo>
                <a:close/>
              </a:path>
            </a:pathLst>
          </a:custGeom>
          <a:blipFill rotWithShape="1">
            <a:blip r:embed="rId4">
              <a:alphaModFix/>
            </a:blip>
            <a:stretch>
              <a:fillRect b="0" l="0" r="0" t="0"/>
            </a:stretch>
          </a:blipFill>
          <a:ln>
            <a:noFill/>
          </a:ln>
        </p:spPr>
      </p:sp>
      <p:sp>
        <p:nvSpPr>
          <p:cNvPr id="441" name="Google Shape;441;p28"/>
          <p:cNvSpPr/>
          <p:nvPr/>
        </p:nvSpPr>
        <p:spPr>
          <a:xfrm>
            <a:off x="444759" y="7089211"/>
            <a:ext cx="4981521" cy="4764145"/>
          </a:xfrm>
          <a:custGeom>
            <a:rect b="b" l="l" r="r" t="t"/>
            <a:pathLst>
              <a:path extrusionOk="0" h="4764145" w="4981521">
                <a:moveTo>
                  <a:pt x="0" y="0"/>
                </a:moveTo>
                <a:lnTo>
                  <a:pt x="4981521" y="0"/>
                </a:lnTo>
                <a:lnTo>
                  <a:pt x="4981521" y="4764145"/>
                </a:lnTo>
                <a:lnTo>
                  <a:pt x="0" y="4764145"/>
                </a:lnTo>
                <a:lnTo>
                  <a:pt x="0" y="0"/>
                </a:lnTo>
                <a:close/>
              </a:path>
            </a:pathLst>
          </a:custGeom>
          <a:blipFill rotWithShape="1">
            <a:blip r:embed="rId5">
              <a:alphaModFix/>
            </a:blip>
            <a:stretch>
              <a:fillRect b="0" l="0" r="0" t="0"/>
            </a:stretch>
          </a:blipFill>
          <a:ln>
            <a:noFill/>
          </a:ln>
        </p:spPr>
      </p:sp>
      <p:sp>
        <p:nvSpPr>
          <p:cNvPr id="442" name="Google Shape;442;p28"/>
          <p:cNvSpPr/>
          <p:nvPr/>
        </p:nvSpPr>
        <p:spPr>
          <a:xfrm>
            <a:off x="8397920" y="6382903"/>
            <a:ext cx="3123504" cy="5190112"/>
          </a:xfrm>
          <a:custGeom>
            <a:rect b="b" l="l" r="r" t="t"/>
            <a:pathLst>
              <a:path extrusionOk="0" h="5190112" w="3123504">
                <a:moveTo>
                  <a:pt x="0" y="0"/>
                </a:moveTo>
                <a:lnTo>
                  <a:pt x="3123504" y="0"/>
                </a:lnTo>
                <a:lnTo>
                  <a:pt x="3123504" y="5190113"/>
                </a:lnTo>
                <a:lnTo>
                  <a:pt x="0" y="5190113"/>
                </a:lnTo>
                <a:lnTo>
                  <a:pt x="0" y="0"/>
                </a:lnTo>
                <a:close/>
              </a:path>
            </a:pathLst>
          </a:custGeom>
          <a:blipFill rotWithShape="1">
            <a:blip r:embed="rId6">
              <a:alphaModFix/>
            </a:blip>
            <a:stretch>
              <a:fillRect b="0" l="0" r="0" t="0"/>
            </a:stretch>
          </a:blipFill>
          <a:ln>
            <a:noFill/>
          </a:ln>
        </p:spPr>
      </p:sp>
      <p:sp>
        <p:nvSpPr>
          <p:cNvPr id="443" name="Google Shape;443;p28"/>
          <p:cNvSpPr txBox="1"/>
          <p:nvPr/>
        </p:nvSpPr>
        <p:spPr>
          <a:xfrm>
            <a:off x="11833557" y="7431493"/>
            <a:ext cx="5070225" cy="154432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Presentations are communication tools that can be used as demonstrations, lectures, speeches, reports, and more. It is mostly presented before an audience. </a:t>
            </a:r>
            <a:endParaRPr/>
          </a:p>
        </p:txBody>
      </p:sp>
      <p:sp>
        <p:nvSpPr>
          <p:cNvPr id="444" name="Google Shape;444;p28"/>
          <p:cNvSpPr txBox="1"/>
          <p:nvPr/>
        </p:nvSpPr>
        <p:spPr>
          <a:xfrm>
            <a:off x="9210607" y="6064413"/>
            <a:ext cx="7693176" cy="12192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Our History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448" name="Shape 448"/>
        <p:cNvGrpSpPr/>
        <p:nvPr/>
      </p:nvGrpSpPr>
      <p:grpSpPr>
        <a:xfrm>
          <a:off x="0" y="0"/>
          <a:ext cx="0" cy="0"/>
          <a:chOff x="0" y="0"/>
          <a:chExt cx="0" cy="0"/>
        </a:xfrm>
      </p:grpSpPr>
      <p:grpSp>
        <p:nvGrpSpPr>
          <p:cNvPr id="449" name="Google Shape;449;p29"/>
          <p:cNvGrpSpPr/>
          <p:nvPr/>
        </p:nvGrpSpPr>
        <p:grpSpPr>
          <a:xfrm>
            <a:off x="307202" y="307202"/>
            <a:ext cx="17673596" cy="9672596"/>
            <a:chOff x="0" y="0"/>
            <a:chExt cx="4654774" cy="2547515"/>
          </a:xfrm>
        </p:grpSpPr>
        <p:sp>
          <p:nvSpPr>
            <p:cNvPr id="450" name="Google Shape;450;p29"/>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9"/>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2" name="Google Shape;452;p29"/>
          <p:cNvPicPr preferRelativeResize="0"/>
          <p:nvPr/>
        </p:nvPicPr>
        <p:blipFill rotWithShape="1">
          <a:blip r:embed="rId3">
            <a:alphaModFix/>
          </a:blip>
          <a:srcRect b="22552" l="0" r="0" t="16626"/>
          <a:stretch/>
        </p:blipFill>
        <p:spPr>
          <a:xfrm>
            <a:off x="307202" y="307202"/>
            <a:ext cx="17673596" cy="7166142"/>
          </a:xfrm>
          <a:prstGeom prst="rect">
            <a:avLst/>
          </a:prstGeom>
          <a:noFill/>
          <a:ln>
            <a:noFill/>
          </a:ln>
        </p:spPr>
      </p:pic>
      <p:sp>
        <p:nvSpPr>
          <p:cNvPr id="453" name="Google Shape;453;p29"/>
          <p:cNvSpPr/>
          <p:nvPr/>
        </p:nvSpPr>
        <p:spPr>
          <a:xfrm>
            <a:off x="198813" y="7674638"/>
            <a:ext cx="2706555" cy="3367885"/>
          </a:xfrm>
          <a:custGeom>
            <a:rect b="b" l="l" r="r" t="t"/>
            <a:pathLst>
              <a:path extrusionOk="0" h="3367885" w="2706555">
                <a:moveTo>
                  <a:pt x="0" y="0"/>
                </a:moveTo>
                <a:lnTo>
                  <a:pt x="2706555" y="0"/>
                </a:lnTo>
                <a:lnTo>
                  <a:pt x="2706555" y="3367885"/>
                </a:lnTo>
                <a:lnTo>
                  <a:pt x="0" y="3367885"/>
                </a:lnTo>
                <a:lnTo>
                  <a:pt x="0" y="0"/>
                </a:lnTo>
                <a:close/>
              </a:path>
            </a:pathLst>
          </a:custGeom>
          <a:blipFill rotWithShape="1">
            <a:blip r:embed="rId4">
              <a:alphaModFix/>
            </a:blip>
            <a:stretch>
              <a:fillRect b="0" l="0" r="0" t="0"/>
            </a:stretch>
          </a:blipFill>
          <a:ln>
            <a:noFill/>
          </a:ln>
        </p:spPr>
      </p:sp>
      <p:sp>
        <p:nvSpPr>
          <p:cNvPr id="454" name="Google Shape;454;p29"/>
          <p:cNvSpPr/>
          <p:nvPr/>
        </p:nvSpPr>
        <p:spPr>
          <a:xfrm>
            <a:off x="15467679" y="7674638"/>
            <a:ext cx="2513119" cy="3120125"/>
          </a:xfrm>
          <a:custGeom>
            <a:rect b="b" l="l" r="r" t="t"/>
            <a:pathLst>
              <a:path extrusionOk="0" h="3120125" w="2513119">
                <a:moveTo>
                  <a:pt x="0" y="0"/>
                </a:moveTo>
                <a:lnTo>
                  <a:pt x="2513119" y="0"/>
                </a:lnTo>
                <a:lnTo>
                  <a:pt x="2513119" y="3120125"/>
                </a:lnTo>
                <a:lnTo>
                  <a:pt x="0" y="3120125"/>
                </a:lnTo>
                <a:lnTo>
                  <a:pt x="0" y="0"/>
                </a:lnTo>
                <a:close/>
              </a:path>
            </a:pathLst>
          </a:custGeom>
          <a:blipFill rotWithShape="1">
            <a:blip r:embed="rId5">
              <a:alphaModFix/>
            </a:blip>
            <a:stretch>
              <a:fillRect b="0" l="0" r="0" t="0"/>
            </a:stretch>
          </a:blipFill>
          <a:ln>
            <a:noFill/>
          </a:ln>
        </p:spPr>
      </p:sp>
      <p:sp>
        <p:nvSpPr>
          <p:cNvPr id="455" name="Google Shape;455;p29"/>
          <p:cNvSpPr/>
          <p:nvPr/>
        </p:nvSpPr>
        <p:spPr>
          <a:xfrm>
            <a:off x="13335357" y="5493722"/>
            <a:ext cx="4264643" cy="1605057"/>
          </a:xfrm>
          <a:custGeom>
            <a:rect b="b" l="l" r="r" t="t"/>
            <a:pathLst>
              <a:path extrusionOk="0" h="1605057" w="4264643">
                <a:moveTo>
                  <a:pt x="0" y="0"/>
                </a:moveTo>
                <a:lnTo>
                  <a:pt x="4264643" y="0"/>
                </a:lnTo>
                <a:lnTo>
                  <a:pt x="4264643" y="1605056"/>
                </a:lnTo>
                <a:lnTo>
                  <a:pt x="0" y="1605056"/>
                </a:lnTo>
                <a:lnTo>
                  <a:pt x="0" y="0"/>
                </a:lnTo>
                <a:close/>
              </a:path>
            </a:pathLst>
          </a:custGeom>
          <a:blipFill rotWithShape="1">
            <a:blip r:embed="rId6">
              <a:alphaModFix/>
            </a:blip>
            <a:stretch>
              <a:fillRect b="0" l="0" r="0" t="0"/>
            </a:stretch>
          </a:blipFill>
          <a:ln>
            <a:noFill/>
          </a:ln>
        </p:spPr>
      </p:sp>
      <p:sp>
        <p:nvSpPr>
          <p:cNvPr id="456" name="Google Shape;456;p29"/>
          <p:cNvSpPr/>
          <p:nvPr/>
        </p:nvSpPr>
        <p:spPr>
          <a:xfrm>
            <a:off x="756740" y="3212572"/>
            <a:ext cx="1878240" cy="3083678"/>
          </a:xfrm>
          <a:custGeom>
            <a:rect b="b" l="l" r="r" t="t"/>
            <a:pathLst>
              <a:path extrusionOk="0" h="3083678" w="1878240">
                <a:moveTo>
                  <a:pt x="0" y="0"/>
                </a:moveTo>
                <a:lnTo>
                  <a:pt x="1878241" y="0"/>
                </a:lnTo>
                <a:lnTo>
                  <a:pt x="1878241" y="3083678"/>
                </a:lnTo>
                <a:lnTo>
                  <a:pt x="0" y="3083678"/>
                </a:lnTo>
                <a:lnTo>
                  <a:pt x="0" y="0"/>
                </a:lnTo>
                <a:close/>
              </a:path>
            </a:pathLst>
          </a:custGeom>
          <a:blipFill rotWithShape="1">
            <a:blip r:embed="rId7">
              <a:alphaModFix/>
            </a:blip>
            <a:stretch>
              <a:fillRect b="0" l="0" r="0" t="0"/>
            </a:stretch>
          </a:blipFill>
          <a:ln>
            <a:noFill/>
          </a:ln>
        </p:spPr>
      </p:sp>
      <p:sp>
        <p:nvSpPr>
          <p:cNvPr id="457" name="Google Shape;457;p29"/>
          <p:cNvSpPr txBox="1"/>
          <p:nvPr/>
        </p:nvSpPr>
        <p:spPr>
          <a:xfrm>
            <a:off x="2268382" y="8119415"/>
            <a:ext cx="13751235" cy="905112"/>
          </a:xfrm>
          <a:prstGeom prst="rect">
            <a:avLst/>
          </a:prstGeom>
          <a:noFill/>
          <a:ln>
            <a:noFill/>
          </a:ln>
        </p:spPr>
        <p:txBody>
          <a:bodyPr anchorCtr="0" anchor="t" bIns="0" lIns="0" spcFirstLastPara="1" rIns="0" wrap="square" tIns="0">
            <a:spAutoFit/>
          </a:bodyPr>
          <a:lstStyle/>
          <a:p>
            <a:pPr indent="0" lvl="0" marL="0" marR="0" rtl="0" algn="ctr">
              <a:lnSpc>
                <a:spcPct val="119986"/>
              </a:lnSpc>
              <a:spcBef>
                <a:spcPts val="0"/>
              </a:spcBef>
              <a:spcAft>
                <a:spcPts val="0"/>
              </a:spcAft>
              <a:buNone/>
            </a:pPr>
            <a:r>
              <a:rPr b="1" i="0" lang="en-US" sz="5939" u="none" cap="none" strike="noStrike">
                <a:solidFill>
                  <a:srgbClr val="BBA573"/>
                </a:solidFill>
                <a:latin typeface="Playfair Display"/>
                <a:ea typeface="Playfair Display"/>
                <a:cs typeface="Playfair Display"/>
                <a:sym typeface="Playfair Display"/>
              </a:rPr>
              <a:t>A picture is worth thousand words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461" name="Shape 461"/>
        <p:cNvGrpSpPr/>
        <p:nvPr/>
      </p:nvGrpSpPr>
      <p:grpSpPr>
        <a:xfrm>
          <a:off x="0" y="0"/>
          <a:ext cx="0" cy="0"/>
          <a:chOff x="0" y="0"/>
          <a:chExt cx="0" cy="0"/>
        </a:xfrm>
      </p:grpSpPr>
      <p:grpSp>
        <p:nvGrpSpPr>
          <p:cNvPr id="462" name="Google Shape;462;p30"/>
          <p:cNvGrpSpPr/>
          <p:nvPr/>
        </p:nvGrpSpPr>
        <p:grpSpPr>
          <a:xfrm>
            <a:off x="307202" y="307202"/>
            <a:ext cx="17673596" cy="9672596"/>
            <a:chOff x="0" y="0"/>
            <a:chExt cx="4654774" cy="2547515"/>
          </a:xfrm>
        </p:grpSpPr>
        <p:sp>
          <p:nvSpPr>
            <p:cNvPr id="463" name="Google Shape;463;p30"/>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0"/>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5" name="Google Shape;465;p30"/>
          <p:cNvPicPr preferRelativeResize="0"/>
          <p:nvPr/>
        </p:nvPicPr>
        <p:blipFill rotWithShape="1">
          <a:blip r:embed="rId3">
            <a:alphaModFix/>
          </a:blip>
          <a:srcRect b="0" l="3599" r="3600" t="0"/>
          <a:stretch/>
        </p:blipFill>
        <p:spPr>
          <a:xfrm>
            <a:off x="307202" y="5376587"/>
            <a:ext cx="4860785" cy="4203490"/>
          </a:xfrm>
          <a:prstGeom prst="rect">
            <a:avLst/>
          </a:prstGeom>
          <a:noFill/>
          <a:ln>
            <a:noFill/>
          </a:ln>
        </p:spPr>
      </p:pic>
      <p:sp>
        <p:nvSpPr>
          <p:cNvPr id="466" name="Google Shape;466;p30"/>
          <p:cNvSpPr/>
          <p:nvPr/>
        </p:nvSpPr>
        <p:spPr>
          <a:xfrm rot="431656">
            <a:off x="1412161" y="1099029"/>
            <a:ext cx="3814019" cy="3404879"/>
          </a:xfrm>
          <a:custGeom>
            <a:rect b="b" l="l" r="r" t="t"/>
            <a:pathLst>
              <a:path extrusionOk="0" h="3404879" w="3814019">
                <a:moveTo>
                  <a:pt x="0" y="0"/>
                </a:moveTo>
                <a:lnTo>
                  <a:pt x="3814019" y="0"/>
                </a:lnTo>
                <a:lnTo>
                  <a:pt x="3814019" y="3404879"/>
                </a:lnTo>
                <a:lnTo>
                  <a:pt x="0" y="3404879"/>
                </a:lnTo>
                <a:lnTo>
                  <a:pt x="0" y="0"/>
                </a:lnTo>
                <a:close/>
              </a:path>
            </a:pathLst>
          </a:custGeom>
          <a:blipFill rotWithShape="1">
            <a:blip r:embed="rId4">
              <a:alphaModFix/>
            </a:blip>
            <a:stretch>
              <a:fillRect b="0" l="0" r="0" t="0"/>
            </a:stretch>
          </a:blipFill>
          <a:ln>
            <a:noFill/>
          </a:ln>
        </p:spPr>
      </p:sp>
      <p:sp>
        <p:nvSpPr>
          <p:cNvPr id="467" name="Google Shape;467;p30"/>
          <p:cNvSpPr/>
          <p:nvPr/>
        </p:nvSpPr>
        <p:spPr>
          <a:xfrm>
            <a:off x="6483984" y="644437"/>
            <a:ext cx="5320032" cy="4314062"/>
          </a:xfrm>
          <a:custGeom>
            <a:rect b="b" l="l" r="r" t="t"/>
            <a:pathLst>
              <a:path extrusionOk="0" h="4314062" w="5320032">
                <a:moveTo>
                  <a:pt x="0" y="0"/>
                </a:moveTo>
                <a:lnTo>
                  <a:pt x="5320032" y="0"/>
                </a:lnTo>
                <a:lnTo>
                  <a:pt x="5320032" y="4314062"/>
                </a:lnTo>
                <a:lnTo>
                  <a:pt x="0" y="4314062"/>
                </a:lnTo>
                <a:lnTo>
                  <a:pt x="0" y="0"/>
                </a:lnTo>
                <a:close/>
              </a:path>
            </a:pathLst>
          </a:custGeom>
          <a:blipFill rotWithShape="1">
            <a:blip r:embed="rId5">
              <a:alphaModFix/>
            </a:blip>
            <a:stretch>
              <a:fillRect b="0" l="0" r="0" t="0"/>
            </a:stretch>
          </a:blipFill>
          <a:ln>
            <a:noFill/>
          </a:ln>
        </p:spPr>
      </p:sp>
      <p:sp>
        <p:nvSpPr>
          <p:cNvPr id="468" name="Google Shape;468;p30"/>
          <p:cNvSpPr/>
          <p:nvPr/>
        </p:nvSpPr>
        <p:spPr>
          <a:xfrm>
            <a:off x="12863630" y="4294847"/>
            <a:ext cx="6140395" cy="5816955"/>
          </a:xfrm>
          <a:custGeom>
            <a:rect b="b" l="l" r="r" t="t"/>
            <a:pathLst>
              <a:path extrusionOk="0" h="5816955" w="6140395">
                <a:moveTo>
                  <a:pt x="0" y="0"/>
                </a:moveTo>
                <a:lnTo>
                  <a:pt x="6140395" y="0"/>
                </a:lnTo>
                <a:lnTo>
                  <a:pt x="6140395" y="5816954"/>
                </a:lnTo>
                <a:lnTo>
                  <a:pt x="0" y="5816954"/>
                </a:lnTo>
                <a:lnTo>
                  <a:pt x="0" y="0"/>
                </a:lnTo>
                <a:close/>
              </a:path>
            </a:pathLst>
          </a:custGeom>
          <a:blipFill rotWithShape="1">
            <a:blip r:embed="rId6">
              <a:alphaModFix/>
            </a:blip>
            <a:stretch>
              <a:fillRect b="-15830" l="0" r="0" t="-42502"/>
            </a:stretch>
          </a:blipFill>
          <a:ln>
            <a:noFill/>
          </a:ln>
        </p:spPr>
      </p:sp>
      <p:sp>
        <p:nvSpPr>
          <p:cNvPr id="469" name="Google Shape;469;p30"/>
          <p:cNvSpPr/>
          <p:nvPr/>
        </p:nvSpPr>
        <p:spPr>
          <a:xfrm>
            <a:off x="12861291" y="1529571"/>
            <a:ext cx="4395670" cy="2765276"/>
          </a:xfrm>
          <a:custGeom>
            <a:rect b="b" l="l" r="r" t="t"/>
            <a:pathLst>
              <a:path extrusionOk="0" h="2765276" w="4395670">
                <a:moveTo>
                  <a:pt x="0" y="0"/>
                </a:moveTo>
                <a:lnTo>
                  <a:pt x="4395670" y="0"/>
                </a:lnTo>
                <a:lnTo>
                  <a:pt x="4395670" y="2765276"/>
                </a:lnTo>
                <a:lnTo>
                  <a:pt x="0" y="2765276"/>
                </a:lnTo>
                <a:lnTo>
                  <a:pt x="0" y="0"/>
                </a:lnTo>
                <a:close/>
              </a:path>
            </a:pathLst>
          </a:custGeom>
          <a:blipFill rotWithShape="1">
            <a:blip r:embed="rId7">
              <a:alphaModFix/>
            </a:blip>
            <a:stretch>
              <a:fillRect b="0" l="0" r="0" t="0"/>
            </a:stretch>
          </a:blipFill>
          <a:ln>
            <a:noFill/>
          </a:ln>
        </p:spPr>
      </p:sp>
      <p:sp>
        <p:nvSpPr>
          <p:cNvPr id="470" name="Google Shape;470;p30"/>
          <p:cNvSpPr txBox="1"/>
          <p:nvPr/>
        </p:nvSpPr>
        <p:spPr>
          <a:xfrm>
            <a:off x="5424370" y="4869297"/>
            <a:ext cx="7439400" cy="327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100" u="none" cap="none" strike="noStrike">
                <a:solidFill>
                  <a:srgbClr val="BBA573"/>
                </a:solidFill>
                <a:latin typeface="Playfair Display"/>
                <a:ea typeface="Playfair Display"/>
                <a:cs typeface="Playfair Display"/>
                <a:sym typeface="Playfair Display"/>
              </a:rPr>
              <a:t>Write an original statement or inspiring quote</a:t>
            </a:r>
            <a:endParaRPr/>
          </a:p>
        </p:txBody>
      </p:sp>
      <p:sp>
        <p:nvSpPr>
          <p:cNvPr id="471" name="Google Shape;471;p30"/>
          <p:cNvSpPr txBox="1"/>
          <p:nvPr/>
        </p:nvSpPr>
        <p:spPr>
          <a:xfrm>
            <a:off x="5788012" y="8397249"/>
            <a:ext cx="6711975"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 Include a credit, citation, or supporting message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475" name="Shape 475"/>
        <p:cNvGrpSpPr/>
        <p:nvPr/>
      </p:nvGrpSpPr>
      <p:grpSpPr>
        <a:xfrm>
          <a:off x="0" y="0"/>
          <a:ext cx="0" cy="0"/>
          <a:chOff x="0" y="0"/>
          <a:chExt cx="0" cy="0"/>
        </a:xfrm>
      </p:grpSpPr>
      <p:grpSp>
        <p:nvGrpSpPr>
          <p:cNvPr id="476" name="Google Shape;476;p31"/>
          <p:cNvGrpSpPr/>
          <p:nvPr/>
        </p:nvGrpSpPr>
        <p:grpSpPr>
          <a:xfrm>
            <a:off x="307202" y="307202"/>
            <a:ext cx="17673596" cy="9672596"/>
            <a:chOff x="0" y="0"/>
            <a:chExt cx="4654774" cy="2547515"/>
          </a:xfrm>
        </p:grpSpPr>
        <p:sp>
          <p:nvSpPr>
            <p:cNvPr id="477" name="Google Shape;477;p31"/>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1"/>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9" name="Google Shape;479;p31"/>
          <p:cNvSpPr txBox="1"/>
          <p:nvPr/>
        </p:nvSpPr>
        <p:spPr>
          <a:xfrm>
            <a:off x="1385899" y="3981234"/>
            <a:ext cx="5801458"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123 Anywhere St., Any City,ST 12345</a:t>
            </a:r>
            <a:endParaRPr/>
          </a:p>
        </p:txBody>
      </p:sp>
      <p:sp>
        <p:nvSpPr>
          <p:cNvPr id="480" name="Google Shape;480;p31"/>
          <p:cNvSpPr txBox="1"/>
          <p:nvPr/>
        </p:nvSpPr>
        <p:spPr>
          <a:xfrm>
            <a:off x="1385899" y="4906857"/>
            <a:ext cx="4892954"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123-456-7890</a:t>
            </a:r>
            <a:endParaRPr/>
          </a:p>
        </p:txBody>
      </p:sp>
      <p:sp>
        <p:nvSpPr>
          <p:cNvPr id="481" name="Google Shape;481;p31"/>
          <p:cNvSpPr/>
          <p:nvPr/>
        </p:nvSpPr>
        <p:spPr>
          <a:xfrm>
            <a:off x="7952707" y="1028142"/>
            <a:ext cx="4522615" cy="3733213"/>
          </a:xfrm>
          <a:custGeom>
            <a:rect b="b" l="l" r="r" t="t"/>
            <a:pathLst>
              <a:path extrusionOk="0" h="3733213" w="4522615">
                <a:moveTo>
                  <a:pt x="0" y="0"/>
                </a:moveTo>
                <a:lnTo>
                  <a:pt x="4522615" y="0"/>
                </a:lnTo>
                <a:lnTo>
                  <a:pt x="4522615" y="3733213"/>
                </a:lnTo>
                <a:lnTo>
                  <a:pt x="0" y="3733213"/>
                </a:lnTo>
                <a:lnTo>
                  <a:pt x="0" y="0"/>
                </a:lnTo>
                <a:close/>
              </a:path>
            </a:pathLst>
          </a:custGeom>
          <a:blipFill rotWithShape="1">
            <a:blip r:embed="rId3">
              <a:alphaModFix/>
            </a:blip>
            <a:stretch>
              <a:fillRect b="0" l="0" r="0" t="0"/>
            </a:stretch>
          </a:blipFill>
          <a:ln>
            <a:noFill/>
          </a:ln>
        </p:spPr>
      </p:sp>
      <p:sp>
        <p:nvSpPr>
          <p:cNvPr id="482" name="Google Shape;482;p31"/>
          <p:cNvSpPr txBox="1"/>
          <p:nvPr/>
        </p:nvSpPr>
        <p:spPr>
          <a:xfrm>
            <a:off x="1385899" y="1900700"/>
            <a:ext cx="5328721" cy="1085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100" u="none" cap="none" strike="noStrike">
                <a:solidFill>
                  <a:srgbClr val="BBA573"/>
                </a:solidFill>
                <a:latin typeface="Playfair Display"/>
                <a:ea typeface="Playfair Display"/>
                <a:cs typeface="Playfair Display"/>
                <a:sym typeface="Playfair Display"/>
              </a:rPr>
              <a:t>Contact Us</a:t>
            </a:r>
            <a:endParaRPr/>
          </a:p>
        </p:txBody>
      </p:sp>
      <p:sp>
        <p:nvSpPr>
          <p:cNvPr id="483" name="Google Shape;483;p31"/>
          <p:cNvSpPr txBox="1"/>
          <p:nvPr/>
        </p:nvSpPr>
        <p:spPr>
          <a:xfrm>
            <a:off x="1385899" y="5795416"/>
            <a:ext cx="4892954"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hello@reallygreatsite.com</a:t>
            </a:r>
            <a:endParaRPr/>
          </a:p>
        </p:txBody>
      </p:sp>
      <p:sp>
        <p:nvSpPr>
          <p:cNvPr id="484" name="Google Shape;484;p31"/>
          <p:cNvSpPr txBox="1"/>
          <p:nvPr/>
        </p:nvSpPr>
        <p:spPr>
          <a:xfrm>
            <a:off x="1385899" y="7577062"/>
            <a:ext cx="4892954"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reallygreatsite.com</a:t>
            </a:r>
            <a:endParaRPr/>
          </a:p>
        </p:txBody>
      </p:sp>
      <p:sp>
        <p:nvSpPr>
          <p:cNvPr id="485" name="Google Shape;485;p31"/>
          <p:cNvSpPr txBox="1"/>
          <p:nvPr/>
        </p:nvSpPr>
        <p:spPr>
          <a:xfrm>
            <a:off x="1385899" y="6672760"/>
            <a:ext cx="4892954"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@reallygreatsite</a:t>
            </a:r>
            <a:endParaRPr/>
          </a:p>
        </p:txBody>
      </p:sp>
      <p:sp>
        <p:nvSpPr>
          <p:cNvPr id="486" name="Google Shape;486;p31"/>
          <p:cNvSpPr/>
          <p:nvPr/>
        </p:nvSpPr>
        <p:spPr>
          <a:xfrm>
            <a:off x="6911160" y="5112279"/>
            <a:ext cx="4360229" cy="4360229"/>
          </a:xfrm>
          <a:custGeom>
            <a:rect b="b" l="l" r="r" t="t"/>
            <a:pathLst>
              <a:path extrusionOk="0" h="4360229" w="4360229">
                <a:moveTo>
                  <a:pt x="0" y="0"/>
                </a:moveTo>
                <a:lnTo>
                  <a:pt x="4360228" y="0"/>
                </a:lnTo>
                <a:lnTo>
                  <a:pt x="4360228" y="4360229"/>
                </a:lnTo>
                <a:lnTo>
                  <a:pt x="0" y="4360229"/>
                </a:lnTo>
                <a:lnTo>
                  <a:pt x="0" y="0"/>
                </a:lnTo>
                <a:close/>
              </a:path>
            </a:pathLst>
          </a:custGeom>
          <a:blipFill rotWithShape="1">
            <a:blip r:embed="rId4">
              <a:alphaModFix/>
            </a:blip>
            <a:stretch>
              <a:fillRect b="0" l="0" r="0" t="0"/>
            </a:stretch>
          </a:blipFill>
          <a:ln>
            <a:noFill/>
          </a:ln>
        </p:spPr>
      </p:sp>
      <p:sp>
        <p:nvSpPr>
          <p:cNvPr id="487" name="Google Shape;487;p31"/>
          <p:cNvSpPr/>
          <p:nvPr/>
        </p:nvSpPr>
        <p:spPr>
          <a:xfrm>
            <a:off x="13013753" y="1296428"/>
            <a:ext cx="3919318" cy="3648529"/>
          </a:xfrm>
          <a:custGeom>
            <a:rect b="b" l="l" r="r" t="t"/>
            <a:pathLst>
              <a:path extrusionOk="0" h="3648529" w="3919318">
                <a:moveTo>
                  <a:pt x="0" y="0"/>
                </a:moveTo>
                <a:lnTo>
                  <a:pt x="3919319" y="0"/>
                </a:lnTo>
                <a:lnTo>
                  <a:pt x="3919319" y="3648529"/>
                </a:lnTo>
                <a:lnTo>
                  <a:pt x="0" y="3648529"/>
                </a:lnTo>
                <a:lnTo>
                  <a:pt x="0" y="0"/>
                </a:lnTo>
                <a:close/>
              </a:path>
            </a:pathLst>
          </a:custGeom>
          <a:blipFill rotWithShape="1">
            <a:blip r:embed="rId5">
              <a:alphaModFix/>
            </a:blip>
            <a:stretch>
              <a:fillRect b="0" l="0" r="0" t="0"/>
            </a:stretch>
          </a:blipFill>
          <a:ln>
            <a:noFill/>
          </a:ln>
        </p:spPr>
      </p:sp>
      <p:sp>
        <p:nvSpPr>
          <p:cNvPr id="488" name="Google Shape;488;p31"/>
          <p:cNvSpPr/>
          <p:nvPr/>
        </p:nvSpPr>
        <p:spPr>
          <a:xfrm>
            <a:off x="11900038" y="5458489"/>
            <a:ext cx="4876305" cy="3174031"/>
          </a:xfrm>
          <a:custGeom>
            <a:rect b="b" l="l" r="r" t="t"/>
            <a:pathLst>
              <a:path extrusionOk="0" h="3174031" w="4876305">
                <a:moveTo>
                  <a:pt x="0" y="0"/>
                </a:moveTo>
                <a:lnTo>
                  <a:pt x="4876306" y="0"/>
                </a:lnTo>
                <a:lnTo>
                  <a:pt x="4876306" y="3174032"/>
                </a:lnTo>
                <a:lnTo>
                  <a:pt x="0" y="317403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98" name="Shape 98"/>
        <p:cNvGrpSpPr/>
        <p:nvPr/>
      </p:nvGrpSpPr>
      <p:grpSpPr>
        <a:xfrm>
          <a:off x="0" y="0"/>
          <a:ext cx="0" cy="0"/>
          <a:chOff x="0" y="0"/>
          <a:chExt cx="0" cy="0"/>
        </a:xfrm>
      </p:grpSpPr>
      <p:grpSp>
        <p:nvGrpSpPr>
          <p:cNvPr id="99" name="Google Shape;99;p14"/>
          <p:cNvGrpSpPr/>
          <p:nvPr/>
        </p:nvGrpSpPr>
        <p:grpSpPr>
          <a:xfrm>
            <a:off x="307202" y="307202"/>
            <a:ext cx="17673596" cy="9672596"/>
            <a:chOff x="0" y="0"/>
            <a:chExt cx="4654774" cy="2547515"/>
          </a:xfrm>
        </p:grpSpPr>
        <p:sp>
          <p:nvSpPr>
            <p:cNvPr id="100" name="Google Shape;100;p14"/>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2" name="Google Shape;102;p14"/>
          <p:cNvPicPr preferRelativeResize="0"/>
          <p:nvPr/>
        </p:nvPicPr>
        <p:blipFill>
          <a:blip r:embed="rId3">
            <a:alphaModFix/>
          </a:blip>
          <a:stretch>
            <a:fillRect/>
          </a:stretch>
        </p:blipFill>
        <p:spPr>
          <a:xfrm>
            <a:off x="12246100" y="6052850"/>
            <a:ext cx="5317852" cy="3528325"/>
          </a:xfrm>
          <a:prstGeom prst="rect">
            <a:avLst/>
          </a:prstGeom>
          <a:noFill/>
          <a:ln>
            <a:noFill/>
          </a:ln>
        </p:spPr>
      </p:pic>
      <p:sp>
        <p:nvSpPr>
          <p:cNvPr id="103" name="Google Shape;103;p14"/>
          <p:cNvSpPr txBox="1"/>
          <p:nvPr/>
        </p:nvSpPr>
        <p:spPr>
          <a:xfrm>
            <a:off x="2511418" y="1138238"/>
            <a:ext cx="13557583"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600" u="none" cap="none" strike="noStrike">
                <a:solidFill>
                  <a:srgbClr val="BBA573"/>
                </a:solidFill>
                <a:latin typeface="Playfair Display"/>
                <a:ea typeface="Playfair Display"/>
                <a:cs typeface="Playfair Display"/>
                <a:sym typeface="Playfair Display"/>
              </a:rPr>
              <a:t>How to Use This Presentation</a:t>
            </a:r>
            <a:endParaRPr/>
          </a:p>
        </p:txBody>
      </p:sp>
      <p:sp>
        <p:nvSpPr>
          <p:cNvPr id="104" name="Google Shape;104;p14"/>
          <p:cNvSpPr txBox="1"/>
          <p:nvPr/>
        </p:nvSpPr>
        <p:spPr>
          <a:xfrm>
            <a:off x="1071945" y="3854495"/>
            <a:ext cx="5132140" cy="417385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Click on the "Google Slides" button below this presentation preview. Make sure to sign in to your Google account. Click on "Make a copy." Start editing your presentation.</a:t>
            </a:r>
            <a:endParaRPr/>
          </a:p>
          <a:p>
            <a:pPr indent="0" lvl="0" marL="0" marR="0" rtl="0" algn="ctr">
              <a:lnSpc>
                <a:spcPct val="150000"/>
              </a:lnSpc>
              <a:spcBef>
                <a:spcPts val="0"/>
              </a:spcBef>
              <a:spcAft>
                <a:spcPts val="0"/>
              </a:spcAft>
              <a:buNone/>
            </a:pPr>
            <a:r>
              <a:rPr b="0" i="0" lang="en-US" sz="2200" u="sng" cap="none" strike="noStrike">
                <a:solidFill>
                  <a:srgbClr val="37422F"/>
                </a:solidFill>
                <a:latin typeface="Assistant"/>
                <a:ea typeface="Assistant"/>
                <a:cs typeface="Assistant"/>
                <a:sym typeface="Assistant"/>
              </a:rPr>
              <a:t>Alternative:</a:t>
            </a:r>
            <a:r>
              <a:rPr b="0" i="0" lang="en-US" sz="2200" u="none" cap="none" strike="noStrike">
                <a:solidFill>
                  <a:srgbClr val="37422F"/>
                </a:solidFill>
                <a:latin typeface="Assistant"/>
                <a:ea typeface="Assistant"/>
                <a:cs typeface="Assistant"/>
                <a:sym typeface="Assistant"/>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5" name="Google Shape;105;p14"/>
          <p:cNvSpPr txBox="1"/>
          <p:nvPr/>
        </p:nvSpPr>
        <p:spPr>
          <a:xfrm>
            <a:off x="1067364" y="2915629"/>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BBA573"/>
                </a:solidFill>
                <a:latin typeface="Assistant"/>
                <a:ea typeface="Assistant"/>
                <a:cs typeface="Assistant"/>
                <a:sym typeface="Assistant"/>
              </a:rPr>
              <a:t>Google Slides</a:t>
            </a:r>
            <a:endParaRPr/>
          </a:p>
        </p:txBody>
      </p:sp>
      <p:sp>
        <p:nvSpPr>
          <p:cNvPr id="106" name="Google Shape;106;p14"/>
          <p:cNvSpPr txBox="1"/>
          <p:nvPr/>
        </p:nvSpPr>
        <p:spPr>
          <a:xfrm>
            <a:off x="7325916" y="3854495"/>
            <a:ext cx="4784763" cy="375475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Click on the "PowerPoint" button below this presentation preview. Start editing your presentation.</a:t>
            </a:r>
            <a:endParaRPr/>
          </a:p>
          <a:p>
            <a:pPr indent="0" lvl="0" marL="0" marR="0" rtl="0" algn="ctr">
              <a:lnSpc>
                <a:spcPct val="150000"/>
              </a:lnSpc>
              <a:spcBef>
                <a:spcPts val="0"/>
              </a:spcBef>
              <a:spcAft>
                <a:spcPts val="0"/>
              </a:spcAft>
              <a:buNone/>
            </a:pPr>
            <a:r>
              <a:rPr b="0" i="0" lang="en-US" sz="2200" u="sng" cap="none" strike="noStrike">
                <a:solidFill>
                  <a:srgbClr val="37422F"/>
                </a:solidFill>
                <a:latin typeface="Assistant"/>
                <a:ea typeface="Assistant"/>
                <a:cs typeface="Assistant"/>
                <a:sym typeface="Assistant"/>
              </a:rPr>
              <a:t>Alternative:</a:t>
            </a:r>
            <a:r>
              <a:rPr b="0" i="0" lang="en-US" sz="2200" u="none" cap="none" strike="noStrike">
                <a:solidFill>
                  <a:srgbClr val="37422F"/>
                </a:solidFill>
                <a:latin typeface="Assistant"/>
                <a:ea typeface="Assistant"/>
                <a:cs typeface="Assistant"/>
                <a:sym typeface="Assistant"/>
              </a:rPr>
              <a:t> From Canva template file, Click on the "Share" button on the top right corner in Canva and click on "More" at the bottom of the menu. Enter "PowerPoint" in the search bar and click on the PowerPoint icon to download.</a:t>
            </a:r>
            <a:endParaRPr/>
          </a:p>
        </p:txBody>
      </p:sp>
      <p:sp>
        <p:nvSpPr>
          <p:cNvPr id="107" name="Google Shape;107;p14"/>
          <p:cNvSpPr txBox="1"/>
          <p:nvPr/>
        </p:nvSpPr>
        <p:spPr>
          <a:xfrm>
            <a:off x="7147646" y="2915629"/>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BBA573"/>
                </a:solidFill>
                <a:latin typeface="Assistant"/>
                <a:ea typeface="Assistant"/>
                <a:cs typeface="Assistant"/>
                <a:sym typeface="Assistant"/>
              </a:rPr>
              <a:t>PowerPoint</a:t>
            </a:r>
            <a:endParaRPr/>
          </a:p>
        </p:txBody>
      </p:sp>
      <p:sp>
        <p:nvSpPr>
          <p:cNvPr id="108" name="Google Shape;108;p14"/>
          <p:cNvSpPr txBox="1"/>
          <p:nvPr/>
        </p:nvSpPr>
        <p:spPr>
          <a:xfrm>
            <a:off x="12799117" y="3854495"/>
            <a:ext cx="4286573" cy="165925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Click on the "Canva" button under this presentation preview. Start editing your presentation. You need to sign in to your Canva account.</a:t>
            </a:r>
            <a:endParaRPr/>
          </a:p>
        </p:txBody>
      </p:sp>
      <p:sp>
        <p:nvSpPr>
          <p:cNvPr id="109" name="Google Shape;109;p14"/>
          <p:cNvSpPr txBox="1"/>
          <p:nvPr/>
        </p:nvSpPr>
        <p:spPr>
          <a:xfrm>
            <a:off x="12371752" y="2915629"/>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BBA573"/>
                </a:solidFill>
                <a:latin typeface="Assistant"/>
                <a:ea typeface="Assistant"/>
                <a:cs typeface="Assistant"/>
                <a:sym typeface="Assistant"/>
              </a:rPr>
              <a:t>Canva</a:t>
            </a:r>
            <a:endParaRPr/>
          </a:p>
        </p:txBody>
      </p:sp>
      <p:sp>
        <p:nvSpPr>
          <p:cNvPr id="110" name="Google Shape;110;p14"/>
          <p:cNvSpPr/>
          <p:nvPr/>
        </p:nvSpPr>
        <p:spPr>
          <a:xfrm rot="-5400000">
            <a:off x="1227749" y="968677"/>
            <a:ext cx="338455" cy="1644045"/>
          </a:xfrm>
          <a:custGeom>
            <a:rect b="b" l="l" r="r" t="t"/>
            <a:pathLst>
              <a:path extrusionOk="0" h="1644045" w="338455">
                <a:moveTo>
                  <a:pt x="0" y="0"/>
                </a:moveTo>
                <a:lnTo>
                  <a:pt x="338456" y="0"/>
                </a:lnTo>
                <a:lnTo>
                  <a:pt x="338456" y="1644046"/>
                </a:lnTo>
                <a:lnTo>
                  <a:pt x="0" y="1644046"/>
                </a:lnTo>
                <a:lnTo>
                  <a:pt x="0" y="0"/>
                </a:lnTo>
                <a:close/>
              </a:path>
            </a:pathLst>
          </a:custGeom>
          <a:blipFill rotWithShape="1">
            <a:blip r:embed="rId4">
              <a:alphaModFix/>
            </a:blip>
            <a:stretch>
              <a:fillRect b="0" l="0" r="0" t="-117741"/>
            </a:stretch>
          </a:blipFill>
          <a:ln>
            <a:noFill/>
          </a:ln>
        </p:spPr>
      </p:sp>
      <p:sp>
        <p:nvSpPr>
          <p:cNvPr id="111" name="Google Shape;111;p14"/>
          <p:cNvSpPr/>
          <p:nvPr/>
        </p:nvSpPr>
        <p:spPr>
          <a:xfrm rot="5400000">
            <a:off x="16721795" y="968677"/>
            <a:ext cx="338455" cy="1644045"/>
          </a:xfrm>
          <a:custGeom>
            <a:rect b="b" l="l" r="r" t="t"/>
            <a:pathLst>
              <a:path extrusionOk="0" h="1644045" w="338455">
                <a:moveTo>
                  <a:pt x="0" y="0"/>
                </a:moveTo>
                <a:lnTo>
                  <a:pt x="338456" y="0"/>
                </a:lnTo>
                <a:lnTo>
                  <a:pt x="338456" y="1644046"/>
                </a:lnTo>
                <a:lnTo>
                  <a:pt x="0" y="1644046"/>
                </a:lnTo>
                <a:lnTo>
                  <a:pt x="0" y="0"/>
                </a:lnTo>
                <a:close/>
              </a:path>
            </a:pathLst>
          </a:custGeom>
          <a:blipFill rotWithShape="1">
            <a:blip r:embed="rId4">
              <a:alphaModFix/>
            </a:blip>
            <a:stretch>
              <a:fillRect b="0" l="0" r="0" t="-117741"/>
            </a:stretch>
          </a:blipFill>
          <a:ln>
            <a:noFill/>
          </a:ln>
        </p:spPr>
      </p:sp>
      <p:sp>
        <p:nvSpPr>
          <p:cNvPr id="112" name="Google Shape;112;p14"/>
          <p:cNvSpPr/>
          <p:nvPr/>
        </p:nvSpPr>
        <p:spPr>
          <a:xfrm flipH="1">
            <a:off x="5620450" y="8096263"/>
            <a:ext cx="2466533" cy="1883535"/>
          </a:xfrm>
          <a:custGeom>
            <a:rect b="b" l="l" r="r" t="t"/>
            <a:pathLst>
              <a:path extrusionOk="0" h="1883535" w="2466533">
                <a:moveTo>
                  <a:pt x="2466534" y="0"/>
                </a:moveTo>
                <a:lnTo>
                  <a:pt x="0" y="0"/>
                </a:lnTo>
                <a:lnTo>
                  <a:pt x="0" y="1883535"/>
                </a:lnTo>
                <a:lnTo>
                  <a:pt x="2466534" y="1883535"/>
                </a:lnTo>
                <a:lnTo>
                  <a:pt x="2466534" y="0"/>
                </a:lnTo>
                <a:close/>
              </a:path>
            </a:pathLst>
          </a:custGeom>
          <a:blipFill rotWithShape="1">
            <a:blip r:embed="rId5">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492" name="Shape 492"/>
        <p:cNvGrpSpPr/>
        <p:nvPr/>
      </p:nvGrpSpPr>
      <p:grpSpPr>
        <a:xfrm>
          <a:off x="0" y="0"/>
          <a:ext cx="0" cy="0"/>
          <a:chOff x="0" y="0"/>
          <a:chExt cx="0" cy="0"/>
        </a:xfrm>
      </p:grpSpPr>
      <p:grpSp>
        <p:nvGrpSpPr>
          <p:cNvPr id="493" name="Google Shape;493;p32"/>
          <p:cNvGrpSpPr/>
          <p:nvPr/>
        </p:nvGrpSpPr>
        <p:grpSpPr>
          <a:xfrm>
            <a:off x="307202" y="307202"/>
            <a:ext cx="17673596" cy="9672596"/>
            <a:chOff x="0" y="0"/>
            <a:chExt cx="4654774" cy="2547515"/>
          </a:xfrm>
        </p:grpSpPr>
        <p:sp>
          <p:nvSpPr>
            <p:cNvPr id="494" name="Google Shape;494;p32"/>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2"/>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6" name="Google Shape;496;p32"/>
          <p:cNvSpPr txBox="1"/>
          <p:nvPr/>
        </p:nvSpPr>
        <p:spPr>
          <a:xfrm>
            <a:off x="1227726" y="953575"/>
            <a:ext cx="4630500" cy="218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100" u="none" cap="none" strike="noStrike">
                <a:solidFill>
                  <a:srgbClr val="BBA573"/>
                </a:solidFill>
                <a:latin typeface="Playfair Display"/>
                <a:ea typeface="Playfair Display"/>
                <a:cs typeface="Playfair Display"/>
                <a:sym typeface="Playfair Display"/>
              </a:rPr>
              <a:t>Resource </a:t>
            </a:r>
            <a:endParaRPr/>
          </a:p>
          <a:p>
            <a:pPr indent="0" lvl="0" marL="0" marR="0" rtl="0" algn="l">
              <a:lnSpc>
                <a:spcPct val="100000"/>
              </a:lnSpc>
              <a:spcBef>
                <a:spcPts val="0"/>
              </a:spcBef>
              <a:spcAft>
                <a:spcPts val="0"/>
              </a:spcAft>
              <a:buNone/>
            </a:pPr>
            <a:r>
              <a:rPr b="1" i="0" lang="en-US" sz="7100" u="none" cap="none" strike="noStrike">
                <a:solidFill>
                  <a:srgbClr val="BBA573"/>
                </a:solidFill>
                <a:latin typeface="Playfair Display"/>
                <a:ea typeface="Playfair Display"/>
                <a:cs typeface="Playfair Display"/>
                <a:sym typeface="Playfair Display"/>
              </a:rPr>
              <a:t>Page</a:t>
            </a:r>
            <a:endParaRPr/>
          </a:p>
        </p:txBody>
      </p:sp>
      <p:sp>
        <p:nvSpPr>
          <p:cNvPr id="497" name="Google Shape;497;p32"/>
          <p:cNvSpPr txBox="1"/>
          <p:nvPr/>
        </p:nvSpPr>
        <p:spPr>
          <a:xfrm>
            <a:off x="1227726" y="5069030"/>
            <a:ext cx="4011600" cy="4063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This presentation template</a:t>
            </a:r>
            <a:endParaRPr/>
          </a:p>
          <a:p>
            <a:pPr indent="0" lvl="1"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uses the following free fonts:</a:t>
            </a:r>
            <a:endParaRPr/>
          </a:p>
          <a:p>
            <a:pPr indent="0" lvl="1" marL="0" marR="0" rtl="0" algn="l">
              <a:lnSpc>
                <a:spcPct val="100000"/>
              </a:lnSpc>
              <a:spcBef>
                <a:spcPts val="0"/>
              </a:spcBef>
              <a:spcAft>
                <a:spcPts val="0"/>
              </a:spcAft>
              <a:buNone/>
            </a:pPr>
            <a:r>
              <a:t/>
            </a:r>
            <a:endParaRPr b="0" i="0" sz="2200" u="none" cap="none" strike="noStrike">
              <a:solidFill>
                <a:srgbClr val="37422F"/>
              </a:solidFill>
              <a:latin typeface="Assistant"/>
              <a:ea typeface="Assistant"/>
              <a:cs typeface="Assistant"/>
              <a:sym typeface="Assistant"/>
            </a:endParaRPr>
          </a:p>
          <a:p>
            <a:pPr indent="0" lvl="1" marL="0" marR="0" rtl="0" algn="l">
              <a:lnSpc>
                <a:spcPct val="100000"/>
              </a:lnSpc>
              <a:spcBef>
                <a:spcPts val="0"/>
              </a:spcBef>
              <a:spcAft>
                <a:spcPts val="0"/>
              </a:spcAft>
              <a:buNone/>
            </a:pPr>
            <a:r>
              <a:rPr i="0" lang="en-US" sz="2200" u="none" cap="none" strike="noStrike">
                <a:solidFill>
                  <a:srgbClr val="37422F"/>
                </a:solidFill>
                <a:latin typeface="Assistant"/>
                <a:ea typeface="Assistant"/>
                <a:cs typeface="Assistant"/>
                <a:sym typeface="Assistant"/>
              </a:rPr>
              <a:t>Titles: Playfair Display</a:t>
            </a:r>
            <a:endParaRPr/>
          </a:p>
          <a:p>
            <a:pPr indent="0" lvl="1" marL="0" marR="0" rtl="0" algn="l">
              <a:lnSpc>
                <a:spcPct val="100000"/>
              </a:lnSpc>
              <a:spcBef>
                <a:spcPts val="0"/>
              </a:spcBef>
              <a:spcAft>
                <a:spcPts val="0"/>
              </a:spcAft>
              <a:buNone/>
            </a:pPr>
            <a:r>
              <a:rPr i="0" lang="en-US" sz="2200" u="none" cap="none" strike="noStrike">
                <a:solidFill>
                  <a:srgbClr val="37422F"/>
                </a:solidFill>
                <a:latin typeface="Assistant"/>
                <a:ea typeface="Assistant"/>
                <a:cs typeface="Assistant"/>
                <a:sym typeface="Assistant"/>
              </a:rPr>
              <a:t>Headers: Assistant</a:t>
            </a:r>
            <a:endParaRPr/>
          </a:p>
          <a:p>
            <a:pPr indent="0" lvl="1" marL="0" marR="0" rtl="0" algn="l">
              <a:lnSpc>
                <a:spcPct val="100000"/>
              </a:lnSpc>
              <a:spcBef>
                <a:spcPts val="0"/>
              </a:spcBef>
              <a:spcAft>
                <a:spcPts val="0"/>
              </a:spcAft>
              <a:buNone/>
            </a:pPr>
            <a:r>
              <a:rPr i="0" lang="en-US" sz="2200" u="none" cap="none" strike="noStrike">
                <a:solidFill>
                  <a:srgbClr val="37422F"/>
                </a:solidFill>
                <a:latin typeface="Assistant"/>
                <a:ea typeface="Assistant"/>
                <a:cs typeface="Assistant"/>
                <a:sym typeface="Assistant"/>
              </a:rPr>
              <a:t>Body Copy: Assistant</a:t>
            </a:r>
            <a:endParaRPr/>
          </a:p>
          <a:p>
            <a:pPr indent="0" lvl="1" marL="0" marR="0" rtl="0" algn="l">
              <a:lnSpc>
                <a:spcPct val="100000"/>
              </a:lnSpc>
              <a:spcBef>
                <a:spcPts val="0"/>
              </a:spcBef>
              <a:spcAft>
                <a:spcPts val="0"/>
              </a:spcAft>
              <a:buNone/>
            </a:pPr>
            <a:r>
              <a:t/>
            </a:r>
            <a:endParaRPr b="1" i="0" sz="2200" u="none" cap="none" strike="noStrike">
              <a:solidFill>
                <a:srgbClr val="37422F"/>
              </a:solidFill>
              <a:latin typeface="Assistant"/>
              <a:ea typeface="Assistant"/>
              <a:cs typeface="Assistant"/>
              <a:sym typeface="Assistant"/>
            </a:endParaRPr>
          </a:p>
          <a:p>
            <a:pPr indent="0" lvl="1"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You can find these fonts</a:t>
            </a:r>
            <a:endParaRPr/>
          </a:p>
          <a:p>
            <a:pPr indent="0" lvl="1"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online too. Happy designing! </a:t>
            </a:r>
            <a:endParaRPr/>
          </a:p>
          <a:p>
            <a:pPr indent="0" lvl="1" marL="0" marR="0" rtl="0" algn="l">
              <a:lnSpc>
                <a:spcPct val="100000"/>
              </a:lnSpc>
              <a:spcBef>
                <a:spcPts val="0"/>
              </a:spcBef>
              <a:spcAft>
                <a:spcPts val="0"/>
              </a:spcAft>
              <a:buNone/>
            </a:pPr>
            <a:r>
              <a:t/>
            </a:r>
            <a:endParaRPr b="0" i="0" sz="2200" u="none" cap="none" strike="noStrike">
              <a:solidFill>
                <a:srgbClr val="37422F"/>
              </a:solidFill>
              <a:latin typeface="Assistant"/>
              <a:ea typeface="Assistant"/>
              <a:cs typeface="Assistant"/>
              <a:sym typeface="Assistant"/>
            </a:endParaRPr>
          </a:p>
          <a:p>
            <a:pPr indent="0" lvl="1"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Don't forget to delete this</a:t>
            </a:r>
            <a:endParaRPr/>
          </a:p>
          <a:p>
            <a:pPr indent="0" lvl="1"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page before presenting. </a:t>
            </a:r>
            <a:endParaRPr/>
          </a:p>
        </p:txBody>
      </p:sp>
      <p:sp>
        <p:nvSpPr>
          <p:cNvPr id="498" name="Google Shape;498;p32"/>
          <p:cNvSpPr txBox="1"/>
          <p:nvPr/>
        </p:nvSpPr>
        <p:spPr>
          <a:xfrm>
            <a:off x="1227726" y="3830861"/>
            <a:ext cx="4011600" cy="677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US" sz="2200" u="none" cap="none" strike="noStrike">
                <a:solidFill>
                  <a:srgbClr val="37422F"/>
                </a:solidFill>
                <a:latin typeface="Assistant"/>
                <a:ea typeface="Assistant"/>
                <a:cs typeface="Assistant"/>
                <a:sym typeface="Assistant"/>
              </a:rPr>
              <a:t>Use these design resources</a:t>
            </a:r>
            <a:endParaRPr/>
          </a:p>
          <a:p>
            <a:pPr indent="0" lvl="1" marL="0" marR="0" rtl="0" algn="l">
              <a:lnSpc>
                <a:spcPct val="100000"/>
              </a:lnSpc>
              <a:spcBef>
                <a:spcPts val="0"/>
              </a:spcBef>
              <a:spcAft>
                <a:spcPts val="0"/>
              </a:spcAft>
              <a:buNone/>
            </a:pPr>
            <a:r>
              <a:rPr b="1" i="0" lang="en-US" sz="2200" u="none" cap="none" strike="noStrike">
                <a:solidFill>
                  <a:srgbClr val="37422F"/>
                </a:solidFill>
                <a:latin typeface="Assistant"/>
                <a:ea typeface="Assistant"/>
                <a:cs typeface="Assistant"/>
                <a:sym typeface="Assistant"/>
              </a:rPr>
              <a:t>in your Canva Presentation.</a:t>
            </a:r>
            <a:endParaRPr/>
          </a:p>
        </p:txBody>
      </p:sp>
      <p:sp>
        <p:nvSpPr>
          <p:cNvPr id="499" name="Google Shape;499;p32"/>
          <p:cNvSpPr/>
          <p:nvPr/>
        </p:nvSpPr>
        <p:spPr>
          <a:xfrm flipH="1">
            <a:off x="8802648" y="2653141"/>
            <a:ext cx="1843941" cy="1223706"/>
          </a:xfrm>
          <a:custGeom>
            <a:rect b="b" l="l" r="r" t="t"/>
            <a:pathLst>
              <a:path extrusionOk="0" h="1223706" w="1843941">
                <a:moveTo>
                  <a:pt x="1843941" y="0"/>
                </a:moveTo>
                <a:lnTo>
                  <a:pt x="0" y="0"/>
                </a:lnTo>
                <a:lnTo>
                  <a:pt x="0" y="1223706"/>
                </a:lnTo>
                <a:lnTo>
                  <a:pt x="1843941" y="1223706"/>
                </a:lnTo>
                <a:lnTo>
                  <a:pt x="1843941" y="0"/>
                </a:lnTo>
                <a:close/>
              </a:path>
            </a:pathLst>
          </a:custGeom>
          <a:blipFill rotWithShape="1">
            <a:blip r:embed="rId3">
              <a:alphaModFix/>
            </a:blip>
            <a:stretch>
              <a:fillRect b="0" l="0" r="0" t="0"/>
            </a:stretch>
          </a:blipFill>
          <a:ln>
            <a:noFill/>
          </a:ln>
        </p:spPr>
      </p:sp>
      <p:sp>
        <p:nvSpPr>
          <p:cNvPr id="500" name="Google Shape;500;p32"/>
          <p:cNvSpPr/>
          <p:nvPr/>
        </p:nvSpPr>
        <p:spPr>
          <a:xfrm>
            <a:off x="13403868" y="8524725"/>
            <a:ext cx="3479089" cy="632562"/>
          </a:xfrm>
          <a:custGeom>
            <a:rect b="b" l="l" r="r" t="t"/>
            <a:pathLst>
              <a:path extrusionOk="0" h="632562" w="3479089">
                <a:moveTo>
                  <a:pt x="0" y="0"/>
                </a:moveTo>
                <a:lnTo>
                  <a:pt x="3479089" y="0"/>
                </a:lnTo>
                <a:lnTo>
                  <a:pt x="3479089" y="632562"/>
                </a:lnTo>
                <a:lnTo>
                  <a:pt x="0" y="632562"/>
                </a:lnTo>
                <a:lnTo>
                  <a:pt x="0" y="0"/>
                </a:lnTo>
                <a:close/>
              </a:path>
            </a:pathLst>
          </a:custGeom>
          <a:blipFill rotWithShape="1">
            <a:blip r:embed="rId4">
              <a:alphaModFix/>
            </a:blip>
            <a:stretch>
              <a:fillRect b="0" l="0" r="0" t="0"/>
            </a:stretch>
          </a:blipFill>
          <a:ln>
            <a:noFill/>
          </a:ln>
        </p:spPr>
      </p:sp>
      <p:sp>
        <p:nvSpPr>
          <p:cNvPr id="501" name="Google Shape;501;p32"/>
          <p:cNvSpPr/>
          <p:nvPr/>
        </p:nvSpPr>
        <p:spPr>
          <a:xfrm>
            <a:off x="6588551" y="6403829"/>
            <a:ext cx="1200985" cy="1258174"/>
          </a:xfrm>
          <a:custGeom>
            <a:rect b="b" l="l" r="r" t="t"/>
            <a:pathLst>
              <a:path extrusionOk="0" h="1258174" w="1200985">
                <a:moveTo>
                  <a:pt x="0" y="0"/>
                </a:moveTo>
                <a:lnTo>
                  <a:pt x="1200984" y="0"/>
                </a:lnTo>
                <a:lnTo>
                  <a:pt x="1200984" y="1258174"/>
                </a:lnTo>
                <a:lnTo>
                  <a:pt x="0" y="1258174"/>
                </a:lnTo>
                <a:lnTo>
                  <a:pt x="0" y="0"/>
                </a:lnTo>
                <a:close/>
              </a:path>
            </a:pathLst>
          </a:custGeom>
          <a:blipFill rotWithShape="1">
            <a:blip r:embed="rId5">
              <a:alphaModFix/>
            </a:blip>
            <a:stretch>
              <a:fillRect b="0" l="0" r="0" t="0"/>
            </a:stretch>
          </a:blipFill>
          <a:ln>
            <a:noFill/>
          </a:ln>
        </p:spPr>
      </p:sp>
      <p:sp>
        <p:nvSpPr>
          <p:cNvPr id="502" name="Google Shape;502;p32"/>
          <p:cNvSpPr/>
          <p:nvPr/>
        </p:nvSpPr>
        <p:spPr>
          <a:xfrm rot="-5400000">
            <a:off x="11536961" y="7583569"/>
            <a:ext cx="219759" cy="2324374"/>
          </a:xfrm>
          <a:custGeom>
            <a:rect b="b" l="l" r="r" t="t"/>
            <a:pathLst>
              <a:path extrusionOk="0" h="2324374" w="219759">
                <a:moveTo>
                  <a:pt x="0" y="0"/>
                </a:moveTo>
                <a:lnTo>
                  <a:pt x="219759" y="0"/>
                </a:lnTo>
                <a:lnTo>
                  <a:pt x="219759" y="2324374"/>
                </a:lnTo>
                <a:lnTo>
                  <a:pt x="0" y="2324374"/>
                </a:lnTo>
                <a:lnTo>
                  <a:pt x="0" y="0"/>
                </a:lnTo>
                <a:close/>
              </a:path>
            </a:pathLst>
          </a:custGeom>
          <a:blipFill rotWithShape="1">
            <a:blip r:embed="rId6">
              <a:alphaModFix/>
            </a:blip>
            <a:stretch>
              <a:fillRect b="0" l="0" r="0" t="0"/>
            </a:stretch>
          </a:blipFill>
          <a:ln>
            <a:noFill/>
          </a:ln>
        </p:spPr>
      </p:sp>
      <p:sp>
        <p:nvSpPr>
          <p:cNvPr id="503" name="Google Shape;503;p32"/>
          <p:cNvSpPr/>
          <p:nvPr/>
        </p:nvSpPr>
        <p:spPr>
          <a:xfrm flipH="1">
            <a:off x="8905436" y="8358992"/>
            <a:ext cx="1012953" cy="773528"/>
          </a:xfrm>
          <a:custGeom>
            <a:rect b="b" l="l" r="r" t="t"/>
            <a:pathLst>
              <a:path extrusionOk="0" h="773528" w="1012953">
                <a:moveTo>
                  <a:pt x="1012953" y="0"/>
                </a:moveTo>
                <a:lnTo>
                  <a:pt x="0" y="0"/>
                </a:lnTo>
                <a:lnTo>
                  <a:pt x="0" y="773528"/>
                </a:lnTo>
                <a:lnTo>
                  <a:pt x="1012953" y="773528"/>
                </a:lnTo>
                <a:lnTo>
                  <a:pt x="1012953" y="0"/>
                </a:lnTo>
                <a:close/>
              </a:path>
            </a:pathLst>
          </a:custGeom>
          <a:blipFill rotWithShape="1">
            <a:blip r:embed="rId7">
              <a:alphaModFix/>
            </a:blip>
            <a:stretch>
              <a:fillRect b="0" l="0" r="0" t="0"/>
            </a:stretch>
          </a:blipFill>
          <a:ln>
            <a:noFill/>
          </a:ln>
        </p:spPr>
      </p:sp>
      <p:sp>
        <p:nvSpPr>
          <p:cNvPr id="504" name="Google Shape;504;p32"/>
          <p:cNvSpPr/>
          <p:nvPr/>
        </p:nvSpPr>
        <p:spPr>
          <a:xfrm>
            <a:off x="15847615" y="4557721"/>
            <a:ext cx="1277403" cy="1033535"/>
          </a:xfrm>
          <a:custGeom>
            <a:rect b="b" l="l" r="r" t="t"/>
            <a:pathLst>
              <a:path extrusionOk="0" h="1033535" w="1277403">
                <a:moveTo>
                  <a:pt x="0" y="0"/>
                </a:moveTo>
                <a:lnTo>
                  <a:pt x="1277404" y="0"/>
                </a:lnTo>
                <a:lnTo>
                  <a:pt x="1277404" y="1033536"/>
                </a:lnTo>
                <a:lnTo>
                  <a:pt x="0" y="1033536"/>
                </a:lnTo>
                <a:lnTo>
                  <a:pt x="0" y="0"/>
                </a:lnTo>
                <a:close/>
              </a:path>
            </a:pathLst>
          </a:custGeom>
          <a:blipFill rotWithShape="1">
            <a:blip r:embed="rId8">
              <a:alphaModFix/>
            </a:blip>
            <a:stretch>
              <a:fillRect b="0" l="0" r="0" t="0"/>
            </a:stretch>
          </a:blipFill>
          <a:ln>
            <a:noFill/>
          </a:ln>
        </p:spPr>
      </p:sp>
      <p:sp>
        <p:nvSpPr>
          <p:cNvPr id="505" name="Google Shape;505;p32"/>
          <p:cNvSpPr/>
          <p:nvPr/>
        </p:nvSpPr>
        <p:spPr>
          <a:xfrm>
            <a:off x="13822141" y="2699142"/>
            <a:ext cx="1012362" cy="1131705"/>
          </a:xfrm>
          <a:custGeom>
            <a:rect b="b" l="l" r="r" t="t"/>
            <a:pathLst>
              <a:path extrusionOk="0" h="1131705" w="1012362">
                <a:moveTo>
                  <a:pt x="0" y="0"/>
                </a:moveTo>
                <a:lnTo>
                  <a:pt x="1012361" y="0"/>
                </a:lnTo>
                <a:lnTo>
                  <a:pt x="1012361" y="1131705"/>
                </a:lnTo>
                <a:lnTo>
                  <a:pt x="0" y="1131705"/>
                </a:lnTo>
                <a:lnTo>
                  <a:pt x="0" y="0"/>
                </a:lnTo>
                <a:close/>
              </a:path>
            </a:pathLst>
          </a:custGeom>
          <a:blipFill rotWithShape="1">
            <a:blip r:embed="rId9">
              <a:alphaModFix/>
            </a:blip>
            <a:stretch>
              <a:fillRect b="0" l="0" r="0" t="0"/>
            </a:stretch>
          </a:blipFill>
          <a:ln>
            <a:noFill/>
          </a:ln>
        </p:spPr>
      </p:sp>
      <p:sp>
        <p:nvSpPr>
          <p:cNvPr id="506" name="Google Shape;506;p32"/>
          <p:cNvSpPr/>
          <p:nvPr/>
        </p:nvSpPr>
        <p:spPr>
          <a:xfrm>
            <a:off x="6589954" y="2715368"/>
            <a:ext cx="1199581" cy="1099253"/>
          </a:xfrm>
          <a:custGeom>
            <a:rect b="b" l="l" r="r" t="t"/>
            <a:pathLst>
              <a:path extrusionOk="0" h="1099253" w="1199581">
                <a:moveTo>
                  <a:pt x="0" y="0"/>
                </a:moveTo>
                <a:lnTo>
                  <a:pt x="1199581" y="0"/>
                </a:lnTo>
                <a:lnTo>
                  <a:pt x="1199581" y="1099253"/>
                </a:lnTo>
                <a:lnTo>
                  <a:pt x="0" y="1099253"/>
                </a:lnTo>
                <a:lnTo>
                  <a:pt x="0" y="0"/>
                </a:lnTo>
                <a:close/>
              </a:path>
            </a:pathLst>
          </a:custGeom>
          <a:blipFill rotWithShape="1">
            <a:blip r:embed="rId10">
              <a:alphaModFix/>
            </a:blip>
            <a:stretch>
              <a:fillRect b="0" l="0" r="0" t="0"/>
            </a:stretch>
          </a:blipFill>
          <a:ln>
            <a:noFill/>
          </a:ln>
        </p:spPr>
      </p:sp>
      <p:sp>
        <p:nvSpPr>
          <p:cNvPr id="507" name="Google Shape;507;p32"/>
          <p:cNvSpPr/>
          <p:nvPr/>
        </p:nvSpPr>
        <p:spPr>
          <a:xfrm>
            <a:off x="10682726" y="963100"/>
            <a:ext cx="1403309" cy="1306353"/>
          </a:xfrm>
          <a:custGeom>
            <a:rect b="b" l="l" r="r" t="t"/>
            <a:pathLst>
              <a:path extrusionOk="0" h="1306353" w="1403309">
                <a:moveTo>
                  <a:pt x="0" y="0"/>
                </a:moveTo>
                <a:lnTo>
                  <a:pt x="1403309" y="0"/>
                </a:lnTo>
                <a:lnTo>
                  <a:pt x="1403309" y="1306354"/>
                </a:lnTo>
                <a:lnTo>
                  <a:pt x="0" y="1306354"/>
                </a:lnTo>
                <a:lnTo>
                  <a:pt x="0" y="0"/>
                </a:lnTo>
                <a:close/>
              </a:path>
            </a:pathLst>
          </a:custGeom>
          <a:blipFill rotWithShape="1">
            <a:blip r:embed="rId11">
              <a:alphaModFix/>
            </a:blip>
            <a:stretch>
              <a:fillRect b="0" l="0" r="0" t="0"/>
            </a:stretch>
          </a:blipFill>
          <a:ln>
            <a:noFill/>
          </a:ln>
        </p:spPr>
      </p:sp>
      <p:sp>
        <p:nvSpPr>
          <p:cNvPr id="508" name="Google Shape;508;p32"/>
          <p:cNvSpPr/>
          <p:nvPr/>
        </p:nvSpPr>
        <p:spPr>
          <a:xfrm>
            <a:off x="13984074" y="6375032"/>
            <a:ext cx="1270315" cy="1315769"/>
          </a:xfrm>
          <a:custGeom>
            <a:rect b="b" l="l" r="r" t="t"/>
            <a:pathLst>
              <a:path extrusionOk="0" h="1315769" w="1270315">
                <a:moveTo>
                  <a:pt x="0" y="0"/>
                </a:moveTo>
                <a:lnTo>
                  <a:pt x="1270314" y="0"/>
                </a:lnTo>
                <a:lnTo>
                  <a:pt x="1270314" y="1315768"/>
                </a:lnTo>
                <a:lnTo>
                  <a:pt x="0" y="1315768"/>
                </a:lnTo>
                <a:lnTo>
                  <a:pt x="0" y="0"/>
                </a:lnTo>
                <a:close/>
              </a:path>
            </a:pathLst>
          </a:custGeom>
          <a:blipFill rotWithShape="1">
            <a:blip r:embed="rId12">
              <a:alphaModFix/>
            </a:blip>
            <a:stretch>
              <a:fillRect b="0" l="0" r="0" t="0"/>
            </a:stretch>
          </a:blipFill>
          <a:ln>
            <a:noFill/>
          </a:ln>
        </p:spPr>
      </p:sp>
      <p:sp>
        <p:nvSpPr>
          <p:cNvPr id="509" name="Google Shape;509;p32"/>
          <p:cNvSpPr/>
          <p:nvPr/>
        </p:nvSpPr>
        <p:spPr>
          <a:xfrm>
            <a:off x="12515854" y="1081623"/>
            <a:ext cx="1289734" cy="1069307"/>
          </a:xfrm>
          <a:custGeom>
            <a:rect b="b" l="l" r="r" t="t"/>
            <a:pathLst>
              <a:path extrusionOk="0" h="1069307" w="1289734">
                <a:moveTo>
                  <a:pt x="0" y="0"/>
                </a:moveTo>
                <a:lnTo>
                  <a:pt x="1289735" y="0"/>
                </a:lnTo>
                <a:lnTo>
                  <a:pt x="1289735" y="1069307"/>
                </a:lnTo>
                <a:lnTo>
                  <a:pt x="0" y="1069307"/>
                </a:lnTo>
                <a:lnTo>
                  <a:pt x="0" y="0"/>
                </a:lnTo>
                <a:close/>
              </a:path>
            </a:pathLst>
          </a:custGeom>
          <a:blipFill rotWithShape="1">
            <a:blip r:embed="rId13">
              <a:alphaModFix/>
            </a:blip>
            <a:stretch>
              <a:fillRect b="0" l="0" r="0" t="0"/>
            </a:stretch>
          </a:blipFill>
          <a:ln>
            <a:noFill/>
          </a:ln>
        </p:spPr>
      </p:sp>
      <p:sp>
        <p:nvSpPr>
          <p:cNvPr id="510" name="Google Shape;510;p32"/>
          <p:cNvSpPr/>
          <p:nvPr/>
        </p:nvSpPr>
        <p:spPr>
          <a:xfrm>
            <a:off x="9060556" y="1110070"/>
            <a:ext cx="1192351" cy="1012414"/>
          </a:xfrm>
          <a:custGeom>
            <a:rect b="b" l="l" r="r" t="t"/>
            <a:pathLst>
              <a:path extrusionOk="0" h="1012414" w="1192351">
                <a:moveTo>
                  <a:pt x="0" y="0"/>
                </a:moveTo>
                <a:lnTo>
                  <a:pt x="1192351" y="0"/>
                </a:lnTo>
                <a:lnTo>
                  <a:pt x="1192351" y="1012414"/>
                </a:lnTo>
                <a:lnTo>
                  <a:pt x="0" y="1012414"/>
                </a:lnTo>
                <a:lnTo>
                  <a:pt x="0" y="0"/>
                </a:lnTo>
                <a:close/>
              </a:path>
            </a:pathLst>
          </a:custGeom>
          <a:blipFill rotWithShape="1">
            <a:blip r:embed="rId14">
              <a:alphaModFix/>
            </a:blip>
            <a:stretch>
              <a:fillRect b="0" l="0" r="0" t="0"/>
            </a:stretch>
          </a:blipFill>
          <a:ln>
            <a:noFill/>
          </a:ln>
        </p:spPr>
      </p:sp>
      <p:sp>
        <p:nvSpPr>
          <p:cNvPr id="511" name="Google Shape;511;p32"/>
          <p:cNvSpPr/>
          <p:nvPr/>
        </p:nvSpPr>
        <p:spPr>
          <a:xfrm>
            <a:off x="15847615" y="2754038"/>
            <a:ext cx="1235279" cy="1021912"/>
          </a:xfrm>
          <a:custGeom>
            <a:rect b="b" l="l" r="r" t="t"/>
            <a:pathLst>
              <a:path extrusionOk="0" h="1021912" w="1235279">
                <a:moveTo>
                  <a:pt x="0" y="0"/>
                </a:moveTo>
                <a:lnTo>
                  <a:pt x="1235279" y="0"/>
                </a:lnTo>
                <a:lnTo>
                  <a:pt x="1235279" y="1021912"/>
                </a:lnTo>
                <a:lnTo>
                  <a:pt x="0" y="1021912"/>
                </a:lnTo>
                <a:lnTo>
                  <a:pt x="0" y="0"/>
                </a:lnTo>
                <a:close/>
              </a:path>
            </a:pathLst>
          </a:custGeom>
          <a:blipFill rotWithShape="1">
            <a:blip r:embed="rId15">
              <a:alphaModFix/>
            </a:blip>
            <a:stretch>
              <a:fillRect b="0" l="0" r="0" t="0"/>
            </a:stretch>
          </a:blipFill>
          <a:ln>
            <a:noFill/>
          </a:ln>
        </p:spPr>
      </p:sp>
      <p:sp>
        <p:nvSpPr>
          <p:cNvPr id="512" name="Google Shape;512;p32"/>
          <p:cNvSpPr/>
          <p:nvPr/>
        </p:nvSpPr>
        <p:spPr>
          <a:xfrm>
            <a:off x="10549460" y="4455929"/>
            <a:ext cx="1034682" cy="1237119"/>
          </a:xfrm>
          <a:custGeom>
            <a:rect b="b" l="l" r="r" t="t"/>
            <a:pathLst>
              <a:path extrusionOk="0" h="1237119" w="1034682">
                <a:moveTo>
                  <a:pt x="0" y="0"/>
                </a:moveTo>
                <a:lnTo>
                  <a:pt x="1034682" y="0"/>
                </a:lnTo>
                <a:lnTo>
                  <a:pt x="1034682" y="1237120"/>
                </a:lnTo>
                <a:lnTo>
                  <a:pt x="0" y="1237120"/>
                </a:lnTo>
                <a:lnTo>
                  <a:pt x="0" y="0"/>
                </a:lnTo>
                <a:close/>
              </a:path>
            </a:pathLst>
          </a:custGeom>
          <a:blipFill rotWithShape="1">
            <a:blip r:embed="rId16">
              <a:alphaModFix/>
            </a:blip>
            <a:stretch>
              <a:fillRect b="0" l="0" r="0" t="0"/>
            </a:stretch>
          </a:blipFill>
          <a:ln>
            <a:noFill/>
          </a:ln>
        </p:spPr>
      </p:sp>
      <p:sp>
        <p:nvSpPr>
          <p:cNvPr id="513" name="Google Shape;513;p32"/>
          <p:cNvSpPr/>
          <p:nvPr/>
        </p:nvSpPr>
        <p:spPr>
          <a:xfrm>
            <a:off x="15899764" y="1031653"/>
            <a:ext cx="1130981" cy="1169247"/>
          </a:xfrm>
          <a:custGeom>
            <a:rect b="b" l="l" r="r" t="t"/>
            <a:pathLst>
              <a:path extrusionOk="0" h="1169247" w="1130981">
                <a:moveTo>
                  <a:pt x="0" y="0"/>
                </a:moveTo>
                <a:lnTo>
                  <a:pt x="1130981" y="0"/>
                </a:lnTo>
                <a:lnTo>
                  <a:pt x="1130981" y="1169248"/>
                </a:lnTo>
                <a:lnTo>
                  <a:pt x="0" y="1169248"/>
                </a:lnTo>
                <a:lnTo>
                  <a:pt x="0" y="0"/>
                </a:lnTo>
                <a:close/>
              </a:path>
            </a:pathLst>
          </a:custGeom>
          <a:blipFill rotWithShape="1">
            <a:blip r:embed="rId17">
              <a:alphaModFix/>
            </a:blip>
            <a:stretch>
              <a:fillRect b="0" l="0" r="0" t="0"/>
            </a:stretch>
          </a:blipFill>
          <a:ln>
            <a:noFill/>
          </a:ln>
        </p:spPr>
      </p:sp>
      <p:sp>
        <p:nvSpPr>
          <p:cNvPr id="514" name="Google Shape;514;p32"/>
          <p:cNvSpPr/>
          <p:nvPr/>
        </p:nvSpPr>
        <p:spPr>
          <a:xfrm>
            <a:off x="11659702" y="2740484"/>
            <a:ext cx="1149326" cy="1049021"/>
          </a:xfrm>
          <a:custGeom>
            <a:rect b="b" l="l" r="r" t="t"/>
            <a:pathLst>
              <a:path extrusionOk="0" h="1049021" w="1149326">
                <a:moveTo>
                  <a:pt x="0" y="0"/>
                </a:moveTo>
                <a:lnTo>
                  <a:pt x="1149326" y="0"/>
                </a:lnTo>
                <a:lnTo>
                  <a:pt x="1149326" y="1049021"/>
                </a:lnTo>
                <a:lnTo>
                  <a:pt x="0" y="1049021"/>
                </a:lnTo>
                <a:lnTo>
                  <a:pt x="0" y="0"/>
                </a:lnTo>
                <a:close/>
              </a:path>
            </a:pathLst>
          </a:custGeom>
          <a:blipFill rotWithShape="1">
            <a:blip r:embed="rId18">
              <a:alphaModFix/>
            </a:blip>
            <a:stretch>
              <a:fillRect b="0" l="0" r="0" t="0"/>
            </a:stretch>
          </a:blipFill>
          <a:ln>
            <a:noFill/>
          </a:ln>
        </p:spPr>
      </p:sp>
      <p:sp>
        <p:nvSpPr>
          <p:cNvPr id="515" name="Google Shape;515;p32"/>
          <p:cNvSpPr/>
          <p:nvPr/>
        </p:nvSpPr>
        <p:spPr>
          <a:xfrm flipH="1">
            <a:off x="6687221" y="8109161"/>
            <a:ext cx="1370361" cy="1273190"/>
          </a:xfrm>
          <a:custGeom>
            <a:rect b="b" l="l" r="r" t="t"/>
            <a:pathLst>
              <a:path extrusionOk="0" h="1273190" w="1370361">
                <a:moveTo>
                  <a:pt x="1370361" y="0"/>
                </a:moveTo>
                <a:lnTo>
                  <a:pt x="0" y="0"/>
                </a:lnTo>
                <a:lnTo>
                  <a:pt x="0" y="1273190"/>
                </a:lnTo>
                <a:lnTo>
                  <a:pt x="1370361" y="1273190"/>
                </a:lnTo>
                <a:lnTo>
                  <a:pt x="1370361" y="0"/>
                </a:lnTo>
                <a:close/>
              </a:path>
            </a:pathLst>
          </a:custGeom>
          <a:blipFill rotWithShape="1">
            <a:blip r:embed="rId19">
              <a:alphaModFix/>
            </a:blip>
            <a:stretch>
              <a:fillRect b="0" l="0" r="0" t="0"/>
            </a:stretch>
          </a:blipFill>
          <a:ln>
            <a:noFill/>
          </a:ln>
        </p:spPr>
      </p:sp>
      <p:sp>
        <p:nvSpPr>
          <p:cNvPr id="516" name="Google Shape;516;p32"/>
          <p:cNvSpPr/>
          <p:nvPr/>
        </p:nvSpPr>
        <p:spPr>
          <a:xfrm>
            <a:off x="14131867" y="4462275"/>
            <a:ext cx="1108663" cy="1224427"/>
          </a:xfrm>
          <a:custGeom>
            <a:rect b="b" l="l" r="r" t="t"/>
            <a:pathLst>
              <a:path extrusionOk="0" h="1224427" w="1108663">
                <a:moveTo>
                  <a:pt x="0" y="0"/>
                </a:moveTo>
                <a:lnTo>
                  <a:pt x="1108664" y="0"/>
                </a:lnTo>
                <a:lnTo>
                  <a:pt x="1108664" y="1224427"/>
                </a:lnTo>
                <a:lnTo>
                  <a:pt x="0" y="1224427"/>
                </a:lnTo>
                <a:lnTo>
                  <a:pt x="0" y="0"/>
                </a:lnTo>
                <a:close/>
              </a:path>
            </a:pathLst>
          </a:custGeom>
          <a:blipFill rotWithShape="1">
            <a:blip r:embed="rId20">
              <a:alphaModFix/>
            </a:blip>
            <a:stretch>
              <a:fillRect b="0" l="0" r="0" t="0"/>
            </a:stretch>
          </a:blipFill>
          <a:ln>
            <a:noFill/>
          </a:ln>
        </p:spPr>
      </p:sp>
      <p:sp>
        <p:nvSpPr>
          <p:cNvPr id="517" name="Google Shape;517;p32"/>
          <p:cNvSpPr/>
          <p:nvPr/>
        </p:nvSpPr>
        <p:spPr>
          <a:xfrm>
            <a:off x="6385866" y="1110070"/>
            <a:ext cx="2117216" cy="1012414"/>
          </a:xfrm>
          <a:custGeom>
            <a:rect b="b" l="l" r="r" t="t"/>
            <a:pathLst>
              <a:path extrusionOk="0" h="1012414" w="2117216">
                <a:moveTo>
                  <a:pt x="0" y="0"/>
                </a:moveTo>
                <a:lnTo>
                  <a:pt x="2117216" y="0"/>
                </a:lnTo>
                <a:lnTo>
                  <a:pt x="2117216" y="1012414"/>
                </a:lnTo>
                <a:lnTo>
                  <a:pt x="0" y="1012414"/>
                </a:lnTo>
                <a:lnTo>
                  <a:pt x="0" y="0"/>
                </a:lnTo>
                <a:close/>
              </a:path>
            </a:pathLst>
          </a:custGeom>
          <a:blipFill rotWithShape="1">
            <a:blip r:embed="rId21">
              <a:alphaModFix/>
            </a:blip>
            <a:stretch>
              <a:fillRect b="0" l="0" r="0" t="0"/>
            </a:stretch>
          </a:blipFill>
          <a:ln>
            <a:noFill/>
          </a:ln>
        </p:spPr>
      </p:sp>
      <p:sp>
        <p:nvSpPr>
          <p:cNvPr id="518" name="Google Shape;518;p32"/>
          <p:cNvSpPr/>
          <p:nvPr/>
        </p:nvSpPr>
        <p:spPr>
          <a:xfrm>
            <a:off x="6589954" y="4533110"/>
            <a:ext cx="1080788" cy="1082757"/>
          </a:xfrm>
          <a:custGeom>
            <a:rect b="b" l="l" r="r" t="t"/>
            <a:pathLst>
              <a:path extrusionOk="0" h="1082757" w="1080788">
                <a:moveTo>
                  <a:pt x="0" y="0"/>
                </a:moveTo>
                <a:lnTo>
                  <a:pt x="1080788" y="0"/>
                </a:lnTo>
                <a:lnTo>
                  <a:pt x="1080788" y="1082757"/>
                </a:lnTo>
                <a:lnTo>
                  <a:pt x="0" y="1082757"/>
                </a:lnTo>
                <a:lnTo>
                  <a:pt x="0" y="0"/>
                </a:lnTo>
                <a:close/>
              </a:path>
            </a:pathLst>
          </a:custGeom>
          <a:blipFill rotWithShape="1">
            <a:blip r:embed="rId22">
              <a:alphaModFix/>
            </a:blip>
            <a:stretch>
              <a:fillRect b="0" l="0" r="0" t="0"/>
            </a:stretch>
          </a:blipFill>
          <a:ln>
            <a:noFill/>
          </a:ln>
        </p:spPr>
      </p:sp>
      <p:sp>
        <p:nvSpPr>
          <p:cNvPr id="519" name="Google Shape;519;p32"/>
          <p:cNvSpPr/>
          <p:nvPr/>
        </p:nvSpPr>
        <p:spPr>
          <a:xfrm>
            <a:off x="10758124" y="6580487"/>
            <a:ext cx="2404211" cy="904857"/>
          </a:xfrm>
          <a:custGeom>
            <a:rect b="b" l="l" r="r" t="t"/>
            <a:pathLst>
              <a:path extrusionOk="0" h="904857" w="2404211">
                <a:moveTo>
                  <a:pt x="0" y="0"/>
                </a:moveTo>
                <a:lnTo>
                  <a:pt x="2404210" y="0"/>
                </a:lnTo>
                <a:lnTo>
                  <a:pt x="2404210" y="904858"/>
                </a:lnTo>
                <a:lnTo>
                  <a:pt x="0" y="904858"/>
                </a:lnTo>
                <a:lnTo>
                  <a:pt x="0" y="0"/>
                </a:lnTo>
                <a:close/>
              </a:path>
            </a:pathLst>
          </a:custGeom>
          <a:blipFill rotWithShape="1">
            <a:blip r:embed="rId23">
              <a:alphaModFix/>
            </a:blip>
            <a:stretch>
              <a:fillRect b="0" l="0" r="0" t="0"/>
            </a:stretch>
          </a:blipFill>
          <a:ln>
            <a:noFill/>
          </a:ln>
        </p:spPr>
      </p:sp>
      <p:sp>
        <p:nvSpPr>
          <p:cNvPr id="520" name="Google Shape;520;p32"/>
          <p:cNvSpPr/>
          <p:nvPr/>
        </p:nvSpPr>
        <p:spPr>
          <a:xfrm>
            <a:off x="16076128" y="6394051"/>
            <a:ext cx="778254" cy="1277730"/>
          </a:xfrm>
          <a:custGeom>
            <a:rect b="b" l="l" r="r" t="t"/>
            <a:pathLst>
              <a:path extrusionOk="0" h="1277730" w="778254">
                <a:moveTo>
                  <a:pt x="0" y="0"/>
                </a:moveTo>
                <a:lnTo>
                  <a:pt x="778254" y="0"/>
                </a:lnTo>
                <a:lnTo>
                  <a:pt x="778254" y="1277730"/>
                </a:lnTo>
                <a:lnTo>
                  <a:pt x="0" y="1277730"/>
                </a:lnTo>
                <a:lnTo>
                  <a:pt x="0" y="0"/>
                </a:lnTo>
                <a:close/>
              </a:path>
            </a:pathLst>
          </a:custGeom>
          <a:blipFill rotWithShape="1">
            <a:blip r:embed="rId24">
              <a:alphaModFix/>
            </a:blip>
            <a:stretch>
              <a:fillRect b="0" l="0" r="0" t="0"/>
            </a:stretch>
          </a:blipFill>
          <a:ln>
            <a:noFill/>
          </a:ln>
        </p:spPr>
      </p:sp>
      <p:sp>
        <p:nvSpPr>
          <p:cNvPr id="521" name="Google Shape;521;p32"/>
          <p:cNvSpPr/>
          <p:nvPr/>
        </p:nvSpPr>
        <p:spPr>
          <a:xfrm>
            <a:off x="8611275" y="6441435"/>
            <a:ext cx="1325110" cy="1182961"/>
          </a:xfrm>
          <a:custGeom>
            <a:rect b="b" l="l" r="r" t="t"/>
            <a:pathLst>
              <a:path extrusionOk="0" h="1182961" w="1325110">
                <a:moveTo>
                  <a:pt x="0" y="0"/>
                </a:moveTo>
                <a:lnTo>
                  <a:pt x="1325109" y="0"/>
                </a:lnTo>
                <a:lnTo>
                  <a:pt x="1325109" y="1182962"/>
                </a:lnTo>
                <a:lnTo>
                  <a:pt x="0" y="1182962"/>
                </a:lnTo>
                <a:lnTo>
                  <a:pt x="0" y="0"/>
                </a:lnTo>
                <a:close/>
              </a:path>
            </a:pathLst>
          </a:custGeom>
          <a:blipFill rotWithShape="1">
            <a:blip r:embed="rId25">
              <a:alphaModFix/>
            </a:blip>
            <a:stretch>
              <a:fillRect b="0" l="0" r="0" t="0"/>
            </a:stretch>
          </a:blipFill>
          <a:ln>
            <a:noFill/>
          </a:ln>
        </p:spPr>
      </p:sp>
      <p:sp>
        <p:nvSpPr>
          <p:cNvPr id="522" name="Google Shape;522;p32"/>
          <p:cNvSpPr/>
          <p:nvPr/>
        </p:nvSpPr>
        <p:spPr>
          <a:xfrm>
            <a:off x="8277827" y="4550913"/>
            <a:ext cx="1664548" cy="1047152"/>
          </a:xfrm>
          <a:custGeom>
            <a:rect b="b" l="l" r="r" t="t"/>
            <a:pathLst>
              <a:path extrusionOk="0" h="1047152" w="1664548">
                <a:moveTo>
                  <a:pt x="0" y="0"/>
                </a:moveTo>
                <a:lnTo>
                  <a:pt x="1664548" y="0"/>
                </a:lnTo>
                <a:lnTo>
                  <a:pt x="1664548" y="1047152"/>
                </a:lnTo>
                <a:lnTo>
                  <a:pt x="0" y="1047152"/>
                </a:lnTo>
                <a:lnTo>
                  <a:pt x="0" y="0"/>
                </a:lnTo>
                <a:close/>
              </a:path>
            </a:pathLst>
          </a:custGeom>
          <a:blipFill rotWithShape="1">
            <a:blip r:embed="rId26">
              <a:alphaModFix/>
            </a:blip>
            <a:stretch>
              <a:fillRect b="0" l="0" r="0" t="0"/>
            </a:stretch>
          </a:blipFill>
          <a:ln>
            <a:noFill/>
          </a:ln>
        </p:spPr>
      </p:sp>
      <p:sp>
        <p:nvSpPr>
          <p:cNvPr id="523" name="Google Shape;523;p32"/>
          <p:cNvSpPr/>
          <p:nvPr/>
        </p:nvSpPr>
        <p:spPr>
          <a:xfrm>
            <a:off x="12191227" y="4524094"/>
            <a:ext cx="1333556" cy="1100790"/>
          </a:xfrm>
          <a:custGeom>
            <a:rect b="b" l="l" r="r" t="t"/>
            <a:pathLst>
              <a:path extrusionOk="0" h="1100790" w="1333556">
                <a:moveTo>
                  <a:pt x="0" y="0"/>
                </a:moveTo>
                <a:lnTo>
                  <a:pt x="1333556" y="0"/>
                </a:lnTo>
                <a:lnTo>
                  <a:pt x="1333556" y="1100790"/>
                </a:lnTo>
                <a:lnTo>
                  <a:pt x="0" y="1100790"/>
                </a:lnTo>
                <a:lnTo>
                  <a:pt x="0" y="0"/>
                </a:lnTo>
                <a:close/>
              </a:path>
            </a:pathLst>
          </a:custGeom>
          <a:blipFill rotWithShape="1">
            <a:blip r:embed="rId27">
              <a:alphaModFix/>
            </a:blip>
            <a:stretch>
              <a:fillRect b="0" l="0" r="0" t="0"/>
            </a:stretch>
          </a:blipFill>
          <a:ln>
            <a:noFill/>
          </a:ln>
        </p:spPr>
      </p:sp>
      <p:sp>
        <p:nvSpPr>
          <p:cNvPr id="524" name="Google Shape;524;p32"/>
          <p:cNvSpPr/>
          <p:nvPr/>
        </p:nvSpPr>
        <p:spPr>
          <a:xfrm>
            <a:off x="14235408" y="1214491"/>
            <a:ext cx="1234538" cy="803572"/>
          </a:xfrm>
          <a:custGeom>
            <a:rect b="b" l="l" r="r" t="t"/>
            <a:pathLst>
              <a:path extrusionOk="0" h="803572" w="1234538">
                <a:moveTo>
                  <a:pt x="0" y="0"/>
                </a:moveTo>
                <a:lnTo>
                  <a:pt x="1234537" y="0"/>
                </a:lnTo>
                <a:lnTo>
                  <a:pt x="1234537" y="803572"/>
                </a:lnTo>
                <a:lnTo>
                  <a:pt x="0" y="803572"/>
                </a:lnTo>
                <a:lnTo>
                  <a:pt x="0" y="0"/>
                </a:lnTo>
                <a:close/>
              </a:path>
            </a:pathLst>
          </a:custGeom>
          <a:blipFill rotWithShape="1">
            <a:blip r:embed="rId28">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528" name="Shape 528"/>
        <p:cNvGrpSpPr/>
        <p:nvPr/>
      </p:nvGrpSpPr>
      <p:grpSpPr>
        <a:xfrm>
          <a:off x="0" y="0"/>
          <a:ext cx="0" cy="0"/>
          <a:chOff x="0" y="0"/>
          <a:chExt cx="0" cy="0"/>
        </a:xfrm>
      </p:grpSpPr>
      <p:grpSp>
        <p:nvGrpSpPr>
          <p:cNvPr id="529" name="Google Shape;529;p33"/>
          <p:cNvGrpSpPr/>
          <p:nvPr/>
        </p:nvGrpSpPr>
        <p:grpSpPr>
          <a:xfrm>
            <a:off x="307202" y="307202"/>
            <a:ext cx="17673596" cy="9672596"/>
            <a:chOff x="0" y="0"/>
            <a:chExt cx="4654774" cy="2547515"/>
          </a:xfrm>
        </p:grpSpPr>
        <p:sp>
          <p:nvSpPr>
            <p:cNvPr id="530" name="Google Shape;530;p33"/>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3"/>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2" name="Google Shape;532;p33"/>
          <p:cNvSpPr/>
          <p:nvPr/>
        </p:nvSpPr>
        <p:spPr>
          <a:xfrm flipH="1">
            <a:off x="946289" y="6182633"/>
            <a:ext cx="1216084" cy="1393429"/>
          </a:xfrm>
          <a:custGeom>
            <a:rect b="b" l="l" r="r" t="t"/>
            <a:pathLst>
              <a:path extrusionOk="0" h="1393429" w="1216084">
                <a:moveTo>
                  <a:pt x="1216084" y="0"/>
                </a:moveTo>
                <a:lnTo>
                  <a:pt x="0" y="0"/>
                </a:lnTo>
                <a:lnTo>
                  <a:pt x="0" y="1393429"/>
                </a:lnTo>
                <a:lnTo>
                  <a:pt x="1216084" y="1393429"/>
                </a:lnTo>
                <a:lnTo>
                  <a:pt x="1216084" y="0"/>
                </a:lnTo>
                <a:close/>
              </a:path>
            </a:pathLst>
          </a:custGeom>
          <a:blipFill rotWithShape="1">
            <a:blip r:embed="rId3">
              <a:alphaModFix/>
            </a:blip>
            <a:stretch>
              <a:fillRect b="0" l="0" r="0" t="0"/>
            </a:stretch>
          </a:blipFill>
          <a:ln>
            <a:noFill/>
          </a:ln>
        </p:spPr>
      </p:sp>
      <p:sp>
        <p:nvSpPr>
          <p:cNvPr id="533" name="Google Shape;533;p33"/>
          <p:cNvSpPr/>
          <p:nvPr/>
        </p:nvSpPr>
        <p:spPr>
          <a:xfrm>
            <a:off x="1028700" y="1047370"/>
            <a:ext cx="725812" cy="1112356"/>
          </a:xfrm>
          <a:custGeom>
            <a:rect b="b" l="l" r="r" t="t"/>
            <a:pathLst>
              <a:path extrusionOk="0" h="1112356" w="725812">
                <a:moveTo>
                  <a:pt x="0" y="0"/>
                </a:moveTo>
                <a:lnTo>
                  <a:pt x="725812" y="0"/>
                </a:lnTo>
                <a:lnTo>
                  <a:pt x="725812" y="1112356"/>
                </a:lnTo>
                <a:lnTo>
                  <a:pt x="0" y="1112356"/>
                </a:lnTo>
                <a:lnTo>
                  <a:pt x="0" y="0"/>
                </a:lnTo>
                <a:close/>
              </a:path>
            </a:pathLst>
          </a:custGeom>
          <a:blipFill rotWithShape="1">
            <a:blip r:embed="rId4">
              <a:alphaModFix/>
            </a:blip>
            <a:stretch>
              <a:fillRect b="0" l="0" r="0" t="0"/>
            </a:stretch>
          </a:blipFill>
          <a:ln>
            <a:noFill/>
          </a:ln>
        </p:spPr>
      </p:sp>
      <p:sp>
        <p:nvSpPr>
          <p:cNvPr id="534" name="Google Shape;534;p33"/>
          <p:cNvSpPr/>
          <p:nvPr/>
        </p:nvSpPr>
        <p:spPr>
          <a:xfrm>
            <a:off x="14164602" y="2733161"/>
            <a:ext cx="1038481" cy="1298102"/>
          </a:xfrm>
          <a:custGeom>
            <a:rect b="b" l="l" r="r" t="t"/>
            <a:pathLst>
              <a:path extrusionOk="0" h="1298102" w="1038481">
                <a:moveTo>
                  <a:pt x="0" y="0"/>
                </a:moveTo>
                <a:lnTo>
                  <a:pt x="1038481" y="0"/>
                </a:lnTo>
                <a:lnTo>
                  <a:pt x="1038481" y="1298101"/>
                </a:lnTo>
                <a:lnTo>
                  <a:pt x="0" y="1298101"/>
                </a:lnTo>
                <a:lnTo>
                  <a:pt x="0" y="0"/>
                </a:lnTo>
                <a:close/>
              </a:path>
            </a:pathLst>
          </a:custGeom>
          <a:blipFill rotWithShape="1">
            <a:blip r:embed="rId5">
              <a:alphaModFix/>
            </a:blip>
            <a:stretch>
              <a:fillRect b="0" l="0" r="0" t="0"/>
            </a:stretch>
          </a:blipFill>
          <a:ln>
            <a:noFill/>
          </a:ln>
        </p:spPr>
      </p:sp>
      <p:sp>
        <p:nvSpPr>
          <p:cNvPr id="535" name="Google Shape;535;p33"/>
          <p:cNvSpPr/>
          <p:nvPr/>
        </p:nvSpPr>
        <p:spPr>
          <a:xfrm>
            <a:off x="8259323" y="4631690"/>
            <a:ext cx="1056634" cy="1218342"/>
          </a:xfrm>
          <a:custGeom>
            <a:rect b="b" l="l" r="r" t="t"/>
            <a:pathLst>
              <a:path extrusionOk="0" h="1218342" w="1056634">
                <a:moveTo>
                  <a:pt x="0" y="0"/>
                </a:moveTo>
                <a:lnTo>
                  <a:pt x="1056634" y="0"/>
                </a:lnTo>
                <a:lnTo>
                  <a:pt x="1056634" y="1218341"/>
                </a:lnTo>
                <a:lnTo>
                  <a:pt x="0" y="1218341"/>
                </a:lnTo>
                <a:lnTo>
                  <a:pt x="0" y="0"/>
                </a:lnTo>
                <a:close/>
              </a:path>
            </a:pathLst>
          </a:custGeom>
          <a:blipFill rotWithShape="1">
            <a:blip r:embed="rId6">
              <a:alphaModFix/>
            </a:blip>
            <a:stretch>
              <a:fillRect b="0" l="0" r="0" t="0"/>
            </a:stretch>
          </a:blipFill>
          <a:ln>
            <a:noFill/>
          </a:ln>
        </p:spPr>
      </p:sp>
      <p:sp>
        <p:nvSpPr>
          <p:cNvPr id="536" name="Google Shape;536;p33"/>
          <p:cNvSpPr/>
          <p:nvPr/>
        </p:nvSpPr>
        <p:spPr>
          <a:xfrm>
            <a:off x="5911099" y="2681299"/>
            <a:ext cx="1174985" cy="1401825"/>
          </a:xfrm>
          <a:custGeom>
            <a:rect b="b" l="l" r="r" t="t"/>
            <a:pathLst>
              <a:path extrusionOk="0" h="1401825" w="1174985">
                <a:moveTo>
                  <a:pt x="0" y="0"/>
                </a:moveTo>
                <a:lnTo>
                  <a:pt x="1174984" y="0"/>
                </a:lnTo>
                <a:lnTo>
                  <a:pt x="1174984" y="1401825"/>
                </a:lnTo>
                <a:lnTo>
                  <a:pt x="0" y="1401825"/>
                </a:lnTo>
                <a:lnTo>
                  <a:pt x="0" y="0"/>
                </a:lnTo>
                <a:close/>
              </a:path>
            </a:pathLst>
          </a:custGeom>
          <a:blipFill rotWithShape="1">
            <a:blip r:embed="rId7">
              <a:alphaModFix/>
            </a:blip>
            <a:stretch>
              <a:fillRect b="0" l="0" r="0" t="0"/>
            </a:stretch>
          </a:blipFill>
          <a:ln>
            <a:noFill/>
          </a:ln>
        </p:spPr>
      </p:sp>
      <p:sp>
        <p:nvSpPr>
          <p:cNvPr id="537" name="Google Shape;537;p33"/>
          <p:cNvSpPr/>
          <p:nvPr/>
        </p:nvSpPr>
        <p:spPr>
          <a:xfrm>
            <a:off x="10011769" y="2676524"/>
            <a:ext cx="1162460" cy="1411375"/>
          </a:xfrm>
          <a:custGeom>
            <a:rect b="b" l="l" r="r" t="t"/>
            <a:pathLst>
              <a:path extrusionOk="0" h="1411375" w="1162460">
                <a:moveTo>
                  <a:pt x="0" y="0"/>
                </a:moveTo>
                <a:lnTo>
                  <a:pt x="1162460" y="0"/>
                </a:lnTo>
                <a:lnTo>
                  <a:pt x="1162460" y="1411375"/>
                </a:lnTo>
                <a:lnTo>
                  <a:pt x="0" y="1411375"/>
                </a:lnTo>
                <a:lnTo>
                  <a:pt x="0" y="0"/>
                </a:lnTo>
                <a:close/>
              </a:path>
            </a:pathLst>
          </a:custGeom>
          <a:blipFill rotWithShape="1">
            <a:blip r:embed="rId8">
              <a:alphaModFix/>
            </a:blip>
            <a:stretch>
              <a:fillRect b="0" l="0" r="0" t="0"/>
            </a:stretch>
          </a:blipFill>
          <a:ln>
            <a:noFill/>
          </a:ln>
        </p:spPr>
      </p:sp>
      <p:sp>
        <p:nvSpPr>
          <p:cNvPr id="538" name="Google Shape;538;p33"/>
          <p:cNvSpPr/>
          <p:nvPr/>
        </p:nvSpPr>
        <p:spPr>
          <a:xfrm rot="5400000">
            <a:off x="10838821" y="4619182"/>
            <a:ext cx="1046681" cy="1243358"/>
          </a:xfrm>
          <a:custGeom>
            <a:rect b="b" l="l" r="r" t="t"/>
            <a:pathLst>
              <a:path extrusionOk="0" h="1243358" w="1046681">
                <a:moveTo>
                  <a:pt x="0" y="0"/>
                </a:moveTo>
                <a:lnTo>
                  <a:pt x="1046681" y="0"/>
                </a:lnTo>
                <a:lnTo>
                  <a:pt x="1046681" y="1243357"/>
                </a:lnTo>
                <a:lnTo>
                  <a:pt x="0" y="1243357"/>
                </a:lnTo>
                <a:lnTo>
                  <a:pt x="0" y="0"/>
                </a:lnTo>
                <a:close/>
              </a:path>
            </a:pathLst>
          </a:custGeom>
          <a:blipFill rotWithShape="1">
            <a:blip r:embed="rId9">
              <a:alphaModFix/>
            </a:blip>
            <a:stretch>
              <a:fillRect b="0" l="0" r="0" t="0"/>
            </a:stretch>
          </a:blipFill>
          <a:ln>
            <a:noFill/>
          </a:ln>
        </p:spPr>
      </p:sp>
      <p:sp>
        <p:nvSpPr>
          <p:cNvPr id="539" name="Google Shape;539;p33"/>
          <p:cNvSpPr/>
          <p:nvPr/>
        </p:nvSpPr>
        <p:spPr>
          <a:xfrm>
            <a:off x="13709770" y="1094615"/>
            <a:ext cx="1504910" cy="1017866"/>
          </a:xfrm>
          <a:custGeom>
            <a:rect b="b" l="l" r="r" t="t"/>
            <a:pathLst>
              <a:path extrusionOk="0" h="1017866" w="1504910">
                <a:moveTo>
                  <a:pt x="0" y="0"/>
                </a:moveTo>
                <a:lnTo>
                  <a:pt x="1504909" y="0"/>
                </a:lnTo>
                <a:lnTo>
                  <a:pt x="1504909" y="1017866"/>
                </a:lnTo>
                <a:lnTo>
                  <a:pt x="0" y="1017866"/>
                </a:lnTo>
                <a:lnTo>
                  <a:pt x="0" y="0"/>
                </a:lnTo>
                <a:close/>
              </a:path>
            </a:pathLst>
          </a:custGeom>
          <a:blipFill rotWithShape="1">
            <a:blip r:embed="rId10">
              <a:alphaModFix/>
            </a:blip>
            <a:stretch>
              <a:fillRect b="0" l="0" r="0" t="0"/>
            </a:stretch>
          </a:blipFill>
          <a:ln>
            <a:noFill/>
          </a:ln>
        </p:spPr>
      </p:sp>
      <p:sp>
        <p:nvSpPr>
          <p:cNvPr id="540" name="Google Shape;540;p33"/>
          <p:cNvSpPr/>
          <p:nvPr/>
        </p:nvSpPr>
        <p:spPr>
          <a:xfrm>
            <a:off x="819032" y="2789797"/>
            <a:ext cx="1830494" cy="1184829"/>
          </a:xfrm>
          <a:custGeom>
            <a:rect b="b" l="l" r="r" t="t"/>
            <a:pathLst>
              <a:path extrusionOk="0" h="1184829" w="1830494">
                <a:moveTo>
                  <a:pt x="0" y="0"/>
                </a:moveTo>
                <a:lnTo>
                  <a:pt x="1830493" y="0"/>
                </a:lnTo>
                <a:lnTo>
                  <a:pt x="1830493" y="1184829"/>
                </a:lnTo>
                <a:lnTo>
                  <a:pt x="0" y="1184829"/>
                </a:lnTo>
                <a:lnTo>
                  <a:pt x="0" y="0"/>
                </a:lnTo>
                <a:close/>
              </a:path>
            </a:pathLst>
          </a:custGeom>
          <a:blipFill rotWithShape="1">
            <a:blip r:embed="rId11">
              <a:alphaModFix/>
            </a:blip>
            <a:stretch>
              <a:fillRect b="0" l="0" r="0" t="0"/>
            </a:stretch>
          </a:blipFill>
          <a:ln>
            <a:noFill/>
          </a:ln>
        </p:spPr>
      </p:sp>
      <p:sp>
        <p:nvSpPr>
          <p:cNvPr id="541" name="Google Shape;541;p33"/>
          <p:cNvSpPr/>
          <p:nvPr/>
        </p:nvSpPr>
        <p:spPr>
          <a:xfrm>
            <a:off x="9520808" y="6233511"/>
            <a:ext cx="1052127" cy="1291674"/>
          </a:xfrm>
          <a:custGeom>
            <a:rect b="b" l="l" r="r" t="t"/>
            <a:pathLst>
              <a:path extrusionOk="0" h="1291674" w="1052127">
                <a:moveTo>
                  <a:pt x="0" y="0"/>
                </a:moveTo>
                <a:lnTo>
                  <a:pt x="1052127" y="0"/>
                </a:lnTo>
                <a:lnTo>
                  <a:pt x="1052127" y="1291674"/>
                </a:lnTo>
                <a:lnTo>
                  <a:pt x="0" y="1291674"/>
                </a:lnTo>
                <a:lnTo>
                  <a:pt x="0" y="0"/>
                </a:lnTo>
                <a:close/>
              </a:path>
            </a:pathLst>
          </a:custGeom>
          <a:blipFill rotWithShape="1">
            <a:blip r:embed="rId12">
              <a:alphaModFix/>
            </a:blip>
            <a:stretch>
              <a:fillRect b="0" l="0" r="0" t="0"/>
            </a:stretch>
          </a:blipFill>
          <a:ln>
            <a:noFill/>
          </a:ln>
        </p:spPr>
      </p:sp>
      <p:sp>
        <p:nvSpPr>
          <p:cNvPr id="542" name="Google Shape;542;p33"/>
          <p:cNvSpPr/>
          <p:nvPr/>
        </p:nvSpPr>
        <p:spPr>
          <a:xfrm>
            <a:off x="3466311" y="4556446"/>
            <a:ext cx="1127418" cy="1368830"/>
          </a:xfrm>
          <a:custGeom>
            <a:rect b="b" l="l" r="r" t="t"/>
            <a:pathLst>
              <a:path extrusionOk="0" h="1368830" w="1127418">
                <a:moveTo>
                  <a:pt x="0" y="0"/>
                </a:moveTo>
                <a:lnTo>
                  <a:pt x="1127418" y="0"/>
                </a:lnTo>
                <a:lnTo>
                  <a:pt x="1127418" y="1368829"/>
                </a:lnTo>
                <a:lnTo>
                  <a:pt x="0" y="1368829"/>
                </a:lnTo>
                <a:lnTo>
                  <a:pt x="0" y="0"/>
                </a:lnTo>
                <a:close/>
              </a:path>
            </a:pathLst>
          </a:custGeom>
          <a:blipFill rotWithShape="1">
            <a:blip r:embed="rId13">
              <a:alphaModFix/>
            </a:blip>
            <a:stretch>
              <a:fillRect b="0" l="0" r="0" t="0"/>
            </a:stretch>
          </a:blipFill>
          <a:ln>
            <a:noFill/>
          </a:ln>
        </p:spPr>
      </p:sp>
      <p:sp>
        <p:nvSpPr>
          <p:cNvPr id="543" name="Google Shape;543;p33"/>
          <p:cNvSpPr/>
          <p:nvPr/>
        </p:nvSpPr>
        <p:spPr>
          <a:xfrm flipH="1">
            <a:off x="14035702" y="6263180"/>
            <a:ext cx="1165116" cy="1232335"/>
          </a:xfrm>
          <a:custGeom>
            <a:rect b="b" l="l" r="r" t="t"/>
            <a:pathLst>
              <a:path extrusionOk="0" h="1232335" w="1165116">
                <a:moveTo>
                  <a:pt x="1165117" y="0"/>
                </a:moveTo>
                <a:lnTo>
                  <a:pt x="0" y="0"/>
                </a:lnTo>
                <a:lnTo>
                  <a:pt x="0" y="1232335"/>
                </a:lnTo>
                <a:lnTo>
                  <a:pt x="1165117" y="1232335"/>
                </a:lnTo>
                <a:lnTo>
                  <a:pt x="1165117" y="0"/>
                </a:lnTo>
                <a:close/>
              </a:path>
            </a:pathLst>
          </a:custGeom>
          <a:blipFill rotWithShape="1">
            <a:blip r:embed="rId14">
              <a:alphaModFix/>
            </a:blip>
            <a:stretch>
              <a:fillRect b="0" l="0" r="0" t="0"/>
            </a:stretch>
          </a:blipFill>
          <a:ln>
            <a:noFill/>
          </a:ln>
        </p:spPr>
      </p:sp>
      <p:sp>
        <p:nvSpPr>
          <p:cNvPr id="544" name="Google Shape;544;p33"/>
          <p:cNvSpPr/>
          <p:nvPr/>
        </p:nvSpPr>
        <p:spPr>
          <a:xfrm>
            <a:off x="16343418" y="6263535"/>
            <a:ext cx="915882" cy="1231626"/>
          </a:xfrm>
          <a:custGeom>
            <a:rect b="b" l="l" r="r" t="t"/>
            <a:pathLst>
              <a:path extrusionOk="0" h="1231626" w="915882">
                <a:moveTo>
                  <a:pt x="0" y="0"/>
                </a:moveTo>
                <a:lnTo>
                  <a:pt x="915882" y="0"/>
                </a:lnTo>
                <a:lnTo>
                  <a:pt x="915882" y="1231626"/>
                </a:lnTo>
                <a:lnTo>
                  <a:pt x="0" y="1231626"/>
                </a:lnTo>
                <a:lnTo>
                  <a:pt x="0" y="0"/>
                </a:lnTo>
                <a:close/>
              </a:path>
            </a:pathLst>
          </a:custGeom>
          <a:blipFill rotWithShape="1">
            <a:blip r:embed="rId15">
              <a:alphaModFix/>
            </a:blip>
            <a:stretch>
              <a:fillRect b="0" l="0" r="0" t="0"/>
            </a:stretch>
          </a:blipFill>
          <a:ln>
            <a:noFill/>
          </a:ln>
        </p:spPr>
      </p:sp>
      <p:sp>
        <p:nvSpPr>
          <p:cNvPr id="545" name="Google Shape;545;p33"/>
          <p:cNvSpPr/>
          <p:nvPr/>
        </p:nvSpPr>
        <p:spPr>
          <a:xfrm>
            <a:off x="5695001" y="6247198"/>
            <a:ext cx="1006842" cy="1264300"/>
          </a:xfrm>
          <a:custGeom>
            <a:rect b="b" l="l" r="r" t="t"/>
            <a:pathLst>
              <a:path extrusionOk="0" h="1264300" w="1006842">
                <a:moveTo>
                  <a:pt x="0" y="0"/>
                </a:moveTo>
                <a:lnTo>
                  <a:pt x="1006843" y="0"/>
                </a:lnTo>
                <a:lnTo>
                  <a:pt x="1006843" y="1264300"/>
                </a:lnTo>
                <a:lnTo>
                  <a:pt x="0" y="1264300"/>
                </a:lnTo>
                <a:lnTo>
                  <a:pt x="0" y="0"/>
                </a:lnTo>
                <a:close/>
              </a:path>
            </a:pathLst>
          </a:custGeom>
          <a:blipFill rotWithShape="1">
            <a:blip r:embed="rId16">
              <a:alphaModFix/>
            </a:blip>
            <a:stretch>
              <a:fillRect b="0" l="0" r="0" t="0"/>
            </a:stretch>
          </a:blipFill>
          <a:ln>
            <a:noFill/>
          </a:ln>
        </p:spPr>
      </p:sp>
      <p:sp>
        <p:nvSpPr>
          <p:cNvPr id="546" name="Google Shape;546;p33"/>
          <p:cNvSpPr/>
          <p:nvPr/>
        </p:nvSpPr>
        <p:spPr>
          <a:xfrm>
            <a:off x="6018255" y="4608328"/>
            <a:ext cx="816542" cy="1265065"/>
          </a:xfrm>
          <a:custGeom>
            <a:rect b="b" l="l" r="r" t="t"/>
            <a:pathLst>
              <a:path extrusionOk="0" h="1265065" w="816542">
                <a:moveTo>
                  <a:pt x="0" y="0"/>
                </a:moveTo>
                <a:lnTo>
                  <a:pt x="816542" y="0"/>
                </a:lnTo>
                <a:lnTo>
                  <a:pt x="816542" y="1265065"/>
                </a:lnTo>
                <a:lnTo>
                  <a:pt x="0" y="1265065"/>
                </a:lnTo>
                <a:lnTo>
                  <a:pt x="0" y="0"/>
                </a:lnTo>
                <a:close/>
              </a:path>
            </a:pathLst>
          </a:custGeom>
          <a:blipFill rotWithShape="1">
            <a:blip r:embed="rId17">
              <a:alphaModFix/>
            </a:blip>
            <a:stretch>
              <a:fillRect b="0" l="0" r="0" t="0"/>
            </a:stretch>
          </a:blipFill>
          <a:ln>
            <a:noFill/>
          </a:ln>
        </p:spPr>
      </p:sp>
      <p:sp>
        <p:nvSpPr>
          <p:cNvPr id="547" name="Google Shape;547;p33"/>
          <p:cNvSpPr/>
          <p:nvPr/>
        </p:nvSpPr>
        <p:spPr>
          <a:xfrm>
            <a:off x="13408366" y="4599207"/>
            <a:ext cx="1264640" cy="1283306"/>
          </a:xfrm>
          <a:custGeom>
            <a:rect b="b" l="l" r="r" t="t"/>
            <a:pathLst>
              <a:path extrusionOk="0" h="1283306" w="1264640">
                <a:moveTo>
                  <a:pt x="0" y="0"/>
                </a:moveTo>
                <a:lnTo>
                  <a:pt x="1264640" y="0"/>
                </a:lnTo>
                <a:lnTo>
                  <a:pt x="1264640" y="1283307"/>
                </a:lnTo>
                <a:lnTo>
                  <a:pt x="0" y="1283307"/>
                </a:lnTo>
                <a:lnTo>
                  <a:pt x="0" y="0"/>
                </a:lnTo>
                <a:close/>
              </a:path>
            </a:pathLst>
          </a:custGeom>
          <a:blipFill rotWithShape="1">
            <a:blip r:embed="rId18">
              <a:alphaModFix/>
            </a:blip>
            <a:stretch>
              <a:fillRect b="0" l="0" r="0" t="0"/>
            </a:stretch>
          </a:blipFill>
          <a:ln>
            <a:noFill/>
          </a:ln>
        </p:spPr>
      </p:sp>
      <p:sp>
        <p:nvSpPr>
          <p:cNvPr id="548" name="Google Shape;548;p33"/>
          <p:cNvSpPr/>
          <p:nvPr/>
        </p:nvSpPr>
        <p:spPr>
          <a:xfrm>
            <a:off x="929300" y="4556446"/>
            <a:ext cx="1112485" cy="1368830"/>
          </a:xfrm>
          <a:custGeom>
            <a:rect b="b" l="l" r="r" t="t"/>
            <a:pathLst>
              <a:path extrusionOk="0" h="1368830" w="1112485">
                <a:moveTo>
                  <a:pt x="0" y="0"/>
                </a:moveTo>
                <a:lnTo>
                  <a:pt x="1112485" y="0"/>
                </a:lnTo>
                <a:lnTo>
                  <a:pt x="1112485" y="1368829"/>
                </a:lnTo>
                <a:lnTo>
                  <a:pt x="0" y="1368829"/>
                </a:lnTo>
                <a:lnTo>
                  <a:pt x="0" y="0"/>
                </a:lnTo>
                <a:close/>
              </a:path>
            </a:pathLst>
          </a:custGeom>
          <a:blipFill rotWithShape="1">
            <a:blip r:embed="rId19">
              <a:alphaModFix/>
            </a:blip>
            <a:stretch>
              <a:fillRect b="0" l="0" r="0" t="0"/>
            </a:stretch>
          </a:blipFill>
          <a:ln>
            <a:noFill/>
          </a:ln>
        </p:spPr>
      </p:sp>
      <p:sp>
        <p:nvSpPr>
          <p:cNvPr id="549" name="Google Shape;549;p33"/>
          <p:cNvSpPr/>
          <p:nvPr/>
        </p:nvSpPr>
        <p:spPr>
          <a:xfrm>
            <a:off x="11715535" y="6299128"/>
            <a:ext cx="1177568" cy="1160439"/>
          </a:xfrm>
          <a:custGeom>
            <a:rect b="b" l="l" r="r" t="t"/>
            <a:pathLst>
              <a:path extrusionOk="0" h="1160439" w="1177568">
                <a:moveTo>
                  <a:pt x="0" y="0"/>
                </a:moveTo>
                <a:lnTo>
                  <a:pt x="1177567" y="0"/>
                </a:lnTo>
                <a:lnTo>
                  <a:pt x="1177567" y="1160439"/>
                </a:lnTo>
                <a:lnTo>
                  <a:pt x="0" y="1160439"/>
                </a:lnTo>
                <a:lnTo>
                  <a:pt x="0" y="0"/>
                </a:lnTo>
                <a:close/>
              </a:path>
            </a:pathLst>
          </a:custGeom>
          <a:blipFill rotWithShape="1">
            <a:blip r:embed="rId20">
              <a:alphaModFix/>
            </a:blip>
            <a:stretch>
              <a:fillRect b="0" l="0" r="0" t="0"/>
            </a:stretch>
          </a:blipFill>
          <a:ln>
            <a:noFill/>
          </a:ln>
        </p:spPr>
      </p:sp>
      <p:sp>
        <p:nvSpPr>
          <p:cNvPr id="550" name="Google Shape;550;p33"/>
          <p:cNvSpPr/>
          <p:nvPr/>
        </p:nvSpPr>
        <p:spPr>
          <a:xfrm>
            <a:off x="3612189" y="2578125"/>
            <a:ext cx="1336246" cy="1608173"/>
          </a:xfrm>
          <a:custGeom>
            <a:rect b="b" l="l" r="r" t="t"/>
            <a:pathLst>
              <a:path extrusionOk="0" h="1608173" w="1336246">
                <a:moveTo>
                  <a:pt x="0" y="0"/>
                </a:moveTo>
                <a:lnTo>
                  <a:pt x="1336246" y="0"/>
                </a:lnTo>
                <a:lnTo>
                  <a:pt x="1336246" y="1608173"/>
                </a:lnTo>
                <a:lnTo>
                  <a:pt x="0" y="1608173"/>
                </a:lnTo>
                <a:lnTo>
                  <a:pt x="0" y="0"/>
                </a:lnTo>
                <a:close/>
              </a:path>
            </a:pathLst>
          </a:custGeom>
          <a:blipFill rotWithShape="1">
            <a:blip r:embed="rId21">
              <a:alphaModFix/>
            </a:blip>
            <a:stretch>
              <a:fillRect b="0" l="0" r="0" t="0"/>
            </a:stretch>
          </a:blipFill>
          <a:ln>
            <a:noFill/>
          </a:ln>
        </p:spPr>
      </p:sp>
      <p:sp>
        <p:nvSpPr>
          <p:cNvPr id="551" name="Google Shape;551;p33"/>
          <p:cNvSpPr/>
          <p:nvPr/>
        </p:nvSpPr>
        <p:spPr>
          <a:xfrm>
            <a:off x="8048747" y="2746880"/>
            <a:ext cx="1000358" cy="1270662"/>
          </a:xfrm>
          <a:custGeom>
            <a:rect b="b" l="l" r="r" t="t"/>
            <a:pathLst>
              <a:path extrusionOk="0" h="1270662" w="1000358">
                <a:moveTo>
                  <a:pt x="0" y="0"/>
                </a:moveTo>
                <a:lnTo>
                  <a:pt x="1000358" y="0"/>
                </a:lnTo>
                <a:lnTo>
                  <a:pt x="1000358" y="1270663"/>
                </a:lnTo>
                <a:lnTo>
                  <a:pt x="0" y="1270663"/>
                </a:lnTo>
                <a:lnTo>
                  <a:pt x="0" y="0"/>
                </a:lnTo>
                <a:close/>
              </a:path>
            </a:pathLst>
          </a:custGeom>
          <a:blipFill rotWithShape="1">
            <a:blip r:embed="rId22">
              <a:alphaModFix/>
            </a:blip>
            <a:stretch>
              <a:fillRect b="0" l="0" r="0" t="0"/>
            </a:stretch>
          </a:blipFill>
          <a:ln>
            <a:noFill/>
          </a:ln>
        </p:spPr>
      </p:sp>
      <p:sp>
        <p:nvSpPr>
          <p:cNvPr id="552" name="Google Shape;552;p33"/>
          <p:cNvSpPr/>
          <p:nvPr/>
        </p:nvSpPr>
        <p:spPr>
          <a:xfrm>
            <a:off x="11700037" y="1055275"/>
            <a:ext cx="1058664" cy="1096545"/>
          </a:xfrm>
          <a:custGeom>
            <a:rect b="b" l="l" r="r" t="t"/>
            <a:pathLst>
              <a:path extrusionOk="0" h="1096545" w="1058664">
                <a:moveTo>
                  <a:pt x="0" y="0"/>
                </a:moveTo>
                <a:lnTo>
                  <a:pt x="1058665" y="0"/>
                </a:lnTo>
                <a:lnTo>
                  <a:pt x="1058665" y="1096545"/>
                </a:lnTo>
                <a:lnTo>
                  <a:pt x="0" y="1096545"/>
                </a:lnTo>
                <a:lnTo>
                  <a:pt x="0" y="0"/>
                </a:lnTo>
                <a:close/>
              </a:path>
            </a:pathLst>
          </a:custGeom>
          <a:blipFill rotWithShape="1">
            <a:blip r:embed="rId23">
              <a:alphaModFix/>
            </a:blip>
            <a:stretch>
              <a:fillRect b="0" l="0" r="0" t="0"/>
            </a:stretch>
          </a:blipFill>
          <a:ln>
            <a:noFill/>
          </a:ln>
        </p:spPr>
      </p:sp>
      <p:sp>
        <p:nvSpPr>
          <p:cNvPr id="553" name="Google Shape;553;p33"/>
          <p:cNvSpPr/>
          <p:nvPr/>
        </p:nvSpPr>
        <p:spPr>
          <a:xfrm>
            <a:off x="12136893" y="2605322"/>
            <a:ext cx="1065045" cy="1553780"/>
          </a:xfrm>
          <a:custGeom>
            <a:rect b="b" l="l" r="r" t="t"/>
            <a:pathLst>
              <a:path extrusionOk="0" h="1553780" w="1065045">
                <a:moveTo>
                  <a:pt x="0" y="0"/>
                </a:moveTo>
                <a:lnTo>
                  <a:pt x="1065045" y="0"/>
                </a:lnTo>
                <a:lnTo>
                  <a:pt x="1065045" y="1553779"/>
                </a:lnTo>
                <a:lnTo>
                  <a:pt x="0" y="1553779"/>
                </a:lnTo>
                <a:lnTo>
                  <a:pt x="0" y="0"/>
                </a:lnTo>
                <a:close/>
              </a:path>
            </a:pathLst>
          </a:custGeom>
          <a:blipFill rotWithShape="1">
            <a:blip r:embed="rId24">
              <a:alphaModFix/>
            </a:blip>
            <a:stretch>
              <a:fillRect b="0" l="0" r="0" t="0"/>
            </a:stretch>
          </a:blipFill>
          <a:ln>
            <a:noFill/>
          </a:ln>
        </p:spPr>
      </p:sp>
      <p:sp>
        <p:nvSpPr>
          <p:cNvPr id="554" name="Google Shape;554;p33"/>
          <p:cNvSpPr/>
          <p:nvPr/>
        </p:nvSpPr>
        <p:spPr>
          <a:xfrm>
            <a:off x="3304973" y="6247198"/>
            <a:ext cx="1321986" cy="1264300"/>
          </a:xfrm>
          <a:custGeom>
            <a:rect b="b" l="l" r="r" t="t"/>
            <a:pathLst>
              <a:path extrusionOk="0" h="1264300" w="1321986">
                <a:moveTo>
                  <a:pt x="0" y="0"/>
                </a:moveTo>
                <a:lnTo>
                  <a:pt x="1321986" y="0"/>
                </a:lnTo>
                <a:lnTo>
                  <a:pt x="1321986" y="1264300"/>
                </a:lnTo>
                <a:lnTo>
                  <a:pt x="0" y="1264300"/>
                </a:lnTo>
                <a:lnTo>
                  <a:pt x="0" y="0"/>
                </a:lnTo>
                <a:close/>
              </a:path>
            </a:pathLst>
          </a:custGeom>
          <a:blipFill rotWithShape="1">
            <a:blip r:embed="rId25">
              <a:alphaModFix/>
            </a:blip>
            <a:stretch>
              <a:fillRect b="0" l="0" r="0" t="0"/>
            </a:stretch>
          </a:blipFill>
          <a:ln>
            <a:noFill/>
          </a:ln>
        </p:spPr>
      </p:sp>
      <p:sp>
        <p:nvSpPr>
          <p:cNvPr id="555" name="Google Shape;555;p33"/>
          <p:cNvSpPr/>
          <p:nvPr/>
        </p:nvSpPr>
        <p:spPr>
          <a:xfrm>
            <a:off x="7693608" y="6247198"/>
            <a:ext cx="760879" cy="1264300"/>
          </a:xfrm>
          <a:custGeom>
            <a:rect b="b" l="l" r="r" t="t"/>
            <a:pathLst>
              <a:path extrusionOk="0" h="1264300" w="760879">
                <a:moveTo>
                  <a:pt x="0" y="0"/>
                </a:moveTo>
                <a:lnTo>
                  <a:pt x="760878" y="0"/>
                </a:lnTo>
                <a:lnTo>
                  <a:pt x="760878" y="1264300"/>
                </a:lnTo>
                <a:lnTo>
                  <a:pt x="0" y="1264300"/>
                </a:lnTo>
                <a:lnTo>
                  <a:pt x="0" y="0"/>
                </a:lnTo>
                <a:close/>
              </a:path>
            </a:pathLst>
          </a:custGeom>
          <a:blipFill rotWithShape="1">
            <a:blip r:embed="rId26">
              <a:alphaModFix/>
            </a:blip>
            <a:stretch>
              <a:fillRect b="0" l="0" r="0" t="0"/>
            </a:stretch>
          </a:blipFill>
          <a:ln>
            <a:noFill/>
          </a:ln>
        </p:spPr>
      </p:sp>
      <p:sp>
        <p:nvSpPr>
          <p:cNvPr id="556" name="Google Shape;556;p33"/>
          <p:cNvSpPr/>
          <p:nvPr/>
        </p:nvSpPr>
        <p:spPr>
          <a:xfrm>
            <a:off x="16165747" y="2744275"/>
            <a:ext cx="1025337" cy="1275872"/>
          </a:xfrm>
          <a:custGeom>
            <a:rect b="b" l="l" r="r" t="t"/>
            <a:pathLst>
              <a:path extrusionOk="0" h="1275872" w="1025337">
                <a:moveTo>
                  <a:pt x="0" y="0"/>
                </a:moveTo>
                <a:lnTo>
                  <a:pt x="1025338" y="0"/>
                </a:lnTo>
                <a:lnTo>
                  <a:pt x="1025338" y="1275873"/>
                </a:lnTo>
                <a:lnTo>
                  <a:pt x="0" y="1275873"/>
                </a:lnTo>
                <a:lnTo>
                  <a:pt x="0" y="0"/>
                </a:lnTo>
                <a:close/>
              </a:path>
            </a:pathLst>
          </a:custGeom>
          <a:blipFill rotWithShape="1">
            <a:blip r:embed="rId27">
              <a:alphaModFix/>
            </a:blip>
            <a:stretch>
              <a:fillRect b="0" l="0" r="0" t="0"/>
            </a:stretch>
          </a:blipFill>
          <a:ln>
            <a:noFill/>
          </a:ln>
        </p:spPr>
      </p:sp>
      <p:sp>
        <p:nvSpPr>
          <p:cNvPr id="557" name="Google Shape;557;p33"/>
          <p:cNvSpPr/>
          <p:nvPr/>
        </p:nvSpPr>
        <p:spPr>
          <a:xfrm>
            <a:off x="16097532" y="4519673"/>
            <a:ext cx="1161768" cy="1442375"/>
          </a:xfrm>
          <a:custGeom>
            <a:rect b="b" l="l" r="r" t="t"/>
            <a:pathLst>
              <a:path extrusionOk="0" h="1442375" w="1161768">
                <a:moveTo>
                  <a:pt x="0" y="0"/>
                </a:moveTo>
                <a:lnTo>
                  <a:pt x="1161768" y="0"/>
                </a:lnTo>
                <a:lnTo>
                  <a:pt x="1161768" y="1442375"/>
                </a:lnTo>
                <a:lnTo>
                  <a:pt x="0" y="1442375"/>
                </a:lnTo>
                <a:lnTo>
                  <a:pt x="0" y="0"/>
                </a:lnTo>
                <a:close/>
              </a:path>
            </a:pathLst>
          </a:custGeom>
          <a:blipFill rotWithShape="1">
            <a:blip r:embed="rId28">
              <a:alphaModFix/>
            </a:blip>
            <a:stretch>
              <a:fillRect b="0" l="0" r="0" t="0"/>
            </a:stretch>
          </a:blipFill>
          <a:ln>
            <a:noFill/>
          </a:ln>
        </p:spPr>
      </p:sp>
      <p:sp>
        <p:nvSpPr>
          <p:cNvPr id="558" name="Google Shape;558;p33"/>
          <p:cNvSpPr/>
          <p:nvPr/>
        </p:nvSpPr>
        <p:spPr>
          <a:xfrm>
            <a:off x="9271091" y="1004335"/>
            <a:ext cx="1477878" cy="1198425"/>
          </a:xfrm>
          <a:custGeom>
            <a:rect b="b" l="l" r="r" t="t"/>
            <a:pathLst>
              <a:path extrusionOk="0" h="1198425" w="1477878">
                <a:moveTo>
                  <a:pt x="0" y="0"/>
                </a:moveTo>
                <a:lnTo>
                  <a:pt x="1477878" y="0"/>
                </a:lnTo>
                <a:lnTo>
                  <a:pt x="1477878" y="1198425"/>
                </a:lnTo>
                <a:lnTo>
                  <a:pt x="0" y="1198425"/>
                </a:lnTo>
                <a:lnTo>
                  <a:pt x="0" y="0"/>
                </a:lnTo>
                <a:close/>
              </a:path>
            </a:pathLst>
          </a:custGeom>
          <a:blipFill rotWithShape="1">
            <a:blip r:embed="rId29">
              <a:alphaModFix/>
            </a:blip>
            <a:stretch>
              <a:fillRect b="0" l="0" r="0" t="0"/>
            </a:stretch>
          </a:blipFill>
          <a:ln>
            <a:noFill/>
          </a:ln>
        </p:spPr>
      </p:sp>
      <p:sp>
        <p:nvSpPr>
          <p:cNvPr id="559" name="Google Shape;559;p33"/>
          <p:cNvSpPr/>
          <p:nvPr/>
        </p:nvSpPr>
        <p:spPr>
          <a:xfrm>
            <a:off x="6942369" y="914721"/>
            <a:ext cx="1377654" cy="1377654"/>
          </a:xfrm>
          <a:custGeom>
            <a:rect b="b" l="l" r="r" t="t"/>
            <a:pathLst>
              <a:path extrusionOk="0" h="1377654" w="1377654">
                <a:moveTo>
                  <a:pt x="0" y="0"/>
                </a:moveTo>
                <a:lnTo>
                  <a:pt x="1377654" y="0"/>
                </a:lnTo>
                <a:lnTo>
                  <a:pt x="1377654" y="1377654"/>
                </a:lnTo>
                <a:lnTo>
                  <a:pt x="0" y="1377654"/>
                </a:lnTo>
                <a:lnTo>
                  <a:pt x="0" y="0"/>
                </a:lnTo>
                <a:close/>
              </a:path>
            </a:pathLst>
          </a:custGeom>
          <a:blipFill rotWithShape="1">
            <a:blip r:embed="rId30">
              <a:alphaModFix/>
            </a:blip>
            <a:stretch>
              <a:fillRect b="0" l="0" r="0" t="0"/>
            </a:stretch>
          </a:blipFill>
          <a:ln>
            <a:noFill/>
          </a:ln>
        </p:spPr>
      </p:sp>
      <p:sp>
        <p:nvSpPr>
          <p:cNvPr id="560" name="Google Shape;560;p33"/>
          <p:cNvSpPr/>
          <p:nvPr/>
        </p:nvSpPr>
        <p:spPr>
          <a:xfrm>
            <a:off x="4752956" y="1027155"/>
            <a:ext cx="1238345" cy="1152786"/>
          </a:xfrm>
          <a:custGeom>
            <a:rect b="b" l="l" r="r" t="t"/>
            <a:pathLst>
              <a:path extrusionOk="0" h="1152786" w="1238345">
                <a:moveTo>
                  <a:pt x="0" y="0"/>
                </a:moveTo>
                <a:lnTo>
                  <a:pt x="1238344" y="0"/>
                </a:lnTo>
                <a:lnTo>
                  <a:pt x="1238344" y="1152786"/>
                </a:lnTo>
                <a:lnTo>
                  <a:pt x="0" y="1152786"/>
                </a:lnTo>
                <a:lnTo>
                  <a:pt x="0" y="0"/>
                </a:lnTo>
                <a:close/>
              </a:path>
            </a:pathLst>
          </a:custGeom>
          <a:blipFill rotWithShape="1">
            <a:blip r:embed="rId31">
              <a:alphaModFix/>
            </a:blip>
            <a:stretch>
              <a:fillRect b="0" l="0" r="0" t="0"/>
            </a:stretch>
          </a:blipFill>
          <a:ln>
            <a:noFill/>
          </a:ln>
        </p:spPr>
      </p:sp>
      <p:sp>
        <p:nvSpPr>
          <p:cNvPr id="561" name="Google Shape;561;p33"/>
          <p:cNvSpPr/>
          <p:nvPr/>
        </p:nvSpPr>
        <p:spPr>
          <a:xfrm>
            <a:off x="16165747" y="932826"/>
            <a:ext cx="1114618" cy="1341444"/>
          </a:xfrm>
          <a:custGeom>
            <a:rect b="b" l="l" r="r" t="t"/>
            <a:pathLst>
              <a:path extrusionOk="0" h="1341444" w="1114618">
                <a:moveTo>
                  <a:pt x="0" y="0"/>
                </a:moveTo>
                <a:lnTo>
                  <a:pt x="1114618" y="0"/>
                </a:lnTo>
                <a:lnTo>
                  <a:pt x="1114618" y="1341444"/>
                </a:lnTo>
                <a:lnTo>
                  <a:pt x="0" y="1341444"/>
                </a:lnTo>
                <a:lnTo>
                  <a:pt x="0" y="0"/>
                </a:lnTo>
                <a:close/>
              </a:path>
            </a:pathLst>
          </a:custGeom>
          <a:blipFill rotWithShape="1">
            <a:blip r:embed="rId21">
              <a:alphaModFix/>
            </a:blip>
            <a:stretch>
              <a:fillRect b="0" l="0" r="0" t="0"/>
            </a:stretch>
          </a:blipFill>
          <a:ln>
            <a:noFill/>
          </a:ln>
        </p:spPr>
      </p:sp>
      <p:sp>
        <p:nvSpPr>
          <p:cNvPr id="562" name="Google Shape;562;p33"/>
          <p:cNvSpPr/>
          <p:nvPr/>
        </p:nvSpPr>
        <p:spPr>
          <a:xfrm>
            <a:off x="2705580" y="981930"/>
            <a:ext cx="1096307" cy="1243235"/>
          </a:xfrm>
          <a:custGeom>
            <a:rect b="b" l="l" r="r" t="t"/>
            <a:pathLst>
              <a:path extrusionOk="0" h="1243235" w="1096307">
                <a:moveTo>
                  <a:pt x="0" y="0"/>
                </a:moveTo>
                <a:lnTo>
                  <a:pt x="1096308" y="0"/>
                </a:lnTo>
                <a:lnTo>
                  <a:pt x="1096308" y="1243235"/>
                </a:lnTo>
                <a:lnTo>
                  <a:pt x="0" y="1243235"/>
                </a:lnTo>
                <a:lnTo>
                  <a:pt x="0" y="0"/>
                </a:lnTo>
                <a:close/>
              </a:path>
            </a:pathLst>
          </a:custGeom>
          <a:blipFill rotWithShape="1">
            <a:blip r:embed="rId32">
              <a:alphaModFix/>
            </a:blip>
            <a:stretch>
              <a:fillRect b="0" l="0" r="0" t="0"/>
            </a:stretch>
          </a:blipFill>
          <a:ln>
            <a:noFill/>
          </a:ln>
        </p:spPr>
      </p:sp>
      <p:sp>
        <p:nvSpPr>
          <p:cNvPr id="563" name="Google Shape;563;p33"/>
          <p:cNvSpPr/>
          <p:nvPr/>
        </p:nvSpPr>
        <p:spPr>
          <a:xfrm>
            <a:off x="14122173" y="8390843"/>
            <a:ext cx="794739" cy="718155"/>
          </a:xfrm>
          <a:custGeom>
            <a:rect b="b" l="l" r="r" t="t"/>
            <a:pathLst>
              <a:path extrusionOk="0" h="718155" w="794739">
                <a:moveTo>
                  <a:pt x="0" y="0"/>
                </a:moveTo>
                <a:lnTo>
                  <a:pt x="794740" y="0"/>
                </a:lnTo>
                <a:lnTo>
                  <a:pt x="794740" y="718156"/>
                </a:lnTo>
                <a:lnTo>
                  <a:pt x="0" y="718156"/>
                </a:lnTo>
                <a:lnTo>
                  <a:pt x="0" y="0"/>
                </a:lnTo>
                <a:close/>
              </a:path>
            </a:pathLst>
          </a:custGeom>
          <a:blipFill rotWithShape="1">
            <a:blip r:embed="rId33">
              <a:alphaModFix/>
            </a:blip>
            <a:stretch>
              <a:fillRect b="0" l="0" r="0" t="0"/>
            </a:stretch>
          </a:blipFill>
          <a:ln>
            <a:noFill/>
          </a:ln>
        </p:spPr>
      </p:sp>
      <p:sp>
        <p:nvSpPr>
          <p:cNvPr id="564" name="Google Shape;564;p33"/>
          <p:cNvSpPr/>
          <p:nvPr/>
        </p:nvSpPr>
        <p:spPr>
          <a:xfrm>
            <a:off x="11994528" y="8406000"/>
            <a:ext cx="776202" cy="687842"/>
          </a:xfrm>
          <a:custGeom>
            <a:rect b="b" l="l" r="r" t="t"/>
            <a:pathLst>
              <a:path extrusionOk="0" h="687842" w="776202">
                <a:moveTo>
                  <a:pt x="0" y="0"/>
                </a:moveTo>
                <a:lnTo>
                  <a:pt x="776201" y="0"/>
                </a:lnTo>
                <a:lnTo>
                  <a:pt x="776201" y="687842"/>
                </a:lnTo>
                <a:lnTo>
                  <a:pt x="0" y="687842"/>
                </a:lnTo>
                <a:lnTo>
                  <a:pt x="0" y="0"/>
                </a:lnTo>
                <a:close/>
              </a:path>
            </a:pathLst>
          </a:custGeom>
          <a:blipFill rotWithShape="1">
            <a:blip r:embed="rId34">
              <a:alphaModFix/>
            </a:blip>
            <a:stretch>
              <a:fillRect b="0" l="0" r="0" t="0"/>
            </a:stretch>
          </a:blipFill>
          <a:ln>
            <a:noFill/>
          </a:ln>
        </p:spPr>
      </p:sp>
      <p:sp>
        <p:nvSpPr>
          <p:cNvPr id="565" name="Google Shape;565;p33"/>
          <p:cNvSpPr/>
          <p:nvPr/>
        </p:nvSpPr>
        <p:spPr>
          <a:xfrm>
            <a:off x="9917212" y="8398863"/>
            <a:ext cx="725871" cy="702116"/>
          </a:xfrm>
          <a:custGeom>
            <a:rect b="b" l="l" r="r" t="t"/>
            <a:pathLst>
              <a:path extrusionOk="0" h="702116" w="725871">
                <a:moveTo>
                  <a:pt x="0" y="0"/>
                </a:moveTo>
                <a:lnTo>
                  <a:pt x="725872" y="0"/>
                </a:lnTo>
                <a:lnTo>
                  <a:pt x="725872" y="702116"/>
                </a:lnTo>
                <a:lnTo>
                  <a:pt x="0" y="702116"/>
                </a:lnTo>
                <a:lnTo>
                  <a:pt x="0" y="0"/>
                </a:lnTo>
                <a:close/>
              </a:path>
            </a:pathLst>
          </a:custGeom>
          <a:blipFill rotWithShape="1">
            <a:blip r:embed="rId35">
              <a:alphaModFix/>
            </a:blip>
            <a:stretch>
              <a:fillRect b="0" l="0" r="0" t="0"/>
            </a:stretch>
          </a:blipFill>
          <a:ln>
            <a:noFill/>
          </a:ln>
        </p:spPr>
      </p:sp>
      <p:sp>
        <p:nvSpPr>
          <p:cNvPr id="566" name="Google Shape;566;p33"/>
          <p:cNvSpPr/>
          <p:nvPr/>
        </p:nvSpPr>
        <p:spPr>
          <a:xfrm>
            <a:off x="16268357" y="8398863"/>
            <a:ext cx="720454" cy="702116"/>
          </a:xfrm>
          <a:custGeom>
            <a:rect b="b" l="l" r="r" t="t"/>
            <a:pathLst>
              <a:path extrusionOk="0" h="702116" w="720454">
                <a:moveTo>
                  <a:pt x="0" y="0"/>
                </a:moveTo>
                <a:lnTo>
                  <a:pt x="720454" y="0"/>
                </a:lnTo>
                <a:lnTo>
                  <a:pt x="720454" y="702116"/>
                </a:lnTo>
                <a:lnTo>
                  <a:pt x="0" y="702116"/>
                </a:lnTo>
                <a:lnTo>
                  <a:pt x="0" y="0"/>
                </a:lnTo>
                <a:close/>
              </a:path>
            </a:pathLst>
          </a:custGeom>
          <a:blipFill rotWithShape="1">
            <a:blip r:embed="rId36">
              <a:alphaModFix/>
            </a:blip>
            <a:stretch>
              <a:fillRect b="0" l="0" r="0" t="0"/>
            </a:stretch>
          </a:blipFill>
          <a:ln>
            <a:noFill/>
          </a:ln>
        </p:spPr>
      </p:sp>
      <p:sp>
        <p:nvSpPr>
          <p:cNvPr id="567" name="Google Shape;567;p33"/>
          <p:cNvSpPr/>
          <p:nvPr/>
        </p:nvSpPr>
        <p:spPr>
          <a:xfrm>
            <a:off x="946289" y="8317030"/>
            <a:ext cx="958110" cy="865783"/>
          </a:xfrm>
          <a:custGeom>
            <a:rect b="b" l="l" r="r" t="t"/>
            <a:pathLst>
              <a:path extrusionOk="0" h="865783" w="958110">
                <a:moveTo>
                  <a:pt x="0" y="0"/>
                </a:moveTo>
                <a:lnTo>
                  <a:pt x="958110" y="0"/>
                </a:lnTo>
                <a:lnTo>
                  <a:pt x="958110" y="865782"/>
                </a:lnTo>
                <a:lnTo>
                  <a:pt x="0" y="865782"/>
                </a:lnTo>
                <a:lnTo>
                  <a:pt x="0" y="0"/>
                </a:lnTo>
                <a:close/>
              </a:path>
            </a:pathLst>
          </a:custGeom>
          <a:blipFill rotWithShape="1">
            <a:blip r:embed="rId33">
              <a:alphaModFix/>
            </a:blip>
            <a:stretch>
              <a:fillRect b="0" l="0" r="0" t="0"/>
            </a:stretch>
          </a:blipFill>
          <a:ln>
            <a:noFill/>
          </a:ln>
        </p:spPr>
      </p:sp>
      <p:sp>
        <p:nvSpPr>
          <p:cNvPr id="568" name="Google Shape;568;p33"/>
          <p:cNvSpPr/>
          <p:nvPr/>
        </p:nvSpPr>
        <p:spPr>
          <a:xfrm>
            <a:off x="7557761" y="8345801"/>
            <a:ext cx="1008008" cy="808239"/>
          </a:xfrm>
          <a:custGeom>
            <a:rect b="b" l="l" r="r" t="t"/>
            <a:pathLst>
              <a:path extrusionOk="0" h="808239" w="1008008">
                <a:moveTo>
                  <a:pt x="0" y="0"/>
                </a:moveTo>
                <a:lnTo>
                  <a:pt x="1008007" y="0"/>
                </a:lnTo>
                <a:lnTo>
                  <a:pt x="1008007" y="808239"/>
                </a:lnTo>
                <a:lnTo>
                  <a:pt x="0" y="808239"/>
                </a:lnTo>
                <a:lnTo>
                  <a:pt x="0" y="0"/>
                </a:lnTo>
                <a:close/>
              </a:path>
            </a:pathLst>
          </a:custGeom>
          <a:blipFill rotWithShape="1">
            <a:blip r:embed="rId37">
              <a:alphaModFix/>
            </a:blip>
            <a:stretch>
              <a:fillRect b="0" l="0" r="0" t="0"/>
            </a:stretch>
          </a:blipFill>
          <a:ln>
            <a:noFill/>
          </a:ln>
        </p:spPr>
      </p:sp>
      <p:sp>
        <p:nvSpPr>
          <p:cNvPr id="569" name="Google Shape;569;p33"/>
          <p:cNvSpPr/>
          <p:nvPr/>
        </p:nvSpPr>
        <p:spPr>
          <a:xfrm>
            <a:off x="5449511" y="8345801"/>
            <a:ext cx="756806" cy="808239"/>
          </a:xfrm>
          <a:custGeom>
            <a:rect b="b" l="l" r="r" t="t"/>
            <a:pathLst>
              <a:path extrusionOk="0" h="808239" w="756806">
                <a:moveTo>
                  <a:pt x="0" y="0"/>
                </a:moveTo>
                <a:lnTo>
                  <a:pt x="756806" y="0"/>
                </a:lnTo>
                <a:lnTo>
                  <a:pt x="756806" y="808239"/>
                </a:lnTo>
                <a:lnTo>
                  <a:pt x="0" y="808239"/>
                </a:lnTo>
                <a:lnTo>
                  <a:pt x="0" y="0"/>
                </a:lnTo>
                <a:close/>
              </a:path>
            </a:pathLst>
          </a:custGeom>
          <a:blipFill rotWithShape="1">
            <a:blip r:embed="rId38">
              <a:alphaModFix/>
            </a:blip>
            <a:stretch>
              <a:fillRect b="0" l="0" r="0" t="0"/>
            </a:stretch>
          </a:blipFill>
          <a:ln>
            <a:noFill/>
          </a:ln>
        </p:spPr>
      </p:sp>
      <p:sp>
        <p:nvSpPr>
          <p:cNvPr id="570" name="Google Shape;570;p33"/>
          <p:cNvSpPr/>
          <p:nvPr/>
        </p:nvSpPr>
        <p:spPr>
          <a:xfrm>
            <a:off x="3255842" y="8255024"/>
            <a:ext cx="842224" cy="989794"/>
          </a:xfrm>
          <a:custGeom>
            <a:rect b="b" l="l" r="r" t="t"/>
            <a:pathLst>
              <a:path extrusionOk="0" h="989794" w="842224">
                <a:moveTo>
                  <a:pt x="0" y="0"/>
                </a:moveTo>
                <a:lnTo>
                  <a:pt x="842225" y="0"/>
                </a:lnTo>
                <a:lnTo>
                  <a:pt x="842225" y="989794"/>
                </a:lnTo>
                <a:lnTo>
                  <a:pt x="0" y="989794"/>
                </a:lnTo>
                <a:lnTo>
                  <a:pt x="0" y="0"/>
                </a:lnTo>
                <a:close/>
              </a:path>
            </a:pathLst>
          </a:custGeom>
          <a:blipFill rotWithShape="1">
            <a:blip r:embed="rId39">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574" name="Shape 574"/>
        <p:cNvGrpSpPr/>
        <p:nvPr/>
      </p:nvGrpSpPr>
      <p:grpSpPr>
        <a:xfrm>
          <a:off x="0" y="0"/>
          <a:ext cx="0" cy="0"/>
          <a:chOff x="0" y="0"/>
          <a:chExt cx="0" cy="0"/>
        </a:xfrm>
      </p:grpSpPr>
      <p:grpSp>
        <p:nvGrpSpPr>
          <p:cNvPr id="575" name="Google Shape;575;p34"/>
          <p:cNvGrpSpPr/>
          <p:nvPr/>
        </p:nvGrpSpPr>
        <p:grpSpPr>
          <a:xfrm>
            <a:off x="307202" y="307202"/>
            <a:ext cx="17673596" cy="9672596"/>
            <a:chOff x="0" y="0"/>
            <a:chExt cx="4654774" cy="2547515"/>
          </a:xfrm>
        </p:grpSpPr>
        <p:sp>
          <p:nvSpPr>
            <p:cNvPr id="576" name="Google Shape;576;p34"/>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4"/>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8" name="Google Shape;578;p34"/>
          <p:cNvSpPr/>
          <p:nvPr/>
        </p:nvSpPr>
        <p:spPr>
          <a:xfrm>
            <a:off x="1722803" y="1382709"/>
            <a:ext cx="7521582" cy="752158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5F2"/>
          </a:solidFill>
          <a:ln cap="sq" cmpd="sng" w="38100">
            <a:solidFill>
              <a:srgbClr val="BBA5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9" name="Google Shape;579;p34"/>
          <p:cNvPicPr preferRelativeResize="0"/>
          <p:nvPr/>
        </p:nvPicPr>
        <p:blipFill>
          <a:blip r:embed="rId3">
            <a:alphaModFix/>
          </a:blip>
          <a:stretch>
            <a:fillRect/>
          </a:stretch>
        </p:blipFill>
        <p:spPr>
          <a:xfrm>
            <a:off x="1895275" y="1549960"/>
            <a:ext cx="7175500" cy="7188206"/>
          </a:xfrm>
          <a:prstGeom prst="rect">
            <a:avLst/>
          </a:prstGeom>
          <a:noFill/>
          <a:ln>
            <a:noFill/>
          </a:ln>
        </p:spPr>
      </p:pic>
      <p:pic>
        <p:nvPicPr>
          <p:cNvPr id="580" name="Google Shape;580;p34"/>
          <p:cNvPicPr preferRelativeResize="0"/>
          <p:nvPr/>
        </p:nvPicPr>
        <p:blipFill>
          <a:blip r:embed="rId4">
            <a:alphaModFix/>
          </a:blip>
          <a:stretch>
            <a:fillRect/>
          </a:stretch>
        </p:blipFill>
        <p:spPr>
          <a:xfrm>
            <a:off x="11279898" y="3093509"/>
            <a:ext cx="4687012" cy="1168575"/>
          </a:xfrm>
          <a:prstGeom prst="rect">
            <a:avLst/>
          </a:prstGeom>
          <a:noFill/>
          <a:ln>
            <a:noFill/>
          </a:ln>
        </p:spPr>
      </p:pic>
      <p:sp>
        <p:nvSpPr>
          <p:cNvPr id="581" name="Google Shape;581;p34"/>
          <p:cNvSpPr/>
          <p:nvPr/>
        </p:nvSpPr>
        <p:spPr>
          <a:xfrm>
            <a:off x="8655850" y="132683"/>
            <a:ext cx="2630423" cy="3165717"/>
          </a:xfrm>
          <a:custGeom>
            <a:rect b="b" l="l" r="r" t="t"/>
            <a:pathLst>
              <a:path extrusionOk="0" h="3165717" w="2630423">
                <a:moveTo>
                  <a:pt x="0" y="0"/>
                </a:moveTo>
                <a:lnTo>
                  <a:pt x="2630423" y="0"/>
                </a:lnTo>
                <a:lnTo>
                  <a:pt x="2630423" y="3165717"/>
                </a:lnTo>
                <a:lnTo>
                  <a:pt x="0" y="3165717"/>
                </a:lnTo>
                <a:lnTo>
                  <a:pt x="0" y="0"/>
                </a:lnTo>
                <a:close/>
              </a:path>
            </a:pathLst>
          </a:custGeom>
          <a:blipFill rotWithShape="1">
            <a:blip r:embed="rId5">
              <a:alphaModFix/>
            </a:blip>
            <a:stretch>
              <a:fillRect b="0" l="0" r="0" t="0"/>
            </a:stretch>
          </a:blipFill>
          <a:ln>
            <a:noFill/>
          </a:ln>
        </p:spPr>
      </p:sp>
      <p:sp>
        <p:nvSpPr>
          <p:cNvPr id="582" name="Google Shape;582;p34"/>
          <p:cNvSpPr/>
          <p:nvPr/>
        </p:nvSpPr>
        <p:spPr>
          <a:xfrm>
            <a:off x="499039" y="7444890"/>
            <a:ext cx="3312496" cy="3756439"/>
          </a:xfrm>
          <a:custGeom>
            <a:rect b="b" l="l" r="r" t="t"/>
            <a:pathLst>
              <a:path extrusionOk="0" h="3756439" w="3312496">
                <a:moveTo>
                  <a:pt x="0" y="0"/>
                </a:moveTo>
                <a:lnTo>
                  <a:pt x="3312497" y="0"/>
                </a:lnTo>
                <a:lnTo>
                  <a:pt x="3312497" y="3756440"/>
                </a:lnTo>
                <a:lnTo>
                  <a:pt x="0" y="3756440"/>
                </a:lnTo>
                <a:lnTo>
                  <a:pt x="0" y="0"/>
                </a:lnTo>
                <a:close/>
              </a:path>
            </a:pathLst>
          </a:custGeom>
          <a:blipFill rotWithShape="1">
            <a:blip r:embed="rId6">
              <a:alphaModFix/>
            </a:blip>
            <a:stretch>
              <a:fillRect b="0" l="0" r="0" t="0"/>
            </a:stretch>
          </a:blipFill>
          <a:ln>
            <a:noFill/>
          </a:ln>
        </p:spPr>
      </p:sp>
      <p:sp>
        <p:nvSpPr>
          <p:cNvPr id="583" name="Google Shape;583;p34"/>
          <p:cNvSpPr txBox="1"/>
          <p:nvPr/>
        </p:nvSpPr>
        <p:spPr>
          <a:xfrm>
            <a:off x="11032627" y="1111661"/>
            <a:ext cx="5181540" cy="1085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100" u="none" cap="none" strike="noStrike">
                <a:solidFill>
                  <a:srgbClr val="BBA573"/>
                </a:solidFill>
                <a:latin typeface="Playfair Display"/>
                <a:ea typeface="Playfair Display"/>
                <a:cs typeface="Playfair Display"/>
                <a:sym typeface="Playfair Display"/>
              </a:rPr>
              <a:t>Credits</a:t>
            </a:r>
            <a:endParaRPr/>
          </a:p>
        </p:txBody>
      </p:sp>
      <p:sp>
        <p:nvSpPr>
          <p:cNvPr id="584" name="Google Shape;584;p34"/>
          <p:cNvSpPr txBox="1"/>
          <p:nvPr/>
        </p:nvSpPr>
        <p:spPr>
          <a:xfrm>
            <a:off x="10781466" y="4632898"/>
            <a:ext cx="5683862"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This presentation template is free for everyone to use thanks to the following:</a:t>
            </a:r>
            <a:endParaRPr/>
          </a:p>
        </p:txBody>
      </p:sp>
      <p:sp>
        <p:nvSpPr>
          <p:cNvPr id="585" name="Google Shape;585;p34"/>
          <p:cNvSpPr txBox="1"/>
          <p:nvPr/>
        </p:nvSpPr>
        <p:spPr>
          <a:xfrm>
            <a:off x="11032627" y="6219446"/>
            <a:ext cx="5181540"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for the presentation template</a:t>
            </a:r>
            <a:endParaRPr/>
          </a:p>
        </p:txBody>
      </p:sp>
      <p:sp>
        <p:nvSpPr>
          <p:cNvPr id="586" name="Google Shape;586;p34"/>
          <p:cNvSpPr txBox="1"/>
          <p:nvPr/>
        </p:nvSpPr>
        <p:spPr>
          <a:xfrm>
            <a:off x="11032627" y="7401815"/>
            <a:ext cx="5181540"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for the photos</a:t>
            </a:r>
            <a:endParaRPr/>
          </a:p>
        </p:txBody>
      </p:sp>
      <p:sp>
        <p:nvSpPr>
          <p:cNvPr id="587" name="Google Shape;587;p34"/>
          <p:cNvSpPr txBox="1"/>
          <p:nvPr/>
        </p:nvSpPr>
        <p:spPr>
          <a:xfrm>
            <a:off x="12123334" y="5767008"/>
            <a:ext cx="3000126"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37422F"/>
                </a:solidFill>
                <a:latin typeface="Assistant"/>
                <a:ea typeface="Assistant"/>
                <a:cs typeface="Assistant"/>
                <a:sym typeface="Assistant"/>
              </a:rPr>
              <a:t>SlidesCarnival</a:t>
            </a:r>
            <a:endParaRPr/>
          </a:p>
        </p:txBody>
      </p:sp>
      <p:sp>
        <p:nvSpPr>
          <p:cNvPr id="588" name="Google Shape;588;p34"/>
          <p:cNvSpPr txBox="1"/>
          <p:nvPr/>
        </p:nvSpPr>
        <p:spPr>
          <a:xfrm>
            <a:off x="12123334" y="6949378"/>
            <a:ext cx="3000126"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37422F"/>
                </a:solidFill>
                <a:latin typeface="Assistant"/>
                <a:ea typeface="Assistant"/>
                <a:cs typeface="Assistant"/>
                <a:sym typeface="Assistant"/>
              </a:rPr>
              <a:t>Pexels</a:t>
            </a:r>
            <a:endParaRPr/>
          </a:p>
        </p:txBody>
      </p:sp>
      <p:sp>
        <p:nvSpPr>
          <p:cNvPr id="589" name="Google Shape;589;p34"/>
          <p:cNvSpPr txBox="1"/>
          <p:nvPr/>
        </p:nvSpPr>
        <p:spPr>
          <a:xfrm>
            <a:off x="11032627" y="8343435"/>
            <a:ext cx="5181540" cy="7124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4200" u="none" cap="none" strike="noStrike">
                <a:solidFill>
                  <a:srgbClr val="BBA573"/>
                </a:solidFill>
                <a:latin typeface="Assistant"/>
                <a:ea typeface="Assistant"/>
                <a:cs typeface="Assistant"/>
                <a:sym typeface="Assistant"/>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116" name="Shape 116"/>
        <p:cNvGrpSpPr/>
        <p:nvPr/>
      </p:nvGrpSpPr>
      <p:grpSpPr>
        <a:xfrm>
          <a:off x="0" y="0"/>
          <a:ext cx="0" cy="0"/>
          <a:chOff x="0" y="0"/>
          <a:chExt cx="0" cy="0"/>
        </a:xfrm>
      </p:grpSpPr>
      <p:grpSp>
        <p:nvGrpSpPr>
          <p:cNvPr id="117" name="Google Shape;117;p15"/>
          <p:cNvGrpSpPr/>
          <p:nvPr/>
        </p:nvGrpSpPr>
        <p:grpSpPr>
          <a:xfrm>
            <a:off x="307202" y="307202"/>
            <a:ext cx="17673596" cy="9672596"/>
            <a:chOff x="0" y="0"/>
            <a:chExt cx="4654774" cy="2547515"/>
          </a:xfrm>
        </p:grpSpPr>
        <p:sp>
          <p:nvSpPr>
            <p:cNvPr id="118" name="Google Shape;118;p15"/>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15"/>
          <p:cNvGrpSpPr/>
          <p:nvPr/>
        </p:nvGrpSpPr>
        <p:grpSpPr>
          <a:xfrm>
            <a:off x="904985" y="2730935"/>
            <a:ext cx="9725458" cy="6654030"/>
            <a:chOff x="0" y="-38100"/>
            <a:chExt cx="2561437" cy="1752502"/>
          </a:xfrm>
        </p:grpSpPr>
        <p:sp>
          <p:nvSpPr>
            <p:cNvPr id="121" name="Google Shape;121;p15"/>
            <p:cNvSpPr/>
            <p:nvPr/>
          </p:nvSpPr>
          <p:spPr>
            <a:xfrm>
              <a:off x="0" y="0"/>
              <a:ext cx="2561437" cy="1714402"/>
            </a:xfrm>
            <a:custGeom>
              <a:rect b="b" l="l" r="r" t="t"/>
              <a:pathLst>
                <a:path extrusionOk="0" h="1714402" w="2561437">
                  <a:moveTo>
                    <a:pt x="0" y="0"/>
                  </a:moveTo>
                  <a:lnTo>
                    <a:pt x="2561437" y="0"/>
                  </a:lnTo>
                  <a:lnTo>
                    <a:pt x="2561437" y="1714402"/>
                  </a:lnTo>
                  <a:lnTo>
                    <a:pt x="0" y="1714402"/>
                  </a:lnTo>
                  <a:close/>
                </a:path>
              </a:pathLst>
            </a:custGeom>
            <a:solidFill>
              <a:srgbClr val="000000">
                <a:alpha val="0"/>
              </a:srgbClr>
            </a:solidFill>
            <a:ln cap="sq" cmpd="sng" w="38100">
              <a:solidFill>
                <a:srgbClr val="BBA573"/>
              </a:solidFill>
              <a:prstDash val="solid"/>
              <a:miter lim="8000"/>
              <a:headEnd len="sm" w="sm" type="none"/>
              <a:tailEnd len="sm" w="sm" type="none"/>
            </a:ln>
          </p:spPr>
        </p:sp>
        <p:sp>
          <p:nvSpPr>
            <p:cNvPr id="122" name="Google Shape;122;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3" name="Google Shape;123;p15"/>
          <p:cNvPicPr preferRelativeResize="0"/>
          <p:nvPr/>
        </p:nvPicPr>
        <p:blipFill rotWithShape="1">
          <a:blip r:embed="rId3">
            <a:alphaModFix/>
          </a:blip>
          <a:srcRect b="11886" l="0" r="0" t="44108"/>
          <a:stretch/>
        </p:blipFill>
        <p:spPr>
          <a:xfrm>
            <a:off x="1028700" y="3002261"/>
            <a:ext cx="9478028" cy="6256039"/>
          </a:xfrm>
          <a:prstGeom prst="rect">
            <a:avLst/>
          </a:prstGeom>
          <a:noFill/>
          <a:ln>
            <a:noFill/>
          </a:ln>
        </p:spPr>
      </p:pic>
      <p:sp>
        <p:nvSpPr>
          <p:cNvPr id="124" name="Google Shape;124;p15"/>
          <p:cNvSpPr txBox="1"/>
          <p:nvPr/>
        </p:nvSpPr>
        <p:spPr>
          <a:xfrm>
            <a:off x="3460283" y="931943"/>
            <a:ext cx="11367435"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Table Of Contents</a:t>
            </a:r>
            <a:endParaRPr/>
          </a:p>
        </p:txBody>
      </p:sp>
      <p:sp>
        <p:nvSpPr>
          <p:cNvPr id="125" name="Google Shape;125;p15"/>
          <p:cNvSpPr/>
          <p:nvPr/>
        </p:nvSpPr>
        <p:spPr>
          <a:xfrm flipH="1" rot="-1822428">
            <a:off x="15396174" y="619390"/>
            <a:ext cx="2571482" cy="2946490"/>
          </a:xfrm>
          <a:custGeom>
            <a:rect b="b" l="l" r="r" t="t"/>
            <a:pathLst>
              <a:path extrusionOk="0" h="2946490" w="2571482">
                <a:moveTo>
                  <a:pt x="2571482" y="0"/>
                </a:moveTo>
                <a:lnTo>
                  <a:pt x="0" y="0"/>
                </a:lnTo>
                <a:lnTo>
                  <a:pt x="0" y="2946490"/>
                </a:lnTo>
                <a:lnTo>
                  <a:pt x="2571482" y="2946490"/>
                </a:lnTo>
                <a:lnTo>
                  <a:pt x="2571482" y="0"/>
                </a:lnTo>
                <a:close/>
              </a:path>
            </a:pathLst>
          </a:custGeom>
          <a:blipFill rotWithShape="1">
            <a:blip r:embed="rId4">
              <a:alphaModFix/>
            </a:blip>
            <a:stretch>
              <a:fillRect b="0" l="0" r="0" t="0"/>
            </a:stretch>
          </a:blipFill>
          <a:ln>
            <a:noFill/>
          </a:ln>
        </p:spPr>
      </p:sp>
      <p:sp>
        <p:nvSpPr>
          <p:cNvPr id="126" name="Google Shape;126;p15"/>
          <p:cNvSpPr txBox="1"/>
          <p:nvPr/>
        </p:nvSpPr>
        <p:spPr>
          <a:xfrm>
            <a:off x="13843753" y="3002261"/>
            <a:ext cx="3306074" cy="48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BBA573"/>
                </a:solidFill>
                <a:latin typeface="Assistant SemiBold"/>
                <a:ea typeface="Assistant SemiBold"/>
                <a:cs typeface="Assistant SemiBold"/>
                <a:sym typeface="Assistant SemiBold"/>
              </a:rPr>
              <a:t>Introduction</a:t>
            </a:r>
            <a:endParaRPr/>
          </a:p>
        </p:txBody>
      </p:sp>
      <p:sp>
        <p:nvSpPr>
          <p:cNvPr id="127" name="Google Shape;127;p15"/>
          <p:cNvSpPr txBox="1"/>
          <p:nvPr/>
        </p:nvSpPr>
        <p:spPr>
          <a:xfrm>
            <a:off x="13843753" y="3613106"/>
            <a:ext cx="33060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Elaborate on what</a:t>
            </a:r>
            <a:endParaRPr/>
          </a:p>
          <a:p>
            <a:pPr indent="0" lvl="1"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you want to discuss.</a:t>
            </a:r>
            <a:endParaRPr/>
          </a:p>
        </p:txBody>
      </p:sp>
      <p:sp>
        <p:nvSpPr>
          <p:cNvPr id="128" name="Google Shape;128;p15"/>
          <p:cNvSpPr txBox="1"/>
          <p:nvPr/>
        </p:nvSpPr>
        <p:spPr>
          <a:xfrm>
            <a:off x="11087866" y="2141618"/>
            <a:ext cx="2496125" cy="2445186"/>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US" sz="16044" u="none" cap="none" strike="noStrike">
                <a:solidFill>
                  <a:srgbClr val="BBA573"/>
                </a:solidFill>
                <a:latin typeface="Playfair Display"/>
                <a:ea typeface="Playfair Display"/>
                <a:cs typeface="Playfair Display"/>
                <a:sym typeface="Playfair Display"/>
              </a:rPr>
              <a:t>01</a:t>
            </a:r>
            <a:endParaRPr/>
          </a:p>
        </p:txBody>
      </p:sp>
      <p:sp>
        <p:nvSpPr>
          <p:cNvPr id="129" name="Google Shape;129;p15"/>
          <p:cNvSpPr txBox="1"/>
          <p:nvPr/>
        </p:nvSpPr>
        <p:spPr>
          <a:xfrm>
            <a:off x="13843753" y="5357112"/>
            <a:ext cx="330607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BBA573"/>
                </a:solidFill>
                <a:latin typeface="Assistant SemiBold"/>
                <a:ea typeface="Assistant SemiBold"/>
                <a:cs typeface="Assistant SemiBold"/>
                <a:sym typeface="Assistant SemiBold"/>
              </a:rPr>
              <a:t>Our Projects</a:t>
            </a:r>
            <a:endParaRPr/>
          </a:p>
        </p:txBody>
      </p:sp>
      <p:sp>
        <p:nvSpPr>
          <p:cNvPr id="130" name="Google Shape;130;p15"/>
          <p:cNvSpPr txBox="1"/>
          <p:nvPr/>
        </p:nvSpPr>
        <p:spPr>
          <a:xfrm>
            <a:off x="13843753" y="5967957"/>
            <a:ext cx="33060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Elaborate on what</a:t>
            </a:r>
            <a:endParaRPr/>
          </a:p>
          <a:p>
            <a:pPr indent="0" lvl="1"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you want to discuss.</a:t>
            </a:r>
            <a:endParaRPr/>
          </a:p>
        </p:txBody>
      </p:sp>
      <p:sp>
        <p:nvSpPr>
          <p:cNvPr id="131" name="Google Shape;131;p15"/>
          <p:cNvSpPr txBox="1"/>
          <p:nvPr/>
        </p:nvSpPr>
        <p:spPr>
          <a:xfrm>
            <a:off x="11087866" y="4496469"/>
            <a:ext cx="2496125" cy="2445186"/>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US" sz="16044" u="none" cap="none" strike="noStrike">
                <a:solidFill>
                  <a:srgbClr val="BBA573"/>
                </a:solidFill>
                <a:latin typeface="Playfair Display"/>
                <a:ea typeface="Playfair Display"/>
                <a:cs typeface="Playfair Display"/>
                <a:sym typeface="Playfair Display"/>
              </a:rPr>
              <a:t>02</a:t>
            </a:r>
            <a:endParaRPr/>
          </a:p>
        </p:txBody>
      </p:sp>
      <p:sp>
        <p:nvSpPr>
          <p:cNvPr id="132" name="Google Shape;132;p15"/>
          <p:cNvSpPr txBox="1"/>
          <p:nvPr/>
        </p:nvSpPr>
        <p:spPr>
          <a:xfrm>
            <a:off x="13843753" y="7711963"/>
            <a:ext cx="330607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BBA573"/>
                </a:solidFill>
                <a:latin typeface="Assistant SemiBold"/>
                <a:ea typeface="Assistant SemiBold"/>
                <a:cs typeface="Assistant SemiBold"/>
                <a:sym typeface="Assistant SemiBold"/>
              </a:rPr>
              <a:t>About Us</a:t>
            </a:r>
            <a:endParaRPr/>
          </a:p>
        </p:txBody>
      </p:sp>
      <p:sp>
        <p:nvSpPr>
          <p:cNvPr id="133" name="Google Shape;133;p15"/>
          <p:cNvSpPr txBox="1"/>
          <p:nvPr/>
        </p:nvSpPr>
        <p:spPr>
          <a:xfrm>
            <a:off x="13843753" y="8322807"/>
            <a:ext cx="33060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Elaborate on what</a:t>
            </a:r>
            <a:endParaRPr/>
          </a:p>
          <a:p>
            <a:pPr indent="0" lvl="1" marL="0" marR="0" rtl="0" algn="l">
              <a:lnSpc>
                <a:spcPct val="10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you want to discuss.</a:t>
            </a:r>
            <a:endParaRPr/>
          </a:p>
        </p:txBody>
      </p:sp>
      <p:sp>
        <p:nvSpPr>
          <p:cNvPr id="134" name="Google Shape;134;p15"/>
          <p:cNvSpPr txBox="1"/>
          <p:nvPr/>
        </p:nvSpPr>
        <p:spPr>
          <a:xfrm>
            <a:off x="11087866" y="6851320"/>
            <a:ext cx="2496125" cy="2445186"/>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US" sz="16044" u="none" cap="none" strike="noStrike">
                <a:solidFill>
                  <a:srgbClr val="BBA573"/>
                </a:solidFill>
                <a:latin typeface="Playfair Display"/>
                <a:ea typeface="Playfair Display"/>
                <a:cs typeface="Playfair Display"/>
                <a:sym typeface="Playfair Display"/>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138" name="Shape 138"/>
        <p:cNvGrpSpPr/>
        <p:nvPr/>
      </p:nvGrpSpPr>
      <p:grpSpPr>
        <a:xfrm>
          <a:off x="0" y="0"/>
          <a:ext cx="0" cy="0"/>
          <a:chOff x="0" y="0"/>
          <a:chExt cx="0" cy="0"/>
        </a:xfrm>
      </p:grpSpPr>
      <p:sp>
        <p:nvSpPr>
          <p:cNvPr id="139" name="Google Shape;139;p16"/>
          <p:cNvSpPr/>
          <p:nvPr/>
        </p:nvSpPr>
        <p:spPr>
          <a:xfrm>
            <a:off x="307202" y="307202"/>
            <a:ext cx="17673596" cy="9672596"/>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000000">
              <a:alpha val="0"/>
            </a:srgbClr>
          </a:solidFill>
          <a:ln cap="sq" cmpd="sng" w="66675">
            <a:solidFill>
              <a:srgbClr val="F6F5F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6"/>
          <p:cNvSpPr/>
          <p:nvPr/>
        </p:nvSpPr>
        <p:spPr>
          <a:xfrm>
            <a:off x="5105078" y="2478192"/>
            <a:ext cx="8077845" cy="5330617"/>
          </a:xfrm>
          <a:custGeom>
            <a:rect b="b" l="l" r="r" t="t"/>
            <a:pathLst>
              <a:path extrusionOk="0" h="766203" w="1161080">
                <a:moveTo>
                  <a:pt x="580540" y="0"/>
                </a:moveTo>
                <a:cubicBezTo>
                  <a:pt x="259917" y="0"/>
                  <a:pt x="0" y="171520"/>
                  <a:pt x="0" y="383102"/>
                </a:cubicBezTo>
                <a:cubicBezTo>
                  <a:pt x="0" y="594683"/>
                  <a:pt x="259917" y="766203"/>
                  <a:pt x="580540" y="766203"/>
                </a:cubicBezTo>
                <a:cubicBezTo>
                  <a:pt x="901163" y="766203"/>
                  <a:pt x="1161080" y="594683"/>
                  <a:pt x="1161080" y="383102"/>
                </a:cubicBezTo>
                <a:cubicBezTo>
                  <a:pt x="1161080" y="171520"/>
                  <a:pt x="901163" y="0"/>
                  <a:pt x="580540"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1" name="Google Shape;141;p16"/>
          <p:cNvPicPr preferRelativeResize="0"/>
          <p:nvPr/>
        </p:nvPicPr>
        <p:blipFill>
          <a:blip r:embed="rId3">
            <a:alphaModFix/>
          </a:blip>
          <a:stretch>
            <a:fillRect/>
          </a:stretch>
        </p:blipFill>
        <p:spPr>
          <a:xfrm>
            <a:off x="6284599" y="2665445"/>
            <a:ext cx="6035450" cy="4884023"/>
          </a:xfrm>
          <a:prstGeom prst="rect">
            <a:avLst/>
          </a:prstGeom>
          <a:noFill/>
          <a:ln>
            <a:noFill/>
          </a:ln>
        </p:spPr>
      </p:pic>
      <p:sp>
        <p:nvSpPr>
          <p:cNvPr id="142" name="Google Shape;142;p16"/>
          <p:cNvSpPr/>
          <p:nvPr/>
        </p:nvSpPr>
        <p:spPr>
          <a:xfrm rot="5400000">
            <a:off x="14211879" y="3049656"/>
            <a:ext cx="3350150" cy="4187687"/>
          </a:xfrm>
          <a:custGeom>
            <a:rect b="b" l="l" r="r" t="t"/>
            <a:pathLst>
              <a:path extrusionOk="0" h="4187687" w="3350150">
                <a:moveTo>
                  <a:pt x="0" y="0"/>
                </a:moveTo>
                <a:lnTo>
                  <a:pt x="3350150" y="0"/>
                </a:lnTo>
                <a:lnTo>
                  <a:pt x="3350150" y="4187688"/>
                </a:lnTo>
                <a:lnTo>
                  <a:pt x="0" y="4187688"/>
                </a:lnTo>
                <a:lnTo>
                  <a:pt x="0" y="0"/>
                </a:lnTo>
                <a:close/>
              </a:path>
            </a:pathLst>
          </a:custGeom>
          <a:blipFill rotWithShape="1">
            <a:blip r:embed="rId4">
              <a:alphaModFix/>
            </a:blip>
            <a:stretch>
              <a:fillRect b="0" l="0" r="0" t="0"/>
            </a:stretch>
          </a:blipFill>
          <a:ln>
            <a:noFill/>
          </a:ln>
        </p:spPr>
      </p:sp>
      <p:sp>
        <p:nvSpPr>
          <p:cNvPr id="143" name="Google Shape;143;p16"/>
          <p:cNvSpPr/>
          <p:nvPr/>
        </p:nvSpPr>
        <p:spPr>
          <a:xfrm rot="-5400000">
            <a:off x="607838" y="2901653"/>
            <a:ext cx="3888586" cy="4483695"/>
          </a:xfrm>
          <a:custGeom>
            <a:rect b="b" l="l" r="r" t="t"/>
            <a:pathLst>
              <a:path extrusionOk="0" h="4483695" w="3888586">
                <a:moveTo>
                  <a:pt x="0" y="0"/>
                </a:moveTo>
                <a:lnTo>
                  <a:pt x="3888586" y="0"/>
                </a:lnTo>
                <a:lnTo>
                  <a:pt x="3888586" y="4483694"/>
                </a:lnTo>
                <a:lnTo>
                  <a:pt x="0" y="4483694"/>
                </a:lnTo>
                <a:lnTo>
                  <a:pt x="0" y="0"/>
                </a:lnTo>
                <a:close/>
              </a:path>
            </a:pathLst>
          </a:custGeom>
          <a:blipFill rotWithShape="1">
            <a:blip r:embed="rId5">
              <a:alphaModFix/>
            </a:blip>
            <a:stretch>
              <a:fillRect b="0" l="0" r="0" t="0"/>
            </a:stretch>
          </a:blipFill>
          <a:ln>
            <a:noFill/>
          </a:ln>
        </p:spPr>
      </p:sp>
      <p:sp>
        <p:nvSpPr>
          <p:cNvPr id="144" name="Google Shape;144;p16"/>
          <p:cNvSpPr txBox="1"/>
          <p:nvPr/>
        </p:nvSpPr>
        <p:spPr>
          <a:xfrm>
            <a:off x="4805033" y="619774"/>
            <a:ext cx="8677934" cy="16002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0526" u="none" cap="none" strike="noStrike">
                <a:solidFill>
                  <a:srgbClr val="F6F5F2"/>
                </a:solidFill>
                <a:latin typeface="Playfair Display"/>
                <a:ea typeface="Playfair Display"/>
                <a:cs typeface="Playfair Display"/>
                <a:sym typeface="Playfair Display"/>
              </a:rPr>
              <a:t>Introduction</a:t>
            </a:r>
            <a:endParaRPr/>
          </a:p>
        </p:txBody>
      </p:sp>
      <p:sp>
        <p:nvSpPr>
          <p:cNvPr id="145" name="Google Shape;145;p16"/>
          <p:cNvSpPr txBox="1"/>
          <p:nvPr/>
        </p:nvSpPr>
        <p:spPr>
          <a:xfrm>
            <a:off x="959962" y="315850"/>
            <a:ext cx="2616872" cy="20002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01</a:t>
            </a:r>
            <a:endParaRPr/>
          </a:p>
        </p:txBody>
      </p:sp>
      <p:sp>
        <p:nvSpPr>
          <p:cNvPr id="146" name="Google Shape;146;p16"/>
          <p:cNvSpPr txBox="1"/>
          <p:nvPr/>
        </p:nvSpPr>
        <p:spPr>
          <a:xfrm rot="10800000">
            <a:off x="14711167" y="7970900"/>
            <a:ext cx="2616872" cy="20002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01</a:t>
            </a:r>
            <a:endParaRPr/>
          </a:p>
        </p:txBody>
      </p:sp>
      <p:sp>
        <p:nvSpPr>
          <p:cNvPr id="147" name="Google Shape;147;p16"/>
          <p:cNvSpPr txBox="1"/>
          <p:nvPr/>
        </p:nvSpPr>
        <p:spPr>
          <a:xfrm>
            <a:off x="14711167" y="315850"/>
            <a:ext cx="2616872" cy="20002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01</a:t>
            </a:r>
            <a:endParaRPr/>
          </a:p>
        </p:txBody>
      </p:sp>
      <p:sp>
        <p:nvSpPr>
          <p:cNvPr id="148" name="Google Shape;148;p16"/>
          <p:cNvSpPr txBox="1"/>
          <p:nvPr/>
        </p:nvSpPr>
        <p:spPr>
          <a:xfrm rot="10800000">
            <a:off x="959962" y="7970900"/>
            <a:ext cx="2616872" cy="20002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01</a:t>
            </a:r>
            <a:endParaRPr/>
          </a:p>
        </p:txBody>
      </p:sp>
      <p:sp>
        <p:nvSpPr>
          <p:cNvPr id="149" name="Google Shape;149;p16"/>
          <p:cNvSpPr txBox="1"/>
          <p:nvPr/>
        </p:nvSpPr>
        <p:spPr>
          <a:xfrm rot="10800000">
            <a:off x="4494890" y="8067026"/>
            <a:ext cx="9298221" cy="16002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0526" u="none" cap="none" strike="noStrike">
                <a:solidFill>
                  <a:srgbClr val="F6F5F2"/>
                </a:solidFill>
                <a:latin typeface="Playfair Display"/>
                <a:ea typeface="Playfair Display"/>
                <a:cs typeface="Playfair Display"/>
                <a:sym typeface="Playfair Display"/>
              </a:rPr>
              <a:t>Introduction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153" name="Shape 153"/>
        <p:cNvGrpSpPr/>
        <p:nvPr/>
      </p:nvGrpSpPr>
      <p:grpSpPr>
        <a:xfrm>
          <a:off x="0" y="0"/>
          <a:ext cx="0" cy="0"/>
          <a:chOff x="0" y="0"/>
          <a:chExt cx="0" cy="0"/>
        </a:xfrm>
      </p:grpSpPr>
      <p:grpSp>
        <p:nvGrpSpPr>
          <p:cNvPr id="154" name="Google Shape;154;p17"/>
          <p:cNvGrpSpPr/>
          <p:nvPr/>
        </p:nvGrpSpPr>
        <p:grpSpPr>
          <a:xfrm>
            <a:off x="307202" y="307202"/>
            <a:ext cx="17673596" cy="9672596"/>
            <a:chOff x="0" y="0"/>
            <a:chExt cx="4654774" cy="2547515"/>
          </a:xfrm>
        </p:grpSpPr>
        <p:sp>
          <p:nvSpPr>
            <p:cNvPr id="155" name="Google Shape;155;p17"/>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7"/>
          <p:cNvSpPr/>
          <p:nvPr/>
        </p:nvSpPr>
        <p:spPr>
          <a:xfrm>
            <a:off x="4096093" y="2161617"/>
            <a:ext cx="10097477" cy="6040960"/>
          </a:xfrm>
          <a:custGeom>
            <a:rect b="b" l="l" r="r" t="t"/>
            <a:pathLst>
              <a:path extrusionOk="0" h="1590773" w="2658980">
                <a:moveTo>
                  <a:pt x="1329490" y="0"/>
                </a:moveTo>
                <a:cubicBezTo>
                  <a:pt x="595233" y="0"/>
                  <a:pt x="0" y="356107"/>
                  <a:pt x="0" y="795387"/>
                </a:cubicBezTo>
                <a:cubicBezTo>
                  <a:pt x="0" y="1234666"/>
                  <a:pt x="595233" y="1590773"/>
                  <a:pt x="1329490" y="1590773"/>
                </a:cubicBezTo>
                <a:cubicBezTo>
                  <a:pt x="2063747" y="1590773"/>
                  <a:pt x="2658980" y="1234666"/>
                  <a:pt x="2658980" y="795387"/>
                </a:cubicBezTo>
                <a:cubicBezTo>
                  <a:pt x="2658980" y="356107"/>
                  <a:pt x="2063747" y="0"/>
                  <a:pt x="1329490" y="0"/>
                </a:cubicBezTo>
                <a:close/>
              </a:path>
            </a:pathLst>
          </a:custGeom>
          <a:solidFill>
            <a:srgbClr val="000000">
              <a:alpha val="0"/>
            </a:srgbClr>
          </a:solidFill>
          <a:ln cap="sq" cmpd="sng" w="38100">
            <a:solidFill>
              <a:srgbClr val="BBA5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7"/>
          <p:cNvSpPr/>
          <p:nvPr/>
        </p:nvSpPr>
        <p:spPr>
          <a:xfrm>
            <a:off x="4266207" y="2298744"/>
            <a:ext cx="9755585" cy="5765712"/>
          </a:xfrm>
          <a:custGeom>
            <a:rect b="b" l="l" r="r" t="t"/>
            <a:pathLst>
              <a:path extrusionOk="0" h="1471097" w="2489096">
                <a:moveTo>
                  <a:pt x="1244548" y="0"/>
                </a:moveTo>
                <a:cubicBezTo>
                  <a:pt x="557203" y="0"/>
                  <a:pt x="0" y="329316"/>
                  <a:pt x="0" y="735548"/>
                </a:cubicBezTo>
                <a:cubicBezTo>
                  <a:pt x="0" y="1141781"/>
                  <a:pt x="557203" y="1471097"/>
                  <a:pt x="1244548" y="1471097"/>
                </a:cubicBezTo>
                <a:cubicBezTo>
                  <a:pt x="1931893" y="1471097"/>
                  <a:pt x="2489096" y="1141781"/>
                  <a:pt x="2489096" y="735548"/>
                </a:cubicBezTo>
                <a:cubicBezTo>
                  <a:pt x="2489096" y="329316"/>
                  <a:pt x="1931893" y="0"/>
                  <a:pt x="1244548" y="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p17"/>
          <p:cNvPicPr preferRelativeResize="0"/>
          <p:nvPr/>
        </p:nvPicPr>
        <p:blipFill rotWithShape="1">
          <a:blip r:embed="rId3">
            <a:alphaModFix/>
          </a:blip>
          <a:srcRect b="0" l="0" r="0" t="655"/>
          <a:stretch/>
        </p:blipFill>
        <p:spPr>
          <a:xfrm>
            <a:off x="4267325" y="2298750"/>
            <a:ext cx="9753300" cy="5727600"/>
          </a:xfrm>
          <a:prstGeom prst="ellipse">
            <a:avLst/>
          </a:prstGeom>
          <a:noFill/>
          <a:ln>
            <a:noFill/>
          </a:ln>
        </p:spPr>
      </p:pic>
      <p:sp>
        <p:nvSpPr>
          <p:cNvPr id="160" name="Google Shape;160;p17"/>
          <p:cNvSpPr/>
          <p:nvPr/>
        </p:nvSpPr>
        <p:spPr>
          <a:xfrm>
            <a:off x="14126568" y="3003415"/>
            <a:ext cx="3448951" cy="4114800"/>
          </a:xfrm>
          <a:custGeom>
            <a:rect b="b" l="l" r="r" t="t"/>
            <a:pathLst>
              <a:path extrusionOk="0" h="4114800" w="3448951">
                <a:moveTo>
                  <a:pt x="0" y="0"/>
                </a:moveTo>
                <a:lnTo>
                  <a:pt x="3448950" y="0"/>
                </a:lnTo>
                <a:lnTo>
                  <a:pt x="3448950" y="4114800"/>
                </a:lnTo>
                <a:lnTo>
                  <a:pt x="0" y="4114800"/>
                </a:lnTo>
                <a:lnTo>
                  <a:pt x="0" y="0"/>
                </a:lnTo>
                <a:close/>
              </a:path>
            </a:pathLst>
          </a:custGeom>
          <a:blipFill rotWithShape="1">
            <a:blip r:embed="rId4">
              <a:alphaModFix/>
            </a:blip>
            <a:stretch>
              <a:fillRect b="0" l="0" r="0" t="0"/>
            </a:stretch>
          </a:blipFill>
          <a:ln>
            <a:noFill/>
          </a:ln>
        </p:spPr>
      </p:sp>
      <p:sp>
        <p:nvSpPr>
          <p:cNvPr id="161" name="Google Shape;161;p17"/>
          <p:cNvSpPr/>
          <p:nvPr/>
        </p:nvSpPr>
        <p:spPr>
          <a:xfrm>
            <a:off x="554594" y="2764702"/>
            <a:ext cx="3389099" cy="4114800"/>
          </a:xfrm>
          <a:custGeom>
            <a:rect b="b" l="l" r="r" t="t"/>
            <a:pathLst>
              <a:path extrusionOk="0" h="4114800" w="3389099">
                <a:moveTo>
                  <a:pt x="0" y="0"/>
                </a:moveTo>
                <a:lnTo>
                  <a:pt x="3389099" y="0"/>
                </a:lnTo>
                <a:lnTo>
                  <a:pt x="3389099" y="4114800"/>
                </a:lnTo>
                <a:lnTo>
                  <a:pt x="0" y="4114800"/>
                </a:lnTo>
                <a:lnTo>
                  <a:pt x="0" y="0"/>
                </a:lnTo>
                <a:close/>
              </a:path>
            </a:pathLst>
          </a:custGeom>
          <a:blipFill rotWithShape="1">
            <a:blip r:embed="rId5">
              <a:alphaModFix/>
            </a:blip>
            <a:stretch>
              <a:fillRect b="0" l="0" r="0" t="0"/>
            </a:stretch>
          </a:blipFill>
          <a:ln>
            <a:noFill/>
          </a:ln>
        </p:spPr>
      </p:sp>
      <p:sp>
        <p:nvSpPr>
          <p:cNvPr id="162" name="Google Shape;162;p17"/>
          <p:cNvSpPr txBox="1"/>
          <p:nvPr/>
        </p:nvSpPr>
        <p:spPr>
          <a:xfrm>
            <a:off x="1880801" y="593032"/>
            <a:ext cx="14526398"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Welcome To Presentation</a:t>
            </a:r>
            <a:endParaRPr/>
          </a:p>
        </p:txBody>
      </p:sp>
      <p:sp>
        <p:nvSpPr>
          <p:cNvPr id="163" name="Google Shape;163;p17"/>
          <p:cNvSpPr txBox="1"/>
          <p:nvPr/>
        </p:nvSpPr>
        <p:spPr>
          <a:xfrm>
            <a:off x="3301602" y="8752205"/>
            <a:ext cx="11684796"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I'm Rain, and I'll be sharing with you my beautiful ideas. Follow me at @reallygreatsite to learn more. </a:t>
            </a:r>
            <a:endParaRPr/>
          </a:p>
        </p:txBody>
      </p:sp>
      <p:sp>
        <p:nvSpPr>
          <p:cNvPr id="164" name="Google Shape;164;p17"/>
          <p:cNvSpPr/>
          <p:nvPr/>
        </p:nvSpPr>
        <p:spPr>
          <a:xfrm rot="1802684">
            <a:off x="15401081" y="7479274"/>
            <a:ext cx="1693249" cy="1892859"/>
          </a:xfrm>
          <a:custGeom>
            <a:rect b="b" l="l" r="r" t="t"/>
            <a:pathLst>
              <a:path extrusionOk="0" h="1892859" w="1693249">
                <a:moveTo>
                  <a:pt x="0" y="0"/>
                </a:moveTo>
                <a:lnTo>
                  <a:pt x="1693248" y="0"/>
                </a:lnTo>
                <a:lnTo>
                  <a:pt x="1693248" y="1892860"/>
                </a:lnTo>
                <a:lnTo>
                  <a:pt x="0" y="1892860"/>
                </a:lnTo>
                <a:lnTo>
                  <a:pt x="0" y="0"/>
                </a:lnTo>
                <a:close/>
              </a:path>
            </a:pathLst>
          </a:custGeom>
          <a:blipFill rotWithShape="1">
            <a:blip r:embed="rId6">
              <a:alphaModFix/>
            </a:blip>
            <a:stretch>
              <a:fillRect b="0" l="0" r="0" t="0"/>
            </a:stretch>
          </a:blipFill>
          <a:ln>
            <a:noFill/>
          </a:ln>
        </p:spPr>
      </p:sp>
      <p:sp>
        <p:nvSpPr>
          <p:cNvPr id="165" name="Google Shape;165;p17"/>
          <p:cNvSpPr/>
          <p:nvPr/>
        </p:nvSpPr>
        <p:spPr>
          <a:xfrm rot="-1789401">
            <a:off x="1192134" y="7479274"/>
            <a:ext cx="1693249" cy="1892859"/>
          </a:xfrm>
          <a:custGeom>
            <a:rect b="b" l="l" r="r" t="t"/>
            <a:pathLst>
              <a:path extrusionOk="0" h="1892859" w="1693249">
                <a:moveTo>
                  <a:pt x="0" y="0"/>
                </a:moveTo>
                <a:lnTo>
                  <a:pt x="1693249" y="0"/>
                </a:lnTo>
                <a:lnTo>
                  <a:pt x="1693249" y="1892860"/>
                </a:lnTo>
                <a:lnTo>
                  <a:pt x="0" y="189286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169" name="Shape 169"/>
        <p:cNvGrpSpPr/>
        <p:nvPr/>
      </p:nvGrpSpPr>
      <p:grpSpPr>
        <a:xfrm>
          <a:off x="0" y="0"/>
          <a:ext cx="0" cy="0"/>
          <a:chOff x="0" y="0"/>
          <a:chExt cx="0" cy="0"/>
        </a:xfrm>
      </p:grpSpPr>
      <p:grpSp>
        <p:nvGrpSpPr>
          <p:cNvPr id="170" name="Google Shape;170;p18"/>
          <p:cNvGrpSpPr/>
          <p:nvPr/>
        </p:nvGrpSpPr>
        <p:grpSpPr>
          <a:xfrm>
            <a:off x="307202" y="307202"/>
            <a:ext cx="17673596" cy="9672596"/>
            <a:chOff x="0" y="0"/>
            <a:chExt cx="4654774" cy="2547515"/>
          </a:xfrm>
        </p:grpSpPr>
        <p:sp>
          <p:nvSpPr>
            <p:cNvPr id="171" name="Google Shape;171;p18"/>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18"/>
          <p:cNvSpPr/>
          <p:nvPr/>
        </p:nvSpPr>
        <p:spPr>
          <a:xfrm rot="-3947021">
            <a:off x="14953168" y="721229"/>
            <a:ext cx="3662463" cy="3716521"/>
          </a:xfrm>
          <a:custGeom>
            <a:rect b="b" l="l" r="r" t="t"/>
            <a:pathLst>
              <a:path extrusionOk="0" h="3716521" w="3662463">
                <a:moveTo>
                  <a:pt x="0" y="0"/>
                </a:moveTo>
                <a:lnTo>
                  <a:pt x="3662463" y="0"/>
                </a:lnTo>
                <a:lnTo>
                  <a:pt x="3662463" y="3716521"/>
                </a:lnTo>
                <a:lnTo>
                  <a:pt x="0" y="3716521"/>
                </a:lnTo>
                <a:lnTo>
                  <a:pt x="0" y="0"/>
                </a:lnTo>
                <a:close/>
              </a:path>
            </a:pathLst>
          </a:custGeom>
          <a:blipFill rotWithShape="1">
            <a:blip r:embed="rId3">
              <a:alphaModFix/>
            </a:blip>
            <a:stretch>
              <a:fillRect b="0" l="0" r="0" t="0"/>
            </a:stretch>
          </a:blipFill>
          <a:ln>
            <a:noFill/>
          </a:ln>
        </p:spPr>
      </p:sp>
      <p:sp>
        <p:nvSpPr>
          <p:cNvPr id="174" name="Google Shape;174;p18"/>
          <p:cNvSpPr/>
          <p:nvPr/>
        </p:nvSpPr>
        <p:spPr>
          <a:xfrm>
            <a:off x="12738257" y="2674740"/>
            <a:ext cx="3889160" cy="4879641"/>
          </a:xfrm>
          <a:custGeom>
            <a:rect b="b" l="l" r="r" t="t"/>
            <a:pathLst>
              <a:path extrusionOk="0" h="1233251" w="982923">
                <a:moveTo>
                  <a:pt x="491461" y="0"/>
                </a:moveTo>
                <a:cubicBezTo>
                  <a:pt x="220035" y="0"/>
                  <a:pt x="0" y="276073"/>
                  <a:pt x="0" y="616625"/>
                </a:cubicBezTo>
                <a:cubicBezTo>
                  <a:pt x="0" y="957178"/>
                  <a:pt x="220035" y="1233251"/>
                  <a:pt x="491461" y="1233251"/>
                </a:cubicBezTo>
                <a:cubicBezTo>
                  <a:pt x="762888" y="1233251"/>
                  <a:pt x="982923" y="957178"/>
                  <a:pt x="982923" y="616625"/>
                </a:cubicBezTo>
                <a:cubicBezTo>
                  <a:pt x="982923" y="276073"/>
                  <a:pt x="762888" y="0"/>
                  <a:pt x="491461" y="0"/>
                </a:cubicBezTo>
                <a:close/>
              </a:path>
            </a:pathLst>
          </a:custGeom>
          <a:solidFill>
            <a:srgbClr val="F6F5F2"/>
          </a:solidFill>
          <a:ln cap="sq" cmpd="sng" w="38100">
            <a:solidFill>
              <a:srgbClr val="BBA5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18"/>
          <p:cNvPicPr preferRelativeResize="0"/>
          <p:nvPr/>
        </p:nvPicPr>
        <p:blipFill>
          <a:blip r:embed="rId4">
            <a:alphaModFix/>
          </a:blip>
          <a:stretch>
            <a:fillRect/>
          </a:stretch>
        </p:blipFill>
        <p:spPr>
          <a:xfrm>
            <a:off x="12849826" y="2812225"/>
            <a:ext cx="3666000" cy="4604700"/>
          </a:xfrm>
          <a:prstGeom prst="ellipse">
            <a:avLst/>
          </a:prstGeom>
          <a:noFill/>
          <a:ln>
            <a:noFill/>
          </a:ln>
        </p:spPr>
      </p:pic>
      <p:sp>
        <p:nvSpPr>
          <p:cNvPr id="176" name="Google Shape;176;p18"/>
          <p:cNvSpPr/>
          <p:nvPr/>
        </p:nvSpPr>
        <p:spPr>
          <a:xfrm>
            <a:off x="1660583" y="2674740"/>
            <a:ext cx="3889160" cy="4879641"/>
          </a:xfrm>
          <a:custGeom>
            <a:rect b="b" l="l" r="r" t="t"/>
            <a:pathLst>
              <a:path extrusionOk="0" h="1233251" w="982923">
                <a:moveTo>
                  <a:pt x="491461" y="0"/>
                </a:moveTo>
                <a:cubicBezTo>
                  <a:pt x="220035" y="0"/>
                  <a:pt x="0" y="276073"/>
                  <a:pt x="0" y="616625"/>
                </a:cubicBezTo>
                <a:cubicBezTo>
                  <a:pt x="0" y="957178"/>
                  <a:pt x="220035" y="1233251"/>
                  <a:pt x="491461" y="1233251"/>
                </a:cubicBezTo>
                <a:cubicBezTo>
                  <a:pt x="762888" y="1233251"/>
                  <a:pt x="982923" y="957178"/>
                  <a:pt x="982923" y="616625"/>
                </a:cubicBezTo>
                <a:cubicBezTo>
                  <a:pt x="982923" y="276073"/>
                  <a:pt x="762888" y="0"/>
                  <a:pt x="491461" y="0"/>
                </a:cubicBezTo>
                <a:close/>
              </a:path>
            </a:pathLst>
          </a:custGeom>
          <a:solidFill>
            <a:srgbClr val="F6F5F2"/>
          </a:solidFill>
          <a:ln cap="sq" cmpd="sng" w="38100">
            <a:solidFill>
              <a:srgbClr val="BBA5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p18"/>
          <p:cNvPicPr preferRelativeResize="0"/>
          <p:nvPr/>
        </p:nvPicPr>
        <p:blipFill>
          <a:blip r:embed="rId5">
            <a:alphaModFix/>
          </a:blip>
          <a:stretch>
            <a:fillRect/>
          </a:stretch>
        </p:blipFill>
        <p:spPr>
          <a:xfrm>
            <a:off x="1755920" y="2783250"/>
            <a:ext cx="3699300" cy="4662600"/>
          </a:xfrm>
          <a:prstGeom prst="ellipse">
            <a:avLst/>
          </a:prstGeom>
          <a:noFill/>
          <a:ln>
            <a:noFill/>
          </a:ln>
        </p:spPr>
      </p:pic>
      <p:sp>
        <p:nvSpPr>
          <p:cNvPr id="178" name="Google Shape;178;p18"/>
          <p:cNvSpPr/>
          <p:nvPr/>
        </p:nvSpPr>
        <p:spPr>
          <a:xfrm>
            <a:off x="6703565" y="3314143"/>
            <a:ext cx="4880869" cy="4472651"/>
          </a:xfrm>
          <a:custGeom>
            <a:rect b="b" l="l" r="r" t="t"/>
            <a:pathLst>
              <a:path extrusionOk="0" h="4472651" w="4880869">
                <a:moveTo>
                  <a:pt x="0" y="0"/>
                </a:moveTo>
                <a:lnTo>
                  <a:pt x="4880870" y="0"/>
                </a:lnTo>
                <a:lnTo>
                  <a:pt x="4880870" y="4472651"/>
                </a:lnTo>
                <a:lnTo>
                  <a:pt x="0" y="4472651"/>
                </a:lnTo>
                <a:lnTo>
                  <a:pt x="0" y="0"/>
                </a:lnTo>
                <a:close/>
              </a:path>
            </a:pathLst>
          </a:custGeom>
          <a:blipFill rotWithShape="1">
            <a:blip r:embed="rId6">
              <a:alphaModFix/>
            </a:blip>
            <a:stretch>
              <a:fillRect b="0" l="0" r="0" t="0"/>
            </a:stretch>
          </a:blipFill>
          <a:ln>
            <a:noFill/>
          </a:ln>
        </p:spPr>
      </p:sp>
      <p:sp>
        <p:nvSpPr>
          <p:cNvPr id="179" name="Google Shape;179;p18"/>
          <p:cNvSpPr/>
          <p:nvPr/>
        </p:nvSpPr>
        <p:spPr>
          <a:xfrm rot="5400000">
            <a:off x="372357" y="368026"/>
            <a:ext cx="2743860" cy="3259445"/>
          </a:xfrm>
          <a:custGeom>
            <a:rect b="b" l="l" r="r" t="t"/>
            <a:pathLst>
              <a:path extrusionOk="0" h="3259445" w="2743860">
                <a:moveTo>
                  <a:pt x="0" y="0"/>
                </a:moveTo>
                <a:lnTo>
                  <a:pt x="2743860" y="0"/>
                </a:lnTo>
                <a:lnTo>
                  <a:pt x="2743860" y="3259445"/>
                </a:lnTo>
                <a:lnTo>
                  <a:pt x="0" y="3259445"/>
                </a:lnTo>
                <a:lnTo>
                  <a:pt x="0" y="0"/>
                </a:lnTo>
                <a:close/>
              </a:path>
            </a:pathLst>
          </a:custGeom>
          <a:blipFill rotWithShape="1">
            <a:blip r:embed="rId7">
              <a:alphaModFix/>
            </a:blip>
            <a:stretch>
              <a:fillRect b="0" l="0" r="0" t="0"/>
            </a:stretch>
          </a:blipFill>
          <a:ln>
            <a:noFill/>
          </a:ln>
        </p:spPr>
      </p:sp>
      <p:sp>
        <p:nvSpPr>
          <p:cNvPr id="180" name="Google Shape;180;p18"/>
          <p:cNvSpPr txBox="1"/>
          <p:nvPr/>
        </p:nvSpPr>
        <p:spPr>
          <a:xfrm>
            <a:off x="3985528" y="952500"/>
            <a:ext cx="10316945"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Our Company</a:t>
            </a:r>
            <a:endParaRPr/>
          </a:p>
        </p:txBody>
      </p:sp>
      <p:sp>
        <p:nvSpPr>
          <p:cNvPr id="181" name="Google Shape;181;p18"/>
          <p:cNvSpPr txBox="1"/>
          <p:nvPr/>
        </p:nvSpPr>
        <p:spPr>
          <a:xfrm>
            <a:off x="12390775" y="7644551"/>
            <a:ext cx="45841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422F"/>
                </a:solidFill>
                <a:latin typeface="Assistant"/>
                <a:ea typeface="Assistant"/>
                <a:cs typeface="Assistant"/>
                <a:sym typeface="Assistant"/>
              </a:rPr>
              <a:t>What we do? </a:t>
            </a:r>
            <a:endParaRPr/>
          </a:p>
        </p:txBody>
      </p:sp>
      <p:sp>
        <p:nvSpPr>
          <p:cNvPr id="182" name="Google Shape;182;p18"/>
          <p:cNvSpPr txBox="1"/>
          <p:nvPr/>
        </p:nvSpPr>
        <p:spPr>
          <a:xfrm>
            <a:off x="1313101" y="7644551"/>
            <a:ext cx="4584125"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422F"/>
                </a:solidFill>
                <a:latin typeface="Assistant"/>
                <a:ea typeface="Assistant"/>
                <a:cs typeface="Assistant"/>
                <a:sym typeface="Assistant"/>
              </a:rPr>
              <a:t>Who we are?</a:t>
            </a:r>
            <a:endParaRPr/>
          </a:p>
        </p:txBody>
      </p:sp>
      <p:sp>
        <p:nvSpPr>
          <p:cNvPr id="183" name="Google Shape;183;p18"/>
          <p:cNvSpPr txBox="1"/>
          <p:nvPr/>
        </p:nvSpPr>
        <p:spPr>
          <a:xfrm>
            <a:off x="1313101" y="8257895"/>
            <a:ext cx="4584125"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Briefly elaborate on</a:t>
            </a:r>
            <a:endParaRPr/>
          </a:p>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what you want to discuss.</a:t>
            </a:r>
            <a:endParaRPr/>
          </a:p>
        </p:txBody>
      </p:sp>
      <p:sp>
        <p:nvSpPr>
          <p:cNvPr id="184" name="Google Shape;184;p18"/>
          <p:cNvSpPr txBox="1"/>
          <p:nvPr/>
        </p:nvSpPr>
        <p:spPr>
          <a:xfrm>
            <a:off x="12390775" y="8257895"/>
            <a:ext cx="4584125"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Briefly elaborate on</a:t>
            </a:r>
            <a:endParaRPr/>
          </a:p>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what you want to discuss.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188" name="Shape 188"/>
        <p:cNvGrpSpPr/>
        <p:nvPr/>
      </p:nvGrpSpPr>
      <p:grpSpPr>
        <a:xfrm>
          <a:off x="0" y="0"/>
          <a:ext cx="0" cy="0"/>
          <a:chOff x="0" y="0"/>
          <a:chExt cx="0" cy="0"/>
        </a:xfrm>
      </p:grpSpPr>
      <p:grpSp>
        <p:nvGrpSpPr>
          <p:cNvPr id="189" name="Google Shape;189;p19"/>
          <p:cNvGrpSpPr/>
          <p:nvPr/>
        </p:nvGrpSpPr>
        <p:grpSpPr>
          <a:xfrm>
            <a:off x="307202" y="307202"/>
            <a:ext cx="17673596" cy="9672596"/>
            <a:chOff x="0" y="0"/>
            <a:chExt cx="4654774" cy="2547515"/>
          </a:xfrm>
        </p:grpSpPr>
        <p:sp>
          <p:nvSpPr>
            <p:cNvPr id="190" name="Google Shape;190;p19"/>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9"/>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2" name="Google Shape;192;p19"/>
          <p:cNvSpPr/>
          <p:nvPr/>
        </p:nvSpPr>
        <p:spPr>
          <a:xfrm>
            <a:off x="1119142" y="5370096"/>
            <a:ext cx="3940018" cy="3667799"/>
          </a:xfrm>
          <a:custGeom>
            <a:rect b="b" l="l" r="r" t="t"/>
            <a:pathLst>
              <a:path extrusionOk="0" h="3667799" w="3940018">
                <a:moveTo>
                  <a:pt x="0" y="0"/>
                </a:moveTo>
                <a:lnTo>
                  <a:pt x="3940018" y="0"/>
                </a:lnTo>
                <a:lnTo>
                  <a:pt x="3940018" y="3667798"/>
                </a:lnTo>
                <a:lnTo>
                  <a:pt x="0" y="3667798"/>
                </a:lnTo>
                <a:lnTo>
                  <a:pt x="0" y="0"/>
                </a:lnTo>
                <a:close/>
              </a:path>
            </a:pathLst>
          </a:custGeom>
          <a:blipFill rotWithShape="1">
            <a:blip r:embed="rId3">
              <a:alphaModFix/>
            </a:blip>
            <a:stretch>
              <a:fillRect b="0" l="0" r="0" t="0"/>
            </a:stretch>
          </a:blipFill>
          <a:ln>
            <a:noFill/>
          </a:ln>
        </p:spPr>
      </p:sp>
      <p:sp>
        <p:nvSpPr>
          <p:cNvPr id="193" name="Google Shape;193;p19"/>
          <p:cNvSpPr/>
          <p:nvPr/>
        </p:nvSpPr>
        <p:spPr>
          <a:xfrm>
            <a:off x="1367041" y="1299723"/>
            <a:ext cx="3039933" cy="3148707"/>
          </a:xfrm>
          <a:custGeom>
            <a:rect b="b" l="l" r="r" t="t"/>
            <a:pathLst>
              <a:path extrusionOk="0" h="3148707" w="3039933">
                <a:moveTo>
                  <a:pt x="0" y="0"/>
                </a:moveTo>
                <a:lnTo>
                  <a:pt x="3039933" y="0"/>
                </a:lnTo>
                <a:lnTo>
                  <a:pt x="3039933" y="3148707"/>
                </a:lnTo>
                <a:lnTo>
                  <a:pt x="0" y="3148707"/>
                </a:lnTo>
                <a:lnTo>
                  <a:pt x="0" y="0"/>
                </a:lnTo>
                <a:close/>
              </a:path>
            </a:pathLst>
          </a:custGeom>
          <a:blipFill rotWithShape="1">
            <a:blip r:embed="rId4">
              <a:alphaModFix/>
            </a:blip>
            <a:stretch>
              <a:fillRect b="0" l="0" r="0" t="0"/>
            </a:stretch>
          </a:blipFill>
          <a:ln>
            <a:noFill/>
          </a:ln>
        </p:spPr>
      </p:sp>
      <p:grpSp>
        <p:nvGrpSpPr>
          <p:cNvPr id="194" name="Google Shape;194;p19"/>
          <p:cNvGrpSpPr/>
          <p:nvPr/>
        </p:nvGrpSpPr>
        <p:grpSpPr>
          <a:xfrm>
            <a:off x="8433196" y="688616"/>
            <a:ext cx="8791696" cy="8765106"/>
            <a:chOff x="0" y="-38100"/>
            <a:chExt cx="2315509" cy="2308505"/>
          </a:xfrm>
        </p:grpSpPr>
        <p:sp>
          <p:nvSpPr>
            <p:cNvPr id="195" name="Google Shape;195;p19"/>
            <p:cNvSpPr/>
            <p:nvPr/>
          </p:nvSpPr>
          <p:spPr>
            <a:xfrm>
              <a:off x="0" y="0"/>
              <a:ext cx="2315509" cy="2270405"/>
            </a:xfrm>
            <a:custGeom>
              <a:rect b="b" l="l" r="r" t="t"/>
              <a:pathLst>
                <a:path extrusionOk="0" h="2270405" w="2315509">
                  <a:moveTo>
                    <a:pt x="0" y="0"/>
                  </a:moveTo>
                  <a:lnTo>
                    <a:pt x="2315509" y="0"/>
                  </a:lnTo>
                  <a:lnTo>
                    <a:pt x="2315509" y="2270405"/>
                  </a:lnTo>
                  <a:lnTo>
                    <a:pt x="0" y="2270405"/>
                  </a:lnTo>
                  <a:close/>
                </a:path>
              </a:pathLst>
            </a:custGeom>
            <a:solidFill>
              <a:srgbClr val="000000">
                <a:alpha val="0"/>
              </a:srgbClr>
            </a:solidFill>
            <a:ln cap="sq" cmpd="sng" w="38100">
              <a:solidFill>
                <a:srgbClr val="BBA573"/>
              </a:solidFill>
              <a:prstDash val="solid"/>
              <a:miter lim="8000"/>
              <a:headEnd len="sm" w="sm" type="none"/>
              <a:tailEnd len="sm" w="sm" type="none"/>
            </a:ln>
          </p:spPr>
        </p:sp>
        <p:sp>
          <p:nvSpPr>
            <p:cNvPr id="196" name="Google Shape;196;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9"/>
          <p:cNvSpPr txBox="1"/>
          <p:nvPr/>
        </p:nvSpPr>
        <p:spPr>
          <a:xfrm>
            <a:off x="5245174" y="2304346"/>
            <a:ext cx="4584125" cy="504825"/>
          </a:xfrm>
          <a:prstGeom prst="rect">
            <a:avLst/>
          </a:prstGeom>
          <a:noFill/>
          <a:ln>
            <a:noFill/>
          </a:ln>
        </p:spPr>
        <p:txBody>
          <a:bodyPr anchorCtr="0" anchor="t" bIns="0" lIns="0" spcFirstLastPara="1" rIns="0" wrap="square" tIns="0">
            <a:spAutoFit/>
          </a:bodyPr>
          <a:lstStyle/>
          <a:p>
            <a:pPr indent="0" lvl="1" marL="0" marR="0" rtl="0" algn="l">
              <a:lnSpc>
                <a:spcPct val="140013"/>
              </a:lnSpc>
              <a:spcBef>
                <a:spcPts val="0"/>
              </a:spcBef>
              <a:spcAft>
                <a:spcPts val="0"/>
              </a:spcAft>
              <a:buNone/>
            </a:pPr>
            <a:r>
              <a:rPr b="1" i="0" lang="en-US" sz="2999" u="none" cap="none" strike="noStrike">
                <a:solidFill>
                  <a:srgbClr val="37422F"/>
                </a:solidFill>
                <a:latin typeface="Assistant"/>
                <a:ea typeface="Assistant"/>
                <a:cs typeface="Assistant"/>
                <a:sym typeface="Assistant"/>
              </a:rPr>
              <a:t>Mission</a:t>
            </a:r>
            <a:endParaRPr/>
          </a:p>
        </p:txBody>
      </p:sp>
      <p:sp>
        <p:nvSpPr>
          <p:cNvPr id="198" name="Google Shape;198;p19"/>
          <p:cNvSpPr txBox="1"/>
          <p:nvPr/>
        </p:nvSpPr>
        <p:spPr>
          <a:xfrm>
            <a:off x="5245174" y="6487553"/>
            <a:ext cx="4584125" cy="504825"/>
          </a:xfrm>
          <a:prstGeom prst="rect">
            <a:avLst/>
          </a:prstGeom>
          <a:noFill/>
          <a:ln>
            <a:noFill/>
          </a:ln>
        </p:spPr>
        <p:txBody>
          <a:bodyPr anchorCtr="0" anchor="t" bIns="0" lIns="0" spcFirstLastPara="1" rIns="0" wrap="square" tIns="0">
            <a:spAutoFit/>
          </a:bodyPr>
          <a:lstStyle/>
          <a:p>
            <a:pPr indent="0" lvl="1" marL="0" marR="0" rtl="0" algn="l">
              <a:lnSpc>
                <a:spcPct val="140013"/>
              </a:lnSpc>
              <a:spcBef>
                <a:spcPts val="0"/>
              </a:spcBef>
              <a:spcAft>
                <a:spcPts val="0"/>
              </a:spcAft>
              <a:buNone/>
            </a:pPr>
            <a:r>
              <a:rPr b="1" i="0" lang="en-US" sz="2999" u="none" cap="none" strike="noStrike">
                <a:solidFill>
                  <a:srgbClr val="37422F"/>
                </a:solidFill>
                <a:latin typeface="Assistant"/>
                <a:ea typeface="Assistant"/>
                <a:cs typeface="Assistant"/>
                <a:sym typeface="Assistant"/>
              </a:rPr>
              <a:t>Vision</a:t>
            </a:r>
            <a:endParaRPr/>
          </a:p>
        </p:txBody>
      </p:sp>
      <p:pic>
        <p:nvPicPr>
          <p:cNvPr id="199" name="Google Shape;199;p19"/>
          <p:cNvPicPr preferRelativeResize="0"/>
          <p:nvPr/>
        </p:nvPicPr>
        <p:blipFill rotWithShape="1">
          <a:blip r:embed="rId5">
            <a:alphaModFix/>
          </a:blip>
          <a:srcRect b="17483" l="0" r="0" t="17484"/>
          <a:stretch/>
        </p:blipFill>
        <p:spPr>
          <a:xfrm>
            <a:off x="8610719" y="1028700"/>
            <a:ext cx="8436654" cy="8229600"/>
          </a:xfrm>
          <a:prstGeom prst="rect">
            <a:avLst/>
          </a:prstGeom>
          <a:noFill/>
          <a:ln>
            <a:noFill/>
          </a:ln>
        </p:spPr>
      </p:pic>
      <p:sp>
        <p:nvSpPr>
          <p:cNvPr id="200" name="Google Shape;200;p19"/>
          <p:cNvSpPr txBox="1"/>
          <p:nvPr/>
        </p:nvSpPr>
        <p:spPr>
          <a:xfrm>
            <a:off x="5245174" y="3013912"/>
            <a:ext cx="2507424" cy="763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Enter your grand vision statement!</a:t>
            </a:r>
            <a:endParaRPr/>
          </a:p>
        </p:txBody>
      </p:sp>
      <p:sp>
        <p:nvSpPr>
          <p:cNvPr id="201" name="Google Shape;201;p19"/>
          <p:cNvSpPr txBox="1"/>
          <p:nvPr/>
        </p:nvSpPr>
        <p:spPr>
          <a:xfrm>
            <a:off x="5245174" y="7197118"/>
            <a:ext cx="2292062" cy="763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Enter your grand vision statement!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205" name="Shape 205"/>
        <p:cNvGrpSpPr/>
        <p:nvPr/>
      </p:nvGrpSpPr>
      <p:grpSpPr>
        <a:xfrm>
          <a:off x="0" y="0"/>
          <a:ext cx="0" cy="0"/>
          <a:chOff x="0" y="0"/>
          <a:chExt cx="0" cy="0"/>
        </a:xfrm>
      </p:grpSpPr>
      <p:sp>
        <p:nvSpPr>
          <p:cNvPr id="206" name="Google Shape;206;p20"/>
          <p:cNvSpPr/>
          <p:nvPr/>
        </p:nvSpPr>
        <p:spPr>
          <a:xfrm>
            <a:off x="307202" y="307202"/>
            <a:ext cx="17673596" cy="9672596"/>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000000">
              <a:alpha val="0"/>
            </a:srgbClr>
          </a:solidFill>
          <a:ln cap="sq" cmpd="sng" w="66675">
            <a:solidFill>
              <a:srgbClr val="F6F5F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p:nvPr/>
        </p:nvSpPr>
        <p:spPr>
          <a:xfrm>
            <a:off x="5105078" y="2478192"/>
            <a:ext cx="8077845" cy="5330617"/>
          </a:xfrm>
          <a:custGeom>
            <a:rect b="b" l="l" r="r" t="t"/>
            <a:pathLst>
              <a:path extrusionOk="0" h="766203" w="1161080">
                <a:moveTo>
                  <a:pt x="580540" y="0"/>
                </a:moveTo>
                <a:cubicBezTo>
                  <a:pt x="259917" y="0"/>
                  <a:pt x="0" y="171520"/>
                  <a:pt x="0" y="383102"/>
                </a:cubicBezTo>
                <a:cubicBezTo>
                  <a:pt x="0" y="594683"/>
                  <a:pt x="259917" y="766203"/>
                  <a:pt x="580540" y="766203"/>
                </a:cubicBezTo>
                <a:cubicBezTo>
                  <a:pt x="901163" y="766203"/>
                  <a:pt x="1161080" y="594683"/>
                  <a:pt x="1161080" y="383102"/>
                </a:cubicBezTo>
                <a:cubicBezTo>
                  <a:pt x="1161080" y="171520"/>
                  <a:pt x="901163" y="0"/>
                  <a:pt x="580540"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8" name="Google Shape;208;p20"/>
          <p:cNvPicPr preferRelativeResize="0"/>
          <p:nvPr/>
        </p:nvPicPr>
        <p:blipFill>
          <a:blip r:embed="rId3">
            <a:alphaModFix/>
          </a:blip>
          <a:stretch>
            <a:fillRect/>
          </a:stretch>
        </p:blipFill>
        <p:spPr>
          <a:xfrm>
            <a:off x="5726019" y="2701380"/>
            <a:ext cx="5956851" cy="4930299"/>
          </a:xfrm>
          <a:prstGeom prst="rect">
            <a:avLst/>
          </a:prstGeom>
          <a:noFill/>
          <a:ln>
            <a:noFill/>
          </a:ln>
        </p:spPr>
      </p:pic>
      <p:sp>
        <p:nvSpPr>
          <p:cNvPr id="209" name="Google Shape;209;p20"/>
          <p:cNvSpPr txBox="1"/>
          <p:nvPr/>
        </p:nvSpPr>
        <p:spPr>
          <a:xfrm>
            <a:off x="3006400" y="619774"/>
            <a:ext cx="12275199" cy="16002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0526" u="none" cap="none" strike="noStrike">
                <a:solidFill>
                  <a:srgbClr val="F6F5F2"/>
                </a:solidFill>
                <a:latin typeface="Playfair Display"/>
                <a:ea typeface="Playfair Display"/>
                <a:cs typeface="Playfair Display"/>
                <a:sym typeface="Playfair Display"/>
              </a:rPr>
              <a:t>Our Projects</a:t>
            </a:r>
            <a:endParaRPr/>
          </a:p>
        </p:txBody>
      </p:sp>
      <p:sp>
        <p:nvSpPr>
          <p:cNvPr id="210" name="Google Shape;210;p20"/>
          <p:cNvSpPr/>
          <p:nvPr/>
        </p:nvSpPr>
        <p:spPr>
          <a:xfrm rot="-5400000">
            <a:off x="250142" y="3650710"/>
            <a:ext cx="4811316" cy="3254199"/>
          </a:xfrm>
          <a:custGeom>
            <a:rect b="b" l="l" r="r" t="t"/>
            <a:pathLst>
              <a:path extrusionOk="0" h="3254199" w="4811316">
                <a:moveTo>
                  <a:pt x="0" y="0"/>
                </a:moveTo>
                <a:lnTo>
                  <a:pt x="4811316" y="0"/>
                </a:lnTo>
                <a:lnTo>
                  <a:pt x="4811316" y="3254199"/>
                </a:lnTo>
                <a:lnTo>
                  <a:pt x="0" y="3254199"/>
                </a:lnTo>
                <a:lnTo>
                  <a:pt x="0" y="0"/>
                </a:lnTo>
                <a:close/>
              </a:path>
            </a:pathLst>
          </a:custGeom>
          <a:blipFill rotWithShape="1">
            <a:blip r:embed="rId4">
              <a:alphaModFix/>
            </a:blip>
            <a:stretch>
              <a:fillRect b="0" l="0" r="0" t="0"/>
            </a:stretch>
          </a:blipFill>
          <a:ln>
            <a:noFill/>
          </a:ln>
        </p:spPr>
      </p:sp>
      <p:sp>
        <p:nvSpPr>
          <p:cNvPr id="211" name="Google Shape;211;p20"/>
          <p:cNvSpPr/>
          <p:nvPr/>
        </p:nvSpPr>
        <p:spPr>
          <a:xfrm rot="5400000">
            <a:off x="13211202" y="3687166"/>
            <a:ext cx="4914910" cy="3181287"/>
          </a:xfrm>
          <a:custGeom>
            <a:rect b="b" l="l" r="r" t="t"/>
            <a:pathLst>
              <a:path extrusionOk="0" h="3181287" w="4914910">
                <a:moveTo>
                  <a:pt x="0" y="0"/>
                </a:moveTo>
                <a:lnTo>
                  <a:pt x="4914909" y="0"/>
                </a:lnTo>
                <a:lnTo>
                  <a:pt x="4914909" y="3181287"/>
                </a:lnTo>
                <a:lnTo>
                  <a:pt x="0" y="3181287"/>
                </a:lnTo>
                <a:lnTo>
                  <a:pt x="0" y="0"/>
                </a:lnTo>
                <a:close/>
              </a:path>
            </a:pathLst>
          </a:custGeom>
          <a:blipFill rotWithShape="1">
            <a:blip r:embed="rId5">
              <a:alphaModFix/>
            </a:blip>
            <a:stretch>
              <a:fillRect b="0" l="0" r="0" t="0"/>
            </a:stretch>
          </a:blipFill>
          <a:ln>
            <a:noFill/>
          </a:ln>
        </p:spPr>
      </p:sp>
      <p:sp>
        <p:nvSpPr>
          <p:cNvPr id="212" name="Google Shape;212;p20"/>
          <p:cNvSpPr txBox="1"/>
          <p:nvPr/>
        </p:nvSpPr>
        <p:spPr>
          <a:xfrm rot="10800000">
            <a:off x="3006400" y="8067026"/>
            <a:ext cx="12275199" cy="16002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0526" u="none" cap="none" strike="noStrike">
                <a:solidFill>
                  <a:srgbClr val="F6F5F2"/>
                </a:solidFill>
                <a:latin typeface="Playfair Display"/>
                <a:ea typeface="Playfair Display"/>
                <a:cs typeface="Playfair Display"/>
                <a:sym typeface="Playfair Display"/>
              </a:rPr>
              <a:t>Our Projects</a:t>
            </a:r>
            <a:endParaRPr/>
          </a:p>
        </p:txBody>
      </p:sp>
      <p:sp>
        <p:nvSpPr>
          <p:cNvPr id="213" name="Google Shape;213;p20"/>
          <p:cNvSpPr txBox="1"/>
          <p:nvPr/>
        </p:nvSpPr>
        <p:spPr>
          <a:xfrm>
            <a:off x="959962" y="315850"/>
            <a:ext cx="2616872" cy="20002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02</a:t>
            </a:r>
            <a:endParaRPr/>
          </a:p>
        </p:txBody>
      </p:sp>
      <p:sp>
        <p:nvSpPr>
          <p:cNvPr id="214" name="Google Shape;214;p20"/>
          <p:cNvSpPr txBox="1"/>
          <p:nvPr/>
        </p:nvSpPr>
        <p:spPr>
          <a:xfrm rot="10800000">
            <a:off x="14711167" y="7970900"/>
            <a:ext cx="2616872" cy="20002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02</a:t>
            </a:r>
            <a:endParaRPr/>
          </a:p>
        </p:txBody>
      </p:sp>
      <p:sp>
        <p:nvSpPr>
          <p:cNvPr id="215" name="Google Shape;215;p20"/>
          <p:cNvSpPr txBox="1"/>
          <p:nvPr/>
        </p:nvSpPr>
        <p:spPr>
          <a:xfrm>
            <a:off x="14711167" y="315850"/>
            <a:ext cx="2616872" cy="20002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02</a:t>
            </a:r>
            <a:endParaRPr/>
          </a:p>
        </p:txBody>
      </p:sp>
      <p:sp>
        <p:nvSpPr>
          <p:cNvPr id="216" name="Google Shape;216;p20"/>
          <p:cNvSpPr txBox="1"/>
          <p:nvPr/>
        </p:nvSpPr>
        <p:spPr>
          <a:xfrm rot="10800000">
            <a:off x="959962" y="7970900"/>
            <a:ext cx="2616872" cy="200025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i="0" lang="en-US" sz="13132" u="none" cap="none" strike="noStrike">
                <a:solidFill>
                  <a:srgbClr val="F6F5F2"/>
                </a:solidFill>
                <a:latin typeface="Playfair Display"/>
                <a:ea typeface="Playfair Display"/>
                <a:cs typeface="Playfair Display"/>
                <a:sym typeface="Playfair Display"/>
              </a:rPr>
              <a:t>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573"/>
        </a:solidFill>
      </p:bgPr>
    </p:bg>
    <p:spTree>
      <p:nvGrpSpPr>
        <p:cNvPr id="220" name="Shape 220"/>
        <p:cNvGrpSpPr/>
        <p:nvPr/>
      </p:nvGrpSpPr>
      <p:grpSpPr>
        <a:xfrm>
          <a:off x="0" y="0"/>
          <a:ext cx="0" cy="0"/>
          <a:chOff x="0" y="0"/>
          <a:chExt cx="0" cy="0"/>
        </a:xfrm>
      </p:grpSpPr>
      <p:grpSp>
        <p:nvGrpSpPr>
          <p:cNvPr id="221" name="Google Shape;221;p21"/>
          <p:cNvGrpSpPr/>
          <p:nvPr/>
        </p:nvGrpSpPr>
        <p:grpSpPr>
          <a:xfrm>
            <a:off x="307202" y="307202"/>
            <a:ext cx="17673596" cy="9672596"/>
            <a:chOff x="0" y="0"/>
            <a:chExt cx="4654774" cy="2547515"/>
          </a:xfrm>
        </p:grpSpPr>
        <p:sp>
          <p:nvSpPr>
            <p:cNvPr id="222" name="Google Shape;222;p21"/>
            <p:cNvSpPr/>
            <p:nvPr/>
          </p:nvSpPr>
          <p:spPr>
            <a:xfrm>
              <a:off x="0" y="0"/>
              <a:ext cx="4654774" cy="2547515"/>
            </a:xfrm>
            <a:custGeom>
              <a:rect b="b" l="l" r="r" t="t"/>
              <a:pathLst>
                <a:path extrusionOk="0" h="2547515" w="4654774">
                  <a:moveTo>
                    <a:pt x="4575356" y="0"/>
                  </a:moveTo>
                  <a:lnTo>
                    <a:pt x="79418" y="0"/>
                  </a:lnTo>
                  <a:cubicBezTo>
                    <a:pt x="79418" y="43699"/>
                    <a:pt x="44079" y="79418"/>
                    <a:pt x="0" y="79418"/>
                  </a:cubicBezTo>
                  <a:lnTo>
                    <a:pt x="0" y="2468097"/>
                  </a:lnTo>
                  <a:cubicBezTo>
                    <a:pt x="43699" y="2468097"/>
                    <a:pt x="79418" y="2503436"/>
                    <a:pt x="79418" y="2547515"/>
                  </a:cubicBezTo>
                  <a:lnTo>
                    <a:pt x="4575356" y="2547515"/>
                  </a:lnTo>
                  <a:cubicBezTo>
                    <a:pt x="4575356" y="2503815"/>
                    <a:pt x="4610695" y="2468097"/>
                    <a:pt x="4654774" y="2468097"/>
                  </a:cubicBezTo>
                  <a:lnTo>
                    <a:pt x="4654774" y="79418"/>
                  </a:lnTo>
                  <a:cubicBezTo>
                    <a:pt x="4611075" y="79418"/>
                    <a:pt x="4575356" y="44079"/>
                    <a:pt x="4575356" y="0"/>
                  </a:cubicBezTo>
                  <a:close/>
                </a:path>
              </a:pathLst>
            </a:custGeom>
            <a:solidFill>
              <a:srgbClr val="F6F5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1"/>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4" name="Google Shape;224;p21"/>
          <p:cNvSpPr/>
          <p:nvPr/>
        </p:nvSpPr>
        <p:spPr>
          <a:xfrm>
            <a:off x="652161" y="5407968"/>
            <a:ext cx="4787422" cy="4064956"/>
          </a:xfrm>
          <a:custGeom>
            <a:rect b="b" l="l" r="r" t="t"/>
            <a:pathLst>
              <a:path extrusionOk="0" h="4064956" w="4787422">
                <a:moveTo>
                  <a:pt x="0" y="0"/>
                </a:moveTo>
                <a:lnTo>
                  <a:pt x="4787422" y="0"/>
                </a:lnTo>
                <a:lnTo>
                  <a:pt x="4787422" y="4064956"/>
                </a:lnTo>
                <a:lnTo>
                  <a:pt x="0" y="4064956"/>
                </a:lnTo>
                <a:lnTo>
                  <a:pt x="0" y="0"/>
                </a:lnTo>
                <a:close/>
              </a:path>
            </a:pathLst>
          </a:custGeom>
          <a:blipFill rotWithShape="1">
            <a:blip r:embed="rId3">
              <a:alphaModFix/>
            </a:blip>
            <a:stretch>
              <a:fillRect b="0" l="0" r="0" t="0"/>
            </a:stretch>
          </a:blipFill>
          <a:ln>
            <a:noFill/>
          </a:ln>
        </p:spPr>
      </p:sp>
      <p:sp>
        <p:nvSpPr>
          <p:cNvPr id="225" name="Google Shape;225;p21"/>
          <p:cNvSpPr/>
          <p:nvPr/>
        </p:nvSpPr>
        <p:spPr>
          <a:xfrm>
            <a:off x="4628351" y="2394463"/>
            <a:ext cx="3447189" cy="4232041"/>
          </a:xfrm>
          <a:custGeom>
            <a:rect b="b" l="l" r="r" t="t"/>
            <a:pathLst>
              <a:path extrusionOk="0" h="4232041" w="3447189">
                <a:moveTo>
                  <a:pt x="0" y="0"/>
                </a:moveTo>
                <a:lnTo>
                  <a:pt x="3447190" y="0"/>
                </a:lnTo>
                <a:lnTo>
                  <a:pt x="3447190" y="4232040"/>
                </a:lnTo>
                <a:lnTo>
                  <a:pt x="0" y="4232040"/>
                </a:lnTo>
                <a:lnTo>
                  <a:pt x="0" y="0"/>
                </a:lnTo>
                <a:close/>
              </a:path>
            </a:pathLst>
          </a:custGeom>
          <a:blipFill rotWithShape="1">
            <a:blip r:embed="rId4">
              <a:alphaModFix/>
            </a:blip>
            <a:stretch>
              <a:fillRect b="0" l="0" r="0" t="0"/>
            </a:stretch>
          </a:blipFill>
          <a:ln>
            <a:noFill/>
          </a:ln>
        </p:spPr>
      </p:sp>
      <p:sp>
        <p:nvSpPr>
          <p:cNvPr id="226" name="Google Shape;226;p21"/>
          <p:cNvSpPr/>
          <p:nvPr/>
        </p:nvSpPr>
        <p:spPr>
          <a:xfrm>
            <a:off x="747411" y="700483"/>
            <a:ext cx="3138055" cy="3810000"/>
          </a:xfrm>
          <a:custGeom>
            <a:rect b="b" l="l" r="r" t="t"/>
            <a:pathLst>
              <a:path extrusionOk="0" h="3810000" w="3138055">
                <a:moveTo>
                  <a:pt x="0" y="0"/>
                </a:moveTo>
                <a:lnTo>
                  <a:pt x="3138055" y="0"/>
                </a:lnTo>
                <a:lnTo>
                  <a:pt x="3138055" y="3810000"/>
                </a:lnTo>
                <a:lnTo>
                  <a:pt x="0" y="3810000"/>
                </a:lnTo>
                <a:lnTo>
                  <a:pt x="0" y="0"/>
                </a:lnTo>
                <a:close/>
              </a:path>
            </a:pathLst>
          </a:custGeom>
          <a:blipFill rotWithShape="1">
            <a:blip r:embed="rId5">
              <a:alphaModFix/>
            </a:blip>
            <a:stretch>
              <a:fillRect b="0" l="0" r="0" t="0"/>
            </a:stretch>
          </a:blipFill>
          <a:ln>
            <a:noFill/>
          </a:ln>
        </p:spPr>
      </p:sp>
      <p:grpSp>
        <p:nvGrpSpPr>
          <p:cNvPr id="227" name="Google Shape;227;p21"/>
          <p:cNvGrpSpPr/>
          <p:nvPr/>
        </p:nvGrpSpPr>
        <p:grpSpPr>
          <a:xfrm>
            <a:off x="9131581" y="2584033"/>
            <a:ext cx="1758670" cy="1758670"/>
            <a:chOff x="0" y="0"/>
            <a:chExt cx="812800" cy="812800"/>
          </a:xfrm>
        </p:grpSpPr>
        <p:sp>
          <p:nvSpPr>
            <p:cNvPr id="228" name="Google Shape;22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BA5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21"/>
          <p:cNvGrpSpPr/>
          <p:nvPr/>
        </p:nvGrpSpPr>
        <p:grpSpPr>
          <a:xfrm>
            <a:off x="9131581" y="6119356"/>
            <a:ext cx="1758670" cy="1758670"/>
            <a:chOff x="0" y="0"/>
            <a:chExt cx="812800" cy="812800"/>
          </a:xfrm>
        </p:grpSpPr>
        <p:sp>
          <p:nvSpPr>
            <p:cNvPr id="231" name="Google Shape;23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BA5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21"/>
          <p:cNvGrpSpPr/>
          <p:nvPr/>
        </p:nvGrpSpPr>
        <p:grpSpPr>
          <a:xfrm>
            <a:off x="14358511" y="2584033"/>
            <a:ext cx="1758670" cy="1758670"/>
            <a:chOff x="0" y="0"/>
            <a:chExt cx="812800" cy="812800"/>
          </a:xfrm>
        </p:grpSpPr>
        <p:sp>
          <p:nvSpPr>
            <p:cNvPr id="234" name="Google Shape;23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BA5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21"/>
          <p:cNvGrpSpPr/>
          <p:nvPr/>
        </p:nvGrpSpPr>
        <p:grpSpPr>
          <a:xfrm>
            <a:off x="14358511" y="6119356"/>
            <a:ext cx="1758670" cy="1758670"/>
            <a:chOff x="0" y="0"/>
            <a:chExt cx="812800" cy="812800"/>
          </a:xfrm>
        </p:grpSpPr>
        <p:sp>
          <p:nvSpPr>
            <p:cNvPr id="237" name="Google Shape;23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BA5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21"/>
          <p:cNvGrpSpPr/>
          <p:nvPr/>
        </p:nvGrpSpPr>
        <p:grpSpPr>
          <a:xfrm>
            <a:off x="9239392" y="2691843"/>
            <a:ext cx="1543050" cy="1543050"/>
            <a:chOff x="0" y="0"/>
            <a:chExt cx="812800" cy="812800"/>
          </a:xfrm>
        </p:grpSpPr>
        <p:sp>
          <p:nvSpPr>
            <p:cNvPr id="240" name="Google Shape;24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21"/>
          <p:cNvGrpSpPr/>
          <p:nvPr/>
        </p:nvGrpSpPr>
        <p:grpSpPr>
          <a:xfrm>
            <a:off x="9239392" y="6227166"/>
            <a:ext cx="1543050" cy="1543050"/>
            <a:chOff x="0" y="0"/>
            <a:chExt cx="812800" cy="812800"/>
          </a:xfrm>
        </p:grpSpPr>
        <p:sp>
          <p:nvSpPr>
            <p:cNvPr id="243" name="Google Shape;24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21"/>
          <p:cNvGrpSpPr/>
          <p:nvPr/>
        </p:nvGrpSpPr>
        <p:grpSpPr>
          <a:xfrm>
            <a:off x="14466321" y="2691843"/>
            <a:ext cx="1543050" cy="1543050"/>
            <a:chOff x="0" y="0"/>
            <a:chExt cx="812800" cy="812800"/>
          </a:xfrm>
        </p:grpSpPr>
        <p:sp>
          <p:nvSpPr>
            <p:cNvPr id="246" name="Google Shape;24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21"/>
          <p:cNvGrpSpPr/>
          <p:nvPr/>
        </p:nvGrpSpPr>
        <p:grpSpPr>
          <a:xfrm>
            <a:off x="14466321" y="6227166"/>
            <a:ext cx="1543050" cy="1543050"/>
            <a:chOff x="0" y="0"/>
            <a:chExt cx="812800" cy="812800"/>
          </a:xfrm>
        </p:grpSpPr>
        <p:sp>
          <p:nvSpPr>
            <p:cNvPr id="249" name="Google Shape;24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A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1" name="Google Shape;251;p21"/>
          <p:cNvSpPr/>
          <p:nvPr/>
        </p:nvSpPr>
        <p:spPr>
          <a:xfrm>
            <a:off x="9451909" y="2872503"/>
            <a:ext cx="1118015" cy="1010279"/>
          </a:xfrm>
          <a:custGeom>
            <a:rect b="b" l="l" r="r" t="t"/>
            <a:pathLst>
              <a:path extrusionOk="0" h="1010279" w="1118015">
                <a:moveTo>
                  <a:pt x="0" y="0"/>
                </a:moveTo>
                <a:lnTo>
                  <a:pt x="1118015" y="0"/>
                </a:lnTo>
                <a:lnTo>
                  <a:pt x="1118015" y="1010279"/>
                </a:lnTo>
                <a:lnTo>
                  <a:pt x="0" y="1010279"/>
                </a:lnTo>
                <a:lnTo>
                  <a:pt x="0" y="0"/>
                </a:lnTo>
                <a:close/>
              </a:path>
            </a:pathLst>
          </a:custGeom>
          <a:blipFill rotWithShape="1">
            <a:blip r:embed="rId6">
              <a:alphaModFix/>
            </a:blip>
            <a:stretch>
              <a:fillRect b="0" l="0" r="0" t="0"/>
            </a:stretch>
          </a:blipFill>
          <a:ln>
            <a:noFill/>
          </a:ln>
        </p:spPr>
      </p:sp>
      <p:sp>
        <p:nvSpPr>
          <p:cNvPr id="252" name="Google Shape;252;p21"/>
          <p:cNvSpPr/>
          <p:nvPr/>
        </p:nvSpPr>
        <p:spPr>
          <a:xfrm>
            <a:off x="14691877" y="2953246"/>
            <a:ext cx="1091937" cy="967636"/>
          </a:xfrm>
          <a:custGeom>
            <a:rect b="b" l="l" r="r" t="t"/>
            <a:pathLst>
              <a:path extrusionOk="0" h="967636" w="1091937">
                <a:moveTo>
                  <a:pt x="0" y="0"/>
                </a:moveTo>
                <a:lnTo>
                  <a:pt x="1091937" y="0"/>
                </a:lnTo>
                <a:lnTo>
                  <a:pt x="1091937" y="967636"/>
                </a:lnTo>
                <a:lnTo>
                  <a:pt x="0" y="967636"/>
                </a:lnTo>
                <a:lnTo>
                  <a:pt x="0" y="0"/>
                </a:lnTo>
                <a:close/>
              </a:path>
            </a:pathLst>
          </a:custGeom>
          <a:blipFill rotWithShape="1">
            <a:blip r:embed="rId7">
              <a:alphaModFix/>
            </a:blip>
            <a:stretch>
              <a:fillRect b="0" l="0" r="0" t="0"/>
            </a:stretch>
          </a:blipFill>
          <a:ln>
            <a:noFill/>
          </a:ln>
        </p:spPr>
      </p:sp>
      <p:sp>
        <p:nvSpPr>
          <p:cNvPr id="253" name="Google Shape;253;p21"/>
          <p:cNvSpPr/>
          <p:nvPr/>
        </p:nvSpPr>
        <p:spPr>
          <a:xfrm>
            <a:off x="9421363" y="6433681"/>
            <a:ext cx="1021134" cy="987715"/>
          </a:xfrm>
          <a:custGeom>
            <a:rect b="b" l="l" r="r" t="t"/>
            <a:pathLst>
              <a:path extrusionOk="0" h="987715" w="1021134">
                <a:moveTo>
                  <a:pt x="0" y="0"/>
                </a:moveTo>
                <a:lnTo>
                  <a:pt x="1021133" y="0"/>
                </a:lnTo>
                <a:lnTo>
                  <a:pt x="1021133" y="987715"/>
                </a:lnTo>
                <a:lnTo>
                  <a:pt x="0" y="987715"/>
                </a:lnTo>
                <a:lnTo>
                  <a:pt x="0" y="0"/>
                </a:lnTo>
                <a:close/>
              </a:path>
            </a:pathLst>
          </a:custGeom>
          <a:blipFill rotWithShape="1">
            <a:blip r:embed="rId8">
              <a:alphaModFix/>
            </a:blip>
            <a:stretch>
              <a:fillRect b="0" l="0" r="0" t="0"/>
            </a:stretch>
          </a:blipFill>
          <a:ln>
            <a:noFill/>
          </a:ln>
        </p:spPr>
      </p:sp>
      <p:sp>
        <p:nvSpPr>
          <p:cNvPr id="254" name="Google Shape;254;p21"/>
          <p:cNvSpPr/>
          <p:nvPr/>
        </p:nvSpPr>
        <p:spPr>
          <a:xfrm>
            <a:off x="14731089" y="6452731"/>
            <a:ext cx="1013513" cy="987715"/>
          </a:xfrm>
          <a:custGeom>
            <a:rect b="b" l="l" r="r" t="t"/>
            <a:pathLst>
              <a:path extrusionOk="0" h="987715" w="1013513">
                <a:moveTo>
                  <a:pt x="0" y="0"/>
                </a:moveTo>
                <a:lnTo>
                  <a:pt x="1013513" y="0"/>
                </a:lnTo>
                <a:lnTo>
                  <a:pt x="1013513" y="987715"/>
                </a:lnTo>
                <a:lnTo>
                  <a:pt x="0" y="987715"/>
                </a:lnTo>
                <a:lnTo>
                  <a:pt x="0" y="0"/>
                </a:lnTo>
                <a:close/>
              </a:path>
            </a:pathLst>
          </a:custGeom>
          <a:blipFill rotWithShape="1">
            <a:blip r:embed="rId9">
              <a:alphaModFix/>
            </a:blip>
            <a:stretch>
              <a:fillRect b="0" l="0" r="0" t="0"/>
            </a:stretch>
          </a:blipFill>
          <a:ln>
            <a:noFill/>
          </a:ln>
        </p:spPr>
      </p:sp>
      <p:sp>
        <p:nvSpPr>
          <p:cNvPr id="255" name="Google Shape;255;p21"/>
          <p:cNvSpPr txBox="1"/>
          <p:nvPr/>
        </p:nvSpPr>
        <p:spPr>
          <a:xfrm>
            <a:off x="8319387" y="840396"/>
            <a:ext cx="8883269"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BBA573"/>
                </a:solidFill>
                <a:latin typeface="Playfair Display"/>
                <a:ea typeface="Playfair Display"/>
                <a:cs typeface="Playfair Display"/>
                <a:sym typeface="Playfair Display"/>
              </a:rPr>
              <a:t>What We Offer</a:t>
            </a:r>
            <a:endParaRPr/>
          </a:p>
        </p:txBody>
      </p:sp>
      <p:sp>
        <p:nvSpPr>
          <p:cNvPr id="256" name="Google Shape;256;p21"/>
          <p:cNvSpPr txBox="1"/>
          <p:nvPr/>
        </p:nvSpPr>
        <p:spPr>
          <a:xfrm>
            <a:off x="8075541" y="4453333"/>
            <a:ext cx="3870752"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422F"/>
                </a:solidFill>
                <a:latin typeface="Assistant"/>
                <a:ea typeface="Assistant"/>
                <a:cs typeface="Assistant"/>
                <a:sym typeface="Assistant"/>
              </a:rPr>
              <a:t>Service One</a:t>
            </a:r>
            <a:endParaRPr/>
          </a:p>
        </p:txBody>
      </p:sp>
      <p:sp>
        <p:nvSpPr>
          <p:cNvPr id="257" name="Google Shape;257;p21"/>
          <p:cNvSpPr txBox="1"/>
          <p:nvPr/>
        </p:nvSpPr>
        <p:spPr>
          <a:xfrm>
            <a:off x="13276152" y="4453333"/>
            <a:ext cx="4032753"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422F"/>
                </a:solidFill>
                <a:latin typeface="Assistant"/>
                <a:ea typeface="Assistant"/>
                <a:cs typeface="Assistant"/>
                <a:sym typeface="Assistant"/>
              </a:rPr>
              <a:t>Service Two</a:t>
            </a:r>
            <a:endParaRPr/>
          </a:p>
        </p:txBody>
      </p:sp>
      <p:sp>
        <p:nvSpPr>
          <p:cNvPr id="258" name="Google Shape;258;p21"/>
          <p:cNvSpPr txBox="1"/>
          <p:nvPr/>
        </p:nvSpPr>
        <p:spPr>
          <a:xfrm>
            <a:off x="8075541" y="7963752"/>
            <a:ext cx="3870752"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422F"/>
                </a:solidFill>
                <a:latin typeface="Assistant"/>
                <a:ea typeface="Assistant"/>
                <a:cs typeface="Assistant"/>
                <a:sym typeface="Assistant"/>
              </a:rPr>
              <a:t>Service Three</a:t>
            </a:r>
            <a:endParaRPr/>
          </a:p>
        </p:txBody>
      </p:sp>
      <p:sp>
        <p:nvSpPr>
          <p:cNvPr id="259" name="Google Shape;259;p21"/>
          <p:cNvSpPr txBox="1"/>
          <p:nvPr/>
        </p:nvSpPr>
        <p:spPr>
          <a:xfrm>
            <a:off x="13276152" y="7963752"/>
            <a:ext cx="4032753"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37422F"/>
                </a:solidFill>
                <a:latin typeface="Assistant"/>
                <a:ea typeface="Assistant"/>
                <a:cs typeface="Assistant"/>
                <a:sym typeface="Assistant"/>
              </a:rPr>
              <a:t>Service Four</a:t>
            </a:r>
            <a:endParaRPr/>
          </a:p>
        </p:txBody>
      </p:sp>
      <p:sp>
        <p:nvSpPr>
          <p:cNvPr id="260" name="Google Shape;260;p21"/>
          <p:cNvSpPr txBox="1"/>
          <p:nvPr/>
        </p:nvSpPr>
        <p:spPr>
          <a:xfrm>
            <a:off x="8771053" y="5060811"/>
            <a:ext cx="2479726"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Elaborate on what you want to discuss.</a:t>
            </a:r>
            <a:endParaRPr/>
          </a:p>
        </p:txBody>
      </p:sp>
      <p:sp>
        <p:nvSpPr>
          <p:cNvPr id="261" name="Google Shape;261;p21"/>
          <p:cNvSpPr txBox="1"/>
          <p:nvPr/>
        </p:nvSpPr>
        <p:spPr>
          <a:xfrm>
            <a:off x="13997982" y="5060811"/>
            <a:ext cx="2479726"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Elaborate on what you want to discuss.</a:t>
            </a:r>
            <a:endParaRPr/>
          </a:p>
        </p:txBody>
      </p:sp>
      <p:sp>
        <p:nvSpPr>
          <p:cNvPr id="262" name="Google Shape;262;p21"/>
          <p:cNvSpPr txBox="1"/>
          <p:nvPr/>
        </p:nvSpPr>
        <p:spPr>
          <a:xfrm>
            <a:off x="8020858" y="8571230"/>
            <a:ext cx="3980117"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Elaborate on what</a:t>
            </a:r>
            <a:endParaRPr/>
          </a:p>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you want to discuss.</a:t>
            </a:r>
            <a:endParaRPr/>
          </a:p>
        </p:txBody>
      </p:sp>
      <p:sp>
        <p:nvSpPr>
          <p:cNvPr id="263" name="Google Shape;263;p21"/>
          <p:cNvSpPr txBox="1"/>
          <p:nvPr/>
        </p:nvSpPr>
        <p:spPr>
          <a:xfrm>
            <a:off x="13302470" y="8571230"/>
            <a:ext cx="3980117"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Elaborate on what</a:t>
            </a:r>
            <a:endParaRPr/>
          </a:p>
          <a:p>
            <a:pPr indent="0" lvl="1" marL="0" marR="0" rtl="0" algn="ctr">
              <a:lnSpc>
                <a:spcPct val="140000"/>
              </a:lnSpc>
              <a:spcBef>
                <a:spcPts val="0"/>
              </a:spcBef>
              <a:spcAft>
                <a:spcPts val="0"/>
              </a:spcAft>
              <a:buNone/>
            </a:pPr>
            <a:r>
              <a:rPr b="0" i="0" lang="en-US" sz="2200" u="none" cap="none" strike="noStrike">
                <a:solidFill>
                  <a:srgbClr val="37422F"/>
                </a:solidFill>
                <a:latin typeface="Assistant"/>
                <a:ea typeface="Assistant"/>
                <a:cs typeface="Assistant"/>
                <a:sym typeface="Assistant"/>
              </a:rPr>
              <a:t>you want to discuss.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