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Chewy"/>
      <p:regular r:id="rId26"/>
    </p:embeddedFont>
    <p:embeddedFont>
      <p:font typeface="Cabin"/>
      <p:regular r:id="rId27"/>
      <p:bold r:id="rId28"/>
      <p:italic r:id="rId29"/>
      <p:boldItalic r:id="rId30"/>
    </p:embeddedFont>
    <p:embeddedFont>
      <p:font typeface="Courgette"/>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hewy-regular.fntdata"/><Relationship Id="rId25" Type="http://schemas.openxmlformats.org/officeDocument/2006/relationships/slide" Target="slides/slide20.xml"/><Relationship Id="rId28" Type="http://schemas.openxmlformats.org/officeDocument/2006/relationships/font" Target="fonts/Cabin-bold.fntdata"/><Relationship Id="rId27" Type="http://schemas.openxmlformats.org/officeDocument/2006/relationships/font" Target="fonts/Cabin-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bin-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urgette-regular.fntdata"/><Relationship Id="rId30" Type="http://schemas.openxmlformats.org/officeDocument/2006/relationships/font" Target="fonts/Cabin-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987f985c40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987f985c40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987f985c40_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987f985c40_1_2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987f985c40_1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987f985c40_1_3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987f985c40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987f985c40_1_3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987f985c40_1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987f985c40_1_3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987f985c40_1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987f985c40_1_3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987f985c40_1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987f985c40_1_4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987f985c40_1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987f985c40_1_4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987f985c40_1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987f985c40_1_4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987f985c40_1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987f985c40_1_5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987f985c40_1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987f985c40_1_5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987f985c40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987f985c40_1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987f985c40_1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987f985c40_1_5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987f985c40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987f985c40_1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87f985c40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987f985c40_1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987f985c40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987f985c40_1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987f985c40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987f985c40_1_1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987f985c40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987f985c40_1_2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987f985c40_1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987f985c40_1_2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987f985c40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987f985c40_1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556460"/>
            <a:ext cx="9144000" cy="6256421"/>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2">
              <a:alphaModFix/>
            </a:blip>
            <a:stretch>
              <a:fillRect b="0" l="0" r="0" t="0"/>
            </a:stretch>
          </a:blipFill>
          <a:ln>
            <a:noFill/>
          </a:ln>
        </p:spPr>
      </p:sp>
      <p:grpSp>
        <p:nvGrpSpPr>
          <p:cNvPr id="11" name="Google Shape;11;p2"/>
          <p:cNvGrpSpPr/>
          <p:nvPr/>
        </p:nvGrpSpPr>
        <p:grpSpPr>
          <a:xfrm>
            <a:off x="482650" y="854075"/>
            <a:ext cx="8520701" cy="3516662"/>
            <a:chOff x="0" y="-38100"/>
            <a:chExt cx="3290100" cy="2638552"/>
          </a:xfrm>
        </p:grpSpPr>
        <p:sp>
          <p:nvSpPr>
            <p:cNvPr id="12" name="Google Shape;12;p2"/>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 name="Google Shape;14;p2"/>
          <p:cNvGrpSpPr/>
          <p:nvPr/>
        </p:nvGrpSpPr>
        <p:grpSpPr>
          <a:xfrm>
            <a:off x="203200" y="722025"/>
            <a:ext cx="8661188" cy="3516662"/>
            <a:chOff x="0" y="-38100"/>
            <a:chExt cx="3290100" cy="2638552"/>
          </a:xfrm>
        </p:grpSpPr>
        <p:sp>
          <p:nvSpPr>
            <p:cNvPr id="15" name="Google Shape;15;p2"/>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 name="Google Shape;16;p2"/>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 name="Google Shape;17;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8" name="Google Shape;18;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3"/>
          <p:cNvSpPr/>
          <p:nvPr/>
        </p:nvSpPr>
        <p:spPr>
          <a:xfrm>
            <a:off x="0" y="-556460"/>
            <a:ext cx="9144000" cy="6256421"/>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2">
              <a:alphaModFix/>
            </a:blip>
            <a:stretch>
              <a:fillRect b="0" l="0" r="0" t="0"/>
            </a:stretch>
          </a:blipFill>
          <a:ln>
            <a:noFill/>
          </a:ln>
        </p:spPr>
      </p:sp>
      <p:grpSp>
        <p:nvGrpSpPr>
          <p:cNvPr id="22" name="Google Shape;22;p3"/>
          <p:cNvGrpSpPr/>
          <p:nvPr/>
        </p:nvGrpSpPr>
        <p:grpSpPr>
          <a:xfrm>
            <a:off x="203200" y="722025"/>
            <a:ext cx="8800151" cy="3648712"/>
            <a:chOff x="203200" y="722025"/>
            <a:chExt cx="8800151" cy="3648712"/>
          </a:xfrm>
        </p:grpSpPr>
        <p:grpSp>
          <p:nvGrpSpPr>
            <p:cNvPr id="23" name="Google Shape;23;p3"/>
            <p:cNvGrpSpPr/>
            <p:nvPr/>
          </p:nvGrpSpPr>
          <p:grpSpPr>
            <a:xfrm>
              <a:off x="482650" y="854075"/>
              <a:ext cx="8520701" cy="3516662"/>
              <a:chOff x="0" y="-38100"/>
              <a:chExt cx="3290100" cy="2638552"/>
            </a:xfrm>
          </p:grpSpPr>
          <p:sp>
            <p:nvSpPr>
              <p:cNvPr id="24" name="Google Shape;24;p3"/>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 name="Google Shape;25;p3"/>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203200" y="722025"/>
              <a:ext cx="8661188" cy="3516662"/>
              <a:chOff x="0" y="-38100"/>
              <a:chExt cx="3290100" cy="2638552"/>
            </a:xfrm>
          </p:grpSpPr>
          <p:sp>
            <p:nvSpPr>
              <p:cNvPr id="27" name="Google Shape;27;p3"/>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 name="Google Shape;28;p3"/>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29" name="Google Shape;29;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0" name="Google Shape;3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p4"/>
          <p:cNvSpPr/>
          <p:nvPr/>
        </p:nvSpPr>
        <p:spPr>
          <a:xfrm>
            <a:off x="-468378" y="-353042"/>
            <a:ext cx="10233155" cy="7001633"/>
          </a:xfrm>
          <a:custGeom>
            <a:rect b="b" l="l" r="r" t="t"/>
            <a:pathLst>
              <a:path extrusionOk="0" h="14003265" w="20466310">
                <a:moveTo>
                  <a:pt x="0" y="0"/>
                </a:moveTo>
                <a:lnTo>
                  <a:pt x="20466310" y="0"/>
                </a:lnTo>
                <a:lnTo>
                  <a:pt x="20466310" y="14003265"/>
                </a:lnTo>
                <a:lnTo>
                  <a:pt x="0" y="14003265"/>
                </a:lnTo>
                <a:lnTo>
                  <a:pt x="0" y="0"/>
                </a:lnTo>
                <a:close/>
              </a:path>
            </a:pathLst>
          </a:custGeom>
          <a:blipFill rotWithShape="1">
            <a:blip r:embed="rId2">
              <a:alphaModFix/>
            </a:blip>
            <a:stretch>
              <a:fillRect b="0" l="0" r="0" t="0"/>
            </a:stretch>
          </a:blipFill>
          <a:ln>
            <a:noFill/>
          </a:ln>
        </p:spPr>
      </p:sp>
      <p:grpSp>
        <p:nvGrpSpPr>
          <p:cNvPr id="33" name="Google Shape;33;p4"/>
          <p:cNvGrpSpPr/>
          <p:nvPr/>
        </p:nvGrpSpPr>
        <p:grpSpPr>
          <a:xfrm>
            <a:off x="79375" y="99227"/>
            <a:ext cx="5982908" cy="5739951"/>
            <a:chOff x="0" y="-38100"/>
            <a:chExt cx="2552435" cy="3138300"/>
          </a:xfrm>
        </p:grpSpPr>
        <p:sp>
          <p:nvSpPr>
            <p:cNvPr id="34" name="Google Shape;34;p4"/>
            <p:cNvSpPr/>
            <p:nvPr/>
          </p:nvSpPr>
          <p:spPr>
            <a:xfrm>
              <a:off x="0" y="0"/>
              <a:ext cx="2552435" cy="3100097"/>
            </a:xfrm>
            <a:custGeom>
              <a:rect b="b" l="l" r="r" t="t"/>
              <a:pathLst>
                <a:path extrusionOk="0" h="3100097" w="2552435">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 name="Google Shape;35;p4"/>
            <p:cNvSpPr txBox="1"/>
            <p:nvPr/>
          </p:nvSpPr>
          <p:spPr>
            <a:xfrm>
              <a:off x="0" y="-38100"/>
              <a:ext cx="2552400" cy="31383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 name="Google Shape;36;p4"/>
          <p:cNvGrpSpPr/>
          <p:nvPr/>
        </p:nvGrpSpPr>
        <p:grpSpPr>
          <a:xfrm>
            <a:off x="79375" y="0"/>
            <a:ext cx="5893675" cy="5739951"/>
            <a:chOff x="0" y="-38100"/>
            <a:chExt cx="2532300" cy="3138300"/>
          </a:xfrm>
        </p:grpSpPr>
        <p:sp>
          <p:nvSpPr>
            <p:cNvPr id="37" name="Google Shape;37;p4"/>
            <p:cNvSpPr/>
            <p:nvPr/>
          </p:nvSpPr>
          <p:spPr>
            <a:xfrm>
              <a:off x="0" y="0"/>
              <a:ext cx="2532225" cy="3100097"/>
            </a:xfrm>
            <a:custGeom>
              <a:rect b="b" l="l" r="r" t="t"/>
              <a:pathLst>
                <a:path extrusionOk="0" h="3100097" w="2532225">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 name="Google Shape;38;p4"/>
            <p:cNvSpPr txBox="1"/>
            <p:nvPr/>
          </p:nvSpPr>
          <p:spPr>
            <a:xfrm>
              <a:off x="0" y="-38100"/>
              <a:ext cx="2532300" cy="31383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 name="Google Shape;3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 name="Google Shape;4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sp>
        <p:nvSpPr>
          <p:cNvPr id="43" name="Google Shape;43;p5"/>
          <p:cNvSpPr/>
          <p:nvPr/>
        </p:nvSpPr>
        <p:spPr>
          <a:xfrm flipH="1">
            <a:off x="0" y="-1112921"/>
            <a:ext cx="9144000" cy="6256421"/>
          </a:xfrm>
          <a:custGeom>
            <a:rect b="b" l="l" r="r" t="t"/>
            <a:pathLst>
              <a:path extrusionOk="0" h="12512842" w="18288000">
                <a:moveTo>
                  <a:pt x="18288000" y="0"/>
                </a:moveTo>
                <a:lnTo>
                  <a:pt x="0" y="0"/>
                </a:lnTo>
                <a:lnTo>
                  <a:pt x="0" y="12512842"/>
                </a:lnTo>
                <a:lnTo>
                  <a:pt x="18288000" y="12512842"/>
                </a:lnTo>
                <a:lnTo>
                  <a:pt x="18288000" y="0"/>
                </a:lnTo>
                <a:close/>
              </a:path>
            </a:pathLst>
          </a:custGeom>
          <a:blipFill rotWithShape="1">
            <a:blip r:embed="rId2">
              <a:alphaModFix/>
            </a:blip>
            <a:stretch>
              <a:fillRect b="0" l="0" r="0" t="0"/>
            </a:stretch>
          </a:blipFill>
          <a:ln>
            <a:noFill/>
          </a:ln>
        </p:spPr>
      </p:sp>
      <p:grpSp>
        <p:nvGrpSpPr>
          <p:cNvPr id="44" name="Google Shape;44;p5"/>
          <p:cNvGrpSpPr/>
          <p:nvPr/>
        </p:nvGrpSpPr>
        <p:grpSpPr>
          <a:xfrm>
            <a:off x="171925" y="349950"/>
            <a:ext cx="8800151" cy="3648712"/>
            <a:chOff x="203200" y="722025"/>
            <a:chExt cx="8800151" cy="3648712"/>
          </a:xfrm>
        </p:grpSpPr>
        <p:grpSp>
          <p:nvGrpSpPr>
            <p:cNvPr id="45" name="Google Shape;45;p5"/>
            <p:cNvGrpSpPr/>
            <p:nvPr/>
          </p:nvGrpSpPr>
          <p:grpSpPr>
            <a:xfrm>
              <a:off x="482650" y="854075"/>
              <a:ext cx="8520701" cy="3516662"/>
              <a:chOff x="0" y="-38100"/>
              <a:chExt cx="3290100" cy="2638552"/>
            </a:xfrm>
          </p:grpSpPr>
          <p:sp>
            <p:nvSpPr>
              <p:cNvPr id="46" name="Google Shape;46;p5"/>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 name="Google Shape;47;p5"/>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 name="Google Shape;48;p5"/>
            <p:cNvGrpSpPr/>
            <p:nvPr/>
          </p:nvGrpSpPr>
          <p:grpSpPr>
            <a:xfrm>
              <a:off x="203200" y="722025"/>
              <a:ext cx="8661188" cy="3516662"/>
              <a:chOff x="0" y="-38100"/>
              <a:chExt cx="3290100" cy="2638552"/>
            </a:xfrm>
          </p:grpSpPr>
          <p:sp>
            <p:nvSpPr>
              <p:cNvPr id="49" name="Google Shape;49;p5"/>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 name="Google Shape;50;p5"/>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51" name="Google Shape;5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 name="Google Shape;5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 name="Google Shape;5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6"/>
          <p:cNvSpPr/>
          <p:nvPr/>
        </p:nvSpPr>
        <p:spPr>
          <a:xfrm>
            <a:off x="0" y="-556460"/>
            <a:ext cx="9144000" cy="6256421"/>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2">
              <a:alphaModFix/>
            </a:blip>
            <a:stretch>
              <a:fillRect b="0" l="0" r="0" t="0"/>
            </a:stretch>
          </a:blipFill>
          <a:ln>
            <a:noFill/>
          </a:ln>
        </p:spPr>
      </p:sp>
      <p:grpSp>
        <p:nvGrpSpPr>
          <p:cNvPr id="57" name="Google Shape;57;p6"/>
          <p:cNvGrpSpPr/>
          <p:nvPr/>
        </p:nvGrpSpPr>
        <p:grpSpPr>
          <a:xfrm>
            <a:off x="171925" y="349983"/>
            <a:ext cx="8800151" cy="945016"/>
            <a:chOff x="203200" y="722025"/>
            <a:chExt cx="8800151" cy="3648712"/>
          </a:xfrm>
        </p:grpSpPr>
        <p:grpSp>
          <p:nvGrpSpPr>
            <p:cNvPr id="58" name="Google Shape;58;p6"/>
            <p:cNvGrpSpPr/>
            <p:nvPr/>
          </p:nvGrpSpPr>
          <p:grpSpPr>
            <a:xfrm>
              <a:off x="482650" y="854075"/>
              <a:ext cx="8520701" cy="3516662"/>
              <a:chOff x="0" y="-38100"/>
              <a:chExt cx="3290100" cy="2638552"/>
            </a:xfrm>
          </p:grpSpPr>
          <p:sp>
            <p:nvSpPr>
              <p:cNvPr id="59" name="Google Shape;59;p6"/>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 name="Google Shape;60;p6"/>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 name="Google Shape;61;p6"/>
            <p:cNvGrpSpPr/>
            <p:nvPr/>
          </p:nvGrpSpPr>
          <p:grpSpPr>
            <a:xfrm>
              <a:off x="203200" y="722025"/>
              <a:ext cx="8661188" cy="3516662"/>
              <a:chOff x="0" y="-38100"/>
              <a:chExt cx="3290100" cy="2638552"/>
            </a:xfrm>
          </p:grpSpPr>
          <p:sp>
            <p:nvSpPr>
              <p:cNvPr id="62" name="Google Shape;62;p6"/>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 name="Google Shape;63;p6"/>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64" name="Google Shape;64;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6" name="Shape 66"/>
        <p:cNvGrpSpPr/>
        <p:nvPr/>
      </p:nvGrpSpPr>
      <p:grpSpPr>
        <a:xfrm>
          <a:off x="0" y="0"/>
          <a:ext cx="0" cy="0"/>
          <a:chOff x="0" y="0"/>
          <a:chExt cx="0" cy="0"/>
        </a:xfrm>
      </p:grpSpPr>
      <p:sp>
        <p:nvSpPr>
          <p:cNvPr id="67" name="Google Shape;67;p7"/>
          <p:cNvSpPr/>
          <p:nvPr/>
        </p:nvSpPr>
        <p:spPr>
          <a:xfrm>
            <a:off x="0" y="-688545"/>
            <a:ext cx="9144000" cy="6256421"/>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2">
              <a:alphaModFix/>
            </a:blip>
            <a:stretch>
              <a:fillRect b="0" l="0" r="0" t="0"/>
            </a:stretch>
          </a:blipFill>
          <a:ln>
            <a:noFill/>
          </a:ln>
        </p:spPr>
      </p:sp>
      <p:grpSp>
        <p:nvGrpSpPr>
          <p:cNvPr id="68" name="Google Shape;68;p7"/>
          <p:cNvGrpSpPr/>
          <p:nvPr/>
        </p:nvGrpSpPr>
        <p:grpSpPr>
          <a:xfrm>
            <a:off x="171925" y="1014525"/>
            <a:ext cx="8800151" cy="3648712"/>
            <a:chOff x="203200" y="722025"/>
            <a:chExt cx="8800151" cy="3648712"/>
          </a:xfrm>
        </p:grpSpPr>
        <p:grpSp>
          <p:nvGrpSpPr>
            <p:cNvPr id="69" name="Google Shape;69;p7"/>
            <p:cNvGrpSpPr/>
            <p:nvPr/>
          </p:nvGrpSpPr>
          <p:grpSpPr>
            <a:xfrm>
              <a:off x="482650" y="854075"/>
              <a:ext cx="8520701" cy="3516662"/>
              <a:chOff x="0" y="-38100"/>
              <a:chExt cx="3290100" cy="2638552"/>
            </a:xfrm>
          </p:grpSpPr>
          <p:sp>
            <p:nvSpPr>
              <p:cNvPr id="70" name="Google Shape;70;p7"/>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 name="Google Shape;71;p7"/>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 name="Google Shape;72;p7"/>
            <p:cNvGrpSpPr/>
            <p:nvPr/>
          </p:nvGrpSpPr>
          <p:grpSpPr>
            <a:xfrm>
              <a:off x="203200" y="722025"/>
              <a:ext cx="8661188" cy="3516662"/>
              <a:chOff x="0" y="-38100"/>
              <a:chExt cx="3290100" cy="2638552"/>
            </a:xfrm>
          </p:grpSpPr>
          <p:sp>
            <p:nvSpPr>
              <p:cNvPr id="73" name="Google Shape;73;p7"/>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 name="Google Shape;74;p7"/>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75" name="Google Shape;75;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6" name="Google Shape;7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7" name="Shape 77"/>
        <p:cNvGrpSpPr/>
        <p:nvPr/>
      </p:nvGrpSpPr>
      <p:grpSpPr>
        <a:xfrm>
          <a:off x="0" y="0"/>
          <a:ext cx="0" cy="0"/>
          <a:chOff x="0" y="0"/>
          <a:chExt cx="0" cy="0"/>
        </a:xfrm>
      </p:grpSpPr>
      <p:sp>
        <p:nvSpPr>
          <p:cNvPr id="78" name="Google Shape;78;p8"/>
          <p:cNvSpPr/>
          <p:nvPr/>
        </p:nvSpPr>
        <p:spPr>
          <a:xfrm>
            <a:off x="-468378" y="-353042"/>
            <a:ext cx="10233155" cy="7001633"/>
          </a:xfrm>
          <a:custGeom>
            <a:rect b="b" l="l" r="r" t="t"/>
            <a:pathLst>
              <a:path extrusionOk="0" h="14003265" w="20466310">
                <a:moveTo>
                  <a:pt x="0" y="0"/>
                </a:moveTo>
                <a:lnTo>
                  <a:pt x="20466310" y="0"/>
                </a:lnTo>
                <a:lnTo>
                  <a:pt x="20466310" y="14003265"/>
                </a:lnTo>
                <a:lnTo>
                  <a:pt x="0" y="14003265"/>
                </a:lnTo>
                <a:lnTo>
                  <a:pt x="0" y="0"/>
                </a:lnTo>
                <a:close/>
              </a:path>
            </a:pathLst>
          </a:custGeom>
          <a:blipFill rotWithShape="1">
            <a:blip r:embed="rId2">
              <a:alphaModFix/>
            </a:blip>
            <a:stretch>
              <a:fillRect b="0" l="0" r="0" t="0"/>
            </a:stretch>
          </a:blipFill>
          <a:ln>
            <a:noFill/>
          </a:ln>
        </p:spPr>
      </p:sp>
      <p:grpSp>
        <p:nvGrpSpPr>
          <p:cNvPr id="79" name="Google Shape;79;p8"/>
          <p:cNvGrpSpPr/>
          <p:nvPr/>
        </p:nvGrpSpPr>
        <p:grpSpPr>
          <a:xfrm>
            <a:off x="109150" y="461375"/>
            <a:ext cx="4316052" cy="4330854"/>
            <a:chOff x="0" y="-38100"/>
            <a:chExt cx="2532300" cy="3138300"/>
          </a:xfrm>
        </p:grpSpPr>
        <p:sp>
          <p:nvSpPr>
            <p:cNvPr id="80" name="Google Shape;80;p8"/>
            <p:cNvSpPr/>
            <p:nvPr/>
          </p:nvSpPr>
          <p:spPr>
            <a:xfrm>
              <a:off x="0" y="0"/>
              <a:ext cx="2532225" cy="3100097"/>
            </a:xfrm>
            <a:custGeom>
              <a:rect b="b" l="l" r="r" t="t"/>
              <a:pathLst>
                <a:path extrusionOk="0" h="3100097" w="2532225">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1" name="Google Shape;81;p8"/>
            <p:cNvSpPr txBox="1"/>
            <p:nvPr/>
          </p:nvSpPr>
          <p:spPr>
            <a:xfrm>
              <a:off x="0" y="-38100"/>
              <a:ext cx="2532300" cy="31383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2" name="Google Shape;82;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4" name="Google Shape;84;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5" name="Google Shape;85;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6" name="Google Shape;8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7" name="Shape 87"/>
        <p:cNvGrpSpPr/>
        <p:nvPr/>
      </p:nvGrpSpPr>
      <p:grpSpPr>
        <a:xfrm>
          <a:off x="0" y="0"/>
          <a:ext cx="0" cy="0"/>
          <a:chOff x="0" y="0"/>
          <a:chExt cx="0" cy="0"/>
        </a:xfrm>
      </p:grpSpPr>
      <p:sp>
        <p:nvSpPr>
          <p:cNvPr id="88" name="Google Shape;88;p9"/>
          <p:cNvSpPr/>
          <p:nvPr/>
        </p:nvSpPr>
        <p:spPr>
          <a:xfrm>
            <a:off x="0" y="-894374"/>
            <a:ext cx="9268714" cy="6341752"/>
          </a:xfrm>
          <a:custGeom>
            <a:rect b="b" l="l" r="r" t="t"/>
            <a:pathLst>
              <a:path extrusionOk="0" h="12683503" w="18537427">
                <a:moveTo>
                  <a:pt x="0" y="0"/>
                </a:moveTo>
                <a:lnTo>
                  <a:pt x="18537427" y="0"/>
                </a:lnTo>
                <a:lnTo>
                  <a:pt x="18537427" y="12683503"/>
                </a:lnTo>
                <a:lnTo>
                  <a:pt x="0" y="12683503"/>
                </a:lnTo>
                <a:lnTo>
                  <a:pt x="0" y="0"/>
                </a:lnTo>
                <a:close/>
              </a:path>
            </a:pathLst>
          </a:custGeom>
          <a:blipFill rotWithShape="1">
            <a:blip r:embed="rId2">
              <a:alphaModFix/>
            </a:blip>
            <a:stretch>
              <a:fillRect b="0" l="0" r="0" t="0"/>
            </a:stretch>
          </a:blipFill>
          <a:ln>
            <a:noFill/>
          </a:ln>
        </p:spPr>
      </p:sp>
      <p:grpSp>
        <p:nvGrpSpPr>
          <p:cNvPr id="89" name="Google Shape;89;p9"/>
          <p:cNvGrpSpPr/>
          <p:nvPr/>
        </p:nvGrpSpPr>
        <p:grpSpPr>
          <a:xfrm>
            <a:off x="171925" y="4060620"/>
            <a:ext cx="8800151" cy="945016"/>
            <a:chOff x="203200" y="722025"/>
            <a:chExt cx="8800151" cy="3648712"/>
          </a:xfrm>
        </p:grpSpPr>
        <p:grpSp>
          <p:nvGrpSpPr>
            <p:cNvPr id="90" name="Google Shape;90;p9"/>
            <p:cNvGrpSpPr/>
            <p:nvPr/>
          </p:nvGrpSpPr>
          <p:grpSpPr>
            <a:xfrm>
              <a:off x="482650" y="854075"/>
              <a:ext cx="8520701" cy="3516662"/>
              <a:chOff x="0" y="-38100"/>
              <a:chExt cx="3290100" cy="2638552"/>
            </a:xfrm>
          </p:grpSpPr>
          <p:sp>
            <p:nvSpPr>
              <p:cNvPr id="91" name="Google Shape;91;p9"/>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2" name="Google Shape;92;p9"/>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3" name="Google Shape;93;p9"/>
            <p:cNvGrpSpPr/>
            <p:nvPr/>
          </p:nvGrpSpPr>
          <p:grpSpPr>
            <a:xfrm>
              <a:off x="203200" y="722025"/>
              <a:ext cx="8661188" cy="3516662"/>
              <a:chOff x="0" y="-38100"/>
              <a:chExt cx="3290100" cy="2638552"/>
            </a:xfrm>
          </p:grpSpPr>
          <p:sp>
            <p:nvSpPr>
              <p:cNvPr id="94" name="Google Shape;94;p9"/>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5" name="Google Shape;95;p9"/>
              <p:cNvSpPr txBox="1"/>
              <p:nvPr/>
            </p:nvSpPr>
            <p:spPr>
              <a:xfrm>
                <a:off x="0" y="-38100"/>
                <a:ext cx="3290100" cy="263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96" name="Google Shape;96;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7" name="Google Shape;9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hewy"/>
              <a:buChar char="●"/>
              <a:defRPr sz="1800">
                <a:solidFill>
                  <a:schemeClr val="dk2"/>
                </a:solidFill>
                <a:latin typeface="Chewy"/>
                <a:ea typeface="Chewy"/>
                <a:cs typeface="Chewy"/>
                <a:sym typeface="Chewy"/>
              </a:defRPr>
            </a:lvl1pPr>
            <a:lvl2pPr indent="-317500" lvl="1" marL="914400">
              <a:lnSpc>
                <a:spcPct val="115000"/>
              </a:lnSpc>
              <a:spcBef>
                <a:spcPts val="0"/>
              </a:spcBef>
              <a:spcAft>
                <a:spcPts val="0"/>
              </a:spcAft>
              <a:buClr>
                <a:schemeClr val="dk2"/>
              </a:buClr>
              <a:buSzPts val="1400"/>
              <a:buFont typeface="Courgette"/>
              <a:buChar char="○"/>
              <a:defRPr>
                <a:solidFill>
                  <a:schemeClr val="dk2"/>
                </a:solidFill>
                <a:latin typeface="Courgette"/>
                <a:ea typeface="Courgette"/>
                <a:cs typeface="Courgette"/>
                <a:sym typeface="Courgette"/>
              </a:defRPr>
            </a:lvl2pPr>
            <a:lvl3pPr indent="-317500" lvl="2" marL="13716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3pPr>
            <a:lvl4pPr indent="-317500" lvl="3" marL="18288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4pPr>
            <a:lvl5pPr indent="-317500" lvl="4" marL="22860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5pPr>
            <a:lvl6pPr indent="-317500" lvl="5" marL="27432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6pPr>
            <a:lvl7pPr indent="-317500" lvl="6" marL="32004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7pPr>
            <a:lvl8pPr indent="-317500" lvl="7" marL="36576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8pPr>
            <a:lvl9pPr indent="-317500" lvl="8" marL="41148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5.jpg"/><Relationship Id="rId4" Type="http://schemas.openxmlformats.org/officeDocument/2006/relationships/image" Target="../media/image38.jpg"/><Relationship Id="rId5" Type="http://schemas.openxmlformats.org/officeDocument/2006/relationships/image" Target="../media/image5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39.png"/><Relationship Id="rId5" Type="http://schemas.openxmlformats.org/officeDocument/2006/relationships/image" Target="../media/image43.png"/><Relationship Id="rId6"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40" Type="http://schemas.openxmlformats.org/officeDocument/2006/relationships/image" Target="../media/image72.png"/><Relationship Id="rId20" Type="http://schemas.openxmlformats.org/officeDocument/2006/relationships/image" Target="../media/image48.png"/><Relationship Id="rId41" Type="http://schemas.openxmlformats.org/officeDocument/2006/relationships/image" Target="../media/image74.png"/><Relationship Id="rId22" Type="http://schemas.openxmlformats.org/officeDocument/2006/relationships/image" Target="../media/image51.png"/><Relationship Id="rId21" Type="http://schemas.openxmlformats.org/officeDocument/2006/relationships/image" Target="../media/image49.png"/><Relationship Id="rId24" Type="http://schemas.openxmlformats.org/officeDocument/2006/relationships/image" Target="../media/image56.png"/><Relationship Id="rId23" Type="http://schemas.openxmlformats.org/officeDocument/2006/relationships/image" Target="../media/image61.png"/><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37.png"/><Relationship Id="rId26" Type="http://schemas.openxmlformats.org/officeDocument/2006/relationships/image" Target="../media/image57.png"/><Relationship Id="rId25" Type="http://schemas.openxmlformats.org/officeDocument/2006/relationships/image" Target="../media/image55.png"/><Relationship Id="rId28" Type="http://schemas.openxmlformats.org/officeDocument/2006/relationships/image" Target="../media/image63.png"/><Relationship Id="rId27" Type="http://schemas.openxmlformats.org/officeDocument/2006/relationships/image" Target="../media/image58.png"/><Relationship Id="rId5" Type="http://schemas.openxmlformats.org/officeDocument/2006/relationships/image" Target="../media/image26.png"/><Relationship Id="rId6" Type="http://schemas.openxmlformats.org/officeDocument/2006/relationships/image" Target="../media/image25.png"/><Relationship Id="rId29" Type="http://schemas.openxmlformats.org/officeDocument/2006/relationships/image" Target="../media/image59.png"/><Relationship Id="rId7" Type="http://schemas.openxmlformats.org/officeDocument/2006/relationships/image" Target="../media/image29.png"/><Relationship Id="rId8" Type="http://schemas.openxmlformats.org/officeDocument/2006/relationships/image" Target="../media/image41.png"/><Relationship Id="rId31" Type="http://schemas.openxmlformats.org/officeDocument/2006/relationships/image" Target="../media/image62.png"/><Relationship Id="rId30" Type="http://schemas.openxmlformats.org/officeDocument/2006/relationships/image" Target="../media/image60.png"/><Relationship Id="rId11" Type="http://schemas.openxmlformats.org/officeDocument/2006/relationships/image" Target="../media/image40.png"/><Relationship Id="rId33" Type="http://schemas.openxmlformats.org/officeDocument/2006/relationships/image" Target="../media/image65.png"/><Relationship Id="rId10" Type="http://schemas.openxmlformats.org/officeDocument/2006/relationships/image" Target="../media/image35.png"/><Relationship Id="rId32" Type="http://schemas.openxmlformats.org/officeDocument/2006/relationships/image" Target="../media/image64.png"/><Relationship Id="rId13" Type="http://schemas.openxmlformats.org/officeDocument/2006/relationships/image" Target="../media/image30.png"/><Relationship Id="rId35" Type="http://schemas.openxmlformats.org/officeDocument/2006/relationships/image" Target="../media/image68.png"/><Relationship Id="rId12" Type="http://schemas.openxmlformats.org/officeDocument/2006/relationships/image" Target="../media/image32.png"/><Relationship Id="rId34" Type="http://schemas.openxmlformats.org/officeDocument/2006/relationships/image" Target="../media/image66.png"/><Relationship Id="rId15" Type="http://schemas.openxmlformats.org/officeDocument/2006/relationships/image" Target="../media/image47.png"/><Relationship Id="rId37" Type="http://schemas.openxmlformats.org/officeDocument/2006/relationships/image" Target="../media/image67.png"/><Relationship Id="rId14" Type="http://schemas.openxmlformats.org/officeDocument/2006/relationships/image" Target="../media/image36.png"/><Relationship Id="rId36" Type="http://schemas.openxmlformats.org/officeDocument/2006/relationships/image" Target="../media/image69.png"/><Relationship Id="rId17" Type="http://schemas.openxmlformats.org/officeDocument/2006/relationships/image" Target="../media/image46.png"/><Relationship Id="rId39" Type="http://schemas.openxmlformats.org/officeDocument/2006/relationships/image" Target="../media/image71.png"/><Relationship Id="rId16" Type="http://schemas.openxmlformats.org/officeDocument/2006/relationships/image" Target="../media/image50.png"/><Relationship Id="rId38" Type="http://schemas.openxmlformats.org/officeDocument/2006/relationships/image" Target="../media/image70.png"/><Relationship Id="rId19" Type="http://schemas.openxmlformats.org/officeDocument/2006/relationships/image" Target="../media/image44.png"/><Relationship Id="rId1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5.jp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4.jpg"/><Relationship Id="rId5" Type="http://schemas.openxmlformats.org/officeDocument/2006/relationships/image" Target="../media/image11.jpg"/><Relationship Id="rId6"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1"/>
          <p:cNvSpPr/>
          <p:nvPr/>
        </p:nvSpPr>
        <p:spPr>
          <a:xfrm>
            <a:off x="-195775" y="-1130250"/>
            <a:ext cx="10424160" cy="7132320"/>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105" name="Google Shape;105;p11"/>
          <p:cNvGrpSpPr/>
          <p:nvPr/>
        </p:nvGrpSpPr>
        <p:grpSpPr>
          <a:xfrm>
            <a:off x="2843623" y="581295"/>
            <a:ext cx="3612102" cy="2896899"/>
            <a:chOff x="0" y="-38100"/>
            <a:chExt cx="3289972" cy="2638552"/>
          </a:xfrm>
        </p:grpSpPr>
        <p:sp>
          <p:nvSpPr>
            <p:cNvPr id="106" name="Google Shape;106;p11"/>
            <p:cNvSpPr/>
            <p:nvPr/>
          </p:nvSpPr>
          <p:spPr>
            <a:xfrm>
              <a:off x="0" y="0"/>
              <a:ext cx="3289972" cy="2600452"/>
            </a:xfrm>
            <a:custGeom>
              <a:rect b="b" l="l" r="r" t="t"/>
              <a:pathLst>
                <a:path extrusionOk="0" h="2600452" w="3289972">
                  <a:moveTo>
                    <a:pt x="34293" y="0"/>
                  </a:moveTo>
                  <a:lnTo>
                    <a:pt x="3255679" y="0"/>
                  </a:lnTo>
                  <a:cubicBezTo>
                    <a:pt x="3264774" y="0"/>
                    <a:pt x="3273497" y="3613"/>
                    <a:pt x="3279928" y="10044"/>
                  </a:cubicBezTo>
                  <a:cubicBezTo>
                    <a:pt x="3286359" y="16475"/>
                    <a:pt x="3289972" y="25198"/>
                    <a:pt x="3289972" y="34293"/>
                  </a:cubicBezTo>
                  <a:lnTo>
                    <a:pt x="3289972" y="2566158"/>
                  </a:lnTo>
                  <a:cubicBezTo>
                    <a:pt x="3289972" y="2575254"/>
                    <a:pt x="3286359" y="2583976"/>
                    <a:pt x="3279928" y="2590407"/>
                  </a:cubicBezTo>
                  <a:cubicBezTo>
                    <a:pt x="3273497" y="2596839"/>
                    <a:pt x="3264774" y="2600452"/>
                    <a:pt x="3255679" y="2600452"/>
                  </a:cubicBezTo>
                  <a:lnTo>
                    <a:pt x="34293" y="2600452"/>
                  </a:lnTo>
                  <a:cubicBezTo>
                    <a:pt x="15354" y="2600452"/>
                    <a:pt x="0" y="2585098"/>
                    <a:pt x="0" y="2566158"/>
                  </a:cubicBezTo>
                  <a:lnTo>
                    <a:pt x="0" y="34293"/>
                  </a:lnTo>
                  <a:cubicBezTo>
                    <a:pt x="0" y="25198"/>
                    <a:pt x="3613" y="16475"/>
                    <a:pt x="10044" y="10044"/>
                  </a:cubicBezTo>
                  <a:cubicBezTo>
                    <a:pt x="16475" y="3613"/>
                    <a:pt x="25198" y="0"/>
                    <a:pt x="34293"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7" name="Google Shape;107;p11"/>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8" name="Google Shape;108;p11"/>
          <p:cNvGrpSpPr/>
          <p:nvPr/>
        </p:nvGrpSpPr>
        <p:grpSpPr>
          <a:xfrm>
            <a:off x="2727078" y="472520"/>
            <a:ext cx="3612102" cy="2896899"/>
            <a:chOff x="0" y="-38100"/>
            <a:chExt cx="3289972" cy="2638552"/>
          </a:xfrm>
        </p:grpSpPr>
        <p:sp>
          <p:nvSpPr>
            <p:cNvPr id="109" name="Google Shape;109;p11"/>
            <p:cNvSpPr/>
            <p:nvPr/>
          </p:nvSpPr>
          <p:spPr>
            <a:xfrm>
              <a:off x="0" y="0"/>
              <a:ext cx="3289972" cy="2600452"/>
            </a:xfrm>
            <a:custGeom>
              <a:rect b="b" l="l" r="r" t="t"/>
              <a:pathLst>
                <a:path extrusionOk="0" h="2600452" w="3289972">
                  <a:moveTo>
                    <a:pt x="34293" y="0"/>
                  </a:moveTo>
                  <a:lnTo>
                    <a:pt x="3255679" y="0"/>
                  </a:lnTo>
                  <a:cubicBezTo>
                    <a:pt x="3264774" y="0"/>
                    <a:pt x="3273497" y="3613"/>
                    <a:pt x="3279928" y="10044"/>
                  </a:cubicBezTo>
                  <a:cubicBezTo>
                    <a:pt x="3286359" y="16475"/>
                    <a:pt x="3289972" y="25198"/>
                    <a:pt x="3289972" y="34293"/>
                  </a:cubicBezTo>
                  <a:lnTo>
                    <a:pt x="3289972" y="2566158"/>
                  </a:lnTo>
                  <a:cubicBezTo>
                    <a:pt x="3289972" y="2575254"/>
                    <a:pt x="3286359" y="2583976"/>
                    <a:pt x="3279928" y="2590407"/>
                  </a:cubicBezTo>
                  <a:cubicBezTo>
                    <a:pt x="3273497" y="2596839"/>
                    <a:pt x="3264774" y="2600452"/>
                    <a:pt x="3255679" y="2600452"/>
                  </a:cubicBezTo>
                  <a:lnTo>
                    <a:pt x="34293" y="2600452"/>
                  </a:lnTo>
                  <a:cubicBezTo>
                    <a:pt x="15354" y="2600452"/>
                    <a:pt x="0" y="2585098"/>
                    <a:pt x="0" y="2566158"/>
                  </a:cubicBezTo>
                  <a:lnTo>
                    <a:pt x="0" y="34293"/>
                  </a:lnTo>
                  <a:cubicBezTo>
                    <a:pt x="0" y="25198"/>
                    <a:pt x="3613" y="16475"/>
                    <a:pt x="10044" y="10044"/>
                  </a:cubicBezTo>
                  <a:cubicBezTo>
                    <a:pt x="16475" y="3613"/>
                    <a:pt x="25198" y="0"/>
                    <a:pt x="34293"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0" name="Google Shape;110;p11"/>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1" name="Google Shape;111;p11"/>
          <p:cNvSpPr txBox="1"/>
          <p:nvPr/>
        </p:nvSpPr>
        <p:spPr>
          <a:xfrm>
            <a:off x="2637200" y="1104725"/>
            <a:ext cx="3869700" cy="169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500" u="none" cap="none" strike="noStrike">
                <a:solidFill>
                  <a:srgbClr val="186AB4"/>
                </a:solidFill>
                <a:latin typeface="Chewy"/>
                <a:ea typeface="Chewy"/>
                <a:cs typeface="Chewy"/>
                <a:sym typeface="Chewy"/>
              </a:rPr>
              <a:t>GLOBAL WARMING</a:t>
            </a:r>
            <a:endParaRPr sz="700"/>
          </a:p>
        </p:txBody>
      </p:sp>
      <p:sp>
        <p:nvSpPr>
          <p:cNvPr id="112" name="Google Shape;112;p11"/>
          <p:cNvSpPr txBox="1"/>
          <p:nvPr/>
        </p:nvSpPr>
        <p:spPr>
          <a:xfrm>
            <a:off x="3930123" y="730532"/>
            <a:ext cx="1283754" cy="41455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400" u="none" cap="none" strike="noStrike">
                <a:solidFill>
                  <a:srgbClr val="186AB4"/>
                </a:solidFill>
                <a:latin typeface="Courgette"/>
                <a:ea typeface="Courgette"/>
                <a:cs typeface="Courgette"/>
                <a:sym typeface="Courgette"/>
              </a:rPr>
              <a:t>Causes of</a:t>
            </a:r>
            <a:endParaRPr sz="700"/>
          </a:p>
        </p:txBody>
      </p:sp>
      <p:sp>
        <p:nvSpPr>
          <p:cNvPr id="113" name="Google Shape;113;p11"/>
          <p:cNvSpPr txBox="1"/>
          <p:nvPr/>
        </p:nvSpPr>
        <p:spPr>
          <a:xfrm>
            <a:off x="4123004" y="2679619"/>
            <a:ext cx="897992" cy="41455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2400" u="none" cap="none" strike="noStrike">
                <a:solidFill>
                  <a:srgbClr val="186AB4"/>
                </a:solidFill>
                <a:latin typeface="Courgette"/>
                <a:ea typeface="Courgette"/>
                <a:cs typeface="Courgette"/>
                <a:sym typeface="Courgette"/>
              </a:rPr>
              <a:t>Lesson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308" name="Shape 308"/>
        <p:cNvGrpSpPr/>
        <p:nvPr/>
      </p:nvGrpSpPr>
      <p:grpSpPr>
        <a:xfrm>
          <a:off x="0" y="0"/>
          <a:ext cx="0" cy="0"/>
          <a:chOff x="0" y="0"/>
          <a:chExt cx="0" cy="0"/>
        </a:xfrm>
      </p:grpSpPr>
      <p:sp>
        <p:nvSpPr>
          <p:cNvPr id="309" name="Google Shape;309;p20"/>
          <p:cNvSpPr/>
          <p:nvPr/>
        </p:nvSpPr>
        <p:spPr>
          <a:xfrm>
            <a:off x="-147300" y="-2020825"/>
            <a:ext cx="11358802" cy="7701796"/>
          </a:xfrm>
          <a:custGeom>
            <a:rect b="b" l="l" r="r" t="t"/>
            <a:pathLst>
              <a:path extrusionOk="0" h="14003265" w="20466310">
                <a:moveTo>
                  <a:pt x="0" y="0"/>
                </a:moveTo>
                <a:lnTo>
                  <a:pt x="20466310" y="0"/>
                </a:lnTo>
                <a:lnTo>
                  <a:pt x="20466310" y="14003265"/>
                </a:lnTo>
                <a:lnTo>
                  <a:pt x="0" y="14003265"/>
                </a:lnTo>
                <a:lnTo>
                  <a:pt x="0" y="0"/>
                </a:lnTo>
                <a:close/>
              </a:path>
            </a:pathLst>
          </a:custGeom>
          <a:blipFill rotWithShape="1">
            <a:blip r:embed="rId3">
              <a:alphaModFix/>
            </a:blip>
            <a:stretch>
              <a:fillRect b="0" l="0" r="0" t="0"/>
            </a:stretch>
          </a:blipFill>
          <a:ln>
            <a:noFill/>
          </a:ln>
        </p:spPr>
      </p:sp>
      <p:grpSp>
        <p:nvGrpSpPr>
          <p:cNvPr id="310" name="Google Shape;310;p20"/>
          <p:cNvGrpSpPr/>
          <p:nvPr/>
        </p:nvGrpSpPr>
        <p:grpSpPr>
          <a:xfrm>
            <a:off x="535963" y="1629986"/>
            <a:ext cx="2439352" cy="2999164"/>
            <a:chOff x="0" y="-38100"/>
            <a:chExt cx="2552435" cy="3138197"/>
          </a:xfrm>
        </p:grpSpPr>
        <p:sp>
          <p:nvSpPr>
            <p:cNvPr id="311" name="Google Shape;311;p20"/>
            <p:cNvSpPr/>
            <p:nvPr/>
          </p:nvSpPr>
          <p:spPr>
            <a:xfrm>
              <a:off x="0" y="0"/>
              <a:ext cx="2552435" cy="3100097"/>
            </a:xfrm>
            <a:custGeom>
              <a:rect b="b" l="l" r="r" t="t"/>
              <a:pathLst>
                <a:path extrusionOk="0" h="3100097" w="2552435">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2" name="Google Shape;312;p20"/>
            <p:cNvSpPr txBox="1"/>
            <p:nvPr/>
          </p:nvSpPr>
          <p:spPr>
            <a:xfrm>
              <a:off x="0" y="-38100"/>
              <a:ext cx="2552435" cy="313819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3" name="Google Shape;313;p20"/>
          <p:cNvGrpSpPr/>
          <p:nvPr/>
        </p:nvGrpSpPr>
        <p:grpSpPr>
          <a:xfrm>
            <a:off x="514350" y="1562233"/>
            <a:ext cx="2420038" cy="2999164"/>
            <a:chOff x="0" y="-38100"/>
            <a:chExt cx="2532225" cy="3138197"/>
          </a:xfrm>
        </p:grpSpPr>
        <p:sp>
          <p:nvSpPr>
            <p:cNvPr id="314" name="Google Shape;314;p20"/>
            <p:cNvSpPr/>
            <p:nvPr/>
          </p:nvSpPr>
          <p:spPr>
            <a:xfrm>
              <a:off x="0" y="0"/>
              <a:ext cx="2532225" cy="3100097"/>
            </a:xfrm>
            <a:custGeom>
              <a:rect b="b" l="l" r="r" t="t"/>
              <a:pathLst>
                <a:path extrusionOk="0" h="3100097" w="2532225">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5" name="Google Shape;315;p20"/>
            <p:cNvSpPr txBox="1"/>
            <p:nvPr/>
          </p:nvSpPr>
          <p:spPr>
            <a:xfrm>
              <a:off x="0" y="-38100"/>
              <a:ext cx="2532225" cy="313819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6" name="Google Shape;316;p20"/>
          <p:cNvGrpSpPr/>
          <p:nvPr/>
        </p:nvGrpSpPr>
        <p:grpSpPr>
          <a:xfrm>
            <a:off x="3352324" y="1629986"/>
            <a:ext cx="2439352" cy="2999164"/>
            <a:chOff x="0" y="-38100"/>
            <a:chExt cx="2552435" cy="3138197"/>
          </a:xfrm>
        </p:grpSpPr>
        <p:sp>
          <p:nvSpPr>
            <p:cNvPr id="317" name="Google Shape;317;p20"/>
            <p:cNvSpPr/>
            <p:nvPr/>
          </p:nvSpPr>
          <p:spPr>
            <a:xfrm>
              <a:off x="0" y="0"/>
              <a:ext cx="2552435" cy="3100097"/>
            </a:xfrm>
            <a:custGeom>
              <a:rect b="b" l="l" r="r" t="t"/>
              <a:pathLst>
                <a:path extrusionOk="0" h="3100097" w="2552435">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8" name="Google Shape;318;p20"/>
            <p:cNvSpPr txBox="1"/>
            <p:nvPr/>
          </p:nvSpPr>
          <p:spPr>
            <a:xfrm>
              <a:off x="0" y="-38100"/>
              <a:ext cx="2552435" cy="313819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9" name="Google Shape;319;p20"/>
          <p:cNvGrpSpPr/>
          <p:nvPr/>
        </p:nvGrpSpPr>
        <p:grpSpPr>
          <a:xfrm>
            <a:off x="3330712" y="1562233"/>
            <a:ext cx="2420038" cy="2999164"/>
            <a:chOff x="0" y="-38100"/>
            <a:chExt cx="2532225" cy="3138197"/>
          </a:xfrm>
        </p:grpSpPr>
        <p:sp>
          <p:nvSpPr>
            <p:cNvPr id="320" name="Google Shape;320;p20"/>
            <p:cNvSpPr/>
            <p:nvPr/>
          </p:nvSpPr>
          <p:spPr>
            <a:xfrm>
              <a:off x="0" y="0"/>
              <a:ext cx="2532225" cy="3100097"/>
            </a:xfrm>
            <a:custGeom>
              <a:rect b="b" l="l" r="r" t="t"/>
              <a:pathLst>
                <a:path extrusionOk="0" h="3100097" w="2532225">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1" name="Google Shape;321;p20"/>
            <p:cNvSpPr txBox="1"/>
            <p:nvPr/>
          </p:nvSpPr>
          <p:spPr>
            <a:xfrm>
              <a:off x="0" y="-38100"/>
              <a:ext cx="2532225" cy="313819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2" name="Google Shape;322;p20"/>
          <p:cNvGrpSpPr/>
          <p:nvPr/>
        </p:nvGrpSpPr>
        <p:grpSpPr>
          <a:xfrm>
            <a:off x="6168686" y="1629986"/>
            <a:ext cx="2439352" cy="2999164"/>
            <a:chOff x="0" y="-38100"/>
            <a:chExt cx="2552435" cy="3138197"/>
          </a:xfrm>
        </p:grpSpPr>
        <p:sp>
          <p:nvSpPr>
            <p:cNvPr id="323" name="Google Shape;323;p20"/>
            <p:cNvSpPr/>
            <p:nvPr/>
          </p:nvSpPr>
          <p:spPr>
            <a:xfrm>
              <a:off x="0" y="0"/>
              <a:ext cx="2552435" cy="3100097"/>
            </a:xfrm>
            <a:custGeom>
              <a:rect b="b" l="l" r="r" t="t"/>
              <a:pathLst>
                <a:path extrusionOk="0" h="3100097" w="2552435">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 name="Google Shape;324;p20"/>
            <p:cNvSpPr txBox="1"/>
            <p:nvPr/>
          </p:nvSpPr>
          <p:spPr>
            <a:xfrm>
              <a:off x="0" y="-38100"/>
              <a:ext cx="2552435" cy="313819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5" name="Google Shape;325;p20"/>
          <p:cNvGrpSpPr/>
          <p:nvPr/>
        </p:nvGrpSpPr>
        <p:grpSpPr>
          <a:xfrm>
            <a:off x="6147073" y="1562233"/>
            <a:ext cx="2420038" cy="2999164"/>
            <a:chOff x="0" y="-38100"/>
            <a:chExt cx="2532225" cy="3138197"/>
          </a:xfrm>
        </p:grpSpPr>
        <p:sp>
          <p:nvSpPr>
            <p:cNvPr id="326" name="Google Shape;326;p20"/>
            <p:cNvSpPr/>
            <p:nvPr/>
          </p:nvSpPr>
          <p:spPr>
            <a:xfrm>
              <a:off x="0" y="0"/>
              <a:ext cx="2532225" cy="3100097"/>
            </a:xfrm>
            <a:custGeom>
              <a:rect b="b" l="l" r="r" t="t"/>
              <a:pathLst>
                <a:path extrusionOk="0" h="3100097" w="2532225">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 name="Google Shape;327;p20"/>
            <p:cNvSpPr txBox="1"/>
            <p:nvPr/>
          </p:nvSpPr>
          <p:spPr>
            <a:xfrm>
              <a:off x="0" y="-38100"/>
              <a:ext cx="2532225" cy="313819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8" name="Google Shape;328;p20"/>
          <p:cNvGrpSpPr/>
          <p:nvPr/>
        </p:nvGrpSpPr>
        <p:grpSpPr>
          <a:xfrm>
            <a:off x="974545" y="3364378"/>
            <a:ext cx="1619250" cy="1619250"/>
            <a:chOff x="0" y="0"/>
            <a:chExt cx="4318000" cy="4318000"/>
          </a:xfrm>
        </p:grpSpPr>
        <p:grpSp>
          <p:nvGrpSpPr>
            <p:cNvPr id="329" name="Google Shape;329;p20"/>
            <p:cNvGrpSpPr/>
            <p:nvPr/>
          </p:nvGrpSpPr>
          <p:grpSpPr>
            <a:xfrm>
              <a:off x="203200" y="203200"/>
              <a:ext cx="4114800" cy="4114800"/>
              <a:chOff x="0" y="0"/>
              <a:chExt cx="812800" cy="812800"/>
            </a:xfrm>
          </p:grpSpPr>
          <p:sp>
            <p:nvSpPr>
              <p:cNvPr id="330" name="Google Shape;33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1" name="Google Shape;331;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2" name="Google Shape;332;p20"/>
            <p:cNvGrpSpPr/>
            <p:nvPr/>
          </p:nvGrpSpPr>
          <p:grpSpPr>
            <a:xfrm>
              <a:off x="0" y="0"/>
              <a:ext cx="4114800" cy="4114800"/>
              <a:chOff x="0" y="0"/>
              <a:chExt cx="812800" cy="812800"/>
            </a:xfrm>
          </p:grpSpPr>
          <p:sp>
            <p:nvSpPr>
              <p:cNvPr id="333" name="Google Shape;33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 name="Google Shape;334;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335" name="Google Shape;335;p20"/>
          <p:cNvGrpSpPr/>
          <p:nvPr/>
        </p:nvGrpSpPr>
        <p:grpSpPr>
          <a:xfrm>
            <a:off x="3838575" y="3440578"/>
            <a:ext cx="1543050" cy="1543050"/>
            <a:chOff x="0" y="0"/>
            <a:chExt cx="812800" cy="812800"/>
          </a:xfrm>
        </p:grpSpPr>
        <p:sp>
          <p:nvSpPr>
            <p:cNvPr id="336" name="Google Shape;33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7" name="Google Shape;337;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8" name="Google Shape;338;p20"/>
          <p:cNvGrpSpPr/>
          <p:nvPr/>
        </p:nvGrpSpPr>
        <p:grpSpPr>
          <a:xfrm>
            <a:off x="3762375" y="3364378"/>
            <a:ext cx="1543050" cy="1543050"/>
            <a:chOff x="0" y="0"/>
            <a:chExt cx="812800" cy="812800"/>
          </a:xfrm>
        </p:grpSpPr>
        <p:sp>
          <p:nvSpPr>
            <p:cNvPr id="339" name="Google Shape;33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0" name="Google Shape;340;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1" name="Google Shape;341;p20"/>
          <p:cNvGrpSpPr/>
          <p:nvPr/>
        </p:nvGrpSpPr>
        <p:grpSpPr>
          <a:xfrm>
            <a:off x="6550205" y="3364378"/>
            <a:ext cx="1619250" cy="1619250"/>
            <a:chOff x="0" y="0"/>
            <a:chExt cx="4318000" cy="4318000"/>
          </a:xfrm>
        </p:grpSpPr>
        <p:grpSp>
          <p:nvGrpSpPr>
            <p:cNvPr id="342" name="Google Shape;342;p20"/>
            <p:cNvGrpSpPr/>
            <p:nvPr/>
          </p:nvGrpSpPr>
          <p:grpSpPr>
            <a:xfrm>
              <a:off x="203200" y="203200"/>
              <a:ext cx="4114800" cy="4114800"/>
              <a:chOff x="0" y="0"/>
              <a:chExt cx="812800" cy="812800"/>
            </a:xfrm>
          </p:grpSpPr>
          <p:sp>
            <p:nvSpPr>
              <p:cNvPr id="343" name="Google Shape;34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4" name="Google Shape;344;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5" name="Google Shape;345;p20"/>
            <p:cNvGrpSpPr/>
            <p:nvPr/>
          </p:nvGrpSpPr>
          <p:grpSpPr>
            <a:xfrm>
              <a:off x="0" y="0"/>
              <a:ext cx="4114800" cy="4114800"/>
              <a:chOff x="0" y="0"/>
              <a:chExt cx="812800" cy="812800"/>
            </a:xfrm>
          </p:grpSpPr>
          <p:sp>
            <p:nvSpPr>
              <p:cNvPr id="346" name="Google Shape;34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2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348" name="Google Shape;348;p20"/>
          <p:cNvSpPr txBox="1"/>
          <p:nvPr/>
        </p:nvSpPr>
        <p:spPr>
          <a:xfrm>
            <a:off x="1002589" y="628650"/>
            <a:ext cx="7138824" cy="630493"/>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LIVESTOCK PRODUCTION</a:t>
            </a:r>
            <a:endParaRPr sz="700"/>
          </a:p>
        </p:txBody>
      </p:sp>
      <p:sp>
        <p:nvSpPr>
          <p:cNvPr id="349" name="Google Shape;349;p20"/>
          <p:cNvSpPr txBox="1"/>
          <p:nvPr/>
        </p:nvSpPr>
        <p:spPr>
          <a:xfrm>
            <a:off x="726850" y="1849264"/>
            <a:ext cx="1975184"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350" name="Google Shape;350;p20"/>
          <p:cNvSpPr txBox="1"/>
          <p:nvPr/>
        </p:nvSpPr>
        <p:spPr>
          <a:xfrm>
            <a:off x="3553138" y="1849264"/>
            <a:ext cx="1975184"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351" name="Google Shape;351;p20"/>
          <p:cNvSpPr txBox="1"/>
          <p:nvPr/>
        </p:nvSpPr>
        <p:spPr>
          <a:xfrm>
            <a:off x="6324011" y="1849264"/>
            <a:ext cx="1975184"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352" name="Google Shape;352;p20"/>
          <p:cNvSpPr txBox="1"/>
          <p:nvPr/>
        </p:nvSpPr>
        <p:spPr>
          <a:xfrm>
            <a:off x="873776" y="2363834"/>
            <a:ext cx="17637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sp>
        <p:nvSpPr>
          <p:cNvPr id="353" name="Google Shape;353;p20"/>
          <p:cNvSpPr txBox="1"/>
          <p:nvPr/>
        </p:nvSpPr>
        <p:spPr>
          <a:xfrm>
            <a:off x="3700066" y="2363834"/>
            <a:ext cx="17637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sp>
        <p:nvSpPr>
          <p:cNvPr id="354" name="Google Shape;354;p20"/>
          <p:cNvSpPr txBox="1"/>
          <p:nvPr/>
        </p:nvSpPr>
        <p:spPr>
          <a:xfrm>
            <a:off x="6470938" y="2363834"/>
            <a:ext cx="17637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sp>
        <p:nvSpPr>
          <p:cNvPr id="355" name="Google Shape;355;p20"/>
          <p:cNvSpPr/>
          <p:nvPr/>
        </p:nvSpPr>
        <p:spPr>
          <a:xfrm>
            <a:off x="984070" y="3373906"/>
            <a:ext cx="1524000" cy="1523994"/>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5847" l="-8630" r="0" t="-2783"/>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20"/>
          <p:cNvSpPr/>
          <p:nvPr/>
        </p:nvSpPr>
        <p:spPr>
          <a:xfrm>
            <a:off x="3771900" y="3373906"/>
            <a:ext cx="1524000" cy="1523994"/>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0" r="0"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7" name="Google Shape;357;p20"/>
          <p:cNvSpPr/>
          <p:nvPr/>
        </p:nvSpPr>
        <p:spPr>
          <a:xfrm>
            <a:off x="6564493" y="3373906"/>
            <a:ext cx="1524000" cy="1523994"/>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11693" l="-8908" r="-9465" t="-6682"/>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361" name="Shape 361"/>
        <p:cNvGrpSpPr/>
        <p:nvPr/>
      </p:nvGrpSpPr>
      <p:grpSpPr>
        <a:xfrm>
          <a:off x="0" y="0"/>
          <a:ext cx="0" cy="0"/>
          <a:chOff x="0" y="0"/>
          <a:chExt cx="0" cy="0"/>
        </a:xfrm>
      </p:grpSpPr>
      <p:sp>
        <p:nvSpPr>
          <p:cNvPr id="362" name="Google Shape;362;p21"/>
          <p:cNvSpPr/>
          <p:nvPr/>
        </p:nvSpPr>
        <p:spPr>
          <a:xfrm>
            <a:off x="-195800" y="-245726"/>
            <a:ext cx="10195560" cy="6975909"/>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363" name="Google Shape;363;p21"/>
          <p:cNvGrpSpPr/>
          <p:nvPr/>
        </p:nvGrpSpPr>
        <p:grpSpPr>
          <a:xfrm>
            <a:off x="716687" y="2066227"/>
            <a:ext cx="4202988" cy="1054237"/>
            <a:chOff x="0" y="-38100"/>
            <a:chExt cx="5933379" cy="1488272"/>
          </a:xfrm>
        </p:grpSpPr>
        <p:sp>
          <p:nvSpPr>
            <p:cNvPr id="364" name="Google Shape;364;p21"/>
            <p:cNvSpPr/>
            <p:nvPr/>
          </p:nvSpPr>
          <p:spPr>
            <a:xfrm>
              <a:off x="0" y="0"/>
              <a:ext cx="5933379" cy="1450172"/>
            </a:xfrm>
            <a:custGeom>
              <a:rect b="b" l="l" r="r" t="t"/>
              <a:pathLst>
                <a:path extrusionOk="0" h="1450172" w="5933379">
                  <a:moveTo>
                    <a:pt x="29472" y="0"/>
                  </a:moveTo>
                  <a:lnTo>
                    <a:pt x="5903907" y="0"/>
                  </a:lnTo>
                  <a:cubicBezTo>
                    <a:pt x="5911724" y="0"/>
                    <a:pt x="5919220" y="3105"/>
                    <a:pt x="5924747" y="8632"/>
                  </a:cubicBezTo>
                  <a:cubicBezTo>
                    <a:pt x="5930274" y="14159"/>
                    <a:pt x="5933379" y="21656"/>
                    <a:pt x="5933379" y="29472"/>
                  </a:cubicBezTo>
                  <a:lnTo>
                    <a:pt x="5933379" y="1420700"/>
                  </a:lnTo>
                  <a:cubicBezTo>
                    <a:pt x="5933379" y="1436977"/>
                    <a:pt x="5920184" y="1450172"/>
                    <a:pt x="5903907" y="1450172"/>
                  </a:cubicBezTo>
                  <a:lnTo>
                    <a:pt x="29472" y="1450172"/>
                  </a:lnTo>
                  <a:cubicBezTo>
                    <a:pt x="13195" y="1450172"/>
                    <a:pt x="0" y="1436977"/>
                    <a:pt x="0" y="1420700"/>
                  </a:cubicBezTo>
                  <a:lnTo>
                    <a:pt x="0" y="29472"/>
                  </a:lnTo>
                  <a:cubicBezTo>
                    <a:pt x="0" y="13195"/>
                    <a:pt x="13195" y="0"/>
                    <a:pt x="29472"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5" name="Google Shape;365;p21"/>
            <p:cNvSpPr txBox="1"/>
            <p:nvPr/>
          </p:nvSpPr>
          <p:spPr>
            <a:xfrm>
              <a:off x="0" y="-38100"/>
              <a:ext cx="5933379" cy="148827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6" name="Google Shape;366;p21"/>
          <p:cNvGrpSpPr/>
          <p:nvPr/>
        </p:nvGrpSpPr>
        <p:grpSpPr>
          <a:xfrm>
            <a:off x="4426662" y="3458204"/>
            <a:ext cx="4202988" cy="1054237"/>
            <a:chOff x="0" y="-38100"/>
            <a:chExt cx="5933379" cy="1488272"/>
          </a:xfrm>
        </p:grpSpPr>
        <p:sp>
          <p:nvSpPr>
            <p:cNvPr id="367" name="Google Shape;367;p21"/>
            <p:cNvSpPr/>
            <p:nvPr/>
          </p:nvSpPr>
          <p:spPr>
            <a:xfrm>
              <a:off x="0" y="0"/>
              <a:ext cx="5933379" cy="1450172"/>
            </a:xfrm>
            <a:custGeom>
              <a:rect b="b" l="l" r="r" t="t"/>
              <a:pathLst>
                <a:path extrusionOk="0" h="1450172" w="5933379">
                  <a:moveTo>
                    <a:pt x="29472" y="0"/>
                  </a:moveTo>
                  <a:lnTo>
                    <a:pt x="5903907" y="0"/>
                  </a:lnTo>
                  <a:cubicBezTo>
                    <a:pt x="5911724" y="0"/>
                    <a:pt x="5919220" y="3105"/>
                    <a:pt x="5924747" y="8632"/>
                  </a:cubicBezTo>
                  <a:cubicBezTo>
                    <a:pt x="5930274" y="14159"/>
                    <a:pt x="5933379" y="21656"/>
                    <a:pt x="5933379" y="29472"/>
                  </a:cubicBezTo>
                  <a:lnTo>
                    <a:pt x="5933379" y="1420700"/>
                  </a:lnTo>
                  <a:cubicBezTo>
                    <a:pt x="5933379" y="1436977"/>
                    <a:pt x="5920184" y="1450172"/>
                    <a:pt x="5903907" y="1450172"/>
                  </a:cubicBezTo>
                  <a:lnTo>
                    <a:pt x="29472" y="1450172"/>
                  </a:lnTo>
                  <a:cubicBezTo>
                    <a:pt x="13195" y="1450172"/>
                    <a:pt x="0" y="1436977"/>
                    <a:pt x="0" y="1420700"/>
                  </a:cubicBezTo>
                  <a:lnTo>
                    <a:pt x="0" y="29472"/>
                  </a:lnTo>
                  <a:cubicBezTo>
                    <a:pt x="0" y="13195"/>
                    <a:pt x="13195" y="0"/>
                    <a:pt x="29472"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8" name="Google Shape;368;p21"/>
            <p:cNvSpPr txBox="1"/>
            <p:nvPr/>
          </p:nvSpPr>
          <p:spPr>
            <a:xfrm>
              <a:off x="0" y="-38100"/>
              <a:ext cx="5933379" cy="148827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9" name="Google Shape;369;p21"/>
          <p:cNvGrpSpPr/>
          <p:nvPr/>
        </p:nvGrpSpPr>
        <p:grpSpPr>
          <a:xfrm>
            <a:off x="633724" y="1996046"/>
            <a:ext cx="4210758" cy="1018202"/>
            <a:chOff x="0" y="-38100"/>
            <a:chExt cx="5944348" cy="1437401"/>
          </a:xfrm>
        </p:grpSpPr>
        <p:sp>
          <p:nvSpPr>
            <p:cNvPr id="370" name="Google Shape;370;p21"/>
            <p:cNvSpPr/>
            <p:nvPr/>
          </p:nvSpPr>
          <p:spPr>
            <a:xfrm>
              <a:off x="0" y="0"/>
              <a:ext cx="5944348" cy="1399301"/>
            </a:xfrm>
            <a:custGeom>
              <a:rect b="b" l="l" r="r" t="t"/>
              <a:pathLst>
                <a:path extrusionOk="0" h="1399301" w="5944348">
                  <a:moveTo>
                    <a:pt x="29418" y="0"/>
                  </a:moveTo>
                  <a:lnTo>
                    <a:pt x="5914930" y="0"/>
                  </a:lnTo>
                  <a:cubicBezTo>
                    <a:pt x="5922732" y="0"/>
                    <a:pt x="5930215" y="3099"/>
                    <a:pt x="5935732" y="8616"/>
                  </a:cubicBezTo>
                  <a:cubicBezTo>
                    <a:pt x="5941249" y="14133"/>
                    <a:pt x="5944348" y="21616"/>
                    <a:pt x="5944348" y="29418"/>
                  </a:cubicBezTo>
                  <a:lnTo>
                    <a:pt x="5944348" y="1369883"/>
                  </a:lnTo>
                  <a:cubicBezTo>
                    <a:pt x="5944348" y="1386130"/>
                    <a:pt x="5931177" y="1399301"/>
                    <a:pt x="5914930" y="1399301"/>
                  </a:cubicBezTo>
                  <a:lnTo>
                    <a:pt x="29418" y="1399301"/>
                  </a:lnTo>
                  <a:cubicBezTo>
                    <a:pt x="21616" y="1399301"/>
                    <a:pt x="14133" y="1396201"/>
                    <a:pt x="8616" y="1390684"/>
                  </a:cubicBezTo>
                  <a:cubicBezTo>
                    <a:pt x="3099" y="1385168"/>
                    <a:pt x="0" y="1377685"/>
                    <a:pt x="0" y="1369883"/>
                  </a:cubicBezTo>
                  <a:lnTo>
                    <a:pt x="0" y="29418"/>
                  </a:lnTo>
                  <a:cubicBezTo>
                    <a:pt x="0" y="13171"/>
                    <a:pt x="13171" y="0"/>
                    <a:pt x="29418"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1" name="Google Shape;371;p21"/>
            <p:cNvSpPr txBox="1"/>
            <p:nvPr/>
          </p:nvSpPr>
          <p:spPr>
            <a:xfrm>
              <a:off x="0" y="-38100"/>
              <a:ext cx="5944348" cy="143740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2" name="Google Shape;372;p21"/>
          <p:cNvGrpSpPr/>
          <p:nvPr/>
        </p:nvGrpSpPr>
        <p:grpSpPr>
          <a:xfrm>
            <a:off x="4343699" y="3388023"/>
            <a:ext cx="4210758" cy="1018202"/>
            <a:chOff x="0" y="-38100"/>
            <a:chExt cx="5944348" cy="1437401"/>
          </a:xfrm>
        </p:grpSpPr>
        <p:sp>
          <p:nvSpPr>
            <p:cNvPr id="373" name="Google Shape;373;p21"/>
            <p:cNvSpPr/>
            <p:nvPr/>
          </p:nvSpPr>
          <p:spPr>
            <a:xfrm>
              <a:off x="0" y="0"/>
              <a:ext cx="5944348" cy="1399301"/>
            </a:xfrm>
            <a:custGeom>
              <a:rect b="b" l="l" r="r" t="t"/>
              <a:pathLst>
                <a:path extrusionOk="0" h="1399301" w="5944348">
                  <a:moveTo>
                    <a:pt x="29418" y="0"/>
                  </a:moveTo>
                  <a:lnTo>
                    <a:pt x="5914930" y="0"/>
                  </a:lnTo>
                  <a:cubicBezTo>
                    <a:pt x="5922732" y="0"/>
                    <a:pt x="5930215" y="3099"/>
                    <a:pt x="5935732" y="8616"/>
                  </a:cubicBezTo>
                  <a:cubicBezTo>
                    <a:pt x="5941249" y="14133"/>
                    <a:pt x="5944348" y="21616"/>
                    <a:pt x="5944348" y="29418"/>
                  </a:cubicBezTo>
                  <a:lnTo>
                    <a:pt x="5944348" y="1369883"/>
                  </a:lnTo>
                  <a:cubicBezTo>
                    <a:pt x="5944348" y="1386130"/>
                    <a:pt x="5931177" y="1399301"/>
                    <a:pt x="5914930" y="1399301"/>
                  </a:cubicBezTo>
                  <a:lnTo>
                    <a:pt x="29418" y="1399301"/>
                  </a:lnTo>
                  <a:cubicBezTo>
                    <a:pt x="21616" y="1399301"/>
                    <a:pt x="14133" y="1396201"/>
                    <a:pt x="8616" y="1390684"/>
                  </a:cubicBezTo>
                  <a:cubicBezTo>
                    <a:pt x="3099" y="1385168"/>
                    <a:pt x="0" y="1377685"/>
                    <a:pt x="0" y="1369883"/>
                  </a:cubicBezTo>
                  <a:lnTo>
                    <a:pt x="0" y="29418"/>
                  </a:lnTo>
                  <a:cubicBezTo>
                    <a:pt x="0" y="13171"/>
                    <a:pt x="13171" y="0"/>
                    <a:pt x="29418"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4" name="Google Shape;374;p21"/>
            <p:cNvSpPr txBox="1"/>
            <p:nvPr/>
          </p:nvSpPr>
          <p:spPr>
            <a:xfrm>
              <a:off x="0" y="-38100"/>
              <a:ext cx="5944348" cy="143740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5" name="Google Shape;375;p21"/>
          <p:cNvSpPr txBox="1"/>
          <p:nvPr/>
        </p:nvSpPr>
        <p:spPr>
          <a:xfrm>
            <a:off x="854898" y="2278643"/>
            <a:ext cx="1236758" cy="49666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376" name="Google Shape;376;p21"/>
          <p:cNvSpPr txBox="1"/>
          <p:nvPr/>
        </p:nvSpPr>
        <p:spPr>
          <a:xfrm>
            <a:off x="4564873" y="3670620"/>
            <a:ext cx="1236758" cy="49666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377" name="Google Shape;377;p21"/>
          <p:cNvSpPr txBox="1"/>
          <p:nvPr/>
        </p:nvSpPr>
        <p:spPr>
          <a:xfrm>
            <a:off x="2291950" y="2297866"/>
            <a:ext cx="2527500" cy="50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sp>
        <p:nvSpPr>
          <p:cNvPr id="378" name="Google Shape;378;p21"/>
          <p:cNvSpPr txBox="1"/>
          <p:nvPr/>
        </p:nvSpPr>
        <p:spPr>
          <a:xfrm>
            <a:off x="6001925" y="3689843"/>
            <a:ext cx="2527500" cy="50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sp>
        <p:nvSpPr>
          <p:cNvPr id="379" name="Google Shape;379;p21"/>
          <p:cNvSpPr txBox="1"/>
          <p:nvPr/>
        </p:nvSpPr>
        <p:spPr>
          <a:xfrm>
            <a:off x="1002589" y="754367"/>
            <a:ext cx="7138800" cy="630600"/>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WASTE MANAGEMENT</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6AB4"/>
        </a:solidFill>
      </p:bgPr>
    </p:bg>
    <p:spTree>
      <p:nvGrpSpPr>
        <p:cNvPr id="383" name="Shape 383"/>
        <p:cNvGrpSpPr/>
        <p:nvPr/>
      </p:nvGrpSpPr>
      <p:grpSpPr>
        <a:xfrm>
          <a:off x="0" y="0"/>
          <a:ext cx="0" cy="0"/>
          <a:chOff x="0" y="0"/>
          <a:chExt cx="0" cy="0"/>
        </a:xfrm>
      </p:grpSpPr>
      <p:sp>
        <p:nvSpPr>
          <p:cNvPr id="384" name="Google Shape;384;p22"/>
          <p:cNvSpPr/>
          <p:nvPr/>
        </p:nvSpPr>
        <p:spPr>
          <a:xfrm flipH="1" rot="5400000">
            <a:off x="1469480" y="-1160185"/>
            <a:ext cx="4994434" cy="7491651"/>
          </a:xfrm>
          <a:custGeom>
            <a:rect b="b" l="l" r="r" t="t"/>
            <a:pathLst>
              <a:path extrusionOk="0" h="9525000" w="6350000">
                <a:moveTo>
                  <a:pt x="0" y="482600"/>
                </a:moveTo>
                <a:lnTo>
                  <a:pt x="0" y="9042400"/>
                </a:lnTo>
                <a:cubicBezTo>
                  <a:pt x="0" y="9309100"/>
                  <a:pt x="215900" y="9525000"/>
                  <a:pt x="482600" y="9525000"/>
                </a:cubicBezTo>
                <a:lnTo>
                  <a:pt x="5867400" y="9525000"/>
                </a:lnTo>
                <a:cubicBezTo>
                  <a:pt x="6134100" y="9525000"/>
                  <a:pt x="6350000" y="9307830"/>
                  <a:pt x="6350000" y="9042400"/>
                </a:cubicBezTo>
                <a:lnTo>
                  <a:pt x="6350000" y="482600"/>
                </a:lnTo>
                <a:cubicBezTo>
                  <a:pt x="6350000" y="215900"/>
                  <a:pt x="6134100" y="0"/>
                  <a:pt x="5867400" y="0"/>
                </a:cubicBezTo>
                <a:lnTo>
                  <a:pt x="482600" y="0"/>
                </a:lnTo>
                <a:cubicBezTo>
                  <a:pt x="217170" y="0"/>
                  <a:pt x="0" y="215900"/>
                  <a:pt x="0" y="482600"/>
                </a:cubicBezTo>
                <a:close/>
              </a:path>
            </a:pathLst>
          </a:custGeom>
          <a:solidFill>
            <a:srgbClr val="FFECCE"/>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85" name="Google Shape;385;p22"/>
          <p:cNvPicPr preferRelativeResize="0"/>
          <p:nvPr/>
        </p:nvPicPr>
        <p:blipFill>
          <a:blip r:embed="rId3">
            <a:alphaModFix/>
          </a:blip>
          <a:stretch>
            <a:fillRect/>
          </a:stretch>
        </p:blipFill>
        <p:spPr>
          <a:xfrm>
            <a:off x="261575" y="114372"/>
            <a:ext cx="7410300" cy="4942500"/>
          </a:xfrm>
          <a:prstGeom prst="roundRect">
            <a:avLst>
              <a:gd fmla="val 7658" name="adj"/>
            </a:avLst>
          </a:prstGeom>
          <a:noFill/>
          <a:ln>
            <a:noFill/>
          </a:ln>
        </p:spPr>
      </p:pic>
      <p:grpSp>
        <p:nvGrpSpPr>
          <p:cNvPr id="386" name="Google Shape;386;p22"/>
          <p:cNvGrpSpPr/>
          <p:nvPr/>
        </p:nvGrpSpPr>
        <p:grpSpPr>
          <a:xfrm>
            <a:off x="6483776" y="1450150"/>
            <a:ext cx="2439352" cy="2999164"/>
            <a:chOff x="0" y="-38100"/>
            <a:chExt cx="2552435" cy="3138197"/>
          </a:xfrm>
        </p:grpSpPr>
        <p:sp>
          <p:nvSpPr>
            <p:cNvPr id="387" name="Google Shape;387;p22"/>
            <p:cNvSpPr/>
            <p:nvPr/>
          </p:nvSpPr>
          <p:spPr>
            <a:xfrm>
              <a:off x="0" y="0"/>
              <a:ext cx="2552435" cy="3100097"/>
            </a:xfrm>
            <a:custGeom>
              <a:rect b="b" l="l" r="r" t="t"/>
              <a:pathLst>
                <a:path extrusionOk="0" h="3100097" w="2552435">
                  <a:moveTo>
                    <a:pt x="50780" y="0"/>
                  </a:moveTo>
                  <a:lnTo>
                    <a:pt x="2501654" y="0"/>
                  </a:lnTo>
                  <a:cubicBezTo>
                    <a:pt x="2529699" y="0"/>
                    <a:pt x="2552435" y="22735"/>
                    <a:pt x="2552435" y="50780"/>
                  </a:cubicBezTo>
                  <a:lnTo>
                    <a:pt x="2552435" y="3049317"/>
                  </a:lnTo>
                  <a:cubicBezTo>
                    <a:pt x="2552435" y="3077362"/>
                    <a:pt x="2529699" y="3100097"/>
                    <a:pt x="2501654" y="3100097"/>
                  </a:cubicBezTo>
                  <a:lnTo>
                    <a:pt x="50780" y="3100097"/>
                  </a:lnTo>
                  <a:cubicBezTo>
                    <a:pt x="37312" y="3100097"/>
                    <a:pt x="24396" y="3094747"/>
                    <a:pt x="14873" y="3085224"/>
                  </a:cubicBezTo>
                  <a:cubicBezTo>
                    <a:pt x="5350" y="3075701"/>
                    <a:pt x="0" y="3062785"/>
                    <a:pt x="0" y="3049317"/>
                  </a:cubicBezTo>
                  <a:lnTo>
                    <a:pt x="0" y="50780"/>
                  </a:lnTo>
                  <a:cubicBezTo>
                    <a:pt x="0" y="22735"/>
                    <a:pt x="22735" y="0"/>
                    <a:pt x="5078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8" name="Google Shape;388;p22"/>
            <p:cNvSpPr txBox="1"/>
            <p:nvPr/>
          </p:nvSpPr>
          <p:spPr>
            <a:xfrm>
              <a:off x="0" y="-38100"/>
              <a:ext cx="2552435" cy="313819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9" name="Google Shape;389;p22"/>
          <p:cNvGrpSpPr/>
          <p:nvPr/>
        </p:nvGrpSpPr>
        <p:grpSpPr>
          <a:xfrm>
            <a:off x="6462164" y="1382396"/>
            <a:ext cx="2420038" cy="2999164"/>
            <a:chOff x="0" y="-38100"/>
            <a:chExt cx="2532225" cy="3138197"/>
          </a:xfrm>
        </p:grpSpPr>
        <p:sp>
          <p:nvSpPr>
            <p:cNvPr id="390" name="Google Shape;390;p22"/>
            <p:cNvSpPr/>
            <p:nvPr/>
          </p:nvSpPr>
          <p:spPr>
            <a:xfrm>
              <a:off x="0" y="0"/>
              <a:ext cx="2532225" cy="3100097"/>
            </a:xfrm>
            <a:custGeom>
              <a:rect b="b" l="l" r="r" t="t"/>
              <a:pathLst>
                <a:path extrusionOk="0" h="3100097" w="2532225">
                  <a:moveTo>
                    <a:pt x="51185" y="0"/>
                  </a:moveTo>
                  <a:lnTo>
                    <a:pt x="2481039" y="0"/>
                  </a:lnTo>
                  <a:cubicBezTo>
                    <a:pt x="2494615" y="0"/>
                    <a:pt x="2507634" y="5393"/>
                    <a:pt x="2517233" y="14992"/>
                  </a:cubicBezTo>
                  <a:cubicBezTo>
                    <a:pt x="2526832" y="24591"/>
                    <a:pt x="2532225" y="37610"/>
                    <a:pt x="2532225" y="51185"/>
                  </a:cubicBezTo>
                  <a:lnTo>
                    <a:pt x="2532225" y="3048912"/>
                  </a:lnTo>
                  <a:cubicBezTo>
                    <a:pt x="2532225" y="3077181"/>
                    <a:pt x="2509308" y="3100097"/>
                    <a:pt x="2481039" y="3100097"/>
                  </a:cubicBezTo>
                  <a:lnTo>
                    <a:pt x="51185" y="3100097"/>
                  </a:lnTo>
                  <a:cubicBezTo>
                    <a:pt x="22917" y="3100097"/>
                    <a:pt x="0" y="3077181"/>
                    <a:pt x="0" y="3048912"/>
                  </a:cubicBezTo>
                  <a:lnTo>
                    <a:pt x="0" y="51185"/>
                  </a:lnTo>
                  <a:cubicBezTo>
                    <a:pt x="0" y="22917"/>
                    <a:pt x="22917" y="0"/>
                    <a:pt x="51185"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1" name="Google Shape;391;p22"/>
            <p:cNvSpPr txBox="1"/>
            <p:nvPr/>
          </p:nvSpPr>
          <p:spPr>
            <a:xfrm>
              <a:off x="0" y="-38100"/>
              <a:ext cx="2532225" cy="313819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2" name="Google Shape;392;p22"/>
          <p:cNvSpPr txBox="1"/>
          <p:nvPr/>
        </p:nvSpPr>
        <p:spPr>
          <a:xfrm>
            <a:off x="6684591" y="2895961"/>
            <a:ext cx="1975184"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393" name="Google Shape;393;p22"/>
          <p:cNvSpPr txBox="1"/>
          <p:nvPr/>
        </p:nvSpPr>
        <p:spPr>
          <a:xfrm>
            <a:off x="6831518" y="3410530"/>
            <a:ext cx="17637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grpSp>
        <p:nvGrpSpPr>
          <p:cNvPr id="394" name="Google Shape;394;p22"/>
          <p:cNvGrpSpPr/>
          <p:nvPr/>
        </p:nvGrpSpPr>
        <p:grpSpPr>
          <a:xfrm>
            <a:off x="6731340" y="740936"/>
            <a:ext cx="1928434" cy="1928434"/>
            <a:chOff x="0" y="0"/>
            <a:chExt cx="808669" cy="808669"/>
          </a:xfrm>
        </p:grpSpPr>
        <p:sp>
          <p:nvSpPr>
            <p:cNvPr id="395" name="Google Shape;395;p22"/>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22"/>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7" name="Google Shape;397;p22"/>
          <p:cNvGrpSpPr/>
          <p:nvPr/>
        </p:nvGrpSpPr>
        <p:grpSpPr>
          <a:xfrm>
            <a:off x="6684591" y="694186"/>
            <a:ext cx="1928434" cy="1928434"/>
            <a:chOff x="0" y="0"/>
            <a:chExt cx="808669" cy="808669"/>
          </a:xfrm>
        </p:grpSpPr>
        <p:sp>
          <p:nvSpPr>
            <p:cNvPr id="398" name="Google Shape;398;p22"/>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22"/>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0" name="Google Shape;400;p22"/>
          <p:cNvSpPr/>
          <p:nvPr/>
        </p:nvSpPr>
        <p:spPr>
          <a:xfrm>
            <a:off x="6703499" y="713099"/>
            <a:ext cx="1890616" cy="189060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0" r="-4533" t="-4533"/>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404" name="Shape 404"/>
        <p:cNvGrpSpPr/>
        <p:nvPr/>
      </p:nvGrpSpPr>
      <p:grpSpPr>
        <a:xfrm>
          <a:off x="0" y="0"/>
          <a:ext cx="0" cy="0"/>
          <a:chOff x="0" y="0"/>
          <a:chExt cx="0" cy="0"/>
        </a:xfrm>
      </p:grpSpPr>
      <p:sp>
        <p:nvSpPr>
          <p:cNvPr id="405" name="Google Shape;405;p23"/>
          <p:cNvSpPr/>
          <p:nvPr/>
        </p:nvSpPr>
        <p:spPr>
          <a:xfrm flipH="1">
            <a:off x="-849565" y="-1455200"/>
            <a:ext cx="10149840" cy="6944627"/>
          </a:xfrm>
          <a:custGeom>
            <a:rect b="b" l="l" r="r" t="t"/>
            <a:pathLst>
              <a:path extrusionOk="0" h="12512842" w="18288000">
                <a:moveTo>
                  <a:pt x="18288000" y="0"/>
                </a:moveTo>
                <a:lnTo>
                  <a:pt x="0" y="0"/>
                </a:lnTo>
                <a:lnTo>
                  <a:pt x="0" y="12512842"/>
                </a:lnTo>
                <a:lnTo>
                  <a:pt x="18288000" y="12512842"/>
                </a:lnTo>
                <a:lnTo>
                  <a:pt x="18288000" y="0"/>
                </a:lnTo>
                <a:close/>
              </a:path>
            </a:pathLst>
          </a:custGeom>
          <a:blipFill rotWithShape="1">
            <a:blip r:embed="rId3">
              <a:alphaModFix/>
            </a:blip>
            <a:stretch>
              <a:fillRect b="0" l="0" r="0" t="0"/>
            </a:stretch>
          </a:blipFill>
          <a:ln>
            <a:noFill/>
          </a:ln>
        </p:spPr>
      </p:sp>
      <p:grpSp>
        <p:nvGrpSpPr>
          <p:cNvPr id="406" name="Google Shape;406;p23"/>
          <p:cNvGrpSpPr/>
          <p:nvPr/>
        </p:nvGrpSpPr>
        <p:grpSpPr>
          <a:xfrm>
            <a:off x="1032579" y="854070"/>
            <a:ext cx="4384831" cy="3516627"/>
            <a:chOff x="0" y="-38100"/>
            <a:chExt cx="3289972" cy="2638552"/>
          </a:xfrm>
        </p:grpSpPr>
        <p:sp>
          <p:nvSpPr>
            <p:cNvPr id="407" name="Google Shape;407;p23"/>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8" name="Google Shape;408;p23"/>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9" name="Google Shape;409;p23"/>
          <p:cNvGrpSpPr/>
          <p:nvPr/>
        </p:nvGrpSpPr>
        <p:grpSpPr>
          <a:xfrm>
            <a:off x="891101" y="722024"/>
            <a:ext cx="4384831" cy="3516627"/>
            <a:chOff x="0" y="-38100"/>
            <a:chExt cx="3289972" cy="2638552"/>
          </a:xfrm>
        </p:grpSpPr>
        <p:sp>
          <p:nvSpPr>
            <p:cNvPr id="410" name="Google Shape;410;p23"/>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23"/>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2" name="Google Shape;412;p23"/>
          <p:cNvSpPr txBox="1"/>
          <p:nvPr/>
        </p:nvSpPr>
        <p:spPr>
          <a:xfrm>
            <a:off x="1487048" y="2528626"/>
            <a:ext cx="3334416" cy="624422"/>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3600" u="none" cap="none" strike="noStrike">
                <a:solidFill>
                  <a:srgbClr val="186AB4"/>
                </a:solidFill>
                <a:latin typeface="Courgette"/>
                <a:ea typeface="Courgette"/>
                <a:cs typeface="Courgette"/>
                <a:sym typeface="Courgette"/>
              </a:rPr>
              <a:t>Add an agenda</a:t>
            </a:r>
            <a:endParaRPr sz="700"/>
          </a:p>
        </p:txBody>
      </p:sp>
      <p:sp>
        <p:nvSpPr>
          <p:cNvPr id="413" name="Google Shape;413;p23"/>
          <p:cNvSpPr txBox="1"/>
          <p:nvPr/>
        </p:nvSpPr>
        <p:spPr>
          <a:xfrm>
            <a:off x="1769923" y="3286068"/>
            <a:ext cx="27687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900" u="none" cap="none" strike="noStrike">
                <a:solidFill>
                  <a:srgbClr val="186AB4"/>
                </a:solidFill>
                <a:latin typeface="Cabin"/>
                <a:ea typeface="Cabin"/>
                <a:cs typeface="Cabin"/>
                <a:sym typeface="Cabin"/>
              </a:rPr>
              <a:t>Elaborate on what</a:t>
            </a:r>
            <a:endParaRPr sz="700"/>
          </a:p>
          <a:p>
            <a:pPr indent="0" lvl="1" marL="0" marR="0" rtl="0" algn="ctr">
              <a:lnSpc>
                <a:spcPct val="115000"/>
              </a:lnSpc>
              <a:spcBef>
                <a:spcPts val="0"/>
              </a:spcBef>
              <a:spcAft>
                <a:spcPts val="0"/>
              </a:spcAft>
              <a:buNone/>
            </a:pPr>
            <a:r>
              <a:rPr b="0" i="0" lang="en" sz="1900" u="none" cap="none" strike="noStrike">
                <a:solidFill>
                  <a:srgbClr val="186AB4"/>
                </a:solidFill>
                <a:latin typeface="Cabin"/>
                <a:ea typeface="Cabin"/>
                <a:cs typeface="Cabin"/>
                <a:sym typeface="Cabin"/>
              </a:rPr>
              <a:t>you want to discuss.</a:t>
            </a:r>
            <a:endParaRPr sz="700"/>
          </a:p>
        </p:txBody>
      </p:sp>
      <p:sp>
        <p:nvSpPr>
          <p:cNvPr id="414" name="Google Shape;414;p23"/>
          <p:cNvSpPr txBox="1"/>
          <p:nvPr/>
        </p:nvSpPr>
        <p:spPr>
          <a:xfrm>
            <a:off x="2158433" y="1314480"/>
            <a:ext cx="1991646" cy="1187017"/>
          </a:xfrm>
          <a:prstGeom prst="rect">
            <a:avLst/>
          </a:prstGeom>
          <a:noFill/>
          <a:ln>
            <a:noFill/>
          </a:ln>
        </p:spPr>
        <p:txBody>
          <a:bodyPr anchorCtr="0" anchor="t" bIns="0" lIns="0" spcFirstLastPara="1" rIns="0" wrap="square" tIns="0">
            <a:spAutoFit/>
          </a:bodyPr>
          <a:lstStyle/>
          <a:p>
            <a:pPr indent="0" lvl="0" marL="0" marR="0" rtl="0" algn="ctr">
              <a:lnSpc>
                <a:spcPct val="93003"/>
              </a:lnSpc>
              <a:spcBef>
                <a:spcPts val="0"/>
              </a:spcBef>
              <a:spcAft>
                <a:spcPts val="0"/>
              </a:spcAft>
              <a:buNone/>
            </a:pPr>
            <a:r>
              <a:rPr b="0" i="0" lang="en" sz="9200" u="none" cap="none" strike="noStrike">
                <a:solidFill>
                  <a:srgbClr val="186AB4"/>
                </a:solidFill>
                <a:latin typeface="Chewy"/>
                <a:ea typeface="Chewy"/>
                <a:cs typeface="Chewy"/>
                <a:sym typeface="Chewy"/>
              </a:rPr>
              <a:t>03</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418" name="Shape 418"/>
        <p:cNvGrpSpPr/>
        <p:nvPr/>
      </p:nvGrpSpPr>
      <p:grpSpPr>
        <a:xfrm>
          <a:off x="0" y="0"/>
          <a:ext cx="0" cy="0"/>
          <a:chOff x="0" y="0"/>
          <a:chExt cx="0" cy="0"/>
        </a:xfrm>
      </p:grpSpPr>
      <p:sp>
        <p:nvSpPr>
          <p:cNvPr id="419" name="Google Shape;419;p24"/>
          <p:cNvSpPr/>
          <p:nvPr/>
        </p:nvSpPr>
        <p:spPr>
          <a:xfrm>
            <a:off x="0" y="-474949"/>
            <a:ext cx="9966960" cy="6819499"/>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sp>
        <p:nvSpPr>
          <p:cNvPr id="420" name="Google Shape;420;p24"/>
          <p:cNvSpPr txBox="1"/>
          <p:nvPr/>
        </p:nvSpPr>
        <p:spPr>
          <a:xfrm>
            <a:off x="1716964" y="754367"/>
            <a:ext cx="5710074" cy="630493"/>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HOW CAN YOU HELP?</a:t>
            </a:r>
            <a:endParaRPr sz="700"/>
          </a:p>
        </p:txBody>
      </p:sp>
      <p:grpSp>
        <p:nvGrpSpPr>
          <p:cNvPr id="421" name="Google Shape;421;p24"/>
          <p:cNvGrpSpPr/>
          <p:nvPr/>
        </p:nvGrpSpPr>
        <p:grpSpPr>
          <a:xfrm>
            <a:off x="3527319" y="2478086"/>
            <a:ext cx="2089361" cy="2041227"/>
            <a:chOff x="0" y="-71970"/>
            <a:chExt cx="5571630" cy="5443271"/>
          </a:xfrm>
        </p:grpSpPr>
        <p:grpSp>
          <p:nvGrpSpPr>
            <p:cNvPr id="422" name="Google Shape;422;p24"/>
            <p:cNvGrpSpPr/>
            <p:nvPr/>
          </p:nvGrpSpPr>
          <p:grpSpPr>
            <a:xfrm>
              <a:off x="279400" y="182030"/>
              <a:ext cx="5292230" cy="5189271"/>
              <a:chOff x="0" y="-38100"/>
              <a:chExt cx="2801651" cy="2747145"/>
            </a:xfrm>
          </p:grpSpPr>
          <p:sp>
            <p:nvSpPr>
              <p:cNvPr id="423" name="Google Shape;423;p24"/>
              <p:cNvSpPr/>
              <p:nvPr/>
            </p:nvSpPr>
            <p:spPr>
              <a:xfrm>
                <a:off x="0" y="0"/>
                <a:ext cx="2801651" cy="2709045"/>
              </a:xfrm>
              <a:custGeom>
                <a:rect b="b" l="l" r="r" t="t"/>
                <a:pathLst>
                  <a:path extrusionOk="0" h="2709045" w="2801651">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lnSpc>
                    <a:spcPct val="115000"/>
                  </a:lnSpc>
                  <a:spcBef>
                    <a:spcPts val="0"/>
                  </a:spcBef>
                  <a:spcAft>
                    <a:spcPts val="0"/>
                  </a:spcAft>
                  <a:buNone/>
                </a:pPr>
                <a:r>
                  <a:t/>
                </a:r>
                <a:endParaRPr/>
              </a:p>
            </p:txBody>
          </p:sp>
          <p:sp>
            <p:nvSpPr>
              <p:cNvPr id="424" name="Google Shape;424;p24"/>
              <p:cNvSpPr txBox="1"/>
              <p:nvPr/>
            </p:nvSpPr>
            <p:spPr>
              <a:xfrm>
                <a:off x="0" y="-38100"/>
                <a:ext cx="2801651" cy="2747145"/>
              </a:xfrm>
              <a:prstGeom prst="rect">
                <a:avLst/>
              </a:prstGeom>
              <a:noFill/>
              <a:ln>
                <a:noFill/>
              </a:ln>
            </p:spPr>
            <p:txBody>
              <a:bodyPr anchorCtr="0" anchor="ctr" bIns="25400" lIns="25400" spcFirstLastPara="1" rIns="25400" wrap="square" tIns="25400">
                <a:noAutofit/>
              </a:bodyPr>
              <a:lstStyle/>
              <a:p>
                <a:pPr indent="0" lvl="0" marL="0" marR="0" rtl="0" algn="ctr">
                  <a:lnSpc>
                    <a:spcPct val="11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5" name="Google Shape;425;p24"/>
            <p:cNvGrpSpPr/>
            <p:nvPr/>
          </p:nvGrpSpPr>
          <p:grpSpPr>
            <a:xfrm>
              <a:off x="0" y="-71970"/>
              <a:ext cx="5292230" cy="5189271"/>
              <a:chOff x="0" y="-38100"/>
              <a:chExt cx="2801651" cy="2747145"/>
            </a:xfrm>
          </p:grpSpPr>
          <p:sp>
            <p:nvSpPr>
              <p:cNvPr id="426" name="Google Shape;426;p24"/>
              <p:cNvSpPr/>
              <p:nvPr/>
            </p:nvSpPr>
            <p:spPr>
              <a:xfrm>
                <a:off x="0" y="0"/>
                <a:ext cx="2801651" cy="2709045"/>
              </a:xfrm>
              <a:custGeom>
                <a:rect b="b" l="l" r="r" t="t"/>
                <a:pathLst>
                  <a:path extrusionOk="0" h="2709045" w="2801651">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lnSpc>
                    <a:spcPct val="115000"/>
                  </a:lnSpc>
                  <a:spcBef>
                    <a:spcPts val="0"/>
                  </a:spcBef>
                  <a:spcAft>
                    <a:spcPts val="0"/>
                  </a:spcAft>
                  <a:buNone/>
                </a:pPr>
                <a:r>
                  <a:t/>
                </a:r>
                <a:endParaRPr/>
              </a:p>
            </p:txBody>
          </p:sp>
          <p:sp>
            <p:nvSpPr>
              <p:cNvPr id="427" name="Google Shape;427;p24"/>
              <p:cNvSpPr txBox="1"/>
              <p:nvPr/>
            </p:nvSpPr>
            <p:spPr>
              <a:xfrm>
                <a:off x="0" y="-38100"/>
                <a:ext cx="2801651" cy="2747145"/>
              </a:xfrm>
              <a:prstGeom prst="rect">
                <a:avLst/>
              </a:prstGeom>
              <a:noFill/>
              <a:ln>
                <a:noFill/>
              </a:ln>
            </p:spPr>
            <p:txBody>
              <a:bodyPr anchorCtr="0" anchor="ctr" bIns="25400" lIns="25400" spcFirstLastPara="1" rIns="25400" wrap="square" tIns="25400">
                <a:noAutofit/>
              </a:bodyPr>
              <a:lstStyle/>
              <a:p>
                <a:pPr indent="0" lvl="0" marL="0" marR="0" rtl="0" algn="ctr">
                  <a:lnSpc>
                    <a:spcPct val="11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8" name="Google Shape;428;p24"/>
            <p:cNvSpPr txBox="1"/>
            <p:nvPr/>
          </p:nvSpPr>
          <p:spPr>
            <a:xfrm>
              <a:off x="589798" y="503819"/>
              <a:ext cx="3297900" cy="167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429" name="Google Shape;429;p24"/>
            <p:cNvSpPr txBox="1"/>
            <p:nvPr/>
          </p:nvSpPr>
          <p:spPr>
            <a:xfrm>
              <a:off x="608804" y="2374357"/>
              <a:ext cx="4149600" cy="229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grpSp>
      <p:grpSp>
        <p:nvGrpSpPr>
          <p:cNvPr id="430" name="Google Shape;430;p24"/>
          <p:cNvGrpSpPr/>
          <p:nvPr/>
        </p:nvGrpSpPr>
        <p:grpSpPr>
          <a:xfrm>
            <a:off x="6540289" y="1537642"/>
            <a:ext cx="2089361" cy="2041227"/>
            <a:chOff x="0" y="-71970"/>
            <a:chExt cx="5571630" cy="5443271"/>
          </a:xfrm>
        </p:grpSpPr>
        <p:grpSp>
          <p:nvGrpSpPr>
            <p:cNvPr id="431" name="Google Shape;431;p24"/>
            <p:cNvGrpSpPr/>
            <p:nvPr/>
          </p:nvGrpSpPr>
          <p:grpSpPr>
            <a:xfrm>
              <a:off x="279400" y="182030"/>
              <a:ext cx="5292230" cy="5189271"/>
              <a:chOff x="0" y="-38100"/>
              <a:chExt cx="2801651" cy="2747145"/>
            </a:xfrm>
          </p:grpSpPr>
          <p:sp>
            <p:nvSpPr>
              <p:cNvPr id="432" name="Google Shape;432;p24"/>
              <p:cNvSpPr/>
              <p:nvPr/>
            </p:nvSpPr>
            <p:spPr>
              <a:xfrm>
                <a:off x="0" y="0"/>
                <a:ext cx="2801651" cy="2709045"/>
              </a:xfrm>
              <a:custGeom>
                <a:rect b="b" l="l" r="r" t="t"/>
                <a:pathLst>
                  <a:path extrusionOk="0" h="2709045" w="2801651">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lnSpc>
                    <a:spcPct val="115000"/>
                  </a:lnSpc>
                  <a:spcBef>
                    <a:spcPts val="0"/>
                  </a:spcBef>
                  <a:spcAft>
                    <a:spcPts val="0"/>
                  </a:spcAft>
                  <a:buNone/>
                </a:pPr>
                <a:r>
                  <a:t/>
                </a:r>
                <a:endParaRPr/>
              </a:p>
            </p:txBody>
          </p:sp>
          <p:sp>
            <p:nvSpPr>
              <p:cNvPr id="433" name="Google Shape;433;p24"/>
              <p:cNvSpPr txBox="1"/>
              <p:nvPr/>
            </p:nvSpPr>
            <p:spPr>
              <a:xfrm>
                <a:off x="0" y="-38100"/>
                <a:ext cx="2801651" cy="2747145"/>
              </a:xfrm>
              <a:prstGeom prst="rect">
                <a:avLst/>
              </a:prstGeom>
              <a:noFill/>
              <a:ln>
                <a:noFill/>
              </a:ln>
            </p:spPr>
            <p:txBody>
              <a:bodyPr anchorCtr="0" anchor="ctr" bIns="25400" lIns="25400" spcFirstLastPara="1" rIns="25400" wrap="square" tIns="25400">
                <a:noAutofit/>
              </a:bodyPr>
              <a:lstStyle/>
              <a:p>
                <a:pPr indent="0" lvl="0" marL="0" marR="0" rtl="0" algn="ctr">
                  <a:lnSpc>
                    <a:spcPct val="11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4" name="Google Shape;434;p24"/>
            <p:cNvGrpSpPr/>
            <p:nvPr/>
          </p:nvGrpSpPr>
          <p:grpSpPr>
            <a:xfrm>
              <a:off x="0" y="-71970"/>
              <a:ext cx="5292230" cy="5189271"/>
              <a:chOff x="0" y="-38100"/>
              <a:chExt cx="2801651" cy="2747145"/>
            </a:xfrm>
          </p:grpSpPr>
          <p:sp>
            <p:nvSpPr>
              <p:cNvPr id="435" name="Google Shape;435;p24"/>
              <p:cNvSpPr/>
              <p:nvPr/>
            </p:nvSpPr>
            <p:spPr>
              <a:xfrm>
                <a:off x="0" y="0"/>
                <a:ext cx="2801651" cy="2709045"/>
              </a:xfrm>
              <a:custGeom>
                <a:rect b="b" l="l" r="r" t="t"/>
                <a:pathLst>
                  <a:path extrusionOk="0" h="2709045" w="2801651">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lnSpc>
                    <a:spcPct val="115000"/>
                  </a:lnSpc>
                  <a:spcBef>
                    <a:spcPts val="0"/>
                  </a:spcBef>
                  <a:spcAft>
                    <a:spcPts val="0"/>
                  </a:spcAft>
                  <a:buNone/>
                </a:pPr>
                <a:r>
                  <a:t/>
                </a:r>
                <a:endParaRPr/>
              </a:p>
            </p:txBody>
          </p:sp>
          <p:sp>
            <p:nvSpPr>
              <p:cNvPr id="436" name="Google Shape;436;p24"/>
              <p:cNvSpPr txBox="1"/>
              <p:nvPr/>
            </p:nvSpPr>
            <p:spPr>
              <a:xfrm>
                <a:off x="0" y="-38100"/>
                <a:ext cx="2801651" cy="2747145"/>
              </a:xfrm>
              <a:prstGeom prst="rect">
                <a:avLst/>
              </a:prstGeom>
              <a:noFill/>
              <a:ln>
                <a:noFill/>
              </a:ln>
            </p:spPr>
            <p:txBody>
              <a:bodyPr anchorCtr="0" anchor="ctr" bIns="25400" lIns="25400" spcFirstLastPara="1" rIns="25400" wrap="square" tIns="25400">
                <a:noAutofit/>
              </a:bodyPr>
              <a:lstStyle/>
              <a:p>
                <a:pPr indent="0" lvl="0" marL="0" marR="0" rtl="0" algn="ctr">
                  <a:lnSpc>
                    <a:spcPct val="11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7" name="Google Shape;437;p24"/>
            <p:cNvSpPr txBox="1"/>
            <p:nvPr/>
          </p:nvSpPr>
          <p:spPr>
            <a:xfrm>
              <a:off x="589798" y="503819"/>
              <a:ext cx="3297900" cy="167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438" name="Google Shape;438;p24"/>
            <p:cNvSpPr txBox="1"/>
            <p:nvPr/>
          </p:nvSpPr>
          <p:spPr>
            <a:xfrm>
              <a:off x="608804" y="2374357"/>
              <a:ext cx="4149600" cy="229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grpSp>
      <p:grpSp>
        <p:nvGrpSpPr>
          <p:cNvPr id="439" name="Google Shape;439;p24"/>
          <p:cNvGrpSpPr/>
          <p:nvPr/>
        </p:nvGrpSpPr>
        <p:grpSpPr>
          <a:xfrm>
            <a:off x="672282" y="1537642"/>
            <a:ext cx="2089361" cy="2041227"/>
            <a:chOff x="0" y="-71970"/>
            <a:chExt cx="5571630" cy="5443271"/>
          </a:xfrm>
        </p:grpSpPr>
        <p:grpSp>
          <p:nvGrpSpPr>
            <p:cNvPr id="440" name="Google Shape;440;p24"/>
            <p:cNvGrpSpPr/>
            <p:nvPr/>
          </p:nvGrpSpPr>
          <p:grpSpPr>
            <a:xfrm>
              <a:off x="279400" y="182030"/>
              <a:ext cx="5292230" cy="5189271"/>
              <a:chOff x="0" y="-38100"/>
              <a:chExt cx="2801651" cy="2747145"/>
            </a:xfrm>
          </p:grpSpPr>
          <p:sp>
            <p:nvSpPr>
              <p:cNvPr id="441" name="Google Shape;441;p24"/>
              <p:cNvSpPr/>
              <p:nvPr/>
            </p:nvSpPr>
            <p:spPr>
              <a:xfrm>
                <a:off x="0" y="0"/>
                <a:ext cx="2801651" cy="2709045"/>
              </a:xfrm>
              <a:custGeom>
                <a:rect b="b" l="l" r="r" t="t"/>
                <a:pathLst>
                  <a:path extrusionOk="0" h="2709045" w="2801651">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lnSpc>
                    <a:spcPct val="115000"/>
                  </a:lnSpc>
                  <a:spcBef>
                    <a:spcPts val="0"/>
                  </a:spcBef>
                  <a:spcAft>
                    <a:spcPts val="0"/>
                  </a:spcAft>
                  <a:buNone/>
                </a:pPr>
                <a:r>
                  <a:t/>
                </a:r>
                <a:endParaRPr/>
              </a:p>
            </p:txBody>
          </p:sp>
          <p:sp>
            <p:nvSpPr>
              <p:cNvPr id="442" name="Google Shape;442;p24"/>
              <p:cNvSpPr txBox="1"/>
              <p:nvPr/>
            </p:nvSpPr>
            <p:spPr>
              <a:xfrm>
                <a:off x="0" y="-38100"/>
                <a:ext cx="2801651" cy="2747145"/>
              </a:xfrm>
              <a:prstGeom prst="rect">
                <a:avLst/>
              </a:prstGeom>
              <a:noFill/>
              <a:ln>
                <a:noFill/>
              </a:ln>
            </p:spPr>
            <p:txBody>
              <a:bodyPr anchorCtr="0" anchor="ctr" bIns="25400" lIns="25400" spcFirstLastPara="1" rIns="25400" wrap="square" tIns="25400">
                <a:noAutofit/>
              </a:bodyPr>
              <a:lstStyle/>
              <a:p>
                <a:pPr indent="0" lvl="0" marL="0" marR="0" rtl="0" algn="ctr">
                  <a:lnSpc>
                    <a:spcPct val="11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3" name="Google Shape;443;p24"/>
            <p:cNvGrpSpPr/>
            <p:nvPr/>
          </p:nvGrpSpPr>
          <p:grpSpPr>
            <a:xfrm>
              <a:off x="0" y="-71970"/>
              <a:ext cx="5292230" cy="5189271"/>
              <a:chOff x="0" y="-38100"/>
              <a:chExt cx="2801651" cy="2747145"/>
            </a:xfrm>
          </p:grpSpPr>
          <p:sp>
            <p:nvSpPr>
              <p:cNvPr id="444" name="Google Shape;444;p24"/>
              <p:cNvSpPr/>
              <p:nvPr/>
            </p:nvSpPr>
            <p:spPr>
              <a:xfrm>
                <a:off x="0" y="0"/>
                <a:ext cx="2801651" cy="2709045"/>
              </a:xfrm>
              <a:custGeom>
                <a:rect b="b" l="l" r="r" t="t"/>
                <a:pathLst>
                  <a:path extrusionOk="0" h="2709045" w="2801651">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lnSpc>
                    <a:spcPct val="115000"/>
                  </a:lnSpc>
                  <a:spcBef>
                    <a:spcPts val="0"/>
                  </a:spcBef>
                  <a:spcAft>
                    <a:spcPts val="0"/>
                  </a:spcAft>
                  <a:buNone/>
                </a:pPr>
                <a:r>
                  <a:t/>
                </a:r>
                <a:endParaRPr/>
              </a:p>
            </p:txBody>
          </p:sp>
          <p:sp>
            <p:nvSpPr>
              <p:cNvPr id="445" name="Google Shape;445;p24"/>
              <p:cNvSpPr txBox="1"/>
              <p:nvPr/>
            </p:nvSpPr>
            <p:spPr>
              <a:xfrm>
                <a:off x="0" y="-38100"/>
                <a:ext cx="2801651" cy="2747145"/>
              </a:xfrm>
              <a:prstGeom prst="rect">
                <a:avLst/>
              </a:prstGeom>
              <a:noFill/>
              <a:ln>
                <a:noFill/>
              </a:ln>
            </p:spPr>
            <p:txBody>
              <a:bodyPr anchorCtr="0" anchor="ctr" bIns="25400" lIns="25400" spcFirstLastPara="1" rIns="25400" wrap="square" tIns="25400">
                <a:noAutofit/>
              </a:bodyPr>
              <a:lstStyle/>
              <a:p>
                <a:pPr indent="0" lvl="0" marL="0" marR="0" rtl="0" algn="ctr">
                  <a:lnSpc>
                    <a:spcPct val="11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6" name="Google Shape;446;p24"/>
            <p:cNvSpPr txBox="1"/>
            <p:nvPr/>
          </p:nvSpPr>
          <p:spPr>
            <a:xfrm>
              <a:off x="589798" y="503819"/>
              <a:ext cx="3297900" cy="167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447" name="Google Shape;447;p24"/>
            <p:cNvSpPr txBox="1"/>
            <p:nvPr/>
          </p:nvSpPr>
          <p:spPr>
            <a:xfrm>
              <a:off x="608804" y="2374357"/>
              <a:ext cx="4149600" cy="229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451" name="Shape 451"/>
        <p:cNvGrpSpPr/>
        <p:nvPr/>
      </p:nvGrpSpPr>
      <p:grpSpPr>
        <a:xfrm>
          <a:off x="0" y="0"/>
          <a:ext cx="0" cy="0"/>
          <a:chOff x="0" y="0"/>
          <a:chExt cx="0" cy="0"/>
        </a:xfrm>
      </p:grpSpPr>
      <p:pic>
        <p:nvPicPr>
          <p:cNvPr id="452" name="Google Shape;452;p25"/>
          <p:cNvPicPr preferRelativeResize="0"/>
          <p:nvPr/>
        </p:nvPicPr>
        <p:blipFill rotWithShape="1">
          <a:blip r:embed="rId3">
            <a:alphaModFix/>
          </a:blip>
          <a:srcRect b="7997" l="0" r="0" t="7997"/>
          <a:stretch/>
        </p:blipFill>
        <p:spPr>
          <a:xfrm>
            <a:off x="0" y="0"/>
            <a:ext cx="6064250" cy="3397250"/>
          </a:xfrm>
          <a:prstGeom prst="rect">
            <a:avLst/>
          </a:prstGeom>
          <a:noFill/>
          <a:ln>
            <a:noFill/>
          </a:ln>
        </p:spPr>
      </p:pic>
      <p:pic>
        <p:nvPicPr>
          <p:cNvPr id="453" name="Google Shape;453;p25"/>
          <p:cNvPicPr preferRelativeResize="0"/>
          <p:nvPr/>
        </p:nvPicPr>
        <p:blipFill rotWithShape="1">
          <a:blip r:embed="rId4">
            <a:alphaModFix/>
          </a:blip>
          <a:srcRect b="0" l="20267" r="20266" t="0"/>
          <a:stretch/>
        </p:blipFill>
        <p:spPr>
          <a:xfrm>
            <a:off x="6111875" y="0"/>
            <a:ext cx="3032125" cy="3397250"/>
          </a:xfrm>
          <a:prstGeom prst="rect">
            <a:avLst/>
          </a:prstGeom>
          <a:noFill/>
          <a:ln>
            <a:noFill/>
          </a:ln>
        </p:spPr>
      </p:pic>
      <p:pic>
        <p:nvPicPr>
          <p:cNvPr id="454" name="Google Shape;454;p25"/>
          <p:cNvPicPr preferRelativeResize="0"/>
          <p:nvPr/>
        </p:nvPicPr>
        <p:blipFill rotWithShape="1">
          <a:blip r:embed="rId5">
            <a:alphaModFix/>
          </a:blip>
          <a:srcRect b="0" l="0" r="0" t="71960"/>
          <a:stretch/>
        </p:blipFill>
        <p:spPr>
          <a:xfrm>
            <a:off x="0" y="3444875"/>
            <a:ext cx="9144000" cy="1698625"/>
          </a:xfrm>
          <a:prstGeom prst="rect">
            <a:avLst/>
          </a:prstGeom>
          <a:noFill/>
          <a:ln>
            <a:noFill/>
          </a:ln>
        </p:spPr>
      </p:pic>
      <p:grpSp>
        <p:nvGrpSpPr>
          <p:cNvPr id="455" name="Google Shape;455;p25"/>
          <p:cNvGrpSpPr/>
          <p:nvPr/>
        </p:nvGrpSpPr>
        <p:grpSpPr>
          <a:xfrm>
            <a:off x="162224" y="244773"/>
            <a:ext cx="2089361" cy="2041227"/>
            <a:chOff x="0" y="-71970"/>
            <a:chExt cx="5571630" cy="5443271"/>
          </a:xfrm>
        </p:grpSpPr>
        <p:grpSp>
          <p:nvGrpSpPr>
            <p:cNvPr id="456" name="Google Shape;456;p25"/>
            <p:cNvGrpSpPr/>
            <p:nvPr/>
          </p:nvGrpSpPr>
          <p:grpSpPr>
            <a:xfrm>
              <a:off x="279400" y="182030"/>
              <a:ext cx="5292230" cy="5189271"/>
              <a:chOff x="0" y="-38100"/>
              <a:chExt cx="2801651" cy="2747145"/>
            </a:xfrm>
          </p:grpSpPr>
          <p:sp>
            <p:nvSpPr>
              <p:cNvPr id="457" name="Google Shape;457;p25"/>
              <p:cNvSpPr/>
              <p:nvPr/>
            </p:nvSpPr>
            <p:spPr>
              <a:xfrm>
                <a:off x="0" y="0"/>
                <a:ext cx="2801651" cy="2709045"/>
              </a:xfrm>
              <a:custGeom>
                <a:rect b="b" l="l" r="r" t="t"/>
                <a:pathLst>
                  <a:path extrusionOk="0" h="2709045" w="2801651">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8" name="Google Shape;458;p25"/>
              <p:cNvSpPr txBox="1"/>
              <p:nvPr/>
            </p:nvSpPr>
            <p:spPr>
              <a:xfrm>
                <a:off x="0" y="-38100"/>
                <a:ext cx="2801651" cy="274714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9" name="Google Shape;459;p25"/>
            <p:cNvGrpSpPr/>
            <p:nvPr/>
          </p:nvGrpSpPr>
          <p:grpSpPr>
            <a:xfrm>
              <a:off x="0" y="-71970"/>
              <a:ext cx="5292230" cy="5189271"/>
              <a:chOff x="0" y="-38100"/>
              <a:chExt cx="2801651" cy="2747145"/>
            </a:xfrm>
          </p:grpSpPr>
          <p:sp>
            <p:nvSpPr>
              <p:cNvPr id="460" name="Google Shape;460;p25"/>
              <p:cNvSpPr/>
              <p:nvPr/>
            </p:nvSpPr>
            <p:spPr>
              <a:xfrm>
                <a:off x="0" y="0"/>
                <a:ext cx="2801651" cy="2709045"/>
              </a:xfrm>
              <a:custGeom>
                <a:rect b="b" l="l" r="r" t="t"/>
                <a:pathLst>
                  <a:path extrusionOk="0" h="2709045" w="2801651">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25"/>
              <p:cNvSpPr txBox="1"/>
              <p:nvPr/>
            </p:nvSpPr>
            <p:spPr>
              <a:xfrm>
                <a:off x="0" y="-38100"/>
                <a:ext cx="2801651" cy="274714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2" name="Google Shape;462;p25"/>
            <p:cNvSpPr txBox="1"/>
            <p:nvPr/>
          </p:nvSpPr>
          <p:spPr>
            <a:xfrm>
              <a:off x="589798" y="503819"/>
              <a:ext cx="3298019" cy="13498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463" name="Google Shape;463;p25"/>
            <p:cNvSpPr txBox="1"/>
            <p:nvPr/>
          </p:nvSpPr>
          <p:spPr>
            <a:xfrm>
              <a:off x="608804" y="2374357"/>
              <a:ext cx="4149600" cy="229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467" name="Shape 467"/>
        <p:cNvGrpSpPr/>
        <p:nvPr/>
      </p:nvGrpSpPr>
      <p:grpSpPr>
        <a:xfrm>
          <a:off x="0" y="0"/>
          <a:ext cx="0" cy="0"/>
          <a:chOff x="0" y="0"/>
          <a:chExt cx="0" cy="0"/>
        </a:xfrm>
      </p:grpSpPr>
      <p:sp>
        <p:nvSpPr>
          <p:cNvPr id="468" name="Google Shape;468;p26"/>
          <p:cNvSpPr/>
          <p:nvPr/>
        </p:nvSpPr>
        <p:spPr>
          <a:xfrm>
            <a:off x="-286775" y="-978950"/>
            <a:ext cx="10378440" cy="7101038"/>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469" name="Google Shape;469;p26"/>
          <p:cNvGrpSpPr/>
          <p:nvPr/>
        </p:nvGrpSpPr>
        <p:grpSpPr>
          <a:xfrm>
            <a:off x="633926" y="722024"/>
            <a:ext cx="4526309" cy="3648673"/>
            <a:chOff x="0" y="-135411"/>
            <a:chExt cx="12070156" cy="9729793"/>
          </a:xfrm>
        </p:grpSpPr>
        <p:grpSp>
          <p:nvGrpSpPr>
            <p:cNvPr id="470" name="Google Shape;470;p26"/>
            <p:cNvGrpSpPr/>
            <p:nvPr/>
          </p:nvGrpSpPr>
          <p:grpSpPr>
            <a:xfrm>
              <a:off x="377273" y="216711"/>
              <a:ext cx="11692883" cy="9377671"/>
              <a:chOff x="0" y="-38100"/>
              <a:chExt cx="3289972" cy="2638552"/>
            </a:xfrm>
          </p:grpSpPr>
          <p:sp>
            <p:nvSpPr>
              <p:cNvPr id="471" name="Google Shape;471;p26"/>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2" name="Google Shape;472;p26"/>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73" name="Google Shape;473;p26"/>
            <p:cNvGrpSpPr/>
            <p:nvPr/>
          </p:nvGrpSpPr>
          <p:grpSpPr>
            <a:xfrm>
              <a:off x="0" y="-135411"/>
              <a:ext cx="11692883" cy="9377671"/>
              <a:chOff x="0" y="-38100"/>
              <a:chExt cx="3289972" cy="2638552"/>
            </a:xfrm>
          </p:grpSpPr>
          <p:sp>
            <p:nvSpPr>
              <p:cNvPr id="474" name="Google Shape;474;p26"/>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5" name="Google Shape;475;p26"/>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476" name="Google Shape;476;p26"/>
          <p:cNvGrpSpPr/>
          <p:nvPr/>
        </p:nvGrpSpPr>
        <p:grpSpPr>
          <a:xfrm>
            <a:off x="4838999" y="1603665"/>
            <a:ext cx="2089361" cy="2041227"/>
            <a:chOff x="0" y="-71970"/>
            <a:chExt cx="5571630" cy="5443271"/>
          </a:xfrm>
        </p:grpSpPr>
        <p:grpSp>
          <p:nvGrpSpPr>
            <p:cNvPr id="477" name="Google Shape;477;p26"/>
            <p:cNvGrpSpPr/>
            <p:nvPr/>
          </p:nvGrpSpPr>
          <p:grpSpPr>
            <a:xfrm>
              <a:off x="279400" y="182030"/>
              <a:ext cx="5292230" cy="5189271"/>
              <a:chOff x="0" y="-38100"/>
              <a:chExt cx="2801651" cy="2747145"/>
            </a:xfrm>
          </p:grpSpPr>
          <p:sp>
            <p:nvSpPr>
              <p:cNvPr id="478" name="Google Shape;478;p26"/>
              <p:cNvSpPr/>
              <p:nvPr/>
            </p:nvSpPr>
            <p:spPr>
              <a:xfrm>
                <a:off x="0" y="0"/>
                <a:ext cx="2801651" cy="2709045"/>
              </a:xfrm>
              <a:custGeom>
                <a:rect b="b" l="l" r="r" t="t"/>
                <a:pathLst>
                  <a:path extrusionOk="0" h="2709045" w="2801651">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9" name="Google Shape;479;p26"/>
              <p:cNvSpPr txBox="1"/>
              <p:nvPr/>
            </p:nvSpPr>
            <p:spPr>
              <a:xfrm>
                <a:off x="0" y="-38100"/>
                <a:ext cx="2801651" cy="274714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0" name="Google Shape;480;p26"/>
            <p:cNvGrpSpPr/>
            <p:nvPr/>
          </p:nvGrpSpPr>
          <p:grpSpPr>
            <a:xfrm>
              <a:off x="0" y="-71970"/>
              <a:ext cx="5292230" cy="5189271"/>
              <a:chOff x="0" y="-38100"/>
              <a:chExt cx="2801651" cy="2747145"/>
            </a:xfrm>
          </p:grpSpPr>
          <p:sp>
            <p:nvSpPr>
              <p:cNvPr id="481" name="Google Shape;481;p26"/>
              <p:cNvSpPr/>
              <p:nvPr/>
            </p:nvSpPr>
            <p:spPr>
              <a:xfrm>
                <a:off x="0" y="0"/>
                <a:ext cx="2801651" cy="2709045"/>
              </a:xfrm>
              <a:custGeom>
                <a:rect b="b" l="l" r="r" t="t"/>
                <a:pathLst>
                  <a:path extrusionOk="0" h="2709045" w="2801651">
                    <a:moveTo>
                      <a:pt x="62416" y="0"/>
                    </a:moveTo>
                    <a:lnTo>
                      <a:pt x="2739234" y="0"/>
                    </a:lnTo>
                    <a:cubicBezTo>
                      <a:pt x="2773706" y="0"/>
                      <a:pt x="2801651" y="27945"/>
                      <a:pt x="2801651" y="62416"/>
                    </a:cubicBezTo>
                    <a:lnTo>
                      <a:pt x="2801651" y="2646629"/>
                    </a:lnTo>
                    <a:cubicBezTo>
                      <a:pt x="2801651" y="2663182"/>
                      <a:pt x="2795075" y="2679058"/>
                      <a:pt x="2783369" y="2690764"/>
                    </a:cubicBezTo>
                    <a:cubicBezTo>
                      <a:pt x="2771664" y="2702469"/>
                      <a:pt x="2755788" y="2709045"/>
                      <a:pt x="2739234" y="2709045"/>
                    </a:cubicBezTo>
                    <a:lnTo>
                      <a:pt x="62416" y="2709045"/>
                    </a:lnTo>
                    <a:cubicBezTo>
                      <a:pt x="27945" y="2709045"/>
                      <a:pt x="0" y="2681100"/>
                      <a:pt x="0" y="2646629"/>
                    </a:cubicBezTo>
                    <a:lnTo>
                      <a:pt x="0" y="62416"/>
                    </a:lnTo>
                    <a:cubicBezTo>
                      <a:pt x="0" y="27945"/>
                      <a:pt x="27945" y="0"/>
                      <a:pt x="62416"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2" name="Google Shape;482;p26"/>
              <p:cNvSpPr txBox="1"/>
              <p:nvPr/>
            </p:nvSpPr>
            <p:spPr>
              <a:xfrm>
                <a:off x="0" y="-38100"/>
                <a:ext cx="2801651" cy="274714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3" name="Google Shape;483;p26"/>
            <p:cNvSpPr txBox="1"/>
            <p:nvPr/>
          </p:nvSpPr>
          <p:spPr>
            <a:xfrm>
              <a:off x="589798" y="503819"/>
              <a:ext cx="3298019" cy="13498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484" name="Google Shape;484;p26"/>
            <p:cNvSpPr txBox="1"/>
            <p:nvPr/>
          </p:nvSpPr>
          <p:spPr>
            <a:xfrm>
              <a:off x="608804" y="2374357"/>
              <a:ext cx="4149600" cy="2298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grpSp>
      <p:grpSp>
        <p:nvGrpSpPr>
          <p:cNvPr id="485" name="Google Shape;485;p26"/>
          <p:cNvGrpSpPr/>
          <p:nvPr/>
        </p:nvGrpSpPr>
        <p:grpSpPr>
          <a:xfrm>
            <a:off x="955610" y="1059418"/>
            <a:ext cx="3684203" cy="2953464"/>
            <a:chOff x="0" y="-47625"/>
            <a:chExt cx="9824541" cy="7875905"/>
          </a:xfrm>
        </p:grpSpPr>
        <p:sp>
          <p:nvSpPr>
            <p:cNvPr id="486" name="Google Shape;486;p26"/>
            <p:cNvSpPr/>
            <p:nvPr/>
          </p:nvSpPr>
          <p:spPr>
            <a:xfrm>
              <a:off x="1040011" y="238760"/>
              <a:ext cx="8555434" cy="6908800"/>
            </a:xfrm>
            <a:custGeom>
              <a:rect b="b" l="l" r="r" t="t"/>
              <a:pathLst>
                <a:path extrusionOk="0" h="6908800" w="8555434">
                  <a:moveTo>
                    <a:pt x="0" y="0"/>
                  </a:moveTo>
                  <a:lnTo>
                    <a:pt x="12700" y="0"/>
                  </a:lnTo>
                  <a:lnTo>
                    <a:pt x="12700" y="6908800"/>
                  </a:lnTo>
                  <a:lnTo>
                    <a:pt x="0" y="6908800"/>
                  </a:lnTo>
                  <a:close/>
                  <a:moveTo>
                    <a:pt x="2847578" y="0"/>
                  </a:moveTo>
                  <a:lnTo>
                    <a:pt x="2860278" y="0"/>
                  </a:lnTo>
                  <a:lnTo>
                    <a:pt x="2860278" y="6908800"/>
                  </a:lnTo>
                  <a:lnTo>
                    <a:pt x="2847578" y="6908800"/>
                  </a:lnTo>
                  <a:close/>
                  <a:moveTo>
                    <a:pt x="5695156" y="0"/>
                  </a:moveTo>
                  <a:lnTo>
                    <a:pt x="5707856" y="0"/>
                  </a:lnTo>
                  <a:lnTo>
                    <a:pt x="5707856" y="6908800"/>
                  </a:lnTo>
                  <a:lnTo>
                    <a:pt x="5695156" y="6908800"/>
                  </a:lnTo>
                  <a:close/>
                  <a:moveTo>
                    <a:pt x="8542734" y="0"/>
                  </a:moveTo>
                  <a:lnTo>
                    <a:pt x="8555434" y="0"/>
                  </a:lnTo>
                  <a:lnTo>
                    <a:pt x="8555434" y="6908800"/>
                  </a:lnTo>
                  <a:lnTo>
                    <a:pt x="8542734" y="6908800"/>
                  </a:lnTo>
                  <a:close/>
                </a:path>
              </a:pathLst>
            </a:custGeom>
            <a:solidFill>
              <a:srgbClr val="186AB4">
                <a:alpha val="24705"/>
              </a:srgbClr>
            </a:solidFill>
            <a:ln>
              <a:noFill/>
            </a:ln>
          </p:spPr>
        </p:sp>
        <p:sp>
          <p:nvSpPr>
            <p:cNvPr id="487" name="Google Shape;487;p26"/>
            <p:cNvSpPr txBox="1"/>
            <p:nvPr/>
          </p:nvSpPr>
          <p:spPr>
            <a:xfrm>
              <a:off x="920055" y="7303135"/>
              <a:ext cx="252611"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186AB4"/>
                  </a:solidFill>
                  <a:latin typeface="Courgette"/>
                  <a:ea typeface="Courgette"/>
                  <a:cs typeface="Courgette"/>
                  <a:sym typeface="Courgette"/>
                </a:rPr>
                <a:t>0</a:t>
              </a:r>
              <a:endParaRPr sz="700"/>
            </a:p>
          </p:txBody>
        </p:sp>
        <p:sp>
          <p:nvSpPr>
            <p:cNvPr id="488" name="Google Shape;488;p26"/>
            <p:cNvSpPr txBox="1"/>
            <p:nvPr/>
          </p:nvSpPr>
          <p:spPr>
            <a:xfrm>
              <a:off x="3685183" y="7303135"/>
              <a:ext cx="417512"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186AB4"/>
                  </a:solidFill>
                  <a:latin typeface="Courgette"/>
                  <a:ea typeface="Courgette"/>
                  <a:cs typeface="Courgette"/>
                  <a:sym typeface="Courgette"/>
                </a:rPr>
                <a:t>10</a:t>
              </a:r>
              <a:endParaRPr sz="700"/>
            </a:p>
          </p:txBody>
        </p:sp>
        <p:sp>
          <p:nvSpPr>
            <p:cNvPr id="489" name="Google Shape;489;p26"/>
            <p:cNvSpPr txBox="1"/>
            <p:nvPr/>
          </p:nvSpPr>
          <p:spPr>
            <a:xfrm>
              <a:off x="6508651" y="7303135"/>
              <a:ext cx="465733"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186AB4"/>
                  </a:solidFill>
                  <a:latin typeface="Courgette"/>
                  <a:ea typeface="Courgette"/>
                  <a:cs typeface="Courgette"/>
                  <a:sym typeface="Courgette"/>
                </a:rPr>
                <a:t>20</a:t>
              </a:r>
              <a:endParaRPr sz="700"/>
            </a:p>
          </p:txBody>
        </p:sp>
        <p:sp>
          <p:nvSpPr>
            <p:cNvPr id="490" name="Google Shape;490;p26"/>
            <p:cNvSpPr txBox="1"/>
            <p:nvPr/>
          </p:nvSpPr>
          <p:spPr>
            <a:xfrm>
              <a:off x="9353649" y="7303135"/>
              <a:ext cx="470892" cy="52514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186AB4"/>
                  </a:solidFill>
                  <a:latin typeface="Courgette"/>
                  <a:ea typeface="Courgette"/>
                  <a:cs typeface="Courgette"/>
                  <a:sym typeface="Courgette"/>
                </a:rPr>
                <a:t>30</a:t>
              </a:r>
              <a:endParaRPr sz="700"/>
            </a:p>
          </p:txBody>
        </p:sp>
        <p:grpSp>
          <p:nvGrpSpPr>
            <p:cNvPr id="491" name="Google Shape;491;p26"/>
            <p:cNvGrpSpPr/>
            <p:nvPr/>
          </p:nvGrpSpPr>
          <p:grpSpPr>
            <a:xfrm>
              <a:off x="1046361" y="232410"/>
              <a:ext cx="8542734" cy="6921500"/>
              <a:chOff x="0" y="-6350"/>
              <a:chExt cx="8542734" cy="6921500"/>
            </a:xfrm>
          </p:grpSpPr>
          <p:sp>
            <p:nvSpPr>
              <p:cNvPr id="492" name="Google Shape;492;p26"/>
              <p:cNvSpPr/>
              <p:nvPr/>
            </p:nvSpPr>
            <p:spPr>
              <a:xfrm>
                <a:off x="0" y="-6350"/>
                <a:ext cx="8542734" cy="12700"/>
              </a:xfrm>
              <a:custGeom>
                <a:rect b="b" l="l" r="r" t="t"/>
                <a:pathLst>
                  <a:path extrusionOk="0" h="12700" w="8542734">
                    <a:moveTo>
                      <a:pt x="0" y="0"/>
                    </a:moveTo>
                    <a:lnTo>
                      <a:pt x="8542734" y="0"/>
                    </a:lnTo>
                    <a:lnTo>
                      <a:pt x="8542734" y="12700"/>
                    </a:lnTo>
                    <a:lnTo>
                      <a:pt x="0" y="12700"/>
                    </a:lnTo>
                    <a:close/>
                  </a:path>
                </a:pathLst>
              </a:custGeom>
              <a:solidFill>
                <a:srgbClr val="186AB4">
                  <a:alpha val="24705"/>
                </a:srgbClr>
              </a:solidFill>
              <a:ln>
                <a:noFill/>
              </a:ln>
            </p:spPr>
          </p:sp>
          <p:sp>
            <p:nvSpPr>
              <p:cNvPr id="493" name="Google Shape;493;p26"/>
              <p:cNvSpPr/>
              <p:nvPr/>
            </p:nvSpPr>
            <p:spPr>
              <a:xfrm>
                <a:off x="0" y="1375410"/>
                <a:ext cx="8542734" cy="12700"/>
              </a:xfrm>
              <a:custGeom>
                <a:rect b="b" l="l" r="r" t="t"/>
                <a:pathLst>
                  <a:path extrusionOk="0" h="12700" w="8542734">
                    <a:moveTo>
                      <a:pt x="0" y="0"/>
                    </a:moveTo>
                    <a:lnTo>
                      <a:pt x="8542734" y="0"/>
                    </a:lnTo>
                    <a:lnTo>
                      <a:pt x="8542734" y="12700"/>
                    </a:lnTo>
                    <a:lnTo>
                      <a:pt x="0" y="12700"/>
                    </a:lnTo>
                    <a:close/>
                  </a:path>
                </a:pathLst>
              </a:custGeom>
              <a:solidFill>
                <a:srgbClr val="186AB4">
                  <a:alpha val="24705"/>
                </a:srgbClr>
              </a:solidFill>
              <a:ln>
                <a:noFill/>
              </a:ln>
            </p:spPr>
          </p:sp>
          <p:sp>
            <p:nvSpPr>
              <p:cNvPr id="494" name="Google Shape;494;p26"/>
              <p:cNvSpPr/>
              <p:nvPr/>
            </p:nvSpPr>
            <p:spPr>
              <a:xfrm>
                <a:off x="0" y="2757170"/>
                <a:ext cx="8542734" cy="12700"/>
              </a:xfrm>
              <a:custGeom>
                <a:rect b="b" l="l" r="r" t="t"/>
                <a:pathLst>
                  <a:path extrusionOk="0" h="12700" w="8542734">
                    <a:moveTo>
                      <a:pt x="0" y="0"/>
                    </a:moveTo>
                    <a:lnTo>
                      <a:pt x="8542734" y="0"/>
                    </a:lnTo>
                    <a:lnTo>
                      <a:pt x="8542734" y="12700"/>
                    </a:lnTo>
                    <a:lnTo>
                      <a:pt x="0" y="12700"/>
                    </a:lnTo>
                    <a:close/>
                  </a:path>
                </a:pathLst>
              </a:custGeom>
              <a:solidFill>
                <a:srgbClr val="186AB4">
                  <a:alpha val="24705"/>
                </a:srgbClr>
              </a:solidFill>
              <a:ln>
                <a:noFill/>
              </a:ln>
            </p:spPr>
          </p:sp>
          <p:sp>
            <p:nvSpPr>
              <p:cNvPr id="495" name="Google Shape;495;p26"/>
              <p:cNvSpPr/>
              <p:nvPr/>
            </p:nvSpPr>
            <p:spPr>
              <a:xfrm>
                <a:off x="0" y="4138930"/>
                <a:ext cx="8542734" cy="12700"/>
              </a:xfrm>
              <a:custGeom>
                <a:rect b="b" l="l" r="r" t="t"/>
                <a:pathLst>
                  <a:path extrusionOk="0" h="12700" w="8542734">
                    <a:moveTo>
                      <a:pt x="0" y="0"/>
                    </a:moveTo>
                    <a:lnTo>
                      <a:pt x="8542734" y="0"/>
                    </a:lnTo>
                    <a:lnTo>
                      <a:pt x="8542734" y="12700"/>
                    </a:lnTo>
                    <a:lnTo>
                      <a:pt x="0" y="12700"/>
                    </a:lnTo>
                    <a:close/>
                  </a:path>
                </a:pathLst>
              </a:custGeom>
              <a:solidFill>
                <a:srgbClr val="186AB4">
                  <a:alpha val="24705"/>
                </a:srgbClr>
              </a:solidFill>
              <a:ln>
                <a:noFill/>
              </a:ln>
            </p:spPr>
          </p:sp>
          <p:sp>
            <p:nvSpPr>
              <p:cNvPr id="496" name="Google Shape;496;p26"/>
              <p:cNvSpPr/>
              <p:nvPr/>
            </p:nvSpPr>
            <p:spPr>
              <a:xfrm>
                <a:off x="0" y="5520690"/>
                <a:ext cx="8542734" cy="12700"/>
              </a:xfrm>
              <a:custGeom>
                <a:rect b="b" l="l" r="r" t="t"/>
                <a:pathLst>
                  <a:path extrusionOk="0" h="12700" w="8542734">
                    <a:moveTo>
                      <a:pt x="0" y="0"/>
                    </a:moveTo>
                    <a:lnTo>
                      <a:pt x="8542734" y="0"/>
                    </a:lnTo>
                    <a:lnTo>
                      <a:pt x="8542734" y="12700"/>
                    </a:lnTo>
                    <a:lnTo>
                      <a:pt x="0" y="12700"/>
                    </a:lnTo>
                    <a:close/>
                  </a:path>
                </a:pathLst>
              </a:custGeom>
              <a:solidFill>
                <a:srgbClr val="186AB4">
                  <a:alpha val="24705"/>
                </a:srgbClr>
              </a:solidFill>
              <a:ln>
                <a:noFill/>
              </a:ln>
            </p:spPr>
          </p:sp>
          <p:sp>
            <p:nvSpPr>
              <p:cNvPr id="497" name="Google Shape;497;p26"/>
              <p:cNvSpPr/>
              <p:nvPr/>
            </p:nvSpPr>
            <p:spPr>
              <a:xfrm>
                <a:off x="0" y="6902450"/>
                <a:ext cx="8542734" cy="12700"/>
              </a:xfrm>
              <a:custGeom>
                <a:rect b="b" l="l" r="r" t="t"/>
                <a:pathLst>
                  <a:path extrusionOk="0" h="12700" w="8542734">
                    <a:moveTo>
                      <a:pt x="0" y="0"/>
                    </a:moveTo>
                    <a:lnTo>
                      <a:pt x="8542734" y="0"/>
                    </a:lnTo>
                    <a:lnTo>
                      <a:pt x="8542734" y="12700"/>
                    </a:lnTo>
                    <a:lnTo>
                      <a:pt x="0" y="12700"/>
                    </a:lnTo>
                    <a:close/>
                  </a:path>
                </a:pathLst>
              </a:custGeom>
              <a:solidFill>
                <a:srgbClr val="186AB4">
                  <a:alpha val="60000"/>
                </a:srgbClr>
              </a:solidFill>
              <a:ln>
                <a:noFill/>
              </a:ln>
            </p:spPr>
          </p:sp>
        </p:grpSp>
        <p:sp>
          <p:nvSpPr>
            <p:cNvPr id="498" name="Google Shape;498;p26"/>
            <p:cNvSpPr txBox="1"/>
            <p:nvPr/>
          </p:nvSpPr>
          <p:spPr>
            <a:xfrm>
              <a:off x="32941" y="-47625"/>
              <a:ext cx="810220"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186AB4"/>
                  </a:solidFill>
                  <a:latin typeface="Courgette"/>
                  <a:ea typeface="Courgette"/>
                  <a:cs typeface="Courgette"/>
                  <a:sym typeface="Courgette"/>
                </a:rPr>
                <a:t>250 </a:t>
              </a:r>
              <a:endParaRPr sz="700"/>
            </a:p>
          </p:txBody>
        </p:sp>
        <p:sp>
          <p:nvSpPr>
            <p:cNvPr id="499" name="Google Shape;499;p26"/>
            <p:cNvSpPr txBox="1"/>
            <p:nvPr/>
          </p:nvSpPr>
          <p:spPr>
            <a:xfrm>
              <a:off x="0" y="1334135"/>
              <a:ext cx="843161"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186AB4"/>
                  </a:solidFill>
                  <a:latin typeface="Courgette"/>
                  <a:ea typeface="Courgette"/>
                  <a:cs typeface="Courgette"/>
                  <a:sym typeface="Courgette"/>
                </a:rPr>
                <a:t>200 </a:t>
              </a:r>
              <a:endParaRPr sz="700"/>
            </a:p>
          </p:txBody>
        </p:sp>
        <p:sp>
          <p:nvSpPr>
            <p:cNvPr id="500" name="Google Shape;500;p26"/>
            <p:cNvSpPr txBox="1"/>
            <p:nvPr/>
          </p:nvSpPr>
          <p:spPr>
            <a:xfrm>
              <a:off x="81161" y="2715895"/>
              <a:ext cx="762000"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186AB4"/>
                  </a:solidFill>
                  <a:latin typeface="Courgette"/>
                  <a:ea typeface="Courgette"/>
                  <a:cs typeface="Courgette"/>
                  <a:sym typeface="Courgette"/>
                </a:rPr>
                <a:t>150 </a:t>
              </a:r>
              <a:endParaRPr sz="700"/>
            </a:p>
          </p:txBody>
        </p:sp>
        <p:sp>
          <p:nvSpPr>
            <p:cNvPr id="501" name="Google Shape;501;p26"/>
            <p:cNvSpPr txBox="1"/>
            <p:nvPr/>
          </p:nvSpPr>
          <p:spPr>
            <a:xfrm>
              <a:off x="48220" y="4097655"/>
              <a:ext cx="794941"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186AB4"/>
                  </a:solidFill>
                  <a:latin typeface="Courgette"/>
                  <a:ea typeface="Courgette"/>
                  <a:cs typeface="Courgette"/>
                  <a:sym typeface="Courgette"/>
                </a:rPr>
                <a:t>100 </a:t>
              </a:r>
              <a:endParaRPr sz="700"/>
            </a:p>
          </p:txBody>
        </p:sp>
        <p:sp>
          <p:nvSpPr>
            <p:cNvPr id="502" name="Google Shape;502;p26"/>
            <p:cNvSpPr txBox="1"/>
            <p:nvPr/>
          </p:nvSpPr>
          <p:spPr>
            <a:xfrm>
              <a:off x="246062" y="5479415"/>
              <a:ext cx="597098"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186AB4"/>
                  </a:solidFill>
                  <a:latin typeface="Courgette"/>
                  <a:ea typeface="Courgette"/>
                  <a:cs typeface="Courgette"/>
                  <a:sym typeface="Courgette"/>
                </a:rPr>
                <a:t>50 </a:t>
              </a:r>
              <a:endParaRPr sz="700"/>
            </a:p>
          </p:txBody>
        </p:sp>
        <p:sp>
          <p:nvSpPr>
            <p:cNvPr id="503" name="Google Shape;503;p26"/>
            <p:cNvSpPr txBox="1"/>
            <p:nvPr/>
          </p:nvSpPr>
          <p:spPr>
            <a:xfrm>
              <a:off x="465733" y="6861175"/>
              <a:ext cx="377428" cy="525145"/>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186AB4"/>
                  </a:solidFill>
                  <a:latin typeface="Courgette"/>
                  <a:ea typeface="Courgette"/>
                  <a:cs typeface="Courgette"/>
                  <a:sym typeface="Courgette"/>
                </a:rPr>
                <a:t>0 </a:t>
              </a:r>
              <a:endParaRPr sz="700"/>
            </a:p>
          </p:txBody>
        </p:sp>
        <p:grpSp>
          <p:nvGrpSpPr>
            <p:cNvPr id="504" name="Google Shape;504;p26"/>
            <p:cNvGrpSpPr/>
            <p:nvPr/>
          </p:nvGrpSpPr>
          <p:grpSpPr>
            <a:xfrm>
              <a:off x="1760934" y="376035"/>
              <a:ext cx="6828830" cy="6578980"/>
              <a:chOff x="714573" y="137275"/>
              <a:chExt cx="6828830" cy="6578980"/>
            </a:xfrm>
          </p:grpSpPr>
          <p:sp>
            <p:nvSpPr>
              <p:cNvPr id="505" name="Google Shape;505;p26"/>
              <p:cNvSpPr/>
              <p:nvPr/>
            </p:nvSpPr>
            <p:spPr>
              <a:xfrm>
                <a:off x="714573" y="5664315"/>
                <a:ext cx="279400" cy="278154"/>
              </a:xfrm>
              <a:custGeom>
                <a:rect b="b" l="l" r="r" t="t"/>
                <a:pathLst>
                  <a:path extrusionOk="0" h="278154" w="279400">
                    <a:moveTo>
                      <a:pt x="279400" y="139077"/>
                    </a:moveTo>
                    <a:cubicBezTo>
                      <a:pt x="279056" y="62166"/>
                      <a:pt x="216612" y="0"/>
                      <a:pt x="139700" y="0"/>
                    </a:cubicBezTo>
                    <a:cubicBezTo>
                      <a:pt x="62789" y="0"/>
                      <a:pt x="344" y="62166"/>
                      <a:pt x="0" y="139077"/>
                    </a:cubicBezTo>
                    <a:cubicBezTo>
                      <a:pt x="344" y="215987"/>
                      <a:pt x="62789" y="278154"/>
                      <a:pt x="139700" y="278154"/>
                    </a:cubicBezTo>
                    <a:cubicBezTo>
                      <a:pt x="216612" y="278154"/>
                      <a:pt x="279056" y="215987"/>
                      <a:pt x="279400" y="139077"/>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6" name="Google Shape;506;p26"/>
              <p:cNvSpPr/>
              <p:nvPr/>
            </p:nvSpPr>
            <p:spPr>
              <a:xfrm>
                <a:off x="2707878" y="4337826"/>
                <a:ext cx="279400" cy="278154"/>
              </a:xfrm>
              <a:custGeom>
                <a:rect b="b" l="l" r="r" t="t"/>
                <a:pathLst>
                  <a:path extrusionOk="0" h="278154" w="279400">
                    <a:moveTo>
                      <a:pt x="279400" y="139076"/>
                    </a:moveTo>
                    <a:cubicBezTo>
                      <a:pt x="279056" y="62166"/>
                      <a:pt x="216611" y="0"/>
                      <a:pt x="139700" y="0"/>
                    </a:cubicBezTo>
                    <a:cubicBezTo>
                      <a:pt x="62789" y="0"/>
                      <a:pt x="344" y="62166"/>
                      <a:pt x="0" y="139076"/>
                    </a:cubicBezTo>
                    <a:cubicBezTo>
                      <a:pt x="344" y="215987"/>
                      <a:pt x="62789" y="278153"/>
                      <a:pt x="139700" y="278153"/>
                    </a:cubicBezTo>
                    <a:cubicBezTo>
                      <a:pt x="216611" y="278153"/>
                      <a:pt x="279056" y="215987"/>
                      <a:pt x="279400" y="139076"/>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7" name="Google Shape;507;p26"/>
              <p:cNvSpPr/>
              <p:nvPr/>
            </p:nvSpPr>
            <p:spPr>
              <a:xfrm>
                <a:off x="2992636" y="4227285"/>
                <a:ext cx="279400" cy="278154"/>
              </a:xfrm>
              <a:custGeom>
                <a:rect b="b" l="l" r="r" t="t"/>
                <a:pathLst>
                  <a:path extrusionOk="0" h="278154" w="279400">
                    <a:moveTo>
                      <a:pt x="279400" y="139077"/>
                    </a:moveTo>
                    <a:cubicBezTo>
                      <a:pt x="279056" y="62166"/>
                      <a:pt x="216611" y="0"/>
                      <a:pt x="139700" y="0"/>
                    </a:cubicBezTo>
                    <a:cubicBezTo>
                      <a:pt x="62789" y="0"/>
                      <a:pt x="344" y="62166"/>
                      <a:pt x="0" y="139077"/>
                    </a:cubicBezTo>
                    <a:cubicBezTo>
                      <a:pt x="344" y="215987"/>
                      <a:pt x="62789" y="278154"/>
                      <a:pt x="139700" y="278154"/>
                    </a:cubicBezTo>
                    <a:cubicBezTo>
                      <a:pt x="216611" y="278154"/>
                      <a:pt x="279056" y="215987"/>
                      <a:pt x="279400" y="139077"/>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8" name="Google Shape;508;p26"/>
              <p:cNvSpPr/>
              <p:nvPr/>
            </p:nvSpPr>
            <p:spPr>
              <a:xfrm>
                <a:off x="3846909" y="2624443"/>
                <a:ext cx="279400" cy="278153"/>
              </a:xfrm>
              <a:custGeom>
                <a:rect b="b" l="l" r="r" t="t"/>
                <a:pathLst>
                  <a:path extrusionOk="0" h="278153" w="279400">
                    <a:moveTo>
                      <a:pt x="279400" y="139077"/>
                    </a:moveTo>
                    <a:cubicBezTo>
                      <a:pt x="279057" y="62167"/>
                      <a:pt x="216612" y="0"/>
                      <a:pt x="139700" y="0"/>
                    </a:cubicBezTo>
                    <a:cubicBezTo>
                      <a:pt x="62789" y="0"/>
                      <a:pt x="344" y="62167"/>
                      <a:pt x="0" y="139077"/>
                    </a:cubicBezTo>
                    <a:cubicBezTo>
                      <a:pt x="344" y="215987"/>
                      <a:pt x="62789" y="278154"/>
                      <a:pt x="139700" y="278154"/>
                    </a:cubicBezTo>
                    <a:cubicBezTo>
                      <a:pt x="216612" y="278154"/>
                      <a:pt x="279057" y="215987"/>
                      <a:pt x="279400" y="139077"/>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9" name="Google Shape;509;p26"/>
              <p:cNvSpPr/>
              <p:nvPr/>
            </p:nvSpPr>
            <p:spPr>
              <a:xfrm>
                <a:off x="5840214" y="4172014"/>
                <a:ext cx="279400" cy="278154"/>
              </a:xfrm>
              <a:custGeom>
                <a:rect b="b" l="l" r="r" t="t"/>
                <a:pathLst>
                  <a:path extrusionOk="0" h="278154" w="279400">
                    <a:moveTo>
                      <a:pt x="279400" y="139077"/>
                    </a:moveTo>
                    <a:cubicBezTo>
                      <a:pt x="279056" y="62167"/>
                      <a:pt x="216611" y="0"/>
                      <a:pt x="139700" y="0"/>
                    </a:cubicBezTo>
                    <a:cubicBezTo>
                      <a:pt x="62789" y="0"/>
                      <a:pt x="344" y="62167"/>
                      <a:pt x="0" y="139077"/>
                    </a:cubicBezTo>
                    <a:cubicBezTo>
                      <a:pt x="344" y="215988"/>
                      <a:pt x="62789" y="278154"/>
                      <a:pt x="139700" y="278154"/>
                    </a:cubicBezTo>
                    <a:cubicBezTo>
                      <a:pt x="216611" y="278154"/>
                      <a:pt x="279056" y="215988"/>
                      <a:pt x="279400" y="139077"/>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0" name="Google Shape;510;p26"/>
              <p:cNvSpPr/>
              <p:nvPr/>
            </p:nvSpPr>
            <p:spPr>
              <a:xfrm>
                <a:off x="7264003" y="4006203"/>
                <a:ext cx="279400" cy="278154"/>
              </a:xfrm>
              <a:custGeom>
                <a:rect b="b" l="l" r="r" t="t"/>
                <a:pathLst>
                  <a:path extrusionOk="0" h="278154" w="279400">
                    <a:moveTo>
                      <a:pt x="279400" y="139077"/>
                    </a:moveTo>
                    <a:cubicBezTo>
                      <a:pt x="279056" y="62167"/>
                      <a:pt x="216611" y="0"/>
                      <a:pt x="139700" y="0"/>
                    </a:cubicBezTo>
                    <a:cubicBezTo>
                      <a:pt x="62789" y="0"/>
                      <a:pt x="344" y="62167"/>
                      <a:pt x="0" y="139077"/>
                    </a:cubicBezTo>
                    <a:cubicBezTo>
                      <a:pt x="344" y="215987"/>
                      <a:pt x="62789" y="278154"/>
                      <a:pt x="139700" y="278154"/>
                    </a:cubicBezTo>
                    <a:cubicBezTo>
                      <a:pt x="216611" y="278154"/>
                      <a:pt x="279056" y="215987"/>
                      <a:pt x="279400" y="139077"/>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1" name="Google Shape;511;p26"/>
              <p:cNvSpPr/>
              <p:nvPr/>
            </p:nvSpPr>
            <p:spPr>
              <a:xfrm>
                <a:off x="714573" y="6438101"/>
                <a:ext cx="279400" cy="278154"/>
              </a:xfrm>
              <a:custGeom>
                <a:rect b="b" l="l" r="r" t="t"/>
                <a:pathLst>
                  <a:path extrusionOk="0" h="278154" w="279400">
                    <a:moveTo>
                      <a:pt x="279400" y="139077"/>
                    </a:moveTo>
                    <a:cubicBezTo>
                      <a:pt x="279056" y="62166"/>
                      <a:pt x="216612" y="0"/>
                      <a:pt x="139700" y="0"/>
                    </a:cubicBezTo>
                    <a:cubicBezTo>
                      <a:pt x="62789" y="0"/>
                      <a:pt x="344" y="62166"/>
                      <a:pt x="0" y="139077"/>
                    </a:cubicBezTo>
                    <a:cubicBezTo>
                      <a:pt x="344" y="215987"/>
                      <a:pt x="62789" y="278153"/>
                      <a:pt x="139700" y="278153"/>
                    </a:cubicBezTo>
                    <a:cubicBezTo>
                      <a:pt x="216612" y="278153"/>
                      <a:pt x="279056" y="215987"/>
                      <a:pt x="279400" y="139077"/>
                    </a:cubicBezTo>
                    <a:close/>
                  </a:path>
                </a:pathLst>
              </a:custGeom>
              <a:solidFill>
                <a:srgbClr val="F49E7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2" name="Google Shape;512;p26"/>
              <p:cNvSpPr/>
              <p:nvPr/>
            </p:nvSpPr>
            <p:spPr>
              <a:xfrm>
                <a:off x="2707878" y="6355195"/>
                <a:ext cx="279400" cy="278154"/>
              </a:xfrm>
              <a:custGeom>
                <a:rect b="b" l="l" r="r" t="t"/>
                <a:pathLst>
                  <a:path extrusionOk="0" h="278154" w="279400">
                    <a:moveTo>
                      <a:pt x="279400" y="139077"/>
                    </a:moveTo>
                    <a:cubicBezTo>
                      <a:pt x="279056" y="62166"/>
                      <a:pt x="216611" y="0"/>
                      <a:pt x="139700" y="0"/>
                    </a:cubicBezTo>
                    <a:cubicBezTo>
                      <a:pt x="62789" y="0"/>
                      <a:pt x="344" y="62166"/>
                      <a:pt x="0" y="139077"/>
                    </a:cubicBezTo>
                    <a:cubicBezTo>
                      <a:pt x="344" y="215987"/>
                      <a:pt x="62789" y="278154"/>
                      <a:pt x="139700" y="278154"/>
                    </a:cubicBezTo>
                    <a:cubicBezTo>
                      <a:pt x="216611" y="278154"/>
                      <a:pt x="279056" y="215987"/>
                      <a:pt x="279400" y="139077"/>
                    </a:cubicBezTo>
                    <a:close/>
                  </a:path>
                </a:pathLst>
              </a:custGeom>
              <a:solidFill>
                <a:srgbClr val="F49E7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3" name="Google Shape;513;p26"/>
              <p:cNvSpPr/>
              <p:nvPr/>
            </p:nvSpPr>
            <p:spPr>
              <a:xfrm>
                <a:off x="2992636" y="6272290"/>
                <a:ext cx="279400" cy="278153"/>
              </a:xfrm>
              <a:custGeom>
                <a:rect b="b" l="l" r="r" t="t"/>
                <a:pathLst>
                  <a:path extrusionOk="0" h="278153" w="279400">
                    <a:moveTo>
                      <a:pt x="279400" y="139076"/>
                    </a:moveTo>
                    <a:cubicBezTo>
                      <a:pt x="279056" y="62166"/>
                      <a:pt x="216611" y="0"/>
                      <a:pt x="139700" y="0"/>
                    </a:cubicBezTo>
                    <a:cubicBezTo>
                      <a:pt x="62789" y="0"/>
                      <a:pt x="344" y="62166"/>
                      <a:pt x="0" y="139076"/>
                    </a:cubicBezTo>
                    <a:cubicBezTo>
                      <a:pt x="344" y="215987"/>
                      <a:pt x="62789" y="278153"/>
                      <a:pt x="139700" y="278153"/>
                    </a:cubicBezTo>
                    <a:cubicBezTo>
                      <a:pt x="216611" y="278153"/>
                      <a:pt x="279056" y="215987"/>
                      <a:pt x="279400" y="139076"/>
                    </a:cubicBezTo>
                    <a:close/>
                  </a:path>
                </a:pathLst>
              </a:custGeom>
              <a:solidFill>
                <a:srgbClr val="F49E7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4" name="Google Shape;514;p26"/>
              <p:cNvSpPr/>
              <p:nvPr/>
            </p:nvSpPr>
            <p:spPr>
              <a:xfrm>
                <a:off x="3846909" y="5664315"/>
                <a:ext cx="279400" cy="278154"/>
              </a:xfrm>
              <a:custGeom>
                <a:rect b="b" l="l" r="r" t="t"/>
                <a:pathLst>
                  <a:path extrusionOk="0" h="278154" w="279400">
                    <a:moveTo>
                      <a:pt x="279400" y="139077"/>
                    </a:moveTo>
                    <a:cubicBezTo>
                      <a:pt x="279057" y="62166"/>
                      <a:pt x="216612" y="0"/>
                      <a:pt x="139700" y="0"/>
                    </a:cubicBezTo>
                    <a:cubicBezTo>
                      <a:pt x="62789" y="0"/>
                      <a:pt x="344" y="62166"/>
                      <a:pt x="0" y="139077"/>
                    </a:cubicBezTo>
                    <a:cubicBezTo>
                      <a:pt x="344" y="215987"/>
                      <a:pt x="62789" y="278154"/>
                      <a:pt x="139700" y="278154"/>
                    </a:cubicBezTo>
                    <a:cubicBezTo>
                      <a:pt x="216612" y="278154"/>
                      <a:pt x="279057" y="215987"/>
                      <a:pt x="279400" y="139077"/>
                    </a:cubicBezTo>
                    <a:close/>
                  </a:path>
                </a:pathLst>
              </a:custGeom>
              <a:solidFill>
                <a:srgbClr val="F49E7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5" name="Google Shape;515;p26"/>
              <p:cNvSpPr/>
              <p:nvPr/>
            </p:nvSpPr>
            <p:spPr>
              <a:xfrm>
                <a:off x="5840214" y="2541538"/>
                <a:ext cx="279400" cy="278153"/>
              </a:xfrm>
              <a:custGeom>
                <a:rect b="b" l="l" r="r" t="t"/>
                <a:pathLst>
                  <a:path extrusionOk="0" h="278153" w="279400">
                    <a:moveTo>
                      <a:pt x="279400" y="139076"/>
                    </a:moveTo>
                    <a:cubicBezTo>
                      <a:pt x="279056" y="62166"/>
                      <a:pt x="216611" y="0"/>
                      <a:pt x="139700" y="0"/>
                    </a:cubicBezTo>
                    <a:cubicBezTo>
                      <a:pt x="62789" y="0"/>
                      <a:pt x="344" y="62166"/>
                      <a:pt x="0" y="139076"/>
                    </a:cubicBezTo>
                    <a:cubicBezTo>
                      <a:pt x="344" y="215987"/>
                      <a:pt x="62789" y="278153"/>
                      <a:pt x="139700" y="278153"/>
                    </a:cubicBezTo>
                    <a:cubicBezTo>
                      <a:pt x="216611" y="278153"/>
                      <a:pt x="279056" y="215987"/>
                      <a:pt x="279400" y="139076"/>
                    </a:cubicBezTo>
                    <a:close/>
                  </a:path>
                </a:pathLst>
              </a:custGeom>
              <a:solidFill>
                <a:srgbClr val="F49E7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6" name="Google Shape;516;p26"/>
              <p:cNvSpPr/>
              <p:nvPr/>
            </p:nvSpPr>
            <p:spPr>
              <a:xfrm>
                <a:off x="7264003" y="137275"/>
                <a:ext cx="279400" cy="278153"/>
              </a:xfrm>
              <a:custGeom>
                <a:rect b="b" l="l" r="r" t="t"/>
                <a:pathLst>
                  <a:path extrusionOk="0" h="278153" w="279400">
                    <a:moveTo>
                      <a:pt x="279400" y="139077"/>
                    </a:moveTo>
                    <a:cubicBezTo>
                      <a:pt x="279056" y="62167"/>
                      <a:pt x="216611" y="0"/>
                      <a:pt x="139700" y="0"/>
                    </a:cubicBezTo>
                    <a:cubicBezTo>
                      <a:pt x="62789" y="0"/>
                      <a:pt x="344" y="62167"/>
                      <a:pt x="0" y="139077"/>
                    </a:cubicBezTo>
                    <a:cubicBezTo>
                      <a:pt x="344" y="215987"/>
                      <a:pt x="62789" y="278154"/>
                      <a:pt x="139700" y="278154"/>
                    </a:cubicBezTo>
                    <a:cubicBezTo>
                      <a:pt x="216611" y="278154"/>
                      <a:pt x="279056" y="215987"/>
                      <a:pt x="279400" y="139077"/>
                    </a:cubicBezTo>
                    <a:close/>
                  </a:path>
                </a:pathLst>
              </a:custGeom>
              <a:solidFill>
                <a:srgbClr val="F49E7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520" name="Shape 520"/>
        <p:cNvGrpSpPr/>
        <p:nvPr/>
      </p:nvGrpSpPr>
      <p:grpSpPr>
        <a:xfrm>
          <a:off x="0" y="0"/>
          <a:ext cx="0" cy="0"/>
          <a:chOff x="0" y="0"/>
          <a:chExt cx="0" cy="0"/>
        </a:xfrm>
      </p:grpSpPr>
      <p:sp>
        <p:nvSpPr>
          <p:cNvPr id="521" name="Google Shape;521;p27"/>
          <p:cNvSpPr/>
          <p:nvPr/>
        </p:nvSpPr>
        <p:spPr>
          <a:xfrm>
            <a:off x="-403775" y="-1031875"/>
            <a:ext cx="10515600" cy="7194884"/>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522" name="Google Shape;522;p27"/>
          <p:cNvGrpSpPr/>
          <p:nvPr/>
        </p:nvGrpSpPr>
        <p:grpSpPr>
          <a:xfrm>
            <a:off x="6190298" y="1629986"/>
            <a:ext cx="2439352" cy="1227513"/>
            <a:chOff x="0" y="-38100"/>
            <a:chExt cx="2552435" cy="1284418"/>
          </a:xfrm>
        </p:grpSpPr>
        <p:sp>
          <p:nvSpPr>
            <p:cNvPr id="523" name="Google Shape;523;p27"/>
            <p:cNvSpPr/>
            <p:nvPr/>
          </p:nvSpPr>
          <p:spPr>
            <a:xfrm>
              <a:off x="0" y="0"/>
              <a:ext cx="2552435" cy="1246318"/>
            </a:xfrm>
            <a:custGeom>
              <a:rect b="b" l="l" r="r" t="t"/>
              <a:pathLst>
                <a:path extrusionOk="0" h="1246318" w="2552435">
                  <a:moveTo>
                    <a:pt x="50780" y="0"/>
                  </a:moveTo>
                  <a:lnTo>
                    <a:pt x="2501654" y="0"/>
                  </a:lnTo>
                  <a:cubicBezTo>
                    <a:pt x="2529699" y="0"/>
                    <a:pt x="2552435" y="22735"/>
                    <a:pt x="2552435" y="50780"/>
                  </a:cubicBezTo>
                  <a:lnTo>
                    <a:pt x="2552435" y="1195538"/>
                  </a:lnTo>
                  <a:cubicBezTo>
                    <a:pt x="2552435" y="1209005"/>
                    <a:pt x="2547084" y="1221922"/>
                    <a:pt x="2537561" y="1231445"/>
                  </a:cubicBezTo>
                  <a:cubicBezTo>
                    <a:pt x="2528038" y="1240968"/>
                    <a:pt x="2515122" y="1246318"/>
                    <a:pt x="2501654" y="1246318"/>
                  </a:cubicBezTo>
                  <a:lnTo>
                    <a:pt x="50780" y="1246318"/>
                  </a:lnTo>
                  <a:cubicBezTo>
                    <a:pt x="22735" y="1246318"/>
                    <a:pt x="0" y="1223583"/>
                    <a:pt x="0" y="1195538"/>
                  </a:cubicBezTo>
                  <a:lnTo>
                    <a:pt x="0" y="50780"/>
                  </a:lnTo>
                  <a:cubicBezTo>
                    <a:pt x="0" y="22735"/>
                    <a:pt x="22735" y="0"/>
                    <a:pt x="5078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4" name="Google Shape;524;p27"/>
            <p:cNvSpPr txBox="1"/>
            <p:nvPr/>
          </p:nvSpPr>
          <p:spPr>
            <a:xfrm>
              <a:off x="0" y="-38100"/>
              <a:ext cx="2552435" cy="128441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5" name="Google Shape;525;p27"/>
          <p:cNvGrpSpPr/>
          <p:nvPr/>
        </p:nvGrpSpPr>
        <p:grpSpPr>
          <a:xfrm>
            <a:off x="6168686" y="1562233"/>
            <a:ext cx="2420038" cy="1217989"/>
            <a:chOff x="0" y="-38100"/>
            <a:chExt cx="2532225" cy="1274451"/>
          </a:xfrm>
        </p:grpSpPr>
        <p:sp>
          <p:nvSpPr>
            <p:cNvPr id="526" name="Google Shape;526;p27"/>
            <p:cNvSpPr/>
            <p:nvPr/>
          </p:nvSpPr>
          <p:spPr>
            <a:xfrm>
              <a:off x="0" y="0"/>
              <a:ext cx="2532225" cy="1236351"/>
            </a:xfrm>
            <a:custGeom>
              <a:rect b="b" l="l" r="r" t="t"/>
              <a:pathLst>
                <a:path extrusionOk="0" h="1236351" w="2532225">
                  <a:moveTo>
                    <a:pt x="51185" y="0"/>
                  </a:moveTo>
                  <a:lnTo>
                    <a:pt x="2481039" y="0"/>
                  </a:lnTo>
                  <a:cubicBezTo>
                    <a:pt x="2494615" y="0"/>
                    <a:pt x="2507634" y="5393"/>
                    <a:pt x="2517233" y="14992"/>
                  </a:cubicBezTo>
                  <a:cubicBezTo>
                    <a:pt x="2526832" y="24591"/>
                    <a:pt x="2532225" y="37610"/>
                    <a:pt x="2532225" y="51185"/>
                  </a:cubicBezTo>
                  <a:lnTo>
                    <a:pt x="2532225" y="1185166"/>
                  </a:lnTo>
                  <a:cubicBezTo>
                    <a:pt x="2532225" y="1213435"/>
                    <a:pt x="2509308" y="1236351"/>
                    <a:pt x="2481039" y="1236351"/>
                  </a:cubicBezTo>
                  <a:lnTo>
                    <a:pt x="51185" y="1236351"/>
                  </a:lnTo>
                  <a:cubicBezTo>
                    <a:pt x="22917" y="1236351"/>
                    <a:pt x="0" y="1213435"/>
                    <a:pt x="0" y="1185166"/>
                  </a:cubicBezTo>
                  <a:lnTo>
                    <a:pt x="0" y="51185"/>
                  </a:lnTo>
                  <a:cubicBezTo>
                    <a:pt x="0" y="22917"/>
                    <a:pt x="22917" y="0"/>
                    <a:pt x="51185"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7" name="Google Shape;527;p27"/>
            <p:cNvSpPr txBox="1"/>
            <p:nvPr/>
          </p:nvSpPr>
          <p:spPr>
            <a:xfrm>
              <a:off x="0" y="-38100"/>
              <a:ext cx="2532225" cy="12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8" name="Google Shape;528;p27"/>
          <p:cNvGrpSpPr/>
          <p:nvPr/>
        </p:nvGrpSpPr>
        <p:grpSpPr>
          <a:xfrm>
            <a:off x="3363131" y="3551374"/>
            <a:ext cx="2439352" cy="1227513"/>
            <a:chOff x="0" y="-38100"/>
            <a:chExt cx="2552435" cy="1284418"/>
          </a:xfrm>
        </p:grpSpPr>
        <p:sp>
          <p:nvSpPr>
            <p:cNvPr id="529" name="Google Shape;529;p27"/>
            <p:cNvSpPr/>
            <p:nvPr/>
          </p:nvSpPr>
          <p:spPr>
            <a:xfrm>
              <a:off x="0" y="0"/>
              <a:ext cx="2552435" cy="1246318"/>
            </a:xfrm>
            <a:custGeom>
              <a:rect b="b" l="l" r="r" t="t"/>
              <a:pathLst>
                <a:path extrusionOk="0" h="1246318" w="2552435">
                  <a:moveTo>
                    <a:pt x="50780" y="0"/>
                  </a:moveTo>
                  <a:lnTo>
                    <a:pt x="2501654" y="0"/>
                  </a:lnTo>
                  <a:cubicBezTo>
                    <a:pt x="2529699" y="0"/>
                    <a:pt x="2552435" y="22735"/>
                    <a:pt x="2552435" y="50780"/>
                  </a:cubicBezTo>
                  <a:lnTo>
                    <a:pt x="2552435" y="1195538"/>
                  </a:lnTo>
                  <a:cubicBezTo>
                    <a:pt x="2552435" y="1209005"/>
                    <a:pt x="2547084" y="1221922"/>
                    <a:pt x="2537561" y="1231445"/>
                  </a:cubicBezTo>
                  <a:cubicBezTo>
                    <a:pt x="2528038" y="1240968"/>
                    <a:pt x="2515122" y="1246318"/>
                    <a:pt x="2501654" y="1246318"/>
                  </a:cubicBezTo>
                  <a:lnTo>
                    <a:pt x="50780" y="1246318"/>
                  </a:lnTo>
                  <a:cubicBezTo>
                    <a:pt x="22735" y="1246318"/>
                    <a:pt x="0" y="1223583"/>
                    <a:pt x="0" y="1195538"/>
                  </a:cubicBezTo>
                  <a:lnTo>
                    <a:pt x="0" y="50780"/>
                  </a:lnTo>
                  <a:cubicBezTo>
                    <a:pt x="0" y="22735"/>
                    <a:pt x="22735" y="0"/>
                    <a:pt x="5078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0" name="Google Shape;530;p27"/>
            <p:cNvSpPr txBox="1"/>
            <p:nvPr/>
          </p:nvSpPr>
          <p:spPr>
            <a:xfrm>
              <a:off x="0" y="-38100"/>
              <a:ext cx="2552435" cy="128441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1" name="Google Shape;531;p27"/>
          <p:cNvGrpSpPr/>
          <p:nvPr/>
        </p:nvGrpSpPr>
        <p:grpSpPr>
          <a:xfrm>
            <a:off x="3341518" y="3483621"/>
            <a:ext cx="2420038" cy="1217989"/>
            <a:chOff x="0" y="-38100"/>
            <a:chExt cx="2532225" cy="1274451"/>
          </a:xfrm>
        </p:grpSpPr>
        <p:sp>
          <p:nvSpPr>
            <p:cNvPr id="532" name="Google Shape;532;p27"/>
            <p:cNvSpPr/>
            <p:nvPr/>
          </p:nvSpPr>
          <p:spPr>
            <a:xfrm>
              <a:off x="0" y="0"/>
              <a:ext cx="2532225" cy="1236351"/>
            </a:xfrm>
            <a:custGeom>
              <a:rect b="b" l="l" r="r" t="t"/>
              <a:pathLst>
                <a:path extrusionOk="0" h="1236351" w="2532225">
                  <a:moveTo>
                    <a:pt x="51185" y="0"/>
                  </a:moveTo>
                  <a:lnTo>
                    <a:pt x="2481039" y="0"/>
                  </a:lnTo>
                  <a:cubicBezTo>
                    <a:pt x="2494615" y="0"/>
                    <a:pt x="2507634" y="5393"/>
                    <a:pt x="2517233" y="14992"/>
                  </a:cubicBezTo>
                  <a:cubicBezTo>
                    <a:pt x="2526832" y="24591"/>
                    <a:pt x="2532225" y="37610"/>
                    <a:pt x="2532225" y="51185"/>
                  </a:cubicBezTo>
                  <a:lnTo>
                    <a:pt x="2532225" y="1185166"/>
                  </a:lnTo>
                  <a:cubicBezTo>
                    <a:pt x="2532225" y="1213435"/>
                    <a:pt x="2509308" y="1236351"/>
                    <a:pt x="2481039" y="1236351"/>
                  </a:cubicBezTo>
                  <a:lnTo>
                    <a:pt x="51185" y="1236351"/>
                  </a:lnTo>
                  <a:cubicBezTo>
                    <a:pt x="22917" y="1236351"/>
                    <a:pt x="0" y="1213435"/>
                    <a:pt x="0" y="1185166"/>
                  </a:cubicBezTo>
                  <a:lnTo>
                    <a:pt x="0" y="51185"/>
                  </a:lnTo>
                  <a:cubicBezTo>
                    <a:pt x="0" y="22917"/>
                    <a:pt x="22917" y="0"/>
                    <a:pt x="51185"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3" name="Google Shape;533;p27"/>
            <p:cNvSpPr txBox="1"/>
            <p:nvPr/>
          </p:nvSpPr>
          <p:spPr>
            <a:xfrm>
              <a:off x="0" y="-38100"/>
              <a:ext cx="2532225" cy="12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4" name="Google Shape;534;p27"/>
          <p:cNvGrpSpPr/>
          <p:nvPr/>
        </p:nvGrpSpPr>
        <p:grpSpPr>
          <a:xfrm>
            <a:off x="535963" y="1629986"/>
            <a:ext cx="2439352" cy="1227513"/>
            <a:chOff x="0" y="-38100"/>
            <a:chExt cx="2552435" cy="1284418"/>
          </a:xfrm>
        </p:grpSpPr>
        <p:sp>
          <p:nvSpPr>
            <p:cNvPr id="535" name="Google Shape;535;p27"/>
            <p:cNvSpPr/>
            <p:nvPr/>
          </p:nvSpPr>
          <p:spPr>
            <a:xfrm>
              <a:off x="0" y="0"/>
              <a:ext cx="2552435" cy="1246318"/>
            </a:xfrm>
            <a:custGeom>
              <a:rect b="b" l="l" r="r" t="t"/>
              <a:pathLst>
                <a:path extrusionOk="0" h="1246318" w="2552435">
                  <a:moveTo>
                    <a:pt x="50780" y="0"/>
                  </a:moveTo>
                  <a:lnTo>
                    <a:pt x="2501654" y="0"/>
                  </a:lnTo>
                  <a:cubicBezTo>
                    <a:pt x="2529699" y="0"/>
                    <a:pt x="2552435" y="22735"/>
                    <a:pt x="2552435" y="50780"/>
                  </a:cubicBezTo>
                  <a:lnTo>
                    <a:pt x="2552435" y="1195538"/>
                  </a:lnTo>
                  <a:cubicBezTo>
                    <a:pt x="2552435" y="1209005"/>
                    <a:pt x="2547084" y="1221922"/>
                    <a:pt x="2537561" y="1231445"/>
                  </a:cubicBezTo>
                  <a:cubicBezTo>
                    <a:pt x="2528038" y="1240968"/>
                    <a:pt x="2515122" y="1246318"/>
                    <a:pt x="2501654" y="1246318"/>
                  </a:cubicBezTo>
                  <a:lnTo>
                    <a:pt x="50780" y="1246318"/>
                  </a:lnTo>
                  <a:cubicBezTo>
                    <a:pt x="22735" y="1246318"/>
                    <a:pt x="0" y="1223583"/>
                    <a:pt x="0" y="1195538"/>
                  </a:cubicBezTo>
                  <a:lnTo>
                    <a:pt x="0" y="50780"/>
                  </a:lnTo>
                  <a:cubicBezTo>
                    <a:pt x="0" y="22735"/>
                    <a:pt x="22735" y="0"/>
                    <a:pt x="5078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6" name="Google Shape;536;p27"/>
            <p:cNvSpPr txBox="1"/>
            <p:nvPr/>
          </p:nvSpPr>
          <p:spPr>
            <a:xfrm>
              <a:off x="0" y="-38100"/>
              <a:ext cx="2552435" cy="128441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37" name="Google Shape;537;p27"/>
          <p:cNvGrpSpPr/>
          <p:nvPr/>
        </p:nvGrpSpPr>
        <p:grpSpPr>
          <a:xfrm>
            <a:off x="514350" y="1562233"/>
            <a:ext cx="2420038" cy="1217989"/>
            <a:chOff x="0" y="-38100"/>
            <a:chExt cx="2532225" cy="1274451"/>
          </a:xfrm>
        </p:grpSpPr>
        <p:sp>
          <p:nvSpPr>
            <p:cNvPr id="538" name="Google Shape;538;p27"/>
            <p:cNvSpPr/>
            <p:nvPr/>
          </p:nvSpPr>
          <p:spPr>
            <a:xfrm>
              <a:off x="0" y="0"/>
              <a:ext cx="2532225" cy="1236351"/>
            </a:xfrm>
            <a:custGeom>
              <a:rect b="b" l="l" r="r" t="t"/>
              <a:pathLst>
                <a:path extrusionOk="0" h="1236351" w="2532225">
                  <a:moveTo>
                    <a:pt x="51185" y="0"/>
                  </a:moveTo>
                  <a:lnTo>
                    <a:pt x="2481039" y="0"/>
                  </a:lnTo>
                  <a:cubicBezTo>
                    <a:pt x="2494615" y="0"/>
                    <a:pt x="2507634" y="5393"/>
                    <a:pt x="2517233" y="14992"/>
                  </a:cubicBezTo>
                  <a:cubicBezTo>
                    <a:pt x="2526832" y="24591"/>
                    <a:pt x="2532225" y="37610"/>
                    <a:pt x="2532225" y="51185"/>
                  </a:cubicBezTo>
                  <a:lnTo>
                    <a:pt x="2532225" y="1185166"/>
                  </a:lnTo>
                  <a:cubicBezTo>
                    <a:pt x="2532225" y="1213435"/>
                    <a:pt x="2509308" y="1236351"/>
                    <a:pt x="2481039" y="1236351"/>
                  </a:cubicBezTo>
                  <a:lnTo>
                    <a:pt x="51185" y="1236351"/>
                  </a:lnTo>
                  <a:cubicBezTo>
                    <a:pt x="22917" y="1236351"/>
                    <a:pt x="0" y="1213435"/>
                    <a:pt x="0" y="1185166"/>
                  </a:cubicBezTo>
                  <a:lnTo>
                    <a:pt x="0" y="51185"/>
                  </a:lnTo>
                  <a:cubicBezTo>
                    <a:pt x="0" y="22917"/>
                    <a:pt x="22917" y="0"/>
                    <a:pt x="51185"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9" name="Google Shape;539;p27"/>
            <p:cNvSpPr txBox="1"/>
            <p:nvPr/>
          </p:nvSpPr>
          <p:spPr>
            <a:xfrm>
              <a:off x="0" y="-38100"/>
              <a:ext cx="2532225" cy="12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0" name="Google Shape;540;p27"/>
          <p:cNvGrpSpPr/>
          <p:nvPr/>
        </p:nvGrpSpPr>
        <p:grpSpPr>
          <a:xfrm>
            <a:off x="650739" y="2569088"/>
            <a:ext cx="2209800" cy="2209800"/>
            <a:chOff x="0" y="0"/>
            <a:chExt cx="5892800" cy="5892800"/>
          </a:xfrm>
        </p:grpSpPr>
        <p:grpSp>
          <p:nvGrpSpPr>
            <p:cNvPr id="541" name="Google Shape;541;p27"/>
            <p:cNvGrpSpPr/>
            <p:nvPr/>
          </p:nvGrpSpPr>
          <p:grpSpPr>
            <a:xfrm>
              <a:off x="277308" y="277308"/>
              <a:ext cx="5615492" cy="5615492"/>
              <a:chOff x="0" y="0"/>
              <a:chExt cx="812800" cy="812800"/>
            </a:xfrm>
          </p:grpSpPr>
          <p:sp>
            <p:nvSpPr>
              <p:cNvPr id="542" name="Google Shape;54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3" name="Google Shape;543;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4" name="Google Shape;544;p27"/>
            <p:cNvGrpSpPr/>
            <p:nvPr/>
          </p:nvGrpSpPr>
          <p:grpSpPr>
            <a:xfrm>
              <a:off x="0" y="0"/>
              <a:ext cx="5615492" cy="5615492"/>
              <a:chOff x="0" y="0"/>
              <a:chExt cx="812800" cy="812800"/>
            </a:xfrm>
          </p:grpSpPr>
          <p:sp>
            <p:nvSpPr>
              <p:cNvPr id="545" name="Google Shape;54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6" name="Google Shape;546;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547" name="Google Shape;547;p27"/>
          <p:cNvGrpSpPr/>
          <p:nvPr/>
        </p:nvGrpSpPr>
        <p:grpSpPr>
          <a:xfrm>
            <a:off x="3477907" y="1479889"/>
            <a:ext cx="2209800" cy="2209800"/>
            <a:chOff x="0" y="0"/>
            <a:chExt cx="5892800" cy="5892800"/>
          </a:xfrm>
        </p:grpSpPr>
        <p:grpSp>
          <p:nvGrpSpPr>
            <p:cNvPr id="548" name="Google Shape;548;p27"/>
            <p:cNvGrpSpPr/>
            <p:nvPr/>
          </p:nvGrpSpPr>
          <p:grpSpPr>
            <a:xfrm>
              <a:off x="277308" y="277308"/>
              <a:ext cx="5615492" cy="5615492"/>
              <a:chOff x="0" y="0"/>
              <a:chExt cx="812800" cy="812800"/>
            </a:xfrm>
          </p:grpSpPr>
          <p:sp>
            <p:nvSpPr>
              <p:cNvPr id="549" name="Google Shape;54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0" name="Google Shape;550;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1" name="Google Shape;551;p27"/>
            <p:cNvGrpSpPr/>
            <p:nvPr/>
          </p:nvGrpSpPr>
          <p:grpSpPr>
            <a:xfrm>
              <a:off x="0" y="0"/>
              <a:ext cx="5615492" cy="5615492"/>
              <a:chOff x="0" y="0"/>
              <a:chExt cx="812800" cy="812800"/>
            </a:xfrm>
          </p:grpSpPr>
          <p:sp>
            <p:nvSpPr>
              <p:cNvPr id="552" name="Google Shape;5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3" name="Google Shape;553;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554" name="Google Shape;554;p27"/>
          <p:cNvGrpSpPr/>
          <p:nvPr/>
        </p:nvGrpSpPr>
        <p:grpSpPr>
          <a:xfrm>
            <a:off x="6305074" y="2569088"/>
            <a:ext cx="2209800" cy="2209800"/>
            <a:chOff x="0" y="0"/>
            <a:chExt cx="5892800" cy="5892800"/>
          </a:xfrm>
        </p:grpSpPr>
        <p:grpSp>
          <p:nvGrpSpPr>
            <p:cNvPr id="555" name="Google Shape;555;p27"/>
            <p:cNvGrpSpPr/>
            <p:nvPr/>
          </p:nvGrpSpPr>
          <p:grpSpPr>
            <a:xfrm>
              <a:off x="277308" y="277308"/>
              <a:ext cx="5615492" cy="5615492"/>
              <a:chOff x="0" y="0"/>
              <a:chExt cx="812800" cy="812800"/>
            </a:xfrm>
          </p:grpSpPr>
          <p:sp>
            <p:nvSpPr>
              <p:cNvPr id="556" name="Google Shape;55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7" name="Google Shape;557;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8" name="Google Shape;558;p27"/>
            <p:cNvGrpSpPr/>
            <p:nvPr/>
          </p:nvGrpSpPr>
          <p:grpSpPr>
            <a:xfrm>
              <a:off x="0" y="0"/>
              <a:ext cx="5615492" cy="5615492"/>
              <a:chOff x="0" y="0"/>
              <a:chExt cx="812800" cy="812800"/>
            </a:xfrm>
          </p:grpSpPr>
          <p:sp>
            <p:nvSpPr>
              <p:cNvPr id="559" name="Google Shape;55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0" name="Google Shape;560;p2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pic>
        <p:nvPicPr>
          <p:cNvPr id="561" name="Google Shape;561;p27"/>
          <p:cNvPicPr preferRelativeResize="0"/>
          <p:nvPr/>
        </p:nvPicPr>
        <p:blipFill>
          <a:blip r:embed="rId4">
            <a:alphaModFix/>
          </a:blip>
          <a:stretch>
            <a:fillRect/>
          </a:stretch>
        </p:blipFill>
        <p:spPr>
          <a:xfrm>
            <a:off x="650750" y="2571750"/>
            <a:ext cx="2079900" cy="2079900"/>
          </a:xfrm>
          <a:prstGeom prst="ellipse">
            <a:avLst/>
          </a:prstGeom>
          <a:noFill/>
          <a:ln>
            <a:noFill/>
          </a:ln>
        </p:spPr>
      </p:pic>
      <p:pic>
        <p:nvPicPr>
          <p:cNvPr id="562" name="Google Shape;562;p27"/>
          <p:cNvPicPr preferRelativeResize="0"/>
          <p:nvPr/>
        </p:nvPicPr>
        <p:blipFill>
          <a:blip r:embed="rId5">
            <a:alphaModFix/>
          </a:blip>
          <a:stretch>
            <a:fillRect/>
          </a:stretch>
        </p:blipFill>
        <p:spPr>
          <a:xfrm>
            <a:off x="3474701" y="1492900"/>
            <a:ext cx="2079900" cy="2076600"/>
          </a:xfrm>
          <a:prstGeom prst="ellipse">
            <a:avLst/>
          </a:prstGeom>
          <a:noFill/>
          <a:ln>
            <a:noFill/>
          </a:ln>
        </p:spPr>
      </p:pic>
      <p:pic>
        <p:nvPicPr>
          <p:cNvPr id="563" name="Google Shape;563;p27"/>
          <p:cNvPicPr preferRelativeResize="0"/>
          <p:nvPr/>
        </p:nvPicPr>
        <p:blipFill>
          <a:blip r:embed="rId6">
            <a:alphaModFix/>
          </a:blip>
          <a:stretch>
            <a:fillRect/>
          </a:stretch>
        </p:blipFill>
        <p:spPr>
          <a:xfrm>
            <a:off x="6305100" y="2571750"/>
            <a:ext cx="2079900" cy="2079900"/>
          </a:xfrm>
          <a:prstGeom prst="ellipse">
            <a:avLst/>
          </a:prstGeom>
          <a:noFill/>
          <a:ln>
            <a:noFill/>
          </a:ln>
        </p:spPr>
      </p:pic>
      <p:sp>
        <p:nvSpPr>
          <p:cNvPr id="564" name="Google Shape;564;p27"/>
          <p:cNvSpPr txBox="1"/>
          <p:nvPr/>
        </p:nvSpPr>
        <p:spPr>
          <a:xfrm>
            <a:off x="1716964" y="754367"/>
            <a:ext cx="5710074" cy="630493"/>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OUR GREEN HEROS</a:t>
            </a:r>
            <a:endParaRPr sz="700"/>
          </a:p>
        </p:txBody>
      </p:sp>
      <p:sp>
        <p:nvSpPr>
          <p:cNvPr id="565" name="Google Shape;565;p27"/>
          <p:cNvSpPr txBox="1"/>
          <p:nvPr/>
        </p:nvSpPr>
        <p:spPr>
          <a:xfrm>
            <a:off x="726850" y="1849264"/>
            <a:ext cx="1975184"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Name</a:t>
            </a:r>
            <a:endParaRPr sz="700"/>
          </a:p>
        </p:txBody>
      </p:sp>
      <p:sp>
        <p:nvSpPr>
          <p:cNvPr id="566" name="Google Shape;566;p27"/>
          <p:cNvSpPr txBox="1"/>
          <p:nvPr/>
        </p:nvSpPr>
        <p:spPr>
          <a:xfrm>
            <a:off x="6381185" y="1849264"/>
            <a:ext cx="1975184"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Name</a:t>
            </a:r>
            <a:endParaRPr sz="700"/>
          </a:p>
        </p:txBody>
      </p:sp>
      <p:sp>
        <p:nvSpPr>
          <p:cNvPr id="567" name="Google Shape;567;p27"/>
          <p:cNvSpPr txBox="1"/>
          <p:nvPr/>
        </p:nvSpPr>
        <p:spPr>
          <a:xfrm>
            <a:off x="3554017" y="3825807"/>
            <a:ext cx="1975184"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Name</a:t>
            </a:r>
            <a:endParaRPr sz="700"/>
          </a:p>
        </p:txBody>
      </p:sp>
      <p:sp>
        <p:nvSpPr>
          <p:cNvPr id="568" name="Google Shape;568;p27"/>
          <p:cNvSpPr txBox="1"/>
          <p:nvPr/>
        </p:nvSpPr>
        <p:spPr>
          <a:xfrm>
            <a:off x="873777" y="2275401"/>
            <a:ext cx="1763724"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186AB4"/>
                </a:solidFill>
                <a:latin typeface="Cabin"/>
                <a:ea typeface="Cabin"/>
                <a:cs typeface="Cabin"/>
                <a:sym typeface="Cabin"/>
              </a:rPr>
              <a:t>Title or Position</a:t>
            </a:r>
            <a:endParaRPr sz="700"/>
          </a:p>
        </p:txBody>
      </p:sp>
      <p:sp>
        <p:nvSpPr>
          <p:cNvPr id="569" name="Google Shape;569;p27"/>
          <p:cNvSpPr txBox="1"/>
          <p:nvPr/>
        </p:nvSpPr>
        <p:spPr>
          <a:xfrm>
            <a:off x="6528112" y="2275401"/>
            <a:ext cx="1763724"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186AB4"/>
                </a:solidFill>
                <a:latin typeface="Cabin"/>
                <a:ea typeface="Cabin"/>
                <a:cs typeface="Cabin"/>
                <a:sym typeface="Cabin"/>
              </a:rPr>
              <a:t>Title or Position</a:t>
            </a:r>
            <a:endParaRPr sz="700"/>
          </a:p>
        </p:txBody>
      </p:sp>
      <p:sp>
        <p:nvSpPr>
          <p:cNvPr id="570" name="Google Shape;570;p27"/>
          <p:cNvSpPr txBox="1"/>
          <p:nvPr/>
        </p:nvSpPr>
        <p:spPr>
          <a:xfrm>
            <a:off x="3700945" y="4251943"/>
            <a:ext cx="1763724"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186AB4"/>
                </a:solidFill>
                <a:latin typeface="Cabin"/>
                <a:ea typeface="Cabin"/>
                <a:cs typeface="Cabin"/>
                <a:sym typeface="Cabin"/>
              </a:rPr>
              <a:t>Title or Position</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574" name="Shape 574"/>
        <p:cNvGrpSpPr/>
        <p:nvPr/>
      </p:nvGrpSpPr>
      <p:grpSpPr>
        <a:xfrm>
          <a:off x="0" y="0"/>
          <a:ext cx="0" cy="0"/>
          <a:chOff x="0" y="0"/>
          <a:chExt cx="0" cy="0"/>
        </a:xfrm>
      </p:grpSpPr>
      <p:sp>
        <p:nvSpPr>
          <p:cNvPr id="575" name="Google Shape;575;p28"/>
          <p:cNvSpPr/>
          <p:nvPr/>
        </p:nvSpPr>
        <p:spPr>
          <a:xfrm>
            <a:off x="-443500" y="-1031875"/>
            <a:ext cx="10561320" cy="7226166"/>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576" name="Google Shape;576;p28"/>
          <p:cNvGrpSpPr/>
          <p:nvPr/>
        </p:nvGrpSpPr>
        <p:grpSpPr>
          <a:xfrm>
            <a:off x="3209773" y="899590"/>
            <a:ext cx="2748809" cy="3379638"/>
            <a:chOff x="0" y="-38100"/>
            <a:chExt cx="2552435" cy="3138197"/>
          </a:xfrm>
        </p:grpSpPr>
        <p:sp>
          <p:nvSpPr>
            <p:cNvPr id="577" name="Google Shape;577;p28"/>
            <p:cNvSpPr/>
            <p:nvPr/>
          </p:nvSpPr>
          <p:spPr>
            <a:xfrm>
              <a:off x="0" y="0"/>
              <a:ext cx="2552435" cy="3100097"/>
            </a:xfrm>
            <a:custGeom>
              <a:rect b="b" l="l" r="r" t="t"/>
              <a:pathLst>
                <a:path extrusionOk="0" h="3100097" w="2552435">
                  <a:moveTo>
                    <a:pt x="45063" y="0"/>
                  </a:moveTo>
                  <a:lnTo>
                    <a:pt x="2507371" y="0"/>
                  </a:lnTo>
                  <a:cubicBezTo>
                    <a:pt x="2519323" y="0"/>
                    <a:pt x="2530785" y="4748"/>
                    <a:pt x="2539236" y="13199"/>
                  </a:cubicBezTo>
                  <a:cubicBezTo>
                    <a:pt x="2547687" y="21650"/>
                    <a:pt x="2552435" y="33112"/>
                    <a:pt x="2552435" y="45063"/>
                  </a:cubicBezTo>
                  <a:lnTo>
                    <a:pt x="2552435" y="3055034"/>
                  </a:lnTo>
                  <a:cubicBezTo>
                    <a:pt x="2552435" y="3079922"/>
                    <a:pt x="2532259" y="3100097"/>
                    <a:pt x="2507371" y="3100097"/>
                  </a:cubicBezTo>
                  <a:lnTo>
                    <a:pt x="45063" y="3100097"/>
                  </a:lnTo>
                  <a:cubicBezTo>
                    <a:pt x="33112" y="3100097"/>
                    <a:pt x="21650" y="3095350"/>
                    <a:pt x="13199" y="3086899"/>
                  </a:cubicBezTo>
                  <a:cubicBezTo>
                    <a:pt x="4748" y="3078448"/>
                    <a:pt x="0" y="3066985"/>
                    <a:pt x="0" y="3055034"/>
                  </a:cubicBezTo>
                  <a:lnTo>
                    <a:pt x="0" y="45063"/>
                  </a:lnTo>
                  <a:cubicBezTo>
                    <a:pt x="0" y="33112"/>
                    <a:pt x="4748" y="21650"/>
                    <a:pt x="13199" y="13199"/>
                  </a:cubicBezTo>
                  <a:cubicBezTo>
                    <a:pt x="21650" y="4748"/>
                    <a:pt x="33112" y="0"/>
                    <a:pt x="45063"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8" name="Google Shape;578;p28"/>
            <p:cNvSpPr txBox="1"/>
            <p:nvPr/>
          </p:nvSpPr>
          <p:spPr>
            <a:xfrm>
              <a:off x="0" y="-38100"/>
              <a:ext cx="2552435" cy="313819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9" name="Google Shape;579;p28"/>
          <p:cNvGrpSpPr/>
          <p:nvPr/>
        </p:nvGrpSpPr>
        <p:grpSpPr>
          <a:xfrm>
            <a:off x="3185418" y="823241"/>
            <a:ext cx="2727044" cy="3379638"/>
            <a:chOff x="0" y="-38100"/>
            <a:chExt cx="2532225" cy="3138197"/>
          </a:xfrm>
        </p:grpSpPr>
        <p:sp>
          <p:nvSpPr>
            <p:cNvPr id="580" name="Google Shape;580;p28"/>
            <p:cNvSpPr/>
            <p:nvPr/>
          </p:nvSpPr>
          <p:spPr>
            <a:xfrm>
              <a:off x="0" y="0"/>
              <a:ext cx="2532225" cy="3100097"/>
            </a:xfrm>
            <a:custGeom>
              <a:rect b="b" l="l" r="r" t="t"/>
              <a:pathLst>
                <a:path extrusionOk="0" h="3100097" w="2532225">
                  <a:moveTo>
                    <a:pt x="45423" y="0"/>
                  </a:moveTo>
                  <a:lnTo>
                    <a:pt x="2486802" y="0"/>
                  </a:lnTo>
                  <a:cubicBezTo>
                    <a:pt x="2498849" y="0"/>
                    <a:pt x="2510402" y="4786"/>
                    <a:pt x="2518921" y="13304"/>
                  </a:cubicBezTo>
                  <a:cubicBezTo>
                    <a:pt x="2527439" y="21823"/>
                    <a:pt x="2532225" y="33376"/>
                    <a:pt x="2532225" y="45423"/>
                  </a:cubicBezTo>
                  <a:lnTo>
                    <a:pt x="2532225" y="3054674"/>
                  </a:lnTo>
                  <a:cubicBezTo>
                    <a:pt x="2532225" y="3079761"/>
                    <a:pt x="2511888" y="3100097"/>
                    <a:pt x="2486802" y="3100097"/>
                  </a:cubicBezTo>
                  <a:lnTo>
                    <a:pt x="45423" y="3100097"/>
                  </a:lnTo>
                  <a:cubicBezTo>
                    <a:pt x="20337" y="3100097"/>
                    <a:pt x="0" y="3079761"/>
                    <a:pt x="0" y="3054674"/>
                  </a:cubicBezTo>
                  <a:lnTo>
                    <a:pt x="0" y="45423"/>
                  </a:lnTo>
                  <a:cubicBezTo>
                    <a:pt x="0" y="20337"/>
                    <a:pt x="20337" y="0"/>
                    <a:pt x="45423"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1" name="Google Shape;581;p28"/>
            <p:cNvSpPr txBox="1"/>
            <p:nvPr/>
          </p:nvSpPr>
          <p:spPr>
            <a:xfrm>
              <a:off x="0" y="-38100"/>
              <a:ext cx="2532225" cy="313819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2" name="Google Shape;582;p28"/>
          <p:cNvSpPr txBox="1"/>
          <p:nvPr/>
        </p:nvSpPr>
        <p:spPr>
          <a:xfrm>
            <a:off x="3554017" y="1215122"/>
            <a:ext cx="1975184"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Thank you</a:t>
            </a:r>
            <a:endParaRPr sz="700"/>
          </a:p>
        </p:txBody>
      </p:sp>
      <p:sp>
        <p:nvSpPr>
          <p:cNvPr id="583" name="Google Shape;583;p28"/>
          <p:cNvSpPr txBox="1"/>
          <p:nvPr/>
        </p:nvSpPr>
        <p:spPr>
          <a:xfrm>
            <a:off x="3396145" y="1777316"/>
            <a:ext cx="2373300" cy="2101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As we conclude this lesson, I urge each of you to reflect on what you can do to be a part of the solution. Whether it's making more sustainable choices in your daily life, advocating for change, or supporting policies that prioritize the environment, every action counts. By working together, we can combat global warming and strive for a more sustainable and resilient future for our planet. Thank you for your attention, and let us all take the responsibility to be stewards of our Earth.</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587" name="Shape 587"/>
        <p:cNvGrpSpPr/>
        <p:nvPr/>
      </p:nvGrpSpPr>
      <p:grpSpPr>
        <a:xfrm>
          <a:off x="0" y="0"/>
          <a:ext cx="0" cy="0"/>
          <a:chOff x="0" y="0"/>
          <a:chExt cx="0" cy="0"/>
        </a:xfrm>
      </p:grpSpPr>
      <p:sp>
        <p:nvSpPr>
          <p:cNvPr id="588" name="Google Shape;588;p29"/>
          <p:cNvSpPr/>
          <p:nvPr/>
        </p:nvSpPr>
        <p:spPr>
          <a:xfrm>
            <a:off x="3309295" y="514350"/>
            <a:ext cx="493881" cy="424738"/>
          </a:xfrm>
          <a:custGeom>
            <a:rect b="b" l="l" r="r" t="t"/>
            <a:pathLst>
              <a:path extrusionOk="0" h="849475" w="987762">
                <a:moveTo>
                  <a:pt x="0" y="0"/>
                </a:moveTo>
                <a:lnTo>
                  <a:pt x="987762" y="0"/>
                </a:lnTo>
                <a:lnTo>
                  <a:pt x="987762" y="849475"/>
                </a:lnTo>
                <a:lnTo>
                  <a:pt x="0" y="849475"/>
                </a:lnTo>
                <a:lnTo>
                  <a:pt x="0" y="0"/>
                </a:lnTo>
                <a:close/>
              </a:path>
            </a:pathLst>
          </a:custGeom>
          <a:blipFill rotWithShape="1">
            <a:blip r:embed="rId3">
              <a:alphaModFix/>
            </a:blip>
            <a:stretch>
              <a:fillRect b="0" l="0" r="0" t="0"/>
            </a:stretch>
          </a:blipFill>
          <a:ln>
            <a:noFill/>
          </a:ln>
        </p:spPr>
      </p:sp>
      <p:sp>
        <p:nvSpPr>
          <p:cNvPr id="589" name="Google Shape;589;p29"/>
          <p:cNvSpPr/>
          <p:nvPr/>
        </p:nvSpPr>
        <p:spPr>
          <a:xfrm>
            <a:off x="8349500" y="514350"/>
            <a:ext cx="351021" cy="485080"/>
          </a:xfrm>
          <a:custGeom>
            <a:rect b="b" l="l" r="r" t="t"/>
            <a:pathLst>
              <a:path extrusionOk="0" h="970159" w="702043">
                <a:moveTo>
                  <a:pt x="0" y="0"/>
                </a:moveTo>
                <a:lnTo>
                  <a:pt x="702043" y="0"/>
                </a:lnTo>
                <a:lnTo>
                  <a:pt x="702043" y="970159"/>
                </a:lnTo>
                <a:lnTo>
                  <a:pt x="0" y="970159"/>
                </a:lnTo>
                <a:lnTo>
                  <a:pt x="0" y="0"/>
                </a:lnTo>
                <a:close/>
              </a:path>
            </a:pathLst>
          </a:custGeom>
          <a:blipFill rotWithShape="1">
            <a:blip r:embed="rId4">
              <a:alphaModFix/>
            </a:blip>
            <a:stretch>
              <a:fillRect b="0" l="0" r="0" t="0"/>
            </a:stretch>
          </a:blipFill>
          <a:ln>
            <a:noFill/>
          </a:ln>
        </p:spPr>
      </p:sp>
      <p:sp>
        <p:nvSpPr>
          <p:cNvPr id="590" name="Google Shape;590;p29"/>
          <p:cNvSpPr/>
          <p:nvPr/>
        </p:nvSpPr>
        <p:spPr>
          <a:xfrm>
            <a:off x="7782638" y="540190"/>
            <a:ext cx="289196" cy="433400"/>
          </a:xfrm>
          <a:custGeom>
            <a:rect b="b" l="l" r="r" t="t"/>
            <a:pathLst>
              <a:path extrusionOk="0" h="866799" w="578391">
                <a:moveTo>
                  <a:pt x="0" y="0"/>
                </a:moveTo>
                <a:lnTo>
                  <a:pt x="578391" y="0"/>
                </a:lnTo>
                <a:lnTo>
                  <a:pt x="578391" y="866799"/>
                </a:lnTo>
                <a:lnTo>
                  <a:pt x="0" y="866799"/>
                </a:lnTo>
                <a:lnTo>
                  <a:pt x="0" y="0"/>
                </a:lnTo>
                <a:close/>
              </a:path>
            </a:pathLst>
          </a:custGeom>
          <a:blipFill rotWithShape="1">
            <a:blip r:embed="rId5">
              <a:alphaModFix/>
            </a:blip>
            <a:stretch>
              <a:fillRect b="0" l="0" r="0" t="0"/>
            </a:stretch>
          </a:blipFill>
          <a:ln>
            <a:noFill/>
          </a:ln>
        </p:spPr>
      </p:sp>
      <p:sp>
        <p:nvSpPr>
          <p:cNvPr id="591" name="Google Shape;591;p29"/>
          <p:cNvSpPr/>
          <p:nvPr/>
        </p:nvSpPr>
        <p:spPr>
          <a:xfrm>
            <a:off x="7027917" y="540190"/>
            <a:ext cx="479617" cy="433400"/>
          </a:xfrm>
          <a:custGeom>
            <a:rect b="b" l="l" r="r" t="t"/>
            <a:pathLst>
              <a:path extrusionOk="0" h="866799" w="959234">
                <a:moveTo>
                  <a:pt x="0" y="0"/>
                </a:moveTo>
                <a:lnTo>
                  <a:pt x="959234" y="0"/>
                </a:lnTo>
                <a:lnTo>
                  <a:pt x="959234" y="866799"/>
                </a:lnTo>
                <a:lnTo>
                  <a:pt x="0" y="866799"/>
                </a:lnTo>
                <a:lnTo>
                  <a:pt x="0" y="0"/>
                </a:lnTo>
                <a:close/>
              </a:path>
            </a:pathLst>
          </a:custGeom>
          <a:blipFill rotWithShape="1">
            <a:blip r:embed="rId6">
              <a:alphaModFix/>
            </a:blip>
            <a:stretch>
              <a:fillRect b="0" l="0" r="0" t="0"/>
            </a:stretch>
          </a:blipFill>
          <a:ln>
            <a:noFill/>
          </a:ln>
        </p:spPr>
      </p:sp>
      <p:sp>
        <p:nvSpPr>
          <p:cNvPr id="592" name="Google Shape;592;p29"/>
          <p:cNvSpPr/>
          <p:nvPr/>
        </p:nvSpPr>
        <p:spPr>
          <a:xfrm>
            <a:off x="6319414" y="540190"/>
            <a:ext cx="433399" cy="433400"/>
          </a:xfrm>
          <a:custGeom>
            <a:rect b="b" l="l" r="r" t="t"/>
            <a:pathLst>
              <a:path extrusionOk="0" h="866799" w="866799">
                <a:moveTo>
                  <a:pt x="0" y="0"/>
                </a:moveTo>
                <a:lnTo>
                  <a:pt x="866798" y="0"/>
                </a:lnTo>
                <a:lnTo>
                  <a:pt x="866798" y="866799"/>
                </a:lnTo>
                <a:lnTo>
                  <a:pt x="0" y="866799"/>
                </a:lnTo>
                <a:lnTo>
                  <a:pt x="0" y="0"/>
                </a:lnTo>
                <a:close/>
              </a:path>
            </a:pathLst>
          </a:custGeom>
          <a:blipFill rotWithShape="1">
            <a:blip r:embed="rId7">
              <a:alphaModFix/>
            </a:blip>
            <a:stretch>
              <a:fillRect b="0" l="0" r="0" t="0"/>
            </a:stretch>
          </a:blipFill>
          <a:ln>
            <a:noFill/>
          </a:ln>
        </p:spPr>
      </p:sp>
      <p:sp>
        <p:nvSpPr>
          <p:cNvPr id="593" name="Google Shape;593;p29"/>
          <p:cNvSpPr/>
          <p:nvPr/>
        </p:nvSpPr>
        <p:spPr>
          <a:xfrm>
            <a:off x="5451359" y="544521"/>
            <a:ext cx="592951" cy="364396"/>
          </a:xfrm>
          <a:custGeom>
            <a:rect b="b" l="l" r="r" t="t"/>
            <a:pathLst>
              <a:path extrusionOk="0" h="728791" w="1185902">
                <a:moveTo>
                  <a:pt x="0" y="0"/>
                </a:moveTo>
                <a:lnTo>
                  <a:pt x="1185902" y="0"/>
                </a:lnTo>
                <a:lnTo>
                  <a:pt x="1185902" y="728791"/>
                </a:lnTo>
                <a:lnTo>
                  <a:pt x="0" y="728791"/>
                </a:lnTo>
                <a:lnTo>
                  <a:pt x="0" y="0"/>
                </a:lnTo>
                <a:close/>
              </a:path>
            </a:pathLst>
          </a:custGeom>
          <a:blipFill rotWithShape="1">
            <a:blip r:embed="rId8">
              <a:alphaModFix/>
            </a:blip>
            <a:stretch>
              <a:fillRect b="0" l="0" r="0" t="0"/>
            </a:stretch>
          </a:blipFill>
          <a:ln>
            <a:noFill/>
          </a:ln>
        </p:spPr>
      </p:sp>
      <p:sp>
        <p:nvSpPr>
          <p:cNvPr id="594" name="Google Shape;594;p29"/>
          <p:cNvSpPr/>
          <p:nvPr/>
        </p:nvSpPr>
        <p:spPr>
          <a:xfrm>
            <a:off x="4078280" y="514350"/>
            <a:ext cx="485079" cy="485080"/>
          </a:xfrm>
          <a:custGeom>
            <a:rect b="b" l="l" r="r" t="t"/>
            <a:pathLst>
              <a:path extrusionOk="0" h="970159" w="970159">
                <a:moveTo>
                  <a:pt x="0" y="0"/>
                </a:moveTo>
                <a:lnTo>
                  <a:pt x="970159" y="0"/>
                </a:lnTo>
                <a:lnTo>
                  <a:pt x="970159" y="970159"/>
                </a:lnTo>
                <a:lnTo>
                  <a:pt x="0" y="970159"/>
                </a:lnTo>
                <a:lnTo>
                  <a:pt x="0" y="0"/>
                </a:lnTo>
                <a:close/>
              </a:path>
            </a:pathLst>
          </a:custGeom>
          <a:blipFill rotWithShape="1">
            <a:blip r:embed="rId9">
              <a:alphaModFix/>
            </a:blip>
            <a:stretch>
              <a:fillRect b="0" l="0" r="0" t="0"/>
            </a:stretch>
          </a:blipFill>
          <a:ln>
            <a:noFill/>
          </a:ln>
        </p:spPr>
      </p:sp>
      <p:sp>
        <p:nvSpPr>
          <p:cNvPr id="595" name="Google Shape;595;p29"/>
          <p:cNvSpPr/>
          <p:nvPr/>
        </p:nvSpPr>
        <p:spPr>
          <a:xfrm>
            <a:off x="4838464" y="514350"/>
            <a:ext cx="337792" cy="485080"/>
          </a:xfrm>
          <a:custGeom>
            <a:rect b="b" l="l" r="r" t="t"/>
            <a:pathLst>
              <a:path extrusionOk="0" h="970159" w="675584">
                <a:moveTo>
                  <a:pt x="0" y="0"/>
                </a:moveTo>
                <a:lnTo>
                  <a:pt x="675583" y="0"/>
                </a:lnTo>
                <a:lnTo>
                  <a:pt x="675583" y="970159"/>
                </a:lnTo>
                <a:lnTo>
                  <a:pt x="0" y="970159"/>
                </a:lnTo>
                <a:lnTo>
                  <a:pt x="0" y="0"/>
                </a:lnTo>
                <a:close/>
              </a:path>
            </a:pathLst>
          </a:custGeom>
          <a:blipFill rotWithShape="1">
            <a:blip r:embed="rId10">
              <a:alphaModFix/>
            </a:blip>
            <a:stretch>
              <a:fillRect b="0" l="0" r="0" t="0"/>
            </a:stretch>
          </a:blipFill>
          <a:ln>
            <a:noFill/>
          </a:ln>
        </p:spPr>
      </p:sp>
      <p:sp>
        <p:nvSpPr>
          <p:cNvPr id="596" name="Google Shape;596;p29"/>
          <p:cNvSpPr/>
          <p:nvPr/>
        </p:nvSpPr>
        <p:spPr>
          <a:xfrm>
            <a:off x="6777097" y="1417134"/>
            <a:ext cx="425988" cy="485079"/>
          </a:xfrm>
          <a:custGeom>
            <a:rect b="b" l="l" r="r" t="t"/>
            <a:pathLst>
              <a:path extrusionOk="0" h="970159" w="851976">
                <a:moveTo>
                  <a:pt x="0" y="0"/>
                </a:moveTo>
                <a:lnTo>
                  <a:pt x="851976" y="0"/>
                </a:lnTo>
                <a:lnTo>
                  <a:pt x="851976" y="970159"/>
                </a:lnTo>
                <a:lnTo>
                  <a:pt x="0" y="970159"/>
                </a:lnTo>
                <a:lnTo>
                  <a:pt x="0" y="0"/>
                </a:lnTo>
                <a:close/>
              </a:path>
            </a:pathLst>
          </a:custGeom>
          <a:blipFill rotWithShape="1">
            <a:blip r:embed="rId11">
              <a:alphaModFix/>
            </a:blip>
            <a:stretch>
              <a:fillRect b="0" l="0" r="0" t="0"/>
            </a:stretch>
          </a:blipFill>
          <a:ln>
            <a:noFill/>
          </a:ln>
        </p:spPr>
      </p:sp>
      <p:sp>
        <p:nvSpPr>
          <p:cNvPr id="597" name="Google Shape;597;p29"/>
          <p:cNvSpPr/>
          <p:nvPr/>
        </p:nvSpPr>
        <p:spPr>
          <a:xfrm>
            <a:off x="8184338" y="1505143"/>
            <a:ext cx="562417" cy="334383"/>
          </a:xfrm>
          <a:custGeom>
            <a:rect b="b" l="l" r="r" t="t"/>
            <a:pathLst>
              <a:path extrusionOk="0" h="668765" w="1124834">
                <a:moveTo>
                  <a:pt x="0" y="0"/>
                </a:moveTo>
                <a:lnTo>
                  <a:pt x="1124834" y="0"/>
                </a:lnTo>
                <a:lnTo>
                  <a:pt x="1124834" y="668764"/>
                </a:lnTo>
                <a:lnTo>
                  <a:pt x="0" y="668764"/>
                </a:lnTo>
                <a:lnTo>
                  <a:pt x="0" y="0"/>
                </a:lnTo>
                <a:close/>
              </a:path>
            </a:pathLst>
          </a:custGeom>
          <a:blipFill rotWithShape="1">
            <a:blip r:embed="rId12">
              <a:alphaModFix/>
            </a:blip>
            <a:stretch>
              <a:fillRect b="0" l="0" r="0" t="0"/>
            </a:stretch>
          </a:blipFill>
          <a:ln>
            <a:noFill/>
          </a:ln>
        </p:spPr>
      </p:sp>
      <p:sp>
        <p:nvSpPr>
          <p:cNvPr id="598" name="Google Shape;598;p29"/>
          <p:cNvSpPr/>
          <p:nvPr/>
        </p:nvSpPr>
        <p:spPr>
          <a:xfrm>
            <a:off x="3980495" y="1442974"/>
            <a:ext cx="433400" cy="433399"/>
          </a:xfrm>
          <a:custGeom>
            <a:rect b="b" l="l" r="r" t="t"/>
            <a:pathLst>
              <a:path extrusionOk="0" h="866799" w="866799">
                <a:moveTo>
                  <a:pt x="0" y="0"/>
                </a:moveTo>
                <a:lnTo>
                  <a:pt x="866799" y="0"/>
                </a:lnTo>
                <a:lnTo>
                  <a:pt x="866799" y="866799"/>
                </a:lnTo>
                <a:lnTo>
                  <a:pt x="0" y="866799"/>
                </a:lnTo>
                <a:lnTo>
                  <a:pt x="0" y="0"/>
                </a:lnTo>
                <a:close/>
              </a:path>
            </a:pathLst>
          </a:custGeom>
          <a:blipFill rotWithShape="1">
            <a:blip r:embed="rId13">
              <a:alphaModFix/>
            </a:blip>
            <a:stretch>
              <a:fillRect b="0" l="0" r="0" t="0"/>
            </a:stretch>
          </a:blipFill>
          <a:ln>
            <a:noFill/>
          </a:ln>
        </p:spPr>
      </p:sp>
      <p:sp>
        <p:nvSpPr>
          <p:cNvPr id="599" name="Google Shape;599;p29"/>
          <p:cNvSpPr/>
          <p:nvPr/>
        </p:nvSpPr>
        <p:spPr>
          <a:xfrm>
            <a:off x="3309295" y="1442974"/>
            <a:ext cx="433400" cy="433399"/>
          </a:xfrm>
          <a:custGeom>
            <a:rect b="b" l="l" r="r" t="t"/>
            <a:pathLst>
              <a:path extrusionOk="0" h="866799" w="866799">
                <a:moveTo>
                  <a:pt x="0" y="0"/>
                </a:moveTo>
                <a:lnTo>
                  <a:pt x="866799" y="0"/>
                </a:lnTo>
                <a:lnTo>
                  <a:pt x="866799" y="866799"/>
                </a:lnTo>
                <a:lnTo>
                  <a:pt x="0" y="866799"/>
                </a:lnTo>
                <a:lnTo>
                  <a:pt x="0" y="0"/>
                </a:lnTo>
                <a:close/>
              </a:path>
            </a:pathLst>
          </a:custGeom>
          <a:blipFill rotWithShape="1">
            <a:blip r:embed="rId14">
              <a:alphaModFix/>
            </a:blip>
            <a:stretch>
              <a:fillRect b="0" l="0" r="0" t="0"/>
            </a:stretch>
          </a:blipFill>
          <a:ln>
            <a:noFill/>
          </a:ln>
        </p:spPr>
      </p:sp>
      <p:sp>
        <p:nvSpPr>
          <p:cNvPr id="600" name="Google Shape;600;p29"/>
          <p:cNvSpPr/>
          <p:nvPr/>
        </p:nvSpPr>
        <p:spPr>
          <a:xfrm>
            <a:off x="6037324" y="1430121"/>
            <a:ext cx="480967" cy="459104"/>
          </a:xfrm>
          <a:custGeom>
            <a:rect b="b" l="l" r="r" t="t"/>
            <a:pathLst>
              <a:path extrusionOk="0" h="918209" w="961933">
                <a:moveTo>
                  <a:pt x="0" y="0"/>
                </a:moveTo>
                <a:lnTo>
                  <a:pt x="961933" y="0"/>
                </a:lnTo>
                <a:lnTo>
                  <a:pt x="961933" y="918209"/>
                </a:lnTo>
                <a:lnTo>
                  <a:pt x="0" y="918209"/>
                </a:lnTo>
                <a:lnTo>
                  <a:pt x="0" y="0"/>
                </a:lnTo>
                <a:close/>
              </a:path>
            </a:pathLst>
          </a:custGeom>
          <a:blipFill rotWithShape="1">
            <a:blip r:embed="rId15">
              <a:alphaModFix/>
            </a:blip>
            <a:stretch>
              <a:fillRect b="0" l="0" r="0" t="0"/>
            </a:stretch>
          </a:blipFill>
          <a:ln>
            <a:noFill/>
          </a:ln>
        </p:spPr>
      </p:sp>
      <p:sp>
        <p:nvSpPr>
          <p:cNvPr id="601" name="Google Shape;601;p29"/>
          <p:cNvSpPr/>
          <p:nvPr/>
        </p:nvSpPr>
        <p:spPr>
          <a:xfrm>
            <a:off x="4661497" y="1417134"/>
            <a:ext cx="481552" cy="485079"/>
          </a:xfrm>
          <a:custGeom>
            <a:rect b="b" l="l" r="r" t="t"/>
            <a:pathLst>
              <a:path extrusionOk="0" h="970159" w="963104">
                <a:moveTo>
                  <a:pt x="0" y="0"/>
                </a:moveTo>
                <a:lnTo>
                  <a:pt x="963103" y="0"/>
                </a:lnTo>
                <a:lnTo>
                  <a:pt x="963103" y="970159"/>
                </a:lnTo>
                <a:lnTo>
                  <a:pt x="0" y="970159"/>
                </a:lnTo>
                <a:lnTo>
                  <a:pt x="0" y="0"/>
                </a:lnTo>
                <a:close/>
              </a:path>
            </a:pathLst>
          </a:custGeom>
          <a:blipFill rotWithShape="1">
            <a:blip r:embed="rId16">
              <a:alphaModFix/>
            </a:blip>
            <a:stretch>
              <a:fillRect b="0" l="0" r="0" t="0"/>
            </a:stretch>
          </a:blipFill>
          <a:ln>
            <a:noFill/>
          </a:ln>
        </p:spPr>
      </p:sp>
      <p:sp>
        <p:nvSpPr>
          <p:cNvPr id="602" name="Google Shape;602;p29"/>
          <p:cNvSpPr/>
          <p:nvPr/>
        </p:nvSpPr>
        <p:spPr>
          <a:xfrm>
            <a:off x="5385750" y="1412368"/>
            <a:ext cx="401674" cy="489845"/>
          </a:xfrm>
          <a:custGeom>
            <a:rect b="b" l="l" r="r" t="t"/>
            <a:pathLst>
              <a:path extrusionOk="0" h="979691" w="803347">
                <a:moveTo>
                  <a:pt x="0" y="0"/>
                </a:moveTo>
                <a:lnTo>
                  <a:pt x="803347" y="0"/>
                </a:lnTo>
                <a:lnTo>
                  <a:pt x="803347" y="979691"/>
                </a:lnTo>
                <a:lnTo>
                  <a:pt x="0" y="979691"/>
                </a:lnTo>
                <a:lnTo>
                  <a:pt x="0" y="0"/>
                </a:lnTo>
                <a:close/>
              </a:path>
            </a:pathLst>
          </a:custGeom>
          <a:blipFill rotWithShape="1">
            <a:blip r:embed="rId17">
              <a:alphaModFix/>
            </a:blip>
            <a:stretch>
              <a:fillRect b="0" l="0" r="0" t="0"/>
            </a:stretch>
          </a:blipFill>
          <a:ln>
            <a:noFill/>
          </a:ln>
        </p:spPr>
      </p:sp>
      <p:sp>
        <p:nvSpPr>
          <p:cNvPr id="603" name="Google Shape;603;p29"/>
          <p:cNvSpPr/>
          <p:nvPr/>
        </p:nvSpPr>
        <p:spPr>
          <a:xfrm>
            <a:off x="7473300" y="1442974"/>
            <a:ext cx="456218" cy="458721"/>
          </a:xfrm>
          <a:custGeom>
            <a:rect b="b" l="l" r="r" t="t"/>
            <a:pathLst>
              <a:path extrusionOk="0" h="917442" w="912437">
                <a:moveTo>
                  <a:pt x="0" y="0"/>
                </a:moveTo>
                <a:lnTo>
                  <a:pt x="912437" y="0"/>
                </a:lnTo>
                <a:lnTo>
                  <a:pt x="912437" y="917442"/>
                </a:lnTo>
                <a:lnTo>
                  <a:pt x="0" y="917442"/>
                </a:lnTo>
                <a:lnTo>
                  <a:pt x="0" y="0"/>
                </a:lnTo>
                <a:close/>
              </a:path>
            </a:pathLst>
          </a:custGeom>
          <a:blipFill rotWithShape="1">
            <a:blip r:embed="rId18">
              <a:alphaModFix/>
            </a:blip>
            <a:stretch>
              <a:fillRect b="0" l="0" r="0" t="0"/>
            </a:stretch>
          </a:blipFill>
          <a:ln>
            <a:noFill/>
          </a:ln>
        </p:spPr>
      </p:sp>
      <p:sp>
        <p:nvSpPr>
          <p:cNvPr id="604" name="Google Shape;604;p29"/>
          <p:cNvSpPr/>
          <p:nvPr/>
        </p:nvSpPr>
        <p:spPr>
          <a:xfrm>
            <a:off x="7424536" y="2308602"/>
            <a:ext cx="391591" cy="485080"/>
          </a:xfrm>
          <a:custGeom>
            <a:rect b="b" l="l" r="r" t="t"/>
            <a:pathLst>
              <a:path extrusionOk="0" h="970159" w="783183">
                <a:moveTo>
                  <a:pt x="0" y="0"/>
                </a:moveTo>
                <a:lnTo>
                  <a:pt x="783183" y="0"/>
                </a:lnTo>
                <a:lnTo>
                  <a:pt x="783183" y="970160"/>
                </a:lnTo>
                <a:lnTo>
                  <a:pt x="0" y="970160"/>
                </a:lnTo>
                <a:lnTo>
                  <a:pt x="0" y="0"/>
                </a:lnTo>
                <a:close/>
              </a:path>
            </a:pathLst>
          </a:custGeom>
          <a:blipFill rotWithShape="1">
            <a:blip r:embed="rId19">
              <a:alphaModFix/>
            </a:blip>
            <a:stretch>
              <a:fillRect b="0" l="0" r="0" t="0"/>
            </a:stretch>
          </a:blipFill>
          <a:ln>
            <a:noFill/>
          </a:ln>
        </p:spPr>
      </p:sp>
      <p:sp>
        <p:nvSpPr>
          <p:cNvPr id="605" name="Google Shape;605;p29"/>
          <p:cNvSpPr/>
          <p:nvPr/>
        </p:nvSpPr>
        <p:spPr>
          <a:xfrm>
            <a:off x="6580735" y="2308602"/>
            <a:ext cx="527260" cy="485080"/>
          </a:xfrm>
          <a:custGeom>
            <a:rect b="b" l="l" r="r" t="t"/>
            <a:pathLst>
              <a:path extrusionOk="0" h="970159" w="1054521">
                <a:moveTo>
                  <a:pt x="0" y="0"/>
                </a:moveTo>
                <a:lnTo>
                  <a:pt x="1054521" y="0"/>
                </a:lnTo>
                <a:lnTo>
                  <a:pt x="1054521" y="970160"/>
                </a:lnTo>
                <a:lnTo>
                  <a:pt x="0" y="970160"/>
                </a:lnTo>
                <a:lnTo>
                  <a:pt x="0" y="0"/>
                </a:lnTo>
                <a:close/>
              </a:path>
            </a:pathLst>
          </a:custGeom>
          <a:blipFill rotWithShape="1">
            <a:blip r:embed="rId20">
              <a:alphaModFix/>
            </a:blip>
            <a:stretch>
              <a:fillRect b="0" l="0" r="0" t="0"/>
            </a:stretch>
          </a:blipFill>
          <a:ln>
            <a:noFill/>
          </a:ln>
        </p:spPr>
      </p:sp>
      <p:sp>
        <p:nvSpPr>
          <p:cNvPr id="606" name="Google Shape;606;p29"/>
          <p:cNvSpPr/>
          <p:nvPr/>
        </p:nvSpPr>
        <p:spPr>
          <a:xfrm>
            <a:off x="8165233" y="2418607"/>
            <a:ext cx="554340" cy="318494"/>
          </a:xfrm>
          <a:custGeom>
            <a:rect b="b" l="l" r="r" t="t"/>
            <a:pathLst>
              <a:path extrusionOk="0" h="636988" w="1108681">
                <a:moveTo>
                  <a:pt x="0" y="0"/>
                </a:moveTo>
                <a:lnTo>
                  <a:pt x="1108681" y="0"/>
                </a:lnTo>
                <a:lnTo>
                  <a:pt x="1108681" y="636988"/>
                </a:lnTo>
                <a:lnTo>
                  <a:pt x="0" y="636988"/>
                </a:lnTo>
                <a:lnTo>
                  <a:pt x="0" y="0"/>
                </a:lnTo>
                <a:close/>
              </a:path>
            </a:pathLst>
          </a:custGeom>
          <a:blipFill rotWithShape="1">
            <a:blip r:embed="rId21">
              <a:alphaModFix/>
            </a:blip>
            <a:stretch>
              <a:fillRect b="0" l="0" r="0" t="0"/>
            </a:stretch>
          </a:blipFill>
          <a:ln>
            <a:noFill/>
          </a:ln>
        </p:spPr>
      </p:sp>
      <p:sp>
        <p:nvSpPr>
          <p:cNvPr id="607" name="Google Shape;607;p29"/>
          <p:cNvSpPr/>
          <p:nvPr/>
        </p:nvSpPr>
        <p:spPr>
          <a:xfrm>
            <a:off x="4988154" y="2308602"/>
            <a:ext cx="485079" cy="485080"/>
          </a:xfrm>
          <a:custGeom>
            <a:rect b="b" l="l" r="r" t="t"/>
            <a:pathLst>
              <a:path extrusionOk="0" h="970159" w="970159">
                <a:moveTo>
                  <a:pt x="0" y="0"/>
                </a:moveTo>
                <a:lnTo>
                  <a:pt x="970159" y="0"/>
                </a:lnTo>
                <a:lnTo>
                  <a:pt x="970159" y="970160"/>
                </a:lnTo>
                <a:lnTo>
                  <a:pt x="0" y="970160"/>
                </a:lnTo>
                <a:lnTo>
                  <a:pt x="0" y="0"/>
                </a:lnTo>
                <a:close/>
              </a:path>
            </a:pathLst>
          </a:custGeom>
          <a:blipFill rotWithShape="1">
            <a:blip r:embed="rId22">
              <a:alphaModFix/>
            </a:blip>
            <a:stretch>
              <a:fillRect b="0" l="0" r="0" t="0"/>
            </a:stretch>
          </a:blipFill>
          <a:ln>
            <a:noFill/>
          </a:ln>
        </p:spPr>
      </p:sp>
      <p:sp>
        <p:nvSpPr>
          <p:cNvPr id="608" name="Google Shape;608;p29"/>
          <p:cNvSpPr/>
          <p:nvPr/>
        </p:nvSpPr>
        <p:spPr>
          <a:xfrm>
            <a:off x="3309295" y="2308602"/>
            <a:ext cx="564046" cy="485080"/>
          </a:xfrm>
          <a:custGeom>
            <a:rect b="b" l="l" r="r" t="t"/>
            <a:pathLst>
              <a:path extrusionOk="0" h="970159" w="1128092">
                <a:moveTo>
                  <a:pt x="0" y="0"/>
                </a:moveTo>
                <a:lnTo>
                  <a:pt x="1128092" y="0"/>
                </a:lnTo>
                <a:lnTo>
                  <a:pt x="1128092" y="970160"/>
                </a:lnTo>
                <a:lnTo>
                  <a:pt x="0" y="970160"/>
                </a:lnTo>
                <a:lnTo>
                  <a:pt x="0" y="0"/>
                </a:lnTo>
                <a:close/>
              </a:path>
            </a:pathLst>
          </a:custGeom>
          <a:blipFill rotWithShape="1">
            <a:blip r:embed="rId23">
              <a:alphaModFix/>
            </a:blip>
            <a:stretch>
              <a:fillRect b="0" l="0" r="0" t="0"/>
            </a:stretch>
          </a:blipFill>
          <a:ln>
            <a:noFill/>
          </a:ln>
        </p:spPr>
      </p:sp>
      <p:sp>
        <p:nvSpPr>
          <p:cNvPr id="609" name="Google Shape;609;p29"/>
          <p:cNvSpPr/>
          <p:nvPr/>
        </p:nvSpPr>
        <p:spPr>
          <a:xfrm>
            <a:off x="5732430" y="2308602"/>
            <a:ext cx="484197" cy="485080"/>
          </a:xfrm>
          <a:custGeom>
            <a:rect b="b" l="l" r="r" t="t"/>
            <a:pathLst>
              <a:path extrusionOk="0" h="970159" w="968395">
                <a:moveTo>
                  <a:pt x="0" y="0"/>
                </a:moveTo>
                <a:lnTo>
                  <a:pt x="968395" y="0"/>
                </a:lnTo>
                <a:lnTo>
                  <a:pt x="968395" y="970160"/>
                </a:lnTo>
                <a:lnTo>
                  <a:pt x="0" y="970160"/>
                </a:lnTo>
                <a:lnTo>
                  <a:pt x="0" y="0"/>
                </a:lnTo>
                <a:close/>
              </a:path>
            </a:pathLst>
          </a:custGeom>
          <a:blipFill rotWithShape="1">
            <a:blip r:embed="rId24">
              <a:alphaModFix/>
            </a:blip>
            <a:stretch>
              <a:fillRect b="0" l="0" r="0" t="0"/>
            </a:stretch>
          </a:blipFill>
          <a:ln>
            <a:noFill/>
          </a:ln>
        </p:spPr>
      </p:sp>
      <p:sp>
        <p:nvSpPr>
          <p:cNvPr id="610" name="Google Shape;610;p29"/>
          <p:cNvSpPr/>
          <p:nvPr/>
        </p:nvSpPr>
        <p:spPr>
          <a:xfrm>
            <a:off x="4188208" y="2308602"/>
            <a:ext cx="485079" cy="485080"/>
          </a:xfrm>
          <a:custGeom>
            <a:rect b="b" l="l" r="r" t="t"/>
            <a:pathLst>
              <a:path extrusionOk="0" h="970159" w="970159">
                <a:moveTo>
                  <a:pt x="0" y="0"/>
                </a:moveTo>
                <a:lnTo>
                  <a:pt x="970160" y="0"/>
                </a:lnTo>
                <a:lnTo>
                  <a:pt x="970160" y="970160"/>
                </a:lnTo>
                <a:lnTo>
                  <a:pt x="0" y="970160"/>
                </a:lnTo>
                <a:lnTo>
                  <a:pt x="0" y="0"/>
                </a:lnTo>
                <a:close/>
              </a:path>
            </a:pathLst>
          </a:custGeom>
          <a:blipFill rotWithShape="1">
            <a:blip r:embed="rId25">
              <a:alphaModFix/>
            </a:blip>
            <a:stretch>
              <a:fillRect b="0" l="0" r="0" t="0"/>
            </a:stretch>
          </a:blipFill>
          <a:ln>
            <a:noFill/>
          </a:ln>
        </p:spPr>
      </p:sp>
      <p:sp>
        <p:nvSpPr>
          <p:cNvPr id="611" name="Google Shape;611;p29"/>
          <p:cNvSpPr/>
          <p:nvPr/>
        </p:nvSpPr>
        <p:spPr>
          <a:xfrm>
            <a:off x="6844159" y="3213406"/>
            <a:ext cx="531623" cy="419499"/>
          </a:xfrm>
          <a:custGeom>
            <a:rect b="b" l="l" r="r" t="t"/>
            <a:pathLst>
              <a:path extrusionOk="0" h="838997" w="1063245">
                <a:moveTo>
                  <a:pt x="0" y="0"/>
                </a:moveTo>
                <a:lnTo>
                  <a:pt x="1063245" y="0"/>
                </a:lnTo>
                <a:lnTo>
                  <a:pt x="1063245" y="838997"/>
                </a:lnTo>
                <a:lnTo>
                  <a:pt x="0" y="838997"/>
                </a:lnTo>
                <a:lnTo>
                  <a:pt x="0" y="0"/>
                </a:lnTo>
                <a:close/>
              </a:path>
            </a:pathLst>
          </a:custGeom>
          <a:blipFill rotWithShape="1">
            <a:blip r:embed="rId26">
              <a:alphaModFix/>
            </a:blip>
            <a:stretch>
              <a:fillRect b="0" l="0" r="0" t="0"/>
            </a:stretch>
          </a:blipFill>
          <a:ln>
            <a:noFill/>
          </a:ln>
        </p:spPr>
      </p:sp>
      <p:sp>
        <p:nvSpPr>
          <p:cNvPr id="612" name="Google Shape;612;p29"/>
          <p:cNvSpPr/>
          <p:nvPr/>
        </p:nvSpPr>
        <p:spPr>
          <a:xfrm>
            <a:off x="6029329" y="3233121"/>
            <a:ext cx="548270" cy="329959"/>
          </a:xfrm>
          <a:custGeom>
            <a:rect b="b" l="l" r="r" t="t"/>
            <a:pathLst>
              <a:path extrusionOk="0" h="659918" w="1096540">
                <a:moveTo>
                  <a:pt x="0" y="0"/>
                </a:moveTo>
                <a:lnTo>
                  <a:pt x="1096540" y="0"/>
                </a:lnTo>
                <a:lnTo>
                  <a:pt x="1096540" y="659918"/>
                </a:lnTo>
                <a:lnTo>
                  <a:pt x="0" y="659918"/>
                </a:lnTo>
                <a:lnTo>
                  <a:pt x="0" y="0"/>
                </a:lnTo>
                <a:close/>
              </a:path>
            </a:pathLst>
          </a:custGeom>
          <a:blipFill rotWithShape="1">
            <a:blip r:embed="rId27">
              <a:alphaModFix/>
            </a:blip>
            <a:stretch>
              <a:fillRect b="0" l="0" r="0" t="0"/>
            </a:stretch>
          </a:blipFill>
          <a:ln>
            <a:noFill/>
          </a:ln>
        </p:spPr>
      </p:sp>
      <p:sp>
        <p:nvSpPr>
          <p:cNvPr id="613" name="Google Shape;613;p29"/>
          <p:cNvSpPr/>
          <p:nvPr/>
        </p:nvSpPr>
        <p:spPr>
          <a:xfrm>
            <a:off x="4738445" y="3182718"/>
            <a:ext cx="451148" cy="480874"/>
          </a:xfrm>
          <a:custGeom>
            <a:rect b="b" l="l" r="r" t="t"/>
            <a:pathLst>
              <a:path extrusionOk="0" h="961749" w="902296">
                <a:moveTo>
                  <a:pt x="0" y="0"/>
                </a:moveTo>
                <a:lnTo>
                  <a:pt x="902296" y="0"/>
                </a:lnTo>
                <a:lnTo>
                  <a:pt x="902296" y="961749"/>
                </a:lnTo>
                <a:lnTo>
                  <a:pt x="0" y="961749"/>
                </a:lnTo>
                <a:lnTo>
                  <a:pt x="0" y="0"/>
                </a:lnTo>
                <a:close/>
              </a:path>
            </a:pathLst>
          </a:custGeom>
          <a:blipFill rotWithShape="1">
            <a:blip r:embed="rId28">
              <a:alphaModFix/>
            </a:blip>
            <a:stretch>
              <a:fillRect b="0" l="0" r="0" t="0"/>
            </a:stretch>
          </a:blipFill>
          <a:ln>
            <a:noFill/>
          </a:ln>
        </p:spPr>
      </p:sp>
      <p:sp>
        <p:nvSpPr>
          <p:cNvPr id="614" name="Google Shape;614;p29"/>
          <p:cNvSpPr/>
          <p:nvPr/>
        </p:nvSpPr>
        <p:spPr>
          <a:xfrm>
            <a:off x="5456153" y="3188350"/>
            <a:ext cx="306615" cy="419498"/>
          </a:xfrm>
          <a:custGeom>
            <a:rect b="b" l="l" r="r" t="t"/>
            <a:pathLst>
              <a:path extrusionOk="0" h="838997" w="613230">
                <a:moveTo>
                  <a:pt x="0" y="0"/>
                </a:moveTo>
                <a:lnTo>
                  <a:pt x="613231" y="0"/>
                </a:lnTo>
                <a:lnTo>
                  <a:pt x="613231" y="838997"/>
                </a:lnTo>
                <a:lnTo>
                  <a:pt x="0" y="838997"/>
                </a:lnTo>
                <a:lnTo>
                  <a:pt x="0" y="0"/>
                </a:lnTo>
                <a:close/>
              </a:path>
            </a:pathLst>
          </a:custGeom>
          <a:blipFill rotWithShape="1">
            <a:blip r:embed="rId29">
              <a:alphaModFix/>
            </a:blip>
            <a:stretch>
              <a:fillRect b="0" l="0" r="0" t="0"/>
            </a:stretch>
          </a:blipFill>
          <a:ln>
            <a:noFill/>
          </a:ln>
        </p:spPr>
      </p:sp>
      <p:sp>
        <p:nvSpPr>
          <p:cNvPr id="615" name="Google Shape;615;p29"/>
          <p:cNvSpPr/>
          <p:nvPr/>
        </p:nvSpPr>
        <p:spPr>
          <a:xfrm>
            <a:off x="4119910" y="3182718"/>
            <a:ext cx="350601" cy="480874"/>
          </a:xfrm>
          <a:custGeom>
            <a:rect b="b" l="l" r="r" t="t"/>
            <a:pathLst>
              <a:path extrusionOk="0" h="961749" w="701203">
                <a:moveTo>
                  <a:pt x="0" y="0"/>
                </a:moveTo>
                <a:lnTo>
                  <a:pt x="701203" y="0"/>
                </a:lnTo>
                <a:lnTo>
                  <a:pt x="701203" y="961749"/>
                </a:lnTo>
                <a:lnTo>
                  <a:pt x="0" y="961749"/>
                </a:lnTo>
                <a:lnTo>
                  <a:pt x="0" y="0"/>
                </a:lnTo>
                <a:close/>
              </a:path>
            </a:pathLst>
          </a:custGeom>
          <a:blipFill rotWithShape="1">
            <a:blip r:embed="rId30">
              <a:alphaModFix/>
            </a:blip>
            <a:stretch>
              <a:fillRect b="0" l="0" r="0" t="0"/>
            </a:stretch>
          </a:blipFill>
          <a:ln>
            <a:noFill/>
          </a:ln>
        </p:spPr>
      </p:sp>
      <p:sp>
        <p:nvSpPr>
          <p:cNvPr id="616" name="Google Shape;616;p29"/>
          <p:cNvSpPr/>
          <p:nvPr/>
        </p:nvSpPr>
        <p:spPr>
          <a:xfrm>
            <a:off x="8331147" y="3213406"/>
            <a:ext cx="419499" cy="419499"/>
          </a:xfrm>
          <a:custGeom>
            <a:rect b="b" l="l" r="r" t="t"/>
            <a:pathLst>
              <a:path extrusionOk="0" h="838997" w="838997">
                <a:moveTo>
                  <a:pt x="0" y="0"/>
                </a:moveTo>
                <a:lnTo>
                  <a:pt x="838997" y="0"/>
                </a:lnTo>
                <a:lnTo>
                  <a:pt x="838997" y="838997"/>
                </a:lnTo>
                <a:lnTo>
                  <a:pt x="0" y="838997"/>
                </a:lnTo>
                <a:lnTo>
                  <a:pt x="0" y="0"/>
                </a:lnTo>
                <a:close/>
              </a:path>
            </a:pathLst>
          </a:custGeom>
          <a:blipFill rotWithShape="1">
            <a:blip r:embed="rId31">
              <a:alphaModFix/>
            </a:blip>
            <a:stretch>
              <a:fillRect b="0" l="0" r="0" t="0"/>
            </a:stretch>
          </a:blipFill>
          <a:ln>
            <a:noFill/>
          </a:ln>
        </p:spPr>
      </p:sp>
      <p:sp>
        <p:nvSpPr>
          <p:cNvPr id="617" name="Google Shape;617;p29"/>
          <p:cNvSpPr/>
          <p:nvPr/>
        </p:nvSpPr>
        <p:spPr>
          <a:xfrm>
            <a:off x="7644401" y="3213406"/>
            <a:ext cx="419499" cy="419499"/>
          </a:xfrm>
          <a:custGeom>
            <a:rect b="b" l="l" r="r" t="t"/>
            <a:pathLst>
              <a:path extrusionOk="0" h="838997" w="838997">
                <a:moveTo>
                  <a:pt x="0" y="0"/>
                </a:moveTo>
                <a:lnTo>
                  <a:pt x="838996" y="0"/>
                </a:lnTo>
                <a:lnTo>
                  <a:pt x="838996" y="838997"/>
                </a:lnTo>
                <a:lnTo>
                  <a:pt x="0" y="838997"/>
                </a:lnTo>
                <a:lnTo>
                  <a:pt x="0" y="0"/>
                </a:lnTo>
                <a:close/>
              </a:path>
            </a:pathLst>
          </a:custGeom>
          <a:blipFill rotWithShape="1">
            <a:blip r:embed="rId32">
              <a:alphaModFix/>
            </a:blip>
            <a:stretch>
              <a:fillRect b="0" l="0" r="0" t="0"/>
            </a:stretch>
          </a:blipFill>
          <a:ln>
            <a:noFill/>
          </a:ln>
        </p:spPr>
      </p:sp>
      <p:sp>
        <p:nvSpPr>
          <p:cNvPr id="618" name="Google Shape;618;p29"/>
          <p:cNvSpPr/>
          <p:nvPr/>
        </p:nvSpPr>
        <p:spPr>
          <a:xfrm>
            <a:off x="3309295" y="3155560"/>
            <a:ext cx="543368" cy="485079"/>
          </a:xfrm>
          <a:custGeom>
            <a:rect b="b" l="l" r="r" t="t"/>
            <a:pathLst>
              <a:path extrusionOk="0" h="970159" w="1086737">
                <a:moveTo>
                  <a:pt x="0" y="0"/>
                </a:moveTo>
                <a:lnTo>
                  <a:pt x="1086737" y="0"/>
                </a:lnTo>
                <a:lnTo>
                  <a:pt x="1086737" y="970159"/>
                </a:lnTo>
                <a:lnTo>
                  <a:pt x="0" y="970159"/>
                </a:lnTo>
                <a:lnTo>
                  <a:pt x="0" y="0"/>
                </a:lnTo>
                <a:close/>
              </a:path>
            </a:pathLst>
          </a:custGeom>
          <a:blipFill rotWithShape="1">
            <a:blip r:embed="rId33">
              <a:alphaModFix/>
            </a:blip>
            <a:stretch>
              <a:fillRect b="0" l="0" r="0" t="0"/>
            </a:stretch>
          </a:blipFill>
          <a:ln>
            <a:noFill/>
          </a:ln>
        </p:spPr>
      </p:sp>
      <p:sp>
        <p:nvSpPr>
          <p:cNvPr id="619" name="Google Shape;619;p29"/>
          <p:cNvSpPr/>
          <p:nvPr/>
        </p:nvSpPr>
        <p:spPr>
          <a:xfrm>
            <a:off x="8227999" y="4111640"/>
            <a:ext cx="415284" cy="474857"/>
          </a:xfrm>
          <a:custGeom>
            <a:rect b="b" l="l" r="r" t="t"/>
            <a:pathLst>
              <a:path extrusionOk="0" h="949713" w="830568">
                <a:moveTo>
                  <a:pt x="0" y="0"/>
                </a:moveTo>
                <a:lnTo>
                  <a:pt x="830567" y="0"/>
                </a:lnTo>
                <a:lnTo>
                  <a:pt x="830567" y="949713"/>
                </a:lnTo>
                <a:lnTo>
                  <a:pt x="0" y="949713"/>
                </a:lnTo>
                <a:lnTo>
                  <a:pt x="0" y="0"/>
                </a:lnTo>
                <a:close/>
              </a:path>
            </a:pathLst>
          </a:custGeom>
          <a:blipFill rotWithShape="1">
            <a:blip r:embed="rId34">
              <a:alphaModFix/>
            </a:blip>
            <a:stretch>
              <a:fillRect b="0" l="0" r="0" t="0"/>
            </a:stretch>
          </a:blipFill>
          <a:ln>
            <a:noFill/>
          </a:ln>
        </p:spPr>
      </p:sp>
      <p:sp>
        <p:nvSpPr>
          <p:cNvPr id="620" name="Google Shape;620;p29"/>
          <p:cNvSpPr/>
          <p:nvPr/>
        </p:nvSpPr>
        <p:spPr>
          <a:xfrm>
            <a:off x="7405936" y="4174079"/>
            <a:ext cx="499970" cy="349979"/>
          </a:xfrm>
          <a:custGeom>
            <a:rect b="b" l="l" r="r" t="t"/>
            <a:pathLst>
              <a:path extrusionOk="0" h="699958" w="999940">
                <a:moveTo>
                  <a:pt x="0" y="0"/>
                </a:moveTo>
                <a:lnTo>
                  <a:pt x="999940" y="0"/>
                </a:lnTo>
                <a:lnTo>
                  <a:pt x="999940" y="699958"/>
                </a:lnTo>
                <a:lnTo>
                  <a:pt x="0" y="699958"/>
                </a:lnTo>
                <a:lnTo>
                  <a:pt x="0" y="0"/>
                </a:lnTo>
                <a:close/>
              </a:path>
            </a:pathLst>
          </a:custGeom>
          <a:blipFill rotWithShape="1">
            <a:blip r:embed="rId35">
              <a:alphaModFix/>
            </a:blip>
            <a:stretch>
              <a:fillRect b="0" l="0" r="0" t="0"/>
            </a:stretch>
          </a:blipFill>
          <a:ln>
            <a:noFill/>
          </a:ln>
        </p:spPr>
      </p:sp>
      <p:sp>
        <p:nvSpPr>
          <p:cNvPr id="621" name="Google Shape;621;p29"/>
          <p:cNvSpPr/>
          <p:nvPr/>
        </p:nvSpPr>
        <p:spPr>
          <a:xfrm>
            <a:off x="6651701" y="4174079"/>
            <a:ext cx="427752" cy="349979"/>
          </a:xfrm>
          <a:custGeom>
            <a:rect b="b" l="l" r="r" t="t"/>
            <a:pathLst>
              <a:path extrusionOk="0" h="699958" w="855504">
                <a:moveTo>
                  <a:pt x="0" y="0"/>
                </a:moveTo>
                <a:lnTo>
                  <a:pt x="855504" y="0"/>
                </a:lnTo>
                <a:lnTo>
                  <a:pt x="855504" y="699958"/>
                </a:lnTo>
                <a:lnTo>
                  <a:pt x="0" y="699958"/>
                </a:lnTo>
                <a:lnTo>
                  <a:pt x="0" y="0"/>
                </a:lnTo>
                <a:close/>
              </a:path>
            </a:pathLst>
          </a:custGeom>
          <a:blipFill rotWithShape="1">
            <a:blip r:embed="rId36">
              <a:alphaModFix/>
            </a:blip>
            <a:stretch>
              <a:fillRect b="0" l="0" r="0" t="0"/>
            </a:stretch>
          </a:blipFill>
          <a:ln>
            <a:noFill/>
          </a:ln>
        </p:spPr>
      </p:sp>
      <p:sp>
        <p:nvSpPr>
          <p:cNvPr id="622" name="Google Shape;622;p29"/>
          <p:cNvSpPr/>
          <p:nvPr/>
        </p:nvSpPr>
        <p:spPr>
          <a:xfrm>
            <a:off x="5418380" y="4111640"/>
            <a:ext cx="239155" cy="474857"/>
          </a:xfrm>
          <a:custGeom>
            <a:rect b="b" l="l" r="r" t="t"/>
            <a:pathLst>
              <a:path extrusionOk="0" h="949713" w="478310">
                <a:moveTo>
                  <a:pt x="0" y="0"/>
                </a:moveTo>
                <a:lnTo>
                  <a:pt x="478310" y="0"/>
                </a:lnTo>
                <a:lnTo>
                  <a:pt x="478310" y="949713"/>
                </a:lnTo>
                <a:lnTo>
                  <a:pt x="0" y="949713"/>
                </a:lnTo>
                <a:lnTo>
                  <a:pt x="0" y="0"/>
                </a:lnTo>
                <a:close/>
              </a:path>
            </a:pathLst>
          </a:custGeom>
          <a:blipFill rotWithShape="1">
            <a:blip r:embed="rId37">
              <a:alphaModFix/>
            </a:blip>
            <a:stretch>
              <a:fillRect b="0" l="0" r="0" t="0"/>
            </a:stretch>
          </a:blipFill>
          <a:ln>
            <a:noFill/>
          </a:ln>
        </p:spPr>
      </p:sp>
      <p:sp>
        <p:nvSpPr>
          <p:cNvPr id="623" name="Google Shape;623;p29"/>
          <p:cNvSpPr/>
          <p:nvPr/>
        </p:nvSpPr>
        <p:spPr>
          <a:xfrm>
            <a:off x="5979628" y="4174079"/>
            <a:ext cx="349979" cy="349979"/>
          </a:xfrm>
          <a:custGeom>
            <a:rect b="b" l="l" r="r" t="t"/>
            <a:pathLst>
              <a:path extrusionOk="0" h="699958" w="699958">
                <a:moveTo>
                  <a:pt x="0" y="0"/>
                </a:moveTo>
                <a:lnTo>
                  <a:pt x="699958" y="0"/>
                </a:lnTo>
                <a:lnTo>
                  <a:pt x="699958" y="699958"/>
                </a:lnTo>
                <a:lnTo>
                  <a:pt x="0" y="699958"/>
                </a:lnTo>
                <a:lnTo>
                  <a:pt x="0" y="0"/>
                </a:lnTo>
                <a:close/>
              </a:path>
            </a:pathLst>
          </a:custGeom>
          <a:blipFill rotWithShape="1">
            <a:blip r:embed="rId38">
              <a:alphaModFix/>
            </a:blip>
            <a:stretch>
              <a:fillRect b="0" l="0" r="0" t="0"/>
            </a:stretch>
          </a:blipFill>
          <a:ln>
            <a:noFill/>
          </a:ln>
        </p:spPr>
      </p:sp>
      <p:sp>
        <p:nvSpPr>
          <p:cNvPr id="624" name="Google Shape;624;p29"/>
          <p:cNvSpPr/>
          <p:nvPr/>
        </p:nvSpPr>
        <p:spPr>
          <a:xfrm>
            <a:off x="3305775" y="4068986"/>
            <a:ext cx="301471" cy="560164"/>
          </a:xfrm>
          <a:custGeom>
            <a:rect b="b" l="l" r="r" t="t"/>
            <a:pathLst>
              <a:path extrusionOk="0" h="1120329" w="602941">
                <a:moveTo>
                  <a:pt x="0" y="0"/>
                </a:moveTo>
                <a:lnTo>
                  <a:pt x="602941" y="0"/>
                </a:lnTo>
                <a:lnTo>
                  <a:pt x="602941" y="1120329"/>
                </a:lnTo>
                <a:lnTo>
                  <a:pt x="0" y="1120329"/>
                </a:lnTo>
                <a:lnTo>
                  <a:pt x="0" y="0"/>
                </a:lnTo>
                <a:close/>
              </a:path>
            </a:pathLst>
          </a:custGeom>
          <a:blipFill rotWithShape="1">
            <a:blip r:embed="rId39">
              <a:alphaModFix/>
            </a:blip>
            <a:stretch>
              <a:fillRect b="0" l="0" r="0" t="0"/>
            </a:stretch>
          </a:blipFill>
          <a:ln>
            <a:noFill/>
          </a:ln>
        </p:spPr>
      </p:sp>
      <p:sp>
        <p:nvSpPr>
          <p:cNvPr id="625" name="Google Shape;625;p29"/>
          <p:cNvSpPr/>
          <p:nvPr/>
        </p:nvSpPr>
        <p:spPr>
          <a:xfrm>
            <a:off x="3930216" y="4068986"/>
            <a:ext cx="433873" cy="560164"/>
          </a:xfrm>
          <a:custGeom>
            <a:rect b="b" l="l" r="r" t="t"/>
            <a:pathLst>
              <a:path extrusionOk="0" h="1120329" w="867746">
                <a:moveTo>
                  <a:pt x="0" y="0"/>
                </a:moveTo>
                <a:lnTo>
                  <a:pt x="867746" y="0"/>
                </a:lnTo>
                <a:lnTo>
                  <a:pt x="867746" y="1120329"/>
                </a:lnTo>
                <a:lnTo>
                  <a:pt x="0" y="1120329"/>
                </a:lnTo>
                <a:lnTo>
                  <a:pt x="0" y="0"/>
                </a:lnTo>
                <a:close/>
              </a:path>
            </a:pathLst>
          </a:custGeom>
          <a:blipFill rotWithShape="1">
            <a:blip r:embed="rId40">
              <a:alphaModFix/>
            </a:blip>
            <a:stretch>
              <a:fillRect b="0" l="0" r="0" t="0"/>
            </a:stretch>
          </a:blipFill>
          <a:ln>
            <a:noFill/>
          </a:ln>
        </p:spPr>
      </p:sp>
      <p:sp>
        <p:nvSpPr>
          <p:cNvPr id="626" name="Google Shape;626;p29"/>
          <p:cNvSpPr/>
          <p:nvPr/>
        </p:nvSpPr>
        <p:spPr>
          <a:xfrm>
            <a:off x="4686183" y="4111640"/>
            <a:ext cx="410104" cy="474857"/>
          </a:xfrm>
          <a:custGeom>
            <a:rect b="b" l="l" r="r" t="t"/>
            <a:pathLst>
              <a:path extrusionOk="0" h="949713" w="820207">
                <a:moveTo>
                  <a:pt x="0" y="0"/>
                </a:moveTo>
                <a:lnTo>
                  <a:pt x="820207" y="0"/>
                </a:lnTo>
                <a:lnTo>
                  <a:pt x="820207" y="949713"/>
                </a:lnTo>
                <a:lnTo>
                  <a:pt x="0" y="949713"/>
                </a:lnTo>
                <a:lnTo>
                  <a:pt x="0" y="0"/>
                </a:lnTo>
                <a:close/>
              </a:path>
            </a:pathLst>
          </a:custGeom>
          <a:blipFill rotWithShape="1">
            <a:blip r:embed="rId41">
              <a:alphaModFix/>
            </a:blip>
            <a:stretch>
              <a:fillRect b="0" l="0" r="0" t="0"/>
            </a:stretch>
          </a:blipFill>
          <a:ln>
            <a:noFill/>
          </a:ln>
        </p:spPr>
      </p:sp>
      <p:sp>
        <p:nvSpPr>
          <p:cNvPr id="627" name="Google Shape;627;p29"/>
          <p:cNvSpPr txBox="1"/>
          <p:nvPr/>
        </p:nvSpPr>
        <p:spPr>
          <a:xfrm>
            <a:off x="423784" y="572423"/>
            <a:ext cx="2028262" cy="918314"/>
          </a:xfrm>
          <a:prstGeom prst="rect">
            <a:avLst/>
          </a:prstGeom>
          <a:noFill/>
          <a:ln>
            <a:noFill/>
          </a:ln>
        </p:spPr>
        <p:txBody>
          <a:bodyPr anchorCtr="0" anchor="t" bIns="0" lIns="0" spcFirstLastPara="1" rIns="0" wrap="square" tIns="0">
            <a:spAutoFit/>
          </a:bodyPr>
          <a:lstStyle/>
          <a:p>
            <a:pPr indent="0" lvl="0" marL="0" marR="0" rtl="0" algn="just">
              <a:lnSpc>
                <a:spcPct val="92993"/>
              </a:lnSpc>
              <a:spcBef>
                <a:spcPts val="0"/>
              </a:spcBef>
              <a:spcAft>
                <a:spcPts val="0"/>
              </a:spcAft>
              <a:buNone/>
            </a:pPr>
            <a:r>
              <a:rPr b="0" i="0" lang="en" sz="3700" u="none" cap="none" strike="noStrike">
                <a:solidFill>
                  <a:srgbClr val="186AB4"/>
                </a:solidFill>
                <a:latin typeface="Chewy"/>
                <a:ea typeface="Chewy"/>
                <a:cs typeface="Chewy"/>
                <a:sym typeface="Chewy"/>
              </a:rPr>
              <a:t>RESOURCE</a:t>
            </a:r>
            <a:endParaRPr sz="700"/>
          </a:p>
          <a:p>
            <a:pPr indent="0" lvl="0" marL="0" marR="0" rtl="0" algn="just">
              <a:lnSpc>
                <a:spcPct val="92993"/>
              </a:lnSpc>
              <a:spcBef>
                <a:spcPts val="0"/>
              </a:spcBef>
              <a:spcAft>
                <a:spcPts val="0"/>
              </a:spcAft>
              <a:buNone/>
            </a:pPr>
            <a:r>
              <a:rPr b="0" i="0" lang="en" sz="3700" u="none" cap="none" strike="noStrike">
                <a:solidFill>
                  <a:srgbClr val="186AB4"/>
                </a:solidFill>
                <a:latin typeface="Chewy"/>
                <a:ea typeface="Chewy"/>
                <a:cs typeface="Chewy"/>
                <a:sym typeface="Chewy"/>
              </a:rPr>
              <a:t>PAGE</a:t>
            </a:r>
            <a:endParaRPr sz="700"/>
          </a:p>
        </p:txBody>
      </p:sp>
      <p:sp>
        <p:nvSpPr>
          <p:cNvPr id="628" name="Google Shape;628;p29"/>
          <p:cNvSpPr txBox="1"/>
          <p:nvPr/>
        </p:nvSpPr>
        <p:spPr>
          <a:xfrm>
            <a:off x="423784" y="1765871"/>
            <a:ext cx="21675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Use these design resources in your</a:t>
            </a:r>
            <a:endParaRPr sz="700"/>
          </a:p>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Canva Presentation.</a:t>
            </a:r>
            <a:endParaRPr sz="700"/>
          </a:p>
        </p:txBody>
      </p:sp>
      <p:sp>
        <p:nvSpPr>
          <p:cNvPr id="629" name="Google Shape;629;p29"/>
          <p:cNvSpPr txBox="1"/>
          <p:nvPr/>
        </p:nvSpPr>
        <p:spPr>
          <a:xfrm>
            <a:off x="423784" y="2334763"/>
            <a:ext cx="17985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This presentation template uses the following free fonts:</a:t>
            </a:r>
            <a:endParaRPr sz="700"/>
          </a:p>
        </p:txBody>
      </p:sp>
      <p:sp>
        <p:nvSpPr>
          <p:cNvPr id="630" name="Google Shape;630;p29"/>
          <p:cNvSpPr txBox="1"/>
          <p:nvPr/>
        </p:nvSpPr>
        <p:spPr>
          <a:xfrm>
            <a:off x="423784" y="2903655"/>
            <a:ext cx="1977000" cy="50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1" i="0" lang="en" sz="1000" u="none" cap="none" strike="noStrike">
                <a:solidFill>
                  <a:srgbClr val="186AB4"/>
                </a:solidFill>
                <a:latin typeface="Cabin"/>
                <a:ea typeface="Cabin"/>
                <a:cs typeface="Cabin"/>
                <a:sym typeface="Cabin"/>
              </a:rPr>
              <a:t>Titles: Chewy</a:t>
            </a:r>
            <a:endParaRPr sz="700"/>
          </a:p>
          <a:p>
            <a:pPr indent="0" lvl="1" marL="0" marR="0" rtl="0" algn="l">
              <a:lnSpc>
                <a:spcPct val="115000"/>
              </a:lnSpc>
              <a:spcBef>
                <a:spcPts val="0"/>
              </a:spcBef>
              <a:spcAft>
                <a:spcPts val="0"/>
              </a:spcAft>
              <a:buNone/>
            </a:pPr>
            <a:r>
              <a:rPr b="1" i="0" lang="en" sz="1000" u="none" cap="none" strike="noStrike">
                <a:solidFill>
                  <a:srgbClr val="186AB4"/>
                </a:solidFill>
                <a:latin typeface="Cabin"/>
                <a:ea typeface="Cabin"/>
                <a:cs typeface="Cabin"/>
                <a:sym typeface="Cabin"/>
              </a:rPr>
              <a:t>Headers: Courgette</a:t>
            </a:r>
            <a:endParaRPr sz="700"/>
          </a:p>
          <a:p>
            <a:pPr indent="0" lvl="1" marL="0" marR="0" rtl="0" algn="l">
              <a:lnSpc>
                <a:spcPct val="115000"/>
              </a:lnSpc>
              <a:spcBef>
                <a:spcPts val="0"/>
              </a:spcBef>
              <a:spcAft>
                <a:spcPts val="0"/>
              </a:spcAft>
              <a:buNone/>
            </a:pPr>
            <a:r>
              <a:rPr b="1" i="0" lang="en" sz="1000" u="none" cap="none" strike="noStrike">
                <a:solidFill>
                  <a:srgbClr val="186AB4"/>
                </a:solidFill>
                <a:latin typeface="Cabin"/>
                <a:ea typeface="Cabin"/>
                <a:cs typeface="Cabin"/>
                <a:sym typeface="Cabin"/>
              </a:rPr>
              <a:t>Body Copy: Cabin</a:t>
            </a:r>
            <a:endParaRPr sz="700"/>
          </a:p>
        </p:txBody>
      </p:sp>
      <p:sp>
        <p:nvSpPr>
          <p:cNvPr id="631" name="Google Shape;631;p29"/>
          <p:cNvSpPr txBox="1"/>
          <p:nvPr/>
        </p:nvSpPr>
        <p:spPr>
          <a:xfrm>
            <a:off x="423784" y="3682096"/>
            <a:ext cx="1977000" cy="861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You can find these fonts online too. Happy designing! </a:t>
            </a:r>
            <a:endParaRPr sz="700"/>
          </a:p>
          <a:p>
            <a:pPr indent="0" lvl="1" marL="0" marR="0" rtl="0" algn="l">
              <a:lnSpc>
                <a:spcPct val="115000"/>
              </a:lnSpc>
              <a:spcBef>
                <a:spcPts val="0"/>
              </a:spcBef>
              <a:spcAft>
                <a:spcPts val="0"/>
              </a:spcAft>
              <a:buNone/>
            </a:pPr>
            <a:r>
              <a:t/>
            </a:r>
            <a:endParaRPr b="0" i="0" sz="1000" u="none" cap="none" strike="noStrike">
              <a:solidFill>
                <a:srgbClr val="186AB4"/>
              </a:solidFill>
              <a:latin typeface="Cabin"/>
              <a:ea typeface="Cabin"/>
              <a:cs typeface="Cabin"/>
              <a:sym typeface="Cabin"/>
            </a:endParaRPr>
          </a:p>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Don't forget to delete this page</a:t>
            </a:r>
            <a:endParaRPr sz="700"/>
          </a:p>
          <a:p>
            <a:pPr indent="0" lvl="1" marL="0" marR="0" rtl="0" algn="l">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before presenting.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117" name="Shape 117"/>
        <p:cNvGrpSpPr/>
        <p:nvPr/>
      </p:nvGrpSpPr>
      <p:grpSpPr>
        <a:xfrm>
          <a:off x="0" y="0"/>
          <a:ext cx="0" cy="0"/>
          <a:chOff x="0" y="0"/>
          <a:chExt cx="0" cy="0"/>
        </a:xfrm>
      </p:grpSpPr>
      <p:sp>
        <p:nvSpPr>
          <p:cNvPr id="118" name="Google Shape;118;p12"/>
          <p:cNvSpPr/>
          <p:nvPr/>
        </p:nvSpPr>
        <p:spPr>
          <a:xfrm>
            <a:off x="5568311" y="2676726"/>
            <a:ext cx="4055641" cy="2774912"/>
          </a:xfrm>
          <a:custGeom>
            <a:rect b="b" l="l" r="r" t="t"/>
            <a:pathLst>
              <a:path extrusionOk="0" h="5549825" w="8111282">
                <a:moveTo>
                  <a:pt x="0" y="0"/>
                </a:moveTo>
                <a:lnTo>
                  <a:pt x="8111282" y="0"/>
                </a:lnTo>
                <a:lnTo>
                  <a:pt x="8111282" y="5549825"/>
                </a:lnTo>
                <a:lnTo>
                  <a:pt x="0" y="5549825"/>
                </a:lnTo>
                <a:lnTo>
                  <a:pt x="0" y="0"/>
                </a:lnTo>
                <a:close/>
              </a:path>
            </a:pathLst>
          </a:custGeom>
          <a:blipFill rotWithShape="1">
            <a:blip r:embed="rId3">
              <a:alphaModFix/>
            </a:blip>
            <a:stretch>
              <a:fillRect b="0" l="0" r="0" t="0"/>
            </a:stretch>
          </a:blipFill>
          <a:ln>
            <a:noFill/>
          </a:ln>
        </p:spPr>
      </p:sp>
      <p:sp>
        <p:nvSpPr>
          <p:cNvPr id="119" name="Google Shape;119;p12"/>
          <p:cNvSpPr txBox="1"/>
          <p:nvPr/>
        </p:nvSpPr>
        <p:spPr>
          <a:xfrm>
            <a:off x="3559364" y="2234575"/>
            <a:ext cx="2359200" cy="1727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186AB4"/>
                </a:solidFill>
                <a:latin typeface="Cabin"/>
                <a:ea typeface="Cabin"/>
                <a:cs typeface="Cabin"/>
                <a:sym typeface="Cabin"/>
              </a:rPr>
              <a:t>Click on the "PowerPoint" button below this presentation preview. Start editing your presentation.</a:t>
            </a:r>
            <a:endParaRPr sz="700"/>
          </a:p>
          <a:p>
            <a:pPr indent="0" lvl="0" marL="0" marR="0" rtl="0" algn="ctr">
              <a:lnSpc>
                <a:spcPct val="115000"/>
              </a:lnSpc>
              <a:spcBef>
                <a:spcPts val="0"/>
              </a:spcBef>
              <a:spcAft>
                <a:spcPts val="0"/>
              </a:spcAft>
              <a:buNone/>
            </a:pPr>
            <a:r>
              <a:rPr b="0" i="0" lang="en" sz="1100" u="sng" cap="none" strike="noStrike">
                <a:solidFill>
                  <a:srgbClr val="186AB4"/>
                </a:solidFill>
                <a:latin typeface="Cabin"/>
                <a:ea typeface="Cabin"/>
                <a:cs typeface="Cabin"/>
                <a:sym typeface="Cabin"/>
              </a:rPr>
              <a:t>Alternative:</a:t>
            </a:r>
            <a:r>
              <a:rPr b="0" i="0" lang="en" sz="1100" u="none" cap="none" strike="noStrike">
                <a:solidFill>
                  <a:srgbClr val="186AB4"/>
                </a:solidFill>
                <a:latin typeface="Cabin"/>
                <a:ea typeface="Cabin"/>
                <a:cs typeface="Cabin"/>
                <a:sym typeface="Cabin"/>
              </a:rPr>
              <a:t> From Canva template file, Click on the "Share" button on the top right corner in Canva and click on "More" at the bottom of the menu. Enter "PowerPoint" in the search bar and click on the PowerPoint icon to download.</a:t>
            </a:r>
            <a:endParaRPr sz="700"/>
          </a:p>
        </p:txBody>
      </p:sp>
      <p:sp>
        <p:nvSpPr>
          <p:cNvPr id="120" name="Google Shape;120;p12"/>
          <p:cNvSpPr txBox="1"/>
          <p:nvPr/>
        </p:nvSpPr>
        <p:spPr>
          <a:xfrm>
            <a:off x="6473735" y="2234576"/>
            <a:ext cx="2026500" cy="94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186AB4"/>
                </a:solidFill>
                <a:latin typeface="Cabin"/>
                <a:ea typeface="Cabin"/>
                <a:cs typeface="Cabin"/>
                <a:sym typeface="Cabin"/>
              </a:rPr>
              <a:t>Click on the "Canva" button under this presentation preview. Start editing your presentation. You need to sign in to your Canva account.</a:t>
            </a:r>
            <a:endParaRPr sz="700"/>
          </a:p>
        </p:txBody>
      </p:sp>
      <p:sp>
        <p:nvSpPr>
          <p:cNvPr id="121" name="Google Shape;121;p12"/>
          <p:cNvSpPr txBox="1"/>
          <p:nvPr/>
        </p:nvSpPr>
        <p:spPr>
          <a:xfrm>
            <a:off x="514350" y="659610"/>
            <a:ext cx="8115300" cy="633295"/>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HOW TO USE THIS PRESENTATION</a:t>
            </a:r>
            <a:endParaRPr sz="700"/>
          </a:p>
        </p:txBody>
      </p:sp>
      <p:sp>
        <p:nvSpPr>
          <p:cNvPr id="122" name="Google Shape;122;p12"/>
          <p:cNvSpPr txBox="1"/>
          <p:nvPr/>
        </p:nvSpPr>
        <p:spPr>
          <a:xfrm>
            <a:off x="514350" y="2234576"/>
            <a:ext cx="2462400" cy="211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186AB4"/>
                </a:solidFill>
                <a:latin typeface="Cabin"/>
                <a:ea typeface="Cabin"/>
                <a:cs typeface="Cabin"/>
                <a:sym typeface="Cabin"/>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rPr b="0" i="0" lang="en" sz="1100" u="sng" cap="none" strike="noStrike">
                <a:solidFill>
                  <a:srgbClr val="186AB4"/>
                </a:solidFill>
                <a:latin typeface="Cabin"/>
                <a:ea typeface="Cabin"/>
                <a:cs typeface="Cabin"/>
                <a:sym typeface="Cabin"/>
              </a:rPr>
              <a:t>Alternative:</a:t>
            </a:r>
            <a:r>
              <a:rPr b="0" i="0" lang="en" sz="1100" u="none" cap="none" strike="noStrike">
                <a:solidFill>
                  <a:srgbClr val="186AB4"/>
                </a:solidFill>
                <a:latin typeface="Cabin"/>
                <a:ea typeface="Cabin"/>
                <a:cs typeface="Cabin"/>
                <a:sym typeface="Cabin"/>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23" name="Google Shape;123;p12"/>
          <p:cNvSpPr txBox="1"/>
          <p:nvPr/>
        </p:nvSpPr>
        <p:spPr>
          <a:xfrm>
            <a:off x="787607" y="1659828"/>
            <a:ext cx="1915851"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Google Slides</a:t>
            </a:r>
            <a:endParaRPr sz="700"/>
          </a:p>
        </p:txBody>
      </p:sp>
      <p:sp>
        <p:nvSpPr>
          <p:cNvPr id="124" name="Google Shape;124;p12"/>
          <p:cNvSpPr txBox="1"/>
          <p:nvPr/>
        </p:nvSpPr>
        <p:spPr>
          <a:xfrm>
            <a:off x="3909704" y="1659828"/>
            <a:ext cx="1658607"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PowerPoint</a:t>
            </a:r>
            <a:endParaRPr sz="700"/>
          </a:p>
        </p:txBody>
      </p:sp>
      <p:sp>
        <p:nvSpPr>
          <p:cNvPr id="125" name="Google Shape;125;p12"/>
          <p:cNvSpPr txBox="1"/>
          <p:nvPr/>
        </p:nvSpPr>
        <p:spPr>
          <a:xfrm>
            <a:off x="6774558" y="1691432"/>
            <a:ext cx="1424751"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Canva</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635" name="Shape 635"/>
        <p:cNvGrpSpPr/>
        <p:nvPr/>
      </p:nvGrpSpPr>
      <p:grpSpPr>
        <a:xfrm>
          <a:off x="0" y="0"/>
          <a:ext cx="0" cy="0"/>
          <a:chOff x="0" y="0"/>
          <a:chExt cx="0" cy="0"/>
        </a:xfrm>
      </p:grpSpPr>
      <p:sp>
        <p:nvSpPr>
          <p:cNvPr id="636" name="Google Shape;636;p30"/>
          <p:cNvSpPr/>
          <p:nvPr/>
        </p:nvSpPr>
        <p:spPr>
          <a:xfrm>
            <a:off x="-783350" y="-1137700"/>
            <a:ext cx="10835640" cy="7413859"/>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637" name="Google Shape;637;p30"/>
          <p:cNvGrpSpPr/>
          <p:nvPr/>
        </p:nvGrpSpPr>
        <p:grpSpPr>
          <a:xfrm>
            <a:off x="2063093" y="521165"/>
            <a:ext cx="5017814" cy="4044876"/>
            <a:chOff x="0" y="-150115"/>
            <a:chExt cx="13380837" cy="10786336"/>
          </a:xfrm>
        </p:grpSpPr>
        <p:grpSp>
          <p:nvGrpSpPr>
            <p:cNvPr id="638" name="Google Shape;638;p30"/>
            <p:cNvGrpSpPr/>
            <p:nvPr/>
          </p:nvGrpSpPr>
          <p:grpSpPr>
            <a:xfrm>
              <a:off x="418241" y="240243"/>
              <a:ext cx="12962596" cy="10395978"/>
              <a:chOff x="0" y="-38100"/>
              <a:chExt cx="3289972" cy="2638552"/>
            </a:xfrm>
          </p:grpSpPr>
          <p:sp>
            <p:nvSpPr>
              <p:cNvPr id="639" name="Google Shape;639;p30"/>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0" name="Google Shape;640;p30"/>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41" name="Google Shape;641;p30"/>
            <p:cNvGrpSpPr/>
            <p:nvPr/>
          </p:nvGrpSpPr>
          <p:grpSpPr>
            <a:xfrm>
              <a:off x="0" y="-150115"/>
              <a:ext cx="12962596" cy="10395978"/>
              <a:chOff x="0" y="-38100"/>
              <a:chExt cx="3289972" cy="2638552"/>
            </a:xfrm>
          </p:grpSpPr>
          <p:sp>
            <p:nvSpPr>
              <p:cNvPr id="642" name="Google Shape;642;p30"/>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3" name="Google Shape;643;p30"/>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644" name="Google Shape;644;p30"/>
          <p:cNvSpPr/>
          <p:nvPr/>
        </p:nvSpPr>
        <p:spPr>
          <a:xfrm>
            <a:off x="3315157" y="1040151"/>
            <a:ext cx="2289685" cy="572421"/>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sp>
        <p:nvSpPr>
          <p:cNvPr id="645" name="Google Shape;645;p30"/>
          <p:cNvSpPr txBox="1"/>
          <p:nvPr/>
        </p:nvSpPr>
        <p:spPr>
          <a:xfrm>
            <a:off x="2325155" y="1984152"/>
            <a:ext cx="43509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900" u="none" cap="none" strike="noStrike">
                <a:solidFill>
                  <a:srgbClr val="186AB4"/>
                </a:solidFill>
                <a:latin typeface="Courgette"/>
                <a:ea typeface="Courgette"/>
                <a:cs typeface="Courgette"/>
                <a:sym typeface="Courgette"/>
              </a:rPr>
              <a:t>This presentation template is free for everyone to use thanks to the following:</a:t>
            </a:r>
            <a:endParaRPr sz="700"/>
          </a:p>
        </p:txBody>
      </p:sp>
      <p:sp>
        <p:nvSpPr>
          <p:cNvPr id="646" name="Google Shape;646;p30"/>
          <p:cNvSpPr txBox="1"/>
          <p:nvPr/>
        </p:nvSpPr>
        <p:spPr>
          <a:xfrm>
            <a:off x="2510434" y="3040338"/>
            <a:ext cx="4018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SlidesCarnival for the presentation template</a:t>
            </a:r>
            <a:endParaRPr sz="700"/>
          </a:p>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Pexels for the photos</a:t>
            </a:r>
            <a:endParaRPr sz="700"/>
          </a:p>
        </p:txBody>
      </p:sp>
      <p:sp>
        <p:nvSpPr>
          <p:cNvPr id="647" name="Google Shape;647;p30"/>
          <p:cNvSpPr txBox="1"/>
          <p:nvPr/>
        </p:nvSpPr>
        <p:spPr>
          <a:xfrm>
            <a:off x="3254388" y="3762762"/>
            <a:ext cx="2530449" cy="32971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Happy designing!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129" name="Shape 129"/>
        <p:cNvGrpSpPr/>
        <p:nvPr/>
      </p:nvGrpSpPr>
      <p:grpSpPr>
        <a:xfrm>
          <a:off x="0" y="0"/>
          <a:ext cx="0" cy="0"/>
          <a:chOff x="0" y="0"/>
          <a:chExt cx="0" cy="0"/>
        </a:xfrm>
      </p:grpSpPr>
      <p:sp>
        <p:nvSpPr>
          <p:cNvPr id="130" name="Google Shape;130;p13"/>
          <p:cNvSpPr/>
          <p:nvPr/>
        </p:nvSpPr>
        <p:spPr>
          <a:xfrm>
            <a:off x="-99600" y="-529175"/>
            <a:ext cx="10104120" cy="6913345"/>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131" name="Google Shape;131;p13"/>
          <p:cNvGrpSpPr/>
          <p:nvPr/>
        </p:nvGrpSpPr>
        <p:grpSpPr>
          <a:xfrm>
            <a:off x="488831" y="1877463"/>
            <a:ext cx="2330496" cy="1869053"/>
            <a:chOff x="0" y="-38100"/>
            <a:chExt cx="3289972" cy="2638552"/>
          </a:xfrm>
        </p:grpSpPr>
        <p:sp>
          <p:nvSpPr>
            <p:cNvPr id="132" name="Google Shape;132;p13"/>
            <p:cNvSpPr/>
            <p:nvPr/>
          </p:nvSpPr>
          <p:spPr>
            <a:xfrm>
              <a:off x="0" y="0"/>
              <a:ext cx="3289972" cy="2600452"/>
            </a:xfrm>
            <a:custGeom>
              <a:rect b="b" l="l" r="r" t="t"/>
              <a:pathLst>
                <a:path extrusionOk="0" h="2600452" w="3289972">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3" name="Google Shape;133;p13"/>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4" name="Google Shape;134;p13"/>
          <p:cNvGrpSpPr/>
          <p:nvPr/>
        </p:nvGrpSpPr>
        <p:grpSpPr>
          <a:xfrm>
            <a:off x="3444349" y="1877463"/>
            <a:ext cx="2330496" cy="1869053"/>
            <a:chOff x="0" y="-38100"/>
            <a:chExt cx="3289972" cy="2638552"/>
          </a:xfrm>
        </p:grpSpPr>
        <p:sp>
          <p:nvSpPr>
            <p:cNvPr id="135" name="Google Shape;135;p13"/>
            <p:cNvSpPr/>
            <p:nvPr/>
          </p:nvSpPr>
          <p:spPr>
            <a:xfrm>
              <a:off x="0" y="0"/>
              <a:ext cx="3289972" cy="2600452"/>
            </a:xfrm>
            <a:custGeom>
              <a:rect b="b" l="l" r="r" t="t"/>
              <a:pathLst>
                <a:path extrusionOk="0" h="2600452" w="3289972">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6" name="Google Shape;136;p13"/>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7" name="Google Shape;137;p13"/>
          <p:cNvGrpSpPr/>
          <p:nvPr/>
        </p:nvGrpSpPr>
        <p:grpSpPr>
          <a:xfrm>
            <a:off x="6490127" y="1877463"/>
            <a:ext cx="2330496" cy="1869053"/>
            <a:chOff x="0" y="-38100"/>
            <a:chExt cx="3289972" cy="2638552"/>
          </a:xfrm>
        </p:grpSpPr>
        <p:sp>
          <p:nvSpPr>
            <p:cNvPr id="138" name="Google Shape;138;p13"/>
            <p:cNvSpPr/>
            <p:nvPr/>
          </p:nvSpPr>
          <p:spPr>
            <a:xfrm>
              <a:off x="0" y="0"/>
              <a:ext cx="3289972" cy="2600452"/>
            </a:xfrm>
            <a:custGeom>
              <a:rect b="b" l="l" r="r" t="t"/>
              <a:pathLst>
                <a:path extrusionOk="0" h="2600452" w="3289972">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9" name="Google Shape;139;p13"/>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0" name="Google Shape;140;p13"/>
          <p:cNvGrpSpPr/>
          <p:nvPr/>
        </p:nvGrpSpPr>
        <p:grpSpPr>
          <a:xfrm>
            <a:off x="413637" y="1807282"/>
            <a:ext cx="2330496" cy="1869053"/>
            <a:chOff x="0" y="-38100"/>
            <a:chExt cx="3289972" cy="2638552"/>
          </a:xfrm>
        </p:grpSpPr>
        <p:sp>
          <p:nvSpPr>
            <p:cNvPr id="141" name="Google Shape;141;p13"/>
            <p:cNvSpPr/>
            <p:nvPr/>
          </p:nvSpPr>
          <p:spPr>
            <a:xfrm>
              <a:off x="0" y="0"/>
              <a:ext cx="3289972" cy="2600452"/>
            </a:xfrm>
            <a:custGeom>
              <a:rect b="b" l="l" r="r" t="t"/>
              <a:pathLst>
                <a:path extrusionOk="0" h="2600452" w="3289972">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2" name="Google Shape;142;p13"/>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3" name="Google Shape;143;p13"/>
          <p:cNvGrpSpPr/>
          <p:nvPr/>
        </p:nvGrpSpPr>
        <p:grpSpPr>
          <a:xfrm>
            <a:off x="3369156" y="1807282"/>
            <a:ext cx="2330496" cy="1869053"/>
            <a:chOff x="0" y="-38100"/>
            <a:chExt cx="3289972" cy="2638552"/>
          </a:xfrm>
        </p:grpSpPr>
        <p:sp>
          <p:nvSpPr>
            <p:cNvPr id="144" name="Google Shape;144;p13"/>
            <p:cNvSpPr/>
            <p:nvPr/>
          </p:nvSpPr>
          <p:spPr>
            <a:xfrm>
              <a:off x="0" y="0"/>
              <a:ext cx="3289972" cy="2600452"/>
            </a:xfrm>
            <a:custGeom>
              <a:rect b="b" l="l" r="r" t="t"/>
              <a:pathLst>
                <a:path extrusionOk="0" h="2600452" w="3289972">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13"/>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6" name="Google Shape;146;p13"/>
          <p:cNvGrpSpPr/>
          <p:nvPr/>
        </p:nvGrpSpPr>
        <p:grpSpPr>
          <a:xfrm>
            <a:off x="6414933" y="1807282"/>
            <a:ext cx="2330496" cy="1869053"/>
            <a:chOff x="0" y="-38100"/>
            <a:chExt cx="3289972" cy="2638552"/>
          </a:xfrm>
        </p:grpSpPr>
        <p:sp>
          <p:nvSpPr>
            <p:cNvPr id="147" name="Google Shape;147;p13"/>
            <p:cNvSpPr/>
            <p:nvPr/>
          </p:nvSpPr>
          <p:spPr>
            <a:xfrm>
              <a:off x="0" y="0"/>
              <a:ext cx="3289972" cy="2600452"/>
            </a:xfrm>
            <a:custGeom>
              <a:rect b="b" l="l" r="r" t="t"/>
              <a:pathLst>
                <a:path extrusionOk="0" h="2600452" w="3289972">
                  <a:moveTo>
                    <a:pt x="53152" y="0"/>
                  </a:moveTo>
                  <a:lnTo>
                    <a:pt x="3236820" y="0"/>
                  </a:lnTo>
                  <a:cubicBezTo>
                    <a:pt x="3266175" y="0"/>
                    <a:pt x="3289972" y="23797"/>
                    <a:pt x="3289972" y="53152"/>
                  </a:cubicBezTo>
                  <a:lnTo>
                    <a:pt x="3289972" y="2547300"/>
                  </a:lnTo>
                  <a:cubicBezTo>
                    <a:pt x="3289972" y="2576655"/>
                    <a:pt x="3266175" y="2600452"/>
                    <a:pt x="3236820" y="2600452"/>
                  </a:cubicBezTo>
                  <a:lnTo>
                    <a:pt x="53152" y="2600452"/>
                  </a:lnTo>
                  <a:cubicBezTo>
                    <a:pt x="23797" y="2600452"/>
                    <a:pt x="0" y="2576655"/>
                    <a:pt x="0" y="2547300"/>
                  </a:cubicBezTo>
                  <a:lnTo>
                    <a:pt x="0" y="53152"/>
                  </a:lnTo>
                  <a:cubicBezTo>
                    <a:pt x="0" y="23797"/>
                    <a:pt x="23797" y="0"/>
                    <a:pt x="53152"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3"/>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9" name="Google Shape;149;p13"/>
          <p:cNvSpPr txBox="1"/>
          <p:nvPr/>
        </p:nvSpPr>
        <p:spPr>
          <a:xfrm>
            <a:off x="4042730" y="2122561"/>
            <a:ext cx="1058540" cy="630493"/>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02</a:t>
            </a:r>
            <a:endParaRPr sz="700"/>
          </a:p>
        </p:txBody>
      </p:sp>
      <p:sp>
        <p:nvSpPr>
          <p:cNvPr id="150" name="Google Shape;150;p13"/>
          <p:cNvSpPr txBox="1"/>
          <p:nvPr/>
        </p:nvSpPr>
        <p:spPr>
          <a:xfrm>
            <a:off x="1835140" y="628650"/>
            <a:ext cx="5473720" cy="630493"/>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AGENDA PAGE</a:t>
            </a:r>
            <a:endParaRPr sz="700"/>
          </a:p>
        </p:txBody>
      </p:sp>
      <p:sp>
        <p:nvSpPr>
          <p:cNvPr id="151" name="Google Shape;151;p13"/>
          <p:cNvSpPr txBox="1"/>
          <p:nvPr/>
        </p:nvSpPr>
        <p:spPr>
          <a:xfrm>
            <a:off x="730376" y="2767342"/>
            <a:ext cx="1772210"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an agenda</a:t>
            </a:r>
            <a:endParaRPr sz="700"/>
          </a:p>
        </p:txBody>
      </p:sp>
      <p:sp>
        <p:nvSpPr>
          <p:cNvPr id="152" name="Google Shape;152;p13"/>
          <p:cNvSpPr txBox="1"/>
          <p:nvPr/>
        </p:nvSpPr>
        <p:spPr>
          <a:xfrm>
            <a:off x="880722" y="3163952"/>
            <a:ext cx="14715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you want to discuss.</a:t>
            </a:r>
            <a:endParaRPr sz="700"/>
          </a:p>
        </p:txBody>
      </p:sp>
      <p:sp>
        <p:nvSpPr>
          <p:cNvPr id="153" name="Google Shape;153;p13"/>
          <p:cNvSpPr txBox="1"/>
          <p:nvPr/>
        </p:nvSpPr>
        <p:spPr>
          <a:xfrm>
            <a:off x="6882019" y="3162058"/>
            <a:ext cx="14715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you want to discuss.</a:t>
            </a:r>
            <a:endParaRPr sz="700"/>
          </a:p>
        </p:txBody>
      </p:sp>
      <p:sp>
        <p:nvSpPr>
          <p:cNvPr id="154" name="Google Shape;154;p13"/>
          <p:cNvSpPr txBox="1"/>
          <p:nvPr/>
        </p:nvSpPr>
        <p:spPr>
          <a:xfrm>
            <a:off x="1087211" y="2122561"/>
            <a:ext cx="1058540" cy="630493"/>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01</a:t>
            </a:r>
            <a:endParaRPr sz="700"/>
          </a:p>
        </p:txBody>
      </p:sp>
      <p:sp>
        <p:nvSpPr>
          <p:cNvPr id="155" name="Google Shape;155;p13"/>
          <p:cNvSpPr txBox="1"/>
          <p:nvPr/>
        </p:nvSpPr>
        <p:spPr>
          <a:xfrm>
            <a:off x="6731674" y="2752293"/>
            <a:ext cx="1772210"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an agenda</a:t>
            </a:r>
            <a:endParaRPr sz="700"/>
          </a:p>
        </p:txBody>
      </p:sp>
      <p:sp>
        <p:nvSpPr>
          <p:cNvPr id="156" name="Google Shape;156;p13"/>
          <p:cNvSpPr txBox="1"/>
          <p:nvPr/>
        </p:nvSpPr>
        <p:spPr>
          <a:xfrm>
            <a:off x="7088508" y="2107513"/>
            <a:ext cx="1058540" cy="630493"/>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03</a:t>
            </a:r>
            <a:endParaRPr sz="700"/>
          </a:p>
        </p:txBody>
      </p:sp>
      <p:sp>
        <p:nvSpPr>
          <p:cNvPr id="157" name="Google Shape;157;p13"/>
          <p:cNvSpPr txBox="1"/>
          <p:nvPr/>
        </p:nvSpPr>
        <p:spPr>
          <a:xfrm>
            <a:off x="3836241" y="3163952"/>
            <a:ext cx="14715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you want to discuss.</a:t>
            </a:r>
            <a:endParaRPr sz="700"/>
          </a:p>
        </p:txBody>
      </p:sp>
      <p:sp>
        <p:nvSpPr>
          <p:cNvPr id="158" name="Google Shape;158;p13"/>
          <p:cNvSpPr txBox="1"/>
          <p:nvPr/>
        </p:nvSpPr>
        <p:spPr>
          <a:xfrm>
            <a:off x="3685895" y="2767342"/>
            <a:ext cx="1772210"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an agenda</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162" name="Shape 162"/>
        <p:cNvGrpSpPr/>
        <p:nvPr/>
      </p:nvGrpSpPr>
      <p:grpSpPr>
        <a:xfrm>
          <a:off x="0" y="0"/>
          <a:ext cx="0" cy="0"/>
          <a:chOff x="0" y="0"/>
          <a:chExt cx="0" cy="0"/>
        </a:xfrm>
      </p:grpSpPr>
      <p:sp>
        <p:nvSpPr>
          <p:cNvPr id="163" name="Google Shape;163;p14"/>
          <p:cNvSpPr/>
          <p:nvPr/>
        </p:nvSpPr>
        <p:spPr>
          <a:xfrm>
            <a:off x="-481174" y="-1356600"/>
            <a:ext cx="10798051" cy="7388140"/>
          </a:xfrm>
          <a:custGeom>
            <a:rect b="b" l="l" r="r" t="t"/>
            <a:pathLst>
              <a:path extrusionOk="0" h="12683503" w="18537427">
                <a:moveTo>
                  <a:pt x="0" y="0"/>
                </a:moveTo>
                <a:lnTo>
                  <a:pt x="18537427" y="0"/>
                </a:lnTo>
                <a:lnTo>
                  <a:pt x="18537427" y="12683503"/>
                </a:lnTo>
                <a:lnTo>
                  <a:pt x="0" y="12683503"/>
                </a:lnTo>
                <a:lnTo>
                  <a:pt x="0" y="0"/>
                </a:lnTo>
                <a:close/>
              </a:path>
            </a:pathLst>
          </a:custGeom>
          <a:blipFill rotWithShape="1">
            <a:blip r:embed="rId3">
              <a:alphaModFix/>
            </a:blip>
            <a:stretch>
              <a:fillRect b="0" l="0" r="0" t="0"/>
            </a:stretch>
          </a:blipFill>
          <a:ln>
            <a:noFill/>
          </a:ln>
        </p:spPr>
      </p:sp>
      <p:grpSp>
        <p:nvGrpSpPr>
          <p:cNvPr id="164" name="Google Shape;164;p14"/>
          <p:cNvGrpSpPr/>
          <p:nvPr/>
        </p:nvGrpSpPr>
        <p:grpSpPr>
          <a:xfrm>
            <a:off x="432504" y="854070"/>
            <a:ext cx="4384831" cy="3516627"/>
            <a:chOff x="0" y="-38100"/>
            <a:chExt cx="3289972" cy="2638552"/>
          </a:xfrm>
        </p:grpSpPr>
        <p:sp>
          <p:nvSpPr>
            <p:cNvPr id="165" name="Google Shape;165;p14"/>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6" name="Google Shape;166;p14"/>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7" name="Google Shape;167;p14"/>
          <p:cNvGrpSpPr/>
          <p:nvPr/>
        </p:nvGrpSpPr>
        <p:grpSpPr>
          <a:xfrm>
            <a:off x="291026" y="722024"/>
            <a:ext cx="4384831" cy="3516627"/>
            <a:chOff x="0" y="-38100"/>
            <a:chExt cx="3289972" cy="2638552"/>
          </a:xfrm>
        </p:grpSpPr>
        <p:sp>
          <p:nvSpPr>
            <p:cNvPr id="168" name="Google Shape;168;p14"/>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14"/>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0" name="Google Shape;170;p14"/>
          <p:cNvSpPr txBox="1"/>
          <p:nvPr/>
        </p:nvSpPr>
        <p:spPr>
          <a:xfrm>
            <a:off x="886973" y="2528626"/>
            <a:ext cx="3334416" cy="624422"/>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3600" u="none" cap="none" strike="noStrike">
                <a:solidFill>
                  <a:srgbClr val="186AB4"/>
                </a:solidFill>
                <a:latin typeface="Courgette"/>
                <a:ea typeface="Courgette"/>
                <a:cs typeface="Courgette"/>
                <a:sym typeface="Courgette"/>
              </a:rPr>
              <a:t>Add an agenda</a:t>
            </a:r>
            <a:endParaRPr sz="700"/>
          </a:p>
        </p:txBody>
      </p:sp>
      <p:sp>
        <p:nvSpPr>
          <p:cNvPr id="171" name="Google Shape;171;p14"/>
          <p:cNvSpPr txBox="1"/>
          <p:nvPr/>
        </p:nvSpPr>
        <p:spPr>
          <a:xfrm>
            <a:off x="1169848" y="3286068"/>
            <a:ext cx="27687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900" u="none" cap="none" strike="noStrike">
                <a:solidFill>
                  <a:srgbClr val="186AB4"/>
                </a:solidFill>
                <a:latin typeface="Cabin"/>
                <a:ea typeface="Cabin"/>
                <a:cs typeface="Cabin"/>
                <a:sym typeface="Cabin"/>
              </a:rPr>
              <a:t>Elaborate on what</a:t>
            </a:r>
            <a:endParaRPr sz="700"/>
          </a:p>
          <a:p>
            <a:pPr indent="0" lvl="1" marL="0" marR="0" rtl="0" algn="ctr">
              <a:lnSpc>
                <a:spcPct val="115000"/>
              </a:lnSpc>
              <a:spcBef>
                <a:spcPts val="0"/>
              </a:spcBef>
              <a:spcAft>
                <a:spcPts val="0"/>
              </a:spcAft>
              <a:buNone/>
            </a:pPr>
            <a:r>
              <a:rPr b="0" i="0" lang="en" sz="1900" u="none" cap="none" strike="noStrike">
                <a:solidFill>
                  <a:srgbClr val="186AB4"/>
                </a:solidFill>
                <a:latin typeface="Cabin"/>
                <a:ea typeface="Cabin"/>
                <a:cs typeface="Cabin"/>
                <a:sym typeface="Cabin"/>
              </a:rPr>
              <a:t>you want to discuss.</a:t>
            </a:r>
            <a:endParaRPr sz="700"/>
          </a:p>
        </p:txBody>
      </p:sp>
      <p:sp>
        <p:nvSpPr>
          <p:cNvPr id="172" name="Google Shape;172;p14"/>
          <p:cNvSpPr txBox="1"/>
          <p:nvPr/>
        </p:nvSpPr>
        <p:spPr>
          <a:xfrm>
            <a:off x="1558358" y="1314480"/>
            <a:ext cx="1991646" cy="1187017"/>
          </a:xfrm>
          <a:prstGeom prst="rect">
            <a:avLst/>
          </a:prstGeom>
          <a:noFill/>
          <a:ln>
            <a:noFill/>
          </a:ln>
        </p:spPr>
        <p:txBody>
          <a:bodyPr anchorCtr="0" anchor="t" bIns="0" lIns="0" spcFirstLastPara="1" rIns="0" wrap="square" tIns="0">
            <a:spAutoFit/>
          </a:bodyPr>
          <a:lstStyle/>
          <a:p>
            <a:pPr indent="0" lvl="0" marL="0" marR="0" rtl="0" algn="ctr">
              <a:lnSpc>
                <a:spcPct val="93003"/>
              </a:lnSpc>
              <a:spcBef>
                <a:spcPts val="0"/>
              </a:spcBef>
              <a:spcAft>
                <a:spcPts val="0"/>
              </a:spcAft>
              <a:buNone/>
            </a:pPr>
            <a:r>
              <a:rPr b="0" i="0" lang="en" sz="9200" u="none" cap="none" strike="noStrike">
                <a:solidFill>
                  <a:srgbClr val="186AB4"/>
                </a:solidFill>
                <a:latin typeface="Chewy"/>
                <a:ea typeface="Chewy"/>
                <a:cs typeface="Chewy"/>
                <a:sym typeface="Chewy"/>
              </a:rPr>
              <a:t>01</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176" name="Shape 176"/>
        <p:cNvGrpSpPr/>
        <p:nvPr/>
      </p:nvGrpSpPr>
      <p:grpSpPr>
        <a:xfrm>
          <a:off x="0" y="0"/>
          <a:ext cx="0" cy="0"/>
          <a:chOff x="0" y="0"/>
          <a:chExt cx="0" cy="0"/>
        </a:xfrm>
      </p:grpSpPr>
      <p:grpSp>
        <p:nvGrpSpPr>
          <p:cNvPr id="177" name="Google Shape;177;p15"/>
          <p:cNvGrpSpPr/>
          <p:nvPr/>
        </p:nvGrpSpPr>
        <p:grpSpPr>
          <a:xfrm>
            <a:off x="3068547" y="253963"/>
            <a:ext cx="3143250" cy="3143250"/>
            <a:chOff x="0" y="0"/>
            <a:chExt cx="808669" cy="808669"/>
          </a:xfrm>
        </p:grpSpPr>
        <p:sp>
          <p:nvSpPr>
            <p:cNvPr id="178" name="Google Shape;178;p15"/>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9" name="Google Shape;179;p15"/>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0" name="Google Shape;180;p15"/>
          <p:cNvSpPr/>
          <p:nvPr/>
        </p:nvSpPr>
        <p:spPr>
          <a:xfrm>
            <a:off x="-500075" y="-1133950"/>
            <a:ext cx="10835640" cy="7413859"/>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181" name="Google Shape;181;p15"/>
          <p:cNvGrpSpPr/>
          <p:nvPr/>
        </p:nvGrpSpPr>
        <p:grpSpPr>
          <a:xfrm>
            <a:off x="2511988" y="3004066"/>
            <a:ext cx="4202988" cy="1869053"/>
            <a:chOff x="0" y="-38100"/>
            <a:chExt cx="5933379" cy="2638552"/>
          </a:xfrm>
        </p:grpSpPr>
        <p:sp>
          <p:nvSpPr>
            <p:cNvPr id="182" name="Google Shape;182;p15"/>
            <p:cNvSpPr/>
            <p:nvPr/>
          </p:nvSpPr>
          <p:spPr>
            <a:xfrm>
              <a:off x="0" y="0"/>
              <a:ext cx="5933379" cy="2600452"/>
            </a:xfrm>
            <a:custGeom>
              <a:rect b="b" l="l" r="r" t="t"/>
              <a:pathLst>
                <a:path extrusionOk="0" h="2600452" w="5933379">
                  <a:moveTo>
                    <a:pt x="29472" y="0"/>
                  </a:moveTo>
                  <a:lnTo>
                    <a:pt x="5903907" y="0"/>
                  </a:lnTo>
                  <a:cubicBezTo>
                    <a:pt x="5911724" y="0"/>
                    <a:pt x="5919220" y="3105"/>
                    <a:pt x="5924747" y="8632"/>
                  </a:cubicBezTo>
                  <a:cubicBezTo>
                    <a:pt x="5930274" y="14159"/>
                    <a:pt x="5933379" y="21656"/>
                    <a:pt x="5933379" y="29472"/>
                  </a:cubicBezTo>
                  <a:lnTo>
                    <a:pt x="5933379" y="2570980"/>
                  </a:lnTo>
                  <a:cubicBezTo>
                    <a:pt x="5933379" y="2587257"/>
                    <a:pt x="5920184" y="2600452"/>
                    <a:pt x="5903907" y="2600452"/>
                  </a:cubicBezTo>
                  <a:lnTo>
                    <a:pt x="29472" y="2600452"/>
                  </a:lnTo>
                  <a:cubicBezTo>
                    <a:pt x="13195" y="2600452"/>
                    <a:pt x="0" y="2587257"/>
                    <a:pt x="0" y="2570980"/>
                  </a:cubicBezTo>
                  <a:lnTo>
                    <a:pt x="0" y="29472"/>
                  </a:lnTo>
                  <a:cubicBezTo>
                    <a:pt x="0" y="13195"/>
                    <a:pt x="13195" y="0"/>
                    <a:pt x="29472"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3" name="Google Shape;183;p15"/>
            <p:cNvSpPr txBox="1"/>
            <p:nvPr/>
          </p:nvSpPr>
          <p:spPr>
            <a:xfrm>
              <a:off x="0" y="-38100"/>
              <a:ext cx="5933379"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4" name="Google Shape;184;p15"/>
          <p:cNvGrpSpPr/>
          <p:nvPr/>
        </p:nvGrpSpPr>
        <p:grpSpPr>
          <a:xfrm>
            <a:off x="2429025" y="2933885"/>
            <a:ext cx="4210758" cy="1869053"/>
            <a:chOff x="0" y="-38100"/>
            <a:chExt cx="5944348" cy="2638552"/>
          </a:xfrm>
        </p:grpSpPr>
        <p:sp>
          <p:nvSpPr>
            <p:cNvPr id="185" name="Google Shape;185;p15"/>
            <p:cNvSpPr/>
            <p:nvPr/>
          </p:nvSpPr>
          <p:spPr>
            <a:xfrm>
              <a:off x="0" y="0"/>
              <a:ext cx="5944348" cy="2600452"/>
            </a:xfrm>
            <a:custGeom>
              <a:rect b="b" l="l" r="r" t="t"/>
              <a:pathLst>
                <a:path extrusionOk="0" h="2600452" w="5944348">
                  <a:moveTo>
                    <a:pt x="29418" y="0"/>
                  </a:moveTo>
                  <a:lnTo>
                    <a:pt x="5914930" y="0"/>
                  </a:lnTo>
                  <a:cubicBezTo>
                    <a:pt x="5922732" y="0"/>
                    <a:pt x="5930215" y="3099"/>
                    <a:pt x="5935732" y="8616"/>
                  </a:cubicBezTo>
                  <a:cubicBezTo>
                    <a:pt x="5941249" y="14133"/>
                    <a:pt x="5944348" y="21616"/>
                    <a:pt x="5944348" y="29418"/>
                  </a:cubicBezTo>
                  <a:lnTo>
                    <a:pt x="5944348" y="2571034"/>
                  </a:lnTo>
                  <a:cubicBezTo>
                    <a:pt x="5944348" y="2587281"/>
                    <a:pt x="5931177" y="2600452"/>
                    <a:pt x="5914930" y="2600452"/>
                  </a:cubicBezTo>
                  <a:lnTo>
                    <a:pt x="29418" y="2600452"/>
                  </a:lnTo>
                  <a:cubicBezTo>
                    <a:pt x="13171" y="2600452"/>
                    <a:pt x="0" y="2587281"/>
                    <a:pt x="0" y="2571034"/>
                  </a:cubicBezTo>
                  <a:lnTo>
                    <a:pt x="0" y="29418"/>
                  </a:lnTo>
                  <a:cubicBezTo>
                    <a:pt x="0" y="13171"/>
                    <a:pt x="13171" y="0"/>
                    <a:pt x="29418"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6" name="Google Shape;186;p15"/>
            <p:cNvSpPr txBox="1"/>
            <p:nvPr/>
          </p:nvSpPr>
          <p:spPr>
            <a:xfrm>
              <a:off x="0" y="-38100"/>
              <a:ext cx="5944348"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7" name="Google Shape;187;p15"/>
          <p:cNvGrpSpPr/>
          <p:nvPr/>
        </p:nvGrpSpPr>
        <p:grpSpPr>
          <a:xfrm>
            <a:off x="2992347" y="177763"/>
            <a:ext cx="3143250" cy="3143250"/>
            <a:chOff x="0" y="0"/>
            <a:chExt cx="808669" cy="808669"/>
          </a:xfrm>
        </p:grpSpPr>
        <p:sp>
          <p:nvSpPr>
            <p:cNvPr id="188" name="Google Shape;188;p15"/>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9" name="Google Shape;189;p15"/>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0" name="Google Shape;190;p15"/>
          <p:cNvSpPr txBox="1"/>
          <p:nvPr/>
        </p:nvSpPr>
        <p:spPr>
          <a:xfrm>
            <a:off x="2620173" y="3412514"/>
            <a:ext cx="3903655" cy="630493"/>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INTRODUCTION</a:t>
            </a:r>
            <a:endParaRPr sz="700"/>
          </a:p>
        </p:txBody>
      </p:sp>
      <p:sp>
        <p:nvSpPr>
          <p:cNvPr id="191" name="Google Shape;191;p15"/>
          <p:cNvSpPr txBox="1"/>
          <p:nvPr/>
        </p:nvSpPr>
        <p:spPr>
          <a:xfrm>
            <a:off x="3375480" y="4078911"/>
            <a:ext cx="23931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Lorem ipsum dolor sit amet, consectetur adipiscing elit, sed do eiusmod tempor incididunt ut labore et dolore magna aliqua.</a:t>
            </a:r>
            <a:endParaRPr sz="700"/>
          </a:p>
        </p:txBody>
      </p:sp>
      <p:pic>
        <p:nvPicPr>
          <p:cNvPr id="192" name="Google Shape;192;p15"/>
          <p:cNvPicPr preferRelativeResize="0"/>
          <p:nvPr/>
        </p:nvPicPr>
        <p:blipFill>
          <a:blip r:embed="rId4">
            <a:alphaModFix/>
          </a:blip>
          <a:stretch>
            <a:fillRect/>
          </a:stretch>
        </p:blipFill>
        <p:spPr>
          <a:xfrm>
            <a:off x="3031199" y="208600"/>
            <a:ext cx="3081600" cy="30816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196" name="Shape 196"/>
        <p:cNvGrpSpPr/>
        <p:nvPr/>
      </p:nvGrpSpPr>
      <p:grpSpPr>
        <a:xfrm>
          <a:off x="0" y="0"/>
          <a:ext cx="0" cy="0"/>
          <a:chOff x="0" y="0"/>
          <a:chExt cx="0" cy="0"/>
        </a:xfrm>
      </p:grpSpPr>
      <p:sp>
        <p:nvSpPr>
          <p:cNvPr id="197" name="Google Shape;197;p16"/>
          <p:cNvSpPr/>
          <p:nvPr/>
        </p:nvSpPr>
        <p:spPr>
          <a:xfrm>
            <a:off x="-447150" y="-1326100"/>
            <a:ext cx="10561320" cy="7226166"/>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198" name="Google Shape;198;p16"/>
          <p:cNvGrpSpPr/>
          <p:nvPr/>
        </p:nvGrpSpPr>
        <p:grpSpPr>
          <a:xfrm>
            <a:off x="1694734" y="1713590"/>
            <a:ext cx="2649488" cy="1178218"/>
            <a:chOff x="0" y="-38100"/>
            <a:chExt cx="5933379" cy="2638552"/>
          </a:xfrm>
        </p:grpSpPr>
        <p:sp>
          <p:nvSpPr>
            <p:cNvPr id="199" name="Google Shape;199;p16"/>
            <p:cNvSpPr/>
            <p:nvPr/>
          </p:nvSpPr>
          <p:spPr>
            <a:xfrm>
              <a:off x="0" y="0"/>
              <a:ext cx="5933379" cy="2600452"/>
            </a:xfrm>
            <a:custGeom>
              <a:rect b="b" l="l" r="r" t="t"/>
              <a:pathLst>
                <a:path extrusionOk="0" h="2600452" w="5933379">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0" name="Google Shape;200;p16"/>
            <p:cNvSpPr txBox="1"/>
            <p:nvPr/>
          </p:nvSpPr>
          <p:spPr>
            <a:xfrm>
              <a:off x="0" y="-38100"/>
              <a:ext cx="5933379"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1" name="Google Shape;201;p16"/>
          <p:cNvGrpSpPr/>
          <p:nvPr/>
        </p:nvGrpSpPr>
        <p:grpSpPr>
          <a:xfrm>
            <a:off x="4852077" y="1713590"/>
            <a:ext cx="2649488" cy="1178218"/>
            <a:chOff x="0" y="-38100"/>
            <a:chExt cx="5933379" cy="2638552"/>
          </a:xfrm>
        </p:grpSpPr>
        <p:sp>
          <p:nvSpPr>
            <p:cNvPr id="202" name="Google Shape;202;p16"/>
            <p:cNvSpPr/>
            <p:nvPr/>
          </p:nvSpPr>
          <p:spPr>
            <a:xfrm>
              <a:off x="0" y="0"/>
              <a:ext cx="5933379" cy="2600452"/>
            </a:xfrm>
            <a:custGeom>
              <a:rect b="b" l="l" r="r" t="t"/>
              <a:pathLst>
                <a:path extrusionOk="0" h="2600452" w="5933379">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3" name="Google Shape;203;p16"/>
            <p:cNvSpPr txBox="1"/>
            <p:nvPr/>
          </p:nvSpPr>
          <p:spPr>
            <a:xfrm>
              <a:off x="0" y="-38100"/>
              <a:ext cx="5933379"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4" name="Google Shape;204;p16"/>
          <p:cNvGrpSpPr/>
          <p:nvPr/>
        </p:nvGrpSpPr>
        <p:grpSpPr>
          <a:xfrm>
            <a:off x="1694734" y="3197599"/>
            <a:ext cx="2649488" cy="1178218"/>
            <a:chOff x="0" y="-38100"/>
            <a:chExt cx="5933379" cy="2638552"/>
          </a:xfrm>
        </p:grpSpPr>
        <p:sp>
          <p:nvSpPr>
            <p:cNvPr id="205" name="Google Shape;205;p16"/>
            <p:cNvSpPr/>
            <p:nvPr/>
          </p:nvSpPr>
          <p:spPr>
            <a:xfrm>
              <a:off x="0" y="0"/>
              <a:ext cx="5933379" cy="2600452"/>
            </a:xfrm>
            <a:custGeom>
              <a:rect b="b" l="l" r="r" t="t"/>
              <a:pathLst>
                <a:path extrusionOk="0" h="2600452" w="5933379">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6" name="Google Shape;206;p16"/>
            <p:cNvSpPr txBox="1"/>
            <p:nvPr/>
          </p:nvSpPr>
          <p:spPr>
            <a:xfrm>
              <a:off x="0" y="-38100"/>
              <a:ext cx="5933379"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7" name="Google Shape;207;p16"/>
          <p:cNvGrpSpPr/>
          <p:nvPr/>
        </p:nvGrpSpPr>
        <p:grpSpPr>
          <a:xfrm>
            <a:off x="4852077" y="3197599"/>
            <a:ext cx="2649488" cy="1178218"/>
            <a:chOff x="0" y="-38100"/>
            <a:chExt cx="5933379" cy="2638552"/>
          </a:xfrm>
        </p:grpSpPr>
        <p:sp>
          <p:nvSpPr>
            <p:cNvPr id="208" name="Google Shape;208;p16"/>
            <p:cNvSpPr/>
            <p:nvPr/>
          </p:nvSpPr>
          <p:spPr>
            <a:xfrm>
              <a:off x="0" y="0"/>
              <a:ext cx="5933379" cy="2600452"/>
            </a:xfrm>
            <a:custGeom>
              <a:rect b="b" l="l" r="r" t="t"/>
              <a:pathLst>
                <a:path extrusionOk="0" h="2600452" w="5933379">
                  <a:moveTo>
                    <a:pt x="46753" y="0"/>
                  </a:moveTo>
                  <a:lnTo>
                    <a:pt x="5886627" y="0"/>
                  </a:lnTo>
                  <a:cubicBezTo>
                    <a:pt x="5912447" y="0"/>
                    <a:pt x="5933379" y="20932"/>
                    <a:pt x="5933379" y="46753"/>
                  </a:cubicBezTo>
                  <a:lnTo>
                    <a:pt x="5933379" y="2553699"/>
                  </a:lnTo>
                  <a:cubicBezTo>
                    <a:pt x="5933379" y="2579520"/>
                    <a:pt x="5912447" y="2600452"/>
                    <a:pt x="5886627" y="2600452"/>
                  </a:cubicBezTo>
                  <a:lnTo>
                    <a:pt x="46753" y="2600452"/>
                  </a:lnTo>
                  <a:cubicBezTo>
                    <a:pt x="20932" y="2600452"/>
                    <a:pt x="0" y="2579520"/>
                    <a:pt x="0" y="2553699"/>
                  </a:cubicBezTo>
                  <a:lnTo>
                    <a:pt x="0" y="46753"/>
                  </a:lnTo>
                  <a:cubicBezTo>
                    <a:pt x="0" y="20932"/>
                    <a:pt x="20932" y="0"/>
                    <a:pt x="46753"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9" name="Google Shape;209;p16"/>
            <p:cNvSpPr txBox="1"/>
            <p:nvPr/>
          </p:nvSpPr>
          <p:spPr>
            <a:xfrm>
              <a:off x="0" y="-38100"/>
              <a:ext cx="5933379"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0" name="Google Shape;210;p16"/>
          <p:cNvGrpSpPr/>
          <p:nvPr/>
        </p:nvGrpSpPr>
        <p:grpSpPr>
          <a:xfrm>
            <a:off x="1642435" y="1669350"/>
            <a:ext cx="2654386" cy="1178218"/>
            <a:chOff x="0" y="-38100"/>
            <a:chExt cx="5944348" cy="2638552"/>
          </a:xfrm>
        </p:grpSpPr>
        <p:sp>
          <p:nvSpPr>
            <p:cNvPr id="211" name="Google Shape;211;p16"/>
            <p:cNvSpPr/>
            <p:nvPr/>
          </p:nvSpPr>
          <p:spPr>
            <a:xfrm>
              <a:off x="0" y="0"/>
              <a:ext cx="5944348" cy="2600452"/>
            </a:xfrm>
            <a:custGeom>
              <a:rect b="b" l="l" r="r" t="t"/>
              <a:pathLst>
                <a:path extrusionOk="0" h="2600452" w="5944348">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2" name="Google Shape;212;p16"/>
            <p:cNvSpPr txBox="1"/>
            <p:nvPr/>
          </p:nvSpPr>
          <p:spPr>
            <a:xfrm>
              <a:off x="0" y="-38100"/>
              <a:ext cx="5944348"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3" name="Google Shape;213;p16"/>
          <p:cNvGrpSpPr/>
          <p:nvPr/>
        </p:nvGrpSpPr>
        <p:grpSpPr>
          <a:xfrm>
            <a:off x="4799779" y="1669350"/>
            <a:ext cx="2654386" cy="1178218"/>
            <a:chOff x="0" y="-38100"/>
            <a:chExt cx="5944348" cy="2638552"/>
          </a:xfrm>
        </p:grpSpPr>
        <p:sp>
          <p:nvSpPr>
            <p:cNvPr id="214" name="Google Shape;214;p16"/>
            <p:cNvSpPr/>
            <p:nvPr/>
          </p:nvSpPr>
          <p:spPr>
            <a:xfrm>
              <a:off x="0" y="0"/>
              <a:ext cx="5944348" cy="2600452"/>
            </a:xfrm>
            <a:custGeom>
              <a:rect b="b" l="l" r="r" t="t"/>
              <a:pathLst>
                <a:path extrusionOk="0" h="2600452" w="5944348">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5" name="Google Shape;215;p16"/>
            <p:cNvSpPr txBox="1"/>
            <p:nvPr/>
          </p:nvSpPr>
          <p:spPr>
            <a:xfrm>
              <a:off x="0" y="-38100"/>
              <a:ext cx="5944348"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6" name="Google Shape;216;p16"/>
          <p:cNvGrpSpPr/>
          <p:nvPr/>
        </p:nvGrpSpPr>
        <p:grpSpPr>
          <a:xfrm>
            <a:off x="1642435" y="3153358"/>
            <a:ext cx="2654386" cy="1178218"/>
            <a:chOff x="0" y="-38100"/>
            <a:chExt cx="5944348" cy="2638552"/>
          </a:xfrm>
        </p:grpSpPr>
        <p:sp>
          <p:nvSpPr>
            <p:cNvPr id="217" name="Google Shape;217;p16"/>
            <p:cNvSpPr/>
            <p:nvPr/>
          </p:nvSpPr>
          <p:spPr>
            <a:xfrm>
              <a:off x="0" y="0"/>
              <a:ext cx="5944348" cy="2600452"/>
            </a:xfrm>
            <a:custGeom>
              <a:rect b="b" l="l" r="r" t="t"/>
              <a:pathLst>
                <a:path extrusionOk="0" h="2600452" w="5944348">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8" name="Google Shape;218;p16"/>
            <p:cNvSpPr txBox="1"/>
            <p:nvPr/>
          </p:nvSpPr>
          <p:spPr>
            <a:xfrm>
              <a:off x="0" y="-38100"/>
              <a:ext cx="5944348"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9" name="Google Shape;219;p16"/>
          <p:cNvGrpSpPr/>
          <p:nvPr/>
        </p:nvGrpSpPr>
        <p:grpSpPr>
          <a:xfrm>
            <a:off x="4799779" y="3153358"/>
            <a:ext cx="2654386" cy="1178218"/>
            <a:chOff x="0" y="-38100"/>
            <a:chExt cx="5944348" cy="2638552"/>
          </a:xfrm>
        </p:grpSpPr>
        <p:sp>
          <p:nvSpPr>
            <p:cNvPr id="220" name="Google Shape;220;p16"/>
            <p:cNvSpPr/>
            <p:nvPr/>
          </p:nvSpPr>
          <p:spPr>
            <a:xfrm>
              <a:off x="0" y="0"/>
              <a:ext cx="5944348" cy="2600452"/>
            </a:xfrm>
            <a:custGeom>
              <a:rect b="b" l="l" r="r" t="t"/>
              <a:pathLst>
                <a:path extrusionOk="0" h="2600452" w="5944348">
                  <a:moveTo>
                    <a:pt x="46666" y="0"/>
                  </a:moveTo>
                  <a:lnTo>
                    <a:pt x="5897681" y="0"/>
                  </a:lnTo>
                  <a:cubicBezTo>
                    <a:pt x="5910058" y="0"/>
                    <a:pt x="5921928" y="4917"/>
                    <a:pt x="5930680" y="13668"/>
                  </a:cubicBezTo>
                  <a:cubicBezTo>
                    <a:pt x="5939431" y="22420"/>
                    <a:pt x="5944348" y="34290"/>
                    <a:pt x="5944348" y="46666"/>
                  </a:cubicBezTo>
                  <a:lnTo>
                    <a:pt x="5944348" y="2553785"/>
                  </a:lnTo>
                  <a:cubicBezTo>
                    <a:pt x="5944348" y="2566162"/>
                    <a:pt x="5939431" y="2578032"/>
                    <a:pt x="5930680" y="2586783"/>
                  </a:cubicBezTo>
                  <a:cubicBezTo>
                    <a:pt x="5921928" y="2595535"/>
                    <a:pt x="5910058" y="2600452"/>
                    <a:pt x="5897681" y="2600452"/>
                  </a:cubicBezTo>
                  <a:lnTo>
                    <a:pt x="46666" y="2600452"/>
                  </a:lnTo>
                  <a:cubicBezTo>
                    <a:pt x="34290" y="2600452"/>
                    <a:pt x="22420" y="2595535"/>
                    <a:pt x="13668" y="2586783"/>
                  </a:cubicBezTo>
                  <a:cubicBezTo>
                    <a:pt x="4917" y="2578032"/>
                    <a:pt x="0" y="2566162"/>
                    <a:pt x="0" y="2553785"/>
                  </a:cubicBezTo>
                  <a:lnTo>
                    <a:pt x="0" y="46666"/>
                  </a:lnTo>
                  <a:cubicBezTo>
                    <a:pt x="0" y="34290"/>
                    <a:pt x="4917" y="22420"/>
                    <a:pt x="13668" y="13668"/>
                  </a:cubicBezTo>
                  <a:cubicBezTo>
                    <a:pt x="22420" y="4917"/>
                    <a:pt x="34290" y="0"/>
                    <a:pt x="46666"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1" name="Google Shape;221;p16"/>
            <p:cNvSpPr txBox="1"/>
            <p:nvPr/>
          </p:nvSpPr>
          <p:spPr>
            <a:xfrm>
              <a:off x="0" y="-38100"/>
              <a:ext cx="5944348"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2" name="Google Shape;222;p16"/>
          <p:cNvSpPr/>
          <p:nvPr/>
        </p:nvSpPr>
        <p:spPr>
          <a:xfrm>
            <a:off x="7008834" y="1730604"/>
            <a:ext cx="2436798" cy="3561473"/>
          </a:xfrm>
          <a:custGeom>
            <a:rect b="b" l="l" r="r" t="t"/>
            <a:pathLst>
              <a:path extrusionOk="0" h="7122946" w="4873595">
                <a:moveTo>
                  <a:pt x="0" y="0"/>
                </a:moveTo>
                <a:lnTo>
                  <a:pt x="4873594" y="0"/>
                </a:lnTo>
                <a:lnTo>
                  <a:pt x="4873594" y="7122946"/>
                </a:lnTo>
                <a:lnTo>
                  <a:pt x="0" y="7122946"/>
                </a:lnTo>
                <a:lnTo>
                  <a:pt x="0" y="0"/>
                </a:lnTo>
                <a:close/>
              </a:path>
            </a:pathLst>
          </a:custGeom>
          <a:blipFill rotWithShape="1">
            <a:blip r:embed="rId4">
              <a:alphaModFix/>
            </a:blip>
            <a:stretch>
              <a:fillRect b="0" l="0" r="0" t="0"/>
            </a:stretch>
          </a:blipFill>
          <a:ln>
            <a:noFill/>
          </a:ln>
        </p:spPr>
      </p:sp>
      <p:sp>
        <p:nvSpPr>
          <p:cNvPr id="223" name="Google Shape;223;p16"/>
          <p:cNvSpPr txBox="1"/>
          <p:nvPr/>
        </p:nvSpPr>
        <p:spPr>
          <a:xfrm>
            <a:off x="1410890" y="628650"/>
            <a:ext cx="6322219" cy="630493"/>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BURNING OF FOSSIL FUELS</a:t>
            </a:r>
            <a:endParaRPr sz="700"/>
          </a:p>
        </p:txBody>
      </p:sp>
      <p:sp>
        <p:nvSpPr>
          <p:cNvPr id="224" name="Google Shape;224;p16"/>
          <p:cNvSpPr txBox="1"/>
          <p:nvPr/>
        </p:nvSpPr>
        <p:spPr>
          <a:xfrm>
            <a:off x="1823597" y="1846268"/>
            <a:ext cx="2292062"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225" name="Google Shape;225;p16"/>
          <p:cNvSpPr txBox="1"/>
          <p:nvPr/>
        </p:nvSpPr>
        <p:spPr>
          <a:xfrm>
            <a:off x="4980940" y="1846268"/>
            <a:ext cx="2292062"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226" name="Google Shape;226;p16"/>
          <p:cNvSpPr txBox="1"/>
          <p:nvPr/>
        </p:nvSpPr>
        <p:spPr>
          <a:xfrm>
            <a:off x="1823597" y="3330277"/>
            <a:ext cx="2292062"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227" name="Google Shape;227;p16"/>
          <p:cNvSpPr txBox="1"/>
          <p:nvPr/>
        </p:nvSpPr>
        <p:spPr>
          <a:xfrm>
            <a:off x="4980940" y="3330277"/>
            <a:ext cx="2292062" cy="332006"/>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1900" u="none" cap="none" strike="noStrike">
                <a:solidFill>
                  <a:srgbClr val="186AB4"/>
                </a:solidFill>
                <a:latin typeface="Courgette"/>
                <a:ea typeface="Courgette"/>
                <a:cs typeface="Courgette"/>
                <a:sym typeface="Courgette"/>
              </a:rPr>
              <a:t>Add a main point</a:t>
            </a:r>
            <a:endParaRPr sz="700"/>
          </a:p>
        </p:txBody>
      </p:sp>
      <p:sp>
        <p:nvSpPr>
          <p:cNvPr id="228" name="Google Shape;228;p16"/>
          <p:cNvSpPr txBox="1"/>
          <p:nvPr/>
        </p:nvSpPr>
        <p:spPr>
          <a:xfrm>
            <a:off x="2087766" y="2281370"/>
            <a:ext cx="1763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Briefly elaborate on what you want to discuss. </a:t>
            </a:r>
            <a:endParaRPr sz="700"/>
          </a:p>
        </p:txBody>
      </p:sp>
      <p:sp>
        <p:nvSpPr>
          <p:cNvPr id="229" name="Google Shape;229;p16"/>
          <p:cNvSpPr txBox="1"/>
          <p:nvPr/>
        </p:nvSpPr>
        <p:spPr>
          <a:xfrm>
            <a:off x="5245109" y="2281370"/>
            <a:ext cx="1763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Briefly elaborate on what you want to discuss. </a:t>
            </a:r>
            <a:endParaRPr sz="700"/>
          </a:p>
        </p:txBody>
      </p:sp>
      <p:sp>
        <p:nvSpPr>
          <p:cNvPr id="230" name="Google Shape;230;p16"/>
          <p:cNvSpPr txBox="1"/>
          <p:nvPr/>
        </p:nvSpPr>
        <p:spPr>
          <a:xfrm>
            <a:off x="2087766" y="3765379"/>
            <a:ext cx="1763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Briefly elaborate on what you want to discuss. </a:t>
            </a:r>
            <a:endParaRPr sz="700"/>
          </a:p>
        </p:txBody>
      </p:sp>
      <p:sp>
        <p:nvSpPr>
          <p:cNvPr id="231" name="Google Shape;231;p16"/>
          <p:cNvSpPr txBox="1"/>
          <p:nvPr/>
        </p:nvSpPr>
        <p:spPr>
          <a:xfrm>
            <a:off x="5245109" y="3765379"/>
            <a:ext cx="1763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Briefly 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235" name="Shape 235"/>
        <p:cNvGrpSpPr/>
        <p:nvPr/>
      </p:nvGrpSpPr>
      <p:grpSpPr>
        <a:xfrm>
          <a:off x="0" y="0"/>
          <a:ext cx="0" cy="0"/>
          <a:chOff x="0" y="0"/>
          <a:chExt cx="0" cy="0"/>
        </a:xfrm>
      </p:grpSpPr>
      <p:sp>
        <p:nvSpPr>
          <p:cNvPr id="236" name="Google Shape;236;p17"/>
          <p:cNvSpPr/>
          <p:nvPr/>
        </p:nvSpPr>
        <p:spPr>
          <a:xfrm>
            <a:off x="-352900" y="-978950"/>
            <a:ext cx="10378440" cy="7101038"/>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237" name="Google Shape;237;p17"/>
          <p:cNvGrpSpPr/>
          <p:nvPr/>
        </p:nvGrpSpPr>
        <p:grpSpPr>
          <a:xfrm>
            <a:off x="845369" y="2806697"/>
            <a:ext cx="1992348" cy="872662"/>
            <a:chOff x="0" y="-38100"/>
            <a:chExt cx="4461751" cy="1954276"/>
          </a:xfrm>
        </p:grpSpPr>
        <p:sp>
          <p:nvSpPr>
            <p:cNvPr id="238" name="Google Shape;238;p17"/>
            <p:cNvSpPr/>
            <p:nvPr/>
          </p:nvSpPr>
          <p:spPr>
            <a:xfrm>
              <a:off x="0" y="0"/>
              <a:ext cx="4461751" cy="1916176"/>
            </a:xfrm>
            <a:custGeom>
              <a:rect b="b" l="l" r="r" t="t"/>
              <a:pathLst>
                <a:path extrusionOk="0" h="1916176" w="4461751">
                  <a:moveTo>
                    <a:pt x="62173" y="0"/>
                  </a:moveTo>
                  <a:lnTo>
                    <a:pt x="4399578" y="0"/>
                  </a:lnTo>
                  <a:cubicBezTo>
                    <a:pt x="4433915" y="0"/>
                    <a:pt x="4461751" y="27836"/>
                    <a:pt x="4461751" y="62173"/>
                  </a:cubicBezTo>
                  <a:lnTo>
                    <a:pt x="4461751" y="1854003"/>
                  </a:lnTo>
                  <a:cubicBezTo>
                    <a:pt x="4461751" y="1888341"/>
                    <a:pt x="4433915" y="1916176"/>
                    <a:pt x="4399578" y="1916176"/>
                  </a:cubicBezTo>
                  <a:lnTo>
                    <a:pt x="62173" y="1916176"/>
                  </a:lnTo>
                  <a:cubicBezTo>
                    <a:pt x="27836" y="1916176"/>
                    <a:pt x="0" y="1888341"/>
                    <a:pt x="0" y="1854003"/>
                  </a:cubicBezTo>
                  <a:lnTo>
                    <a:pt x="0" y="62173"/>
                  </a:lnTo>
                  <a:cubicBezTo>
                    <a:pt x="0" y="27836"/>
                    <a:pt x="27836" y="0"/>
                    <a:pt x="62173"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9" name="Google Shape;239;p17"/>
            <p:cNvSpPr txBox="1"/>
            <p:nvPr/>
          </p:nvSpPr>
          <p:spPr>
            <a:xfrm>
              <a:off x="0" y="-38100"/>
              <a:ext cx="4461751" cy="195427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0" name="Google Shape;240;p17"/>
          <p:cNvGrpSpPr/>
          <p:nvPr/>
        </p:nvGrpSpPr>
        <p:grpSpPr>
          <a:xfrm>
            <a:off x="3575826" y="2806697"/>
            <a:ext cx="1992348" cy="872662"/>
            <a:chOff x="0" y="-38100"/>
            <a:chExt cx="4461751" cy="1954276"/>
          </a:xfrm>
        </p:grpSpPr>
        <p:sp>
          <p:nvSpPr>
            <p:cNvPr id="241" name="Google Shape;241;p17"/>
            <p:cNvSpPr/>
            <p:nvPr/>
          </p:nvSpPr>
          <p:spPr>
            <a:xfrm>
              <a:off x="0" y="0"/>
              <a:ext cx="4461751" cy="1916176"/>
            </a:xfrm>
            <a:custGeom>
              <a:rect b="b" l="l" r="r" t="t"/>
              <a:pathLst>
                <a:path extrusionOk="0" h="1916176" w="4461751">
                  <a:moveTo>
                    <a:pt x="62173" y="0"/>
                  </a:moveTo>
                  <a:lnTo>
                    <a:pt x="4399578" y="0"/>
                  </a:lnTo>
                  <a:cubicBezTo>
                    <a:pt x="4433915" y="0"/>
                    <a:pt x="4461751" y="27836"/>
                    <a:pt x="4461751" y="62173"/>
                  </a:cubicBezTo>
                  <a:lnTo>
                    <a:pt x="4461751" y="1854003"/>
                  </a:lnTo>
                  <a:cubicBezTo>
                    <a:pt x="4461751" y="1888341"/>
                    <a:pt x="4433915" y="1916176"/>
                    <a:pt x="4399578" y="1916176"/>
                  </a:cubicBezTo>
                  <a:lnTo>
                    <a:pt x="62173" y="1916176"/>
                  </a:lnTo>
                  <a:cubicBezTo>
                    <a:pt x="27836" y="1916176"/>
                    <a:pt x="0" y="1888341"/>
                    <a:pt x="0" y="1854003"/>
                  </a:cubicBezTo>
                  <a:lnTo>
                    <a:pt x="0" y="62173"/>
                  </a:lnTo>
                  <a:cubicBezTo>
                    <a:pt x="0" y="27836"/>
                    <a:pt x="27836" y="0"/>
                    <a:pt x="62173"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2" name="Google Shape;242;p17"/>
            <p:cNvSpPr txBox="1"/>
            <p:nvPr/>
          </p:nvSpPr>
          <p:spPr>
            <a:xfrm>
              <a:off x="0" y="-38100"/>
              <a:ext cx="4461751" cy="195427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3" name="Google Shape;243;p17"/>
          <p:cNvGrpSpPr/>
          <p:nvPr/>
        </p:nvGrpSpPr>
        <p:grpSpPr>
          <a:xfrm>
            <a:off x="6534961" y="2806697"/>
            <a:ext cx="1992348" cy="872662"/>
            <a:chOff x="0" y="-38100"/>
            <a:chExt cx="4461751" cy="1954276"/>
          </a:xfrm>
        </p:grpSpPr>
        <p:sp>
          <p:nvSpPr>
            <p:cNvPr id="244" name="Google Shape;244;p17"/>
            <p:cNvSpPr/>
            <p:nvPr/>
          </p:nvSpPr>
          <p:spPr>
            <a:xfrm>
              <a:off x="0" y="0"/>
              <a:ext cx="4461751" cy="1916176"/>
            </a:xfrm>
            <a:custGeom>
              <a:rect b="b" l="l" r="r" t="t"/>
              <a:pathLst>
                <a:path extrusionOk="0" h="1916176" w="4461751">
                  <a:moveTo>
                    <a:pt x="62173" y="0"/>
                  </a:moveTo>
                  <a:lnTo>
                    <a:pt x="4399578" y="0"/>
                  </a:lnTo>
                  <a:cubicBezTo>
                    <a:pt x="4433915" y="0"/>
                    <a:pt x="4461751" y="27836"/>
                    <a:pt x="4461751" y="62173"/>
                  </a:cubicBezTo>
                  <a:lnTo>
                    <a:pt x="4461751" y="1854003"/>
                  </a:lnTo>
                  <a:cubicBezTo>
                    <a:pt x="4461751" y="1888341"/>
                    <a:pt x="4433915" y="1916176"/>
                    <a:pt x="4399578" y="1916176"/>
                  </a:cubicBezTo>
                  <a:lnTo>
                    <a:pt x="62173" y="1916176"/>
                  </a:lnTo>
                  <a:cubicBezTo>
                    <a:pt x="27836" y="1916176"/>
                    <a:pt x="0" y="1888341"/>
                    <a:pt x="0" y="1854003"/>
                  </a:cubicBezTo>
                  <a:lnTo>
                    <a:pt x="0" y="62173"/>
                  </a:lnTo>
                  <a:cubicBezTo>
                    <a:pt x="0" y="27836"/>
                    <a:pt x="27836" y="0"/>
                    <a:pt x="62173"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5" name="Google Shape;245;p17"/>
            <p:cNvSpPr txBox="1"/>
            <p:nvPr/>
          </p:nvSpPr>
          <p:spPr>
            <a:xfrm>
              <a:off x="0" y="-38100"/>
              <a:ext cx="4461751" cy="195427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6" name="Google Shape;246;p17"/>
          <p:cNvGrpSpPr/>
          <p:nvPr/>
        </p:nvGrpSpPr>
        <p:grpSpPr>
          <a:xfrm>
            <a:off x="1138122" y="1584711"/>
            <a:ext cx="1441796" cy="1441796"/>
            <a:chOff x="0" y="0"/>
            <a:chExt cx="808669" cy="808669"/>
          </a:xfrm>
        </p:grpSpPr>
        <p:sp>
          <p:nvSpPr>
            <p:cNvPr id="247" name="Google Shape;247;p17"/>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8" name="Google Shape;248;p17"/>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9" name="Google Shape;249;p17"/>
          <p:cNvGrpSpPr/>
          <p:nvPr/>
        </p:nvGrpSpPr>
        <p:grpSpPr>
          <a:xfrm>
            <a:off x="3868579" y="1584711"/>
            <a:ext cx="1441796" cy="1441796"/>
            <a:chOff x="0" y="0"/>
            <a:chExt cx="808669" cy="808669"/>
          </a:xfrm>
        </p:grpSpPr>
        <p:sp>
          <p:nvSpPr>
            <p:cNvPr id="250" name="Google Shape;250;p17"/>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1" name="Google Shape;251;p17"/>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2" name="Google Shape;252;p17"/>
          <p:cNvGrpSpPr/>
          <p:nvPr/>
        </p:nvGrpSpPr>
        <p:grpSpPr>
          <a:xfrm>
            <a:off x="6827714" y="1584711"/>
            <a:ext cx="1441796" cy="1441796"/>
            <a:chOff x="0" y="0"/>
            <a:chExt cx="808669" cy="808669"/>
          </a:xfrm>
        </p:grpSpPr>
        <p:sp>
          <p:nvSpPr>
            <p:cNvPr id="253" name="Google Shape;253;p17"/>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4" name="Google Shape;254;p17"/>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5" name="Google Shape;255;p17"/>
          <p:cNvGrpSpPr/>
          <p:nvPr/>
        </p:nvGrpSpPr>
        <p:grpSpPr>
          <a:xfrm>
            <a:off x="1103169" y="1549758"/>
            <a:ext cx="1441796" cy="1441796"/>
            <a:chOff x="0" y="0"/>
            <a:chExt cx="808669" cy="808669"/>
          </a:xfrm>
        </p:grpSpPr>
        <p:sp>
          <p:nvSpPr>
            <p:cNvPr id="256" name="Google Shape;256;p17"/>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7" name="Google Shape;257;p17"/>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8" name="Google Shape;258;p17"/>
          <p:cNvGrpSpPr/>
          <p:nvPr/>
        </p:nvGrpSpPr>
        <p:grpSpPr>
          <a:xfrm>
            <a:off x="3833626" y="1549758"/>
            <a:ext cx="1441796" cy="1441796"/>
            <a:chOff x="0" y="0"/>
            <a:chExt cx="808669" cy="808669"/>
          </a:xfrm>
        </p:grpSpPr>
        <p:sp>
          <p:nvSpPr>
            <p:cNvPr id="259" name="Google Shape;259;p17"/>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0" name="Google Shape;260;p17"/>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1" name="Google Shape;261;p17"/>
          <p:cNvGrpSpPr/>
          <p:nvPr/>
        </p:nvGrpSpPr>
        <p:grpSpPr>
          <a:xfrm>
            <a:off x="6792761" y="1549758"/>
            <a:ext cx="1441796" cy="1441796"/>
            <a:chOff x="0" y="0"/>
            <a:chExt cx="808669" cy="808669"/>
          </a:xfrm>
        </p:grpSpPr>
        <p:sp>
          <p:nvSpPr>
            <p:cNvPr id="262" name="Google Shape;262;p17"/>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3" name="Google Shape;263;p17"/>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4" name="Google Shape;264;p17"/>
          <p:cNvSpPr/>
          <p:nvPr/>
        </p:nvSpPr>
        <p:spPr>
          <a:xfrm>
            <a:off x="1117307" y="1563899"/>
            <a:ext cx="1413520" cy="141351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105373" l="-64848" r="-109583" t="-69043"/>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5" name="Google Shape;265;p17"/>
          <p:cNvSpPr/>
          <p:nvPr/>
        </p:nvSpPr>
        <p:spPr>
          <a:xfrm>
            <a:off x="3847764" y="1563899"/>
            <a:ext cx="1413520" cy="141351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11406" l="-20414" r="-19812" t="-2882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6" name="Google Shape;266;p17"/>
          <p:cNvSpPr/>
          <p:nvPr/>
        </p:nvSpPr>
        <p:spPr>
          <a:xfrm>
            <a:off x="6806899" y="1563899"/>
            <a:ext cx="1413521" cy="141351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62445" l="-34225" r="-42029" t="-1380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7" name="Google Shape;267;p17"/>
          <p:cNvSpPr txBox="1"/>
          <p:nvPr/>
        </p:nvSpPr>
        <p:spPr>
          <a:xfrm>
            <a:off x="2671427" y="628650"/>
            <a:ext cx="3801145" cy="630493"/>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 sz="4900" u="none" cap="none" strike="noStrike">
                <a:solidFill>
                  <a:srgbClr val="186AB4"/>
                </a:solidFill>
                <a:latin typeface="Chewy"/>
                <a:ea typeface="Chewy"/>
                <a:cs typeface="Chewy"/>
                <a:sym typeface="Chewy"/>
              </a:rPr>
              <a:t>DEFORESTATION</a:t>
            </a:r>
            <a:endParaRPr sz="700"/>
          </a:p>
        </p:txBody>
      </p:sp>
      <p:sp>
        <p:nvSpPr>
          <p:cNvPr id="268" name="Google Shape;268;p17"/>
          <p:cNvSpPr txBox="1"/>
          <p:nvPr/>
        </p:nvSpPr>
        <p:spPr>
          <a:xfrm>
            <a:off x="959681" y="3113162"/>
            <a:ext cx="1763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Briefly elaborate on what you want to discuss. </a:t>
            </a:r>
            <a:endParaRPr sz="700"/>
          </a:p>
        </p:txBody>
      </p:sp>
      <p:sp>
        <p:nvSpPr>
          <p:cNvPr id="269" name="Google Shape;269;p17"/>
          <p:cNvSpPr txBox="1"/>
          <p:nvPr/>
        </p:nvSpPr>
        <p:spPr>
          <a:xfrm>
            <a:off x="3690138" y="3113162"/>
            <a:ext cx="1763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Briefly elaborate on what you want to discuss. </a:t>
            </a:r>
            <a:endParaRPr sz="700"/>
          </a:p>
        </p:txBody>
      </p:sp>
      <p:sp>
        <p:nvSpPr>
          <p:cNvPr id="270" name="Google Shape;270;p17"/>
          <p:cNvSpPr txBox="1"/>
          <p:nvPr/>
        </p:nvSpPr>
        <p:spPr>
          <a:xfrm>
            <a:off x="6649274" y="3113162"/>
            <a:ext cx="1763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Briefly 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274" name="Shape 274"/>
        <p:cNvGrpSpPr/>
        <p:nvPr/>
      </p:nvGrpSpPr>
      <p:grpSpPr>
        <a:xfrm>
          <a:off x="0" y="0"/>
          <a:ext cx="0" cy="0"/>
          <a:chOff x="0" y="0"/>
          <a:chExt cx="0" cy="0"/>
        </a:xfrm>
      </p:grpSpPr>
      <p:sp>
        <p:nvSpPr>
          <p:cNvPr id="275" name="Google Shape;275;p18"/>
          <p:cNvSpPr/>
          <p:nvPr/>
        </p:nvSpPr>
        <p:spPr>
          <a:xfrm flipH="1">
            <a:off x="-1182433" y="-1693326"/>
            <a:ext cx="10758783" cy="7361272"/>
          </a:xfrm>
          <a:custGeom>
            <a:rect b="b" l="l" r="r" t="t"/>
            <a:pathLst>
              <a:path extrusionOk="0" h="12637377" w="18470013">
                <a:moveTo>
                  <a:pt x="18470012" y="0"/>
                </a:moveTo>
                <a:lnTo>
                  <a:pt x="0" y="0"/>
                </a:lnTo>
                <a:lnTo>
                  <a:pt x="0" y="12637377"/>
                </a:lnTo>
                <a:lnTo>
                  <a:pt x="18470012" y="12637377"/>
                </a:lnTo>
                <a:lnTo>
                  <a:pt x="18470012" y="0"/>
                </a:lnTo>
                <a:close/>
              </a:path>
            </a:pathLst>
          </a:custGeom>
          <a:blipFill rotWithShape="1">
            <a:blip r:embed="rId3">
              <a:alphaModFix/>
            </a:blip>
            <a:stretch>
              <a:fillRect b="0" l="0" r="0" t="0"/>
            </a:stretch>
          </a:blipFill>
          <a:ln>
            <a:noFill/>
          </a:ln>
        </p:spPr>
      </p:sp>
      <p:grpSp>
        <p:nvGrpSpPr>
          <p:cNvPr id="276" name="Google Shape;276;p18"/>
          <p:cNvGrpSpPr/>
          <p:nvPr/>
        </p:nvGrpSpPr>
        <p:grpSpPr>
          <a:xfrm>
            <a:off x="3797710" y="3050375"/>
            <a:ext cx="4202988" cy="1869053"/>
            <a:chOff x="0" y="-38100"/>
            <a:chExt cx="5933379" cy="2638552"/>
          </a:xfrm>
        </p:grpSpPr>
        <p:sp>
          <p:nvSpPr>
            <p:cNvPr id="277" name="Google Shape;277;p18"/>
            <p:cNvSpPr/>
            <p:nvPr/>
          </p:nvSpPr>
          <p:spPr>
            <a:xfrm>
              <a:off x="0" y="0"/>
              <a:ext cx="5933379" cy="2600452"/>
            </a:xfrm>
            <a:custGeom>
              <a:rect b="b" l="l" r="r" t="t"/>
              <a:pathLst>
                <a:path extrusionOk="0" h="2600452" w="5933379">
                  <a:moveTo>
                    <a:pt x="29472" y="0"/>
                  </a:moveTo>
                  <a:lnTo>
                    <a:pt x="5903907" y="0"/>
                  </a:lnTo>
                  <a:cubicBezTo>
                    <a:pt x="5911724" y="0"/>
                    <a:pt x="5919220" y="3105"/>
                    <a:pt x="5924747" y="8632"/>
                  </a:cubicBezTo>
                  <a:cubicBezTo>
                    <a:pt x="5930274" y="14159"/>
                    <a:pt x="5933379" y="21656"/>
                    <a:pt x="5933379" y="29472"/>
                  </a:cubicBezTo>
                  <a:lnTo>
                    <a:pt x="5933379" y="2570980"/>
                  </a:lnTo>
                  <a:cubicBezTo>
                    <a:pt x="5933379" y="2587257"/>
                    <a:pt x="5920184" y="2600452"/>
                    <a:pt x="5903907" y="2600452"/>
                  </a:cubicBezTo>
                  <a:lnTo>
                    <a:pt x="29472" y="2600452"/>
                  </a:lnTo>
                  <a:cubicBezTo>
                    <a:pt x="13195" y="2600452"/>
                    <a:pt x="0" y="2587257"/>
                    <a:pt x="0" y="2570980"/>
                  </a:cubicBezTo>
                  <a:lnTo>
                    <a:pt x="0" y="29472"/>
                  </a:lnTo>
                  <a:cubicBezTo>
                    <a:pt x="0" y="13195"/>
                    <a:pt x="13195" y="0"/>
                    <a:pt x="29472"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8" name="Google Shape;278;p18"/>
            <p:cNvSpPr txBox="1"/>
            <p:nvPr/>
          </p:nvSpPr>
          <p:spPr>
            <a:xfrm>
              <a:off x="0" y="-38100"/>
              <a:ext cx="5933379"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9" name="Google Shape;279;p18"/>
          <p:cNvGrpSpPr/>
          <p:nvPr/>
        </p:nvGrpSpPr>
        <p:grpSpPr>
          <a:xfrm>
            <a:off x="4354269" y="300272"/>
            <a:ext cx="3143250" cy="3143250"/>
            <a:chOff x="0" y="0"/>
            <a:chExt cx="808669" cy="808669"/>
          </a:xfrm>
        </p:grpSpPr>
        <p:sp>
          <p:nvSpPr>
            <p:cNvPr id="280" name="Google Shape;280;p18"/>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1" name="Google Shape;281;p18"/>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2" name="Google Shape;282;p18"/>
          <p:cNvGrpSpPr/>
          <p:nvPr/>
        </p:nvGrpSpPr>
        <p:grpSpPr>
          <a:xfrm>
            <a:off x="3714746" y="2980194"/>
            <a:ext cx="4210758" cy="1869053"/>
            <a:chOff x="0" y="-38100"/>
            <a:chExt cx="5944348" cy="2638552"/>
          </a:xfrm>
        </p:grpSpPr>
        <p:sp>
          <p:nvSpPr>
            <p:cNvPr id="283" name="Google Shape;283;p18"/>
            <p:cNvSpPr/>
            <p:nvPr/>
          </p:nvSpPr>
          <p:spPr>
            <a:xfrm>
              <a:off x="0" y="0"/>
              <a:ext cx="5944348" cy="2600452"/>
            </a:xfrm>
            <a:custGeom>
              <a:rect b="b" l="l" r="r" t="t"/>
              <a:pathLst>
                <a:path extrusionOk="0" h="2600452" w="5944348">
                  <a:moveTo>
                    <a:pt x="29418" y="0"/>
                  </a:moveTo>
                  <a:lnTo>
                    <a:pt x="5914930" y="0"/>
                  </a:lnTo>
                  <a:cubicBezTo>
                    <a:pt x="5922732" y="0"/>
                    <a:pt x="5930215" y="3099"/>
                    <a:pt x="5935732" y="8616"/>
                  </a:cubicBezTo>
                  <a:cubicBezTo>
                    <a:pt x="5941249" y="14133"/>
                    <a:pt x="5944348" y="21616"/>
                    <a:pt x="5944348" y="29418"/>
                  </a:cubicBezTo>
                  <a:lnTo>
                    <a:pt x="5944348" y="2571034"/>
                  </a:lnTo>
                  <a:cubicBezTo>
                    <a:pt x="5944348" y="2587281"/>
                    <a:pt x="5931177" y="2600452"/>
                    <a:pt x="5914930" y="2600452"/>
                  </a:cubicBezTo>
                  <a:lnTo>
                    <a:pt x="29418" y="2600452"/>
                  </a:lnTo>
                  <a:cubicBezTo>
                    <a:pt x="13171" y="2600452"/>
                    <a:pt x="0" y="2587281"/>
                    <a:pt x="0" y="2571034"/>
                  </a:cubicBezTo>
                  <a:lnTo>
                    <a:pt x="0" y="29418"/>
                  </a:lnTo>
                  <a:cubicBezTo>
                    <a:pt x="0" y="13171"/>
                    <a:pt x="13171" y="0"/>
                    <a:pt x="29418"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4" name="Google Shape;284;p18"/>
            <p:cNvSpPr txBox="1"/>
            <p:nvPr/>
          </p:nvSpPr>
          <p:spPr>
            <a:xfrm>
              <a:off x="0" y="-38100"/>
              <a:ext cx="5944348"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5" name="Google Shape;285;p18"/>
          <p:cNvGrpSpPr/>
          <p:nvPr/>
        </p:nvGrpSpPr>
        <p:grpSpPr>
          <a:xfrm>
            <a:off x="4278069" y="224072"/>
            <a:ext cx="3143250" cy="3143250"/>
            <a:chOff x="0" y="0"/>
            <a:chExt cx="808669" cy="808669"/>
          </a:xfrm>
        </p:grpSpPr>
        <p:sp>
          <p:nvSpPr>
            <p:cNvPr id="286" name="Google Shape;286;p18"/>
            <p:cNvSpPr/>
            <p:nvPr/>
          </p:nvSpPr>
          <p:spPr>
            <a:xfrm>
              <a:off x="0" y="0"/>
              <a:ext cx="808669" cy="808669"/>
            </a:xfrm>
            <a:custGeom>
              <a:rect b="b" l="l" r="r" t="t"/>
              <a:pathLst>
                <a:path extrusionOk="0" h="808669" w="808669">
                  <a:moveTo>
                    <a:pt x="404335" y="0"/>
                  </a:moveTo>
                  <a:cubicBezTo>
                    <a:pt x="181027" y="0"/>
                    <a:pt x="0" y="181027"/>
                    <a:pt x="0" y="404335"/>
                  </a:cubicBezTo>
                  <a:cubicBezTo>
                    <a:pt x="0" y="627643"/>
                    <a:pt x="181027" y="808669"/>
                    <a:pt x="404335" y="808669"/>
                  </a:cubicBezTo>
                  <a:cubicBezTo>
                    <a:pt x="627643" y="808669"/>
                    <a:pt x="808669" y="627643"/>
                    <a:pt x="808669" y="404335"/>
                  </a:cubicBezTo>
                  <a:cubicBezTo>
                    <a:pt x="808669" y="181027"/>
                    <a:pt x="627643" y="0"/>
                    <a:pt x="404335" y="0"/>
                  </a:cubicBezTo>
                  <a:close/>
                </a:path>
              </a:pathLst>
            </a:custGeom>
            <a:solidFill>
              <a:srgbClr val="186AB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7" name="Google Shape;287;p18"/>
            <p:cNvSpPr txBox="1"/>
            <p:nvPr/>
          </p:nvSpPr>
          <p:spPr>
            <a:xfrm>
              <a:off x="75813" y="37713"/>
              <a:ext cx="657044" cy="6951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8" name="Google Shape;288;p18"/>
          <p:cNvSpPr/>
          <p:nvPr/>
        </p:nvSpPr>
        <p:spPr>
          <a:xfrm>
            <a:off x="4308890" y="254899"/>
            <a:ext cx="3081609" cy="30815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60865" l="-57286" r="-10738" t="-7159"/>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18"/>
          <p:cNvSpPr txBox="1"/>
          <p:nvPr/>
        </p:nvSpPr>
        <p:spPr>
          <a:xfrm>
            <a:off x="4075553" y="3967434"/>
            <a:ext cx="35643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186AB4"/>
                </a:solidFill>
                <a:latin typeface="Cabin"/>
                <a:ea typeface="Cabin"/>
                <a:cs typeface="Cabin"/>
                <a:sym typeface="Cabin"/>
              </a:rPr>
              <a:t>Methane is a potent greenhouse gas released during the production and transportation of coal, oil, and natural gas. It is also emitted from livestock, rice paddies, and landfills. Methane has a much greater warming potential than CO2 in the short term.</a:t>
            </a:r>
            <a:endParaRPr sz="700"/>
          </a:p>
        </p:txBody>
      </p:sp>
      <p:sp>
        <p:nvSpPr>
          <p:cNvPr id="290" name="Google Shape;290;p18"/>
          <p:cNvSpPr txBox="1"/>
          <p:nvPr/>
        </p:nvSpPr>
        <p:spPr>
          <a:xfrm>
            <a:off x="3954160" y="3486373"/>
            <a:ext cx="3731929" cy="465339"/>
          </a:xfrm>
          <a:prstGeom prst="rect">
            <a:avLst/>
          </a:prstGeom>
          <a:noFill/>
          <a:ln>
            <a:noFill/>
          </a:ln>
        </p:spPr>
        <p:txBody>
          <a:bodyPr anchorCtr="0" anchor="t" bIns="0" lIns="0" spcFirstLastPara="1" rIns="0" wrap="square" tIns="0">
            <a:spAutoFit/>
          </a:bodyPr>
          <a:lstStyle/>
          <a:p>
            <a:pPr indent="0" lvl="0" marL="0" marR="0" rtl="0" algn="ctr">
              <a:lnSpc>
                <a:spcPct val="92995"/>
              </a:lnSpc>
              <a:spcBef>
                <a:spcPts val="0"/>
              </a:spcBef>
              <a:spcAft>
                <a:spcPts val="0"/>
              </a:spcAft>
              <a:buNone/>
            </a:pPr>
            <a:r>
              <a:rPr b="0" i="0" lang="en" sz="3600" u="none" cap="none" strike="noStrike">
                <a:solidFill>
                  <a:srgbClr val="186AB4"/>
                </a:solidFill>
                <a:latin typeface="Chewy"/>
                <a:ea typeface="Chewy"/>
                <a:cs typeface="Chewy"/>
                <a:sym typeface="Chewy"/>
              </a:rPr>
              <a:t>METHANE EMISSIONS</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CCE"/>
        </a:solidFill>
      </p:bgPr>
    </p:bg>
    <p:spTree>
      <p:nvGrpSpPr>
        <p:cNvPr id="294" name="Shape 294"/>
        <p:cNvGrpSpPr/>
        <p:nvPr/>
      </p:nvGrpSpPr>
      <p:grpSpPr>
        <a:xfrm>
          <a:off x="0" y="0"/>
          <a:ext cx="0" cy="0"/>
          <a:chOff x="0" y="0"/>
          <a:chExt cx="0" cy="0"/>
        </a:xfrm>
      </p:grpSpPr>
      <p:sp>
        <p:nvSpPr>
          <p:cNvPr id="295" name="Google Shape;295;p19"/>
          <p:cNvSpPr/>
          <p:nvPr/>
        </p:nvSpPr>
        <p:spPr>
          <a:xfrm>
            <a:off x="-619125" y="-1528475"/>
            <a:ext cx="11873389" cy="8281737"/>
          </a:xfrm>
          <a:custGeom>
            <a:rect b="b" l="l" r="r" t="t"/>
            <a:pathLst>
              <a:path extrusionOk="0" h="14036842" w="20383500">
                <a:moveTo>
                  <a:pt x="0" y="0"/>
                </a:moveTo>
                <a:lnTo>
                  <a:pt x="20383500" y="0"/>
                </a:lnTo>
                <a:lnTo>
                  <a:pt x="20383500" y="14036842"/>
                </a:lnTo>
                <a:lnTo>
                  <a:pt x="0" y="14036842"/>
                </a:lnTo>
                <a:lnTo>
                  <a:pt x="0" y="0"/>
                </a:lnTo>
                <a:close/>
              </a:path>
            </a:pathLst>
          </a:custGeom>
          <a:blipFill rotWithShape="1">
            <a:blip r:embed="rId3">
              <a:alphaModFix/>
            </a:blip>
            <a:stretch>
              <a:fillRect b="0" l="-321" r="-322" t="0"/>
            </a:stretch>
          </a:blipFill>
          <a:ln>
            <a:noFill/>
          </a:ln>
        </p:spPr>
      </p:sp>
      <p:grpSp>
        <p:nvGrpSpPr>
          <p:cNvPr id="296" name="Google Shape;296;p19"/>
          <p:cNvGrpSpPr/>
          <p:nvPr/>
        </p:nvGrpSpPr>
        <p:grpSpPr>
          <a:xfrm>
            <a:off x="1032579" y="854070"/>
            <a:ext cx="4384831" cy="3516627"/>
            <a:chOff x="0" y="-38100"/>
            <a:chExt cx="3289972" cy="2638552"/>
          </a:xfrm>
        </p:grpSpPr>
        <p:sp>
          <p:nvSpPr>
            <p:cNvPr id="297" name="Google Shape;297;p19"/>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186AB4"/>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19"/>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9" name="Google Shape;299;p19"/>
          <p:cNvGrpSpPr/>
          <p:nvPr/>
        </p:nvGrpSpPr>
        <p:grpSpPr>
          <a:xfrm>
            <a:off x="891101" y="722024"/>
            <a:ext cx="4384831" cy="3516627"/>
            <a:chOff x="0" y="-38100"/>
            <a:chExt cx="3289972" cy="2638552"/>
          </a:xfrm>
        </p:grpSpPr>
        <p:sp>
          <p:nvSpPr>
            <p:cNvPr id="300" name="Google Shape;300;p19"/>
            <p:cNvSpPr/>
            <p:nvPr/>
          </p:nvSpPr>
          <p:spPr>
            <a:xfrm>
              <a:off x="0" y="0"/>
              <a:ext cx="3289972" cy="2600452"/>
            </a:xfrm>
            <a:custGeom>
              <a:rect b="b" l="l" r="r" t="t"/>
              <a:pathLst>
                <a:path extrusionOk="0" h="2600452" w="3289972">
                  <a:moveTo>
                    <a:pt x="28250" y="0"/>
                  </a:moveTo>
                  <a:lnTo>
                    <a:pt x="3261723" y="0"/>
                  </a:lnTo>
                  <a:cubicBezTo>
                    <a:pt x="3269215" y="0"/>
                    <a:pt x="3276400" y="2976"/>
                    <a:pt x="3281698" y="8274"/>
                  </a:cubicBezTo>
                  <a:cubicBezTo>
                    <a:pt x="3286996" y="13572"/>
                    <a:pt x="3289972" y="20758"/>
                    <a:pt x="3289972" y="28250"/>
                  </a:cubicBezTo>
                  <a:lnTo>
                    <a:pt x="3289972" y="2572202"/>
                  </a:lnTo>
                  <a:cubicBezTo>
                    <a:pt x="3289972" y="2587804"/>
                    <a:pt x="3277325" y="2600452"/>
                    <a:pt x="3261723" y="2600452"/>
                  </a:cubicBezTo>
                  <a:lnTo>
                    <a:pt x="28250" y="2600452"/>
                  </a:lnTo>
                  <a:cubicBezTo>
                    <a:pt x="12648" y="2600452"/>
                    <a:pt x="0" y="2587804"/>
                    <a:pt x="0" y="2572202"/>
                  </a:cubicBezTo>
                  <a:lnTo>
                    <a:pt x="0" y="28250"/>
                  </a:lnTo>
                  <a:cubicBezTo>
                    <a:pt x="0" y="12648"/>
                    <a:pt x="12648" y="0"/>
                    <a:pt x="28250" y="0"/>
                  </a:cubicBezTo>
                  <a:close/>
                </a:path>
              </a:pathLst>
            </a:custGeom>
            <a:solidFill>
              <a:srgbClr val="FFECCE"/>
            </a:solidFill>
            <a:ln cap="rnd" cmpd="sng" w="38100">
              <a:solidFill>
                <a:srgbClr val="186AB4"/>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1" name="Google Shape;301;p19"/>
            <p:cNvSpPr txBox="1"/>
            <p:nvPr/>
          </p:nvSpPr>
          <p:spPr>
            <a:xfrm>
              <a:off x="0" y="-38100"/>
              <a:ext cx="3289972" cy="263855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2" name="Google Shape;302;p19"/>
          <p:cNvSpPr txBox="1"/>
          <p:nvPr/>
        </p:nvSpPr>
        <p:spPr>
          <a:xfrm>
            <a:off x="1487048" y="2528626"/>
            <a:ext cx="3334416" cy="624422"/>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3600" u="none" cap="none" strike="noStrike">
                <a:solidFill>
                  <a:srgbClr val="186AB4"/>
                </a:solidFill>
                <a:latin typeface="Courgette"/>
                <a:ea typeface="Courgette"/>
                <a:cs typeface="Courgette"/>
                <a:sym typeface="Courgette"/>
              </a:rPr>
              <a:t>Add an agenda</a:t>
            </a:r>
            <a:endParaRPr sz="700"/>
          </a:p>
        </p:txBody>
      </p:sp>
      <p:sp>
        <p:nvSpPr>
          <p:cNvPr id="303" name="Google Shape;303;p19"/>
          <p:cNvSpPr txBox="1"/>
          <p:nvPr/>
        </p:nvSpPr>
        <p:spPr>
          <a:xfrm>
            <a:off x="1769923" y="3286068"/>
            <a:ext cx="2768700" cy="62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900" u="none" cap="none" strike="noStrike">
                <a:solidFill>
                  <a:srgbClr val="186AB4"/>
                </a:solidFill>
                <a:latin typeface="Cabin"/>
                <a:ea typeface="Cabin"/>
                <a:cs typeface="Cabin"/>
                <a:sym typeface="Cabin"/>
              </a:rPr>
              <a:t>Elaborate on what</a:t>
            </a:r>
            <a:endParaRPr sz="700"/>
          </a:p>
          <a:p>
            <a:pPr indent="0" lvl="1" marL="0" marR="0" rtl="0" algn="ctr">
              <a:lnSpc>
                <a:spcPct val="115000"/>
              </a:lnSpc>
              <a:spcBef>
                <a:spcPts val="0"/>
              </a:spcBef>
              <a:spcAft>
                <a:spcPts val="0"/>
              </a:spcAft>
              <a:buNone/>
            </a:pPr>
            <a:r>
              <a:rPr b="0" i="0" lang="en" sz="1900" u="none" cap="none" strike="noStrike">
                <a:solidFill>
                  <a:srgbClr val="186AB4"/>
                </a:solidFill>
                <a:latin typeface="Cabin"/>
                <a:ea typeface="Cabin"/>
                <a:cs typeface="Cabin"/>
                <a:sym typeface="Cabin"/>
              </a:rPr>
              <a:t>you want to discuss.</a:t>
            </a:r>
            <a:endParaRPr sz="700"/>
          </a:p>
        </p:txBody>
      </p:sp>
      <p:sp>
        <p:nvSpPr>
          <p:cNvPr id="304" name="Google Shape;304;p19"/>
          <p:cNvSpPr txBox="1"/>
          <p:nvPr/>
        </p:nvSpPr>
        <p:spPr>
          <a:xfrm>
            <a:off x="2158433" y="1314480"/>
            <a:ext cx="1991646" cy="1187017"/>
          </a:xfrm>
          <a:prstGeom prst="rect">
            <a:avLst/>
          </a:prstGeom>
          <a:noFill/>
          <a:ln>
            <a:noFill/>
          </a:ln>
        </p:spPr>
        <p:txBody>
          <a:bodyPr anchorCtr="0" anchor="t" bIns="0" lIns="0" spcFirstLastPara="1" rIns="0" wrap="square" tIns="0">
            <a:spAutoFit/>
          </a:bodyPr>
          <a:lstStyle/>
          <a:p>
            <a:pPr indent="0" lvl="0" marL="0" marR="0" rtl="0" algn="ctr">
              <a:lnSpc>
                <a:spcPct val="93003"/>
              </a:lnSpc>
              <a:spcBef>
                <a:spcPts val="0"/>
              </a:spcBef>
              <a:spcAft>
                <a:spcPts val="0"/>
              </a:spcAft>
              <a:buNone/>
            </a:pPr>
            <a:r>
              <a:rPr b="0" i="0" lang="en" sz="9200" u="none" cap="none" strike="noStrike">
                <a:solidFill>
                  <a:srgbClr val="186AB4"/>
                </a:solidFill>
                <a:latin typeface="Chewy"/>
                <a:ea typeface="Chewy"/>
                <a:cs typeface="Chewy"/>
                <a:sym typeface="Chewy"/>
              </a:rPr>
              <a:t>02</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186AB4"/>
      </a:dk1>
      <a:lt1>
        <a:srgbClr val="FFECCE"/>
      </a:lt1>
      <a:dk2>
        <a:srgbClr val="000000"/>
      </a:dk2>
      <a:lt2>
        <a:srgbClr val="C6DAE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