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Chango"/>
      <p:regular r:id="rId24"/>
    </p:embeddedFont>
    <p:embeddedFont>
      <p:font typeface="Catamaran"/>
      <p:regular r:id="rId25"/>
      <p:bold r:id="rId26"/>
    </p:embeddedFont>
    <p:embeddedFont>
      <p:font typeface="Poppins"/>
      <p:regular r:id="rId27"/>
      <p:bold r:id="rId28"/>
      <p:italic r:id="rId29"/>
      <p:boldItalic r:id="rId30"/>
    </p:embeddedFont>
    <p:embeddedFont>
      <p:font typeface="Crafty Girls"/>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hang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tamaran-bold.fntdata"/><Relationship Id="rId25" Type="http://schemas.openxmlformats.org/officeDocument/2006/relationships/font" Target="fonts/Catamaran-regular.fntdata"/><Relationship Id="rId28" Type="http://schemas.openxmlformats.org/officeDocument/2006/relationships/font" Target="fonts/Poppins-bold.fntdata"/><Relationship Id="rId27" Type="http://schemas.openxmlformats.org/officeDocument/2006/relationships/font" Target="fonts/Poppi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raftyGirls-regular.fntdata"/><Relationship Id="rId30" Type="http://schemas.openxmlformats.org/officeDocument/2006/relationships/font" Target="fonts/Poppi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98561d0bda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98561d0bda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98561d0bda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98561d0bda_1_3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98561d0bda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98561d0bda_1_3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98561d0bda_1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98561d0bda_1_3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98561d0bda_1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98561d0bda_1_3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98561d0bda_1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98561d0bda_1_3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98561d0bda_1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98561d0bda_1_3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98561d0bda_1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98561d0bda_1_4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98561d0bda_1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98561d0bda_1_4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98561d0bda_1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98561d0bda_1_4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98561d0bda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98561d0bda_1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98561d0bda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98561d0bda_1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98561d0bda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98561d0bda_1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98561d0bda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98561d0bda_1_1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98561d0bda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98561d0bda_1_2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98561d0bda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98561d0bda_1_2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98561d0bda_1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98561d0bda_1_2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98561d0bda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98561d0bda_1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285792" y="308193"/>
            <a:ext cx="8572415" cy="4527114"/>
            <a:chOff x="0" y="-38100"/>
            <a:chExt cx="4515600" cy="2384700"/>
          </a:xfrm>
        </p:grpSpPr>
        <p:sp>
          <p:nvSpPr>
            <p:cNvPr id="11" name="Google Shape;11;p2"/>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 name="Google Shape;12;p2"/>
            <p:cNvSpPr txBox="1"/>
            <p:nvPr/>
          </p:nvSpPr>
          <p:spPr>
            <a:xfrm>
              <a:off x="0" y="-38100"/>
              <a:ext cx="4515600" cy="23847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 name="Google Shape;13;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grpSp>
        <p:nvGrpSpPr>
          <p:cNvPr id="17" name="Google Shape;17;p3"/>
          <p:cNvGrpSpPr/>
          <p:nvPr/>
        </p:nvGrpSpPr>
        <p:grpSpPr>
          <a:xfrm>
            <a:off x="285792" y="308193"/>
            <a:ext cx="8572415" cy="4527114"/>
            <a:chOff x="0" y="-38100"/>
            <a:chExt cx="4515600" cy="2384700"/>
          </a:xfrm>
        </p:grpSpPr>
        <p:sp>
          <p:nvSpPr>
            <p:cNvPr id="18" name="Google Shape;18;p3"/>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 name="Google Shape;19;p3"/>
            <p:cNvSpPr txBox="1"/>
            <p:nvPr/>
          </p:nvSpPr>
          <p:spPr>
            <a:xfrm>
              <a:off x="0" y="-38100"/>
              <a:ext cx="4515600" cy="23847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 name="Google Shape;20;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22" name="Google Shape;22;p3"/>
          <p:cNvCxnSpPr/>
          <p:nvPr/>
        </p:nvCxnSpPr>
        <p:spPr>
          <a:xfrm>
            <a:off x="-62604" y="3510439"/>
            <a:ext cx="10124100" cy="0"/>
          </a:xfrm>
          <a:prstGeom prst="straightConnector1">
            <a:avLst/>
          </a:prstGeom>
          <a:noFill/>
          <a:ln cap="flat" cmpd="sng" w="104775">
            <a:solidFill>
              <a:srgbClr val="41B93C"/>
            </a:solidFill>
            <a:prstDash val="solid"/>
            <a:round/>
            <a:headEnd len="sm" w="sm" type="none"/>
            <a:tailEnd len="sm" w="sm" type="none"/>
          </a:ln>
        </p:spPr>
      </p:cxnSp>
      <p:grpSp>
        <p:nvGrpSpPr>
          <p:cNvPr id="23" name="Google Shape;23;p3"/>
          <p:cNvGrpSpPr/>
          <p:nvPr/>
        </p:nvGrpSpPr>
        <p:grpSpPr>
          <a:xfrm>
            <a:off x="7713640" y="3151722"/>
            <a:ext cx="665033" cy="665033"/>
            <a:chOff x="0" y="0"/>
            <a:chExt cx="812800" cy="812800"/>
          </a:xfrm>
        </p:grpSpPr>
        <p:sp>
          <p:nvSpPr>
            <p:cNvPr id="24" name="Google Shape;2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 name="Google Shape;25;p3"/>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765312" y="3151722"/>
            <a:ext cx="665033" cy="665033"/>
            <a:chOff x="0" y="0"/>
            <a:chExt cx="812800" cy="812800"/>
          </a:xfrm>
        </p:grpSpPr>
        <p:sp>
          <p:nvSpPr>
            <p:cNvPr id="27" name="Google Shape;2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 name="Google Shape;28;p3"/>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a:off x="6358628" y="3151722"/>
            <a:ext cx="665033" cy="665033"/>
            <a:chOff x="0" y="0"/>
            <a:chExt cx="812800" cy="812800"/>
          </a:xfrm>
        </p:grpSpPr>
        <p:sp>
          <p:nvSpPr>
            <p:cNvPr id="30" name="Google Shape;3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 name="Google Shape;31;p3"/>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 name="Google Shape;32;p3"/>
          <p:cNvGrpSpPr/>
          <p:nvPr/>
        </p:nvGrpSpPr>
        <p:grpSpPr>
          <a:xfrm>
            <a:off x="2150514" y="3151722"/>
            <a:ext cx="665033" cy="665033"/>
            <a:chOff x="0" y="0"/>
            <a:chExt cx="812800" cy="812800"/>
          </a:xfrm>
        </p:grpSpPr>
        <p:sp>
          <p:nvSpPr>
            <p:cNvPr id="33" name="Google Shape;3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 name="Google Shape;34;p3"/>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 name="Google Shape;35;p3"/>
          <p:cNvSpPr txBox="1"/>
          <p:nvPr/>
        </p:nvSpPr>
        <p:spPr>
          <a:xfrm>
            <a:off x="2219106" y="3280450"/>
            <a:ext cx="528000" cy="1077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t/>
            </a:r>
            <a:endParaRPr sz="7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grpSp>
        <p:nvGrpSpPr>
          <p:cNvPr id="37" name="Google Shape;37;p4"/>
          <p:cNvGrpSpPr/>
          <p:nvPr/>
        </p:nvGrpSpPr>
        <p:grpSpPr>
          <a:xfrm>
            <a:off x="285792" y="308193"/>
            <a:ext cx="8572415" cy="4527114"/>
            <a:chOff x="0" y="-38100"/>
            <a:chExt cx="4515600" cy="2384700"/>
          </a:xfrm>
        </p:grpSpPr>
        <p:sp>
          <p:nvSpPr>
            <p:cNvPr id="38" name="Google Shape;38;p4"/>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 name="Google Shape;39;p4"/>
            <p:cNvSpPr txBox="1"/>
            <p:nvPr/>
          </p:nvSpPr>
          <p:spPr>
            <a:xfrm>
              <a:off x="0" y="-38100"/>
              <a:ext cx="4515600" cy="23847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 name="Google Shape;4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 name="Google Shape;4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4"/>
          <p:cNvSpPr/>
          <p:nvPr/>
        </p:nvSpPr>
        <p:spPr>
          <a:xfrm>
            <a:off x="6474402" y="2984770"/>
            <a:ext cx="1931513" cy="1793893"/>
          </a:xfrm>
          <a:custGeom>
            <a:rect b="b" l="l" r="r" t="t"/>
            <a:pathLst>
              <a:path extrusionOk="0" h="3587786" w="3863027">
                <a:moveTo>
                  <a:pt x="0" y="0"/>
                </a:moveTo>
                <a:lnTo>
                  <a:pt x="3863027" y="0"/>
                </a:lnTo>
                <a:lnTo>
                  <a:pt x="3863027" y="3587786"/>
                </a:lnTo>
                <a:lnTo>
                  <a:pt x="0" y="358778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4" name="Shape 44"/>
        <p:cNvGrpSpPr/>
        <p:nvPr/>
      </p:nvGrpSpPr>
      <p:grpSpPr>
        <a:xfrm>
          <a:off x="0" y="0"/>
          <a:ext cx="0" cy="0"/>
          <a:chOff x="0" y="0"/>
          <a:chExt cx="0" cy="0"/>
        </a:xfrm>
      </p:grpSpPr>
      <p:grpSp>
        <p:nvGrpSpPr>
          <p:cNvPr id="45" name="Google Shape;45;p5"/>
          <p:cNvGrpSpPr/>
          <p:nvPr/>
        </p:nvGrpSpPr>
        <p:grpSpPr>
          <a:xfrm>
            <a:off x="285792" y="308193"/>
            <a:ext cx="8572415" cy="4527114"/>
            <a:chOff x="0" y="-38100"/>
            <a:chExt cx="4515600" cy="2384700"/>
          </a:xfrm>
        </p:grpSpPr>
        <p:sp>
          <p:nvSpPr>
            <p:cNvPr id="46" name="Google Shape;46;p5"/>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 name="Google Shape;47;p5"/>
            <p:cNvSpPr txBox="1"/>
            <p:nvPr/>
          </p:nvSpPr>
          <p:spPr>
            <a:xfrm>
              <a:off x="0" y="-38100"/>
              <a:ext cx="4515600" cy="23847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 name="Google Shape;4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 name="Google Shape;4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0" name="Google Shape;5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1" name="Google Shape;5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5"/>
          <p:cNvSpPr/>
          <p:nvPr/>
        </p:nvSpPr>
        <p:spPr>
          <a:xfrm>
            <a:off x="4701909" y="3237840"/>
            <a:ext cx="1762130" cy="1818972"/>
          </a:xfrm>
          <a:custGeom>
            <a:rect b="b" l="l" r="r" t="t"/>
            <a:pathLst>
              <a:path extrusionOk="0" h="3637945" w="3524260">
                <a:moveTo>
                  <a:pt x="0" y="0"/>
                </a:moveTo>
                <a:lnTo>
                  <a:pt x="3524260" y="0"/>
                </a:lnTo>
                <a:lnTo>
                  <a:pt x="3524260" y="3637945"/>
                </a:lnTo>
                <a:lnTo>
                  <a:pt x="0" y="363794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grpSp>
        <p:nvGrpSpPr>
          <p:cNvPr id="54" name="Google Shape;54;p6"/>
          <p:cNvGrpSpPr/>
          <p:nvPr/>
        </p:nvGrpSpPr>
        <p:grpSpPr>
          <a:xfrm>
            <a:off x="285792" y="308193"/>
            <a:ext cx="8572415" cy="4527114"/>
            <a:chOff x="0" y="-38100"/>
            <a:chExt cx="4515600" cy="2384700"/>
          </a:xfrm>
        </p:grpSpPr>
        <p:sp>
          <p:nvSpPr>
            <p:cNvPr id="55" name="Google Shape;55;p6"/>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 name="Google Shape;56;p6"/>
            <p:cNvSpPr txBox="1"/>
            <p:nvPr/>
          </p:nvSpPr>
          <p:spPr>
            <a:xfrm>
              <a:off x="0" y="-38100"/>
              <a:ext cx="4515600" cy="23847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 name="Google Shape;5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 name="Google Shape;5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9" name="Google Shape;59;p6"/>
          <p:cNvGrpSpPr/>
          <p:nvPr/>
        </p:nvGrpSpPr>
        <p:grpSpPr>
          <a:xfrm>
            <a:off x="469153" y="1650620"/>
            <a:ext cx="2225020" cy="2979047"/>
            <a:chOff x="0" y="0"/>
            <a:chExt cx="660400" cy="884200"/>
          </a:xfrm>
        </p:grpSpPr>
        <p:sp>
          <p:nvSpPr>
            <p:cNvPr id="60" name="Google Shape;60;p6"/>
            <p:cNvSpPr/>
            <p:nvPr/>
          </p:nvSpPr>
          <p:spPr>
            <a:xfrm>
              <a:off x="0" y="0"/>
              <a:ext cx="660400" cy="884059"/>
            </a:xfrm>
            <a:custGeom>
              <a:rect b="b" l="l" r="r" t="t"/>
              <a:pathLst>
                <a:path extrusionOk="0" h="88405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085"/>
                  </a:cubicBezTo>
                  <a:lnTo>
                    <a:pt x="660400" y="811967"/>
                  </a:lnTo>
                  <a:cubicBezTo>
                    <a:pt x="660400" y="831087"/>
                    <a:pt x="652805" y="849424"/>
                    <a:pt x="639285" y="862944"/>
                  </a:cubicBezTo>
                  <a:cubicBezTo>
                    <a:pt x="625765" y="876463"/>
                    <a:pt x="607428" y="884059"/>
                    <a:pt x="588308" y="884059"/>
                  </a:cubicBezTo>
                  <a:lnTo>
                    <a:pt x="72092" y="884059"/>
                  </a:lnTo>
                  <a:cubicBezTo>
                    <a:pt x="52972" y="884059"/>
                    <a:pt x="34635" y="876463"/>
                    <a:pt x="21115" y="862944"/>
                  </a:cubicBezTo>
                  <a:cubicBezTo>
                    <a:pt x="7595" y="849424"/>
                    <a:pt x="0" y="831087"/>
                    <a:pt x="0" y="811967"/>
                  </a:cubicBezTo>
                  <a:lnTo>
                    <a:pt x="0" y="330496"/>
                  </a:lnTo>
                  <a:cubicBezTo>
                    <a:pt x="1782" y="185660"/>
                    <a:pt x="93019" y="64045"/>
                    <a:pt x="220252" y="19070"/>
                  </a:cubicBezTo>
                  <a:lnTo>
                    <a:pt x="220252" y="19070"/>
                  </a:ln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 name="Google Shape;61;p6"/>
            <p:cNvSpPr txBox="1"/>
            <p:nvPr/>
          </p:nvSpPr>
          <p:spPr>
            <a:xfrm>
              <a:off x="0" y="88900"/>
              <a:ext cx="660300" cy="795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 name="Google Shape;62;p6"/>
          <p:cNvGrpSpPr/>
          <p:nvPr/>
        </p:nvGrpSpPr>
        <p:grpSpPr>
          <a:xfrm>
            <a:off x="3459490" y="1650620"/>
            <a:ext cx="2225020" cy="2979047"/>
            <a:chOff x="0" y="0"/>
            <a:chExt cx="660400" cy="884200"/>
          </a:xfrm>
        </p:grpSpPr>
        <p:sp>
          <p:nvSpPr>
            <p:cNvPr id="63" name="Google Shape;63;p6"/>
            <p:cNvSpPr/>
            <p:nvPr/>
          </p:nvSpPr>
          <p:spPr>
            <a:xfrm>
              <a:off x="0" y="0"/>
              <a:ext cx="660400" cy="884059"/>
            </a:xfrm>
            <a:custGeom>
              <a:rect b="b" l="l" r="r" t="t"/>
              <a:pathLst>
                <a:path extrusionOk="0" h="88405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085"/>
                  </a:cubicBezTo>
                  <a:lnTo>
                    <a:pt x="660400" y="811967"/>
                  </a:lnTo>
                  <a:cubicBezTo>
                    <a:pt x="660400" y="831087"/>
                    <a:pt x="652805" y="849424"/>
                    <a:pt x="639285" y="862944"/>
                  </a:cubicBezTo>
                  <a:cubicBezTo>
                    <a:pt x="625765" y="876463"/>
                    <a:pt x="607428" y="884059"/>
                    <a:pt x="588308" y="884059"/>
                  </a:cubicBezTo>
                  <a:lnTo>
                    <a:pt x="72092" y="884059"/>
                  </a:lnTo>
                  <a:cubicBezTo>
                    <a:pt x="52972" y="884059"/>
                    <a:pt x="34635" y="876463"/>
                    <a:pt x="21115" y="862944"/>
                  </a:cubicBezTo>
                  <a:cubicBezTo>
                    <a:pt x="7595" y="849424"/>
                    <a:pt x="0" y="831087"/>
                    <a:pt x="0" y="811967"/>
                  </a:cubicBezTo>
                  <a:lnTo>
                    <a:pt x="0" y="330496"/>
                  </a:lnTo>
                  <a:cubicBezTo>
                    <a:pt x="1782" y="185660"/>
                    <a:pt x="93019" y="64045"/>
                    <a:pt x="220252" y="19070"/>
                  </a:cubicBezTo>
                  <a:lnTo>
                    <a:pt x="220252" y="19070"/>
                  </a:ln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 name="Google Shape;64;p6"/>
            <p:cNvSpPr txBox="1"/>
            <p:nvPr/>
          </p:nvSpPr>
          <p:spPr>
            <a:xfrm>
              <a:off x="0" y="88900"/>
              <a:ext cx="660300" cy="795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 name="Google Shape;65;p6"/>
          <p:cNvGrpSpPr/>
          <p:nvPr/>
        </p:nvGrpSpPr>
        <p:grpSpPr>
          <a:xfrm>
            <a:off x="6449828" y="1650620"/>
            <a:ext cx="2225020" cy="2979047"/>
            <a:chOff x="0" y="0"/>
            <a:chExt cx="660400" cy="884200"/>
          </a:xfrm>
        </p:grpSpPr>
        <p:sp>
          <p:nvSpPr>
            <p:cNvPr id="66" name="Google Shape;66;p6"/>
            <p:cNvSpPr/>
            <p:nvPr/>
          </p:nvSpPr>
          <p:spPr>
            <a:xfrm>
              <a:off x="0" y="0"/>
              <a:ext cx="660400" cy="884059"/>
            </a:xfrm>
            <a:custGeom>
              <a:rect b="b" l="l" r="r" t="t"/>
              <a:pathLst>
                <a:path extrusionOk="0" h="88405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085"/>
                  </a:cubicBezTo>
                  <a:lnTo>
                    <a:pt x="660400" y="811967"/>
                  </a:lnTo>
                  <a:cubicBezTo>
                    <a:pt x="660400" y="831087"/>
                    <a:pt x="652805" y="849424"/>
                    <a:pt x="639285" y="862944"/>
                  </a:cubicBezTo>
                  <a:cubicBezTo>
                    <a:pt x="625765" y="876463"/>
                    <a:pt x="607428" y="884059"/>
                    <a:pt x="588308" y="884059"/>
                  </a:cubicBezTo>
                  <a:lnTo>
                    <a:pt x="72092" y="884059"/>
                  </a:lnTo>
                  <a:cubicBezTo>
                    <a:pt x="52972" y="884059"/>
                    <a:pt x="34635" y="876463"/>
                    <a:pt x="21115" y="862944"/>
                  </a:cubicBezTo>
                  <a:cubicBezTo>
                    <a:pt x="7595" y="849424"/>
                    <a:pt x="0" y="831087"/>
                    <a:pt x="0" y="811967"/>
                  </a:cubicBezTo>
                  <a:lnTo>
                    <a:pt x="0" y="330496"/>
                  </a:lnTo>
                  <a:cubicBezTo>
                    <a:pt x="1782" y="185660"/>
                    <a:pt x="93019" y="64045"/>
                    <a:pt x="220252" y="19070"/>
                  </a:cubicBezTo>
                  <a:lnTo>
                    <a:pt x="220252" y="19070"/>
                  </a:ln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 name="Google Shape;67;p6"/>
            <p:cNvSpPr txBox="1"/>
            <p:nvPr/>
          </p:nvSpPr>
          <p:spPr>
            <a:xfrm>
              <a:off x="0" y="88900"/>
              <a:ext cx="660300" cy="7953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8" name="Shape 68"/>
        <p:cNvGrpSpPr/>
        <p:nvPr/>
      </p:nvGrpSpPr>
      <p:grpSpPr>
        <a:xfrm>
          <a:off x="0" y="0"/>
          <a:ext cx="0" cy="0"/>
          <a:chOff x="0" y="0"/>
          <a:chExt cx="0" cy="0"/>
        </a:xfrm>
      </p:grpSpPr>
      <p:grpSp>
        <p:nvGrpSpPr>
          <p:cNvPr id="69" name="Google Shape;69;p7"/>
          <p:cNvGrpSpPr/>
          <p:nvPr/>
        </p:nvGrpSpPr>
        <p:grpSpPr>
          <a:xfrm>
            <a:off x="285792" y="308193"/>
            <a:ext cx="8572415" cy="4527114"/>
            <a:chOff x="0" y="-38100"/>
            <a:chExt cx="4515600" cy="2384700"/>
          </a:xfrm>
        </p:grpSpPr>
        <p:sp>
          <p:nvSpPr>
            <p:cNvPr id="70" name="Google Shape;70;p7"/>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 name="Google Shape;71;p7"/>
            <p:cNvSpPr txBox="1"/>
            <p:nvPr/>
          </p:nvSpPr>
          <p:spPr>
            <a:xfrm>
              <a:off x="0" y="-38100"/>
              <a:ext cx="4515600" cy="23847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 name="Google Shape;72;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3" name="Google Shape;7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7"/>
          <p:cNvSpPr/>
          <p:nvPr/>
        </p:nvSpPr>
        <p:spPr>
          <a:xfrm rot="-1124238">
            <a:off x="5646963" y="3558231"/>
            <a:ext cx="1850607" cy="2277670"/>
          </a:xfrm>
          <a:custGeom>
            <a:rect b="b" l="l" r="r" t="t"/>
            <a:pathLst>
              <a:path extrusionOk="0" h="3800805" w="3088154">
                <a:moveTo>
                  <a:pt x="0" y="0"/>
                </a:moveTo>
                <a:lnTo>
                  <a:pt x="3088154" y="0"/>
                </a:lnTo>
                <a:lnTo>
                  <a:pt x="3088154" y="3800805"/>
                </a:lnTo>
                <a:lnTo>
                  <a:pt x="0" y="380080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5" name="Shape 75"/>
        <p:cNvGrpSpPr/>
        <p:nvPr/>
      </p:nvGrpSpPr>
      <p:grpSpPr>
        <a:xfrm>
          <a:off x="0" y="0"/>
          <a:ext cx="0" cy="0"/>
          <a:chOff x="0" y="0"/>
          <a:chExt cx="0" cy="0"/>
        </a:xfrm>
      </p:grpSpPr>
      <p:sp>
        <p:nvSpPr>
          <p:cNvPr id="76" name="Google Shape;7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8" name="Google Shape;7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9" name="Google Shape;7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0" name="Google Shape;8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1" name="Google Shape;81;p8"/>
          <p:cNvSpPr/>
          <p:nvPr/>
        </p:nvSpPr>
        <p:spPr>
          <a:xfrm>
            <a:off x="3744055" y="3395904"/>
            <a:ext cx="1655907" cy="1579321"/>
          </a:xfrm>
          <a:custGeom>
            <a:rect b="b" l="l" r="r" t="t"/>
            <a:pathLst>
              <a:path extrusionOk="0" h="3158641" w="3311813">
                <a:moveTo>
                  <a:pt x="0" y="0"/>
                </a:moveTo>
                <a:lnTo>
                  <a:pt x="3311813" y="0"/>
                </a:lnTo>
                <a:lnTo>
                  <a:pt x="3311813" y="3158641"/>
                </a:lnTo>
                <a:lnTo>
                  <a:pt x="0" y="315864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2" name="Shape 82"/>
        <p:cNvGrpSpPr/>
        <p:nvPr/>
      </p:nvGrpSpPr>
      <p:grpSpPr>
        <a:xfrm>
          <a:off x="0" y="0"/>
          <a:ext cx="0" cy="0"/>
          <a:chOff x="0" y="0"/>
          <a:chExt cx="0" cy="0"/>
        </a:xfrm>
      </p:grpSpPr>
      <p:sp>
        <p:nvSpPr>
          <p:cNvPr id="83" name="Google Shape;83;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4" name="Google Shape;8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85" name="Google Shape;85;p9"/>
          <p:cNvGrpSpPr/>
          <p:nvPr/>
        </p:nvGrpSpPr>
        <p:grpSpPr>
          <a:xfrm>
            <a:off x="285750" y="-570387"/>
            <a:ext cx="8572415" cy="3003079"/>
            <a:chOff x="0" y="-38100"/>
            <a:chExt cx="4515600" cy="1581900"/>
          </a:xfrm>
        </p:grpSpPr>
        <p:sp>
          <p:nvSpPr>
            <p:cNvPr id="86" name="Google Shape;86;p9"/>
            <p:cNvSpPr/>
            <p:nvPr/>
          </p:nvSpPr>
          <p:spPr>
            <a:xfrm>
              <a:off x="0" y="0"/>
              <a:ext cx="4515555" cy="1543689"/>
            </a:xfrm>
            <a:custGeom>
              <a:rect b="b" l="l" r="r" t="t"/>
              <a:pathLst>
                <a:path extrusionOk="0" h="1543689" w="4515555">
                  <a:moveTo>
                    <a:pt x="23029" y="0"/>
                  </a:moveTo>
                  <a:lnTo>
                    <a:pt x="4492526" y="0"/>
                  </a:lnTo>
                  <a:cubicBezTo>
                    <a:pt x="4498634" y="0"/>
                    <a:pt x="4504491" y="2426"/>
                    <a:pt x="4508810" y="6745"/>
                  </a:cubicBezTo>
                  <a:cubicBezTo>
                    <a:pt x="4513129" y="11064"/>
                    <a:pt x="4515555" y="16922"/>
                    <a:pt x="4515555" y="23029"/>
                  </a:cubicBezTo>
                  <a:lnTo>
                    <a:pt x="4515555" y="1520660"/>
                  </a:lnTo>
                  <a:cubicBezTo>
                    <a:pt x="4515555" y="1526768"/>
                    <a:pt x="4513129" y="1532625"/>
                    <a:pt x="4508810" y="1536944"/>
                  </a:cubicBezTo>
                  <a:cubicBezTo>
                    <a:pt x="4504491" y="1541263"/>
                    <a:pt x="4498634" y="1543689"/>
                    <a:pt x="4492526" y="1543689"/>
                  </a:cubicBezTo>
                  <a:lnTo>
                    <a:pt x="23029" y="1543689"/>
                  </a:lnTo>
                  <a:cubicBezTo>
                    <a:pt x="16922" y="1543689"/>
                    <a:pt x="11064" y="1541263"/>
                    <a:pt x="6745" y="1536944"/>
                  </a:cubicBezTo>
                  <a:cubicBezTo>
                    <a:pt x="2426" y="1532625"/>
                    <a:pt x="0" y="1526768"/>
                    <a:pt x="0" y="1520660"/>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7" name="Google Shape;87;p9"/>
            <p:cNvSpPr txBox="1"/>
            <p:nvPr/>
          </p:nvSpPr>
          <p:spPr>
            <a:xfrm>
              <a:off x="0" y="-38100"/>
              <a:ext cx="4515600" cy="15819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8" name="Google Shape;88;p9"/>
          <p:cNvGrpSpPr/>
          <p:nvPr/>
        </p:nvGrpSpPr>
        <p:grpSpPr>
          <a:xfrm>
            <a:off x="703147" y="2145183"/>
            <a:ext cx="2220558" cy="502375"/>
            <a:chOff x="0" y="-38100"/>
            <a:chExt cx="1169700" cy="264631"/>
          </a:xfrm>
        </p:grpSpPr>
        <p:sp>
          <p:nvSpPr>
            <p:cNvPr id="89" name="Google Shape;89;p9"/>
            <p:cNvSpPr/>
            <p:nvPr/>
          </p:nvSpPr>
          <p:spPr>
            <a:xfrm>
              <a:off x="0" y="0"/>
              <a:ext cx="1169683" cy="226531"/>
            </a:xfrm>
            <a:custGeom>
              <a:rect b="b" l="l" r="r" t="t"/>
              <a:pathLst>
                <a:path extrusionOk="0" h="226531" w="1169683">
                  <a:moveTo>
                    <a:pt x="88905" y="0"/>
                  </a:moveTo>
                  <a:lnTo>
                    <a:pt x="1080779" y="0"/>
                  </a:lnTo>
                  <a:cubicBezTo>
                    <a:pt x="1129879" y="0"/>
                    <a:pt x="1169683" y="39804"/>
                    <a:pt x="1169683" y="88905"/>
                  </a:cubicBezTo>
                  <a:lnTo>
                    <a:pt x="1169683" y="137626"/>
                  </a:lnTo>
                  <a:cubicBezTo>
                    <a:pt x="1169683" y="186727"/>
                    <a:pt x="1129879" y="226531"/>
                    <a:pt x="1080779" y="226531"/>
                  </a:cubicBezTo>
                  <a:lnTo>
                    <a:pt x="88905" y="226531"/>
                  </a:lnTo>
                  <a:cubicBezTo>
                    <a:pt x="39804" y="226531"/>
                    <a:pt x="0" y="186727"/>
                    <a:pt x="0" y="137626"/>
                  </a:cubicBezTo>
                  <a:lnTo>
                    <a:pt x="0" y="88905"/>
                  </a:lnTo>
                  <a:cubicBezTo>
                    <a:pt x="0" y="39804"/>
                    <a:pt x="39804" y="0"/>
                    <a:pt x="88905" y="0"/>
                  </a:cubicBezTo>
                  <a:close/>
                </a:path>
              </a:pathLst>
            </a:custGeom>
            <a:solidFill>
              <a:srgbClr val="41B93C"/>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 name="Google Shape;90;p9"/>
            <p:cNvSpPr txBox="1"/>
            <p:nvPr/>
          </p:nvSpPr>
          <p:spPr>
            <a:xfrm>
              <a:off x="0" y="-38100"/>
              <a:ext cx="1169700" cy="264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1" name="Google Shape;91;p9"/>
          <p:cNvGrpSpPr/>
          <p:nvPr/>
        </p:nvGrpSpPr>
        <p:grpSpPr>
          <a:xfrm>
            <a:off x="3748956" y="2145183"/>
            <a:ext cx="2220558" cy="502375"/>
            <a:chOff x="0" y="-38100"/>
            <a:chExt cx="1169700" cy="264631"/>
          </a:xfrm>
        </p:grpSpPr>
        <p:sp>
          <p:nvSpPr>
            <p:cNvPr id="92" name="Google Shape;92;p9"/>
            <p:cNvSpPr/>
            <p:nvPr/>
          </p:nvSpPr>
          <p:spPr>
            <a:xfrm>
              <a:off x="0" y="0"/>
              <a:ext cx="1169683" cy="226531"/>
            </a:xfrm>
            <a:custGeom>
              <a:rect b="b" l="l" r="r" t="t"/>
              <a:pathLst>
                <a:path extrusionOk="0" h="226531" w="1169683">
                  <a:moveTo>
                    <a:pt x="88905" y="0"/>
                  </a:moveTo>
                  <a:lnTo>
                    <a:pt x="1080779" y="0"/>
                  </a:lnTo>
                  <a:cubicBezTo>
                    <a:pt x="1129879" y="0"/>
                    <a:pt x="1169683" y="39804"/>
                    <a:pt x="1169683" y="88905"/>
                  </a:cubicBezTo>
                  <a:lnTo>
                    <a:pt x="1169683" y="137626"/>
                  </a:lnTo>
                  <a:cubicBezTo>
                    <a:pt x="1169683" y="186727"/>
                    <a:pt x="1129879" y="226531"/>
                    <a:pt x="1080779" y="226531"/>
                  </a:cubicBezTo>
                  <a:lnTo>
                    <a:pt x="88905" y="226531"/>
                  </a:lnTo>
                  <a:cubicBezTo>
                    <a:pt x="39804" y="226531"/>
                    <a:pt x="0" y="186727"/>
                    <a:pt x="0" y="137626"/>
                  </a:cubicBezTo>
                  <a:lnTo>
                    <a:pt x="0" y="88905"/>
                  </a:lnTo>
                  <a:cubicBezTo>
                    <a:pt x="0" y="39804"/>
                    <a:pt x="39804" y="0"/>
                    <a:pt x="88905" y="0"/>
                  </a:cubicBezTo>
                  <a:close/>
                </a:path>
              </a:pathLst>
            </a:custGeom>
            <a:solidFill>
              <a:srgbClr val="41B93C"/>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 name="Google Shape;93;p9"/>
            <p:cNvSpPr txBox="1"/>
            <p:nvPr/>
          </p:nvSpPr>
          <p:spPr>
            <a:xfrm>
              <a:off x="0" y="-38100"/>
              <a:ext cx="1169700" cy="264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4" name="Google Shape;94;p9"/>
          <p:cNvGrpSpPr/>
          <p:nvPr/>
        </p:nvGrpSpPr>
        <p:grpSpPr>
          <a:xfrm>
            <a:off x="6478257" y="2145183"/>
            <a:ext cx="2220558" cy="502375"/>
            <a:chOff x="0" y="-38100"/>
            <a:chExt cx="1169700" cy="264631"/>
          </a:xfrm>
        </p:grpSpPr>
        <p:sp>
          <p:nvSpPr>
            <p:cNvPr id="95" name="Google Shape;95;p9"/>
            <p:cNvSpPr/>
            <p:nvPr/>
          </p:nvSpPr>
          <p:spPr>
            <a:xfrm>
              <a:off x="0" y="0"/>
              <a:ext cx="1169683" cy="226531"/>
            </a:xfrm>
            <a:custGeom>
              <a:rect b="b" l="l" r="r" t="t"/>
              <a:pathLst>
                <a:path extrusionOk="0" h="226531" w="1169683">
                  <a:moveTo>
                    <a:pt x="88905" y="0"/>
                  </a:moveTo>
                  <a:lnTo>
                    <a:pt x="1080779" y="0"/>
                  </a:lnTo>
                  <a:cubicBezTo>
                    <a:pt x="1129879" y="0"/>
                    <a:pt x="1169683" y="39804"/>
                    <a:pt x="1169683" y="88905"/>
                  </a:cubicBezTo>
                  <a:lnTo>
                    <a:pt x="1169683" y="137626"/>
                  </a:lnTo>
                  <a:cubicBezTo>
                    <a:pt x="1169683" y="186727"/>
                    <a:pt x="1129879" y="226531"/>
                    <a:pt x="1080779" y="226531"/>
                  </a:cubicBezTo>
                  <a:lnTo>
                    <a:pt x="88905" y="226531"/>
                  </a:lnTo>
                  <a:cubicBezTo>
                    <a:pt x="39804" y="226531"/>
                    <a:pt x="0" y="186727"/>
                    <a:pt x="0" y="137626"/>
                  </a:cubicBezTo>
                  <a:lnTo>
                    <a:pt x="0" y="88905"/>
                  </a:lnTo>
                  <a:cubicBezTo>
                    <a:pt x="0" y="39804"/>
                    <a:pt x="39804" y="0"/>
                    <a:pt x="88905" y="0"/>
                  </a:cubicBezTo>
                  <a:close/>
                </a:path>
              </a:pathLst>
            </a:custGeom>
            <a:solidFill>
              <a:srgbClr val="41B93C"/>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6" name="Google Shape;96;p9"/>
            <p:cNvSpPr txBox="1"/>
            <p:nvPr/>
          </p:nvSpPr>
          <p:spPr>
            <a:xfrm>
              <a:off x="0" y="-38100"/>
              <a:ext cx="1169700" cy="264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hango"/>
              <a:buNone/>
              <a:defRPr sz="2800">
                <a:solidFill>
                  <a:schemeClr val="dk1"/>
                </a:solidFill>
                <a:latin typeface="Chango"/>
                <a:ea typeface="Chango"/>
                <a:cs typeface="Chango"/>
                <a:sym typeface="Chango"/>
              </a:defRPr>
            </a:lvl1pPr>
            <a:lvl2pPr lvl="1">
              <a:spcBef>
                <a:spcPts val="0"/>
              </a:spcBef>
              <a:spcAft>
                <a:spcPts val="0"/>
              </a:spcAft>
              <a:buClr>
                <a:schemeClr val="dk1"/>
              </a:buClr>
              <a:buSzPts val="2800"/>
              <a:buFont typeface="Chango"/>
              <a:buNone/>
              <a:defRPr sz="2800">
                <a:solidFill>
                  <a:schemeClr val="dk1"/>
                </a:solidFill>
                <a:latin typeface="Chango"/>
                <a:ea typeface="Chango"/>
                <a:cs typeface="Chango"/>
                <a:sym typeface="Chango"/>
              </a:defRPr>
            </a:lvl2pPr>
            <a:lvl3pPr lvl="2">
              <a:spcBef>
                <a:spcPts val="0"/>
              </a:spcBef>
              <a:spcAft>
                <a:spcPts val="0"/>
              </a:spcAft>
              <a:buClr>
                <a:schemeClr val="dk1"/>
              </a:buClr>
              <a:buSzPts val="2800"/>
              <a:buFont typeface="Chango"/>
              <a:buNone/>
              <a:defRPr sz="2800">
                <a:solidFill>
                  <a:schemeClr val="dk1"/>
                </a:solidFill>
                <a:latin typeface="Chango"/>
                <a:ea typeface="Chango"/>
                <a:cs typeface="Chango"/>
                <a:sym typeface="Chango"/>
              </a:defRPr>
            </a:lvl3pPr>
            <a:lvl4pPr lvl="3">
              <a:spcBef>
                <a:spcPts val="0"/>
              </a:spcBef>
              <a:spcAft>
                <a:spcPts val="0"/>
              </a:spcAft>
              <a:buClr>
                <a:schemeClr val="dk1"/>
              </a:buClr>
              <a:buSzPts val="2800"/>
              <a:buFont typeface="Chango"/>
              <a:buNone/>
              <a:defRPr sz="2800">
                <a:solidFill>
                  <a:schemeClr val="dk1"/>
                </a:solidFill>
                <a:latin typeface="Chango"/>
                <a:ea typeface="Chango"/>
                <a:cs typeface="Chango"/>
                <a:sym typeface="Chango"/>
              </a:defRPr>
            </a:lvl4pPr>
            <a:lvl5pPr lvl="4">
              <a:spcBef>
                <a:spcPts val="0"/>
              </a:spcBef>
              <a:spcAft>
                <a:spcPts val="0"/>
              </a:spcAft>
              <a:buClr>
                <a:schemeClr val="dk1"/>
              </a:buClr>
              <a:buSzPts val="2800"/>
              <a:buFont typeface="Chango"/>
              <a:buNone/>
              <a:defRPr sz="2800">
                <a:solidFill>
                  <a:schemeClr val="dk1"/>
                </a:solidFill>
                <a:latin typeface="Chango"/>
                <a:ea typeface="Chango"/>
                <a:cs typeface="Chango"/>
                <a:sym typeface="Chango"/>
              </a:defRPr>
            </a:lvl5pPr>
            <a:lvl6pPr lvl="5">
              <a:spcBef>
                <a:spcPts val="0"/>
              </a:spcBef>
              <a:spcAft>
                <a:spcPts val="0"/>
              </a:spcAft>
              <a:buClr>
                <a:schemeClr val="dk1"/>
              </a:buClr>
              <a:buSzPts val="2800"/>
              <a:buFont typeface="Chango"/>
              <a:buNone/>
              <a:defRPr sz="2800">
                <a:solidFill>
                  <a:schemeClr val="dk1"/>
                </a:solidFill>
                <a:latin typeface="Chango"/>
                <a:ea typeface="Chango"/>
                <a:cs typeface="Chango"/>
                <a:sym typeface="Chango"/>
              </a:defRPr>
            </a:lvl6pPr>
            <a:lvl7pPr lvl="6">
              <a:spcBef>
                <a:spcPts val="0"/>
              </a:spcBef>
              <a:spcAft>
                <a:spcPts val="0"/>
              </a:spcAft>
              <a:buClr>
                <a:schemeClr val="dk1"/>
              </a:buClr>
              <a:buSzPts val="2800"/>
              <a:buFont typeface="Chango"/>
              <a:buNone/>
              <a:defRPr sz="2800">
                <a:solidFill>
                  <a:schemeClr val="dk1"/>
                </a:solidFill>
                <a:latin typeface="Chango"/>
                <a:ea typeface="Chango"/>
                <a:cs typeface="Chango"/>
                <a:sym typeface="Chango"/>
              </a:defRPr>
            </a:lvl7pPr>
            <a:lvl8pPr lvl="7">
              <a:spcBef>
                <a:spcPts val="0"/>
              </a:spcBef>
              <a:spcAft>
                <a:spcPts val="0"/>
              </a:spcAft>
              <a:buClr>
                <a:schemeClr val="dk1"/>
              </a:buClr>
              <a:buSzPts val="2800"/>
              <a:buFont typeface="Chango"/>
              <a:buNone/>
              <a:defRPr sz="2800">
                <a:solidFill>
                  <a:schemeClr val="dk1"/>
                </a:solidFill>
                <a:latin typeface="Chango"/>
                <a:ea typeface="Chango"/>
                <a:cs typeface="Chango"/>
                <a:sym typeface="Chango"/>
              </a:defRPr>
            </a:lvl8pPr>
            <a:lvl9pPr lvl="8">
              <a:spcBef>
                <a:spcPts val="0"/>
              </a:spcBef>
              <a:spcAft>
                <a:spcPts val="0"/>
              </a:spcAft>
              <a:buClr>
                <a:schemeClr val="dk1"/>
              </a:buClr>
              <a:buSzPts val="2800"/>
              <a:buFont typeface="Chango"/>
              <a:buNone/>
              <a:defRPr sz="2800">
                <a:solidFill>
                  <a:schemeClr val="dk1"/>
                </a:solidFill>
                <a:latin typeface="Chango"/>
                <a:ea typeface="Chango"/>
                <a:cs typeface="Chango"/>
                <a:sym typeface="Chang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hango"/>
              <a:buChar char="●"/>
              <a:defRPr sz="1800">
                <a:solidFill>
                  <a:schemeClr val="dk2"/>
                </a:solidFill>
                <a:latin typeface="Chango"/>
                <a:ea typeface="Chango"/>
                <a:cs typeface="Chango"/>
                <a:sym typeface="Chango"/>
              </a:defRPr>
            </a:lvl1pPr>
            <a:lvl2pPr indent="-317500" lvl="1" marL="914400">
              <a:lnSpc>
                <a:spcPct val="115000"/>
              </a:lnSpc>
              <a:spcBef>
                <a:spcPts val="0"/>
              </a:spcBef>
              <a:spcAft>
                <a:spcPts val="0"/>
              </a:spcAft>
              <a:buClr>
                <a:schemeClr val="dk2"/>
              </a:buClr>
              <a:buSzPts val="1400"/>
              <a:buFont typeface="Poppins"/>
              <a:buChar char="○"/>
              <a:defRPr b="1">
                <a:solidFill>
                  <a:schemeClr val="dk2"/>
                </a:solidFill>
                <a:latin typeface="Poppins"/>
                <a:ea typeface="Poppins"/>
                <a:cs typeface="Poppins"/>
                <a:sym typeface="Poppins"/>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102" name="Shape 102"/>
        <p:cNvGrpSpPr/>
        <p:nvPr/>
      </p:nvGrpSpPr>
      <p:grpSpPr>
        <a:xfrm>
          <a:off x="0" y="0"/>
          <a:ext cx="0" cy="0"/>
          <a:chOff x="0" y="0"/>
          <a:chExt cx="0" cy="0"/>
        </a:xfrm>
      </p:grpSpPr>
      <p:pic>
        <p:nvPicPr>
          <p:cNvPr id="103" name="Google Shape;103;p11"/>
          <p:cNvPicPr preferRelativeResize="0"/>
          <p:nvPr/>
        </p:nvPicPr>
        <p:blipFill>
          <a:blip r:embed="rId3">
            <a:alphaModFix/>
          </a:blip>
          <a:stretch>
            <a:fillRect/>
          </a:stretch>
        </p:blipFill>
        <p:spPr>
          <a:xfrm>
            <a:off x="0" y="-475500"/>
            <a:ext cx="9144003" cy="6094500"/>
          </a:xfrm>
          <a:prstGeom prst="rect">
            <a:avLst/>
          </a:prstGeom>
          <a:noFill/>
          <a:ln>
            <a:noFill/>
          </a:ln>
        </p:spPr>
      </p:pic>
      <p:grpSp>
        <p:nvGrpSpPr>
          <p:cNvPr id="104" name="Google Shape;104;p11"/>
          <p:cNvGrpSpPr/>
          <p:nvPr/>
        </p:nvGrpSpPr>
        <p:grpSpPr>
          <a:xfrm>
            <a:off x="1982370" y="1472860"/>
            <a:ext cx="5179259" cy="2640978"/>
            <a:chOff x="0" y="-38100"/>
            <a:chExt cx="2728169" cy="1391132"/>
          </a:xfrm>
        </p:grpSpPr>
        <p:sp>
          <p:nvSpPr>
            <p:cNvPr id="105" name="Google Shape;105;p11"/>
            <p:cNvSpPr/>
            <p:nvPr/>
          </p:nvSpPr>
          <p:spPr>
            <a:xfrm>
              <a:off x="0" y="0"/>
              <a:ext cx="2728169" cy="1353032"/>
            </a:xfrm>
            <a:custGeom>
              <a:rect b="b" l="l" r="r" t="t"/>
              <a:pathLst>
                <a:path extrusionOk="0" h="1353032" w="2728169">
                  <a:moveTo>
                    <a:pt x="38117" y="0"/>
                  </a:moveTo>
                  <a:lnTo>
                    <a:pt x="2690052" y="0"/>
                  </a:lnTo>
                  <a:cubicBezTo>
                    <a:pt x="2711104" y="0"/>
                    <a:pt x="2728169" y="17066"/>
                    <a:pt x="2728169" y="38117"/>
                  </a:cubicBezTo>
                  <a:lnTo>
                    <a:pt x="2728169" y="1314915"/>
                  </a:lnTo>
                  <a:cubicBezTo>
                    <a:pt x="2728169" y="1325025"/>
                    <a:pt x="2724153" y="1334720"/>
                    <a:pt x="2717005" y="1341868"/>
                  </a:cubicBezTo>
                  <a:cubicBezTo>
                    <a:pt x="2709857" y="1349016"/>
                    <a:pt x="2700161" y="1353032"/>
                    <a:pt x="2690052" y="1353032"/>
                  </a:cubicBezTo>
                  <a:lnTo>
                    <a:pt x="38117" y="1353032"/>
                  </a:lnTo>
                  <a:cubicBezTo>
                    <a:pt x="28008" y="1353032"/>
                    <a:pt x="18313" y="1349016"/>
                    <a:pt x="11164" y="1341868"/>
                  </a:cubicBezTo>
                  <a:cubicBezTo>
                    <a:pt x="4016" y="1334720"/>
                    <a:pt x="0" y="1325025"/>
                    <a:pt x="0" y="1314915"/>
                  </a:cubicBezTo>
                  <a:lnTo>
                    <a:pt x="0" y="38117"/>
                  </a:lnTo>
                  <a:cubicBezTo>
                    <a:pt x="0" y="28008"/>
                    <a:pt x="4016" y="18313"/>
                    <a:pt x="11164" y="11164"/>
                  </a:cubicBezTo>
                  <a:cubicBezTo>
                    <a:pt x="18313" y="4016"/>
                    <a:pt x="28008" y="0"/>
                    <a:pt x="38117" y="0"/>
                  </a:cubicBez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6" name="Google Shape;106;p11"/>
            <p:cNvSpPr txBox="1"/>
            <p:nvPr/>
          </p:nvSpPr>
          <p:spPr>
            <a:xfrm>
              <a:off x="0" y="-38100"/>
              <a:ext cx="2728169" cy="139113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7" name="Google Shape;107;p11"/>
          <p:cNvGrpSpPr/>
          <p:nvPr/>
        </p:nvGrpSpPr>
        <p:grpSpPr>
          <a:xfrm>
            <a:off x="1982370" y="3292869"/>
            <a:ext cx="5179259" cy="820969"/>
            <a:chOff x="0" y="-38100"/>
            <a:chExt cx="2728169" cy="432444"/>
          </a:xfrm>
        </p:grpSpPr>
        <p:sp>
          <p:nvSpPr>
            <p:cNvPr id="108" name="Google Shape;108;p11"/>
            <p:cNvSpPr/>
            <p:nvPr/>
          </p:nvSpPr>
          <p:spPr>
            <a:xfrm>
              <a:off x="0" y="0"/>
              <a:ext cx="2728169" cy="394344"/>
            </a:xfrm>
            <a:custGeom>
              <a:rect b="b" l="l" r="r" t="t"/>
              <a:pathLst>
                <a:path extrusionOk="0" h="394344" w="2728169">
                  <a:moveTo>
                    <a:pt x="38117" y="0"/>
                  </a:moveTo>
                  <a:lnTo>
                    <a:pt x="2690052" y="0"/>
                  </a:lnTo>
                  <a:cubicBezTo>
                    <a:pt x="2711104" y="0"/>
                    <a:pt x="2728169" y="17066"/>
                    <a:pt x="2728169" y="38117"/>
                  </a:cubicBezTo>
                  <a:lnTo>
                    <a:pt x="2728169" y="356227"/>
                  </a:lnTo>
                  <a:cubicBezTo>
                    <a:pt x="2728169" y="366337"/>
                    <a:pt x="2724153" y="376032"/>
                    <a:pt x="2717005" y="383180"/>
                  </a:cubicBezTo>
                  <a:cubicBezTo>
                    <a:pt x="2709857" y="390329"/>
                    <a:pt x="2700161" y="394344"/>
                    <a:pt x="2690052" y="394344"/>
                  </a:cubicBezTo>
                  <a:lnTo>
                    <a:pt x="38117" y="394344"/>
                  </a:lnTo>
                  <a:cubicBezTo>
                    <a:pt x="28008" y="394344"/>
                    <a:pt x="18313" y="390329"/>
                    <a:pt x="11164" y="383180"/>
                  </a:cubicBezTo>
                  <a:cubicBezTo>
                    <a:pt x="4016" y="376032"/>
                    <a:pt x="0" y="366337"/>
                    <a:pt x="0" y="356227"/>
                  </a:cubicBezTo>
                  <a:lnTo>
                    <a:pt x="0" y="38117"/>
                  </a:lnTo>
                  <a:cubicBezTo>
                    <a:pt x="0" y="28008"/>
                    <a:pt x="4016" y="18313"/>
                    <a:pt x="11164" y="11164"/>
                  </a:cubicBezTo>
                  <a:cubicBezTo>
                    <a:pt x="18313" y="4016"/>
                    <a:pt x="28008" y="0"/>
                    <a:pt x="38117" y="0"/>
                  </a:cubicBezTo>
                  <a:close/>
                </a:path>
              </a:pathLst>
            </a:custGeom>
            <a:solidFill>
              <a:srgbClr val="41B93C"/>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9" name="Google Shape;109;p11"/>
            <p:cNvSpPr txBox="1"/>
            <p:nvPr/>
          </p:nvSpPr>
          <p:spPr>
            <a:xfrm>
              <a:off x="0" y="-38100"/>
              <a:ext cx="2728169" cy="432444"/>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0" name="Google Shape;110;p11"/>
          <p:cNvSpPr/>
          <p:nvPr/>
        </p:nvSpPr>
        <p:spPr>
          <a:xfrm>
            <a:off x="4037157" y="826173"/>
            <a:ext cx="1069686" cy="1020213"/>
          </a:xfrm>
          <a:custGeom>
            <a:rect b="b" l="l" r="r" t="t"/>
            <a:pathLst>
              <a:path extrusionOk="0" h="2040427" w="2139373">
                <a:moveTo>
                  <a:pt x="0" y="0"/>
                </a:moveTo>
                <a:lnTo>
                  <a:pt x="2139374" y="0"/>
                </a:lnTo>
                <a:lnTo>
                  <a:pt x="2139374" y="2040427"/>
                </a:lnTo>
                <a:lnTo>
                  <a:pt x="0" y="2040427"/>
                </a:lnTo>
                <a:lnTo>
                  <a:pt x="0" y="0"/>
                </a:lnTo>
                <a:close/>
              </a:path>
            </a:pathLst>
          </a:custGeom>
          <a:blipFill rotWithShape="1">
            <a:blip r:embed="rId4">
              <a:alphaModFix/>
            </a:blip>
            <a:stretch>
              <a:fillRect b="0" l="0" r="0" t="0"/>
            </a:stretch>
          </a:blipFill>
          <a:ln>
            <a:noFill/>
          </a:ln>
        </p:spPr>
      </p:sp>
      <p:sp>
        <p:nvSpPr>
          <p:cNvPr id="111" name="Google Shape;111;p11"/>
          <p:cNvSpPr txBox="1"/>
          <p:nvPr/>
        </p:nvSpPr>
        <p:spPr>
          <a:xfrm>
            <a:off x="2353782" y="1820879"/>
            <a:ext cx="4436400" cy="1440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900" u="none" cap="none" strike="noStrike">
                <a:solidFill>
                  <a:srgbClr val="41B93C"/>
                </a:solidFill>
                <a:latin typeface="Chango"/>
                <a:ea typeface="Chango"/>
                <a:cs typeface="Chango"/>
                <a:sym typeface="Chango"/>
              </a:rPr>
              <a:t>ECOLOGICAL</a:t>
            </a:r>
            <a:endParaRPr sz="700"/>
          </a:p>
          <a:p>
            <a:pPr indent="0" lvl="0" marL="0" marR="0" rtl="0" algn="ctr">
              <a:lnSpc>
                <a:spcPct val="80000"/>
              </a:lnSpc>
              <a:spcBef>
                <a:spcPts val="0"/>
              </a:spcBef>
              <a:spcAft>
                <a:spcPts val="0"/>
              </a:spcAft>
              <a:buNone/>
            </a:pPr>
            <a:r>
              <a:rPr b="0" i="0" lang="en" sz="3900" u="none" cap="none" strike="noStrike">
                <a:solidFill>
                  <a:srgbClr val="41B93C"/>
                </a:solidFill>
                <a:latin typeface="Chango"/>
                <a:ea typeface="Chango"/>
                <a:cs typeface="Chango"/>
                <a:sym typeface="Chango"/>
              </a:rPr>
              <a:t>ZERO WASTE</a:t>
            </a:r>
            <a:endParaRPr sz="700"/>
          </a:p>
        </p:txBody>
      </p:sp>
      <p:sp>
        <p:nvSpPr>
          <p:cNvPr id="112" name="Google Shape;112;p11"/>
          <p:cNvSpPr txBox="1"/>
          <p:nvPr/>
        </p:nvSpPr>
        <p:spPr>
          <a:xfrm>
            <a:off x="3086312" y="3396962"/>
            <a:ext cx="2971376" cy="608914"/>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3500" u="none" cap="none" strike="noStrike">
                <a:solidFill>
                  <a:srgbClr val="FDECE4"/>
                </a:solidFill>
                <a:latin typeface="Crafty Girls"/>
                <a:ea typeface="Crafty Girls"/>
                <a:cs typeface="Crafty Girls"/>
                <a:sym typeface="Crafty Girls"/>
              </a:rPr>
              <a:t>Workshop</a:t>
            </a:r>
            <a:endParaRPr sz="700"/>
          </a:p>
        </p:txBody>
      </p:sp>
      <p:sp>
        <p:nvSpPr>
          <p:cNvPr id="113" name="Google Shape;113;p11"/>
          <p:cNvSpPr/>
          <p:nvPr/>
        </p:nvSpPr>
        <p:spPr>
          <a:xfrm>
            <a:off x="2175356" y="4113838"/>
            <a:ext cx="4787976" cy="203489"/>
          </a:xfrm>
          <a:custGeom>
            <a:rect b="b" l="l" r="r" t="t"/>
            <a:pathLst>
              <a:path extrusionOk="0" h="406978" w="9575952">
                <a:moveTo>
                  <a:pt x="9575952" y="406978"/>
                </a:moveTo>
                <a:lnTo>
                  <a:pt x="0" y="406978"/>
                </a:lnTo>
                <a:lnTo>
                  <a:pt x="0" y="0"/>
                </a:lnTo>
                <a:lnTo>
                  <a:pt x="9575952" y="0"/>
                </a:lnTo>
                <a:lnTo>
                  <a:pt x="9575952" y="406978"/>
                </a:lnTo>
                <a:close/>
              </a:path>
            </a:pathLst>
          </a:custGeom>
          <a:blipFill rotWithShape="1">
            <a:blip r:embed="rId5">
              <a:alphaModFix amt="80000"/>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308" name="Shape 308"/>
        <p:cNvGrpSpPr/>
        <p:nvPr/>
      </p:nvGrpSpPr>
      <p:grpSpPr>
        <a:xfrm>
          <a:off x="0" y="0"/>
          <a:ext cx="0" cy="0"/>
          <a:chOff x="0" y="0"/>
          <a:chExt cx="0" cy="0"/>
        </a:xfrm>
      </p:grpSpPr>
      <p:sp>
        <p:nvSpPr>
          <p:cNvPr id="309" name="Google Shape;309;p20"/>
          <p:cNvSpPr/>
          <p:nvPr/>
        </p:nvSpPr>
        <p:spPr>
          <a:xfrm>
            <a:off x="4261630" y="-2991484"/>
            <a:ext cx="7955425" cy="11126469"/>
          </a:xfrm>
          <a:custGeom>
            <a:rect b="b" l="l" r="r" t="t"/>
            <a:pathLst>
              <a:path extrusionOk="0" h="22252937" w="15910850">
                <a:moveTo>
                  <a:pt x="0" y="0"/>
                </a:moveTo>
                <a:lnTo>
                  <a:pt x="15910850" y="0"/>
                </a:lnTo>
                <a:lnTo>
                  <a:pt x="15910850" y="22252936"/>
                </a:lnTo>
                <a:lnTo>
                  <a:pt x="0" y="22252936"/>
                </a:lnTo>
                <a:lnTo>
                  <a:pt x="0" y="0"/>
                </a:lnTo>
                <a:close/>
              </a:path>
            </a:pathLst>
          </a:custGeom>
          <a:blipFill rotWithShape="1">
            <a:blip r:embed="rId3">
              <a:alphaModFix/>
            </a:blip>
            <a:stretch>
              <a:fillRect b="0" l="0" r="0" t="0"/>
            </a:stretch>
          </a:blipFill>
          <a:ln>
            <a:noFill/>
          </a:ln>
        </p:spPr>
      </p:sp>
      <p:sp>
        <p:nvSpPr>
          <p:cNvPr id="310" name="Google Shape;310;p20"/>
          <p:cNvSpPr txBox="1"/>
          <p:nvPr/>
        </p:nvSpPr>
        <p:spPr>
          <a:xfrm>
            <a:off x="571097" y="249080"/>
            <a:ext cx="3629100" cy="120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41B93C"/>
                </a:solidFill>
                <a:latin typeface="Chango"/>
                <a:ea typeface="Chango"/>
                <a:cs typeface="Chango"/>
                <a:sym typeface="Chango"/>
              </a:rPr>
              <a:t>EC0-FRIENDLY</a:t>
            </a:r>
            <a:endParaRPr sz="700"/>
          </a:p>
        </p:txBody>
      </p:sp>
      <p:grpSp>
        <p:nvGrpSpPr>
          <p:cNvPr id="311" name="Google Shape;311;p20"/>
          <p:cNvGrpSpPr/>
          <p:nvPr/>
        </p:nvGrpSpPr>
        <p:grpSpPr>
          <a:xfrm rot="-5400000">
            <a:off x="1795910" y="430699"/>
            <a:ext cx="1179398" cy="4372782"/>
            <a:chOff x="0" y="0"/>
            <a:chExt cx="660400" cy="2448525"/>
          </a:xfrm>
        </p:grpSpPr>
        <p:sp>
          <p:nvSpPr>
            <p:cNvPr id="312" name="Google Shape;312;p20"/>
            <p:cNvSpPr/>
            <p:nvPr/>
          </p:nvSpPr>
          <p:spPr>
            <a:xfrm>
              <a:off x="0" y="0"/>
              <a:ext cx="660400" cy="2448525"/>
            </a:xfrm>
            <a:custGeom>
              <a:rect b="b" l="l" r="r" t="t"/>
              <a:pathLst>
                <a:path extrusionOk="0" h="2448525"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4836"/>
                  </a:cubicBezTo>
                  <a:lnTo>
                    <a:pt x="660400" y="2312521"/>
                  </a:lnTo>
                  <a:cubicBezTo>
                    <a:pt x="660400" y="2387634"/>
                    <a:pt x="599509" y="2448525"/>
                    <a:pt x="524396" y="2448525"/>
                  </a:cubicBezTo>
                  <a:lnTo>
                    <a:pt x="136004" y="2448525"/>
                  </a:lnTo>
                  <a:cubicBezTo>
                    <a:pt x="60891" y="2448525"/>
                    <a:pt x="0" y="2387634"/>
                    <a:pt x="0" y="2312521"/>
                  </a:cubicBezTo>
                  <a:lnTo>
                    <a:pt x="0" y="366382"/>
                  </a:lnTo>
                  <a:cubicBezTo>
                    <a:pt x="1782" y="185660"/>
                    <a:pt x="93019" y="64045"/>
                    <a:pt x="220252" y="19070"/>
                  </a:cubicBezTo>
                  <a:lnTo>
                    <a:pt x="220252" y="19070"/>
                  </a:ln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3" name="Google Shape;313;p20"/>
            <p:cNvSpPr txBox="1"/>
            <p:nvPr/>
          </p:nvSpPr>
          <p:spPr>
            <a:xfrm>
              <a:off x="0" y="88900"/>
              <a:ext cx="660400" cy="23596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4" name="Google Shape;314;p20"/>
          <p:cNvGrpSpPr/>
          <p:nvPr/>
        </p:nvGrpSpPr>
        <p:grpSpPr>
          <a:xfrm rot="-5400000">
            <a:off x="1795910" y="1853060"/>
            <a:ext cx="1179398" cy="4372782"/>
            <a:chOff x="0" y="0"/>
            <a:chExt cx="660400" cy="2448525"/>
          </a:xfrm>
        </p:grpSpPr>
        <p:sp>
          <p:nvSpPr>
            <p:cNvPr id="315" name="Google Shape;315;p20"/>
            <p:cNvSpPr/>
            <p:nvPr/>
          </p:nvSpPr>
          <p:spPr>
            <a:xfrm>
              <a:off x="0" y="0"/>
              <a:ext cx="660400" cy="2448525"/>
            </a:xfrm>
            <a:custGeom>
              <a:rect b="b" l="l" r="r" t="t"/>
              <a:pathLst>
                <a:path extrusionOk="0" h="2448525"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4836"/>
                  </a:cubicBezTo>
                  <a:lnTo>
                    <a:pt x="660400" y="2312521"/>
                  </a:lnTo>
                  <a:cubicBezTo>
                    <a:pt x="660400" y="2387634"/>
                    <a:pt x="599509" y="2448525"/>
                    <a:pt x="524396" y="2448525"/>
                  </a:cubicBezTo>
                  <a:lnTo>
                    <a:pt x="136004" y="2448525"/>
                  </a:lnTo>
                  <a:cubicBezTo>
                    <a:pt x="60891" y="2448525"/>
                    <a:pt x="0" y="2387634"/>
                    <a:pt x="0" y="2312521"/>
                  </a:cubicBezTo>
                  <a:lnTo>
                    <a:pt x="0" y="366382"/>
                  </a:lnTo>
                  <a:cubicBezTo>
                    <a:pt x="1782" y="185660"/>
                    <a:pt x="93019" y="64045"/>
                    <a:pt x="220252" y="19070"/>
                  </a:cubicBezTo>
                  <a:lnTo>
                    <a:pt x="220252" y="19070"/>
                  </a:ln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20"/>
            <p:cNvSpPr txBox="1"/>
            <p:nvPr/>
          </p:nvSpPr>
          <p:spPr>
            <a:xfrm>
              <a:off x="0" y="88900"/>
              <a:ext cx="660400" cy="23596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20"/>
          <p:cNvGrpSpPr/>
          <p:nvPr/>
        </p:nvGrpSpPr>
        <p:grpSpPr>
          <a:xfrm>
            <a:off x="156072" y="2027391"/>
            <a:ext cx="1179398" cy="1179398"/>
            <a:chOff x="0" y="0"/>
            <a:chExt cx="812800" cy="812800"/>
          </a:xfrm>
        </p:grpSpPr>
        <p:sp>
          <p:nvSpPr>
            <p:cNvPr id="318" name="Google Shape;31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20"/>
          <p:cNvGrpSpPr/>
          <p:nvPr/>
        </p:nvGrpSpPr>
        <p:grpSpPr>
          <a:xfrm>
            <a:off x="156072" y="3449752"/>
            <a:ext cx="1179398" cy="1179398"/>
            <a:chOff x="0" y="0"/>
            <a:chExt cx="812800" cy="812800"/>
          </a:xfrm>
        </p:grpSpPr>
        <p:sp>
          <p:nvSpPr>
            <p:cNvPr id="321" name="Google Shape;32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2" name="Google Shape;322;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3" name="Google Shape;323;p20"/>
          <p:cNvSpPr txBox="1"/>
          <p:nvPr/>
        </p:nvSpPr>
        <p:spPr>
          <a:xfrm>
            <a:off x="277712" y="2247045"/>
            <a:ext cx="936118" cy="663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1.</a:t>
            </a:r>
            <a:endParaRPr sz="700"/>
          </a:p>
        </p:txBody>
      </p:sp>
      <p:sp>
        <p:nvSpPr>
          <p:cNvPr id="324" name="Google Shape;324;p20"/>
          <p:cNvSpPr txBox="1"/>
          <p:nvPr/>
        </p:nvSpPr>
        <p:spPr>
          <a:xfrm>
            <a:off x="277712" y="3669406"/>
            <a:ext cx="936118" cy="663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2.</a:t>
            </a:r>
            <a:endParaRPr sz="700"/>
          </a:p>
        </p:txBody>
      </p:sp>
      <p:grpSp>
        <p:nvGrpSpPr>
          <p:cNvPr id="325" name="Google Shape;325;p20"/>
          <p:cNvGrpSpPr/>
          <p:nvPr/>
        </p:nvGrpSpPr>
        <p:grpSpPr>
          <a:xfrm>
            <a:off x="1440367" y="2350907"/>
            <a:ext cx="2966811" cy="532365"/>
            <a:chOff x="0" y="0"/>
            <a:chExt cx="7911494" cy="1419639"/>
          </a:xfrm>
        </p:grpSpPr>
        <p:sp>
          <p:nvSpPr>
            <p:cNvPr id="326" name="Google Shape;326;p20"/>
            <p:cNvSpPr txBox="1"/>
            <p:nvPr/>
          </p:nvSpPr>
          <p:spPr>
            <a:xfrm>
              <a:off x="0" y="0"/>
              <a:ext cx="3918025" cy="7620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Tip One</a:t>
              </a:r>
              <a:endParaRPr sz="700"/>
            </a:p>
          </p:txBody>
        </p:sp>
        <p:sp>
          <p:nvSpPr>
            <p:cNvPr id="327" name="Google Shape;327;p20"/>
            <p:cNvSpPr txBox="1"/>
            <p:nvPr/>
          </p:nvSpPr>
          <p:spPr>
            <a:xfrm>
              <a:off x="0" y="962862"/>
              <a:ext cx="7911494" cy="456777"/>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grpSp>
      <p:grpSp>
        <p:nvGrpSpPr>
          <p:cNvPr id="328" name="Google Shape;328;p20"/>
          <p:cNvGrpSpPr/>
          <p:nvPr/>
        </p:nvGrpSpPr>
        <p:grpSpPr>
          <a:xfrm>
            <a:off x="1440367" y="3773269"/>
            <a:ext cx="2966811" cy="532365"/>
            <a:chOff x="0" y="0"/>
            <a:chExt cx="7911494" cy="1419639"/>
          </a:xfrm>
        </p:grpSpPr>
        <p:sp>
          <p:nvSpPr>
            <p:cNvPr id="329" name="Google Shape;329;p20"/>
            <p:cNvSpPr txBox="1"/>
            <p:nvPr/>
          </p:nvSpPr>
          <p:spPr>
            <a:xfrm>
              <a:off x="0" y="0"/>
              <a:ext cx="3918025" cy="7620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Tip Two</a:t>
              </a:r>
              <a:endParaRPr sz="700"/>
            </a:p>
          </p:txBody>
        </p:sp>
        <p:sp>
          <p:nvSpPr>
            <p:cNvPr id="330" name="Google Shape;330;p20"/>
            <p:cNvSpPr txBox="1"/>
            <p:nvPr/>
          </p:nvSpPr>
          <p:spPr>
            <a:xfrm>
              <a:off x="0" y="962862"/>
              <a:ext cx="7911494" cy="456777"/>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B93C"/>
        </a:solidFill>
      </p:bgPr>
    </p:bg>
    <p:spTree>
      <p:nvGrpSpPr>
        <p:cNvPr id="334" name="Shape 334"/>
        <p:cNvGrpSpPr/>
        <p:nvPr/>
      </p:nvGrpSpPr>
      <p:grpSpPr>
        <a:xfrm>
          <a:off x="0" y="0"/>
          <a:ext cx="0" cy="0"/>
          <a:chOff x="0" y="0"/>
          <a:chExt cx="0" cy="0"/>
        </a:xfrm>
      </p:grpSpPr>
      <p:grpSp>
        <p:nvGrpSpPr>
          <p:cNvPr id="335" name="Google Shape;335;p21"/>
          <p:cNvGrpSpPr/>
          <p:nvPr/>
        </p:nvGrpSpPr>
        <p:grpSpPr>
          <a:xfrm>
            <a:off x="366309" y="713701"/>
            <a:ext cx="4372782" cy="3643769"/>
            <a:chOff x="0" y="-38100"/>
            <a:chExt cx="2303358" cy="1919351"/>
          </a:xfrm>
        </p:grpSpPr>
        <p:sp>
          <p:nvSpPr>
            <p:cNvPr id="336" name="Google Shape;336;p21"/>
            <p:cNvSpPr/>
            <p:nvPr/>
          </p:nvSpPr>
          <p:spPr>
            <a:xfrm>
              <a:off x="0" y="0"/>
              <a:ext cx="2303358" cy="1881251"/>
            </a:xfrm>
            <a:custGeom>
              <a:rect b="b" l="l" r="r" t="t"/>
              <a:pathLst>
                <a:path extrusionOk="0" h="1881251" w="2303358">
                  <a:moveTo>
                    <a:pt x="45147" y="0"/>
                  </a:moveTo>
                  <a:lnTo>
                    <a:pt x="2258211" y="0"/>
                  </a:lnTo>
                  <a:cubicBezTo>
                    <a:pt x="2270185" y="0"/>
                    <a:pt x="2281668" y="4757"/>
                    <a:pt x="2290135" y="13223"/>
                  </a:cubicBezTo>
                  <a:cubicBezTo>
                    <a:pt x="2298602" y="21690"/>
                    <a:pt x="2303358" y="33173"/>
                    <a:pt x="2303358" y="45147"/>
                  </a:cubicBezTo>
                  <a:lnTo>
                    <a:pt x="2303358" y="1836104"/>
                  </a:lnTo>
                  <a:cubicBezTo>
                    <a:pt x="2303358" y="1848078"/>
                    <a:pt x="2298602" y="1859561"/>
                    <a:pt x="2290135" y="1868028"/>
                  </a:cubicBezTo>
                  <a:cubicBezTo>
                    <a:pt x="2281668" y="1876495"/>
                    <a:pt x="2270185" y="1881251"/>
                    <a:pt x="2258211" y="1881251"/>
                  </a:cubicBezTo>
                  <a:lnTo>
                    <a:pt x="45147" y="1881251"/>
                  </a:lnTo>
                  <a:cubicBezTo>
                    <a:pt x="33173" y="1881251"/>
                    <a:pt x="21690" y="1876495"/>
                    <a:pt x="13223" y="1868028"/>
                  </a:cubicBezTo>
                  <a:cubicBezTo>
                    <a:pt x="4757" y="1859561"/>
                    <a:pt x="0" y="1848078"/>
                    <a:pt x="0" y="1836104"/>
                  </a:cubicBezTo>
                  <a:lnTo>
                    <a:pt x="0" y="45147"/>
                  </a:lnTo>
                  <a:cubicBezTo>
                    <a:pt x="0" y="33173"/>
                    <a:pt x="4757" y="21690"/>
                    <a:pt x="13223" y="13223"/>
                  </a:cubicBezTo>
                  <a:cubicBezTo>
                    <a:pt x="21690" y="4757"/>
                    <a:pt x="33173" y="0"/>
                    <a:pt x="45147" y="0"/>
                  </a:cubicBezTo>
                  <a:close/>
                </a:path>
              </a:pathLst>
            </a:custGeom>
            <a:solidFill>
              <a:srgbClr val="FFF7F3"/>
            </a:solidFill>
            <a:ln cap="rnd" cmpd="sng" w="104775">
              <a:solidFill>
                <a:srgbClr val="090A0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7" name="Google Shape;337;p21"/>
            <p:cNvSpPr txBox="1"/>
            <p:nvPr/>
          </p:nvSpPr>
          <p:spPr>
            <a:xfrm>
              <a:off x="0" y="-38100"/>
              <a:ext cx="2303358" cy="191935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8" name="Google Shape;338;p21"/>
          <p:cNvSpPr/>
          <p:nvPr/>
        </p:nvSpPr>
        <p:spPr>
          <a:xfrm>
            <a:off x="3471349" y="-461223"/>
            <a:ext cx="7031475" cy="5604723"/>
          </a:xfrm>
          <a:custGeom>
            <a:rect b="b" l="l" r="r" t="t"/>
            <a:pathLst>
              <a:path extrusionOk="0" h="11209445" w="14062950">
                <a:moveTo>
                  <a:pt x="0" y="0"/>
                </a:moveTo>
                <a:lnTo>
                  <a:pt x="14062950" y="0"/>
                </a:lnTo>
                <a:lnTo>
                  <a:pt x="14062950" y="11209445"/>
                </a:lnTo>
                <a:lnTo>
                  <a:pt x="0" y="11209445"/>
                </a:lnTo>
                <a:lnTo>
                  <a:pt x="0" y="0"/>
                </a:lnTo>
                <a:close/>
              </a:path>
            </a:pathLst>
          </a:custGeom>
          <a:blipFill rotWithShape="1">
            <a:blip r:embed="rId3">
              <a:alphaModFix/>
            </a:blip>
            <a:stretch>
              <a:fillRect b="0" l="-59777" r="-8018" t="-40258"/>
            </a:stretch>
          </a:blipFill>
          <a:ln>
            <a:noFill/>
          </a:ln>
        </p:spPr>
      </p:sp>
      <p:grpSp>
        <p:nvGrpSpPr>
          <p:cNvPr id="339" name="Google Shape;339;p21"/>
          <p:cNvGrpSpPr/>
          <p:nvPr/>
        </p:nvGrpSpPr>
        <p:grpSpPr>
          <a:xfrm>
            <a:off x="876300" y="1188669"/>
            <a:ext cx="2985525" cy="2709014"/>
            <a:chOff x="0" y="-152400"/>
            <a:chExt cx="7961400" cy="7224036"/>
          </a:xfrm>
        </p:grpSpPr>
        <p:sp>
          <p:nvSpPr>
            <p:cNvPr id="340" name="Google Shape;340;p21"/>
            <p:cNvSpPr txBox="1"/>
            <p:nvPr/>
          </p:nvSpPr>
          <p:spPr>
            <a:xfrm>
              <a:off x="0" y="-152400"/>
              <a:ext cx="79614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900" u="none" cap="none" strike="noStrike">
                  <a:solidFill>
                    <a:srgbClr val="41B93C"/>
                  </a:solidFill>
                  <a:latin typeface="Chango"/>
                  <a:ea typeface="Chango"/>
                  <a:cs typeface="Chango"/>
                  <a:sym typeface="Chango"/>
                </a:rPr>
                <a:t>ADD A SECTION HEADER</a:t>
              </a:r>
              <a:endParaRPr sz="700"/>
            </a:p>
          </p:txBody>
        </p:sp>
        <p:sp>
          <p:nvSpPr>
            <p:cNvPr id="341" name="Google Shape;341;p21"/>
            <p:cNvSpPr txBox="1"/>
            <p:nvPr/>
          </p:nvSpPr>
          <p:spPr>
            <a:xfrm>
              <a:off x="0" y="6633909"/>
              <a:ext cx="6879485" cy="437727"/>
            </a:xfrm>
            <a:prstGeom prst="rect">
              <a:avLst/>
            </a:prstGeom>
            <a:noFill/>
            <a:ln>
              <a:noFill/>
            </a:ln>
          </p:spPr>
          <p:txBody>
            <a:bodyPr anchorCtr="0" anchor="t" bIns="0" lIns="0" spcFirstLastPara="1" rIns="0" wrap="square" tIns="0">
              <a:spAutoFit/>
            </a:bodyPr>
            <a:lstStyle/>
            <a:p>
              <a:pPr indent="0" lvl="1" marL="0" marR="0" rtl="0" algn="l">
                <a:lnSpc>
                  <a:spcPct val="137000"/>
                </a:lnSpc>
                <a:spcBef>
                  <a:spcPts val="0"/>
                </a:spcBef>
                <a:spcAft>
                  <a:spcPts val="0"/>
                </a:spcAft>
                <a:buNone/>
              </a:pPr>
              <a:r>
                <a:rPr b="0" i="0" lang="en" sz="1000" u="none" cap="none" strike="noStrike">
                  <a:solidFill>
                    <a:srgbClr val="000000"/>
                  </a:solidFill>
                  <a:latin typeface="Catamaran"/>
                  <a:ea typeface="Catamaran"/>
                  <a:cs typeface="Catamaran"/>
                  <a:sym typeface="Catamaran"/>
                </a:rPr>
                <a:t>Briefly elaborate on what you want to discuss. </a:t>
              </a:r>
              <a:endParaRPr sz="7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345" name="Shape 345"/>
        <p:cNvGrpSpPr/>
        <p:nvPr/>
      </p:nvGrpSpPr>
      <p:grpSpPr>
        <a:xfrm>
          <a:off x="0" y="0"/>
          <a:ext cx="0" cy="0"/>
          <a:chOff x="0" y="0"/>
          <a:chExt cx="0" cy="0"/>
        </a:xfrm>
      </p:grpSpPr>
      <p:grpSp>
        <p:nvGrpSpPr>
          <p:cNvPr id="346" name="Google Shape;346;p22"/>
          <p:cNvGrpSpPr/>
          <p:nvPr/>
        </p:nvGrpSpPr>
        <p:grpSpPr>
          <a:xfrm>
            <a:off x="285750" y="272121"/>
            <a:ext cx="8572500" cy="4526928"/>
            <a:chOff x="0" y="-38100"/>
            <a:chExt cx="4515556" cy="2384555"/>
          </a:xfrm>
        </p:grpSpPr>
        <p:sp>
          <p:nvSpPr>
            <p:cNvPr id="347" name="Google Shape;347;p22"/>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8" name="Google Shape;348;p22"/>
            <p:cNvSpPr txBox="1"/>
            <p:nvPr/>
          </p:nvSpPr>
          <p:spPr>
            <a:xfrm>
              <a:off x="0" y="-38100"/>
              <a:ext cx="4515556" cy="238455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9" name="Google Shape;349;p22"/>
          <p:cNvGrpSpPr/>
          <p:nvPr/>
        </p:nvGrpSpPr>
        <p:grpSpPr>
          <a:xfrm>
            <a:off x="2630035" y="1589133"/>
            <a:ext cx="3883930" cy="3883930"/>
            <a:chOff x="0" y="0"/>
            <a:chExt cx="812800" cy="812800"/>
          </a:xfrm>
        </p:grpSpPr>
        <p:sp>
          <p:nvSpPr>
            <p:cNvPr id="350" name="Google Shape;35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1" name="Google Shape;351;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52" name="Google Shape;352;p22"/>
          <p:cNvPicPr preferRelativeResize="0"/>
          <p:nvPr/>
        </p:nvPicPr>
        <p:blipFill>
          <a:blip r:embed="rId3">
            <a:alphaModFix/>
          </a:blip>
          <a:stretch>
            <a:fillRect/>
          </a:stretch>
        </p:blipFill>
        <p:spPr>
          <a:xfrm>
            <a:off x="2686637" y="1648712"/>
            <a:ext cx="3770700" cy="3767700"/>
          </a:xfrm>
          <a:prstGeom prst="ellipse">
            <a:avLst/>
          </a:prstGeom>
          <a:noFill/>
          <a:ln>
            <a:noFill/>
          </a:ln>
        </p:spPr>
      </p:pic>
      <p:sp>
        <p:nvSpPr>
          <p:cNvPr id="353" name="Google Shape;353;p22"/>
          <p:cNvSpPr txBox="1"/>
          <p:nvPr/>
        </p:nvSpPr>
        <p:spPr>
          <a:xfrm>
            <a:off x="2219775" y="628650"/>
            <a:ext cx="4702749" cy="663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COMPOSTING</a:t>
            </a:r>
            <a:endParaRPr sz="700"/>
          </a:p>
        </p:txBody>
      </p:sp>
      <p:sp>
        <p:nvSpPr>
          <p:cNvPr id="354" name="Google Shape;354;p22"/>
          <p:cNvSpPr txBox="1"/>
          <p:nvPr/>
        </p:nvSpPr>
        <p:spPr>
          <a:xfrm>
            <a:off x="6285243" y="1983911"/>
            <a:ext cx="18423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355" name="Google Shape;355;p22"/>
          <p:cNvSpPr txBox="1"/>
          <p:nvPr/>
        </p:nvSpPr>
        <p:spPr>
          <a:xfrm>
            <a:off x="1016584" y="1983911"/>
            <a:ext cx="1842300" cy="3309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356" name="Google Shape;356;p22"/>
          <p:cNvSpPr txBox="1"/>
          <p:nvPr/>
        </p:nvSpPr>
        <p:spPr>
          <a:xfrm>
            <a:off x="7047365" y="3675243"/>
            <a:ext cx="18423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357" name="Google Shape;357;p22"/>
          <p:cNvSpPr txBox="1"/>
          <p:nvPr/>
        </p:nvSpPr>
        <p:spPr>
          <a:xfrm>
            <a:off x="309240" y="3675243"/>
            <a:ext cx="1842300" cy="3309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358" name="Google Shape;358;p22"/>
          <p:cNvSpPr txBox="1"/>
          <p:nvPr/>
        </p:nvSpPr>
        <p:spPr>
          <a:xfrm>
            <a:off x="6787476" y="2830058"/>
            <a:ext cx="18423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359" name="Google Shape;359;p22"/>
          <p:cNvSpPr txBox="1"/>
          <p:nvPr/>
        </p:nvSpPr>
        <p:spPr>
          <a:xfrm>
            <a:off x="514350" y="2830058"/>
            <a:ext cx="1842300" cy="3309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B93C"/>
        </a:solidFill>
      </p:bgPr>
    </p:bg>
    <p:spTree>
      <p:nvGrpSpPr>
        <p:cNvPr id="363" name="Shape 363"/>
        <p:cNvGrpSpPr/>
        <p:nvPr/>
      </p:nvGrpSpPr>
      <p:grpSpPr>
        <a:xfrm>
          <a:off x="0" y="0"/>
          <a:ext cx="0" cy="0"/>
          <a:chOff x="0" y="0"/>
          <a:chExt cx="0" cy="0"/>
        </a:xfrm>
      </p:grpSpPr>
      <p:pic>
        <p:nvPicPr>
          <p:cNvPr id="364" name="Google Shape;364;p23"/>
          <p:cNvPicPr preferRelativeResize="0"/>
          <p:nvPr/>
        </p:nvPicPr>
        <p:blipFill>
          <a:blip r:embed="rId3">
            <a:alphaModFix/>
          </a:blip>
          <a:stretch>
            <a:fillRect/>
          </a:stretch>
        </p:blipFill>
        <p:spPr>
          <a:xfrm>
            <a:off x="133350" y="123826"/>
            <a:ext cx="4375924" cy="1555000"/>
          </a:xfrm>
          <a:prstGeom prst="rect">
            <a:avLst/>
          </a:prstGeom>
          <a:noFill/>
          <a:ln>
            <a:noFill/>
          </a:ln>
        </p:spPr>
      </p:pic>
      <p:pic>
        <p:nvPicPr>
          <p:cNvPr id="365" name="Google Shape;365;p23"/>
          <p:cNvPicPr preferRelativeResize="0"/>
          <p:nvPr/>
        </p:nvPicPr>
        <p:blipFill>
          <a:blip r:embed="rId4">
            <a:alphaModFix/>
          </a:blip>
          <a:stretch>
            <a:fillRect/>
          </a:stretch>
        </p:blipFill>
        <p:spPr>
          <a:xfrm>
            <a:off x="4634725" y="123826"/>
            <a:ext cx="4375924" cy="1555002"/>
          </a:xfrm>
          <a:prstGeom prst="rect">
            <a:avLst/>
          </a:prstGeom>
          <a:noFill/>
          <a:ln>
            <a:noFill/>
          </a:ln>
        </p:spPr>
      </p:pic>
      <p:pic>
        <p:nvPicPr>
          <p:cNvPr id="366" name="Google Shape;366;p23"/>
          <p:cNvPicPr preferRelativeResize="0"/>
          <p:nvPr/>
        </p:nvPicPr>
        <p:blipFill>
          <a:blip r:embed="rId5">
            <a:alphaModFix/>
          </a:blip>
          <a:stretch>
            <a:fillRect/>
          </a:stretch>
        </p:blipFill>
        <p:spPr>
          <a:xfrm>
            <a:off x="133350" y="1770325"/>
            <a:ext cx="4375960" cy="1555000"/>
          </a:xfrm>
          <a:prstGeom prst="rect">
            <a:avLst/>
          </a:prstGeom>
          <a:noFill/>
          <a:ln>
            <a:noFill/>
          </a:ln>
        </p:spPr>
      </p:pic>
      <p:pic>
        <p:nvPicPr>
          <p:cNvPr id="367" name="Google Shape;367;p23"/>
          <p:cNvPicPr preferRelativeResize="0"/>
          <p:nvPr/>
        </p:nvPicPr>
        <p:blipFill>
          <a:blip r:embed="rId6">
            <a:alphaModFix/>
          </a:blip>
          <a:stretch>
            <a:fillRect/>
          </a:stretch>
        </p:blipFill>
        <p:spPr>
          <a:xfrm>
            <a:off x="4634725" y="1770327"/>
            <a:ext cx="4375924" cy="1555000"/>
          </a:xfrm>
          <a:prstGeom prst="rect">
            <a:avLst/>
          </a:prstGeom>
          <a:noFill/>
          <a:ln>
            <a:noFill/>
          </a:ln>
        </p:spPr>
      </p:pic>
      <p:pic>
        <p:nvPicPr>
          <p:cNvPr id="368" name="Google Shape;368;p23"/>
          <p:cNvPicPr preferRelativeResize="0"/>
          <p:nvPr/>
        </p:nvPicPr>
        <p:blipFill>
          <a:blip r:embed="rId7">
            <a:alphaModFix/>
          </a:blip>
          <a:stretch>
            <a:fillRect/>
          </a:stretch>
        </p:blipFill>
        <p:spPr>
          <a:xfrm>
            <a:off x="133350" y="3459200"/>
            <a:ext cx="8877302" cy="1560469"/>
          </a:xfrm>
          <a:prstGeom prst="rect">
            <a:avLst/>
          </a:prstGeom>
          <a:noFill/>
          <a:ln>
            <a:noFill/>
          </a:ln>
        </p:spPr>
      </p:pic>
      <p:sp>
        <p:nvSpPr>
          <p:cNvPr id="369" name="Google Shape;369;p23"/>
          <p:cNvSpPr txBox="1"/>
          <p:nvPr/>
        </p:nvSpPr>
        <p:spPr>
          <a:xfrm>
            <a:off x="1243013" y="3859055"/>
            <a:ext cx="6657975" cy="663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FFF7F3"/>
                </a:solidFill>
                <a:latin typeface="Chango"/>
                <a:ea typeface="Chango"/>
                <a:cs typeface="Chango"/>
                <a:sym typeface="Chango"/>
              </a:rPr>
              <a:t>IMAGE GALLERY</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373" name="Shape 373"/>
        <p:cNvGrpSpPr/>
        <p:nvPr/>
      </p:nvGrpSpPr>
      <p:grpSpPr>
        <a:xfrm>
          <a:off x="0" y="0"/>
          <a:ext cx="0" cy="0"/>
          <a:chOff x="0" y="0"/>
          <a:chExt cx="0" cy="0"/>
        </a:xfrm>
      </p:grpSpPr>
      <p:cxnSp>
        <p:nvCxnSpPr>
          <p:cNvPr id="374" name="Google Shape;374;p24"/>
          <p:cNvCxnSpPr/>
          <p:nvPr/>
        </p:nvCxnSpPr>
        <p:spPr>
          <a:xfrm>
            <a:off x="-62604" y="3281839"/>
            <a:ext cx="10124039" cy="0"/>
          </a:xfrm>
          <a:prstGeom prst="straightConnector1">
            <a:avLst/>
          </a:prstGeom>
          <a:noFill/>
          <a:ln cap="flat" cmpd="sng" w="104775">
            <a:solidFill>
              <a:srgbClr val="41B93C"/>
            </a:solidFill>
            <a:prstDash val="solid"/>
            <a:round/>
            <a:headEnd len="sm" w="sm" type="none"/>
            <a:tailEnd len="sm" w="sm" type="none"/>
          </a:ln>
        </p:spPr>
      </p:cxnSp>
      <p:sp>
        <p:nvSpPr>
          <p:cNvPr id="375" name="Google Shape;375;p24"/>
          <p:cNvSpPr/>
          <p:nvPr/>
        </p:nvSpPr>
        <p:spPr>
          <a:xfrm rot="673007">
            <a:off x="2899030" y="734640"/>
            <a:ext cx="3345939" cy="4710620"/>
          </a:xfrm>
          <a:custGeom>
            <a:rect b="b" l="l" r="r" t="t"/>
            <a:pathLst>
              <a:path extrusionOk="0" h="9421240" w="6691877">
                <a:moveTo>
                  <a:pt x="0" y="0"/>
                </a:moveTo>
                <a:lnTo>
                  <a:pt x="6691878" y="0"/>
                </a:lnTo>
                <a:lnTo>
                  <a:pt x="6691878" y="9421240"/>
                </a:lnTo>
                <a:lnTo>
                  <a:pt x="0" y="9421240"/>
                </a:lnTo>
                <a:lnTo>
                  <a:pt x="0" y="0"/>
                </a:lnTo>
                <a:close/>
              </a:path>
            </a:pathLst>
          </a:custGeom>
          <a:blipFill rotWithShape="1">
            <a:blip r:embed="rId3">
              <a:alphaModFix/>
            </a:blip>
            <a:stretch>
              <a:fillRect b="-15195" l="-11154" r="-11153" t="-15195"/>
            </a:stretch>
          </a:blipFill>
          <a:ln>
            <a:noFill/>
          </a:ln>
        </p:spPr>
      </p:sp>
      <p:sp>
        <p:nvSpPr>
          <p:cNvPr id="376" name="Google Shape;376;p24"/>
          <p:cNvSpPr txBox="1"/>
          <p:nvPr/>
        </p:nvSpPr>
        <p:spPr>
          <a:xfrm>
            <a:off x="745602" y="284039"/>
            <a:ext cx="7652797" cy="663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STEP BY STEP</a:t>
            </a:r>
            <a:endParaRPr sz="700"/>
          </a:p>
        </p:txBody>
      </p:sp>
      <p:sp>
        <p:nvSpPr>
          <p:cNvPr id="377" name="Google Shape;377;p24"/>
          <p:cNvSpPr txBox="1"/>
          <p:nvPr/>
        </p:nvSpPr>
        <p:spPr>
          <a:xfrm>
            <a:off x="7204933" y="3725039"/>
            <a:ext cx="16824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Add a main point</a:t>
            </a:r>
            <a:endParaRPr sz="700"/>
          </a:p>
        </p:txBody>
      </p:sp>
      <p:sp>
        <p:nvSpPr>
          <p:cNvPr id="378" name="Google Shape;378;p24"/>
          <p:cNvSpPr txBox="1"/>
          <p:nvPr/>
        </p:nvSpPr>
        <p:spPr>
          <a:xfrm>
            <a:off x="7391566" y="4411345"/>
            <a:ext cx="13092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you want to discuss.</a:t>
            </a:r>
            <a:endParaRPr sz="700"/>
          </a:p>
        </p:txBody>
      </p:sp>
      <p:grpSp>
        <p:nvGrpSpPr>
          <p:cNvPr id="379" name="Google Shape;379;p24"/>
          <p:cNvGrpSpPr/>
          <p:nvPr/>
        </p:nvGrpSpPr>
        <p:grpSpPr>
          <a:xfrm>
            <a:off x="7713640" y="2923122"/>
            <a:ext cx="665048" cy="665048"/>
            <a:chOff x="0" y="0"/>
            <a:chExt cx="812800" cy="812800"/>
          </a:xfrm>
        </p:grpSpPr>
        <p:sp>
          <p:nvSpPr>
            <p:cNvPr id="380" name="Google Shape;38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1" name="Google Shape;381;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2" name="Google Shape;382;p24"/>
          <p:cNvSpPr txBox="1"/>
          <p:nvPr/>
        </p:nvSpPr>
        <p:spPr>
          <a:xfrm>
            <a:off x="256605" y="3725039"/>
            <a:ext cx="16824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Add a main point</a:t>
            </a:r>
            <a:endParaRPr sz="700"/>
          </a:p>
        </p:txBody>
      </p:sp>
      <p:sp>
        <p:nvSpPr>
          <p:cNvPr id="383" name="Google Shape;383;p24"/>
          <p:cNvSpPr txBox="1"/>
          <p:nvPr/>
        </p:nvSpPr>
        <p:spPr>
          <a:xfrm>
            <a:off x="443238" y="4411345"/>
            <a:ext cx="13092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you want to discuss.</a:t>
            </a:r>
            <a:endParaRPr sz="700"/>
          </a:p>
        </p:txBody>
      </p:sp>
      <p:grpSp>
        <p:nvGrpSpPr>
          <p:cNvPr id="384" name="Google Shape;384;p24"/>
          <p:cNvGrpSpPr/>
          <p:nvPr/>
        </p:nvGrpSpPr>
        <p:grpSpPr>
          <a:xfrm>
            <a:off x="765312" y="2923122"/>
            <a:ext cx="665048" cy="665048"/>
            <a:chOff x="0" y="0"/>
            <a:chExt cx="812800" cy="812800"/>
          </a:xfrm>
        </p:grpSpPr>
        <p:sp>
          <p:nvSpPr>
            <p:cNvPr id="385" name="Google Shape;38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7" name="Google Shape;387;p24"/>
          <p:cNvSpPr txBox="1"/>
          <p:nvPr/>
        </p:nvSpPr>
        <p:spPr>
          <a:xfrm>
            <a:off x="833904" y="3051850"/>
            <a:ext cx="527865" cy="369491"/>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 sz="2200" u="none" cap="none" strike="noStrike">
                <a:solidFill>
                  <a:srgbClr val="41B93C"/>
                </a:solidFill>
                <a:latin typeface="Chango"/>
                <a:ea typeface="Chango"/>
                <a:cs typeface="Chango"/>
                <a:sym typeface="Chango"/>
              </a:rPr>
              <a:t>1</a:t>
            </a:r>
            <a:endParaRPr sz="700"/>
          </a:p>
        </p:txBody>
      </p:sp>
      <p:sp>
        <p:nvSpPr>
          <p:cNvPr id="388" name="Google Shape;388;p24"/>
          <p:cNvSpPr txBox="1"/>
          <p:nvPr/>
        </p:nvSpPr>
        <p:spPr>
          <a:xfrm>
            <a:off x="7782232" y="3051850"/>
            <a:ext cx="527865" cy="369491"/>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 sz="2200" u="none" cap="none" strike="noStrike">
                <a:solidFill>
                  <a:srgbClr val="41B93C"/>
                </a:solidFill>
                <a:latin typeface="Chango"/>
                <a:ea typeface="Chango"/>
                <a:cs typeface="Chango"/>
                <a:sym typeface="Chango"/>
              </a:rPr>
              <a:t>4</a:t>
            </a:r>
            <a:endParaRPr sz="700"/>
          </a:p>
        </p:txBody>
      </p:sp>
      <p:sp>
        <p:nvSpPr>
          <p:cNvPr id="389" name="Google Shape;389;p24"/>
          <p:cNvSpPr txBox="1"/>
          <p:nvPr/>
        </p:nvSpPr>
        <p:spPr>
          <a:xfrm>
            <a:off x="5819731" y="1662586"/>
            <a:ext cx="16824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Add a main point</a:t>
            </a:r>
            <a:endParaRPr sz="700"/>
          </a:p>
        </p:txBody>
      </p:sp>
      <p:sp>
        <p:nvSpPr>
          <p:cNvPr id="390" name="Google Shape;390;p24"/>
          <p:cNvSpPr txBox="1"/>
          <p:nvPr/>
        </p:nvSpPr>
        <p:spPr>
          <a:xfrm>
            <a:off x="6006364" y="2348892"/>
            <a:ext cx="13092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you want to discuss.</a:t>
            </a:r>
            <a:endParaRPr sz="700"/>
          </a:p>
        </p:txBody>
      </p:sp>
      <p:grpSp>
        <p:nvGrpSpPr>
          <p:cNvPr id="391" name="Google Shape;391;p24"/>
          <p:cNvGrpSpPr/>
          <p:nvPr/>
        </p:nvGrpSpPr>
        <p:grpSpPr>
          <a:xfrm>
            <a:off x="6358628" y="2923122"/>
            <a:ext cx="665048" cy="665048"/>
            <a:chOff x="0" y="0"/>
            <a:chExt cx="812800" cy="812800"/>
          </a:xfrm>
        </p:grpSpPr>
        <p:sp>
          <p:nvSpPr>
            <p:cNvPr id="392" name="Google Shape;3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3" name="Google Shape;393;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4" name="Google Shape;394;p24"/>
          <p:cNvSpPr txBox="1"/>
          <p:nvPr/>
        </p:nvSpPr>
        <p:spPr>
          <a:xfrm>
            <a:off x="6427220" y="3051850"/>
            <a:ext cx="527866" cy="369491"/>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 sz="2200" u="none" cap="none" strike="noStrike">
                <a:solidFill>
                  <a:srgbClr val="41B93C"/>
                </a:solidFill>
                <a:latin typeface="Chango"/>
                <a:ea typeface="Chango"/>
                <a:cs typeface="Chango"/>
                <a:sym typeface="Chango"/>
              </a:rPr>
              <a:t>3</a:t>
            </a:r>
            <a:endParaRPr sz="700"/>
          </a:p>
        </p:txBody>
      </p:sp>
      <p:sp>
        <p:nvSpPr>
          <p:cNvPr id="395" name="Google Shape;395;p24"/>
          <p:cNvSpPr txBox="1"/>
          <p:nvPr/>
        </p:nvSpPr>
        <p:spPr>
          <a:xfrm>
            <a:off x="1641807" y="1662586"/>
            <a:ext cx="16824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Add a main point</a:t>
            </a:r>
            <a:endParaRPr sz="700"/>
          </a:p>
        </p:txBody>
      </p:sp>
      <p:sp>
        <p:nvSpPr>
          <p:cNvPr id="396" name="Google Shape;396;p24"/>
          <p:cNvSpPr txBox="1"/>
          <p:nvPr/>
        </p:nvSpPr>
        <p:spPr>
          <a:xfrm>
            <a:off x="1828440" y="2348892"/>
            <a:ext cx="13092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you want to discuss.</a:t>
            </a:r>
            <a:endParaRPr sz="700"/>
          </a:p>
        </p:txBody>
      </p:sp>
      <p:grpSp>
        <p:nvGrpSpPr>
          <p:cNvPr id="397" name="Google Shape;397;p24"/>
          <p:cNvGrpSpPr/>
          <p:nvPr/>
        </p:nvGrpSpPr>
        <p:grpSpPr>
          <a:xfrm>
            <a:off x="2150514" y="2923122"/>
            <a:ext cx="665048" cy="665048"/>
            <a:chOff x="0" y="0"/>
            <a:chExt cx="812800" cy="812800"/>
          </a:xfrm>
        </p:grpSpPr>
        <p:sp>
          <p:nvSpPr>
            <p:cNvPr id="398" name="Google Shape;39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0" name="Google Shape;400;p24"/>
          <p:cNvSpPr txBox="1"/>
          <p:nvPr/>
        </p:nvSpPr>
        <p:spPr>
          <a:xfrm>
            <a:off x="2219106" y="3051850"/>
            <a:ext cx="527865" cy="369491"/>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 sz="2200" u="none" cap="none" strike="noStrike">
                <a:solidFill>
                  <a:srgbClr val="41B93C"/>
                </a:solidFill>
                <a:latin typeface="Chango"/>
                <a:ea typeface="Chango"/>
                <a:cs typeface="Chango"/>
                <a:sym typeface="Chango"/>
              </a:rPr>
              <a:t>2</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404" name="Shape 404"/>
        <p:cNvGrpSpPr/>
        <p:nvPr/>
      </p:nvGrpSpPr>
      <p:grpSpPr>
        <a:xfrm>
          <a:off x="0" y="0"/>
          <a:ext cx="0" cy="0"/>
          <a:chOff x="0" y="0"/>
          <a:chExt cx="0" cy="0"/>
        </a:xfrm>
      </p:grpSpPr>
      <p:grpSp>
        <p:nvGrpSpPr>
          <p:cNvPr id="405" name="Google Shape;405;p25"/>
          <p:cNvGrpSpPr/>
          <p:nvPr/>
        </p:nvGrpSpPr>
        <p:grpSpPr>
          <a:xfrm>
            <a:off x="285750" y="-1476769"/>
            <a:ext cx="8572500" cy="4526928"/>
            <a:chOff x="0" y="-38100"/>
            <a:chExt cx="4515556" cy="2384555"/>
          </a:xfrm>
        </p:grpSpPr>
        <p:sp>
          <p:nvSpPr>
            <p:cNvPr id="406" name="Google Shape;406;p25"/>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7" name="Google Shape;407;p25"/>
            <p:cNvSpPr txBox="1"/>
            <p:nvPr/>
          </p:nvSpPr>
          <p:spPr>
            <a:xfrm>
              <a:off x="0" y="-38100"/>
              <a:ext cx="4515556" cy="238455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8" name="Google Shape;408;p25"/>
          <p:cNvGrpSpPr/>
          <p:nvPr/>
        </p:nvGrpSpPr>
        <p:grpSpPr>
          <a:xfrm>
            <a:off x="514350" y="1650620"/>
            <a:ext cx="2224989" cy="2978530"/>
            <a:chOff x="0" y="0"/>
            <a:chExt cx="660400" cy="884059"/>
          </a:xfrm>
        </p:grpSpPr>
        <p:sp>
          <p:nvSpPr>
            <p:cNvPr id="409" name="Google Shape;409;p25"/>
            <p:cNvSpPr/>
            <p:nvPr/>
          </p:nvSpPr>
          <p:spPr>
            <a:xfrm>
              <a:off x="0" y="0"/>
              <a:ext cx="660400" cy="884059"/>
            </a:xfrm>
            <a:custGeom>
              <a:rect b="b" l="l" r="r" t="t"/>
              <a:pathLst>
                <a:path extrusionOk="0" h="88405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085"/>
                  </a:cubicBezTo>
                  <a:lnTo>
                    <a:pt x="660400" y="811967"/>
                  </a:lnTo>
                  <a:cubicBezTo>
                    <a:pt x="660400" y="831087"/>
                    <a:pt x="652805" y="849424"/>
                    <a:pt x="639285" y="862944"/>
                  </a:cubicBezTo>
                  <a:cubicBezTo>
                    <a:pt x="625765" y="876463"/>
                    <a:pt x="607428" y="884059"/>
                    <a:pt x="588308" y="884059"/>
                  </a:cubicBezTo>
                  <a:lnTo>
                    <a:pt x="72092" y="884059"/>
                  </a:lnTo>
                  <a:cubicBezTo>
                    <a:pt x="52972" y="884059"/>
                    <a:pt x="34635" y="876463"/>
                    <a:pt x="21115" y="862944"/>
                  </a:cubicBezTo>
                  <a:cubicBezTo>
                    <a:pt x="7595" y="849424"/>
                    <a:pt x="0" y="831087"/>
                    <a:pt x="0" y="811967"/>
                  </a:cubicBezTo>
                  <a:lnTo>
                    <a:pt x="0" y="330496"/>
                  </a:lnTo>
                  <a:cubicBezTo>
                    <a:pt x="1782" y="185660"/>
                    <a:pt x="93019" y="64045"/>
                    <a:pt x="220252" y="19070"/>
                  </a:cubicBezTo>
                  <a:lnTo>
                    <a:pt x="220252" y="19070"/>
                  </a:ln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0" name="Google Shape;410;p25"/>
            <p:cNvSpPr txBox="1"/>
            <p:nvPr/>
          </p:nvSpPr>
          <p:spPr>
            <a:xfrm>
              <a:off x="0" y="88900"/>
              <a:ext cx="660400" cy="79515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1" name="Google Shape;411;p25"/>
          <p:cNvGrpSpPr/>
          <p:nvPr/>
        </p:nvGrpSpPr>
        <p:grpSpPr>
          <a:xfrm>
            <a:off x="3459506" y="1650620"/>
            <a:ext cx="2224989" cy="2978530"/>
            <a:chOff x="0" y="0"/>
            <a:chExt cx="660400" cy="884059"/>
          </a:xfrm>
        </p:grpSpPr>
        <p:sp>
          <p:nvSpPr>
            <p:cNvPr id="412" name="Google Shape;412;p25"/>
            <p:cNvSpPr/>
            <p:nvPr/>
          </p:nvSpPr>
          <p:spPr>
            <a:xfrm>
              <a:off x="0" y="0"/>
              <a:ext cx="660400" cy="884059"/>
            </a:xfrm>
            <a:custGeom>
              <a:rect b="b" l="l" r="r" t="t"/>
              <a:pathLst>
                <a:path extrusionOk="0" h="88405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085"/>
                  </a:cubicBezTo>
                  <a:lnTo>
                    <a:pt x="660400" y="811967"/>
                  </a:lnTo>
                  <a:cubicBezTo>
                    <a:pt x="660400" y="831087"/>
                    <a:pt x="652805" y="849424"/>
                    <a:pt x="639285" y="862944"/>
                  </a:cubicBezTo>
                  <a:cubicBezTo>
                    <a:pt x="625765" y="876463"/>
                    <a:pt x="607428" y="884059"/>
                    <a:pt x="588308" y="884059"/>
                  </a:cubicBezTo>
                  <a:lnTo>
                    <a:pt x="72092" y="884059"/>
                  </a:lnTo>
                  <a:cubicBezTo>
                    <a:pt x="52972" y="884059"/>
                    <a:pt x="34635" y="876463"/>
                    <a:pt x="21115" y="862944"/>
                  </a:cubicBezTo>
                  <a:cubicBezTo>
                    <a:pt x="7595" y="849424"/>
                    <a:pt x="0" y="831087"/>
                    <a:pt x="0" y="811967"/>
                  </a:cubicBezTo>
                  <a:lnTo>
                    <a:pt x="0" y="330496"/>
                  </a:lnTo>
                  <a:cubicBezTo>
                    <a:pt x="1782" y="185660"/>
                    <a:pt x="93019" y="64045"/>
                    <a:pt x="220252" y="19070"/>
                  </a:cubicBezTo>
                  <a:lnTo>
                    <a:pt x="220252" y="19070"/>
                  </a:ln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3" name="Google Shape;413;p25"/>
            <p:cNvSpPr txBox="1"/>
            <p:nvPr/>
          </p:nvSpPr>
          <p:spPr>
            <a:xfrm>
              <a:off x="0" y="88900"/>
              <a:ext cx="660400" cy="79515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4" name="Google Shape;414;p25"/>
          <p:cNvGrpSpPr/>
          <p:nvPr/>
        </p:nvGrpSpPr>
        <p:grpSpPr>
          <a:xfrm>
            <a:off x="6404661" y="1650620"/>
            <a:ext cx="2224989" cy="2978530"/>
            <a:chOff x="0" y="0"/>
            <a:chExt cx="660400" cy="884059"/>
          </a:xfrm>
        </p:grpSpPr>
        <p:sp>
          <p:nvSpPr>
            <p:cNvPr id="415" name="Google Shape;415;p25"/>
            <p:cNvSpPr/>
            <p:nvPr/>
          </p:nvSpPr>
          <p:spPr>
            <a:xfrm>
              <a:off x="0" y="0"/>
              <a:ext cx="660400" cy="884059"/>
            </a:xfrm>
            <a:custGeom>
              <a:rect b="b" l="l" r="r" t="t"/>
              <a:pathLst>
                <a:path extrusionOk="0" h="88405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085"/>
                  </a:cubicBezTo>
                  <a:lnTo>
                    <a:pt x="660400" y="811967"/>
                  </a:lnTo>
                  <a:cubicBezTo>
                    <a:pt x="660400" y="831087"/>
                    <a:pt x="652805" y="849424"/>
                    <a:pt x="639285" y="862944"/>
                  </a:cubicBezTo>
                  <a:cubicBezTo>
                    <a:pt x="625765" y="876463"/>
                    <a:pt x="607428" y="884059"/>
                    <a:pt x="588308" y="884059"/>
                  </a:cubicBezTo>
                  <a:lnTo>
                    <a:pt x="72092" y="884059"/>
                  </a:lnTo>
                  <a:cubicBezTo>
                    <a:pt x="52972" y="884059"/>
                    <a:pt x="34635" y="876463"/>
                    <a:pt x="21115" y="862944"/>
                  </a:cubicBezTo>
                  <a:cubicBezTo>
                    <a:pt x="7595" y="849424"/>
                    <a:pt x="0" y="831087"/>
                    <a:pt x="0" y="811967"/>
                  </a:cubicBezTo>
                  <a:lnTo>
                    <a:pt x="0" y="330496"/>
                  </a:lnTo>
                  <a:cubicBezTo>
                    <a:pt x="1782" y="185660"/>
                    <a:pt x="93019" y="64045"/>
                    <a:pt x="220252" y="19070"/>
                  </a:cubicBezTo>
                  <a:lnTo>
                    <a:pt x="220252" y="19070"/>
                  </a:ln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6" name="Google Shape;416;p25"/>
            <p:cNvSpPr txBox="1"/>
            <p:nvPr/>
          </p:nvSpPr>
          <p:spPr>
            <a:xfrm>
              <a:off x="0" y="88900"/>
              <a:ext cx="660400" cy="79515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7" name="Google Shape;417;p25"/>
          <p:cNvGrpSpPr/>
          <p:nvPr/>
        </p:nvGrpSpPr>
        <p:grpSpPr>
          <a:xfrm>
            <a:off x="3662831" y="1843756"/>
            <a:ext cx="1818338" cy="1818338"/>
            <a:chOff x="0" y="0"/>
            <a:chExt cx="812800" cy="812800"/>
          </a:xfrm>
        </p:grpSpPr>
        <p:sp>
          <p:nvSpPr>
            <p:cNvPr id="418" name="Google Shape;41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9" name="Google Shape;419;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0" name="Google Shape;420;p25"/>
          <p:cNvGrpSpPr/>
          <p:nvPr/>
        </p:nvGrpSpPr>
        <p:grpSpPr>
          <a:xfrm>
            <a:off x="717675" y="1843756"/>
            <a:ext cx="1818338" cy="1818338"/>
            <a:chOff x="0" y="0"/>
            <a:chExt cx="812800" cy="812800"/>
          </a:xfrm>
        </p:grpSpPr>
        <p:sp>
          <p:nvSpPr>
            <p:cNvPr id="421" name="Google Shape;42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2" name="Google Shape;422;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3" name="Google Shape;423;p25"/>
          <p:cNvGrpSpPr/>
          <p:nvPr/>
        </p:nvGrpSpPr>
        <p:grpSpPr>
          <a:xfrm>
            <a:off x="6607987" y="1843756"/>
            <a:ext cx="1818338" cy="1818338"/>
            <a:chOff x="0" y="0"/>
            <a:chExt cx="812800" cy="812800"/>
          </a:xfrm>
        </p:grpSpPr>
        <p:sp>
          <p:nvSpPr>
            <p:cNvPr id="424" name="Google Shape;42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5" name="Google Shape;425;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26" name="Google Shape;426;p25"/>
          <p:cNvPicPr preferRelativeResize="0"/>
          <p:nvPr/>
        </p:nvPicPr>
        <p:blipFill>
          <a:blip r:embed="rId3">
            <a:alphaModFix/>
          </a:blip>
          <a:stretch>
            <a:fillRect/>
          </a:stretch>
        </p:blipFill>
        <p:spPr>
          <a:xfrm>
            <a:off x="744175" y="1870225"/>
            <a:ext cx="1765500" cy="1765500"/>
          </a:xfrm>
          <a:prstGeom prst="ellipse">
            <a:avLst/>
          </a:prstGeom>
          <a:noFill/>
          <a:ln>
            <a:noFill/>
          </a:ln>
        </p:spPr>
      </p:pic>
      <p:pic>
        <p:nvPicPr>
          <p:cNvPr id="427" name="Google Shape;427;p25"/>
          <p:cNvPicPr preferRelativeResize="0"/>
          <p:nvPr/>
        </p:nvPicPr>
        <p:blipFill>
          <a:blip r:embed="rId4">
            <a:alphaModFix/>
          </a:blip>
          <a:stretch>
            <a:fillRect/>
          </a:stretch>
        </p:blipFill>
        <p:spPr>
          <a:xfrm>
            <a:off x="3689313" y="1870225"/>
            <a:ext cx="1765500" cy="1762200"/>
          </a:xfrm>
          <a:prstGeom prst="ellipse">
            <a:avLst/>
          </a:prstGeom>
          <a:noFill/>
          <a:ln>
            <a:noFill/>
          </a:ln>
        </p:spPr>
      </p:pic>
      <p:pic>
        <p:nvPicPr>
          <p:cNvPr id="428" name="Google Shape;428;p25"/>
          <p:cNvPicPr preferRelativeResize="0"/>
          <p:nvPr/>
        </p:nvPicPr>
        <p:blipFill>
          <a:blip r:embed="rId5">
            <a:alphaModFix/>
          </a:blip>
          <a:stretch>
            <a:fillRect/>
          </a:stretch>
        </p:blipFill>
        <p:spPr>
          <a:xfrm>
            <a:off x="6634450" y="1870225"/>
            <a:ext cx="1765500" cy="1765500"/>
          </a:xfrm>
          <a:prstGeom prst="ellipse">
            <a:avLst/>
          </a:prstGeom>
          <a:noFill/>
          <a:ln>
            <a:noFill/>
          </a:ln>
        </p:spPr>
      </p:pic>
      <p:grpSp>
        <p:nvGrpSpPr>
          <p:cNvPr id="429" name="Google Shape;429;p25"/>
          <p:cNvGrpSpPr/>
          <p:nvPr/>
        </p:nvGrpSpPr>
        <p:grpSpPr>
          <a:xfrm>
            <a:off x="514350" y="3652057"/>
            <a:ext cx="2224989" cy="609508"/>
            <a:chOff x="0" y="-38100"/>
            <a:chExt cx="1172011" cy="321057"/>
          </a:xfrm>
        </p:grpSpPr>
        <p:sp>
          <p:nvSpPr>
            <p:cNvPr id="430" name="Google Shape;430;p25"/>
            <p:cNvSpPr/>
            <p:nvPr/>
          </p:nvSpPr>
          <p:spPr>
            <a:xfrm>
              <a:off x="0" y="0"/>
              <a:ext cx="1172011" cy="282957"/>
            </a:xfrm>
            <a:custGeom>
              <a:rect b="b" l="l" r="r" t="t"/>
              <a:pathLst>
                <a:path extrusionOk="0" h="282957" w="1172011">
                  <a:moveTo>
                    <a:pt x="0" y="0"/>
                  </a:moveTo>
                  <a:lnTo>
                    <a:pt x="1172011" y="0"/>
                  </a:lnTo>
                  <a:lnTo>
                    <a:pt x="1172011" y="282957"/>
                  </a:lnTo>
                  <a:lnTo>
                    <a:pt x="0" y="282957"/>
                  </a:lnTo>
                  <a:close/>
                </a:path>
              </a:pathLst>
            </a:custGeom>
            <a:solidFill>
              <a:srgbClr val="41B93C"/>
            </a:solidFill>
            <a:ln>
              <a:noFill/>
            </a:ln>
          </p:spPr>
        </p:sp>
        <p:sp>
          <p:nvSpPr>
            <p:cNvPr id="431" name="Google Shape;431;p25"/>
            <p:cNvSpPr txBox="1"/>
            <p:nvPr/>
          </p:nvSpPr>
          <p:spPr>
            <a:xfrm>
              <a:off x="0" y="-38100"/>
              <a:ext cx="1172011" cy="32105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2" name="Google Shape;432;p25"/>
          <p:cNvGrpSpPr/>
          <p:nvPr/>
        </p:nvGrpSpPr>
        <p:grpSpPr>
          <a:xfrm>
            <a:off x="3478556" y="3652057"/>
            <a:ext cx="2158314" cy="609508"/>
            <a:chOff x="0" y="-38100"/>
            <a:chExt cx="1136890" cy="321057"/>
          </a:xfrm>
        </p:grpSpPr>
        <p:sp>
          <p:nvSpPr>
            <p:cNvPr id="433" name="Google Shape;433;p25"/>
            <p:cNvSpPr/>
            <p:nvPr/>
          </p:nvSpPr>
          <p:spPr>
            <a:xfrm>
              <a:off x="0" y="0"/>
              <a:ext cx="1136890" cy="282957"/>
            </a:xfrm>
            <a:custGeom>
              <a:rect b="b" l="l" r="r" t="t"/>
              <a:pathLst>
                <a:path extrusionOk="0" h="282957" w="1136890">
                  <a:moveTo>
                    <a:pt x="0" y="0"/>
                  </a:moveTo>
                  <a:lnTo>
                    <a:pt x="1136890" y="0"/>
                  </a:lnTo>
                  <a:lnTo>
                    <a:pt x="1136890" y="282957"/>
                  </a:lnTo>
                  <a:lnTo>
                    <a:pt x="0" y="282957"/>
                  </a:lnTo>
                  <a:close/>
                </a:path>
              </a:pathLst>
            </a:custGeom>
            <a:solidFill>
              <a:srgbClr val="41B93C"/>
            </a:solidFill>
            <a:ln>
              <a:noFill/>
            </a:ln>
          </p:spPr>
        </p:sp>
        <p:sp>
          <p:nvSpPr>
            <p:cNvPr id="434" name="Google Shape;434;p25"/>
            <p:cNvSpPr txBox="1"/>
            <p:nvPr/>
          </p:nvSpPr>
          <p:spPr>
            <a:xfrm>
              <a:off x="0" y="-38100"/>
              <a:ext cx="1136890" cy="32105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5" name="Google Shape;435;p25"/>
          <p:cNvGrpSpPr/>
          <p:nvPr/>
        </p:nvGrpSpPr>
        <p:grpSpPr>
          <a:xfrm>
            <a:off x="6437998" y="3652057"/>
            <a:ext cx="2158314" cy="609508"/>
            <a:chOff x="0" y="-38100"/>
            <a:chExt cx="1136890" cy="321057"/>
          </a:xfrm>
        </p:grpSpPr>
        <p:sp>
          <p:nvSpPr>
            <p:cNvPr id="436" name="Google Shape;436;p25"/>
            <p:cNvSpPr/>
            <p:nvPr/>
          </p:nvSpPr>
          <p:spPr>
            <a:xfrm>
              <a:off x="0" y="0"/>
              <a:ext cx="1136890" cy="282957"/>
            </a:xfrm>
            <a:custGeom>
              <a:rect b="b" l="l" r="r" t="t"/>
              <a:pathLst>
                <a:path extrusionOk="0" h="282957" w="1136890">
                  <a:moveTo>
                    <a:pt x="0" y="0"/>
                  </a:moveTo>
                  <a:lnTo>
                    <a:pt x="1136890" y="0"/>
                  </a:lnTo>
                  <a:lnTo>
                    <a:pt x="1136890" y="282957"/>
                  </a:lnTo>
                  <a:lnTo>
                    <a:pt x="0" y="282957"/>
                  </a:lnTo>
                  <a:close/>
                </a:path>
              </a:pathLst>
            </a:custGeom>
            <a:solidFill>
              <a:srgbClr val="41B93C"/>
            </a:solidFill>
            <a:ln>
              <a:noFill/>
            </a:ln>
          </p:spPr>
        </p:sp>
        <p:sp>
          <p:nvSpPr>
            <p:cNvPr id="437" name="Google Shape;437;p25"/>
            <p:cNvSpPr txBox="1"/>
            <p:nvPr/>
          </p:nvSpPr>
          <p:spPr>
            <a:xfrm>
              <a:off x="0" y="-38100"/>
              <a:ext cx="1136890" cy="32105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8" name="Google Shape;438;p25"/>
          <p:cNvSpPr txBox="1"/>
          <p:nvPr/>
        </p:nvSpPr>
        <p:spPr>
          <a:xfrm>
            <a:off x="728120" y="4282964"/>
            <a:ext cx="1843585" cy="197993"/>
          </a:xfrm>
          <a:prstGeom prst="rect">
            <a:avLst/>
          </a:prstGeom>
          <a:noFill/>
          <a:ln>
            <a:noFill/>
          </a:ln>
        </p:spPr>
        <p:txBody>
          <a:bodyPr anchorCtr="0" anchor="t" bIns="0" lIns="0" spcFirstLastPara="1" rIns="0" wrap="square" tIns="0">
            <a:spAutoFit/>
          </a:bodyPr>
          <a:lstStyle/>
          <a:p>
            <a:pPr indent="0" lvl="1" marL="0" marR="0" rtl="0" algn="ctr">
              <a:lnSpc>
                <a:spcPct val="173000"/>
              </a:lnSpc>
              <a:spcBef>
                <a:spcPts val="0"/>
              </a:spcBef>
              <a:spcAft>
                <a:spcPts val="0"/>
              </a:spcAft>
              <a:buNone/>
            </a:pPr>
            <a:r>
              <a:rPr b="0" i="0" lang="en" sz="1000" u="none" cap="none" strike="noStrike">
                <a:solidFill>
                  <a:srgbClr val="000000"/>
                </a:solidFill>
                <a:latin typeface="Poppins"/>
                <a:ea typeface="Poppins"/>
                <a:cs typeface="Poppins"/>
                <a:sym typeface="Poppins"/>
              </a:rPr>
              <a:t>Title or Position</a:t>
            </a:r>
            <a:endParaRPr sz="700"/>
          </a:p>
        </p:txBody>
      </p:sp>
      <p:sp>
        <p:nvSpPr>
          <p:cNvPr id="439" name="Google Shape;439;p25"/>
          <p:cNvSpPr txBox="1"/>
          <p:nvPr/>
        </p:nvSpPr>
        <p:spPr>
          <a:xfrm>
            <a:off x="3673275" y="4282964"/>
            <a:ext cx="1843585" cy="197993"/>
          </a:xfrm>
          <a:prstGeom prst="rect">
            <a:avLst/>
          </a:prstGeom>
          <a:noFill/>
          <a:ln>
            <a:noFill/>
          </a:ln>
        </p:spPr>
        <p:txBody>
          <a:bodyPr anchorCtr="0" anchor="t" bIns="0" lIns="0" spcFirstLastPara="1" rIns="0" wrap="square" tIns="0">
            <a:spAutoFit/>
          </a:bodyPr>
          <a:lstStyle/>
          <a:p>
            <a:pPr indent="0" lvl="1" marL="0" marR="0" rtl="0" algn="ctr">
              <a:lnSpc>
                <a:spcPct val="173000"/>
              </a:lnSpc>
              <a:spcBef>
                <a:spcPts val="0"/>
              </a:spcBef>
              <a:spcAft>
                <a:spcPts val="0"/>
              </a:spcAft>
              <a:buNone/>
            </a:pPr>
            <a:r>
              <a:rPr b="0" i="0" lang="en" sz="1000" u="none" cap="none" strike="noStrike">
                <a:solidFill>
                  <a:srgbClr val="000000"/>
                </a:solidFill>
                <a:latin typeface="Poppins"/>
                <a:ea typeface="Poppins"/>
                <a:cs typeface="Poppins"/>
                <a:sym typeface="Poppins"/>
              </a:rPr>
              <a:t>Title or Position</a:t>
            </a:r>
            <a:endParaRPr sz="700"/>
          </a:p>
        </p:txBody>
      </p:sp>
      <p:sp>
        <p:nvSpPr>
          <p:cNvPr id="440" name="Google Shape;440;p25"/>
          <p:cNvSpPr txBox="1"/>
          <p:nvPr/>
        </p:nvSpPr>
        <p:spPr>
          <a:xfrm>
            <a:off x="6632719" y="4282964"/>
            <a:ext cx="1843585" cy="197993"/>
          </a:xfrm>
          <a:prstGeom prst="rect">
            <a:avLst/>
          </a:prstGeom>
          <a:noFill/>
          <a:ln>
            <a:noFill/>
          </a:ln>
        </p:spPr>
        <p:txBody>
          <a:bodyPr anchorCtr="0" anchor="t" bIns="0" lIns="0" spcFirstLastPara="1" rIns="0" wrap="square" tIns="0">
            <a:spAutoFit/>
          </a:bodyPr>
          <a:lstStyle/>
          <a:p>
            <a:pPr indent="0" lvl="1" marL="0" marR="0" rtl="0" algn="ctr">
              <a:lnSpc>
                <a:spcPct val="173000"/>
              </a:lnSpc>
              <a:spcBef>
                <a:spcPts val="0"/>
              </a:spcBef>
              <a:spcAft>
                <a:spcPts val="0"/>
              </a:spcAft>
              <a:buNone/>
            </a:pPr>
            <a:r>
              <a:rPr b="0" i="0" lang="en" sz="1000" u="none" cap="none" strike="noStrike">
                <a:solidFill>
                  <a:srgbClr val="000000"/>
                </a:solidFill>
                <a:latin typeface="Poppins"/>
                <a:ea typeface="Poppins"/>
                <a:cs typeface="Poppins"/>
                <a:sym typeface="Poppins"/>
              </a:rPr>
              <a:t>Title or Position</a:t>
            </a:r>
            <a:endParaRPr sz="700"/>
          </a:p>
        </p:txBody>
      </p:sp>
      <p:sp>
        <p:nvSpPr>
          <p:cNvPr id="441" name="Google Shape;441;p25"/>
          <p:cNvSpPr txBox="1"/>
          <p:nvPr/>
        </p:nvSpPr>
        <p:spPr>
          <a:xfrm>
            <a:off x="702873" y="3879057"/>
            <a:ext cx="1843585" cy="2857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900" u="none" cap="none" strike="noStrike">
                <a:solidFill>
                  <a:srgbClr val="FFEFEA"/>
                </a:solidFill>
                <a:latin typeface="Crafty Girls"/>
                <a:ea typeface="Crafty Girls"/>
                <a:cs typeface="Crafty Girls"/>
                <a:sym typeface="Crafty Girls"/>
              </a:rPr>
              <a:t>Name Surname</a:t>
            </a:r>
            <a:endParaRPr sz="700"/>
          </a:p>
        </p:txBody>
      </p:sp>
      <p:sp>
        <p:nvSpPr>
          <p:cNvPr id="442" name="Google Shape;442;p25"/>
          <p:cNvSpPr txBox="1"/>
          <p:nvPr/>
        </p:nvSpPr>
        <p:spPr>
          <a:xfrm>
            <a:off x="3648028" y="3879057"/>
            <a:ext cx="1843585" cy="2857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900" u="none" cap="none" strike="noStrike">
                <a:solidFill>
                  <a:srgbClr val="FFEFEA"/>
                </a:solidFill>
                <a:latin typeface="Crafty Girls"/>
                <a:ea typeface="Crafty Girls"/>
                <a:cs typeface="Crafty Girls"/>
                <a:sym typeface="Crafty Girls"/>
              </a:rPr>
              <a:t>Name Surname</a:t>
            </a:r>
            <a:endParaRPr sz="700"/>
          </a:p>
        </p:txBody>
      </p:sp>
      <p:sp>
        <p:nvSpPr>
          <p:cNvPr id="443" name="Google Shape;443;p25"/>
          <p:cNvSpPr txBox="1"/>
          <p:nvPr/>
        </p:nvSpPr>
        <p:spPr>
          <a:xfrm>
            <a:off x="6607471" y="3879057"/>
            <a:ext cx="1843585" cy="2857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900" u="none" cap="none" strike="noStrike">
                <a:solidFill>
                  <a:srgbClr val="FFEFEA"/>
                </a:solidFill>
                <a:latin typeface="Crafty Girls"/>
                <a:ea typeface="Crafty Girls"/>
                <a:cs typeface="Crafty Girls"/>
                <a:sym typeface="Crafty Girls"/>
              </a:rPr>
              <a:t>Name Surname</a:t>
            </a:r>
            <a:endParaRPr sz="700"/>
          </a:p>
        </p:txBody>
      </p:sp>
      <p:sp>
        <p:nvSpPr>
          <p:cNvPr id="444" name="Google Shape;444;p25"/>
          <p:cNvSpPr txBox="1"/>
          <p:nvPr/>
        </p:nvSpPr>
        <p:spPr>
          <a:xfrm>
            <a:off x="514350" y="524768"/>
            <a:ext cx="8115300" cy="663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THE TEAM</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448" name="Shape 448"/>
        <p:cNvGrpSpPr/>
        <p:nvPr/>
      </p:nvGrpSpPr>
      <p:grpSpPr>
        <a:xfrm>
          <a:off x="0" y="0"/>
          <a:ext cx="0" cy="0"/>
          <a:chOff x="0" y="0"/>
          <a:chExt cx="0" cy="0"/>
        </a:xfrm>
      </p:grpSpPr>
      <p:pic>
        <p:nvPicPr>
          <p:cNvPr id="449" name="Google Shape;449;p26"/>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450" name="Google Shape;450;p26"/>
          <p:cNvGrpSpPr/>
          <p:nvPr/>
        </p:nvGrpSpPr>
        <p:grpSpPr>
          <a:xfrm>
            <a:off x="1982371" y="1472271"/>
            <a:ext cx="5179259" cy="2126628"/>
            <a:chOff x="0" y="-192881"/>
            <a:chExt cx="13811358" cy="5671008"/>
          </a:xfrm>
        </p:grpSpPr>
        <p:grpSp>
          <p:nvGrpSpPr>
            <p:cNvPr id="451" name="Google Shape;451;p26"/>
            <p:cNvGrpSpPr/>
            <p:nvPr/>
          </p:nvGrpSpPr>
          <p:grpSpPr>
            <a:xfrm>
              <a:off x="0" y="-192881"/>
              <a:ext cx="13811358" cy="5671008"/>
              <a:chOff x="0" y="-38100"/>
              <a:chExt cx="2728169" cy="1120199"/>
            </a:xfrm>
          </p:grpSpPr>
          <p:sp>
            <p:nvSpPr>
              <p:cNvPr id="452" name="Google Shape;452;p26"/>
              <p:cNvSpPr/>
              <p:nvPr/>
            </p:nvSpPr>
            <p:spPr>
              <a:xfrm>
                <a:off x="0" y="0"/>
                <a:ext cx="2728169" cy="1082099"/>
              </a:xfrm>
              <a:custGeom>
                <a:rect b="b" l="l" r="r" t="t"/>
                <a:pathLst>
                  <a:path extrusionOk="0" h="1082099" w="2728169">
                    <a:moveTo>
                      <a:pt x="38117" y="0"/>
                    </a:moveTo>
                    <a:lnTo>
                      <a:pt x="2690052" y="0"/>
                    </a:lnTo>
                    <a:cubicBezTo>
                      <a:pt x="2711104" y="0"/>
                      <a:pt x="2728169" y="17066"/>
                      <a:pt x="2728169" y="38117"/>
                    </a:cubicBezTo>
                    <a:lnTo>
                      <a:pt x="2728169" y="1043982"/>
                    </a:lnTo>
                    <a:cubicBezTo>
                      <a:pt x="2728169" y="1054091"/>
                      <a:pt x="2724153" y="1063786"/>
                      <a:pt x="2717005" y="1070935"/>
                    </a:cubicBezTo>
                    <a:cubicBezTo>
                      <a:pt x="2709857" y="1078083"/>
                      <a:pt x="2700161" y="1082099"/>
                      <a:pt x="2690052" y="1082099"/>
                    </a:cubicBezTo>
                    <a:lnTo>
                      <a:pt x="38117" y="1082099"/>
                    </a:lnTo>
                    <a:cubicBezTo>
                      <a:pt x="28008" y="1082099"/>
                      <a:pt x="18313" y="1078083"/>
                      <a:pt x="11164" y="1070935"/>
                    </a:cubicBezTo>
                    <a:cubicBezTo>
                      <a:pt x="4016" y="1063786"/>
                      <a:pt x="0" y="1054091"/>
                      <a:pt x="0" y="1043982"/>
                    </a:cubicBezTo>
                    <a:lnTo>
                      <a:pt x="0" y="38117"/>
                    </a:lnTo>
                    <a:cubicBezTo>
                      <a:pt x="0" y="28008"/>
                      <a:pt x="4016" y="18313"/>
                      <a:pt x="11164" y="11164"/>
                    </a:cubicBezTo>
                    <a:cubicBezTo>
                      <a:pt x="18313" y="4016"/>
                      <a:pt x="28008" y="0"/>
                      <a:pt x="38117" y="0"/>
                    </a:cubicBez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3" name="Google Shape;453;p26"/>
              <p:cNvSpPr txBox="1"/>
              <p:nvPr/>
            </p:nvSpPr>
            <p:spPr>
              <a:xfrm>
                <a:off x="0" y="-38100"/>
                <a:ext cx="2728169" cy="112019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4" name="Google Shape;454;p26"/>
            <p:cNvGrpSpPr/>
            <p:nvPr/>
          </p:nvGrpSpPr>
          <p:grpSpPr>
            <a:xfrm>
              <a:off x="0" y="3288877"/>
              <a:ext cx="13811358" cy="2189250"/>
              <a:chOff x="0" y="-38100"/>
              <a:chExt cx="2728169" cy="432444"/>
            </a:xfrm>
          </p:grpSpPr>
          <p:sp>
            <p:nvSpPr>
              <p:cNvPr id="455" name="Google Shape;455;p26"/>
              <p:cNvSpPr/>
              <p:nvPr/>
            </p:nvSpPr>
            <p:spPr>
              <a:xfrm>
                <a:off x="0" y="0"/>
                <a:ext cx="2728169" cy="394344"/>
              </a:xfrm>
              <a:custGeom>
                <a:rect b="b" l="l" r="r" t="t"/>
                <a:pathLst>
                  <a:path extrusionOk="0" h="394344" w="2728169">
                    <a:moveTo>
                      <a:pt x="38117" y="0"/>
                    </a:moveTo>
                    <a:lnTo>
                      <a:pt x="2690052" y="0"/>
                    </a:lnTo>
                    <a:cubicBezTo>
                      <a:pt x="2711104" y="0"/>
                      <a:pt x="2728169" y="17066"/>
                      <a:pt x="2728169" y="38117"/>
                    </a:cubicBezTo>
                    <a:lnTo>
                      <a:pt x="2728169" y="356227"/>
                    </a:lnTo>
                    <a:cubicBezTo>
                      <a:pt x="2728169" y="366337"/>
                      <a:pt x="2724153" y="376032"/>
                      <a:pt x="2717005" y="383180"/>
                    </a:cubicBezTo>
                    <a:cubicBezTo>
                      <a:pt x="2709857" y="390329"/>
                      <a:pt x="2700161" y="394344"/>
                      <a:pt x="2690052" y="394344"/>
                    </a:cubicBezTo>
                    <a:lnTo>
                      <a:pt x="38117" y="394344"/>
                    </a:lnTo>
                    <a:cubicBezTo>
                      <a:pt x="28008" y="394344"/>
                      <a:pt x="18313" y="390329"/>
                      <a:pt x="11164" y="383180"/>
                    </a:cubicBezTo>
                    <a:cubicBezTo>
                      <a:pt x="4016" y="376032"/>
                      <a:pt x="0" y="366337"/>
                      <a:pt x="0" y="356227"/>
                    </a:cubicBezTo>
                    <a:lnTo>
                      <a:pt x="0" y="38117"/>
                    </a:lnTo>
                    <a:cubicBezTo>
                      <a:pt x="0" y="28008"/>
                      <a:pt x="4016" y="18313"/>
                      <a:pt x="11164" y="11164"/>
                    </a:cubicBezTo>
                    <a:cubicBezTo>
                      <a:pt x="18313" y="4016"/>
                      <a:pt x="28008" y="0"/>
                      <a:pt x="38117" y="0"/>
                    </a:cubicBezTo>
                    <a:close/>
                  </a:path>
                </a:pathLst>
              </a:custGeom>
              <a:solidFill>
                <a:srgbClr val="41B93C"/>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6" name="Google Shape;456;p26"/>
              <p:cNvSpPr txBox="1"/>
              <p:nvPr/>
            </p:nvSpPr>
            <p:spPr>
              <a:xfrm>
                <a:off x="0" y="-38100"/>
                <a:ext cx="2728169" cy="432444"/>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7" name="Google Shape;457;p26"/>
            <p:cNvSpPr txBox="1"/>
            <p:nvPr/>
          </p:nvSpPr>
          <p:spPr>
            <a:xfrm>
              <a:off x="990432" y="912968"/>
              <a:ext cx="11830493" cy="17206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THANK YOU</a:t>
              </a:r>
              <a:endParaRPr sz="700"/>
            </a:p>
          </p:txBody>
        </p:sp>
        <p:sp>
          <p:nvSpPr>
            <p:cNvPr id="458" name="Google Shape;458;p26"/>
            <p:cNvSpPr txBox="1"/>
            <p:nvPr/>
          </p:nvSpPr>
          <p:spPr>
            <a:xfrm>
              <a:off x="1452246" y="4222979"/>
              <a:ext cx="10906865" cy="456777"/>
            </a:xfrm>
            <a:prstGeom prst="rect">
              <a:avLst/>
            </a:prstGeom>
            <a:noFill/>
            <a:ln>
              <a:noFill/>
            </a:ln>
          </p:spPr>
          <p:txBody>
            <a:bodyPr anchorCtr="0" anchor="t" bIns="0" lIns="0" spcFirstLastPara="1" rIns="0" wrap="square" tIns="0">
              <a:spAutoFit/>
            </a:bodyPr>
            <a:lstStyle/>
            <a:p>
              <a:pPr indent="0" lvl="1" marL="0" marR="0" rtl="0" algn="ctr">
                <a:lnSpc>
                  <a:spcPct val="137000"/>
                </a:lnSpc>
                <a:spcBef>
                  <a:spcPts val="0"/>
                </a:spcBef>
                <a:spcAft>
                  <a:spcPts val="0"/>
                </a:spcAft>
                <a:buNone/>
              </a:pPr>
              <a:r>
                <a:rPr b="0" i="0" lang="en" sz="1000" u="none" cap="none" strike="noStrike">
                  <a:solidFill>
                    <a:srgbClr val="000000"/>
                  </a:solidFill>
                  <a:latin typeface="Poppins"/>
                  <a:ea typeface="Poppins"/>
                  <a:cs typeface="Poppins"/>
                  <a:sym typeface="Poppins"/>
                </a:rPr>
                <a:t>Write a closing statement or call-to-action here.</a:t>
              </a:r>
              <a:endParaRPr sz="700"/>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462" name="Shape 462"/>
        <p:cNvGrpSpPr/>
        <p:nvPr/>
      </p:nvGrpSpPr>
      <p:grpSpPr>
        <a:xfrm>
          <a:off x="0" y="0"/>
          <a:ext cx="0" cy="0"/>
          <a:chOff x="0" y="0"/>
          <a:chExt cx="0" cy="0"/>
        </a:xfrm>
      </p:grpSpPr>
      <p:sp>
        <p:nvSpPr>
          <p:cNvPr id="463" name="Google Shape;463;p27"/>
          <p:cNvSpPr txBox="1"/>
          <p:nvPr/>
        </p:nvSpPr>
        <p:spPr>
          <a:xfrm>
            <a:off x="380946" y="421068"/>
            <a:ext cx="2393100" cy="738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2400" u="none" cap="none" strike="noStrike">
                <a:solidFill>
                  <a:srgbClr val="41B93C"/>
                </a:solidFill>
                <a:latin typeface="Chango"/>
                <a:ea typeface="Chango"/>
                <a:cs typeface="Chango"/>
                <a:sym typeface="Chango"/>
              </a:rPr>
              <a:t>RESOURCE </a:t>
            </a:r>
            <a:endParaRPr sz="700"/>
          </a:p>
          <a:p>
            <a:pPr indent="0" lvl="0" marL="0" marR="0" rtl="0" algn="just">
              <a:lnSpc>
                <a:spcPct val="100000"/>
              </a:lnSpc>
              <a:spcBef>
                <a:spcPts val="0"/>
              </a:spcBef>
              <a:spcAft>
                <a:spcPts val="0"/>
              </a:spcAft>
              <a:buNone/>
            </a:pPr>
            <a:r>
              <a:rPr b="0" i="0" lang="en" sz="2400" u="none" cap="none" strike="noStrike">
                <a:solidFill>
                  <a:srgbClr val="41B93C"/>
                </a:solidFill>
                <a:latin typeface="Chango"/>
                <a:ea typeface="Chango"/>
                <a:cs typeface="Chango"/>
                <a:sym typeface="Chango"/>
              </a:rPr>
              <a:t>PAGE</a:t>
            </a:r>
            <a:endParaRPr sz="700"/>
          </a:p>
        </p:txBody>
      </p:sp>
      <p:sp>
        <p:nvSpPr>
          <p:cNvPr id="464" name="Google Shape;464;p27"/>
          <p:cNvSpPr txBox="1"/>
          <p:nvPr/>
        </p:nvSpPr>
        <p:spPr>
          <a:xfrm>
            <a:off x="380946" y="1610741"/>
            <a:ext cx="21294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Use these design resources in your Canva Presentation.</a:t>
            </a:r>
            <a:endParaRPr sz="700"/>
          </a:p>
        </p:txBody>
      </p:sp>
      <p:sp>
        <p:nvSpPr>
          <p:cNvPr id="465" name="Google Shape;465;p27"/>
          <p:cNvSpPr txBox="1"/>
          <p:nvPr/>
        </p:nvSpPr>
        <p:spPr>
          <a:xfrm>
            <a:off x="380946" y="2231835"/>
            <a:ext cx="17985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This presentation template uses the following free fonts:</a:t>
            </a:r>
            <a:endParaRPr sz="700"/>
          </a:p>
        </p:txBody>
      </p:sp>
      <p:sp>
        <p:nvSpPr>
          <p:cNvPr id="466" name="Google Shape;466;p27"/>
          <p:cNvSpPr txBox="1"/>
          <p:nvPr/>
        </p:nvSpPr>
        <p:spPr>
          <a:xfrm>
            <a:off x="380946" y="2852928"/>
            <a:ext cx="1977000" cy="507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1" i="0" lang="en" sz="1000" u="none" cap="none" strike="noStrike">
                <a:solidFill>
                  <a:srgbClr val="000000"/>
                </a:solidFill>
                <a:latin typeface="Poppins"/>
                <a:ea typeface="Poppins"/>
                <a:cs typeface="Poppins"/>
                <a:sym typeface="Poppins"/>
              </a:rPr>
              <a:t>Titles: </a:t>
            </a:r>
            <a:r>
              <a:rPr b="1" lang="en" sz="1000">
                <a:latin typeface="Poppins"/>
                <a:ea typeface="Poppins"/>
                <a:cs typeface="Poppins"/>
                <a:sym typeface="Poppins"/>
              </a:rPr>
              <a:t>Chango</a:t>
            </a:r>
            <a:endParaRPr sz="700"/>
          </a:p>
          <a:p>
            <a:pPr indent="0" lvl="1" marL="0" marR="0" rtl="0" algn="l">
              <a:lnSpc>
                <a:spcPct val="115000"/>
              </a:lnSpc>
              <a:spcBef>
                <a:spcPts val="0"/>
              </a:spcBef>
              <a:spcAft>
                <a:spcPts val="0"/>
              </a:spcAft>
              <a:buNone/>
            </a:pPr>
            <a:r>
              <a:rPr b="1" i="0" lang="en" sz="1000" u="none" cap="none" strike="noStrike">
                <a:solidFill>
                  <a:srgbClr val="000000"/>
                </a:solidFill>
                <a:latin typeface="Poppins"/>
                <a:ea typeface="Poppins"/>
                <a:cs typeface="Poppins"/>
                <a:sym typeface="Poppins"/>
              </a:rPr>
              <a:t>Headers: </a:t>
            </a:r>
            <a:r>
              <a:rPr b="1" lang="en" sz="1000">
                <a:latin typeface="Poppins"/>
                <a:ea typeface="Poppins"/>
                <a:cs typeface="Poppins"/>
                <a:sym typeface="Poppins"/>
              </a:rPr>
              <a:t>Crafty Girls</a:t>
            </a:r>
            <a:endParaRPr sz="700"/>
          </a:p>
          <a:p>
            <a:pPr indent="0" lvl="1" marL="0" marR="0" rtl="0" algn="l">
              <a:lnSpc>
                <a:spcPct val="115000"/>
              </a:lnSpc>
              <a:spcBef>
                <a:spcPts val="0"/>
              </a:spcBef>
              <a:spcAft>
                <a:spcPts val="0"/>
              </a:spcAft>
              <a:buNone/>
            </a:pPr>
            <a:r>
              <a:rPr b="1" i="0" lang="en" sz="1000" u="none" cap="none" strike="noStrike">
                <a:solidFill>
                  <a:srgbClr val="000000"/>
                </a:solidFill>
                <a:latin typeface="Poppins"/>
                <a:ea typeface="Poppins"/>
                <a:cs typeface="Poppins"/>
                <a:sym typeface="Poppins"/>
              </a:rPr>
              <a:t>Body Copy: </a:t>
            </a:r>
            <a:r>
              <a:rPr b="1" lang="en" sz="1000">
                <a:latin typeface="Poppins"/>
                <a:ea typeface="Poppins"/>
                <a:cs typeface="Poppins"/>
                <a:sym typeface="Poppins"/>
              </a:rPr>
              <a:t>Poppins</a:t>
            </a:r>
            <a:endParaRPr sz="700"/>
          </a:p>
        </p:txBody>
      </p:sp>
      <p:sp>
        <p:nvSpPr>
          <p:cNvPr id="467" name="Google Shape;467;p27"/>
          <p:cNvSpPr txBox="1"/>
          <p:nvPr/>
        </p:nvSpPr>
        <p:spPr>
          <a:xfrm>
            <a:off x="380946" y="3669284"/>
            <a:ext cx="1977000" cy="861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You can find these fonts online too. Happy designing! </a:t>
            </a:r>
            <a:endParaRPr sz="700"/>
          </a:p>
          <a:p>
            <a:pPr indent="0" lvl="1" marL="0" marR="0" rtl="0" algn="l">
              <a:lnSpc>
                <a:spcPct val="115000"/>
              </a:lnSpc>
              <a:spcBef>
                <a:spcPts val="0"/>
              </a:spcBef>
              <a:spcAft>
                <a:spcPts val="0"/>
              </a:spcAft>
              <a:buNone/>
            </a:pPr>
            <a:r>
              <a:t/>
            </a:r>
            <a:endParaRPr b="0" i="0" sz="1000" u="none" cap="none" strike="noStrike">
              <a:solidFill>
                <a:srgbClr val="000000"/>
              </a:solidFill>
              <a:latin typeface="Poppins"/>
              <a:ea typeface="Poppins"/>
              <a:cs typeface="Poppins"/>
              <a:sym typeface="Poppins"/>
            </a:endParaRPr>
          </a:p>
          <a:p>
            <a:pPr indent="0" lvl="1"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Don't forget to delete this page</a:t>
            </a:r>
            <a:endParaRPr sz="700"/>
          </a:p>
          <a:p>
            <a:pPr indent="0" lvl="1"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before presenting. </a:t>
            </a:r>
            <a:endParaRPr sz="700"/>
          </a:p>
        </p:txBody>
      </p:sp>
      <p:sp>
        <p:nvSpPr>
          <p:cNvPr id="468" name="Google Shape;468;p27"/>
          <p:cNvSpPr/>
          <p:nvPr/>
        </p:nvSpPr>
        <p:spPr>
          <a:xfrm>
            <a:off x="3950430" y="760229"/>
            <a:ext cx="1655907" cy="1579320"/>
          </a:xfrm>
          <a:custGeom>
            <a:rect b="b" l="l" r="r" t="t"/>
            <a:pathLst>
              <a:path extrusionOk="0" h="3158641" w="3311813">
                <a:moveTo>
                  <a:pt x="0" y="0"/>
                </a:moveTo>
                <a:lnTo>
                  <a:pt x="3311813" y="0"/>
                </a:lnTo>
                <a:lnTo>
                  <a:pt x="3311813" y="3158641"/>
                </a:lnTo>
                <a:lnTo>
                  <a:pt x="0" y="3158641"/>
                </a:lnTo>
                <a:lnTo>
                  <a:pt x="0" y="0"/>
                </a:lnTo>
                <a:close/>
              </a:path>
            </a:pathLst>
          </a:custGeom>
          <a:blipFill rotWithShape="1">
            <a:blip r:embed="rId3">
              <a:alphaModFix/>
            </a:blip>
            <a:stretch>
              <a:fillRect b="0" l="0" r="0" t="0"/>
            </a:stretch>
          </a:blipFill>
          <a:ln>
            <a:noFill/>
          </a:ln>
        </p:spPr>
      </p:sp>
      <p:sp>
        <p:nvSpPr>
          <p:cNvPr id="469" name="Google Shape;469;p27"/>
          <p:cNvSpPr/>
          <p:nvPr/>
        </p:nvSpPr>
        <p:spPr>
          <a:xfrm>
            <a:off x="3812627" y="2749920"/>
            <a:ext cx="1931513" cy="1793893"/>
          </a:xfrm>
          <a:custGeom>
            <a:rect b="b" l="l" r="r" t="t"/>
            <a:pathLst>
              <a:path extrusionOk="0" h="3587786" w="3863027">
                <a:moveTo>
                  <a:pt x="0" y="0"/>
                </a:moveTo>
                <a:lnTo>
                  <a:pt x="3863027" y="0"/>
                </a:lnTo>
                <a:lnTo>
                  <a:pt x="3863027" y="3587786"/>
                </a:lnTo>
                <a:lnTo>
                  <a:pt x="0" y="3587786"/>
                </a:lnTo>
                <a:lnTo>
                  <a:pt x="0" y="0"/>
                </a:lnTo>
                <a:close/>
              </a:path>
            </a:pathLst>
          </a:custGeom>
          <a:blipFill rotWithShape="1">
            <a:blip r:embed="rId4">
              <a:alphaModFix/>
            </a:blip>
            <a:stretch>
              <a:fillRect b="0" l="0" r="0" t="0"/>
            </a:stretch>
          </a:blipFill>
          <a:ln>
            <a:noFill/>
          </a:ln>
        </p:spPr>
      </p:sp>
      <p:sp>
        <p:nvSpPr>
          <p:cNvPr id="470" name="Google Shape;470;p27"/>
          <p:cNvSpPr/>
          <p:nvPr/>
        </p:nvSpPr>
        <p:spPr>
          <a:xfrm>
            <a:off x="6259959" y="599688"/>
            <a:ext cx="1544077" cy="1900403"/>
          </a:xfrm>
          <a:custGeom>
            <a:rect b="b" l="l" r="r" t="t"/>
            <a:pathLst>
              <a:path extrusionOk="0" h="3800805" w="3088154">
                <a:moveTo>
                  <a:pt x="0" y="0"/>
                </a:moveTo>
                <a:lnTo>
                  <a:pt x="3088154" y="0"/>
                </a:lnTo>
                <a:lnTo>
                  <a:pt x="3088154" y="3800805"/>
                </a:lnTo>
                <a:lnTo>
                  <a:pt x="0" y="3800805"/>
                </a:lnTo>
                <a:lnTo>
                  <a:pt x="0" y="0"/>
                </a:lnTo>
                <a:close/>
              </a:path>
            </a:pathLst>
          </a:custGeom>
          <a:blipFill rotWithShape="1">
            <a:blip r:embed="rId5">
              <a:alphaModFix/>
            </a:blip>
            <a:stretch>
              <a:fillRect b="0" l="0" r="0" t="0"/>
            </a:stretch>
          </a:blipFill>
          <a:ln>
            <a:noFill/>
          </a:ln>
        </p:spPr>
      </p:sp>
      <p:sp>
        <p:nvSpPr>
          <p:cNvPr id="471" name="Google Shape;471;p27"/>
          <p:cNvSpPr/>
          <p:nvPr/>
        </p:nvSpPr>
        <p:spPr>
          <a:xfrm>
            <a:off x="6259959" y="2724840"/>
            <a:ext cx="1762130" cy="1818972"/>
          </a:xfrm>
          <a:custGeom>
            <a:rect b="b" l="l" r="r" t="t"/>
            <a:pathLst>
              <a:path extrusionOk="0" h="3637945" w="3524260">
                <a:moveTo>
                  <a:pt x="0" y="0"/>
                </a:moveTo>
                <a:lnTo>
                  <a:pt x="3524260" y="0"/>
                </a:lnTo>
                <a:lnTo>
                  <a:pt x="3524260" y="3637945"/>
                </a:lnTo>
                <a:lnTo>
                  <a:pt x="0" y="363794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475" name="Shape 475"/>
        <p:cNvGrpSpPr/>
        <p:nvPr/>
      </p:nvGrpSpPr>
      <p:grpSpPr>
        <a:xfrm>
          <a:off x="0" y="0"/>
          <a:ext cx="0" cy="0"/>
          <a:chOff x="0" y="0"/>
          <a:chExt cx="0" cy="0"/>
        </a:xfrm>
      </p:grpSpPr>
      <p:grpSp>
        <p:nvGrpSpPr>
          <p:cNvPr id="476" name="Google Shape;476;p28"/>
          <p:cNvGrpSpPr/>
          <p:nvPr/>
        </p:nvGrpSpPr>
        <p:grpSpPr>
          <a:xfrm>
            <a:off x="285750" y="272121"/>
            <a:ext cx="8572500" cy="4526928"/>
            <a:chOff x="0" y="-38100"/>
            <a:chExt cx="4515556" cy="2384555"/>
          </a:xfrm>
        </p:grpSpPr>
        <p:sp>
          <p:nvSpPr>
            <p:cNvPr id="477" name="Google Shape;477;p28"/>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8" name="Google Shape;478;p28"/>
            <p:cNvSpPr txBox="1"/>
            <p:nvPr/>
          </p:nvSpPr>
          <p:spPr>
            <a:xfrm>
              <a:off x="0" y="-38100"/>
              <a:ext cx="4515556" cy="238455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9" name="Google Shape;479;p28"/>
          <p:cNvSpPr/>
          <p:nvPr/>
        </p:nvSpPr>
        <p:spPr>
          <a:xfrm>
            <a:off x="3610400" y="701500"/>
            <a:ext cx="1958283" cy="489571"/>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480" name="Google Shape;480;p28"/>
          <p:cNvSpPr txBox="1"/>
          <p:nvPr/>
        </p:nvSpPr>
        <p:spPr>
          <a:xfrm>
            <a:off x="892625" y="1595484"/>
            <a:ext cx="7358737" cy="110823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41B93C"/>
                </a:solidFill>
                <a:latin typeface="Chango"/>
                <a:ea typeface="Chango"/>
                <a:cs typeface="Chango"/>
                <a:sym typeface="Chango"/>
              </a:rPr>
              <a:t>THIS PRESENTATION TEMPLATE IS FREE FOR EVERYONE TO USE THANKS TO THE FOLLOWING:</a:t>
            </a:r>
            <a:endParaRPr sz="700"/>
          </a:p>
        </p:txBody>
      </p:sp>
      <p:sp>
        <p:nvSpPr>
          <p:cNvPr id="481" name="Google Shape;481;p28"/>
          <p:cNvSpPr txBox="1"/>
          <p:nvPr/>
        </p:nvSpPr>
        <p:spPr>
          <a:xfrm>
            <a:off x="2819400" y="3249547"/>
            <a:ext cx="3505162" cy="330975"/>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SlidesCarnival for the presentation template</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Pexels for the photos</a:t>
            </a:r>
            <a:endParaRPr sz="700"/>
          </a:p>
        </p:txBody>
      </p:sp>
      <p:sp>
        <p:nvSpPr>
          <p:cNvPr id="482" name="Google Shape;482;p28"/>
          <p:cNvSpPr txBox="1"/>
          <p:nvPr/>
        </p:nvSpPr>
        <p:spPr>
          <a:xfrm>
            <a:off x="1511750" y="4039470"/>
            <a:ext cx="6120600" cy="3693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2400" u="none" cap="none" strike="noStrike">
                <a:solidFill>
                  <a:srgbClr val="41B93C"/>
                </a:solidFill>
                <a:latin typeface="Chango"/>
                <a:ea typeface="Chango"/>
                <a:cs typeface="Chango"/>
                <a:sym typeface="Chango"/>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117" name="Shape 117"/>
        <p:cNvGrpSpPr/>
        <p:nvPr/>
      </p:nvGrpSpPr>
      <p:grpSpPr>
        <a:xfrm>
          <a:off x="0" y="0"/>
          <a:ext cx="0" cy="0"/>
          <a:chOff x="0" y="0"/>
          <a:chExt cx="0" cy="0"/>
        </a:xfrm>
      </p:grpSpPr>
      <p:sp>
        <p:nvSpPr>
          <p:cNvPr id="118" name="Google Shape;118;p12"/>
          <p:cNvSpPr txBox="1"/>
          <p:nvPr/>
        </p:nvSpPr>
        <p:spPr>
          <a:xfrm>
            <a:off x="6405775" y="2865150"/>
            <a:ext cx="22932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Click on the "Canva" button under this presentation preview. Start editing your presentation. You need to sign in to your Canva account.</a:t>
            </a:r>
            <a:endParaRPr sz="700"/>
          </a:p>
        </p:txBody>
      </p:sp>
      <p:sp>
        <p:nvSpPr>
          <p:cNvPr id="119" name="Google Shape;119;p12"/>
          <p:cNvSpPr txBox="1"/>
          <p:nvPr/>
        </p:nvSpPr>
        <p:spPr>
          <a:xfrm>
            <a:off x="3595287" y="2865150"/>
            <a:ext cx="2498400" cy="1569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Click on the "PowerPoint" button below this presentation preview. Start editing your presentation.</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Alternative: From Canva template file, Click on the "Share" button on the top right corner in Canva and click on "More" at the bottom of the menu. Enter "PowerPoint" in the search bar and click on the PowerPoint icon to download.</a:t>
            </a:r>
            <a:endParaRPr sz="700"/>
          </a:p>
        </p:txBody>
      </p:sp>
      <p:grpSp>
        <p:nvGrpSpPr>
          <p:cNvPr id="120" name="Google Shape;120;p12"/>
          <p:cNvGrpSpPr/>
          <p:nvPr/>
        </p:nvGrpSpPr>
        <p:grpSpPr>
          <a:xfrm>
            <a:off x="285750" y="-570388"/>
            <a:ext cx="8572500" cy="3002928"/>
            <a:chOff x="0" y="-38100"/>
            <a:chExt cx="4515556" cy="1581789"/>
          </a:xfrm>
        </p:grpSpPr>
        <p:sp>
          <p:nvSpPr>
            <p:cNvPr id="121" name="Google Shape;121;p12"/>
            <p:cNvSpPr/>
            <p:nvPr/>
          </p:nvSpPr>
          <p:spPr>
            <a:xfrm>
              <a:off x="0" y="0"/>
              <a:ext cx="4515555" cy="1543689"/>
            </a:xfrm>
            <a:custGeom>
              <a:rect b="b" l="l" r="r" t="t"/>
              <a:pathLst>
                <a:path extrusionOk="0" h="1543689" w="4515555">
                  <a:moveTo>
                    <a:pt x="23029" y="0"/>
                  </a:moveTo>
                  <a:lnTo>
                    <a:pt x="4492526" y="0"/>
                  </a:lnTo>
                  <a:cubicBezTo>
                    <a:pt x="4498634" y="0"/>
                    <a:pt x="4504491" y="2426"/>
                    <a:pt x="4508810" y="6745"/>
                  </a:cubicBezTo>
                  <a:cubicBezTo>
                    <a:pt x="4513129" y="11064"/>
                    <a:pt x="4515555" y="16922"/>
                    <a:pt x="4515555" y="23029"/>
                  </a:cubicBezTo>
                  <a:lnTo>
                    <a:pt x="4515555" y="1520660"/>
                  </a:lnTo>
                  <a:cubicBezTo>
                    <a:pt x="4515555" y="1526768"/>
                    <a:pt x="4513129" y="1532625"/>
                    <a:pt x="4508810" y="1536944"/>
                  </a:cubicBezTo>
                  <a:cubicBezTo>
                    <a:pt x="4504491" y="1541263"/>
                    <a:pt x="4498634" y="1543689"/>
                    <a:pt x="4492526" y="1543689"/>
                  </a:cubicBezTo>
                  <a:lnTo>
                    <a:pt x="23029" y="1543689"/>
                  </a:lnTo>
                  <a:cubicBezTo>
                    <a:pt x="16922" y="1543689"/>
                    <a:pt x="11064" y="1541263"/>
                    <a:pt x="6745" y="1536944"/>
                  </a:cubicBezTo>
                  <a:cubicBezTo>
                    <a:pt x="2426" y="1532625"/>
                    <a:pt x="0" y="1526768"/>
                    <a:pt x="0" y="1520660"/>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2" name="Google Shape;122;p12"/>
            <p:cNvSpPr txBox="1"/>
            <p:nvPr/>
          </p:nvSpPr>
          <p:spPr>
            <a:xfrm>
              <a:off x="0" y="-38100"/>
              <a:ext cx="4515556" cy="158178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3" name="Google Shape;123;p12"/>
          <p:cNvGrpSpPr/>
          <p:nvPr/>
        </p:nvGrpSpPr>
        <p:grpSpPr>
          <a:xfrm>
            <a:off x="703147" y="2145182"/>
            <a:ext cx="2220571" cy="502384"/>
            <a:chOff x="0" y="-38100"/>
            <a:chExt cx="1169683" cy="264631"/>
          </a:xfrm>
        </p:grpSpPr>
        <p:sp>
          <p:nvSpPr>
            <p:cNvPr id="124" name="Google Shape;124;p12"/>
            <p:cNvSpPr/>
            <p:nvPr/>
          </p:nvSpPr>
          <p:spPr>
            <a:xfrm>
              <a:off x="0" y="0"/>
              <a:ext cx="1169683" cy="226531"/>
            </a:xfrm>
            <a:custGeom>
              <a:rect b="b" l="l" r="r" t="t"/>
              <a:pathLst>
                <a:path extrusionOk="0" h="226531" w="1169683">
                  <a:moveTo>
                    <a:pt x="88905" y="0"/>
                  </a:moveTo>
                  <a:lnTo>
                    <a:pt x="1080779" y="0"/>
                  </a:lnTo>
                  <a:cubicBezTo>
                    <a:pt x="1129879" y="0"/>
                    <a:pt x="1169683" y="39804"/>
                    <a:pt x="1169683" y="88905"/>
                  </a:cubicBezTo>
                  <a:lnTo>
                    <a:pt x="1169683" y="137626"/>
                  </a:lnTo>
                  <a:cubicBezTo>
                    <a:pt x="1169683" y="186727"/>
                    <a:pt x="1129879" y="226531"/>
                    <a:pt x="1080779" y="226531"/>
                  </a:cubicBezTo>
                  <a:lnTo>
                    <a:pt x="88905" y="226531"/>
                  </a:lnTo>
                  <a:cubicBezTo>
                    <a:pt x="39804" y="226531"/>
                    <a:pt x="0" y="186727"/>
                    <a:pt x="0" y="137626"/>
                  </a:cubicBezTo>
                  <a:lnTo>
                    <a:pt x="0" y="88905"/>
                  </a:lnTo>
                  <a:cubicBezTo>
                    <a:pt x="0" y="39804"/>
                    <a:pt x="39804" y="0"/>
                    <a:pt x="88905" y="0"/>
                  </a:cubicBezTo>
                  <a:close/>
                </a:path>
              </a:pathLst>
            </a:custGeom>
            <a:solidFill>
              <a:srgbClr val="41B93C"/>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5" name="Google Shape;125;p12"/>
            <p:cNvSpPr txBox="1"/>
            <p:nvPr/>
          </p:nvSpPr>
          <p:spPr>
            <a:xfrm>
              <a:off x="0" y="-38100"/>
              <a:ext cx="1169683" cy="26463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6" name="Google Shape;126;p12"/>
          <p:cNvGrpSpPr/>
          <p:nvPr/>
        </p:nvGrpSpPr>
        <p:grpSpPr>
          <a:xfrm>
            <a:off x="3748956" y="2145182"/>
            <a:ext cx="2220571" cy="502384"/>
            <a:chOff x="0" y="-38100"/>
            <a:chExt cx="1169683" cy="264631"/>
          </a:xfrm>
        </p:grpSpPr>
        <p:sp>
          <p:nvSpPr>
            <p:cNvPr id="127" name="Google Shape;127;p12"/>
            <p:cNvSpPr/>
            <p:nvPr/>
          </p:nvSpPr>
          <p:spPr>
            <a:xfrm>
              <a:off x="0" y="0"/>
              <a:ext cx="1169683" cy="226531"/>
            </a:xfrm>
            <a:custGeom>
              <a:rect b="b" l="l" r="r" t="t"/>
              <a:pathLst>
                <a:path extrusionOk="0" h="226531" w="1169683">
                  <a:moveTo>
                    <a:pt x="88905" y="0"/>
                  </a:moveTo>
                  <a:lnTo>
                    <a:pt x="1080779" y="0"/>
                  </a:lnTo>
                  <a:cubicBezTo>
                    <a:pt x="1129879" y="0"/>
                    <a:pt x="1169683" y="39804"/>
                    <a:pt x="1169683" y="88905"/>
                  </a:cubicBezTo>
                  <a:lnTo>
                    <a:pt x="1169683" y="137626"/>
                  </a:lnTo>
                  <a:cubicBezTo>
                    <a:pt x="1169683" y="186727"/>
                    <a:pt x="1129879" y="226531"/>
                    <a:pt x="1080779" y="226531"/>
                  </a:cubicBezTo>
                  <a:lnTo>
                    <a:pt x="88905" y="226531"/>
                  </a:lnTo>
                  <a:cubicBezTo>
                    <a:pt x="39804" y="226531"/>
                    <a:pt x="0" y="186727"/>
                    <a:pt x="0" y="137626"/>
                  </a:cubicBezTo>
                  <a:lnTo>
                    <a:pt x="0" y="88905"/>
                  </a:lnTo>
                  <a:cubicBezTo>
                    <a:pt x="0" y="39804"/>
                    <a:pt x="39804" y="0"/>
                    <a:pt x="88905" y="0"/>
                  </a:cubicBezTo>
                  <a:close/>
                </a:path>
              </a:pathLst>
            </a:custGeom>
            <a:solidFill>
              <a:srgbClr val="41B93C"/>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8" name="Google Shape;128;p12"/>
            <p:cNvSpPr txBox="1"/>
            <p:nvPr/>
          </p:nvSpPr>
          <p:spPr>
            <a:xfrm>
              <a:off x="0" y="-38100"/>
              <a:ext cx="1169683" cy="26463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9" name="Google Shape;129;p12"/>
          <p:cNvGrpSpPr/>
          <p:nvPr/>
        </p:nvGrpSpPr>
        <p:grpSpPr>
          <a:xfrm>
            <a:off x="6478257" y="2145182"/>
            <a:ext cx="2220571" cy="502384"/>
            <a:chOff x="0" y="-38100"/>
            <a:chExt cx="1169683" cy="264631"/>
          </a:xfrm>
        </p:grpSpPr>
        <p:sp>
          <p:nvSpPr>
            <p:cNvPr id="130" name="Google Shape;130;p12"/>
            <p:cNvSpPr/>
            <p:nvPr/>
          </p:nvSpPr>
          <p:spPr>
            <a:xfrm>
              <a:off x="0" y="0"/>
              <a:ext cx="1169683" cy="226531"/>
            </a:xfrm>
            <a:custGeom>
              <a:rect b="b" l="l" r="r" t="t"/>
              <a:pathLst>
                <a:path extrusionOk="0" h="226531" w="1169683">
                  <a:moveTo>
                    <a:pt x="88905" y="0"/>
                  </a:moveTo>
                  <a:lnTo>
                    <a:pt x="1080779" y="0"/>
                  </a:lnTo>
                  <a:cubicBezTo>
                    <a:pt x="1129879" y="0"/>
                    <a:pt x="1169683" y="39804"/>
                    <a:pt x="1169683" y="88905"/>
                  </a:cubicBezTo>
                  <a:lnTo>
                    <a:pt x="1169683" y="137626"/>
                  </a:lnTo>
                  <a:cubicBezTo>
                    <a:pt x="1169683" y="186727"/>
                    <a:pt x="1129879" y="226531"/>
                    <a:pt x="1080779" y="226531"/>
                  </a:cubicBezTo>
                  <a:lnTo>
                    <a:pt x="88905" y="226531"/>
                  </a:lnTo>
                  <a:cubicBezTo>
                    <a:pt x="39804" y="226531"/>
                    <a:pt x="0" y="186727"/>
                    <a:pt x="0" y="137626"/>
                  </a:cubicBezTo>
                  <a:lnTo>
                    <a:pt x="0" y="88905"/>
                  </a:lnTo>
                  <a:cubicBezTo>
                    <a:pt x="0" y="39804"/>
                    <a:pt x="39804" y="0"/>
                    <a:pt x="88905" y="0"/>
                  </a:cubicBezTo>
                  <a:close/>
                </a:path>
              </a:pathLst>
            </a:custGeom>
            <a:solidFill>
              <a:srgbClr val="41B93C"/>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1" name="Google Shape;131;p12"/>
            <p:cNvSpPr txBox="1"/>
            <p:nvPr/>
          </p:nvSpPr>
          <p:spPr>
            <a:xfrm>
              <a:off x="0" y="-38100"/>
              <a:ext cx="1169683" cy="26463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2" name="Google Shape;132;p12"/>
          <p:cNvSpPr txBox="1"/>
          <p:nvPr/>
        </p:nvSpPr>
        <p:spPr>
          <a:xfrm>
            <a:off x="823608" y="2289665"/>
            <a:ext cx="1979648" cy="2857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900" u="none" cap="none" strike="noStrike">
                <a:solidFill>
                  <a:srgbClr val="FFF7F3"/>
                </a:solidFill>
                <a:latin typeface="Crafty Girls"/>
                <a:ea typeface="Crafty Girls"/>
                <a:cs typeface="Crafty Girls"/>
                <a:sym typeface="Crafty Girls"/>
              </a:rPr>
              <a:t>Google Slides</a:t>
            </a:r>
            <a:endParaRPr sz="700"/>
          </a:p>
        </p:txBody>
      </p:sp>
      <p:sp>
        <p:nvSpPr>
          <p:cNvPr id="133" name="Google Shape;133;p12"/>
          <p:cNvSpPr txBox="1"/>
          <p:nvPr/>
        </p:nvSpPr>
        <p:spPr>
          <a:xfrm>
            <a:off x="4096745" y="2289665"/>
            <a:ext cx="1524994" cy="2857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900" u="none" cap="none" strike="noStrike">
                <a:solidFill>
                  <a:srgbClr val="FFF7F3"/>
                </a:solidFill>
                <a:latin typeface="Crafty Girls"/>
                <a:ea typeface="Crafty Girls"/>
                <a:cs typeface="Crafty Girls"/>
                <a:sym typeface="Crafty Girls"/>
              </a:rPr>
              <a:t>PowerPoint</a:t>
            </a:r>
            <a:endParaRPr sz="700"/>
          </a:p>
        </p:txBody>
      </p:sp>
      <p:sp>
        <p:nvSpPr>
          <p:cNvPr id="134" name="Google Shape;134;p12"/>
          <p:cNvSpPr txBox="1"/>
          <p:nvPr/>
        </p:nvSpPr>
        <p:spPr>
          <a:xfrm>
            <a:off x="454550" y="2865150"/>
            <a:ext cx="2785800" cy="1746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1000" u="sng" cap="none" strike="noStrike">
                <a:solidFill>
                  <a:srgbClr val="000000"/>
                </a:solidFill>
                <a:latin typeface="Poppins"/>
                <a:ea typeface="Poppins"/>
                <a:cs typeface="Poppins"/>
                <a:sym typeface="Poppins"/>
              </a:rPr>
              <a:t>Alternative:</a:t>
            </a:r>
            <a:r>
              <a:rPr b="0" i="0" lang="en" sz="1000" u="none" cap="none" strike="noStrike">
                <a:solidFill>
                  <a:srgbClr val="000000"/>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35" name="Google Shape;135;p12"/>
          <p:cNvSpPr txBox="1"/>
          <p:nvPr/>
        </p:nvSpPr>
        <p:spPr>
          <a:xfrm>
            <a:off x="7015485" y="2289665"/>
            <a:ext cx="1146115" cy="2857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900" u="none" cap="none" strike="noStrike">
                <a:solidFill>
                  <a:srgbClr val="FFF7F3"/>
                </a:solidFill>
                <a:latin typeface="Crafty Girls"/>
                <a:ea typeface="Crafty Girls"/>
                <a:cs typeface="Crafty Girls"/>
                <a:sym typeface="Crafty Girls"/>
              </a:rPr>
              <a:t>Canva</a:t>
            </a:r>
            <a:endParaRPr sz="700"/>
          </a:p>
        </p:txBody>
      </p:sp>
      <p:sp>
        <p:nvSpPr>
          <p:cNvPr id="136" name="Google Shape;136;p12"/>
          <p:cNvSpPr txBox="1"/>
          <p:nvPr/>
        </p:nvSpPr>
        <p:spPr>
          <a:xfrm>
            <a:off x="1107689" y="438150"/>
            <a:ext cx="6928500" cy="120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41B93C"/>
                </a:solidFill>
                <a:latin typeface="Chango"/>
                <a:ea typeface="Chango"/>
                <a:cs typeface="Chango"/>
                <a:sym typeface="Chango"/>
              </a:rPr>
              <a:t>HOW TO USE THIS PRESENTATION</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B93C"/>
        </a:solidFill>
      </p:bgPr>
    </p:bg>
    <p:spTree>
      <p:nvGrpSpPr>
        <p:cNvPr id="140" name="Shape 140"/>
        <p:cNvGrpSpPr/>
        <p:nvPr/>
      </p:nvGrpSpPr>
      <p:grpSpPr>
        <a:xfrm>
          <a:off x="0" y="0"/>
          <a:ext cx="0" cy="0"/>
          <a:chOff x="0" y="0"/>
          <a:chExt cx="0" cy="0"/>
        </a:xfrm>
      </p:grpSpPr>
      <p:sp>
        <p:nvSpPr>
          <p:cNvPr id="141" name="Google Shape;141;p13"/>
          <p:cNvSpPr/>
          <p:nvPr/>
        </p:nvSpPr>
        <p:spPr>
          <a:xfrm>
            <a:off x="495475" y="1220175"/>
            <a:ext cx="2191800" cy="1697100"/>
          </a:xfrm>
          <a:prstGeom prst="roundRect">
            <a:avLst>
              <a:gd fmla="val 16667" name="adj"/>
            </a:avLst>
          </a:prstGeom>
          <a:solidFill>
            <a:schemeClr val="lt2"/>
          </a:solidFill>
          <a:ln cap="flat" cmpd="sng" w="38100">
            <a:solidFill>
              <a:srgbClr val="FFEF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hango"/>
              <a:ea typeface="Chango"/>
              <a:cs typeface="Chango"/>
              <a:sym typeface="Chango"/>
            </a:endParaRPr>
          </a:p>
        </p:txBody>
      </p:sp>
      <p:sp>
        <p:nvSpPr>
          <p:cNvPr id="142" name="Google Shape;142;p13"/>
          <p:cNvSpPr/>
          <p:nvPr/>
        </p:nvSpPr>
        <p:spPr>
          <a:xfrm>
            <a:off x="6438050" y="3095925"/>
            <a:ext cx="2191800" cy="1697100"/>
          </a:xfrm>
          <a:prstGeom prst="roundRect">
            <a:avLst>
              <a:gd fmla="val 16667" name="adj"/>
            </a:avLst>
          </a:prstGeom>
          <a:solidFill>
            <a:schemeClr val="lt2"/>
          </a:solidFill>
          <a:ln cap="flat" cmpd="sng" w="38100">
            <a:solidFill>
              <a:srgbClr val="FFEF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hango"/>
              <a:ea typeface="Chango"/>
              <a:cs typeface="Chango"/>
              <a:sym typeface="Chango"/>
            </a:endParaRPr>
          </a:p>
        </p:txBody>
      </p:sp>
      <p:sp>
        <p:nvSpPr>
          <p:cNvPr id="143" name="Google Shape;143;p13"/>
          <p:cNvSpPr/>
          <p:nvPr/>
        </p:nvSpPr>
        <p:spPr>
          <a:xfrm>
            <a:off x="-829517" y="-752681"/>
            <a:ext cx="9973517" cy="8032229"/>
          </a:xfrm>
          <a:custGeom>
            <a:rect b="b" l="l" r="r" t="t"/>
            <a:pathLst>
              <a:path extrusionOk="0" h="16064457" w="19947033">
                <a:moveTo>
                  <a:pt x="0" y="0"/>
                </a:moveTo>
                <a:lnTo>
                  <a:pt x="19947033" y="0"/>
                </a:lnTo>
                <a:lnTo>
                  <a:pt x="19947033" y="16064457"/>
                </a:lnTo>
                <a:lnTo>
                  <a:pt x="0" y="16064457"/>
                </a:lnTo>
                <a:lnTo>
                  <a:pt x="0" y="0"/>
                </a:lnTo>
                <a:close/>
              </a:path>
            </a:pathLst>
          </a:custGeom>
          <a:blipFill rotWithShape="1">
            <a:blip r:embed="rId3">
              <a:alphaModFix/>
            </a:blip>
            <a:stretch>
              <a:fillRect b="-10385" l="-14250" r="-47024" t="-23031"/>
            </a:stretch>
          </a:blipFill>
          <a:ln>
            <a:noFill/>
          </a:ln>
        </p:spPr>
      </p:sp>
      <p:sp>
        <p:nvSpPr>
          <p:cNvPr id="144" name="Google Shape;144;p13"/>
          <p:cNvSpPr/>
          <p:nvPr/>
        </p:nvSpPr>
        <p:spPr>
          <a:xfrm>
            <a:off x="3468275" y="3095925"/>
            <a:ext cx="2191800" cy="1697100"/>
          </a:xfrm>
          <a:prstGeom prst="roundRect">
            <a:avLst>
              <a:gd fmla="val 16667" name="adj"/>
            </a:avLst>
          </a:prstGeom>
          <a:solidFill>
            <a:schemeClr val="lt2"/>
          </a:solidFill>
          <a:ln cap="flat" cmpd="sng" w="38100">
            <a:solidFill>
              <a:srgbClr val="FFEF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hango"/>
              <a:ea typeface="Chango"/>
              <a:cs typeface="Chango"/>
              <a:sym typeface="Chango"/>
            </a:endParaRPr>
          </a:p>
        </p:txBody>
      </p:sp>
      <p:sp>
        <p:nvSpPr>
          <p:cNvPr id="145" name="Google Shape;145;p13"/>
          <p:cNvSpPr/>
          <p:nvPr/>
        </p:nvSpPr>
        <p:spPr>
          <a:xfrm>
            <a:off x="495475" y="3095925"/>
            <a:ext cx="2191800" cy="1697100"/>
          </a:xfrm>
          <a:prstGeom prst="roundRect">
            <a:avLst>
              <a:gd fmla="val 16667" name="adj"/>
            </a:avLst>
          </a:prstGeom>
          <a:solidFill>
            <a:schemeClr val="lt2"/>
          </a:solidFill>
          <a:ln cap="flat" cmpd="sng" w="38100">
            <a:solidFill>
              <a:srgbClr val="FFEF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hango"/>
              <a:ea typeface="Chango"/>
              <a:cs typeface="Chango"/>
              <a:sym typeface="Chango"/>
            </a:endParaRPr>
          </a:p>
        </p:txBody>
      </p:sp>
      <p:sp>
        <p:nvSpPr>
          <p:cNvPr id="146" name="Google Shape;146;p13"/>
          <p:cNvSpPr/>
          <p:nvPr/>
        </p:nvSpPr>
        <p:spPr>
          <a:xfrm>
            <a:off x="6441075" y="1220175"/>
            <a:ext cx="2191800" cy="1697100"/>
          </a:xfrm>
          <a:prstGeom prst="roundRect">
            <a:avLst>
              <a:gd fmla="val 16667" name="adj"/>
            </a:avLst>
          </a:prstGeom>
          <a:solidFill>
            <a:schemeClr val="lt2"/>
          </a:solidFill>
          <a:ln cap="flat" cmpd="sng" w="38100">
            <a:solidFill>
              <a:srgbClr val="FFEF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hango"/>
              <a:ea typeface="Chango"/>
              <a:cs typeface="Chango"/>
              <a:sym typeface="Chango"/>
            </a:endParaRPr>
          </a:p>
        </p:txBody>
      </p:sp>
      <p:sp>
        <p:nvSpPr>
          <p:cNvPr id="147" name="Google Shape;147;p13"/>
          <p:cNvSpPr/>
          <p:nvPr/>
        </p:nvSpPr>
        <p:spPr>
          <a:xfrm>
            <a:off x="3468275" y="1220175"/>
            <a:ext cx="2191800" cy="1697100"/>
          </a:xfrm>
          <a:prstGeom prst="roundRect">
            <a:avLst>
              <a:gd fmla="val 16667" name="adj"/>
            </a:avLst>
          </a:prstGeom>
          <a:solidFill>
            <a:schemeClr val="lt2"/>
          </a:solidFill>
          <a:ln cap="flat" cmpd="sng" w="38100">
            <a:solidFill>
              <a:srgbClr val="FFEF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hango"/>
              <a:ea typeface="Chango"/>
              <a:cs typeface="Chango"/>
              <a:sym typeface="Chango"/>
            </a:endParaRPr>
          </a:p>
        </p:txBody>
      </p:sp>
      <p:sp>
        <p:nvSpPr>
          <p:cNvPr id="148" name="Google Shape;148;p13"/>
          <p:cNvSpPr txBox="1"/>
          <p:nvPr/>
        </p:nvSpPr>
        <p:spPr>
          <a:xfrm>
            <a:off x="514350" y="207338"/>
            <a:ext cx="8115300" cy="600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FFEFEA"/>
                </a:solidFill>
                <a:latin typeface="Chango"/>
                <a:ea typeface="Chango"/>
                <a:cs typeface="Chango"/>
                <a:sym typeface="Chango"/>
              </a:rPr>
              <a:t>TABLE OF CONTENT</a:t>
            </a:r>
            <a:endParaRPr sz="700"/>
          </a:p>
        </p:txBody>
      </p:sp>
      <p:sp>
        <p:nvSpPr>
          <p:cNvPr id="149" name="Google Shape;149;p13"/>
          <p:cNvSpPr txBox="1"/>
          <p:nvPr/>
        </p:nvSpPr>
        <p:spPr>
          <a:xfrm>
            <a:off x="1123370" y="1326962"/>
            <a:ext cx="936000" cy="600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01.</a:t>
            </a:r>
            <a:endParaRPr sz="700"/>
          </a:p>
        </p:txBody>
      </p:sp>
      <p:sp>
        <p:nvSpPr>
          <p:cNvPr id="150" name="Google Shape;150;p13"/>
          <p:cNvSpPr txBox="1"/>
          <p:nvPr/>
        </p:nvSpPr>
        <p:spPr>
          <a:xfrm>
            <a:off x="1037904" y="3187234"/>
            <a:ext cx="1107051" cy="6638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04.</a:t>
            </a:r>
            <a:endParaRPr sz="700"/>
          </a:p>
        </p:txBody>
      </p:sp>
      <p:sp>
        <p:nvSpPr>
          <p:cNvPr id="151" name="Google Shape;151;p13"/>
          <p:cNvSpPr txBox="1"/>
          <p:nvPr/>
        </p:nvSpPr>
        <p:spPr>
          <a:xfrm>
            <a:off x="3940778" y="1326962"/>
            <a:ext cx="1262400" cy="600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02.</a:t>
            </a:r>
            <a:endParaRPr sz="700"/>
          </a:p>
        </p:txBody>
      </p:sp>
      <p:sp>
        <p:nvSpPr>
          <p:cNvPr id="152" name="Google Shape;152;p13"/>
          <p:cNvSpPr txBox="1"/>
          <p:nvPr/>
        </p:nvSpPr>
        <p:spPr>
          <a:xfrm>
            <a:off x="4010705" y="3187234"/>
            <a:ext cx="1122590" cy="6638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05.</a:t>
            </a:r>
            <a:endParaRPr sz="700"/>
          </a:p>
        </p:txBody>
      </p:sp>
      <p:sp>
        <p:nvSpPr>
          <p:cNvPr id="153" name="Google Shape;153;p13"/>
          <p:cNvSpPr txBox="1"/>
          <p:nvPr/>
        </p:nvSpPr>
        <p:spPr>
          <a:xfrm>
            <a:off x="6972648" y="1326962"/>
            <a:ext cx="1122600" cy="600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03.</a:t>
            </a:r>
            <a:endParaRPr sz="700"/>
          </a:p>
        </p:txBody>
      </p:sp>
      <p:sp>
        <p:nvSpPr>
          <p:cNvPr id="154" name="Google Shape;154;p13"/>
          <p:cNvSpPr txBox="1"/>
          <p:nvPr/>
        </p:nvSpPr>
        <p:spPr>
          <a:xfrm>
            <a:off x="7068973" y="3187234"/>
            <a:ext cx="1122590" cy="6638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06.</a:t>
            </a:r>
            <a:endParaRPr sz="700"/>
          </a:p>
        </p:txBody>
      </p:sp>
      <p:sp>
        <p:nvSpPr>
          <p:cNvPr id="155" name="Google Shape;155;p13"/>
          <p:cNvSpPr txBox="1"/>
          <p:nvPr/>
        </p:nvSpPr>
        <p:spPr>
          <a:xfrm>
            <a:off x="592047" y="2084077"/>
            <a:ext cx="19989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Write an</a:t>
            </a:r>
            <a:endParaRPr sz="700"/>
          </a:p>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agenda here.</a:t>
            </a:r>
            <a:endParaRPr sz="700"/>
          </a:p>
        </p:txBody>
      </p:sp>
      <p:sp>
        <p:nvSpPr>
          <p:cNvPr id="156" name="Google Shape;156;p13"/>
          <p:cNvSpPr txBox="1"/>
          <p:nvPr/>
        </p:nvSpPr>
        <p:spPr>
          <a:xfrm>
            <a:off x="592047" y="3944349"/>
            <a:ext cx="19989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Write an</a:t>
            </a:r>
            <a:endParaRPr sz="700"/>
          </a:p>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agenda here.</a:t>
            </a:r>
            <a:endParaRPr sz="700"/>
          </a:p>
        </p:txBody>
      </p:sp>
      <p:sp>
        <p:nvSpPr>
          <p:cNvPr id="157" name="Google Shape;157;p13"/>
          <p:cNvSpPr txBox="1"/>
          <p:nvPr/>
        </p:nvSpPr>
        <p:spPr>
          <a:xfrm>
            <a:off x="3572618" y="2084077"/>
            <a:ext cx="19989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Write an</a:t>
            </a:r>
            <a:endParaRPr sz="700"/>
          </a:p>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agenda here.</a:t>
            </a:r>
            <a:endParaRPr sz="700"/>
          </a:p>
        </p:txBody>
      </p:sp>
      <p:sp>
        <p:nvSpPr>
          <p:cNvPr id="158" name="Google Shape;158;p13"/>
          <p:cNvSpPr txBox="1"/>
          <p:nvPr/>
        </p:nvSpPr>
        <p:spPr>
          <a:xfrm>
            <a:off x="3572618" y="3944349"/>
            <a:ext cx="19989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Write an</a:t>
            </a:r>
            <a:endParaRPr sz="700"/>
          </a:p>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agenda here.</a:t>
            </a:r>
            <a:endParaRPr sz="700"/>
          </a:p>
        </p:txBody>
      </p:sp>
      <p:sp>
        <p:nvSpPr>
          <p:cNvPr id="159" name="Google Shape;159;p13"/>
          <p:cNvSpPr txBox="1"/>
          <p:nvPr/>
        </p:nvSpPr>
        <p:spPr>
          <a:xfrm>
            <a:off x="6534561" y="2084077"/>
            <a:ext cx="19989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Write an</a:t>
            </a:r>
            <a:endParaRPr sz="700"/>
          </a:p>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agenda here.</a:t>
            </a:r>
            <a:endParaRPr sz="700"/>
          </a:p>
        </p:txBody>
      </p:sp>
      <p:sp>
        <p:nvSpPr>
          <p:cNvPr id="160" name="Google Shape;160;p13"/>
          <p:cNvSpPr txBox="1"/>
          <p:nvPr/>
        </p:nvSpPr>
        <p:spPr>
          <a:xfrm>
            <a:off x="6630886" y="3944349"/>
            <a:ext cx="19989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Write an</a:t>
            </a:r>
            <a:endParaRPr sz="700"/>
          </a:p>
          <a:p>
            <a:pPr indent="0" lvl="0" marL="0" marR="0" rtl="0" algn="ctr">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agenda here.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164" name="Shape 164"/>
        <p:cNvGrpSpPr/>
        <p:nvPr/>
      </p:nvGrpSpPr>
      <p:grpSpPr>
        <a:xfrm>
          <a:off x="0" y="0"/>
          <a:ext cx="0" cy="0"/>
          <a:chOff x="0" y="0"/>
          <a:chExt cx="0" cy="0"/>
        </a:xfrm>
      </p:grpSpPr>
      <p:grpSp>
        <p:nvGrpSpPr>
          <p:cNvPr id="165" name="Google Shape;165;p14"/>
          <p:cNvGrpSpPr/>
          <p:nvPr/>
        </p:nvGrpSpPr>
        <p:grpSpPr>
          <a:xfrm>
            <a:off x="285750" y="-390438"/>
            <a:ext cx="8572500" cy="4526928"/>
            <a:chOff x="0" y="-38100"/>
            <a:chExt cx="4515556" cy="2384555"/>
          </a:xfrm>
        </p:grpSpPr>
        <p:sp>
          <p:nvSpPr>
            <p:cNvPr id="166" name="Google Shape;166;p14"/>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7" name="Google Shape;167;p14"/>
            <p:cNvSpPr txBox="1"/>
            <p:nvPr/>
          </p:nvSpPr>
          <p:spPr>
            <a:xfrm>
              <a:off x="0" y="-38100"/>
              <a:ext cx="4515556" cy="238455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8" name="Google Shape;168;p14"/>
          <p:cNvGrpSpPr/>
          <p:nvPr/>
        </p:nvGrpSpPr>
        <p:grpSpPr>
          <a:xfrm>
            <a:off x="804837" y="294924"/>
            <a:ext cx="4372605" cy="5086014"/>
            <a:chOff x="0" y="0"/>
            <a:chExt cx="660400" cy="768147"/>
          </a:xfrm>
        </p:grpSpPr>
        <p:sp>
          <p:nvSpPr>
            <p:cNvPr id="169" name="Google Shape;169;p14"/>
            <p:cNvSpPr/>
            <p:nvPr/>
          </p:nvSpPr>
          <p:spPr>
            <a:xfrm>
              <a:off x="0" y="0"/>
              <a:ext cx="660400" cy="768147"/>
            </a:xfrm>
            <a:custGeom>
              <a:rect b="b" l="l" r="r" t="t"/>
              <a:pathLst>
                <a:path extrusionOk="0" h="768147"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510"/>
                  </a:cubicBezTo>
                  <a:lnTo>
                    <a:pt x="660400" y="731463"/>
                  </a:lnTo>
                  <a:cubicBezTo>
                    <a:pt x="660400" y="751723"/>
                    <a:pt x="643976" y="768147"/>
                    <a:pt x="623716" y="768147"/>
                  </a:cubicBezTo>
                  <a:lnTo>
                    <a:pt x="36684" y="768147"/>
                  </a:lnTo>
                  <a:cubicBezTo>
                    <a:pt x="26955" y="768147"/>
                    <a:pt x="17624" y="764282"/>
                    <a:pt x="10744" y="757403"/>
                  </a:cubicBezTo>
                  <a:cubicBezTo>
                    <a:pt x="3865" y="750523"/>
                    <a:pt x="0" y="741192"/>
                    <a:pt x="0" y="731463"/>
                  </a:cubicBezTo>
                  <a:lnTo>
                    <a:pt x="0" y="327837"/>
                  </a:lnTo>
                  <a:cubicBezTo>
                    <a:pt x="1782" y="185660"/>
                    <a:pt x="93019" y="64045"/>
                    <a:pt x="220252" y="19070"/>
                  </a:cubicBezTo>
                  <a:lnTo>
                    <a:pt x="220252" y="19070"/>
                  </a:lnTo>
                  <a:close/>
                </a:path>
              </a:pathLst>
            </a:custGeom>
            <a:solidFill>
              <a:srgbClr val="FFEFEA"/>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0" name="Google Shape;170;p14"/>
            <p:cNvSpPr txBox="1"/>
            <p:nvPr/>
          </p:nvSpPr>
          <p:spPr>
            <a:xfrm>
              <a:off x="0" y="88900"/>
              <a:ext cx="660400" cy="67924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1" name="Google Shape;171;p14"/>
          <p:cNvGrpSpPr/>
          <p:nvPr/>
        </p:nvGrpSpPr>
        <p:grpSpPr>
          <a:xfrm>
            <a:off x="1192050" y="590706"/>
            <a:ext cx="3598180" cy="3598180"/>
            <a:chOff x="0" y="0"/>
            <a:chExt cx="812800" cy="812800"/>
          </a:xfrm>
        </p:grpSpPr>
        <p:sp>
          <p:nvSpPr>
            <p:cNvPr id="172" name="Google Shape;17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3" name="Google Shape;173;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4" name="Google Shape;174;p14"/>
          <p:cNvSpPr txBox="1"/>
          <p:nvPr/>
        </p:nvSpPr>
        <p:spPr>
          <a:xfrm>
            <a:off x="1244439" y="4474432"/>
            <a:ext cx="3493402" cy="388051"/>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 sz="2600" u="none" cap="none" strike="noStrike">
                <a:solidFill>
                  <a:srgbClr val="000000"/>
                </a:solidFill>
                <a:latin typeface="Crafty Girls"/>
                <a:ea typeface="Crafty Girls"/>
                <a:cs typeface="Crafty Girls"/>
                <a:sym typeface="Crafty Girls"/>
              </a:rPr>
              <a:t>Name Surname</a:t>
            </a:r>
            <a:endParaRPr sz="700"/>
          </a:p>
        </p:txBody>
      </p:sp>
      <p:sp>
        <p:nvSpPr>
          <p:cNvPr id="175" name="Google Shape;175;p14"/>
          <p:cNvSpPr txBox="1"/>
          <p:nvPr/>
        </p:nvSpPr>
        <p:spPr>
          <a:xfrm>
            <a:off x="4870524" y="1252700"/>
            <a:ext cx="4033800" cy="120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41B93C"/>
                </a:solidFill>
                <a:latin typeface="Chango"/>
                <a:ea typeface="Chango"/>
                <a:cs typeface="Chango"/>
                <a:sym typeface="Chango"/>
              </a:rPr>
              <a:t>HELLO THERE!</a:t>
            </a:r>
            <a:endParaRPr sz="700"/>
          </a:p>
        </p:txBody>
      </p:sp>
      <p:sp>
        <p:nvSpPr>
          <p:cNvPr id="176" name="Google Shape;176;p14"/>
          <p:cNvSpPr txBox="1"/>
          <p:nvPr/>
        </p:nvSpPr>
        <p:spPr>
          <a:xfrm>
            <a:off x="5670802" y="2843123"/>
            <a:ext cx="24330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I'm Rain, and I'll be sharing with you my beautiful ideas. Follow me at @reallygreatsite to learn more. </a:t>
            </a:r>
            <a:endParaRPr sz="700"/>
          </a:p>
        </p:txBody>
      </p:sp>
      <p:pic>
        <p:nvPicPr>
          <p:cNvPr id="177" name="Google Shape;177;p14"/>
          <p:cNvPicPr preferRelativeResize="0"/>
          <p:nvPr/>
        </p:nvPicPr>
        <p:blipFill>
          <a:blip r:embed="rId3">
            <a:alphaModFix/>
          </a:blip>
          <a:stretch>
            <a:fillRect/>
          </a:stretch>
        </p:blipFill>
        <p:spPr>
          <a:xfrm>
            <a:off x="1244400" y="643100"/>
            <a:ext cx="3493500" cy="34935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181" name="Shape 181"/>
        <p:cNvGrpSpPr/>
        <p:nvPr/>
      </p:nvGrpSpPr>
      <p:grpSpPr>
        <a:xfrm>
          <a:off x="0" y="0"/>
          <a:ext cx="0" cy="0"/>
          <a:chOff x="0" y="0"/>
          <a:chExt cx="0" cy="0"/>
        </a:xfrm>
      </p:grpSpPr>
      <p:grpSp>
        <p:nvGrpSpPr>
          <p:cNvPr id="182" name="Google Shape;182;p15"/>
          <p:cNvGrpSpPr/>
          <p:nvPr/>
        </p:nvGrpSpPr>
        <p:grpSpPr>
          <a:xfrm>
            <a:off x="285750" y="-1476769"/>
            <a:ext cx="8572500" cy="4526928"/>
            <a:chOff x="0" y="-38100"/>
            <a:chExt cx="4515556" cy="2384555"/>
          </a:xfrm>
        </p:grpSpPr>
        <p:sp>
          <p:nvSpPr>
            <p:cNvPr id="183" name="Google Shape;183;p15"/>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4" name="Google Shape;184;p15"/>
            <p:cNvSpPr txBox="1"/>
            <p:nvPr/>
          </p:nvSpPr>
          <p:spPr>
            <a:xfrm>
              <a:off x="0" y="-38100"/>
              <a:ext cx="4515556" cy="238455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5" name="Google Shape;185;p15"/>
          <p:cNvGrpSpPr/>
          <p:nvPr/>
        </p:nvGrpSpPr>
        <p:grpSpPr>
          <a:xfrm>
            <a:off x="514350" y="1650620"/>
            <a:ext cx="2224989" cy="2978530"/>
            <a:chOff x="0" y="0"/>
            <a:chExt cx="660400" cy="884059"/>
          </a:xfrm>
        </p:grpSpPr>
        <p:sp>
          <p:nvSpPr>
            <p:cNvPr id="186" name="Google Shape;186;p15"/>
            <p:cNvSpPr/>
            <p:nvPr/>
          </p:nvSpPr>
          <p:spPr>
            <a:xfrm>
              <a:off x="0" y="0"/>
              <a:ext cx="660400" cy="884059"/>
            </a:xfrm>
            <a:custGeom>
              <a:rect b="b" l="l" r="r" t="t"/>
              <a:pathLst>
                <a:path extrusionOk="0" h="88405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085"/>
                  </a:cubicBezTo>
                  <a:lnTo>
                    <a:pt x="660400" y="811967"/>
                  </a:lnTo>
                  <a:cubicBezTo>
                    <a:pt x="660400" y="831087"/>
                    <a:pt x="652805" y="849424"/>
                    <a:pt x="639285" y="862944"/>
                  </a:cubicBezTo>
                  <a:cubicBezTo>
                    <a:pt x="625765" y="876463"/>
                    <a:pt x="607428" y="884059"/>
                    <a:pt x="588308" y="884059"/>
                  </a:cubicBezTo>
                  <a:lnTo>
                    <a:pt x="72092" y="884059"/>
                  </a:lnTo>
                  <a:cubicBezTo>
                    <a:pt x="52972" y="884059"/>
                    <a:pt x="34635" y="876463"/>
                    <a:pt x="21115" y="862944"/>
                  </a:cubicBezTo>
                  <a:cubicBezTo>
                    <a:pt x="7595" y="849424"/>
                    <a:pt x="0" y="831087"/>
                    <a:pt x="0" y="811967"/>
                  </a:cubicBezTo>
                  <a:lnTo>
                    <a:pt x="0" y="330496"/>
                  </a:lnTo>
                  <a:cubicBezTo>
                    <a:pt x="1782" y="185660"/>
                    <a:pt x="93019" y="64045"/>
                    <a:pt x="220252" y="19070"/>
                  </a:cubicBezTo>
                  <a:lnTo>
                    <a:pt x="220252" y="19070"/>
                  </a:ln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7" name="Google Shape;187;p15"/>
            <p:cNvSpPr txBox="1"/>
            <p:nvPr/>
          </p:nvSpPr>
          <p:spPr>
            <a:xfrm>
              <a:off x="0" y="88900"/>
              <a:ext cx="660400" cy="79515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8" name="Google Shape;188;p15"/>
          <p:cNvGrpSpPr/>
          <p:nvPr/>
        </p:nvGrpSpPr>
        <p:grpSpPr>
          <a:xfrm>
            <a:off x="3459506" y="1650620"/>
            <a:ext cx="2224989" cy="2978530"/>
            <a:chOff x="0" y="0"/>
            <a:chExt cx="660400" cy="884059"/>
          </a:xfrm>
        </p:grpSpPr>
        <p:sp>
          <p:nvSpPr>
            <p:cNvPr id="189" name="Google Shape;189;p15"/>
            <p:cNvSpPr/>
            <p:nvPr/>
          </p:nvSpPr>
          <p:spPr>
            <a:xfrm>
              <a:off x="0" y="0"/>
              <a:ext cx="660400" cy="884059"/>
            </a:xfrm>
            <a:custGeom>
              <a:rect b="b" l="l" r="r" t="t"/>
              <a:pathLst>
                <a:path extrusionOk="0" h="88405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085"/>
                  </a:cubicBezTo>
                  <a:lnTo>
                    <a:pt x="660400" y="811967"/>
                  </a:lnTo>
                  <a:cubicBezTo>
                    <a:pt x="660400" y="831087"/>
                    <a:pt x="652805" y="849424"/>
                    <a:pt x="639285" y="862944"/>
                  </a:cubicBezTo>
                  <a:cubicBezTo>
                    <a:pt x="625765" y="876463"/>
                    <a:pt x="607428" y="884059"/>
                    <a:pt x="588308" y="884059"/>
                  </a:cubicBezTo>
                  <a:lnTo>
                    <a:pt x="72092" y="884059"/>
                  </a:lnTo>
                  <a:cubicBezTo>
                    <a:pt x="52972" y="884059"/>
                    <a:pt x="34635" y="876463"/>
                    <a:pt x="21115" y="862944"/>
                  </a:cubicBezTo>
                  <a:cubicBezTo>
                    <a:pt x="7595" y="849424"/>
                    <a:pt x="0" y="831087"/>
                    <a:pt x="0" y="811967"/>
                  </a:cubicBezTo>
                  <a:lnTo>
                    <a:pt x="0" y="330496"/>
                  </a:lnTo>
                  <a:cubicBezTo>
                    <a:pt x="1782" y="185660"/>
                    <a:pt x="93019" y="64045"/>
                    <a:pt x="220252" y="19070"/>
                  </a:cubicBezTo>
                  <a:lnTo>
                    <a:pt x="220252" y="19070"/>
                  </a:ln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0" name="Google Shape;190;p15"/>
            <p:cNvSpPr txBox="1"/>
            <p:nvPr/>
          </p:nvSpPr>
          <p:spPr>
            <a:xfrm>
              <a:off x="0" y="88900"/>
              <a:ext cx="660400" cy="79515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1" name="Google Shape;191;p15"/>
          <p:cNvGrpSpPr/>
          <p:nvPr/>
        </p:nvGrpSpPr>
        <p:grpSpPr>
          <a:xfrm>
            <a:off x="6404661" y="1650620"/>
            <a:ext cx="2224989" cy="2978530"/>
            <a:chOff x="0" y="0"/>
            <a:chExt cx="660400" cy="884059"/>
          </a:xfrm>
        </p:grpSpPr>
        <p:sp>
          <p:nvSpPr>
            <p:cNvPr id="192" name="Google Shape;192;p15"/>
            <p:cNvSpPr/>
            <p:nvPr/>
          </p:nvSpPr>
          <p:spPr>
            <a:xfrm>
              <a:off x="0" y="0"/>
              <a:ext cx="660400" cy="884059"/>
            </a:xfrm>
            <a:custGeom>
              <a:rect b="b" l="l" r="r" t="t"/>
              <a:pathLst>
                <a:path extrusionOk="0" h="88405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085"/>
                  </a:cubicBezTo>
                  <a:lnTo>
                    <a:pt x="660400" y="811967"/>
                  </a:lnTo>
                  <a:cubicBezTo>
                    <a:pt x="660400" y="831087"/>
                    <a:pt x="652805" y="849424"/>
                    <a:pt x="639285" y="862944"/>
                  </a:cubicBezTo>
                  <a:cubicBezTo>
                    <a:pt x="625765" y="876463"/>
                    <a:pt x="607428" y="884059"/>
                    <a:pt x="588308" y="884059"/>
                  </a:cubicBezTo>
                  <a:lnTo>
                    <a:pt x="72092" y="884059"/>
                  </a:lnTo>
                  <a:cubicBezTo>
                    <a:pt x="52972" y="884059"/>
                    <a:pt x="34635" y="876463"/>
                    <a:pt x="21115" y="862944"/>
                  </a:cubicBezTo>
                  <a:cubicBezTo>
                    <a:pt x="7595" y="849424"/>
                    <a:pt x="0" y="831087"/>
                    <a:pt x="0" y="811967"/>
                  </a:cubicBezTo>
                  <a:lnTo>
                    <a:pt x="0" y="330496"/>
                  </a:lnTo>
                  <a:cubicBezTo>
                    <a:pt x="1782" y="185660"/>
                    <a:pt x="93019" y="64045"/>
                    <a:pt x="220252" y="19070"/>
                  </a:cubicBezTo>
                  <a:lnTo>
                    <a:pt x="220252" y="19070"/>
                  </a:ln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3" name="Google Shape;193;p15"/>
            <p:cNvSpPr txBox="1"/>
            <p:nvPr/>
          </p:nvSpPr>
          <p:spPr>
            <a:xfrm>
              <a:off x="0" y="88900"/>
              <a:ext cx="660400" cy="79515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4" name="Google Shape;194;p15"/>
          <p:cNvSpPr/>
          <p:nvPr/>
        </p:nvSpPr>
        <p:spPr>
          <a:xfrm>
            <a:off x="1026051" y="1891336"/>
            <a:ext cx="1247724" cy="1158824"/>
          </a:xfrm>
          <a:custGeom>
            <a:rect b="b" l="l" r="r" t="t"/>
            <a:pathLst>
              <a:path extrusionOk="0" h="2317647" w="2495448">
                <a:moveTo>
                  <a:pt x="0" y="0"/>
                </a:moveTo>
                <a:lnTo>
                  <a:pt x="2495448" y="0"/>
                </a:lnTo>
                <a:lnTo>
                  <a:pt x="2495448" y="2317647"/>
                </a:lnTo>
                <a:lnTo>
                  <a:pt x="0" y="2317647"/>
                </a:lnTo>
                <a:lnTo>
                  <a:pt x="0" y="0"/>
                </a:lnTo>
                <a:close/>
              </a:path>
            </a:pathLst>
          </a:custGeom>
          <a:blipFill rotWithShape="1">
            <a:blip r:embed="rId3">
              <a:alphaModFix/>
            </a:blip>
            <a:stretch>
              <a:fillRect b="0" l="0" r="0" t="0"/>
            </a:stretch>
          </a:blipFill>
          <a:ln>
            <a:noFill/>
          </a:ln>
        </p:spPr>
      </p:sp>
      <p:sp>
        <p:nvSpPr>
          <p:cNvPr id="195" name="Google Shape;195;p15"/>
          <p:cNvSpPr/>
          <p:nvPr/>
        </p:nvSpPr>
        <p:spPr>
          <a:xfrm>
            <a:off x="4073277" y="1912258"/>
            <a:ext cx="997447" cy="1227627"/>
          </a:xfrm>
          <a:custGeom>
            <a:rect b="b" l="l" r="r" t="t"/>
            <a:pathLst>
              <a:path extrusionOk="0" h="2455254" w="1994894">
                <a:moveTo>
                  <a:pt x="0" y="0"/>
                </a:moveTo>
                <a:lnTo>
                  <a:pt x="1994894" y="0"/>
                </a:lnTo>
                <a:lnTo>
                  <a:pt x="1994894" y="2455254"/>
                </a:lnTo>
                <a:lnTo>
                  <a:pt x="0" y="2455254"/>
                </a:lnTo>
                <a:lnTo>
                  <a:pt x="0" y="0"/>
                </a:lnTo>
                <a:close/>
              </a:path>
            </a:pathLst>
          </a:custGeom>
          <a:blipFill rotWithShape="1">
            <a:blip r:embed="rId4">
              <a:alphaModFix/>
            </a:blip>
            <a:stretch>
              <a:fillRect b="0" l="0" r="0" t="0"/>
            </a:stretch>
          </a:blipFill>
          <a:ln>
            <a:noFill/>
          </a:ln>
        </p:spPr>
      </p:sp>
      <p:sp>
        <p:nvSpPr>
          <p:cNvPr id="196" name="Google Shape;196;p15"/>
          <p:cNvSpPr/>
          <p:nvPr/>
        </p:nvSpPr>
        <p:spPr>
          <a:xfrm>
            <a:off x="6948748" y="1822313"/>
            <a:ext cx="1138305" cy="1175025"/>
          </a:xfrm>
          <a:custGeom>
            <a:rect b="b" l="l" r="r" t="t"/>
            <a:pathLst>
              <a:path extrusionOk="0" h="2350049" w="2276610">
                <a:moveTo>
                  <a:pt x="0" y="0"/>
                </a:moveTo>
                <a:lnTo>
                  <a:pt x="2276610" y="0"/>
                </a:lnTo>
                <a:lnTo>
                  <a:pt x="2276610" y="2350050"/>
                </a:lnTo>
                <a:lnTo>
                  <a:pt x="0" y="2350050"/>
                </a:lnTo>
                <a:lnTo>
                  <a:pt x="0" y="0"/>
                </a:lnTo>
                <a:close/>
              </a:path>
            </a:pathLst>
          </a:custGeom>
          <a:blipFill rotWithShape="1">
            <a:blip r:embed="rId5">
              <a:alphaModFix/>
            </a:blip>
            <a:stretch>
              <a:fillRect b="0" l="0" r="0" t="0"/>
            </a:stretch>
          </a:blipFill>
          <a:ln>
            <a:noFill/>
          </a:ln>
        </p:spPr>
      </p:sp>
      <p:sp>
        <p:nvSpPr>
          <p:cNvPr id="197" name="Google Shape;197;p15"/>
          <p:cNvSpPr txBox="1"/>
          <p:nvPr/>
        </p:nvSpPr>
        <p:spPr>
          <a:xfrm>
            <a:off x="728120" y="3935827"/>
            <a:ext cx="1843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198" name="Google Shape;198;p15"/>
          <p:cNvSpPr txBox="1"/>
          <p:nvPr/>
        </p:nvSpPr>
        <p:spPr>
          <a:xfrm>
            <a:off x="702873" y="3305669"/>
            <a:ext cx="18435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Add a Main Point</a:t>
            </a:r>
            <a:endParaRPr sz="700"/>
          </a:p>
        </p:txBody>
      </p:sp>
      <p:sp>
        <p:nvSpPr>
          <p:cNvPr id="199" name="Google Shape;199;p15"/>
          <p:cNvSpPr txBox="1"/>
          <p:nvPr/>
        </p:nvSpPr>
        <p:spPr>
          <a:xfrm>
            <a:off x="3662831" y="3956384"/>
            <a:ext cx="1843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200" name="Google Shape;200;p15"/>
          <p:cNvSpPr txBox="1"/>
          <p:nvPr/>
        </p:nvSpPr>
        <p:spPr>
          <a:xfrm>
            <a:off x="3637584" y="3326227"/>
            <a:ext cx="18435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Add a Main Point</a:t>
            </a:r>
            <a:endParaRPr sz="700"/>
          </a:p>
        </p:txBody>
      </p:sp>
      <p:sp>
        <p:nvSpPr>
          <p:cNvPr id="201" name="Google Shape;201;p15"/>
          <p:cNvSpPr txBox="1"/>
          <p:nvPr/>
        </p:nvSpPr>
        <p:spPr>
          <a:xfrm>
            <a:off x="6700138" y="3956384"/>
            <a:ext cx="1738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202" name="Google Shape;202;p15"/>
          <p:cNvSpPr txBox="1"/>
          <p:nvPr/>
        </p:nvSpPr>
        <p:spPr>
          <a:xfrm>
            <a:off x="6596108" y="3290620"/>
            <a:ext cx="18435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Add a Main Point</a:t>
            </a:r>
            <a:endParaRPr sz="700"/>
          </a:p>
        </p:txBody>
      </p:sp>
      <p:sp>
        <p:nvSpPr>
          <p:cNvPr id="203" name="Google Shape;203;p15"/>
          <p:cNvSpPr txBox="1"/>
          <p:nvPr/>
        </p:nvSpPr>
        <p:spPr>
          <a:xfrm>
            <a:off x="514350" y="524768"/>
            <a:ext cx="8115300" cy="663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REDUCING WASTE</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207" name="Shape 207"/>
        <p:cNvGrpSpPr/>
        <p:nvPr/>
      </p:nvGrpSpPr>
      <p:grpSpPr>
        <a:xfrm>
          <a:off x="0" y="0"/>
          <a:ext cx="0" cy="0"/>
          <a:chOff x="0" y="0"/>
          <a:chExt cx="0" cy="0"/>
        </a:xfrm>
      </p:grpSpPr>
      <p:pic>
        <p:nvPicPr>
          <p:cNvPr id="208" name="Google Shape;208;p16"/>
          <p:cNvPicPr preferRelativeResize="0"/>
          <p:nvPr/>
        </p:nvPicPr>
        <p:blipFill rotWithShape="1">
          <a:blip r:embed="rId3">
            <a:alphaModFix/>
          </a:blip>
          <a:srcRect b="29444" l="27954" r="27945" t="23950"/>
          <a:stretch/>
        </p:blipFill>
        <p:spPr>
          <a:xfrm>
            <a:off x="1" y="0"/>
            <a:ext cx="9144003" cy="5143500"/>
          </a:xfrm>
          <a:prstGeom prst="rect">
            <a:avLst/>
          </a:prstGeom>
          <a:noFill/>
          <a:ln>
            <a:noFill/>
          </a:ln>
        </p:spPr>
      </p:pic>
      <p:grpSp>
        <p:nvGrpSpPr>
          <p:cNvPr id="209" name="Google Shape;209;p16"/>
          <p:cNvGrpSpPr/>
          <p:nvPr/>
        </p:nvGrpSpPr>
        <p:grpSpPr>
          <a:xfrm>
            <a:off x="285750" y="272121"/>
            <a:ext cx="8572500" cy="4526928"/>
            <a:chOff x="0" y="-38100"/>
            <a:chExt cx="4515556" cy="2384555"/>
          </a:xfrm>
        </p:grpSpPr>
        <p:sp>
          <p:nvSpPr>
            <p:cNvPr id="210" name="Google Shape;210;p16"/>
            <p:cNvSpPr/>
            <p:nvPr/>
          </p:nvSpPr>
          <p:spPr>
            <a:xfrm>
              <a:off x="0" y="0"/>
              <a:ext cx="4515555" cy="2346455"/>
            </a:xfrm>
            <a:custGeom>
              <a:rect b="b" l="l" r="r" t="t"/>
              <a:pathLst>
                <a:path extrusionOk="0" h="2346455" w="4515555">
                  <a:moveTo>
                    <a:pt x="23029" y="0"/>
                  </a:moveTo>
                  <a:lnTo>
                    <a:pt x="4492526" y="0"/>
                  </a:lnTo>
                  <a:cubicBezTo>
                    <a:pt x="4498634" y="0"/>
                    <a:pt x="4504491" y="2426"/>
                    <a:pt x="4508810" y="6745"/>
                  </a:cubicBezTo>
                  <a:cubicBezTo>
                    <a:pt x="4513129" y="11064"/>
                    <a:pt x="4515555" y="16922"/>
                    <a:pt x="4515555" y="23029"/>
                  </a:cubicBezTo>
                  <a:lnTo>
                    <a:pt x="4515555" y="2323425"/>
                  </a:lnTo>
                  <a:cubicBezTo>
                    <a:pt x="4515555" y="2329533"/>
                    <a:pt x="4513129" y="2335391"/>
                    <a:pt x="4508810" y="2339710"/>
                  </a:cubicBezTo>
                  <a:cubicBezTo>
                    <a:pt x="4504491" y="2344028"/>
                    <a:pt x="4498634" y="2346455"/>
                    <a:pt x="4492526" y="2346455"/>
                  </a:cubicBezTo>
                  <a:lnTo>
                    <a:pt x="23029" y="2346455"/>
                  </a:lnTo>
                  <a:cubicBezTo>
                    <a:pt x="16922" y="2346455"/>
                    <a:pt x="11064" y="2344028"/>
                    <a:pt x="6745" y="2339710"/>
                  </a:cubicBezTo>
                  <a:cubicBezTo>
                    <a:pt x="2426" y="2335391"/>
                    <a:pt x="0" y="2329533"/>
                    <a:pt x="0" y="2323425"/>
                  </a:cubicBezTo>
                  <a:lnTo>
                    <a:pt x="0" y="23029"/>
                  </a:lnTo>
                  <a:cubicBezTo>
                    <a:pt x="0" y="16922"/>
                    <a:pt x="2426" y="11064"/>
                    <a:pt x="6745" y="6745"/>
                  </a:cubicBezTo>
                  <a:cubicBezTo>
                    <a:pt x="11064" y="2426"/>
                    <a:pt x="16922" y="0"/>
                    <a:pt x="23029"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1" name="Google Shape;211;p16"/>
            <p:cNvSpPr txBox="1"/>
            <p:nvPr/>
          </p:nvSpPr>
          <p:spPr>
            <a:xfrm>
              <a:off x="0" y="-38100"/>
              <a:ext cx="4515556" cy="238455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2" name="Google Shape;212;p16"/>
          <p:cNvSpPr/>
          <p:nvPr/>
        </p:nvSpPr>
        <p:spPr>
          <a:xfrm>
            <a:off x="2083039" y="2380746"/>
            <a:ext cx="4977922" cy="2810379"/>
          </a:xfrm>
          <a:custGeom>
            <a:rect b="b" l="l" r="r" t="t"/>
            <a:pathLst>
              <a:path extrusionOk="0" h="5620757" w="9955845">
                <a:moveTo>
                  <a:pt x="0" y="0"/>
                </a:moveTo>
                <a:lnTo>
                  <a:pt x="9955844" y="0"/>
                </a:lnTo>
                <a:lnTo>
                  <a:pt x="9955844" y="5620757"/>
                </a:lnTo>
                <a:lnTo>
                  <a:pt x="0" y="5620757"/>
                </a:lnTo>
                <a:lnTo>
                  <a:pt x="0" y="0"/>
                </a:lnTo>
                <a:close/>
              </a:path>
            </a:pathLst>
          </a:custGeom>
          <a:blipFill rotWithShape="1">
            <a:blip r:embed="rId4">
              <a:alphaModFix/>
            </a:blip>
            <a:stretch>
              <a:fillRect b="0" l="-1752" r="-1753" t="-22378"/>
            </a:stretch>
          </a:blipFill>
          <a:ln>
            <a:noFill/>
          </a:ln>
        </p:spPr>
      </p:sp>
      <p:sp>
        <p:nvSpPr>
          <p:cNvPr id="213" name="Google Shape;213;p16"/>
          <p:cNvSpPr txBox="1"/>
          <p:nvPr/>
        </p:nvSpPr>
        <p:spPr>
          <a:xfrm>
            <a:off x="888614" y="641036"/>
            <a:ext cx="7366800" cy="120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41B93C"/>
                </a:solidFill>
                <a:latin typeface="Chango"/>
                <a:ea typeface="Chango"/>
                <a:cs typeface="Chango"/>
                <a:sym typeface="Chango"/>
              </a:rPr>
              <a:t>WRITE YOUR</a:t>
            </a:r>
            <a:endParaRPr sz="700"/>
          </a:p>
          <a:p>
            <a:pPr indent="0" lvl="0" marL="0" marR="0" rtl="0" algn="ctr">
              <a:lnSpc>
                <a:spcPct val="100000"/>
              </a:lnSpc>
              <a:spcBef>
                <a:spcPts val="0"/>
              </a:spcBef>
              <a:spcAft>
                <a:spcPts val="0"/>
              </a:spcAft>
              <a:buNone/>
            </a:pPr>
            <a:r>
              <a:rPr b="0" i="0" lang="en" sz="3900" u="none" cap="none" strike="noStrike">
                <a:solidFill>
                  <a:srgbClr val="41B93C"/>
                </a:solidFill>
                <a:latin typeface="Chango"/>
                <a:ea typeface="Chango"/>
                <a:cs typeface="Chango"/>
                <a:sym typeface="Chango"/>
              </a:rPr>
              <a:t>TOPIC OR IDEA</a:t>
            </a:r>
            <a:endParaRPr sz="700"/>
          </a:p>
        </p:txBody>
      </p:sp>
      <p:sp>
        <p:nvSpPr>
          <p:cNvPr id="214" name="Google Shape;214;p16"/>
          <p:cNvSpPr txBox="1"/>
          <p:nvPr/>
        </p:nvSpPr>
        <p:spPr>
          <a:xfrm>
            <a:off x="594475" y="3383150"/>
            <a:ext cx="16293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215" name="Google Shape;215;p16"/>
          <p:cNvSpPr txBox="1"/>
          <p:nvPr/>
        </p:nvSpPr>
        <p:spPr>
          <a:xfrm>
            <a:off x="7000475" y="3383150"/>
            <a:ext cx="1693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216" name="Google Shape;216;p16"/>
          <p:cNvSpPr txBox="1"/>
          <p:nvPr/>
        </p:nvSpPr>
        <p:spPr>
          <a:xfrm>
            <a:off x="455223" y="3057798"/>
            <a:ext cx="1843585" cy="2857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Main Point</a:t>
            </a:r>
            <a:endParaRPr sz="700"/>
          </a:p>
        </p:txBody>
      </p:sp>
      <p:sp>
        <p:nvSpPr>
          <p:cNvPr id="217" name="Google Shape;217;p16"/>
          <p:cNvSpPr txBox="1"/>
          <p:nvPr/>
        </p:nvSpPr>
        <p:spPr>
          <a:xfrm>
            <a:off x="6894123" y="3057798"/>
            <a:ext cx="1843585" cy="2857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Main Point</a:t>
            </a:r>
            <a:endParaRPr sz="700"/>
          </a:p>
        </p:txBody>
      </p:sp>
      <p:sp>
        <p:nvSpPr>
          <p:cNvPr id="218" name="Google Shape;218;p16"/>
          <p:cNvSpPr txBox="1"/>
          <p:nvPr/>
        </p:nvSpPr>
        <p:spPr>
          <a:xfrm>
            <a:off x="934204" y="2201705"/>
            <a:ext cx="936118" cy="663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01.</a:t>
            </a:r>
            <a:endParaRPr sz="700"/>
          </a:p>
        </p:txBody>
      </p:sp>
      <p:sp>
        <p:nvSpPr>
          <p:cNvPr id="219" name="Google Shape;219;p16"/>
          <p:cNvSpPr txBox="1"/>
          <p:nvPr/>
        </p:nvSpPr>
        <p:spPr>
          <a:xfrm>
            <a:off x="7277854" y="2201705"/>
            <a:ext cx="1126618" cy="663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02.</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223" name="Shape 223"/>
        <p:cNvGrpSpPr/>
        <p:nvPr/>
      </p:nvGrpSpPr>
      <p:grpSpPr>
        <a:xfrm>
          <a:off x="0" y="0"/>
          <a:ext cx="0" cy="0"/>
          <a:chOff x="0" y="0"/>
          <a:chExt cx="0" cy="0"/>
        </a:xfrm>
      </p:grpSpPr>
      <p:sp>
        <p:nvSpPr>
          <p:cNvPr id="224" name="Google Shape;224;p17"/>
          <p:cNvSpPr/>
          <p:nvPr/>
        </p:nvSpPr>
        <p:spPr>
          <a:xfrm flipH="1" rot="10800000">
            <a:off x="-174846" y="2953957"/>
            <a:ext cx="10099445" cy="726283"/>
          </a:xfrm>
          <a:custGeom>
            <a:rect b="b" l="l" r="r" t="t"/>
            <a:pathLst>
              <a:path extrusionOk="0" h="1452566" w="20198889">
                <a:moveTo>
                  <a:pt x="0" y="1452566"/>
                </a:moveTo>
                <a:lnTo>
                  <a:pt x="20198889" y="1452566"/>
                </a:lnTo>
                <a:lnTo>
                  <a:pt x="20198889" y="0"/>
                </a:lnTo>
                <a:lnTo>
                  <a:pt x="0" y="0"/>
                </a:lnTo>
                <a:lnTo>
                  <a:pt x="0" y="1452566"/>
                </a:lnTo>
                <a:close/>
              </a:path>
            </a:pathLst>
          </a:custGeom>
          <a:blipFill rotWithShape="1">
            <a:blip r:embed="rId3">
              <a:alphaModFix/>
            </a:blip>
            <a:stretch>
              <a:fillRect b="0" l="0" r="0" t="0"/>
            </a:stretch>
          </a:blipFill>
          <a:ln>
            <a:noFill/>
          </a:ln>
        </p:spPr>
      </p:sp>
      <p:grpSp>
        <p:nvGrpSpPr>
          <p:cNvPr id="225" name="Google Shape;225;p17"/>
          <p:cNvGrpSpPr/>
          <p:nvPr/>
        </p:nvGrpSpPr>
        <p:grpSpPr>
          <a:xfrm>
            <a:off x="3612036" y="2890200"/>
            <a:ext cx="1919930" cy="1919929"/>
            <a:chOff x="0" y="0"/>
            <a:chExt cx="812800" cy="812800"/>
          </a:xfrm>
        </p:grpSpPr>
        <p:sp>
          <p:nvSpPr>
            <p:cNvPr id="226" name="Google Shape;22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7" name="Google Shape;227;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8" name="Google Shape;228;p17"/>
          <p:cNvGrpSpPr/>
          <p:nvPr/>
        </p:nvGrpSpPr>
        <p:grpSpPr>
          <a:xfrm>
            <a:off x="943151" y="1548879"/>
            <a:ext cx="1919930" cy="1919930"/>
            <a:chOff x="0" y="0"/>
            <a:chExt cx="812800" cy="812800"/>
          </a:xfrm>
        </p:grpSpPr>
        <p:sp>
          <p:nvSpPr>
            <p:cNvPr id="229" name="Google Shape;22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0" name="Google Shape;230;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1" name="Google Shape;231;p17"/>
          <p:cNvGrpSpPr/>
          <p:nvPr/>
        </p:nvGrpSpPr>
        <p:grpSpPr>
          <a:xfrm>
            <a:off x="6280943" y="1750891"/>
            <a:ext cx="1919930" cy="1919930"/>
            <a:chOff x="0" y="0"/>
            <a:chExt cx="812800" cy="812800"/>
          </a:xfrm>
        </p:grpSpPr>
        <p:sp>
          <p:nvSpPr>
            <p:cNvPr id="232" name="Google Shape;23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3" name="Google Shape;233;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4" name="Google Shape;234;p17"/>
          <p:cNvSpPr txBox="1"/>
          <p:nvPr/>
        </p:nvSpPr>
        <p:spPr>
          <a:xfrm>
            <a:off x="993947" y="4480322"/>
            <a:ext cx="1843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235" name="Google Shape;235;p17"/>
          <p:cNvSpPr txBox="1"/>
          <p:nvPr/>
        </p:nvSpPr>
        <p:spPr>
          <a:xfrm>
            <a:off x="6319116" y="4480322"/>
            <a:ext cx="1843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236" name="Google Shape;236;p17"/>
          <p:cNvSpPr txBox="1"/>
          <p:nvPr/>
        </p:nvSpPr>
        <p:spPr>
          <a:xfrm>
            <a:off x="3662831" y="2308076"/>
            <a:ext cx="1843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237" name="Google Shape;237;p17"/>
          <p:cNvSpPr txBox="1"/>
          <p:nvPr/>
        </p:nvSpPr>
        <p:spPr>
          <a:xfrm>
            <a:off x="968700" y="3850164"/>
            <a:ext cx="18435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Add a Main Point</a:t>
            </a:r>
            <a:endParaRPr sz="700"/>
          </a:p>
        </p:txBody>
      </p:sp>
      <p:sp>
        <p:nvSpPr>
          <p:cNvPr id="238" name="Google Shape;238;p17"/>
          <p:cNvSpPr txBox="1"/>
          <p:nvPr/>
        </p:nvSpPr>
        <p:spPr>
          <a:xfrm>
            <a:off x="6319116" y="3850164"/>
            <a:ext cx="18435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Add a Main Point</a:t>
            </a:r>
            <a:endParaRPr sz="700"/>
          </a:p>
        </p:txBody>
      </p:sp>
      <p:sp>
        <p:nvSpPr>
          <p:cNvPr id="239" name="Google Shape;239;p17"/>
          <p:cNvSpPr txBox="1"/>
          <p:nvPr/>
        </p:nvSpPr>
        <p:spPr>
          <a:xfrm>
            <a:off x="3637584" y="1677918"/>
            <a:ext cx="18435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Add a Main Point</a:t>
            </a:r>
            <a:endParaRPr sz="700"/>
          </a:p>
        </p:txBody>
      </p:sp>
      <p:sp>
        <p:nvSpPr>
          <p:cNvPr id="240" name="Google Shape;240;p17"/>
          <p:cNvSpPr txBox="1"/>
          <p:nvPr/>
        </p:nvSpPr>
        <p:spPr>
          <a:xfrm>
            <a:off x="514350" y="438150"/>
            <a:ext cx="8115300" cy="663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ADD A TIMELINE PAGE</a:t>
            </a:r>
            <a:endParaRPr sz="700"/>
          </a:p>
        </p:txBody>
      </p:sp>
      <p:pic>
        <p:nvPicPr>
          <p:cNvPr id="241" name="Google Shape;241;p17"/>
          <p:cNvPicPr preferRelativeResize="0"/>
          <p:nvPr/>
        </p:nvPicPr>
        <p:blipFill>
          <a:blip r:embed="rId4">
            <a:alphaModFix/>
          </a:blip>
          <a:stretch>
            <a:fillRect/>
          </a:stretch>
        </p:blipFill>
        <p:spPr>
          <a:xfrm>
            <a:off x="3705650" y="2976225"/>
            <a:ext cx="1735200" cy="1732200"/>
          </a:xfrm>
          <a:prstGeom prst="ellipse">
            <a:avLst/>
          </a:prstGeom>
          <a:noFill/>
          <a:ln>
            <a:noFill/>
          </a:ln>
        </p:spPr>
      </p:pic>
      <p:pic>
        <p:nvPicPr>
          <p:cNvPr id="242" name="Google Shape;242;p17"/>
          <p:cNvPicPr preferRelativeResize="0"/>
          <p:nvPr/>
        </p:nvPicPr>
        <p:blipFill>
          <a:blip r:embed="rId5">
            <a:alphaModFix/>
          </a:blip>
          <a:stretch>
            <a:fillRect/>
          </a:stretch>
        </p:blipFill>
        <p:spPr>
          <a:xfrm>
            <a:off x="6374550" y="1837800"/>
            <a:ext cx="1735200" cy="1735200"/>
          </a:xfrm>
          <a:prstGeom prst="ellipse">
            <a:avLst/>
          </a:prstGeom>
          <a:noFill/>
          <a:ln>
            <a:noFill/>
          </a:ln>
        </p:spPr>
      </p:pic>
      <p:pic>
        <p:nvPicPr>
          <p:cNvPr id="243" name="Google Shape;243;p17"/>
          <p:cNvPicPr preferRelativeResize="0"/>
          <p:nvPr/>
        </p:nvPicPr>
        <p:blipFill>
          <a:blip r:embed="rId6">
            <a:alphaModFix/>
          </a:blip>
          <a:stretch>
            <a:fillRect/>
          </a:stretch>
        </p:blipFill>
        <p:spPr>
          <a:xfrm>
            <a:off x="1022200" y="1633699"/>
            <a:ext cx="1747200" cy="17502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247" name="Shape 247"/>
        <p:cNvGrpSpPr/>
        <p:nvPr/>
      </p:nvGrpSpPr>
      <p:grpSpPr>
        <a:xfrm>
          <a:off x="0" y="0"/>
          <a:ext cx="0" cy="0"/>
          <a:chOff x="0" y="0"/>
          <a:chExt cx="0" cy="0"/>
        </a:xfrm>
      </p:grpSpPr>
      <p:pic>
        <p:nvPicPr>
          <p:cNvPr id="248" name="Google Shape;248;p18"/>
          <p:cNvPicPr preferRelativeResize="0"/>
          <p:nvPr/>
        </p:nvPicPr>
        <p:blipFill>
          <a:blip r:embed="rId3">
            <a:alphaModFix/>
          </a:blip>
          <a:stretch>
            <a:fillRect/>
          </a:stretch>
        </p:blipFill>
        <p:spPr>
          <a:xfrm>
            <a:off x="0" y="0"/>
            <a:ext cx="9144033" cy="5143501"/>
          </a:xfrm>
          <a:prstGeom prst="rect">
            <a:avLst/>
          </a:prstGeom>
          <a:noFill/>
          <a:ln>
            <a:noFill/>
          </a:ln>
        </p:spPr>
      </p:pic>
      <p:grpSp>
        <p:nvGrpSpPr>
          <p:cNvPr id="249" name="Google Shape;249;p18"/>
          <p:cNvGrpSpPr/>
          <p:nvPr/>
        </p:nvGrpSpPr>
        <p:grpSpPr>
          <a:xfrm>
            <a:off x="366309" y="1659393"/>
            <a:ext cx="4372782" cy="1529219"/>
            <a:chOff x="0" y="-38100"/>
            <a:chExt cx="2303358" cy="805514"/>
          </a:xfrm>
        </p:grpSpPr>
        <p:sp>
          <p:nvSpPr>
            <p:cNvPr id="250" name="Google Shape;250;p18"/>
            <p:cNvSpPr/>
            <p:nvPr/>
          </p:nvSpPr>
          <p:spPr>
            <a:xfrm>
              <a:off x="0" y="0"/>
              <a:ext cx="2303358" cy="767414"/>
            </a:xfrm>
            <a:custGeom>
              <a:rect b="b" l="l" r="r" t="t"/>
              <a:pathLst>
                <a:path extrusionOk="0" h="767414" w="2303358">
                  <a:moveTo>
                    <a:pt x="45147" y="0"/>
                  </a:moveTo>
                  <a:lnTo>
                    <a:pt x="2258211" y="0"/>
                  </a:lnTo>
                  <a:cubicBezTo>
                    <a:pt x="2270185" y="0"/>
                    <a:pt x="2281668" y="4757"/>
                    <a:pt x="2290135" y="13223"/>
                  </a:cubicBezTo>
                  <a:cubicBezTo>
                    <a:pt x="2298602" y="21690"/>
                    <a:pt x="2303358" y="33173"/>
                    <a:pt x="2303358" y="45147"/>
                  </a:cubicBezTo>
                  <a:lnTo>
                    <a:pt x="2303358" y="722267"/>
                  </a:lnTo>
                  <a:cubicBezTo>
                    <a:pt x="2303358" y="734241"/>
                    <a:pt x="2298602" y="745724"/>
                    <a:pt x="2290135" y="754191"/>
                  </a:cubicBezTo>
                  <a:cubicBezTo>
                    <a:pt x="2281668" y="762658"/>
                    <a:pt x="2270185" y="767414"/>
                    <a:pt x="2258211" y="767414"/>
                  </a:cubicBezTo>
                  <a:lnTo>
                    <a:pt x="45147" y="767414"/>
                  </a:lnTo>
                  <a:cubicBezTo>
                    <a:pt x="33173" y="767414"/>
                    <a:pt x="21690" y="762658"/>
                    <a:pt x="13223" y="754191"/>
                  </a:cubicBezTo>
                  <a:cubicBezTo>
                    <a:pt x="4757" y="745724"/>
                    <a:pt x="0" y="734241"/>
                    <a:pt x="0" y="722267"/>
                  </a:cubicBezTo>
                  <a:lnTo>
                    <a:pt x="0" y="45147"/>
                  </a:lnTo>
                  <a:cubicBezTo>
                    <a:pt x="0" y="33173"/>
                    <a:pt x="4757" y="21690"/>
                    <a:pt x="13223" y="13223"/>
                  </a:cubicBezTo>
                  <a:cubicBezTo>
                    <a:pt x="21690" y="4757"/>
                    <a:pt x="33173" y="0"/>
                    <a:pt x="45147"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1" name="Google Shape;251;p18"/>
            <p:cNvSpPr txBox="1"/>
            <p:nvPr/>
          </p:nvSpPr>
          <p:spPr>
            <a:xfrm>
              <a:off x="0" y="-38100"/>
              <a:ext cx="2303358" cy="805514"/>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2" name="Google Shape;252;p18"/>
          <p:cNvGrpSpPr/>
          <p:nvPr/>
        </p:nvGrpSpPr>
        <p:grpSpPr>
          <a:xfrm>
            <a:off x="366309" y="3254393"/>
            <a:ext cx="4372782" cy="1529219"/>
            <a:chOff x="0" y="-38100"/>
            <a:chExt cx="2303358" cy="805514"/>
          </a:xfrm>
        </p:grpSpPr>
        <p:sp>
          <p:nvSpPr>
            <p:cNvPr id="253" name="Google Shape;253;p18"/>
            <p:cNvSpPr/>
            <p:nvPr/>
          </p:nvSpPr>
          <p:spPr>
            <a:xfrm>
              <a:off x="0" y="0"/>
              <a:ext cx="2303358" cy="767414"/>
            </a:xfrm>
            <a:custGeom>
              <a:rect b="b" l="l" r="r" t="t"/>
              <a:pathLst>
                <a:path extrusionOk="0" h="767414" w="2303358">
                  <a:moveTo>
                    <a:pt x="45147" y="0"/>
                  </a:moveTo>
                  <a:lnTo>
                    <a:pt x="2258211" y="0"/>
                  </a:lnTo>
                  <a:cubicBezTo>
                    <a:pt x="2270185" y="0"/>
                    <a:pt x="2281668" y="4757"/>
                    <a:pt x="2290135" y="13223"/>
                  </a:cubicBezTo>
                  <a:cubicBezTo>
                    <a:pt x="2298602" y="21690"/>
                    <a:pt x="2303358" y="33173"/>
                    <a:pt x="2303358" y="45147"/>
                  </a:cubicBezTo>
                  <a:lnTo>
                    <a:pt x="2303358" y="722267"/>
                  </a:lnTo>
                  <a:cubicBezTo>
                    <a:pt x="2303358" y="734241"/>
                    <a:pt x="2298602" y="745724"/>
                    <a:pt x="2290135" y="754191"/>
                  </a:cubicBezTo>
                  <a:cubicBezTo>
                    <a:pt x="2281668" y="762658"/>
                    <a:pt x="2270185" y="767414"/>
                    <a:pt x="2258211" y="767414"/>
                  </a:cubicBezTo>
                  <a:lnTo>
                    <a:pt x="45147" y="767414"/>
                  </a:lnTo>
                  <a:cubicBezTo>
                    <a:pt x="33173" y="767414"/>
                    <a:pt x="21690" y="762658"/>
                    <a:pt x="13223" y="754191"/>
                  </a:cubicBezTo>
                  <a:cubicBezTo>
                    <a:pt x="4757" y="745724"/>
                    <a:pt x="0" y="734241"/>
                    <a:pt x="0" y="722267"/>
                  </a:cubicBezTo>
                  <a:lnTo>
                    <a:pt x="0" y="45147"/>
                  </a:lnTo>
                  <a:cubicBezTo>
                    <a:pt x="0" y="33173"/>
                    <a:pt x="4757" y="21690"/>
                    <a:pt x="13223" y="13223"/>
                  </a:cubicBezTo>
                  <a:cubicBezTo>
                    <a:pt x="21690" y="4757"/>
                    <a:pt x="33173" y="0"/>
                    <a:pt x="45147"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4" name="Google Shape;254;p18"/>
            <p:cNvSpPr txBox="1"/>
            <p:nvPr/>
          </p:nvSpPr>
          <p:spPr>
            <a:xfrm>
              <a:off x="0" y="-38100"/>
              <a:ext cx="2303358" cy="805514"/>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5" name="Google Shape;255;p18"/>
          <p:cNvSpPr txBox="1"/>
          <p:nvPr/>
        </p:nvSpPr>
        <p:spPr>
          <a:xfrm>
            <a:off x="366309" y="243921"/>
            <a:ext cx="4372800" cy="120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41B93C"/>
                </a:solidFill>
                <a:latin typeface="Chango"/>
                <a:ea typeface="Chango"/>
                <a:cs typeface="Chango"/>
                <a:sym typeface="Chango"/>
              </a:rPr>
              <a:t>REDUCE</a:t>
            </a:r>
            <a:endParaRPr sz="700"/>
          </a:p>
          <a:p>
            <a:pPr indent="0" lvl="0" marL="0" marR="0" rtl="0" algn="ctr">
              <a:lnSpc>
                <a:spcPct val="100000"/>
              </a:lnSpc>
              <a:spcBef>
                <a:spcPts val="0"/>
              </a:spcBef>
              <a:spcAft>
                <a:spcPts val="0"/>
              </a:spcAft>
              <a:buNone/>
            </a:pPr>
            <a:r>
              <a:rPr b="0" i="0" lang="en" sz="3900" u="none" cap="none" strike="noStrike">
                <a:solidFill>
                  <a:srgbClr val="41B93C"/>
                </a:solidFill>
                <a:latin typeface="Chango"/>
                <a:ea typeface="Chango"/>
                <a:cs typeface="Chango"/>
                <a:sym typeface="Chango"/>
              </a:rPr>
              <a:t>AND REFUSE</a:t>
            </a:r>
            <a:endParaRPr sz="700"/>
          </a:p>
        </p:txBody>
      </p:sp>
      <p:sp>
        <p:nvSpPr>
          <p:cNvPr id="256" name="Google Shape;256;p18"/>
          <p:cNvSpPr txBox="1"/>
          <p:nvPr/>
        </p:nvSpPr>
        <p:spPr>
          <a:xfrm>
            <a:off x="602720" y="2072547"/>
            <a:ext cx="3899962" cy="2857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Reduce</a:t>
            </a:r>
            <a:endParaRPr sz="700"/>
          </a:p>
        </p:txBody>
      </p:sp>
      <p:sp>
        <p:nvSpPr>
          <p:cNvPr id="257" name="Google Shape;257;p18"/>
          <p:cNvSpPr txBox="1"/>
          <p:nvPr/>
        </p:nvSpPr>
        <p:spPr>
          <a:xfrm>
            <a:off x="602720" y="3667547"/>
            <a:ext cx="3899962" cy="2857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Refuse</a:t>
            </a:r>
            <a:endParaRPr sz="700"/>
          </a:p>
        </p:txBody>
      </p:sp>
      <p:sp>
        <p:nvSpPr>
          <p:cNvPr id="258" name="Google Shape;258;p18"/>
          <p:cNvSpPr txBox="1"/>
          <p:nvPr/>
        </p:nvSpPr>
        <p:spPr>
          <a:xfrm>
            <a:off x="561550" y="2514600"/>
            <a:ext cx="40104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sz="700"/>
          </a:p>
        </p:txBody>
      </p:sp>
      <p:sp>
        <p:nvSpPr>
          <p:cNvPr id="259" name="Google Shape;259;p18"/>
          <p:cNvSpPr txBox="1"/>
          <p:nvPr/>
        </p:nvSpPr>
        <p:spPr>
          <a:xfrm>
            <a:off x="561550" y="4109600"/>
            <a:ext cx="40104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CE4"/>
        </a:solidFill>
      </p:bgPr>
    </p:bg>
    <p:spTree>
      <p:nvGrpSpPr>
        <p:cNvPr id="263" name="Shape 263"/>
        <p:cNvGrpSpPr/>
        <p:nvPr/>
      </p:nvGrpSpPr>
      <p:grpSpPr>
        <a:xfrm>
          <a:off x="0" y="0"/>
          <a:ext cx="0" cy="0"/>
          <a:chOff x="0" y="0"/>
          <a:chExt cx="0" cy="0"/>
        </a:xfrm>
      </p:grpSpPr>
      <p:grpSp>
        <p:nvGrpSpPr>
          <p:cNvPr id="264" name="Google Shape;264;p19"/>
          <p:cNvGrpSpPr/>
          <p:nvPr/>
        </p:nvGrpSpPr>
        <p:grpSpPr>
          <a:xfrm>
            <a:off x="6879400" y="2499420"/>
            <a:ext cx="1885526" cy="1898195"/>
            <a:chOff x="0" y="-38100"/>
            <a:chExt cx="993199" cy="999872"/>
          </a:xfrm>
        </p:grpSpPr>
        <p:sp>
          <p:nvSpPr>
            <p:cNvPr id="265" name="Google Shape;265;p19"/>
            <p:cNvSpPr/>
            <p:nvPr/>
          </p:nvSpPr>
          <p:spPr>
            <a:xfrm>
              <a:off x="0" y="0"/>
              <a:ext cx="993199" cy="961772"/>
            </a:xfrm>
            <a:custGeom>
              <a:rect b="b" l="l" r="r" t="t"/>
              <a:pathLst>
                <a:path extrusionOk="0" h="961772" w="993199">
                  <a:moveTo>
                    <a:pt x="104702" y="0"/>
                  </a:moveTo>
                  <a:lnTo>
                    <a:pt x="888497" y="0"/>
                  </a:lnTo>
                  <a:cubicBezTo>
                    <a:pt x="916265" y="0"/>
                    <a:pt x="942897" y="11031"/>
                    <a:pt x="962532" y="30667"/>
                  </a:cubicBezTo>
                  <a:cubicBezTo>
                    <a:pt x="982168" y="50302"/>
                    <a:pt x="993199" y="76934"/>
                    <a:pt x="993199" y="104702"/>
                  </a:cubicBezTo>
                  <a:lnTo>
                    <a:pt x="993199" y="857070"/>
                  </a:lnTo>
                  <a:cubicBezTo>
                    <a:pt x="993199" y="884839"/>
                    <a:pt x="982168" y="911470"/>
                    <a:pt x="962532" y="931106"/>
                  </a:cubicBezTo>
                  <a:cubicBezTo>
                    <a:pt x="942897" y="950741"/>
                    <a:pt x="916265" y="961772"/>
                    <a:pt x="888497" y="961772"/>
                  </a:cubicBezTo>
                  <a:lnTo>
                    <a:pt x="104702" y="961772"/>
                  </a:lnTo>
                  <a:cubicBezTo>
                    <a:pt x="76934" y="961772"/>
                    <a:pt x="50302" y="950741"/>
                    <a:pt x="30667" y="931106"/>
                  </a:cubicBezTo>
                  <a:cubicBezTo>
                    <a:pt x="11031" y="911470"/>
                    <a:pt x="0" y="884839"/>
                    <a:pt x="0" y="857070"/>
                  </a:cubicBezTo>
                  <a:lnTo>
                    <a:pt x="0" y="104702"/>
                  </a:lnTo>
                  <a:cubicBezTo>
                    <a:pt x="0" y="76934"/>
                    <a:pt x="11031" y="50302"/>
                    <a:pt x="30667" y="30667"/>
                  </a:cubicBezTo>
                  <a:cubicBezTo>
                    <a:pt x="50302" y="11031"/>
                    <a:pt x="76934" y="0"/>
                    <a:pt x="104702"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6" name="Google Shape;266;p19"/>
            <p:cNvSpPr txBox="1"/>
            <p:nvPr/>
          </p:nvSpPr>
          <p:spPr>
            <a:xfrm>
              <a:off x="0" y="-38100"/>
              <a:ext cx="993199" cy="99987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7" name="Google Shape;267;p19"/>
          <p:cNvGrpSpPr/>
          <p:nvPr/>
        </p:nvGrpSpPr>
        <p:grpSpPr>
          <a:xfrm>
            <a:off x="6909231" y="2571750"/>
            <a:ext cx="1825865" cy="1825865"/>
            <a:chOff x="0" y="0"/>
            <a:chExt cx="812800" cy="812800"/>
          </a:xfrm>
        </p:grpSpPr>
        <p:sp>
          <p:nvSpPr>
            <p:cNvPr id="268" name="Google Shape;26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9" name="Google Shape;269;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0" name="Google Shape;270;p19"/>
          <p:cNvPicPr preferRelativeResize="0"/>
          <p:nvPr/>
        </p:nvPicPr>
        <p:blipFill>
          <a:blip r:embed="rId3">
            <a:alphaModFix/>
          </a:blip>
          <a:stretch>
            <a:fillRect/>
          </a:stretch>
        </p:blipFill>
        <p:spPr>
          <a:xfrm>
            <a:off x="6996825" y="2659575"/>
            <a:ext cx="1650300" cy="1650300"/>
          </a:xfrm>
          <a:prstGeom prst="ellipse">
            <a:avLst/>
          </a:prstGeom>
          <a:noFill/>
          <a:ln>
            <a:noFill/>
          </a:ln>
        </p:spPr>
      </p:pic>
      <p:grpSp>
        <p:nvGrpSpPr>
          <p:cNvPr id="271" name="Google Shape;271;p19"/>
          <p:cNvGrpSpPr/>
          <p:nvPr/>
        </p:nvGrpSpPr>
        <p:grpSpPr>
          <a:xfrm>
            <a:off x="4712494" y="1356943"/>
            <a:ext cx="1885526" cy="1898195"/>
            <a:chOff x="0" y="-38100"/>
            <a:chExt cx="993199" cy="999872"/>
          </a:xfrm>
        </p:grpSpPr>
        <p:sp>
          <p:nvSpPr>
            <p:cNvPr id="272" name="Google Shape;272;p19"/>
            <p:cNvSpPr/>
            <p:nvPr/>
          </p:nvSpPr>
          <p:spPr>
            <a:xfrm>
              <a:off x="0" y="0"/>
              <a:ext cx="993199" cy="961772"/>
            </a:xfrm>
            <a:custGeom>
              <a:rect b="b" l="l" r="r" t="t"/>
              <a:pathLst>
                <a:path extrusionOk="0" h="961772" w="993199">
                  <a:moveTo>
                    <a:pt x="104702" y="0"/>
                  </a:moveTo>
                  <a:lnTo>
                    <a:pt x="888497" y="0"/>
                  </a:lnTo>
                  <a:cubicBezTo>
                    <a:pt x="916265" y="0"/>
                    <a:pt x="942897" y="11031"/>
                    <a:pt x="962532" y="30667"/>
                  </a:cubicBezTo>
                  <a:cubicBezTo>
                    <a:pt x="982168" y="50302"/>
                    <a:pt x="993199" y="76934"/>
                    <a:pt x="993199" y="104702"/>
                  </a:cubicBezTo>
                  <a:lnTo>
                    <a:pt x="993199" y="857070"/>
                  </a:lnTo>
                  <a:cubicBezTo>
                    <a:pt x="993199" y="884839"/>
                    <a:pt x="982168" y="911470"/>
                    <a:pt x="962532" y="931106"/>
                  </a:cubicBezTo>
                  <a:cubicBezTo>
                    <a:pt x="942897" y="950741"/>
                    <a:pt x="916265" y="961772"/>
                    <a:pt x="888497" y="961772"/>
                  </a:cubicBezTo>
                  <a:lnTo>
                    <a:pt x="104702" y="961772"/>
                  </a:lnTo>
                  <a:cubicBezTo>
                    <a:pt x="76934" y="961772"/>
                    <a:pt x="50302" y="950741"/>
                    <a:pt x="30667" y="931106"/>
                  </a:cubicBezTo>
                  <a:cubicBezTo>
                    <a:pt x="11031" y="911470"/>
                    <a:pt x="0" y="884839"/>
                    <a:pt x="0" y="857070"/>
                  </a:cubicBezTo>
                  <a:lnTo>
                    <a:pt x="0" y="104702"/>
                  </a:lnTo>
                  <a:cubicBezTo>
                    <a:pt x="0" y="76934"/>
                    <a:pt x="11031" y="50302"/>
                    <a:pt x="30667" y="30667"/>
                  </a:cubicBezTo>
                  <a:cubicBezTo>
                    <a:pt x="50302" y="11031"/>
                    <a:pt x="76934" y="0"/>
                    <a:pt x="104702"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3" name="Google Shape;273;p19"/>
            <p:cNvSpPr txBox="1"/>
            <p:nvPr/>
          </p:nvSpPr>
          <p:spPr>
            <a:xfrm>
              <a:off x="0" y="-38100"/>
              <a:ext cx="993199" cy="99987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4" name="Google Shape;274;p19"/>
          <p:cNvGrpSpPr/>
          <p:nvPr/>
        </p:nvGrpSpPr>
        <p:grpSpPr>
          <a:xfrm>
            <a:off x="4742325" y="1429273"/>
            <a:ext cx="1825864" cy="1825865"/>
            <a:chOff x="0" y="0"/>
            <a:chExt cx="812800" cy="812800"/>
          </a:xfrm>
        </p:grpSpPr>
        <p:sp>
          <p:nvSpPr>
            <p:cNvPr id="275" name="Google Shape;27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6" name="Google Shape;276;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7" name="Google Shape;277;p19"/>
          <p:cNvPicPr preferRelativeResize="0"/>
          <p:nvPr/>
        </p:nvPicPr>
        <p:blipFill>
          <a:blip r:embed="rId4">
            <a:alphaModFix/>
          </a:blip>
          <a:stretch>
            <a:fillRect/>
          </a:stretch>
        </p:blipFill>
        <p:spPr>
          <a:xfrm>
            <a:off x="4830325" y="1517100"/>
            <a:ext cx="1650300" cy="1650300"/>
          </a:xfrm>
          <a:prstGeom prst="ellipse">
            <a:avLst/>
          </a:prstGeom>
          <a:noFill/>
          <a:ln>
            <a:noFill/>
          </a:ln>
        </p:spPr>
      </p:pic>
      <p:grpSp>
        <p:nvGrpSpPr>
          <p:cNvPr id="278" name="Google Shape;278;p19"/>
          <p:cNvGrpSpPr/>
          <p:nvPr/>
        </p:nvGrpSpPr>
        <p:grpSpPr>
          <a:xfrm>
            <a:off x="379074" y="1356943"/>
            <a:ext cx="1885526" cy="1898195"/>
            <a:chOff x="0" y="-38100"/>
            <a:chExt cx="993199" cy="999872"/>
          </a:xfrm>
        </p:grpSpPr>
        <p:sp>
          <p:nvSpPr>
            <p:cNvPr id="279" name="Google Shape;279;p19"/>
            <p:cNvSpPr/>
            <p:nvPr/>
          </p:nvSpPr>
          <p:spPr>
            <a:xfrm>
              <a:off x="0" y="0"/>
              <a:ext cx="993199" cy="961772"/>
            </a:xfrm>
            <a:custGeom>
              <a:rect b="b" l="l" r="r" t="t"/>
              <a:pathLst>
                <a:path extrusionOk="0" h="961772" w="993199">
                  <a:moveTo>
                    <a:pt x="104702" y="0"/>
                  </a:moveTo>
                  <a:lnTo>
                    <a:pt x="888497" y="0"/>
                  </a:lnTo>
                  <a:cubicBezTo>
                    <a:pt x="916265" y="0"/>
                    <a:pt x="942897" y="11031"/>
                    <a:pt x="962532" y="30667"/>
                  </a:cubicBezTo>
                  <a:cubicBezTo>
                    <a:pt x="982168" y="50302"/>
                    <a:pt x="993199" y="76934"/>
                    <a:pt x="993199" y="104702"/>
                  </a:cubicBezTo>
                  <a:lnTo>
                    <a:pt x="993199" y="857070"/>
                  </a:lnTo>
                  <a:cubicBezTo>
                    <a:pt x="993199" y="884839"/>
                    <a:pt x="982168" y="911470"/>
                    <a:pt x="962532" y="931106"/>
                  </a:cubicBezTo>
                  <a:cubicBezTo>
                    <a:pt x="942897" y="950741"/>
                    <a:pt x="916265" y="961772"/>
                    <a:pt x="888497" y="961772"/>
                  </a:cubicBezTo>
                  <a:lnTo>
                    <a:pt x="104702" y="961772"/>
                  </a:lnTo>
                  <a:cubicBezTo>
                    <a:pt x="76934" y="961772"/>
                    <a:pt x="50302" y="950741"/>
                    <a:pt x="30667" y="931106"/>
                  </a:cubicBezTo>
                  <a:cubicBezTo>
                    <a:pt x="11031" y="911470"/>
                    <a:pt x="0" y="884839"/>
                    <a:pt x="0" y="857070"/>
                  </a:cubicBezTo>
                  <a:lnTo>
                    <a:pt x="0" y="104702"/>
                  </a:lnTo>
                  <a:cubicBezTo>
                    <a:pt x="0" y="76934"/>
                    <a:pt x="11031" y="50302"/>
                    <a:pt x="30667" y="30667"/>
                  </a:cubicBezTo>
                  <a:cubicBezTo>
                    <a:pt x="50302" y="11031"/>
                    <a:pt x="76934" y="0"/>
                    <a:pt x="104702"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0" name="Google Shape;280;p19"/>
            <p:cNvSpPr txBox="1"/>
            <p:nvPr/>
          </p:nvSpPr>
          <p:spPr>
            <a:xfrm>
              <a:off x="0" y="-38100"/>
              <a:ext cx="993199" cy="99987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1" name="Google Shape;281;p19"/>
          <p:cNvGrpSpPr/>
          <p:nvPr/>
        </p:nvGrpSpPr>
        <p:grpSpPr>
          <a:xfrm>
            <a:off x="408904" y="1429273"/>
            <a:ext cx="1825865" cy="1825865"/>
            <a:chOff x="0" y="0"/>
            <a:chExt cx="812800" cy="812800"/>
          </a:xfrm>
        </p:grpSpPr>
        <p:sp>
          <p:nvSpPr>
            <p:cNvPr id="282" name="Google Shape;28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3" name="Google Shape;283;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84" name="Google Shape;284;p19"/>
          <p:cNvPicPr preferRelativeResize="0"/>
          <p:nvPr/>
        </p:nvPicPr>
        <p:blipFill>
          <a:blip r:embed="rId5">
            <a:alphaModFix/>
          </a:blip>
          <a:stretch>
            <a:fillRect/>
          </a:stretch>
        </p:blipFill>
        <p:spPr>
          <a:xfrm>
            <a:off x="497075" y="1517100"/>
            <a:ext cx="1650300" cy="1650300"/>
          </a:xfrm>
          <a:prstGeom prst="ellipse">
            <a:avLst/>
          </a:prstGeom>
          <a:noFill/>
          <a:ln>
            <a:noFill/>
          </a:ln>
        </p:spPr>
      </p:pic>
      <p:grpSp>
        <p:nvGrpSpPr>
          <p:cNvPr id="285" name="Google Shape;285;p19"/>
          <p:cNvGrpSpPr/>
          <p:nvPr/>
        </p:nvGrpSpPr>
        <p:grpSpPr>
          <a:xfrm>
            <a:off x="2545980" y="2499420"/>
            <a:ext cx="1885526" cy="1898195"/>
            <a:chOff x="0" y="-38100"/>
            <a:chExt cx="993199" cy="999872"/>
          </a:xfrm>
        </p:grpSpPr>
        <p:sp>
          <p:nvSpPr>
            <p:cNvPr id="286" name="Google Shape;286;p19"/>
            <p:cNvSpPr/>
            <p:nvPr/>
          </p:nvSpPr>
          <p:spPr>
            <a:xfrm>
              <a:off x="0" y="0"/>
              <a:ext cx="993199" cy="961772"/>
            </a:xfrm>
            <a:custGeom>
              <a:rect b="b" l="l" r="r" t="t"/>
              <a:pathLst>
                <a:path extrusionOk="0" h="961772" w="993199">
                  <a:moveTo>
                    <a:pt x="104702" y="0"/>
                  </a:moveTo>
                  <a:lnTo>
                    <a:pt x="888497" y="0"/>
                  </a:lnTo>
                  <a:cubicBezTo>
                    <a:pt x="916265" y="0"/>
                    <a:pt x="942897" y="11031"/>
                    <a:pt x="962532" y="30667"/>
                  </a:cubicBezTo>
                  <a:cubicBezTo>
                    <a:pt x="982168" y="50302"/>
                    <a:pt x="993199" y="76934"/>
                    <a:pt x="993199" y="104702"/>
                  </a:cubicBezTo>
                  <a:lnTo>
                    <a:pt x="993199" y="857070"/>
                  </a:lnTo>
                  <a:cubicBezTo>
                    <a:pt x="993199" y="884839"/>
                    <a:pt x="982168" y="911470"/>
                    <a:pt x="962532" y="931106"/>
                  </a:cubicBezTo>
                  <a:cubicBezTo>
                    <a:pt x="942897" y="950741"/>
                    <a:pt x="916265" y="961772"/>
                    <a:pt x="888497" y="961772"/>
                  </a:cubicBezTo>
                  <a:lnTo>
                    <a:pt x="104702" y="961772"/>
                  </a:lnTo>
                  <a:cubicBezTo>
                    <a:pt x="76934" y="961772"/>
                    <a:pt x="50302" y="950741"/>
                    <a:pt x="30667" y="931106"/>
                  </a:cubicBezTo>
                  <a:cubicBezTo>
                    <a:pt x="11031" y="911470"/>
                    <a:pt x="0" y="884839"/>
                    <a:pt x="0" y="857070"/>
                  </a:cubicBezTo>
                  <a:lnTo>
                    <a:pt x="0" y="104702"/>
                  </a:lnTo>
                  <a:cubicBezTo>
                    <a:pt x="0" y="76934"/>
                    <a:pt x="11031" y="50302"/>
                    <a:pt x="30667" y="30667"/>
                  </a:cubicBezTo>
                  <a:cubicBezTo>
                    <a:pt x="50302" y="11031"/>
                    <a:pt x="76934" y="0"/>
                    <a:pt x="104702" y="0"/>
                  </a:cubicBezTo>
                  <a:close/>
                </a:path>
              </a:pathLst>
            </a:custGeom>
            <a:solidFill>
              <a:srgbClr val="FFF7F3"/>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7" name="Google Shape;287;p19"/>
            <p:cNvSpPr txBox="1"/>
            <p:nvPr/>
          </p:nvSpPr>
          <p:spPr>
            <a:xfrm>
              <a:off x="0" y="-38100"/>
              <a:ext cx="993199" cy="99987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8" name="Google Shape;288;p19"/>
          <p:cNvGrpSpPr/>
          <p:nvPr/>
        </p:nvGrpSpPr>
        <p:grpSpPr>
          <a:xfrm>
            <a:off x="2575811" y="2571750"/>
            <a:ext cx="1825865" cy="1825865"/>
            <a:chOff x="0" y="0"/>
            <a:chExt cx="812800" cy="812800"/>
          </a:xfrm>
        </p:grpSpPr>
        <p:sp>
          <p:nvSpPr>
            <p:cNvPr id="289" name="Google Shape;28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DECE4"/>
            </a:solidFill>
            <a:ln cap="rnd" cmpd="sng" w="104775">
              <a:solidFill>
                <a:srgbClr val="41B93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0" name="Google Shape;290;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91" name="Google Shape;291;p19"/>
          <p:cNvPicPr preferRelativeResize="0"/>
          <p:nvPr/>
        </p:nvPicPr>
        <p:blipFill>
          <a:blip r:embed="rId6">
            <a:alphaModFix/>
          </a:blip>
          <a:stretch>
            <a:fillRect/>
          </a:stretch>
        </p:blipFill>
        <p:spPr>
          <a:xfrm>
            <a:off x="2663425" y="2659575"/>
            <a:ext cx="1650300" cy="1650300"/>
          </a:xfrm>
          <a:prstGeom prst="ellipse">
            <a:avLst/>
          </a:prstGeom>
          <a:noFill/>
          <a:ln>
            <a:noFill/>
          </a:ln>
        </p:spPr>
      </p:pic>
      <p:sp>
        <p:nvSpPr>
          <p:cNvPr id="292" name="Google Shape;292;p19"/>
          <p:cNvSpPr txBox="1"/>
          <p:nvPr/>
        </p:nvSpPr>
        <p:spPr>
          <a:xfrm>
            <a:off x="1619832" y="286438"/>
            <a:ext cx="5904336" cy="663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900" u="none" cap="none" strike="noStrike">
                <a:solidFill>
                  <a:srgbClr val="41B93C"/>
                </a:solidFill>
                <a:latin typeface="Chango"/>
                <a:ea typeface="Chango"/>
                <a:cs typeface="Chango"/>
                <a:sym typeface="Chango"/>
              </a:rPr>
              <a:t>ECO LIFESTYLE</a:t>
            </a:r>
            <a:endParaRPr sz="700"/>
          </a:p>
        </p:txBody>
      </p:sp>
      <p:grpSp>
        <p:nvGrpSpPr>
          <p:cNvPr id="293" name="Google Shape;293;p19"/>
          <p:cNvGrpSpPr/>
          <p:nvPr/>
        </p:nvGrpSpPr>
        <p:grpSpPr>
          <a:xfrm>
            <a:off x="379074" y="3571058"/>
            <a:ext cx="1738125" cy="676534"/>
            <a:chOff x="0" y="0"/>
            <a:chExt cx="4635000" cy="1804090"/>
          </a:xfrm>
        </p:grpSpPr>
        <p:sp>
          <p:nvSpPr>
            <p:cNvPr id="294" name="Google Shape;294;p19"/>
            <p:cNvSpPr txBox="1"/>
            <p:nvPr/>
          </p:nvSpPr>
          <p:spPr>
            <a:xfrm>
              <a:off x="0" y="0"/>
              <a:ext cx="3918000" cy="780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Tip One</a:t>
              </a:r>
              <a:endParaRPr sz="700"/>
            </a:p>
          </p:txBody>
        </p:sp>
        <p:sp>
          <p:nvSpPr>
            <p:cNvPr id="295" name="Google Shape;295;p19"/>
            <p:cNvSpPr txBox="1"/>
            <p:nvPr/>
          </p:nvSpPr>
          <p:spPr>
            <a:xfrm>
              <a:off x="0" y="921490"/>
              <a:ext cx="46350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grpSp>
      <p:grpSp>
        <p:nvGrpSpPr>
          <p:cNvPr id="296" name="Google Shape;296;p19"/>
          <p:cNvGrpSpPr/>
          <p:nvPr/>
        </p:nvGrpSpPr>
        <p:grpSpPr>
          <a:xfrm>
            <a:off x="4712494" y="3571058"/>
            <a:ext cx="1738125" cy="676534"/>
            <a:chOff x="0" y="0"/>
            <a:chExt cx="4635000" cy="1804090"/>
          </a:xfrm>
        </p:grpSpPr>
        <p:sp>
          <p:nvSpPr>
            <p:cNvPr id="297" name="Google Shape;297;p19"/>
            <p:cNvSpPr txBox="1"/>
            <p:nvPr/>
          </p:nvSpPr>
          <p:spPr>
            <a:xfrm>
              <a:off x="0" y="0"/>
              <a:ext cx="3918000" cy="780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Tip Three</a:t>
              </a:r>
              <a:endParaRPr sz="700"/>
            </a:p>
          </p:txBody>
        </p:sp>
        <p:sp>
          <p:nvSpPr>
            <p:cNvPr id="298" name="Google Shape;298;p19"/>
            <p:cNvSpPr txBox="1"/>
            <p:nvPr/>
          </p:nvSpPr>
          <p:spPr>
            <a:xfrm>
              <a:off x="0" y="921490"/>
              <a:ext cx="46350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grpSp>
      <p:grpSp>
        <p:nvGrpSpPr>
          <p:cNvPr id="299" name="Google Shape;299;p19"/>
          <p:cNvGrpSpPr/>
          <p:nvPr/>
        </p:nvGrpSpPr>
        <p:grpSpPr>
          <a:xfrm>
            <a:off x="2545980" y="1632738"/>
            <a:ext cx="1738125" cy="676534"/>
            <a:chOff x="0" y="0"/>
            <a:chExt cx="4635000" cy="1804090"/>
          </a:xfrm>
        </p:grpSpPr>
        <p:sp>
          <p:nvSpPr>
            <p:cNvPr id="300" name="Google Shape;300;p19"/>
            <p:cNvSpPr txBox="1"/>
            <p:nvPr/>
          </p:nvSpPr>
          <p:spPr>
            <a:xfrm>
              <a:off x="0" y="0"/>
              <a:ext cx="3918000" cy="780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Tip Two</a:t>
              </a:r>
              <a:endParaRPr sz="700"/>
            </a:p>
          </p:txBody>
        </p:sp>
        <p:sp>
          <p:nvSpPr>
            <p:cNvPr id="301" name="Google Shape;301;p19"/>
            <p:cNvSpPr txBox="1"/>
            <p:nvPr/>
          </p:nvSpPr>
          <p:spPr>
            <a:xfrm>
              <a:off x="0" y="921490"/>
              <a:ext cx="46350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grpSp>
      <p:grpSp>
        <p:nvGrpSpPr>
          <p:cNvPr id="302" name="Google Shape;302;p19"/>
          <p:cNvGrpSpPr/>
          <p:nvPr/>
        </p:nvGrpSpPr>
        <p:grpSpPr>
          <a:xfrm>
            <a:off x="6879400" y="1632738"/>
            <a:ext cx="1738125" cy="676534"/>
            <a:chOff x="0" y="0"/>
            <a:chExt cx="4635000" cy="1804090"/>
          </a:xfrm>
        </p:grpSpPr>
        <p:sp>
          <p:nvSpPr>
            <p:cNvPr id="303" name="Google Shape;303;p19"/>
            <p:cNvSpPr txBox="1"/>
            <p:nvPr/>
          </p:nvSpPr>
          <p:spPr>
            <a:xfrm>
              <a:off x="0" y="0"/>
              <a:ext cx="3918000" cy="780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900" u="none" cap="none" strike="noStrike">
                  <a:solidFill>
                    <a:srgbClr val="000000"/>
                  </a:solidFill>
                  <a:latin typeface="Crafty Girls"/>
                  <a:ea typeface="Crafty Girls"/>
                  <a:cs typeface="Crafty Girls"/>
                  <a:sym typeface="Crafty Girls"/>
                </a:rPr>
                <a:t>Tip Four</a:t>
              </a:r>
              <a:endParaRPr sz="700"/>
            </a:p>
          </p:txBody>
        </p:sp>
        <p:sp>
          <p:nvSpPr>
            <p:cNvPr id="304" name="Google Shape;304;p19"/>
            <p:cNvSpPr txBox="1"/>
            <p:nvPr/>
          </p:nvSpPr>
          <p:spPr>
            <a:xfrm>
              <a:off x="0" y="921490"/>
              <a:ext cx="46350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a:t>
              </a:r>
              <a:endParaRPr sz="700"/>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41B93C"/>
      </a:dk1>
      <a:lt1>
        <a:srgbClr val="FFF7F3"/>
      </a:lt1>
      <a:dk2>
        <a:srgbClr val="090A08"/>
      </a:dk2>
      <a:lt2>
        <a:srgbClr val="C0E8B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