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chivo Black"/>
      <p:regular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chivoBlack-regular.fntdata"/><Relationship Id="rId25" Type="http://schemas.openxmlformats.org/officeDocument/2006/relationships/slide" Target="slides/slide20.xml"/><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180175" y="1161950"/>
            <a:ext cx="121230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7000"/>
              <a:buNone/>
              <a:defRPr/>
            </a:lvl1pPr>
            <a:lvl2pPr lvl="1">
              <a:spcBef>
                <a:spcPts val="0"/>
              </a:spcBef>
              <a:spcAft>
                <a:spcPts val="0"/>
              </a:spcAft>
              <a:buSzPts val="9000"/>
              <a:buNone/>
              <a:defRPr sz="9000"/>
            </a:lvl2pPr>
            <a:lvl3pPr lvl="2">
              <a:spcBef>
                <a:spcPts val="0"/>
              </a:spcBef>
              <a:spcAft>
                <a:spcPts val="0"/>
              </a:spcAft>
              <a:buSzPts val="9000"/>
              <a:buNone/>
              <a:defRPr sz="9000"/>
            </a:lvl3pPr>
            <a:lvl4pPr lvl="3">
              <a:spcBef>
                <a:spcPts val="0"/>
              </a:spcBef>
              <a:spcAft>
                <a:spcPts val="0"/>
              </a:spcAft>
              <a:buSzPts val="9000"/>
              <a:buNone/>
              <a:defRPr sz="9000"/>
            </a:lvl4pPr>
            <a:lvl5pPr lvl="4">
              <a:spcBef>
                <a:spcPts val="0"/>
              </a:spcBef>
              <a:spcAft>
                <a:spcPts val="0"/>
              </a:spcAft>
              <a:buSzPts val="9000"/>
              <a:buNone/>
              <a:defRPr sz="9000"/>
            </a:lvl5pPr>
            <a:lvl6pPr lvl="5">
              <a:spcBef>
                <a:spcPts val="0"/>
              </a:spcBef>
              <a:spcAft>
                <a:spcPts val="0"/>
              </a:spcAft>
              <a:buSzPts val="9000"/>
              <a:buNone/>
              <a:defRPr sz="9000"/>
            </a:lvl6pPr>
            <a:lvl7pPr lvl="6">
              <a:spcBef>
                <a:spcPts val="0"/>
              </a:spcBef>
              <a:spcAft>
                <a:spcPts val="0"/>
              </a:spcAft>
              <a:buSzPts val="9000"/>
              <a:buNone/>
              <a:defRPr sz="9000"/>
            </a:lvl7pPr>
            <a:lvl8pPr lvl="7">
              <a:spcBef>
                <a:spcPts val="0"/>
              </a:spcBef>
              <a:spcAft>
                <a:spcPts val="0"/>
              </a:spcAft>
              <a:buSzPts val="9000"/>
              <a:buNone/>
              <a:defRPr sz="9000"/>
            </a:lvl8pPr>
            <a:lvl9pPr lvl="8">
              <a:spcBef>
                <a:spcPts val="0"/>
              </a:spcBef>
              <a:spcAft>
                <a:spcPts val="0"/>
              </a:spcAft>
              <a:buSzPts val="9000"/>
              <a:buNone/>
              <a:defRPr sz="9000"/>
            </a:lvl9pPr>
          </a:lstStyle>
          <a:p/>
        </p:txBody>
      </p:sp>
      <p:sp>
        <p:nvSpPr>
          <p:cNvPr id="11" name="Google Shape;11;p3"/>
          <p:cNvSpPr txBox="1"/>
          <p:nvPr>
            <p:ph idx="1" type="subTitle"/>
          </p:nvPr>
        </p:nvSpPr>
        <p:spPr>
          <a:xfrm>
            <a:off x="1371600" y="3886200"/>
            <a:ext cx="7474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
        <p:nvSpPr>
          <p:cNvPr id="12" name="Google Shape;12;p3"/>
          <p:cNvSpPr/>
          <p:nvPr/>
        </p:nvSpPr>
        <p:spPr>
          <a:xfrm rot="2979764">
            <a:off x="16589123" y="8753535"/>
            <a:ext cx="1046909" cy="1046909"/>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grpSp>
        <p:nvGrpSpPr>
          <p:cNvPr id="14" name="Google Shape;14;p4"/>
          <p:cNvGrpSpPr/>
          <p:nvPr/>
        </p:nvGrpSpPr>
        <p:grpSpPr>
          <a:xfrm>
            <a:off x="494659" y="578401"/>
            <a:ext cx="17299056" cy="8986123"/>
            <a:chOff x="0" y="-38100"/>
            <a:chExt cx="4556100" cy="2366700"/>
          </a:xfrm>
        </p:grpSpPr>
        <p:sp>
          <p:nvSpPr>
            <p:cNvPr id="15" name="Google Shape;15;p4"/>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4"/>
            <p:cNvSpPr txBox="1"/>
            <p:nvPr/>
          </p:nvSpPr>
          <p:spPr>
            <a:xfrm>
              <a:off x="0" y="-38100"/>
              <a:ext cx="4556100" cy="23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 name="Google Shape;17;p4"/>
          <p:cNvSpPr txBox="1"/>
          <p:nvPr>
            <p:ph type="title"/>
          </p:nvPr>
        </p:nvSpPr>
        <p:spPr>
          <a:xfrm>
            <a:off x="1143000" y="1341450"/>
            <a:ext cx="12566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body"/>
          </p:nvPr>
        </p:nvSpPr>
        <p:spPr>
          <a:xfrm>
            <a:off x="8616550" y="41377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 name="Google Shape;19;p4"/>
          <p:cNvSpPr/>
          <p:nvPr/>
        </p:nvSpPr>
        <p:spPr>
          <a:xfrm rot="2979764">
            <a:off x="16221225" y="8276188"/>
            <a:ext cx="1046909" cy="1046909"/>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5"/>
          <p:cNvSpPr txBox="1"/>
          <p:nvPr>
            <p:ph type="title"/>
          </p:nvPr>
        </p:nvSpPr>
        <p:spPr>
          <a:xfrm>
            <a:off x="1106357" y="828375"/>
            <a:ext cx="120282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0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5"/>
          <p:cNvSpPr txBox="1"/>
          <p:nvPr>
            <p:ph idx="1" type="body"/>
          </p:nvPr>
        </p:nvSpPr>
        <p:spPr>
          <a:xfrm>
            <a:off x="7612863" y="62836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
        <p:nvSpPr>
          <p:cNvPr id="23" name="Google Shape;23;p5"/>
          <p:cNvSpPr/>
          <p:nvPr/>
        </p:nvSpPr>
        <p:spPr>
          <a:xfrm rot="2979764">
            <a:off x="16589123" y="8753535"/>
            <a:ext cx="1046909" cy="1046909"/>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 name="Shape 24"/>
        <p:cNvGrpSpPr/>
        <p:nvPr/>
      </p:nvGrpSpPr>
      <p:grpSpPr>
        <a:xfrm>
          <a:off x="0" y="0"/>
          <a:ext cx="0" cy="0"/>
          <a:chOff x="0" y="0"/>
          <a:chExt cx="0" cy="0"/>
        </a:xfrm>
      </p:grpSpPr>
      <p:grpSp>
        <p:nvGrpSpPr>
          <p:cNvPr id="25" name="Google Shape;25;p6"/>
          <p:cNvGrpSpPr/>
          <p:nvPr/>
        </p:nvGrpSpPr>
        <p:grpSpPr>
          <a:xfrm>
            <a:off x="494659" y="578401"/>
            <a:ext cx="17299056" cy="8986123"/>
            <a:chOff x="0" y="-38100"/>
            <a:chExt cx="4556100" cy="2366700"/>
          </a:xfrm>
        </p:grpSpPr>
        <p:sp>
          <p:nvSpPr>
            <p:cNvPr id="26" name="Google Shape;26;p6"/>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6"/>
            <p:cNvSpPr txBox="1"/>
            <p:nvPr/>
          </p:nvSpPr>
          <p:spPr>
            <a:xfrm>
              <a:off x="0" y="-38100"/>
              <a:ext cx="4556100" cy="23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 name="Google Shape;28;p6"/>
          <p:cNvSpPr/>
          <p:nvPr/>
        </p:nvSpPr>
        <p:spPr>
          <a:xfrm rot="2979764">
            <a:off x="16221225" y="8276188"/>
            <a:ext cx="1046909" cy="1046909"/>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2">
              <a:alphaModFix/>
            </a:blip>
            <a:stretch>
              <a:fillRect b="0" l="0" r="0" t="0"/>
            </a:stretch>
          </a:blipFill>
          <a:ln>
            <a:noFill/>
          </a:ln>
        </p:spPr>
      </p:sp>
      <p:sp>
        <p:nvSpPr>
          <p:cNvPr id="29" name="Google Shape;29;p6"/>
          <p:cNvSpPr txBox="1"/>
          <p:nvPr>
            <p:ph type="title"/>
          </p:nvPr>
        </p:nvSpPr>
        <p:spPr>
          <a:xfrm>
            <a:off x="1066800" y="1417650"/>
            <a:ext cx="12566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6"/>
          <p:cNvSpPr txBox="1"/>
          <p:nvPr>
            <p:ph idx="1" type="body"/>
          </p:nvPr>
        </p:nvSpPr>
        <p:spPr>
          <a:xfrm>
            <a:off x="3961438" y="4391525"/>
            <a:ext cx="50865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31" name="Google Shape;31;p6"/>
          <p:cNvSpPr txBox="1"/>
          <p:nvPr>
            <p:ph idx="2" type="body"/>
          </p:nvPr>
        </p:nvSpPr>
        <p:spPr>
          <a:xfrm>
            <a:off x="9240059" y="4391525"/>
            <a:ext cx="50865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2" name="Shape 32"/>
        <p:cNvGrpSpPr/>
        <p:nvPr/>
      </p:nvGrpSpPr>
      <p:grpSpPr>
        <a:xfrm>
          <a:off x="0" y="0"/>
          <a:ext cx="0" cy="0"/>
          <a:chOff x="0" y="0"/>
          <a:chExt cx="0" cy="0"/>
        </a:xfrm>
      </p:grpSpPr>
      <p:sp>
        <p:nvSpPr>
          <p:cNvPr id="33" name="Google Shape;33;p7"/>
          <p:cNvSpPr txBox="1"/>
          <p:nvPr>
            <p:ph type="title"/>
          </p:nvPr>
        </p:nvSpPr>
        <p:spPr>
          <a:xfrm>
            <a:off x="1066800" y="1417650"/>
            <a:ext cx="12566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7"/>
          <p:cNvSpPr txBox="1"/>
          <p:nvPr>
            <p:ph idx="1" type="body"/>
          </p:nvPr>
        </p:nvSpPr>
        <p:spPr>
          <a:xfrm>
            <a:off x="3941888" y="4331475"/>
            <a:ext cx="51075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35" name="Google Shape;35;p7"/>
          <p:cNvSpPr txBox="1"/>
          <p:nvPr>
            <p:ph idx="2" type="body"/>
          </p:nvPr>
        </p:nvSpPr>
        <p:spPr>
          <a:xfrm>
            <a:off x="9236200" y="4331475"/>
            <a:ext cx="5109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36" name="Google Shape;36;p7"/>
          <p:cNvSpPr/>
          <p:nvPr/>
        </p:nvSpPr>
        <p:spPr>
          <a:xfrm rot="2979764">
            <a:off x="16589123" y="8753535"/>
            <a:ext cx="1046909" cy="1046909"/>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 name="Shape 37"/>
        <p:cNvGrpSpPr/>
        <p:nvPr/>
      </p:nvGrpSpPr>
      <p:grpSpPr>
        <a:xfrm>
          <a:off x="0" y="0"/>
          <a:ext cx="0" cy="0"/>
          <a:chOff x="0" y="0"/>
          <a:chExt cx="0" cy="0"/>
        </a:xfrm>
      </p:grpSpPr>
      <p:grpSp>
        <p:nvGrpSpPr>
          <p:cNvPr id="38" name="Google Shape;38;p8"/>
          <p:cNvGrpSpPr/>
          <p:nvPr/>
        </p:nvGrpSpPr>
        <p:grpSpPr>
          <a:xfrm>
            <a:off x="494659" y="578401"/>
            <a:ext cx="17299056" cy="8986123"/>
            <a:chOff x="0" y="-38100"/>
            <a:chExt cx="4556100" cy="2366700"/>
          </a:xfrm>
        </p:grpSpPr>
        <p:sp>
          <p:nvSpPr>
            <p:cNvPr id="39" name="Google Shape;39;p8"/>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txBox="1"/>
            <p:nvPr/>
          </p:nvSpPr>
          <p:spPr>
            <a:xfrm>
              <a:off x="0" y="-38100"/>
              <a:ext cx="4556100" cy="23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 name="Google Shape;41;p8"/>
          <p:cNvSpPr txBox="1"/>
          <p:nvPr>
            <p:ph type="title"/>
          </p:nvPr>
        </p:nvSpPr>
        <p:spPr>
          <a:xfrm>
            <a:off x="1066800" y="1417650"/>
            <a:ext cx="12566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8"/>
          <p:cNvSpPr/>
          <p:nvPr/>
        </p:nvSpPr>
        <p:spPr>
          <a:xfrm rot="2979764">
            <a:off x="16221225" y="8276188"/>
            <a:ext cx="1046909" cy="1046909"/>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3" name="Shape 43"/>
        <p:cNvGrpSpPr/>
        <p:nvPr/>
      </p:nvGrpSpPr>
      <p:grpSpPr>
        <a:xfrm>
          <a:off x="0" y="0"/>
          <a:ext cx="0" cy="0"/>
          <a:chOff x="0" y="0"/>
          <a:chExt cx="0" cy="0"/>
        </a:xfrm>
      </p:grpSpPr>
      <p:sp>
        <p:nvSpPr>
          <p:cNvPr id="44" name="Google Shape;44;p9"/>
          <p:cNvSpPr txBox="1"/>
          <p:nvPr>
            <p:ph type="title"/>
          </p:nvPr>
        </p:nvSpPr>
        <p:spPr>
          <a:xfrm>
            <a:off x="1066075" y="1988925"/>
            <a:ext cx="127617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45" name="Google Shape;45;p9"/>
          <p:cNvSpPr txBox="1"/>
          <p:nvPr>
            <p:ph idx="1" type="body"/>
          </p:nvPr>
        </p:nvSpPr>
        <p:spPr>
          <a:xfrm>
            <a:off x="8225125" y="3816550"/>
            <a:ext cx="5111700" cy="43350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46" name="Google Shape;46;p9"/>
          <p:cNvSpPr txBox="1"/>
          <p:nvPr>
            <p:ph idx="2" type="body"/>
          </p:nvPr>
        </p:nvSpPr>
        <p:spPr>
          <a:xfrm>
            <a:off x="2658625" y="3816550"/>
            <a:ext cx="53790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47" name="Google Shape;47;p9"/>
          <p:cNvSpPr/>
          <p:nvPr/>
        </p:nvSpPr>
        <p:spPr>
          <a:xfrm rot="2979764">
            <a:off x="16589123" y="8753535"/>
            <a:ext cx="1046909" cy="1046909"/>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8" name="Shape 48"/>
        <p:cNvGrpSpPr/>
        <p:nvPr/>
      </p:nvGrpSpPr>
      <p:grpSpPr>
        <a:xfrm>
          <a:off x="0" y="0"/>
          <a:ext cx="0" cy="0"/>
          <a:chOff x="0" y="0"/>
          <a:chExt cx="0" cy="0"/>
        </a:xfrm>
      </p:grpSpPr>
      <p:grpSp>
        <p:nvGrpSpPr>
          <p:cNvPr id="49" name="Google Shape;49;p10"/>
          <p:cNvGrpSpPr/>
          <p:nvPr/>
        </p:nvGrpSpPr>
        <p:grpSpPr>
          <a:xfrm>
            <a:off x="494659" y="578401"/>
            <a:ext cx="17299056" cy="8986123"/>
            <a:chOff x="0" y="-38100"/>
            <a:chExt cx="4556100" cy="2366700"/>
          </a:xfrm>
        </p:grpSpPr>
        <p:sp>
          <p:nvSpPr>
            <p:cNvPr id="50" name="Google Shape;50;p10"/>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10"/>
            <p:cNvSpPr txBox="1"/>
            <p:nvPr/>
          </p:nvSpPr>
          <p:spPr>
            <a:xfrm>
              <a:off x="0" y="-38100"/>
              <a:ext cx="4556100" cy="23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 name="Google Shape;52;p10"/>
          <p:cNvSpPr/>
          <p:nvPr/>
        </p:nvSpPr>
        <p:spPr>
          <a:xfrm rot="2979764">
            <a:off x="16221225" y="8276188"/>
            <a:ext cx="1046909" cy="1046909"/>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2">
              <a:alphaModFix/>
            </a:blip>
            <a:stretch>
              <a:fillRect b="0" l="0" r="0" t="0"/>
            </a:stretch>
          </a:blipFill>
          <a:ln>
            <a:noFill/>
          </a:ln>
        </p:spPr>
      </p:sp>
      <p:sp>
        <p:nvSpPr>
          <p:cNvPr id="53" name="Google Shape;53;p10"/>
          <p:cNvSpPr txBox="1"/>
          <p:nvPr>
            <p:ph type="title"/>
          </p:nvPr>
        </p:nvSpPr>
        <p:spPr>
          <a:xfrm>
            <a:off x="1073825" y="2540750"/>
            <a:ext cx="125196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10"/>
          <p:cNvSpPr/>
          <p:nvPr>
            <p:ph idx="2" type="pic"/>
          </p:nvPr>
        </p:nvSpPr>
        <p:spPr>
          <a:xfrm>
            <a:off x="12497670" y="5367350"/>
            <a:ext cx="3389400" cy="2541900"/>
          </a:xfrm>
          <a:prstGeom prst="rect">
            <a:avLst/>
          </a:prstGeom>
          <a:noFill/>
          <a:ln>
            <a:noFill/>
          </a:ln>
        </p:spPr>
      </p:sp>
      <p:sp>
        <p:nvSpPr>
          <p:cNvPr id="55" name="Google Shape;55;p10"/>
          <p:cNvSpPr txBox="1"/>
          <p:nvPr>
            <p:ph idx="1" type="body"/>
          </p:nvPr>
        </p:nvSpPr>
        <p:spPr>
          <a:xfrm>
            <a:off x="2670688" y="46927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66800" y="1417650"/>
            <a:ext cx="125664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63928F"/>
              </a:buClr>
              <a:buSzPts val="7000"/>
              <a:buFont typeface="Archivo Black"/>
              <a:buNone/>
              <a:defRPr i="0" sz="7000" u="none" cap="none" strike="noStrike">
                <a:solidFill>
                  <a:srgbClr val="63928F"/>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616550" y="41377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1pPr>
            <a:lvl2pPr indent="-381000" lvl="1" marL="914400" marR="0" rtl="0" algn="l">
              <a:spcBef>
                <a:spcPts val="56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2pPr>
            <a:lvl3pPr indent="-381000" lvl="2" marL="1371600" marR="0" rtl="0" algn="l">
              <a:spcBef>
                <a:spcPts val="48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3pPr>
            <a:lvl4pPr indent="-381000" lvl="3" marL="1828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4pPr>
            <a:lvl5pPr indent="-381000" lvl="4" marL="22860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5pPr>
            <a:lvl6pPr indent="-381000" lvl="5" marL="27432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6pPr>
            <a:lvl7pPr indent="-381000" lvl="6" marL="32004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7pPr>
            <a:lvl8pPr indent="-381000" lvl="7" marL="36576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8pPr>
            <a:lvl9pPr indent="-381000" lvl="8" marL="4114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31.png"/><Relationship Id="rId6"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33.png"/><Relationship Id="rId6" Type="http://schemas.openxmlformats.org/officeDocument/2006/relationships/image" Target="../media/image23.png"/><Relationship Id="rId7"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21.png"/><Relationship Id="rId5" Type="http://schemas.openxmlformats.org/officeDocument/2006/relationships/image" Target="../media/image29.png"/><Relationship Id="rId6"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16.png"/><Relationship Id="rId7"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24.png"/><Relationship Id="rId5" Type="http://schemas.openxmlformats.org/officeDocument/2006/relationships/image" Target="../media/image10.png"/><Relationship Id="rId6" Type="http://schemas.openxmlformats.org/officeDocument/2006/relationships/image" Target="../media/image20.png"/><Relationship Id="rId7"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59" name="Shape 59"/>
        <p:cNvGrpSpPr/>
        <p:nvPr/>
      </p:nvGrpSpPr>
      <p:grpSpPr>
        <a:xfrm>
          <a:off x="0" y="0"/>
          <a:ext cx="0" cy="0"/>
          <a:chOff x="0" y="0"/>
          <a:chExt cx="0" cy="0"/>
        </a:xfrm>
      </p:grpSpPr>
      <p:grpSp>
        <p:nvGrpSpPr>
          <p:cNvPr id="60" name="Google Shape;60;p11"/>
          <p:cNvGrpSpPr/>
          <p:nvPr/>
        </p:nvGrpSpPr>
        <p:grpSpPr>
          <a:xfrm>
            <a:off x="1028700" y="884039"/>
            <a:ext cx="16119430" cy="8302571"/>
            <a:chOff x="0" y="-38100"/>
            <a:chExt cx="4245446" cy="2186685"/>
          </a:xfrm>
        </p:grpSpPr>
        <p:sp>
          <p:nvSpPr>
            <p:cNvPr id="61" name="Google Shape;61;p11"/>
            <p:cNvSpPr/>
            <p:nvPr/>
          </p:nvSpPr>
          <p:spPr>
            <a:xfrm>
              <a:off x="0" y="0"/>
              <a:ext cx="4245446" cy="2148585"/>
            </a:xfrm>
            <a:custGeom>
              <a:rect b="b" l="l" r="r" t="t"/>
              <a:pathLst>
                <a:path extrusionOk="0" h="2148585" w="4245446">
                  <a:moveTo>
                    <a:pt x="24495" y="0"/>
                  </a:moveTo>
                  <a:lnTo>
                    <a:pt x="4220952" y="0"/>
                  </a:lnTo>
                  <a:cubicBezTo>
                    <a:pt x="4227448" y="0"/>
                    <a:pt x="4233678" y="2581"/>
                    <a:pt x="4238272" y="7174"/>
                  </a:cubicBezTo>
                  <a:cubicBezTo>
                    <a:pt x="4242865" y="11768"/>
                    <a:pt x="4245446" y="17998"/>
                    <a:pt x="4245446" y="24495"/>
                  </a:cubicBezTo>
                  <a:lnTo>
                    <a:pt x="4245446" y="2124091"/>
                  </a:lnTo>
                  <a:cubicBezTo>
                    <a:pt x="4245446" y="2130587"/>
                    <a:pt x="4242865" y="2136817"/>
                    <a:pt x="4238272" y="2141411"/>
                  </a:cubicBezTo>
                  <a:cubicBezTo>
                    <a:pt x="4233678" y="2146005"/>
                    <a:pt x="4227448" y="2148585"/>
                    <a:pt x="4220952" y="2148585"/>
                  </a:cubicBezTo>
                  <a:lnTo>
                    <a:pt x="24495" y="2148585"/>
                  </a:lnTo>
                  <a:cubicBezTo>
                    <a:pt x="17998" y="2148585"/>
                    <a:pt x="11768" y="2146005"/>
                    <a:pt x="7174" y="2141411"/>
                  </a:cubicBezTo>
                  <a:cubicBezTo>
                    <a:pt x="2581" y="2136817"/>
                    <a:pt x="0" y="2130587"/>
                    <a:pt x="0" y="2124091"/>
                  </a:cubicBezTo>
                  <a:lnTo>
                    <a:pt x="0" y="24495"/>
                  </a:lnTo>
                  <a:cubicBezTo>
                    <a:pt x="0" y="17998"/>
                    <a:pt x="2581" y="11768"/>
                    <a:pt x="7174" y="7174"/>
                  </a:cubicBezTo>
                  <a:cubicBezTo>
                    <a:pt x="11768" y="2581"/>
                    <a:pt x="17998" y="0"/>
                    <a:pt x="2449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1"/>
            <p:cNvSpPr txBox="1"/>
            <p:nvPr/>
          </p:nvSpPr>
          <p:spPr>
            <a:xfrm>
              <a:off x="0" y="-38100"/>
              <a:ext cx="4245446" cy="2186685"/>
            </a:xfrm>
            <a:prstGeom prst="rect">
              <a:avLst/>
            </a:prstGeom>
            <a:noFill/>
            <a:ln>
              <a:noFill/>
            </a:ln>
          </p:spPr>
          <p:txBody>
            <a:bodyPr anchorCtr="0" anchor="ctr" bIns="50800" lIns="50800" spcFirstLastPara="1" rIns="50800" wrap="square" tIns="50800">
              <a:noAutofit/>
            </a:bodyPr>
            <a:lstStyle/>
            <a:p>
              <a:pPr indent="0" lvl="0" marL="0" marR="0" rtl="0" algn="ctr">
                <a:lnSpc>
                  <a:spcPct val="140021"/>
                </a:lnSpc>
                <a:spcBef>
                  <a:spcPts val="0"/>
                </a:spcBef>
                <a:spcAft>
                  <a:spcPts val="0"/>
                </a:spcAft>
                <a:buNone/>
              </a:pPr>
              <a:r>
                <a:rPr b="0" i="0" lang="en-US" sz="1899" u="none" cap="none" strike="noStrike">
                  <a:solidFill>
                    <a:srgbClr val="FFFFFF"/>
                  </a:solidFill>
                  <a:latin typeface="Open Sans"/>
                  <a:ea typeface="Open Sans"/>
                  <a:cs typeface="Open Sans"/>
                  <a:sym typeface="Open Sans"/>
                </a:rPr>
                <a:t>SlidesSlides</a:t>
              </a:r>
              <a:endParaRPr/>
            </a:p>
          </p:txBody>
        </p:sp>
      </p:grpSp>
      <p:sp>
        <p:nvSpPr>
          <p:cNvPr id="63" name="Google Shape;63;p11"/>
          <p:cNvSpPr txBox="1"/>
          <p:nvPr/>
        </p:nvSpPr>
        <p:spPr>
          <a:xfrm>
            <a:off x="1653549" y="1834157"/>
            <a:ext cx="14285400" cy="401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3046" u="none" cap="none" strike="noStrike">
                <a:solidFill>
                  <a:srgbClr val="63928F"/>
                </a:solidFill>
                <a:latin typeface="Archivo Black"/>
                <a:ea typeface="Archivo Black"/>
                <a:cs typeface="Archivo Black"/>
                <a:sym typeface="Archivo Black"/>
              </a:rPr>
              <a:t>Competitor </a:t>
            </a:r>
            <a:r>
              <a:rPr b="0" i="0" lang="en-US" sz="13046" u="none" cap="none" strike="noStrike">
                <a:solidFill>
                  <a:srgbClr val="EBBA3E"/>
                </a:solidFill>
                <a:latin typeface="Archivo Black"/>
                <a:ea typeface="Archivo Black"/>
                <a:cs typeface="Archivo Black"/>
                <a:sym typeface="Archivo Black"/>
              </a:rPr>
              <a:t>SWOT Analysis </a:t>
            </a:r>
            <a:endParaRPr/>
          </a:p>
        </p:txBody>
      </p:sp>
      <p:grpSp>
        <p:nvGrpSpPr>
          <p:cNvPr id="64" name="Google Shape;64;p11"/>
          <p:cNvGrpSpPr/>
          <p:nvPr/>
        </p:nvGrpSpPr>
        <p:grpSpPr>
          <a:xfrm>
            <a:off x="8852150" y="7598899"/>
            <a:ext cx="7927826" cy="1085652"/>
            <a:chOff x="0" y="-38100"/>
            <a:chExt cx="2087987" cy="285933"/>
          </a:xfrm>
        </p:grpSpPr>
        <p:sp>
          <p:nvSpPr>
            <p:cNvPr id="65" name="Google Shape;65;p11"/>
            <p:cNvSpPr/>
            <p:nvPr/>
          </p:nvSpPr>
          <p:spPr>
            <a:xfrm>
              <a:off x="0" y="0"/>
              <a:ext cx="2087987" cy="247833"/>
            </a:xfrm>
            <a:custGeom>
              <a:rect b="b" l="l" r="r" t="t"/>
              <a:pathLst>
                <a:path extrusionOk="0" h="247833" w="2087987">
                  <a:moveTo>
                    <a:pt x="49804" y="0"/>
                  </a:moveTo>
                  <a:lnTo>
                    <a:pt x="2038183" y="0"/>
                  </a:lnTo>
                  <a:cubicBezTo>
                    <a:pt x="2051392" y="0"/>
                    <a:pt x="2064060" y="5247"/>
                    <a:pt x="2073400" y="14587"/>
                  </a:cubicBezTo>
                  <a:cubicBezTo>
                    <a:pt x="2082740" y="23927"/>
                    <a:pt x="2087987" y="36595"/>
                    <a:pt x="2087987" y="49804"/>
                  </a:cubicBezTo>
                  <a:lnTo>
                    <a:pt x="2087987" y="198029"/>
                  </a:lnTo>
                  <a:cubicBezTo>
                    <a:pt x="2087987" y="211238"/>
                    <a:pt x="2082740" y="223906"/>
                    <a:pt x="2073400" y="233246"/>
                  </a:cubicBezTo>
                  <a:cubicBezTo>
                    <a:pt x="2064060" y="242586"/>
                    <a:pt x="2051392" y="247833"/>
                    <a:pt x="2038183" y="247833"/>
                  </a:cubicBezTo>
                  <a:lnTo>
                    <a:pt x="49804" y="247833"/>
                  </a:lnTo>
                  <a:cubicBezTo>
                    <a:pt x="36595" y="247833"/>
                    <a:pt x="23927" y="242586"/>
                    <a:pt x="14587" y="233246"/>
                  </a:cubicBezTo>
                  <a:cubicBezTo>
                    <a:pt x="5247" y="223906"/>
                    <a:pt x="0" y="211238"/>
                    <a:pt x="0" y="198029"/>
                  </a:cubicBezTo>
                  <a:lnTo>
                    <a:pt x="0" y="49804"/>
                  </a:lnTo>
                  <a:cubicBezTo>
                    <a:pt x="0" y="36595"/>
                    <a:pt x="5247" y="23927"/>
                    <a:pt x="14587" y="14587"/>
                  </a:cubicBezTo>
                  <a:cubicBezTo>
                    <a:pt x="23927" y="5247"/>
                    <a:pt x="36595" y="0"/>
                    <a:pt x="49804" y="0"/>
                  </a:cubicBezTo>
                  <a:close/>
                </a:path>
              </a:pathLst>
            </a:custGeom>
            <a:solidFill>
              <a:srgbClr val="FDC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1"/>
            <p:cNvSpPr txBox="1"/>
            <p:nvPr/>
          </p:nvSpPr>
          <p:spPr>
            <a:xfrm>
              <a:off x="0" y="-38100"/>
              <a:ext cx="2087987" cy="2859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 name="Google Shape;67;p11"/>
          <p:cNvGrpSpPr/>
          <p:nvPr/>
        </p:nvGrpSpPr>
        <p:grpSpPr>
          <a:xfrm>
            <a:off x="8917523" y="7687471"/>
            <a:ext cx="7927826" cy="1085652"/>
            <a:chOff x="0" y="-38100"/>
            <a:chExt cx="2087987" cy="285933"/>
          </a:xfrm>
        </p:grpSpPr>
        <p:sp>
          <p:nvSpPr>
            <p:cNvPr id="68" name="Google Shape;68;p11"/>
            <p:cNvSpPr/>
            <p:nvPr/>
          </p:nvSpPr>
          <p:spPr>
            <a:xfrm>
              <a:off x="0" y="0"/>
              <a:ext cx="2087987" cy="247833"/>
            </a:xfrm>
            <a:custGeom>
              <a:rect b="b" l="l" r="r" t="t"/>
              <a:pathLst>
                <a:path extrusionOk="0" h="247833" w="2087987">
                  <a:moveTo>
                    <a:pt x="49804" y="0"/>
                  </a:moveTo>
                  <a:lnTo>
                    <a:pt x="2038183" y="0"/>
                  </a:lnTo>
                  <a:cubicBezTo>
                    <a:pt x="2051392" y="0"/>
                    <a:pt x="2064060" y="5247"/>
                    <a:pt x="2073400" y="14587"/>
                  </a:cubicBezTo>
                  <a:cubicBezTo>
                    <a:pt x="2082740" y="23927"/>
                    <a:pt x="2087987" y="36595"/>
                    <a:pt x="2087987" y="49804"/>
                  </a:cubicBezTo>
                  <a:lnTo>
                    <a:pt x="2087987" y="198029"/>
                  </a:lnTo>
                  <a:cubicBezTo>
                    <a:pt x="2087987" y="211238"/>
                    <a:pt x="2082740" y="223906"/>
                    <a:pt x="2073400" y="233246"/>
                  </a:cubicBezTo>
                  <a:cubicBezTo>
                    <a:pt x="2064060" y="242586"/>
                    <a:pt x="2051392" y="247833"/>
                    <a:pt x="2038183" y="247833"/>
                  </a:cubicBezTo>
                  <a:lnTo>
                    <a:pt x="49804" y="247833"/>
                  </a:lnTo>
                  <a:cubicBezTo>
                    <a:pt x="36595" y="247833"/>
                    <a:pt x="23927" y="242586"/>
                    <a:pt x="14587" y="233246"/>
                  </a:cubicBezTo>
                  <a:cubicBezTo>
                    <a:pt x="5247" y="223906"/>
                    <a:pt x="0" y="211238"/>
                    <a:pt x="0" y="198029"/>
                  </a:cubicBezTo>
                  <a:lnTo>
                    <a:pt x="0" y="49804"/>
                  </a:lnTo>
                  <a:cubicBezTo>
                    <a:pt x="0" y="36595"/>
                    <a:pt x="5247" y="23927"/>
                    <a:pt x="14587" y="14587"/>
                  </a:cubicBezTo>
                  <a:cubicBezTo>
                    <a:pt x="23927" y="5247"/>
                    <a:pt x="36595" y="0"/>
                    <a:pt x="49804"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txBox="1"/>
            <p:nvPr/>
          </p:nvSpPr>
          <p:spPr>
            <a:xfrm>
              <a:off x="0" y="-38100"/>
              <a:ext cx="2087987" cy="2859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 name="Google Shape;70;p11"/>
          <p:cNvSpPr txBox="1"/>
          <p:nvPr/>
        </p:nvSpPr>
        <p:spPr>
          <a:xfrm>
            <a:off x="10698334" y="7866541"/>
            <a:ext cx="2734200" cy="81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267" u="none" cap="none" strike="noStrike">
                <a:solidFill>
                  <a:srgbClr val="FEFCF1"/>
                </a:solidFill>
                <a:latin typeface="Archivo Black"/>
                <a:ea typeface="Archivo Black"/>
                <a:cs typeface="Archivo Black"/>
                <a:sym typeface="Archivo Black"/>
              </a:rPr>
              <a:t>SLIDES</a:t>
            </a:r>
            <a:endParaRPr/>
          </a:p>
        </p:txBody>
      </p:sp>
      <p:grpSp>
        <p:nvGrpSpPr>
          <p:cNvPr id="71" name="Google Shape;71;p11"/>
          <p:cNvGrpSpPr/>
          <p:nvPr/>
        </p:nvGrpSpPr>
        <p:grpSpPr>
          <a:xfrm>
            <a:off x="14280389" y="-484313"/>
            <a:ext cx="2196537" cy="2196537"/>
            <a:chOff x="0" y="0"/>
            <a:chExt cx="812800" cy="812800"/>
          </a:xfrm>
        </p:grpSpPr>
        <p:sp>
          <p:nvSpPr>
            <p:cNvPr id="72" name="Google Shape;7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 name="Google Shape;74;p11"/>
          <p:cNvGrpSpPr/>
          <p:nvPr/>
        </p:nvGrpSpPr>
        <p:grpSpPr>
          <a:xfrm>
            <a:off x="15509269" y="460400"/>
            <a:ext cx="1113725" cy="1113725"/>
            <a:chOff x="0" y="0"/>
            <a:chExt cx="812800" cy="812800"/>
          </a:xfrm>
        </p:grpSpPr>
        <p:sp>
          <p:nvSpPr>
            <p:cNvPr id="75" name="Google Shape;7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 name="Google Shape;77;p11"/>
          <p:cNvGrpSpPr/>
          <p:nvPr/>
        </p:nvGrpSpPr>
        <p:grpSpPr>
          <a:xfrm>
            <a:off x="15923231" y="-767318"/>
            <a:ext cx="3086100" cy="3086100"/>
            <a:chOff x="0" y="0"/>
            <a:chExt cx="812800" cy="812800"/>
          </a:xfrm>
        </p:grpSpPr>
        <p:sp>
          <p:nvSpPr>
            <p:cNvPr id="78" name="Google Shape;7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 name="Google Shape;80;p11"/>
          <p:cNvGrpSpPr/>
          <p:nvPr/>
        </p:nvGrpSpPr>
        <p:grpSpPr>
          <a:xfrm>
            <a:off x="15828707" y="1330160"/>
            <a:ext cx="1093397" cy="1093397"/>
            <a:chOff x="0" y="0"/>
            <a:chExt cx="812800" cy="812800"/>
          </a:xfrm>
        </p:grpSpPr>
        <p:sp>
          <p:nvSpPr>
            <p:cNvPr id="81" name="Google Shape;8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 name="Google Shape;83;p11"/>
          <p:cNvGrpSpPr/>
          <p:nvPr/>
        </p:nvGrpSpPr>
        <p:grpSpPr>
          <a:xfrm>
            <a:off x="16622994" y="1712224"/>
            <a:ext cx="2292566" cy="2292566"/>
            <a:chOff x="0" y="0"/>
            <a:chExt cx="812800" cy="812800"/>
          </a:xfrm>
        </p:grpSpPr>
        <p:sp>
          <p:nvSpPr>
            <p:cNvPr id="84" name="Google Shape;8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 name="Google Shape;86;p11"/>
          <p:cNvGrpSpPr/>
          <p:nvPr/>
        </p:nvGrpSpPr>
        <p:grpSpPr>
          <a:xfrm>
            <a:off x="15378658" y="2402749"/>
            <a:ext cx="560294" cy="560294"/>
            <a:chOff x="0" y="0"/>
            <a:chExt cx="812800" cy="812800"/>
          </a:xfrm>
        </p:grpSpPr>
        <p:sp>
          <p:nvSpPr>
            <p:cNvPr id="87" name="Google Shape;8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11"/>
          <p:cNvGrpSpPr/>
          <p:nvPr/>
        </p:nvGrpSpPr>
        <p:grpSpPr>
          <a:xfrm>
            <a:off x="13929168" y="2656479"/>
            <a:ext cx="351222" cy="351222"/>
            <a:chOff x="0" y="0"/>
            <a:chExt cx="812800" cy="812800"/>
          </a:xfrm>
        </p:grpSpPr>
        <p:sp>
          <p:nvSpPr>
            <p:cNvPr id="90" name="Google Shape;9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 name="Google Shape;92;p11"/>
          <p:cNvGrpSpPr/>
          <p:nvPr/>
        </p:nvGrpSpPr>
        <p:grpSpPr>
          <a:xfrm>
            <a:off x="15721925" y="2848427"/>
            <a:ext cx="217027" cy="217027"/>
            <a:chOff x="0" y="0"/>
            <a:chExt cx="812800" cy="812800"/>
          </a:xfrm>
        </p:grpSpPr>
        <p:sp>
          <p:nvSpPr>
            <p:cNvPr id="93" name="Google Shape;9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 name="Google Shape;95;p11"/>
          <p:cNvGrpSpPr/>
          <p:nvPr/>
        </p:nvGrpSpPr>
        <p:grpSpPr>
          <a:xfrm>
            <a:off x="797931" y="5224268"/>
            <a:ext cx="461538" cy="461538"/>
            <a:chOff x="0" y="0"/>
            <a:chExt cx="812800" cy="812800"/>
          </a:xfrm>
        </p:grpSpPr>
        <p:sp>
          <p:nvSpPr>
            <p:cNvPr id="96" name="Google Shape;9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 name="Google Shape;98;p11"/>
          <p:cNvGrpSpPr/>
          <p:nvPr/>
        </p:nvGrpSpPr>
        <p:grpSpPr>
          <a:xfrm>
            <a:off x="16107733" y="3007701"/>
            <a:ext cx="115506" cy="115506"/>
            <a:chOff x="0" y="0"/>
            <a:chExt cx="812800" cy="812800"/>
          </a:xfrm>
        </p:grpSpPr>
        <p:sp>
          <p:nvSpPr>
            <p:cNvPr id="99" name="Google Shape;9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11"/>
          <p:cNvGrpSpPr/>
          <p:nvPr/>
        </p:nvGrpSpPr>
        <p:grpSpPr>
          <a:xfrm>
            <a:off x="17741301" y="3458091"/>
            <a:ext cx="1093397" cy="1093397"/>
            <a:chOff x="0" y="0"/>
            <a:chExt cx="812800" cy="812800"/>
          </a:xfrm>
        </p:grpSpPr>
        <p:sp>
          <p:nvSpPr>
            <p:cNvPr id="102" name="Google Shape;10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 name="Google Shape;104;p11"/>
          <p:cNvGrpSpPr/>
          <p:nvPr/>
        </p:nvGrpSpPr>
        <p:grpSpPr>
          <a:xfrm>
            <a:off x="13538346" y="-239837"/>
            <a:ext cx="1400475" cy="1400475"/>
            <a:chOff x="0" y="0"/>
            <a:chExt cx="812800" cy="812800"/>
          </a:xfrm>
        </p:grpSpPr>
        <p:sp>
          <p:nvSpPr>
            <p:cNvPr id="105" name="Google Shape;10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 name="Google Shape;107;p11"/>
          <p:cNvGrpSpPr/>
          <p:nvPr/>
        </p:nvGrpSpPr>
        <p:grpSpPr>
          <a:xfrm>
            <a:off x="14938821" y="-524009"/>
            <a:ext cx="984410" cy="984410"/>
            <a:chOff x="0" y="0"/>
            <a:chExt cx="812800" cy="812800"/>
          </a:xfrm>
        </p:grpSpPr>
        <p:sp>
          <p:nvSpPr>
            <p:cNvPr id="108" name="Google Shape;10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11"/>
          <p:cNvGrpSpPr/>
          <p:nvPr/>
        </p:nvGrpSpPr>
        <p:grpSpPr>
          <a:xfrm rot="10800000">
            <a:off x="2006117" y="8635024"/>
            <a:ext cx="2196537" cy="2196537"/>
            <a:chOff x="0" y="0"/>
            <a:chExt cx="812800" cy="812800"/>
          </a:xfrm>
        </p:grpSpPr>
        <p:sp>
          <p:nvSpPr>
            <p:cNvPr id="111" name="Google Shape;11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11"/>
          <p:cNvGrpSpPr/>
          <p:nvPr/>
        </p:nvGrpSpPr>
        <p:grpSpPr>
          <a:xfrm rot="10800000">
            <a:off x="1860049" y="8773122"/>
            <a:ext cx="1113725" cy="1113725"/>
            <a:chOff x="0" y="0"/>
            <a:chExt cx="812800" cy="812800"/>
          </a:xfrm>
        </p:grpSpPr>
        <p:sp>
          <p:nvSpPr>
            <p:cNvPr id="114" name="Google Shape;11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11"/>
          <p:cNvGrpSpPr/>
          <p:nvPr/>
        </p:nvGrpSpPr>
        <p:grpSpPr>
          <a:xfrm rot="10800000">
            <a:off x="-526287" y="8028466"/>
            <a:ext cx="3086100" cy="3086100"/>
            <a:chOff x="0" y="0"/>
            <a:chExt cx="812800" cy="812800"/>
          </a:xfrm>
        </p:grpSpPr>
        <p:sp>
          <p:nvSpPr>
            <p:cNvPr id="117" name="Google Shape;11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11"/>
          <p:cNvGrpSpPr/>
          <p:nvPr/>
        </p:nvGrpSpPr>
        <p:grpSpPr>
          <a:xfrm rot="10800000">
            <a:off x="1560940" y="7923691"/>
            <a:ext cx="1093397" cy="1093397"/>
            <a:chOff x="0" y="0"/>
            <a:chExt cx="812800" cy="812800"/>
          </a:xfrm>
        </p:grpSpPr>
        <p:sp>
          <p:nvSpPr>
            <p:cNvPr id="120" name="Google Shape;12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11"/>
          <p:cNvGrpSpPr/>
          <p:nvPr/>
        </p:nvGrpSpPr>
        <p:grpSpPr>
          <a:xfrm rot="10800000">
            <a:off x="-432517" y="6342458"/>
            <a:ext cx="2292566" cy="2292566"/>
            <a:chOff x="0" y="0"/>
            <a:chExt cx="812800" cy="812800"/>
          </a:xfrm>
        </p:grpSpPr>
        <p:sp>
          <p:nvSpPr>
            <p:cNvPr id="123" name="Google Shape;12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11"/>
          <p:cNvGrpSpPr/>
          <p:nvPr/>
        </p:nvGrpSpPr>
        <p:grpSpPr>
          <a:xfrm rot="10800000">
            <a:off x="2544092" y="7384205"/>
            <a:ext cx="560294" cy="560294"/>
            <a:chOff x="0" y="0"/>
            <a:chExt cx="812800" cy="812800"/>
          </a:xfrm>
        </p:grpSpPr>
        <p:sp>
          <p:nvSpPr>
            <p:cNvPr id="126" name="Google Shape;12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11"/>
          <p:cNvGrpSpPr/>
          <p:nvPr/>
        </p:nvGrpSpPr>
        <p:grpSpPr>
          <a:xfrm rot="10800000">
            <a:off x="2544092" y="7281794"/>
            <a:ext cx="217027" cy="217027"/>
            <a:chOff x="0" y="0"/>
            <a:chExt cx="812800" cy="812800"/>
          </a:xfrm>
        </p:grpSpPr>
        <p:sp>
          <p:nvSpPr>
            <p:cNvPr id="129" name="Google Shape;12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11"/>
          <p:cNvGrpSpPr/>
          <p:nvPr/>
        </p:nvGrpSpPr>
        <p:grpSpPr>
          <a:xfrm rot="10800000">
            <a:off x="2259804" y="7224041"/>
            <a:ext cx="115506" cy="115506"/>
            <a:chOff x="0" y="0"/>
            <a:chExt cx="812800" cy="812800"/>
          </a:xfrm>
        </p:grpSpPr>
        <p:sp>
          <p:nvSpPr>
            <p:cNvPr id="132" name="Google Shape;13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11"/>
          <p:cNvGrpSpPr/>
          <p:nvPr/>
        </p:nvGrpSpPr>
        <p:grpSpPr>
          <a:xfrm rot="10800000">
            <a:off x="-351655" y="5795759"/>
            <a:ext cx="1093397" cy="1093397"/>
            <a:chOff x="0" y="0"/>
            <a:chExt cx="812800" cy="812800"/>
          </a:xfrm>
        </p:grpSpPr>
        <p:sp>
          <p:nvSpPr>
            <p:cNvPr id="135" name="Google Shape;13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11"/>
          <p:cNvGrpSpPr/>
          <p:nvPr/>
        </p:nvGrpSpPr>
        <p:grpSpPr>
          <a:xfrm rot="10800000">
            <a:off x="3544223" y="9186610"/>
            <a:ext cx="1400475" cy="1400475"/>
            <a:chOff x="0" y="0"/>
            <a:chExt cx="812800" cy="812800"/>
          </a:xfrm>
        </p:grpSpPr>
        <p:sp>
          <p:nvSpPr>
            <p:cNvPr id="138" name="Google Shape;13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11"/>
          <p:cNvGrpSpPr/>
          <p:nvPr/>
        </p:nvGrpSpPr>
        <p:grpSpPr>
          <a:xfrm rot="10800000">
            <a:off x="2559813" y="9886847"/>
            <a:ext cx="984410" cy="984410"/>
            <a:chOff x="0" y="0"/>
            <a:chExt cx="812800" cy="812800"/>
          </a:xfrm>
        </p:grpSpPr>
        <p:sp>
          <p:nvSpPr>
            <p:cNvPr id="141" name="Google Shape;14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3" name="Google Shape;143;p11"/>
          <p:cNvSpPr/>
          <p:nvPr/>
        </p:nvSpPr>
        <p:spPr>
          <a:xfrm rot="2977784">
            <a:off x="15632523" y="8018644"/>
            <a:ext cx="612858" cy="612858"/>
          </a:xfrm>
          <a:custGeom>
            <a:rect b="b" l="l" r="r" t="t"/>
            <a:pathLst>
              <a:path extrusionOk="0" h="612858" w="612858">
                <a:moveTo>
                  <a:pt x="0" y="0"/>
                </a:moveTo>
                <a:lnTo>
                  <a:pt x="612858" y="0"/>
                </a:lnTo>
                <a:lnTo>
                  <a:pt x="612858" y="612858"/>
                </a:lnTo>
                <a:lnTo>
                  <a:pt x="0" y="612858"/>
                </a:lnTo>
                <a:lnTo>
                  <a:pt x="0" y="0"/>
                </a:lnTo>
                <a:close/>
              </a:path>
            </a:pathLst>
          </a:custGeom>
          <a:blipFill rotWithShape="1">
            <a:blip r:embed="rId3">
              <a:alphaModFix/>
            </a:blip>
            <a:stretch>
              <a:fillRect b="0" l="0" r="0" t="0"/>
            </a:stretch>
          </a:blipFill>
          <a:ln>
            <a:noFill/>
          </a:ln>
        </p:spPr>
      </p:sp>
      <p:sp>
        <p:nvSpPr>
          <p:cNvPr id="144" name="Google Shape;144;p11"/>
          <p:cNvSpPr/>
          <p:nvPr/>
        </p:nvSpPr>
        <p:spPr>
          <a:xfrm>
            <a:off x="1452187" y="204122"/>
            <a:ext cx="553931" cy="648217"/>
          </a:xfrm>
          <a:custGeom>
            <a:rect b="b" l="l" r="r" t="t"/>
            <a:pathLst>
              <a:path extrusionOk="0" h="648217" w="553931">
                <a:moveTo>
                  <a:pt x="0" y="0"/>
                </a:moveTo>
                <a:lnTo>
                  <a:pt x="553930" y="0"/>
                </a:lnTo>
                <a:lnTo>
                  <a:pt x="553930" y="648217"/>
                </a:lnTo>
                <a:lnTo>
                  <a:pt x="0" y="648217"/>
                </a:lnTo>
                <a:lnTo>
                  <a:pt x="0" y="0"/>
                </a:lnTo>
                <a:close/>
              </a:path>
            </a:pathLst>
          </a:custGeom>
          <a:blipFill rotWithShape="1">
            <a:blip r:embed="rId4">
              <a:alphaModFix/>
            </a:blip>
            <a:stretch>
              <a:fillRect b="0" l="0" r="0" t="0"/>
            </a:stretch>
          </a:blipFill>
          <a:ln>
            <a:noFill/>
          </a:ln>
        </p:spPr>
      </p:sp>
      <p:grpSp>
        <p:nvGrpSpPr>
          <p:cNvPr id="145" name="Google Shape;145;p11"/>
          <p:cNvGrpSpPr/>
          <p:nvPr/>
        </p:nvGrpSpPr>
        <p:grpSpPr>
          <a:xfrm>
            <a:off x="7543257" y="139404"/>
            <a:ext cx="1065614" cy="632993"/>
            <a:chOff x="0" y="-38100"/>
            <a:chExt cx="280655" cy="166714"/>
          </a:xfrm>
        </p:grpSpPr>
        <p:sp>
          <p:nvSpPr>
            <p:cNvPr id="146" name="Google Shape;146;p11"/>
            <p:cNvSpPr/>
            <p:nvPr/>
          </p:nvSpPr>
          <p:spPr>
            <a:xfrm>
              <a:off x="0" y="0"/>
              <a:ext cx="280655" cy="128614"/>
            </a:xfrm>
            <a:custGeom>
              <a:rect b="b" l="l" r="r" t="t"/>
              <a:pathLst>
                <a:path extrusionOk="0" h="128614" w="280655">
                  <a:moveTo>
                    <a:pt x="64307" y="0"/>
                  </a:moveTo>
                  <a:lnTo>
                    <a:pt x="216348" y="0"/>
                  </a:lnTo>
                  <a:cubicBezTo>
                    <a:pt x="251864" y="0"/>
                    <a:pt x="280655" y="28791"/>
                    <a:pt x="280655" y="64307"/>
                  </a:cubicBezTo>
                  <a:lnTo>
                    <a:pt x="280655" y="64307"/>
                  </a:lnTo>
                  <a:cubicBezTo>
                    <a:pt x="280655" y="81362"/>
                    <a:pt x="273880" y="97719"/>
                    <a:pt x="261820" y="109779"/>
                  </a:cubicBezTo>
                  <a:cubicBezTo>
                    <a:pt x="249760" y="121839"/>
                    <a:pt x="233404" y="128614"/>
                    <a:pt x="216348" y="128614"/>
                  </a:cubicBezTo>
                  <a:lnTo>
                    <a:pt x="64307" y="128614"/>
                  </a:lnTo>
                  <a:cubicBezTo>
                    <a:pt x="47252" y="128614"/>
                    <a:pt x="30895" y="121839"/>
                    <a:pt x="18835" y="109779"/>
                  </a:cubicBezTo>
                  <a:cubicBezTo>
                    <a:pt x="6775" y="97719"/>
                    <a:pt x="0" y="81362"/>
                    <a:pt x="0" y="64307"/>
                  </a:cubicBezTo>
                  <a:lnTo>
                    <a:pt x="0" y="64307"/>
                  </a:lnTo>
                  <a:cubicBezTo>
                    <a:pt x="0" y="47252"/>
                    <a:pt x="6775" y="30895"/>
                    <a:pt x="18835" y="18835"/>
                  </a:cubicBezTo>
                  <a:cubicBezTo>
                    <a:pt x="30895" y="6775"/>
                    <a:pt x="47252" y="0"/>
                    <a:pt x="64307"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txBox="1"/>
            <p:nvPr/>
          </p:nvSpPr>
          <p:spPr>
            <a:xfrm>
              <a:off x="0" y="-38100"/>
              <a:ext cx="280655" cy="16671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8" name="Google Shape;148;p11"/>
          <p:cNvSpPr txBox="1"/>
          <p:nvPr/>
        </p:nvSpPr>
        <p:spPr>
          <a:xfrm>
            <a:off x="10604074" y="38535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717F86"/>
                </a:solidFill>
                <a:latin typeface="Open Sans"/>
                <a:ea typeface="Open Sans"/>
                <a:cs typeface="Open Sans"/>
                <a:sym typeface="Open Sans"/>
              </a:rPr>
              <a:t>SERVICE</a:t>
            </a:r>
            <a:endParaRPr/>
          </a:p>
        </p:txBody>
      </p:sp>
      <p:sp>
        <p:nvSpPr>
          <p:cNvPr id="149" name="Google Shape;149;p11"/>
          <p:cNvSpPr txBox="1"/>
          <p:nvPr/>
        </p:nvSpPr>
        <p:spPr>
          <a:xfrm>
            <a:off x="12065476" y="385350"/>
            <a:ext cx="109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717F86"/>
                </a:solidFill>
                <a:latin typeface="Open Sans"/>
                <a:ea typeface="Open Sans"/>
                <a:cs typeface="Open Sans"/>
                <a:sym typeface="Open Sans"/>
              </a:rPr>
              <a:t>CONTACT</a:t>
            </a:r>
            <a:endParaRPr/>
          </a:p>
        </p:txBody>
      </p:sp>
      <p:sp>
        <p:nvSpPr>
          <p:cNvPr id="150" name="Google Shape;150;p11"/>
          <p:cNvSpPr txBox="1"/>
          <p:nvPr/>
        </p:nvSpPr>
        <p:spPr>
          <a:xfrm>
            <a:off x="9229604" y="385356"/>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717F86"/>
                </a:solidFill>
                <a:latin typeface="Open Sans"/>
                <a:ea typeface="Open Sans"/>
                <a:cs typeface="Open Sans"/>
                <a:sym typeface="Open Sans"/>
              </a:rPr>
              <a:t>ABOUT</a:t>
            </a:r>
            <a:endParaRPr/>
          </a:p>
        </p:txBody>
      </p:sp>
      <p:sp>
        <p:nvSpPr>
          <p:cNvPr id="151" name="Google Shape;151;p11"/>
          <p:cNvSpPr txBox="1"/>
          <p:nvPr/>
        </p:nvSpPr>
        <p:spPr>
          <a:xfrm>
            <a:off x="7784212" y="385356"/>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EFCF1"/>
                </a:solidFill>
                <a:latin typeface="Open Sans"/>
                <a:ea typeface="Open Sans"/>
                <a:cs typeface="Open Sans"/>
                <a:sym typeface="Open Sans"/>
              </a:rPr>
              <a:t>HOME</a:t>
            </a:r>
            <a:endParaRPr/>
          </a:p>
        </p:txBody>
      </p:sp>
      <p:sp>
        <p:nvSpPr>
          <p:cNvPr id="152" name="Google Shape;152;p11"/>
          <p:cNvSpPr txBox="1"/>
          <p:nvPr/>
        </p:nvSpPr>
        <p:spPr>
          <a:xfrm>
            <a:off x="2212330" y="385350"/>
            <a:ext cx="864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717F86"/>
                </a:solidFill>
                <a:latin typeface="Open Sans"/>
                <a:ea typeface="Open Sans"/>
                <a:cs typeface="Open Sans"/>
                <a:sym typeface="Open Sans"/>
              </a:rPr>
              <a:t>LOGO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685" name="Shape 685"/>
        <p:cNvGrpSpPr/>
        <p:nvPr/>
      </p:nvGrpSpPr>
      <p:grpSpPr>
        <a:xfrm>
          <a:off x="0" y="0"/>
          <a:ext cx="0" cy="0"/>
          <a:chOff x="0" y="0"/>
          <a:chExt cx="0" cy="0"/>
        </a:xfrm>
      </p:grpSpPr>
      <p:sp>
        <p:nvSpPr>
          <p:cNvPr id="686" name="Google Shape;686;p20"/>
          <p:cNvSpPr/>
          <p:nvPr/>
        </p:nvSpPr>
        <p:spPr>
          <a:xfrm rot="2977784">
            <a:off x="16589741" y="8753499"/>
            <a:ext cx="1046562" cy="1046562"/>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3">
              <a:alphaModFix/>
            </a:blip>
            <a:stretch>
              <a:fillRect b="0" l="0" r="0" t="0"/>
            </a:stretch>
          </a:blipFill>
          <a:ln>
            <a:noFill/>
          </a:ln>
        </p:spPr>
      </p:sp>
      <p:sp>
        <p:nvSpPr>
          <p:cNvPr id="687" name="Google Shape;687;p20"/>
          <p:cNvSpPr/>
          <p:nvPr/>
        </p:nvSpPr>
        <p:spPr>
          <a:xfrm>
            <a:off x="13369734" y="5368734"/>
            <a:ext cx="3889566" cy="3889566"/>
          </a:xfrm>
          <a:custGeom>
            <a:rect b="b" l="l" r="r" t="t"/>
            <a:pathLst>
              <a:path extrusionOk="0" h="3331210" w="3331210">
                <a:moveTo>
                  <a:pt x="0" y="0"/>
                </a:moveTo>
                <a:lnTo>
                  <a:pt x="3331210" y="0"/>
                </a:lnTo>
                <a:cubicBezTo>
                  <a:pt x="3331210" y="1840230"/>
                  <a:pt x="1840230" y="3331210"/>
                  <a:pt x="0" y="3331210"/>
                </a:cubicBezTo>
                <a:lnTo>
                  <a:pt x="0" y="0"/>
                </a:lnTo>
                <a:close/>
              </a:path>
            </a:pathLst>
          </a:custGeom>
          <a:solidFill>
            <a:srgbClr val="BCBE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0"/>
          <p:cNvSpPr/>
          <p:nvPr/>
        </p:nvSpPr>
        <p:spPr>
          <a:xfrm rot="10800000">
            <a:off x="1028700" y="1028700"/>
            <a:ext cx="3889566" cy="3889566"/>
          </a:xfrm>
          <a:custGeom>
            <a:rect b="b" l="l" r="r" t="t"/>
            <a:pathLst>
              <a:path extrusionOk="0" h="3331210" w="3331210">
                <a:moveTo>
                  <a:pt x="0" y="0"/>
                </a:moveTo>
                <a:lnTo>
                  <a:pt x="3331210" y="0"/>
                </a:lnTo>
                <a:cubicBezTo>
                  <a:pt x="3331210" y="1840230"/>
                  <a:pt x="1840230" y="3331210"/>
                  <a:pt x="0" y="3331210"/>
                </a:cubicBezTo>
                <a:lnTo>
                  <a:pt x="0" y="0"/>
                </a:ln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0"/>
          <p:cNvSpPr/>
          <p:nvPr/>
        </p:nvSpPr>
        <p:spPr>
          <a:xfrm rot="5400000">
            <a:off x="1028700" y="5387214"/>
            <a:ext cx="3889566" cy="3889566"/>
          </a:xfrm>
          <a:custGeom>
            <a:rect b="b" l="l" r="r" t="t"/>
            <a:pathLst>
              <a:path extrusionOk="0" h="3331210" w="3331210">
                <a:moveTo>
                  <a:pt x="0" y="0"/>
                </a:moveTo>
                <a:lnTo>
                  <a:pt x="3331210" y="0"/>
                </a:lnTo>
                <a:cubicBezTo>
                  <a:pt x="3331210" y="1840230"/>
                  <a:pt x="1840230" y="3331210"/>
                  <a:pt x="0" y="3331210"/>
                </a:cubicBezTo>
                <a:lnTo>
                  <a:pt x="0" y="0"/>
                </a:ln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0"/>
          <p:cNvSpPr/>
          <p:nvPr/>
        </p:nvSpPr>
        <p:spPr>
          <a:xfrm rot="-5400000">
            <a:off x="13369734" y="1028700"/>
            <a:ext cx="3889566" cy="3889566"/>
          </a:xfrm>
          <a:custGeom>
            <a:rect b="b" l="l" r="r" t="t"/>
            <a:pathLst>
              <a:path extrusionOk="0" h="3331210" w="3331210">
                <a:moveTo>
                  <a:pt x="0" y="0"/>
                </a:moveTo>
                <a:lnTo>
                  <a:pt x="3331210" y="0"/>
                </a:lnTo>
                <a:cubicBezTo>
                  <a:pt x="3331210" y="1840230"/>
                  <a:pt x="1840230" y="3331210"/>
                  <a:pt x="0" y="3331210"/>
                </a:cubicBezTo>
                <a:lnTo>
                  <a:pt x="0" y="0"/>
                </a:ln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1" name="Google Shape;691;p20"/>
          <p:cNvGrpSpPr/>
          <p:nvPr/>
        </p:nvGrpSpPr>
        <p:grpSpPr>
          <a:xfrm>
            <a:off x="4887305" y="884039"/>
            <a:ext cx="4256695" cy="1533407"/>
            <a:chOff x="0" y="-38100"/>
            <a:chExt cx="1121105" cy="403860"/>
          </a:xfrm>
        </p:grpSpPr>
        <p:sp>
          <p:nvSpPr>
            <p:cNvPr id="692" name="Google Shape;692;p20"/>
            <p:cNvSpPr/>
            <p:nvPr/>
          </p:nvSpPr>
          <p:spPr>
            <a:xfrm>
              <a:off x="0" y="0"/>
              <a:ext cx="1121105" cy="365760"/>
            </a:xfrm>
            <a:custGeom>
              <a:rect b="b" l="l" r="r" t="t"/>
              <a:pathLst>
                <a:path extrusionOk="0" h="365760" w="1121105">
                  <a:moveTo>
                    <a:pt x="0" y="0"/>
                  </a:moveTo>
                  <a:lnTo>
                    <a:pt x="1121105" y="0"/>
                  </a:lnTo>
                  <a:lnTo>
                    <a:pt x="1121105" y="365760"/>
                  </a:lnTo>
                  <a:lnTo>
                    <a:pt x="0" y="365760"/>
                  </a:lnTo>
                  <a:close/>
                </a:path>
              </a:pathLst>
            </a:custGeom>
            <a:solidFill>
              <a:srgbClr val="63928F"/>
            </a:solidFill>
            <a:ln>
              <a:noFill/>
            </a:ln>
          </p:spPr>
        </p:sp>
        <p:sp>
          <p:nvSpPr>
            <p:cNvPr id="693" name="Google Shape;693;p20"/>
            <p:cNvSpPr txBox="1"/>
            <p:nvPr/>
          </p:nvSpPr>
          <p:spPr>
            <a:xfrm>
              <a:off x="0" y="-38100"/>
              <a:ext cx="1121105" cy="4038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4" name="Google Shape;694;p20"/>
          <p:cNvGrpSpPr/>
          <p:nvPr/>
        </p:nvGrpSpPr>
        <p:grpSpPr>
          <a:xfrm>
            <a:off x="9144000" y="884039"/>
            <a:ext cx="4256695" cy="1533407"/>
            <a:chOff x="0" y="-38100"/>
            <a:chExt cx="1121105" cy="403860"/>
          </a:xfrm>
        </p:grpSpPr>
        <p:sp>
          <p:nvSpPr>
            <p:cNvPr id="695" name="Google Shape;695;p20"/>
            <p:cNvSpPr/>
            <p:nvPr/>
          </p:nvSpPr>
          <p:spPr>
            <a:xfrm>
              <a:off x="0" y="0"/>
              <a:ext cx="1121105" cy="365760"/>
            </a:xfrm>
            <a:custGeom>
              <a:rect b="b" l="l" r="r" t="t"/>
              <a:pathLst>
                <a:path extrusionOk="0" h="365760" w="1121105">
                  <a:moveTo>
                    <a:pt x="0" y="0"/>
                  </a:moveTo>
                  <a:lnTo>
                    <a:pt x="1121105" y="0"/>
                  </a:lnTo>
                  <a:lnTo>
                    <a:pt x="1121105" y="365760"/>
                  </a:lnTo>
                  <a:lnTo>
                    <a:pt x="0" y="365760"/>
                  </a:lnTo>
                  <a:close/>
                </a:path>
              </a:pathLst>
            </a:custGeom>
            <a:solidFill>
              <a:srgbClr val="D65C55"/>
            </a:solidFill>
            <a:ln>
              <a:noFill/>
            </a:ln>
          </p:spPr>
        </p:sp>
        <p:sp>
          <p:nvSpPr>
            <p:cNvPr id="696" name="Google Shape;696;p20"/>
            <p:cNvSpPr txBox="1"/>
            <p:nvPr/>
          </p:nvSpPr>
          <p:spPr>
            <a:xfrm>
              <a:off x="0" y="-38100"/>
              <a:ext cx="1121105" cy="4038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7" name="Google Shape;697;p20"/>
          <p:cNvGrpSpPr/>
          <p:nvPr/>
        </p:nvGrpSpPr>
        <p:grpSpPr>
          <a:xfrm>
            <a:off x="4887305" y="5242553"/>
            <a:ext cx="4256695" cy="1533407"/>
            <a:chOff x="0" y="-38100"/>
            <a:chExt cx="1121105" cy="403860"/>
          </a:xfrm>
        </p:grpSpPr>
        <p:sp>
          <p:nvSpPr>
            <p:cNvPr id="698" name="Google Shape;698;p20"/>
            <p:cNvSpPr/>
            <p:nvPr/>
          </p:nvSpPr>
          <p:spPr>
            <a:xfrm>
              <a:off x="0" y="0"/>
              <a:ext cx="1121105" cy="365760"/>
            </a:xfrm>
            <a:custGeom>
              <a:rect b="b" l="l" r="r" t="t"/>
              <a:pathLst>
                <a:path extrusionOk="0" h="365760" w="1121105">
                  <a:moveTo>
                    <a:pt x="0" y="0"/>
                  </a:moveTo>
                  <a:lnTo>
                    <a:pt x="1121105" y="0"/>
                  </a:lnTo>
                  <a:lnTo>
                    <a:pt x="1121105" y="365760"/>
                  </a:lnTo>
                  <a:lnTo>
                    <a:pt x="0" y="365760"/>
                  </a:lnTo>
                  <a:close/>
                </a:path>
              </a:pathLst>
            </a:custGeom>
            <a:solidFill>
              <a:srgbClr val="EBBA3E"/>
            </a:solidFill>
            <a:ln>
              <a:noFill/>
            </a:ln>
          </p:spPr>
        </p:sp>
        <p:sp>
          <p:nvSpPr>
            <p:cNvPr id="699" name="Google Shape;699;p20"/>
            <p:cNvSpPr txBox="1"/>
            <p:nvPr/>
          </p:nvSpPr>
          <p:spPr>
            <a:xfrm>
              <a:off x="0" y="-38100"/>
              <a:ext cx="1121105" cy="4038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0" name="Google Shape;700;p20"/>
          <p:cNvGrpSpPr/>
          <p:nvPr/>
        </p:nvGrpSpPr>
        <p:grpSpPr>
          <a:xfrm>
            <a:off x="9144000" y="5242553"/>
            <a:ext cx="4256695" cy="1533407"/>
            <a:chOff x="0" y="-38100"/>
            <a:chExt cx="1121105" cy="403860"/>
          </a:xfrm>
        </p:grpSpPr>
        <p:sp>
          <p:nvSpPr>
            <p:cNvPr id="701" name="Google Shape;701;p20"/>
            <p:cNvSpPr/>
            <p:nvPr/>
          </p:nvSpPr>
          <p:spPr>
            <a:xfrm>
              <a:off x="0" y="0"/>
              <a:ext cx="1121105" cy="365760"/>
            </a:xfrm>
            <a:custGeom>
              <a:rect b="b" l="l" r="r" t="t"/>
              <a:pathLst>
                <a:path extrusionOk="0" h="365760" w="1121105">
                  <a:moveTo>
                    <a:pt x="0" y="0"/>
                  </a:moveTo>
                  <a:lnTo>
                    <a:pt x="1121105" y="0"/>
                  </a:lnTo>
                  <a:lnTo>
                    <a:pt x="1121105" y="365760"/>
                  </a:lnTo>
                  <a:lnTo>
                    <a:pt x="0" y="365760"/>
                  </a:lnTo>
                  <a:close/>
                </a:path>
              </a:pathLst>
            </a:custGeom>
            <a:solidFill>
              <a:srgbClr val="BCBEBF"/>
            </a:solidFill>
            <a:ln>
              <a:noFill/>
            </a:ln>
          </p:spPr>
        </p:sp>
        <p:sp>
          <p:nvSpPr>
            <p:cNvPr id="702" name="Google Shape;702;p20"/>
            <p:cNvSpPr txBox="1"/>
            <p:nvPr/>
          </p:nvSpPr>
          <p:spPr>
            <a:xfrm>
              <a:off x="0" y="-38100"/>
              <a:ext cx="1121105" cy="4038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3" name="Google Shape;703;p20"/>
          <p:cNvSpPr txBox="1"/>
          <p:nvPr/>
        </p:nvSpPr>
        <p:spPr>
          <a:xfrm>
            <a:off x="2749912" y="2407921"/>
            <a:ext cx="1122772" cy="19907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13042" u="none" cap="none" strike="noStrike">
                <a:solidFill>
                  <a:srgbClr val="FEFCF1"/>
                </a:solidFill>
                <a:latin typeface="Archivo Black"/>
                <a:ea typeface="Archivo Black"/>
                <a:cs typeface="Archivo Black"/>
                <a:sym typeface="Archivo Black"/>
              </a:rPr>
              <a:t>S</a:t>
            </a:r>
            <a:endParaRPr/>
          </a:p>
        </p:txBody>
      </p:sp>
      <p:sp>
        <p:nvSpPr>
          <p:cNvPr id="704" name="Google Shape;704;p20"/>
          <p:cNvSpPr txBox="1"/>
          <p:nvPr/>
        </p:nvSpPr>
        <p:spPr>
          <a:xfrm>
            <a:off x="14419870" y="2407921"/>
            <a:ext cx="1312283" cy="19907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13042" u="none" cap="none" strike="noStrike">
                <a:solidFill>
                  <a:srgbClr val="FEFCF1"/>
                </a:solidFill>
                <a:latin typeface="Archivo Black"/>
                <a:ea typeface="Archivo Black"/>
                <a:cs typeface="Archivo Black"/>
                <a:sym typeface="Archivo Black"/>
              </a:rPr>
              <a:t>W</a:t>
            </a:r>
            <a:endParaRPr/>
          </a:p>
        </p:txBody>
      </p:sp>
      <p:sp>
        <p:nvSpPr>
          <p:cNvPr id="705" name="Google Shape;705;p20"/>
          <p:cNvSpPr txBox="1"/>
          <p:nvPr/>
        </p:nvSpPr>
        <p:spPr>
          <a:xfrm>
            <a:off x="2655156" y="6007891"/>
            <a:ext cx="1312283" cy="19907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13042" u="none" cap="none" strike="noStrike">
                <a:solidFill>
                  <a:srgbClr val="FEFCF1"/>
                </a:solidFill>
                <a:latin typeface="Archivo Black"/>
                <a:ea typeface="Archivo Black"/>
                <a:cs typeface="Archivo Black"/>
                <a:sym typeface="Archivo Black"/>
              </a:rPr>
              <a:t>O</a:t>
            </a:r>
            <a:endParaRPr/>
          </a:p>
        </p:txBody>
      </p:sp>
      <p:sp>
        <p:nvSpPr>
          <p:cNvPr id="706" name="Google Shape;706;p20"/>
          <p:cNvSpPr txBox="1"/>
          <p:nvPr/>
        </p:nvSpPr>
        <p:spPr>
          <a:xfrm>
            <a:off x="14658376" y="6007891"/>
            <a:ext cx="1312283" cy="19907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13042" u="none" cap="none" strike="noStrike">
                <a:solidFill>
                  <a:srgbClr val="FEFCF1"/>
                </a:solidFill>
                <a:latin typeface="Archivo Black"/>
                <a:ea typeface="Archivo Black"/>
                <a:cs typeface="Archivo Black"/>
                <a:sym typeface="Archivo Black"/>
              </a:rPr>
              <a:t>T</a:t>
            </a:r>
            <a:endParaRPr/>
          </a:p>
        </p:txBody>
      </p:sp>
      <p:sp>
        <p:nvSpPr>
          <p:cNvPr id="707" name="Google Shape;707;p20"/>
          <p:cNvSpPr txBox="1"/>
          <p:nvPr/>
        </p:nvSpPr>
        <p:spPr>
          <a:xfrm>
            <a:off x="5086232" y="1578922"/>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EFCF1"/>
                </a:solidFill>
                <a:latin typeface="Archivo Black"/>
                <a:ea typeface="Archivo Black"/>
                <a:cs typeface="Archivo Black"/>
                <a:sym typeface="Archivo Black"/>
              </a:rPr>
              <a:t>STRENGTHS</a:t>
            </a:r>
            <a:endParaRPr/>
          </a:p>
        </p:txBody>
      </p:sp>
      <p:sp>
        <p:nvSpPr>
          <p:cNvPr id="708" name="Google Shape;708;p20"/>
          <p:cNvSpPr txBox="1"/>
          <p:nvPr/>
        </p:nvSpPr>
        <p:spPr>
          <a:xfrm>
            <a:off x="5086232" y="5828222"/>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EFCF1"/>
                </a:solidFill>
                <a:latin typeface="Archivo Black"/>
                <a:ea typeface="Archivo Black"/>
                <a:cs typeface="Archivo Black"/>
                <a:sym typeface="Archivo Black"/>
              </a:rPr>
              <a:t>OPPORTUNITIES</a:t>
            </a:r>
            <a:endParaRPr/>
          </a:p>
        </p:txBody>
      </p:sp>
      <p:sp>
        <p:nvSpPr>
          <p:cNvPr id="709" name="Google Shape;709;p20"/>
          <p:cNvSpPr txBox="1"/>
          <p:nvPr/>
        </p:nvSpPr>
        <p:spPr>
          <a:xfrm>
            <a:off x="10046584" y="1578922"/>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EFCF1"/>
                </a:solidFill>
                <a:latin typeface="Archivo Black"/>
                <a:ea typeface="Archivo Black"/>
                <a:cs typeface="Archivo Black"/>
                <a:sym typeface="Archivo Black"/>
              </a:rPr>
              <a:t>WEAKNESSES</a:t>
            </a:r>
            <a:endParaRPr/>
          </a:p>
        </p:txBody>
      </p:sp>
      <p:sp>
        <p:nvSpPr>
          <p:cNvPr id="710" name="Google Shape;710;p20"/>
          <p:cNvSpPr txBox="1"/>
          <p:nvPr/>
        </p:nvSpPr>
        <p:spPr>
          <a:xfrm>
            <a:off x="10046584" y="5828222"/>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EFCF1"/>
                </a:solidFill>
                <a:latin typeface="Archivo Black"/>
                <a:ea typeface="Archivo Black"/>
                <a:cs typeface="Archivo Black"/>
                <a:sym typeface="Archivo Black"/>
              </a:rPr>
              <a:t>THREATS</a:t>
            </a:r>
            <a:endParaRPr/>
          </a:p>
        </p:txBody>
      </p:sp>
      <p:sp>
        <p:nvSpPr>
          <p:cNvPr id="711" name="Google Shape;711;p20"/>
          <p:cNvSpPr txBox="1"/>
          <p:nvPr/>
        </p:nvSpPr>
        <p:spPr>
          <a:xfrm>
            <a:off x="5080276" y="2606040"/>
            <a:ext cx="3870752" cy="2537460"/>
          </a:xfrm>
          <a:prstGeom prst="rect">
            <a:avLst/>
          </a:prstGeom>
          <a:noFill/>
          <a:ln>
            <a:noFill/>
          </a:ln>
        </p:spPr>
        <p:txBody>
          <a:bodyPr anchorCtr="0" anchor="t" bIns="0" lIns="0" spcFirstLastPara="1" rIns="0" wrap="square" tIns="0">
            <a:spAutoFit/>
          </a:bodyPr>
          <a:lstStyle/>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Open Sans"/>
                <a:ea typeface="Open Sans"/>
                <a:cs typeface="Open Sans"/>
                <a:sym typeface="Open Sans"/>
              </a:rPr>
              <a:t>What are you doing well? </a:t>
            </a:r>
            <a:endParaRPr/>
          </a:p>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Open Sans"/>
                <a:ea typeface="Open Sans"/>
                <a:cs typeface="Open Sans"/>
                <a:sym typeface="Open Sans"/>
              </a:rPr>
              <a:t>What sets you apart? What are your good qualities?</a:t>
            </a:r>
            <a:endParaRPr/>
          </a:p>
          <a:p>
            <a:pPr indent="0" lvl="0" marL="0" marR="0" rtl="0" algn="l">
              <a:lnSpc>
                <a:spcPct val="140016"/>
              </a:lnSpc>
              <a:spcBef>
                <a:spcPts val="0"/>
              </a:spcBef>
              <a:spcAft>
                <a:spcPts val="0"/>
              </a:spcAft>
              <a:buNone/>
            </a:pPr>
            <a:r>
              <a:t/>
            </a:r>
            <a:endParaRPr b="0" i="0" sz="2399" u="none" cap="none" strike="noStrike">
              <a:solidFill>
                <a:srgbClr val="000000"/>
              </a:solidFill>
              <a:latin typeface="Open Sans"/>
              <a:ea typeface="Open Sans"/>
              <a:cs typeface="Open Sans"/>
              <a:sym typeface="Open Sans"/>
            </a:endParaRPr>
          </a:p>
        </p:txBody>
      </p:sp>
      <p:sp>
        <p:nvSpPr>
          <p:cNvPr id="712" name="Google Shape;712;p20"/>
          <p:cNvSpPr txBox="1"/>
          <p:nvPr/>
        </p:nvSpPr>
        <p:spPr>
          <a:xfrm>
            <a:off x="4931835" y="6985510"/>
            <a:ext cx="4212165" cy="2537460"/>
          </a:xfrm>
          <a:prstGeom prst="rect">
            <a:avLst/>
          </a:prstGeom>
          <a:noFill/>
          <a:ln>
            <a:noFill/>
          </a:ln>
        </p:spPr>
        <p:txBody>
          <a:bodyPr anchorCtr="0" anchor="t" bIns="0" lIns="0" spcFirstLastPara="1" rIns="0" wrap="square" tIns="0">
            <a:spAutoFit/>
          </a:bodyPr>
          <a:lstStyle/>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Open Sans"/>
                <a:ea typeface="Open Sans"/>
                <a:cs typeface="Open Sans"/>
                <a:sym typeface="Open Sans"/>
              </a:rPr>
              <a:t>Where do you need to improve? </a:t>
            </a:r>
            <a:endParaRPr/>
          </a:p>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Open Sans"/>
                <a:ea typeface="Open Sans"/>
                <a:cs typeface="Open Sans"/>
                <a:sym typeface="Open Sans"/>
              </a:rPr>
              <a:t>Are resources adequate? What do others do better than you?</a:t>
            </a:r>
            <a:endParaRPr/>
          </a:p>
          <a:p>
            <a:pPr indent="0" lvl="0" marL="0" marR="0" rtl="0" algn="l">
              <a:lnSpc>
                <a:spcPct val="140016"/>
              </a:lnSpc>
              <a:spcBef>
                <a:spcPts val="0"/>
              </a:spcBef>
              <a:spcAft>
                <a:spcPts val="0"/>
              </a:spcAft>
              <a:buNone/>
            </a:pPr>
            <a:r>
              <a:t/>
            </a:r>
            <a:endParaRPr b="0" i="0" sz="2399" u="none" cap="none" strike="noStrike">
              <a:solidFill>
                <a:srgbClr val="000000"/>
              </a:solidFill>
              <a:latin typeface="Open Sans"/>
              <a:ea typeface="Open Sans"/>
              <a:cs typeface="Open Sans"/>
              <a:sym typeface="Open Sans"/>
            </a:endParaRPr>
          </a:p>
        </p:txBody>
      </p:sp>
      <p:sp>
        <p:nvSpPr>
          <p:cNvPr id="713" name="Google Shape;713;p20"/>
          <p:cNvSpPr txBox="1"/>
          <p:nvPr/>
        </p:nvSpPr>
        <p:spPr>
          <a:xfrm>
            <a:off x="9750073" y="2606040"/>
            <a:ext cx="3380501" cy="2537460"/>
          </a:xfrm>
          <a:prstGeom prst="rect">
            <a:avLst/>
          </a:prstGeom>
          <a:noFill/>
          <a:ln>
            <a:noFill/>
          </a:ln>
        </p:spPr>
        <p:txBody>
          <a:bodyPr anchorCtr="0" anchor="t" bIns="0" lIns="0" spcFirstLastPara="1" rIns="0" wrap="square" tIns="0">
            <a:spAutoFit/>
          </a:bodyPr>
          <a:lstStyle/>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Open Sans"/>
                <a:ea typeface="Open Sans"/>
                <a:cs typeface="Open Sans"/>
                <a:sym typeface="Open Sans"/>
              </a:rPr>
              <a:t>What are your goals? </a:t>
            </a:r>
            <a:endParaRPr/>
          </a:p>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Open Sans"/>
                <a:ea typeface="Open Sans"/>
                <a:cs typeface="Open Sans"/>
                <a:sym typeface="Open Sans"/>
              </a:rPr>
              <a:t>Are demands shifting? How can it be improved?</a:t>
            </a:r>
            <a:endParaRPr/>
          </a:p>
          <a:p>
            <a:pPr indent="0" lvl="0" marL="0" marR="0" rtl="0" algn="l">
              <a:lnSpc>
                <a:spcPct val="140016"/>
              </a:lnSpc>
              <a:spcBef>
                <a:spcPts val="0"/>
              </a:spcBef>
              <a:spcAft>
                <a:spcPts val="0"/>
              </a:spcAft>
              <a:buNone/>
            </a:pPr>
            <a:r>
              <a:t/>
            </a:r>
            <a:endParaRPr b="0" i="0" sz="2399" u="none" cap="none" strike="noStrike">
              <a:solidFill>
                <a:srgbClr val="000000"/>
              </a:solidFill>
              <a:latin typeface="Open Sans"/>
              <a:ea typeface="Open Sans"/>
              <a:cs typeface="Open Sans"/>
              <a:sym typeface="Open Sans"/>
            </a:endParaRPr>
          </a:p>
        </p:txBody>
      </p:sp>
      <p:sp>
        <p:nvSpPr>
          <p:cNvPr id="714" name="Google Shape;714;p20"/>
          <p:cNvSpPr txBox="1"/>
          <p:nvPr/>
        </p:nvSpPr>
        <p:spPr>
          <a:xfrm>
            <a:off x="9601632" y="6985510"/>
            <a:ext cx="3768103" cy="2537460"/>
          </a:xfrm>
          <a:prstGeom prst="rect">
            <a:avLst/>
          </a:prstGeom>
          <a:noFill/>
          <a:ln>
            <a:noFill/>
          </a:ln>
        </p:spPr>
        <p:txBody>
          <a:bodyPr anchorCtr="0" anchor="t" bIns="0" lIns="0" spcFirstLastPara="1" rIns="0" wrap="square" tIns="0">
            <a:spAutoFit/>
          </a:bodyPr>
          <a:lstStyle/>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Open Sans"/>
                <a:ea typeface="Open Sans"/>
                <a:cs typeface="Open Sans"/>
                <a:sym typeface="Open Sans"/>
              </a:rPr>
              <a:t>What are the blockers you're facing? </a:t>
            </a:r>
            <a:endParaRPr/>
          </a:p>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Open Sans"/>
                <a:ea typeface="Open Sans"/>
                <a:cs typeface="Open Sans"/>
                <a:sym typeface="Open Sans"/>
              </a:rPr>
              <a:t>What are factors outside of your control?</a:t>
            </a:r>
            <a:endParaRPr/>
          </a:p>
          <a:p>
            <a:pPr indent="0" lvl="0" marL="0" marR="0" rtl="0" algn="l">
              <a:lnSpc>
                <a:spcPct val="140016"/>
              </a:lnSpc>
              <a:spcBef>
                <a:spcPts val="0"/>
              </a:spcBef>
              <a:spcAft>
                <a:spcPts val="0"/>
              </a:spcAft>
              <a:buNone/>
            </a:pPr>
            <a:r>
              <a:t/>
            </a:r>
            <a:endParaRPr b="0" i="0" sz="2399" u="none" cap="none" strike="noStrike">
              <a:solidFill>
                <a:srgbClr val="000000"/>
              </a:solidFill>
              <a:latin typeface="Open Sans"/>
              <a:ea typeface="Open Sans"/>
              <a:cs typeface="Open Sans"/>
              <a:sym typeface="Open Sans"/>
            </a:endParaRPr>
          </a:p>
        </p:txBody>
      </p:sp>
      <p:grpSp>
        <p:nvGrpSpPr>
          <p:cNvPr id="715" name="Google Shape;715;p20"/>
          <p:cNvGrpSpPr/>
          <p:nvPr/>
        </p:nvGrpSpPr>
        <p:grpSpPr>
          <a:xfrm>
            <a:off x="771060" y="8273290"/>
            <a:ext cx="400903" cy="400903"/>
            <a:chOff x="0" y="0"/>
            <a:chExt cx="812800" cy="812800"/>
          </a:xfrm>
        </p:grpSpPr>
        <p:sp>
          <p:nvSpPr>
            <p:cNvPr id="716" name="Google Shape;71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8" name="Google Shape;718;p20"/>
          <p:cNvGrpSpPr/>
          <p:nvPr/>
        </p:nvGrpSpPr>
        <p:grpSpPr>
          <a:xfrm>
            <a:off x="3311298" y="10150698"/>
            <a:ext cx="272604" cy="272604"/>
            <a:chOff x="0" y="0"/>
            <a:chExt cx="812800" cy="812800"/>
          </a:xfrm>
        </p:grpSpPr>
        <p:sp>
          <p:nvSpPr>
            <p:cNvPr id="719" name="Google Shape;71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1" name="Google Shape;721;p20"/>
          <p:cNvGrpSpPr/>
          <p:nvPr/>
        </p:nvGrpSpPr>
        <p:grpSpPr>
          <a:xfrm>
            <a:off x="771060" y="2961611"/>
            <a:ext cx="257640" cy="257640"/>
            <a:chOff x="0" y="0"/>
            <a:chExt cx="812800" cy="812800"/>
          </a:xfrm>
        </p:grpSpPr>
        <p:sp>
          <p:nvSpPr>
            <p:cNvPr id="722" name="Google Shape;72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4" name="Google Shape;724;p20"/>
          <p:cNvGrpSpPr/>
          <p:nvPr/>
        </p:nvGrpSpPr>
        <p:grpSpPr>
          <a:xfrm>
            <a:off x="2231409" y="1164700"/>
            <a:ext cx="423747" cy="423747"/>
            <a:chOff x="0" y="0"/>
            <a:chExt cx="812800" cy="812800"/>
          </a:xfrm>
        </p:grpSpPr>
        <p:sp>
          <p:nvSpPr>
            <p:cNvPr id="725" name="Google Shape;72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7" name="Google Shape;727;p20"/>
          <p:cNvGrpSpPr/>
          <p:nvPr/>
        </p:nvGrpSpPr>
        <p:grpSpPr>
          <a:xfrm>
            <a:off x="17259300" y="2644140"/>
            <a:ext cx="482373" cy="482373"/>
            <a:chOff x="0" y="0"/>
            <a:chExt cx="812800" cy="812800"/>
          </a:xfrm>
        </p:grpSpPr>
        <p:sp>
          <p:nvSpPr>
            <p:cNvPr id="728" name="Google Shape;72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0" name="Google Shape;730;p20"/>
          <p:cNvGrpSpPr/>
          <p:nvPr/>
        </p:nvGrpSpPr>
        <p:grpSpPr>
          <a:xfrm>
            <a:off x="14754878" y="482393"/>
            <a:ext cx="279819" cy="279819"/>
            <a:chOff x="0" y="0"/>
            <a:chExt cx="812800" cy="812800"/>
          </a:xfrm>
        </p:grpSpPr>
        <p:sp>
          <p:nvSpPr>
            <p:cNvPr id="731" name="Google Shape;73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3" name="Google Shape;733;p20"/>
          <p:cNvGrpSpPr/>
          <p:nvPr/>
        </p:nvGrpSpPr>
        <p:grpSpPr>
          <a:xfrm>
            <a:off x="15387976" y="8914123"/>
            <a:ext cx="688355" cy="688355"/>
            <a:chOff x="0" y="0"/>
            <a:chExt cx="812800" cy="812800"/>
          </a:xfrm>
        </p:grpSpPr>
        <p:sp>
          <p:nvSpPr>
            <p:cNvPr id="734" name="Google Shape;73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6" name="Google Shape;736;p20"/>
          <p:cNvGrpSpPr/>
          <p:nvPr/>
        </p:nvGrpSpPr>
        <p:grpSpPr>
          <a:xfrm>
            <a:off x="17256534" y="7569365"/>
            <a:ext cx="243953" cy="243953"/>
            <a:chOff x="0" y="0"/>
            <a:chExt cx="812800" cy="812800"/>
          </a:xfrm>
        </p:grpSpPr>
        <p:sp>
          <p:nvSpPr>
            <p:cNvPr id="737" name="Google Shape;73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742" name="Shape 742"/>
        <p:cNvGrpSpPr/>
        <p:nvPr/>
      </p:nvGrpSpPr>
      <p:grpSpPr>
        <a:xfrm>
          <a:off x="0" y="0"/>
          <a:ext cx="0" cy="0"/>
          <a:chOff x="0" y="0"/>
          <a:chExt cx="0" cy="0"/>
        </a:xfrm>
      </p:grpSpPr>
      <p:grpSp>
        <p:nvGrpSpPr>
          <p:cNvPr id="743" name="Google Shape;743;p21"/>
          <p:cNvGrpSpPr/>
          <p:nvPr/>
        </p:nvGrpSpPr>
        <p:grpSpPr>
          <a:xfrm>
            <a:off x="494659" y="578402"/>
            <a:ext cx="17298683" cy="8985534"/>
            <a:chOff x="0" y="-38100"/>
            <a:chExt cx="4556032" cy="2366560"/>
          </a:xfrm>
        </p:grpSpPr>
        <p:sp>
          <p:nvSpPr>
            <p:cNvPr id="744" name="Google Shape;744;p21"/>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1"/>
            <p:cNvSpPr txBox="1"/>
            <p:nvPr/>
          </p:nvSpPr>
          <p:spPr>
            <a:xfrm>
              <a:off x="0" y="-38100"/>
              <a:ext cx="4556032" cy="23665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46" name="Google Shape;746;p21"/>
          <p:cNvPicPr preferRelativeResize="0"/>
          <p:nvPr/>
        </p:nvPicPr>
        <p:blipFill rotWithShape="1">
          <a:blip r:embed="rId3">
            <a:alphaModFix/>
          </a:blip>
          <a:srcRect b="0" l="0" r="0" t="0"/>
          <a:stretch/>
        </p:blipFill>
        <p:spPr>
          <a:xfrm>
            <a:off x="982424" y="3644513"/>
            <a:ext cx="3849673" cy="3849673"/>
          </a:xfrm>
          <a:prstGeom prst="rect">
            <a:avLst/>
          </a:prstGeom>
          <a:noFill/>
          <a:ln>
            <a:noFill/>
          </a:ln>
        </p:spPr>
      </p:pic>
      <p:sp>
        <p:nvSpPr>
          <p:cNvPr id="747" name="Google Shape;747;p21"/>
          <p:cNvSpPr txBox="1"/>
          <p:nvPr/>
        </p:nvSpPr>
        <p:spPr>
          <a:xfrm>
            <a:off x="1403942" y="8259230"/>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sp>
        <p:nvSpPr>
          <p:cNvPr id="748" name="Google Shape;748;p21"/>
          <p:cNvSpPr txBox="1"/>
          <p:nvPr/>
        </p:nvSpPr>
        <p:spPr>
          <a:xfrm>
            <a:off x="13358646" y="8259230"/>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sp>
        <p:nvSpPr>
          <p:cNvPr id="749" name="Google Shape;749;p21"/>
          <p:cNvSpPr txBox="1"/>
          <p:nvPr/>
        </p:nvSpPr>
        <p:spPr>
          <a:xfrm>
            <a:off x="7381294" y="8259230"/>
            <a:ext cx="353887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pic>
        <p:nvPicPr>
          <p:cNvPr id="750" name="Google Shape;750;p21"/>
          <p:cNvPicPr preferRelativeResize="0"/>
          <p:nvPr/>
        </p:nvPicPr>
        <p:blipFill rotWithShape="1">
          <a:blip r:embed="rId4">
            <a:alphaModFix/>
          </a:blip>
          <a:srcRect b="0" l="0" r="0" t="0"/>
          <a:stretch/>
        </p:blipFill>
        <p:spPr>
          <a:xfrm>
            <a:off x="6959776" y="3644513"/>
            <a:ext cx="3849673" cy="3849673"/>
          </a:xfrm>
          <a:prstGeom prst="rect">
            <a:avLst/>
          </a:prstGeom>
          <a:noFill/>
          <a:ln>
            <a:noFill/>
          </a:ln>
        </p:spPr>
      </p:pic>
      <p:pic>
        <p:nvPicPr>
          <p:cNvPr id="751" name="Google Shape;751;p21"/>
          <p:cNvPicPr preferRelativeResize="0"/>
          <p:nvPr/>
        </p:nvPicPr>
        <p:blipFill rotWithShape="1">
          <a:blip r:embed="rId5">
            <a:alphaModFix/>
          </a:blip>
          <a:srcRect b="0" l="0" r="0" t="0"/>
          <a:stretch/>
        </p:blipFill>
        <p:spPr>
          <a:xfrm>
            <a:off x="12937127" y="3644513"/>
            <a:ext cx="3849673" cy="3849673"/>
          </a:xfrm>
          <a:prstGeom prst="rect">
            <a:avLst/>
          </a:prstGeom>
          <a:noFill/>
          <a:ln>
            <a:noFill/>
          </a:ln>
        </p:spPr>
      </p:pic>
      <p:sp>
        <p:nvSpPr>
          <p:cNvPr id="752" name="Google Shape;752;p21"/>
          <p:cNvSpPr txBox="1"/>
          <p:nvPr/>
        </p:nvSpPr>
        <p:spPr>
          <a:xfrm>
            <a:off x="1303230" y="1564600"/>
            <a:ext cx="13944632"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63928F"/>
                </a:solidFill>
                <a:latin typeface="Archivo Black"/>
                <a:ea typeface="Archivo Black"/>
                <a:cs typeface="Archivo Black"/>
                <a:sym typeface="Archivo Black"/>
              </a:rPr>
              <a:t>MARKET RESEARCH</a:t>
            </a:r>
            <a:endParaRPr/>
          </a:p>
        </p:txBody>
      </p:sp>
      <p:sp>
        <p:nvSpPr>
          <p:cNvPr id="753" name="Google Shape;753;p21"/>
          <p:cNvSpPr txBox="1"/>
          <p:nvPr/>
        </p:nvSpPr>
        <p:spPr>
          <a:xfrm>
            <a:off x="1303230" y="2798945"/>
            <a:ext cx="12322393"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the featured statistic.</a:t>
            </a:r>
            <a:endParaRPr/>
          </a:p>
        </p:txBody>
      </p:sp>
      <p:grpSp>
        <p:nvGrpSpPr>
          <p:cNvPr id="754" name="Google Shape;754;p21"/>
          <p:cNvGrpSpPr/>
          <p:nvPr/>
        </p:nvGrpSpPr>
        <p:grpSpPr>
          <a:xfrm>
            <a:off x="14280389" y="-484313"/>
            <a:ext cx="2196537" cy="2196537"/>
            <a:chOff x="0" y="0"/>
            <a:chExt cx="812800" cy="812800"/>
          </a:xfrm>
        </p:grpSpPr>
        <p:sp>
          <p:nvSpPr>
            <p:cNvPr id="755" name="Google Shape;75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7" name="Google Shape;757;p21"/>
          <p:cNvGrpSpPr/>
          <p:nvPr/>
        </p:nvGrpSpPr>
        <p:grpSpPr>
          <a:xfrm>
            <a:off x="15509269" y="460400"/>
            <a:ext cx="1113725" cy="1113725"/>
            <a:chOff x="0" y="0"/>
            <a:chExt cx="812800" cy="812800"/>
          </a:xfrm>
        </p:grpSpPr>
        <p:sp>
          <p:nvSpPr>
            <p:cNvPr id="758" name="Google Shape;75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0" name="Google Shape;760;p21"/>
          <p:cNvGrpSpPr/>
          <p:nvPr/>
        </p:nvGrpSpPr>
        <p:grpSpPr>
          <a:xfrm>
            <a:off x="15923231" y="-767318"/>
            <a:ext cx="3086100" cy="3086100"/>
            <a:chOff x="0" y="0"/>
            <a:chExt cx="812800" cy="812800"/>
          </a:xfrm>
        </p:grpSpPr>
        <p:sp>
          <p:nvSpPr>
            <p:cNvPr id="761" name="Google Shape;76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3" name="Google Shape;763;p21"/>
          <p:cNvGrpSpPr/>
          <p:nvPr/>
        </p:nvGrpSpPr>
        <p:grpSpPr>
          <a:xfrm>
            <a:off x="15828707" y="1330160"/>
            <a:ext cx="1093397" cy="1093397"/>
            <a:chOff x="0" y="0"/>
            <a:chExt cx="812800" cy="812800"/>
          </a:xfrm>
        </p:grpSpPr>
        <p:sp>
          <p:nvSpPr>
            <p:cNvPr id="764" name="Google Shape;76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6" name="Google Shape;766;p21"/>
          <p:cNvGrpSpPr/>
          <p:nvPr/>
        </p:nvGrpSpPr>
        <p:grpSpPr>
          <a:xfrm>
            <a:off x="16622994" y="1712224"/>
            <a:ext cx="2292566" cy="2292566"/>
            <a:chOff x="0" y="0"/>
            <a:chExt cx="812800" cy="812800"/>
          </a:xfrm>
        </p:grpSpPr>
        <p:sp>
          <p:nvSpPr>
            <p:cNvPr id="767" name="Google Shape;76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9" name="Google Shape;769;p21"/>
          <p:cNvGrpSpPr/>
          <p:nvPr/>
        </p:nvGrpSpPr>
        <p:grpSpPr>
          <a:xfrm>
            <a:off x="15378658" y="2402749"/>
            <a:ext cx="560294" cy="560294"/>
            <a:chOff x="0" y="0"/>
            <a:chExt cx="812800" cy="812800"/>
          </a:xfrm>
        </p:grpSpPr>
        <p:sp>
          <p:nvSpPr>
            <p:cNvPr id="770" name="Google Shape;77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2" name="Google Shape;772;p21"/>
          <p:cNvGrpSpPr/>
          <p:nvPr/>
        </p:nvGrpSpPr>
        <p:grpSpPr>
          <a:xfrm>
            <a:off x="16937411" y="4551489"/>
            <a:ext cx="351222" cy="351222"/>
            <a:chOff x="0" y="0"/>
            <a:chExt cx="812800" cy="812800"/>
          </a:xfrm>
        </p:grpSpPr>
        <p:sp>
          <p:nvSpPr>
            <p:cNvPr id="773" name="Google Shape;77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5" name="Google Shape;775;p21"/>
          <p:cNvGrpSpPr/>
          <p:nvPr/>
        </p:nvGrpSpPr>
        <p:grpSpPr>
          <a:xfrm>
            <a:off x="13130028" y="1876859"/>
            <a:ext cx="408318" cy="408318"/>
            <a:chOff x="0" y="0"/>
            <a:chExt cx="812800" cy="812800"/>
          </a:xfrm>
        </p:grpSpPr>
        <p:sp>
          <p:nvSpPr>
            <p:cNvPr id="776" name="Google Shape;77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8" name="Google Shape;778;p21"/>
          <p:cNvGrpSpPr/>
          <p:nvPr/>
        </p:nvGrpSpPr>
        <p:grpSpPr>
          <a:xfrm>
            <a:off x="15721925" y="2848427"/>
            <a:ext cx="217027" cy="217027"/>
            <a:chOff x="0" y="0"/>
            <a:chExt cx="812800" cy="812800"/>
          </a:xfrm>
        </p:grpSpPr>
        <p:sp>
          <p:nvSpPr>
            <p:cNvPr id="779" name="Google Shape;77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1" name="Google Shape;781;p21"/>
          <p:cNvGrpSpPr/>
          <p:nvPr/>
        </p:nvGrpSpPr>
        <p:grpSpPr>
          <a:xfrm>
            <a:off x="16107733" y="3007701"/>
            <a:ext cx="115506" cy="115506"/>
            <a:chOff x="0" y="0"/>
            <a:chExt cx="812800" cy="812800"/>
          </a:xfrm>
        </p:grpSpPr>
        <p:sp>
          <p:nvSpPr>
            <p:cNvPr id="782" name="Google Shape;78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4" name="Google Shape;784;p21"/>
          <p:cNvGrpSpPr/>
          <p:nvPr/>
        </p:nvGrpSpPr>
        <p:grpSpPr>
          <a:xfrm>
            <a:off x="17741301" y="3458091"/>
            <a:ext cx="1093397" cy="1093397"/>
            <a:chOff x="0" y="0"/>
            <a:chExt cx="812800" cy="812800"/>
          </a:xfrm>
        </p:grpSpPr>
        <p:sp>
          <p:nvSpPr>
            <p:cNvPr id="785" name="Google Shape;78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7" name="Google Shape;787;p21"/>
          <p:cNvGrpSpPr/>
          <p:nvPr/>
        </p:nvGrpSpPr>
        <p:grpSpPr>
          <a:xfrm>
            <a:off x="13538346" y="-239837"/>
            <a:ext cx="1400475" cy="1400475"/>
            <a:chOff x="0" y="0"/>
            <a:chExt cx="812800" cy="812800"/>
          </a:xfrm>
        </p:grpSpPr>
        <p:sp>
          <p:nvSpPr>
            <p:cNvPr id="788" name="Google Shape;78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0" name="Google Shape;790;p21"/>
          <p:cNvGrpSpPr/>
          <p:nvPr/>
        </p:nvGrpSpPr>
        <p:grpSpPr>
          <a:xfrm>
            <a:off x="14938821" y="-524009"/>
            <a:ext cx="984410" cy="984410"/>
            <a:chOff x="0" y="0"/>
            <a:chExt cx="812800" cy="812800"/>
          </a:xfrm>
        </p:grpSpPr>
        <p:sp>
          <p:nvSpPr>
            <p:cNvPr id="791" name="Google Shape;79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3" name="Google Shape;793;p21"/>
          <p:cNvSpPr/>
          <p:nvPr/>
        </p:nvSpPr>
        <p:spPr>
          <a:xfrm rot="2977784">
            <a:off x="16221843" y="8276152"/>
            <a:ext cx="1046562" cy="1046562"/>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797" name="Shape 797"/>
        <p:cNvGrpSpPr/>
        <p:nvPr/>
      </p:nvGrpSpPr>
      <p:grpSpPr>
        <a:xfrm>
          <a:off x="0" y="0"/>
          <a:ext cx="0" cy="0"/>
          <a:chOff x="0" y="0"/>
          <a:chExt cx="0" cy="0"/>
        </a:xfrm>
      </p:grpSpPr>
      <p:grpSp>
        <p:nvGrpSpPr>
          <p:cNvPr id="798" name="Google Shape;798;p22"/>
          <p:cNvGrpSpPr/>
          <p:nvPr/>
        </p:nvGrpSpPr>
        <p:grpSpPr>
          <a:xfrm>
            <a:off x="1028700" y="884039"/>
            <a:ext cx="1767285" cy="1910605"/>
            <a:chOff x="0" y="-38100"/>
            <a:chExt cx="465458" cy="503205"/>
          </a:xfrm>
        </p:grpSpPr>
        <p:sp>
          <p:nvSpPr>
            <p:cNvPr id="799" name="Google Shape;799;p22"/>
            <p:cNvSpPr/>
            <p:nvPr/>
          </p:nvSpPr>
          <p:spPr>
            <a:xfrm>
              <a:off x="0" y="0"/>
              <a:ext cx="465458" cy="465105"/>
            </a:xfrm>
            <a:custGeom>
              <a:rect b="b" l="l" r="r" t="t"/>
              <a:pathLst>
                <a:path extrusionOk="0" h="465105" w="465458">
                  <a:moveTo>
                    <a:pt x="0" y="0"/>
                  </a:moveTo>
                  <a:lnTo>
                    <a:pt x="465458" y="0"/>
                  </a:lnTo>
                  <a:lnTo>
                    <a:pt x="465458" y="465105"/>
                  </a:lnTo>
                  <a:lnTo>
                    <a:pt x="0" y="465105"/>
                  </a:lnTo>
                  <a:close/>
                </a:path>
              </a:pathLst>
            </a:custGeom>
            <a:solidFill>
              <a:srgbClr val="63928F"/>
            </a:solidFill>
            <a:ln>
              <a:noFill/>
            </a:ln>
          </p:spPr>
        </p:sp>
        <p:sp>
          <p:nvSpPr>
            <p:cNvPr id="800" name="Google Shape;800;p22"/>
            <p:cNvSpPr txBox="1"/>
            <p:nvPr/>
          </p:nvSpPr>
          <p:spPr>
            <a:xfrm>
              <a:off x="0" y="-38100"/>
              <a:ext cx="465458"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1" name="Google Shape;801;p22"/>
          <p:cNvGrpSpPr/>
          <p:nvPr/>
        </p:nvGrpSpPr>
        <p:grpSpPr>
          <a:xfrm>
            <a:off x="3055171" y="884039"/>
            <a:ext cx="3890255" cy="1910605"/>
            <a:chOff x="0" y="-38100"/>
            <a:chExt cx="1024594" cy="503205"/>
          </a:xfrm>
        </p:grpSpPr>
        <p:sp>
          <p:nvSpPr>
            <p:cNvPr id="802" name="Google Shape;802;p22"/>
            <p:cNvSpPr/>
            <p:nvPr/>
          </p:nvSpPr>
          <p:spPr>
            <a:xfrm>
              <a:off x="0" y="0"/>
              <a:ext cx="1024594" cy="465105"/>
            </a:xfrm>
            <a:custGeom>
              <a:rect b="b" l="l" r="r" t="t"/>
              <a:pathLst>
                <a:path extrusionOk="0" h="465105" w="1024594">
                  <a:moveTo>
                    <a:pt x="0" y="0"/>
                  </a:moveTo>
                  <a:lnTo>
                    <a:pt x="1024594" y="0"/>
                  </a:lnTo>
                  <a:lnTo>
                    <a:pt x="1024594" y="465105"/>
                  </a:lnTo>
                  <a:lnTo>
                    <a:pt x="0" y="465105"/>
                  </a:lnTo>
                  <a:close/>
                </a:path>
              </a:pathLst>
            </a:custGeom>
            <a:solidFill>
              <a:srgbClr val="63928F"/>
            </a:solidFill>
            <a:ln>
              <a:noFill/>
            </a:ln>
          </p:spPr>
        </p:sp>
        <p:sp>
          <p:nvSpPr>
            <p:cNvPr id="803" name="Google Shape;803;p22"/>
            <p:cNvSpPr txBox="1"/>
            <p:nvPr/>
          </p:nvSpPr>
          <p:spPr>
            <a:xfrm>
              <a:off x="0" y="-38100"/>
              <a:ext cx="1024594"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4" name="Google Shape;804;p22"/>
          <p:cNvGrpSpPr/>
          <p:nvPr/>
        </p:nvGrpSpPr>
        <p:grpSpPr>
          <a:xfrm>
            <a:off x="7202602" y="902519"/>
            <a:ext cx="10056698" cy="1910605"/>
            <a:chOff x="0" y="-38100"/>
            <a:chExt cx="2648678" cy="503205"/>
          </a:xfrm>
        </p:grpSpPr>
        <p:sp>
          <p:nvSpPr>
            <p:cNvPr id="805" name="Google Shape;805;p22"/>
            <p:cNvSpPr/>
            <p:nvPr/>
          </p:nvSpPr>
          <p:spPr>
            <a:xfrm>
              <a:off x="0" y="0"/>
              <a:ext cx="2648678" cy="465105"/>
            </a:xfrm>
            <a:custGeom>
              <a:rect b="b" l="l" r="r" t="t"/>
              <a:pathLst>
                <a:path extrusionOk="0" h="465105" w="2648678">
                  <a:moveTo>
                    <a:pt x="0" y="0"/>
                  </a:moveTo>
                  <a:lnTo>
                    <a:pt x="2648678" y="0"/>
                  </a:lnTo>
                  <a:lnTo>
                    <a:pt x="2648678" y="465105"/>
                  </a:lnTo>
                  <a:lnTo>
                    <a:pt x="0" y="465105"/>
                  </a:lnTo>
                  <a:close/>
                </a:path>
              </a:pathLst>
            </a:custGeom>
            <a:solidFill>
              <a:srgbClr val="63928F"/>
            </a:solidFill>
            <a:ln>
              <a:noFill/>
            </a:ln>
          </p:spPr>
        </p:sp>
        <p:sp>
          <p:nvSpPr>
            <p:cNvPr id="806" name="Google Shape;806;p22"/>
            <p:cNvSpPr txBox="1"/>
            <p:nvPr/>
          </p:nvSpPr>
          <p:spPr>
            <a:xfrm>
              <a:off x="0" y="-38100"/>
              <a:ext cx="2648678"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7" name="Google Shape;807;p22"/>
          <p:cNvGrpSpPr/>
          <p:nvPr/>
        </p:nvGrpSpPr>
        <p:grpSpPr>
          <a:xfrm>
            <a:off x="1028700" y="3040980"/>
            <a:ext cx="1767285" cy="1910605"/>
            <a:chOff x="0" y="-38100"/>
            <a:chExt cx="465458" cy="503205"/>
          </a:xfrm>
        </p:grpSpPr>
        <p:sp>
          <p:nvSpPr>
            <p:cNvPr id="808" name="Google Shape;808;p22"/>
            <p:cNvSpPr/>
            <p:nvPr/>
          </p:nvSpPr>
          <p:spPr>
            <a:xfrm>
              <a:off x="0" y="0"/>
              <a:ext cx="465458" cy="465105"/>
            </a:xfrm>
            <a:custGeom>
              <a:rect b="b" l="l" r="r" t="t"/>
              <a:pathLst>
                <a:path extrusionOk="0" h="465105" w="465458">
                  <a:moveTo>
                    <a:pt x="0" y="0"/>
                  </a:moveTo>
                  <a:lnTo>
                    <a:pt x="465458" y="0"/>
                  </a:lnTo>
                  <a:lnTo>
                    <a:pt x="465458" y="465105"/>
                  </a:lnTo>
                  <a:lnTo>
                    <a:pt x="0" y="465105"/>
                  </a:lnTo>
                  <a:close/>
                </a:path>
              </a:pathLst>
            </a:custGeom>
            <a:solidFill>
              <a:srgbClr val="EBBA3E"/>
            </a:solidFill>
            <a:ln>
              <a:noFill/>
            </a:ln>
          </p:spPr>
        </p:sp>
        <p:sp>
          <p:nvSpPr>
            <p:cNvPr id="809" name="Google Shape;809;p22"/>
            <p:cNvSpPr txBox="1"/>
            <p:nvPr/>
          </p:nvSpPr>
          <p:spPr>
            <a:xfrm>
              <a:off x="0" y="-38100"/>
              <a:ext cx="465458"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0" name="Google Shape;810;p22"/>
          <p:cNvGrpSpPr/>
          <p:nvPr/>
        </p:nvGrpSpPr>
        <p:grpSpPr>
          <a:xfrm>
            <a:off x="3055171" y="3040980"/>
            <a:ext cx="3890255" cy="1910605"/>
            <a:chOff x="0" y="-38100"/>
            <a:chExt cx="1024594" cy="503205"/>
          </a:xfrm>
        </p:grpSpPr>
        <p:sp>
          <p:nvSpPr>
            <p:cNvPr id="811" name="Google Shape;811;p22"/>
            <p:cNvSpPr/>
            <p:nvPr/>
          </p:nvSpPr>
          <p:spPr>
            <a:xfrm>
              <a:off x="0" y="0"/>
              <a:ext cx="1024594" cy="465105"/>
            </a:xfrm>
            <a:custGeom>
              <a:rect b="b" l="l" r="r" t="t"/>
              <a:pathLst>
                <a:path extrusionOk="0" h="465105" w="1024594">
                  <a:moveTo>
                    <a:pt x="0" y="0"/>
                  </a:moveTo>
                  <a:lnTo>
                    <a:pt x="1024594" y="0"/>
                  </a:lnTo>
                  <a:lnTo>
                    <a:pt x="1024594" y="465105"/>
                  </a:lnTo>
                  <a:lnTo>
                    <a:pt x="0" y="465105"/>
                  </a:lnTo>
                  <a:close/>
                </a:path>
              </a:pathLst>
            </a:custGeom>
            <a:solidFill>
              <a:srgbClr val="EBBA3E"/>
            </a:solidFill>
            <a:ln>
              <a:noFill/>
            </a:ln>
          </p:spPr>
        </p:sp>
        <p:sp>
          <p:nvSpPr>
            <p:cNvPr id="812" name="Google Shape;812;p22"/>
            <p:cNvSpPr txBox="1"/>
            <p:nvPr/>
          </p:nvSpPr>
          <p:spPr>
            <a:xfrm>
              <a:off x="0" y="-38100"/>
              <a:ext cx="1024594"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3" name="Google Shape;813;p22"/>
          <p:cNvGrpSpPr/>
          <p:nvPr/>
        </p:nvGrpSpPr>
        <p:grpSpPr>
          <a:xfrm>
            <a:off x="7202602" y="3059460"/>
            <a:ext cx="10056698" cy="1910605"/>
            <a:chOff x="0" y="-38100"/>
            <a:chExt cx="2648678" cy="503205"/>
          </a:xfrm>
        </p:grpSpPr>
        <p:sp>
          <p:nvSpPr>
            <p:cNvPr id="814" name="Google Shape;814;p22"/>
            <p:cNvSpPr/>
            <p:nvPr/>
          </p:nvSpPr>
          <p:spPr>
            <a:xfrm>
              <a:off x="0" y="0"/>
              <a:ext cx="2648678" cy="465105"/>
            </a:xfrm>
            <a:custGeom>
              <a:rect b="b" l="l" r="r" t="t"/>
              <a:pathLst>
                <a:path extrusionOk="0" h="465105" w="2648678">
                  <a:moveTo>
                    <a:pt x="0" y="0"/>
                  </a:moveTo>
                  <a:lnTo>
                    <a:pt x="2648678" y="0"/>
                  </a:lnTo>
                  <a:lnTo>
                    <a:pt x="2648678" y="465105"/>
                  </a:lnTo>
                  <a:lnTo>
                    <a:pt x="0" y="465105"/>
                  </a:lnTo>
                  <a:close/>
                </a:path>
              </a:pathLst>
            </a:custGeom>
            <a:solidFill>
              <a:srgbClr val="EBBA3E"/>
            </a:solidFill>
            <a:ln>
              <a:noFill/>
            </a:ln>
          </p:spPr>
        </p:sp>
        <p:sp>
          <p:nvSpPr>
            <p:cNvPr id="815" name="Google Shape;815;p22"/>
            <p:cNvSpPr txBox="1"/>
            <p:nvPr/>
          </p:nvSpPr>
          <p:spPr>
            <a:xfrm>
              <a:off x="0" y="-38100"/>
              <a:ext cx="2648678"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6" name="Google Shape;816;p22"/>
          <p:cNvGrpSpPr/>
          <p:nvPr/>
        </p:nvGrpSpPr>
        <p:grpSpPr>
          <a:xfrm>
            <a:off x="1028700" y="5194338"/>
            <a:ext cx="1767285" cy="1910605"/>
            <a:chOff x="0" y="-38100"/>
            <a:chExt cx="465458" cy="503205"/>
          </a:xfrm>
        </p:grpSpPr>
        <p:sp>
          <p:nvSpPr>
            <p:cNvPr id="817" name="Google Shape;817;p22"/>
            <p:cNvSpPr/>
            <p:nvPr/>
          </p:nvSpPr>
          <p:spPr>
            <a:xfrm>
              <a:off x="0" y="0"/>
              <a:ext cx="465458" cy="465105"/>
            </a:xfrm>
            <a:custGeom>
              <a:rect b="b" l="l" r="r" t="t"/>
              <a:pathLst>
                <a:path extrusionOk="0" h="465105" w="465458">
                  <a:moveTo>
                    <a:pt x="0" y="0"/>
                  </a:moveTo>
                  <a:lnTo>
                    <a:pt x="465458" y="0"/>
                  </a:lnTo>
                  <a:lnTo>
                    <a:pt x="465458" y="465105"/>
                  </a:lnTo>
                  <a:lnTo>
                    <a:pt x="0" y="465105"/>
                  </a:lnTo>
                  <a:close/>
                </a:path>
              </a:pathLst>
            </a:custGeom>
            <a:solidFill>
              <a:srgbClr val="D65C55"/>
            </a:solidFill>
            <a:ln>
              <a:noFill/>
            </a:ln>
          </p:spPr>
        </p:sp>
        <p:sp>
          <p:nvSpPr>
            <p:cNvPr id="818" name="Google Shape;818;p22"/>
            <p:cNvSpPr txBox="1"/>
            <p:nvPr/>
          </p:nvSpPr>
          <p:spPr>
            <a:xfrm>
              <a:off x="0" y="-38100"/>
              <a:ext cx="465458"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9" name="Google Shape;819;p22"/>
          <p:cNvGrpSpPr/>
          <p:nvPr/>
        </p:nvGrpSpPr>
        <p:grpSpPr>
          <a:xfrm>
            <a:off x="3055171" y="5194338"/>
            <a:ext cx="3890255" cy="1910605"/>
            <a:chOff x="0" y="-38100"/>
            <a:chExt cx="1024594" cy="503205"/>
          </a:xfrm>
        </p:grpSpPr>
        <p:sp>
          <p:nvSpPr>
            <p:cNvPr id="820" name="Google Shape;820;p22"/>
            <p:cNvSpPr/>
            <p:nvPr/>
          </p:nvSpPr>
          <p:spPr>
            <a:xfrm>
              <a:off x="0" y="0"/>
              <a:ext cx="1024594" cy="465105"/>
            </a:xfrm>
            <a:custGeom>
              <a:rect b="b" l="l" r="r" t="t"/>
              <a:pathLst>
                <a:path extrusionOk="0" h="465105" w="1024594">
                  <a:moveTo>
                    <a:pt x="0" y="0"/>
                  </a:moveTo>
                  <a:lnTo>
                    <a:pt x="1024594" y="0"/>
                  </a:lnTo>
                  <a:lnTo>
                    <a:pt x="1024594" y="465105"/>
                  </a:lnTo>
                  <a:lnTo>
                    <a:pt x="0" y="465105"/>
                  </a:lnTo>
                  <a:close/>
                </a:path>
              </a:pathLst>
            </a:custGeom>
            <a:solidFill>
              <a:srgbClr val="D65C55"/>
            </a:solidFill>
            <a:ln>
              <a:noFill/>
            </a:ln>
          </p:spPr>
        </p:sp>
        <p:sp>
          <p:nvSpPr>
            <p:cNvPr id="821" name="Google Shape;821;p22"/>
            <p:cNvSpPr txBox="1"/>
            <p:nvPr/>
          </p:nvSpPr>
          <p:spPr>
            <a:xfrm>
              <a:off x="0" y="-38100"/>
              <a:ext cx="1024594"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2" name="Google Shape;822;p22"/>
          <p:cNvGrpSpPr/>
          <p:nvPr/>
        </p:nvGrpSpPr>
        <p:grpSpPr>
          <a:xfrm>
            <a:off x="7202602" y="5212817"/>
            <a:ext cx="10056698" cy="1910605"/>
            <a:chOff x="0" y="-38100"/>
            <a:chExt cx="2648678" cy="503205"/>
          </a:xfrm>
        </p:grpSpPr>
        <p:sp>
          <p:nvSpPr>
            <p:cNvPr id="823" name="Google Shape;823;p22"/>
            <p:cNvSpPr/>
            <p:nvPr/>
          </p:nvSpPr>
          <p:spPr>
            <a:xfrm>
              <a:off x="0" y="0"/>
              <a:ext cx="2648678" cy="465105"/>
            </a:xfrm>
            <a:custGeom>
              <a:rect b="b" l="l" r="r" t="t"/>
              <a:pathLst>
                <a:path extrusionOk="0" h="465105" w="2648678">
                  <a:moveTo>
                    <a:pt x="0" y="0"/>
                  </a:moveTo>
                  <a:lnTo>
                    <a:pt x="2648678" y="0"/>
                  </a:lnTo>
                  <a:lnTo>
                    <a:pt x="2648678" y="465105"/>
                  </a:lnTo>
                  <a:lnTo>
                    <a:pt x="0" y="465105"/>
                  </a:lnTo>
                  <a:close/>
                </a:path>
              </a:pathLst>
            </a:custGeom>
            <a:solidFill>
              <a:srgbClr val="D65C55"/>
            </a:solidFill>
            <a:ln>
              <a:noFill/>
            </a:ln>
          </p:spPr>
        </p:sp>
        <p:sp>
          <p:nvSpPr>
            <p:cNvPr id="824" name="Google Shape;824;p22"/>
            <p:cNvSpPr txBox="1"/>
            <p:nvPr/>
          </p:nvSpPr>
          <p:spPr>
            <a:xfrm>
              <a:off x="0" y="-38100"/>
              <a:ext cx="2648678"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5" name="Google Shape;825;p22"/>
          <p:cNvGrpSpPr/>
          <p:nvPr/>
        </p:nvGrpSpPr>
        <p:grpSpPr>
          <a:xfrm>
            <a:off x="1028700" y="7347695"/>
            <a:ext cx="1767285" cy="1910605"/>
            <a:chOff x="0" y="-38100"/>
            <a:chExt cx="465458" cy="503205"/>
          </a:xfrm>
        </p:grpSpPr>
        <p:sp>
          <p:nvSpPr>
            <p:cNvPr id="826" name="Google Shape;826;p22"/>
            <p:cNvSpPr/>
            <p:nvPr/>
          </p:nvSpPr>
          <p:spPr>
            <a:xfrm>
              <a:off x="0" y="0"/>
              <a:ext cx="465458" cy="465105"/>
            </a:xfrm>
            <a:custGeom>
              <a:rect b="b" l="l" r="r" t="t"/>
              <a:pathLst>
                <a:path extrusionOk="0" h="465105" w="465458">
                  <a:moveTo>
                    <a:pt x="0" y="0"/>
                  </a:moveTo>
                  <a:lnTo>
                    <a:pt x="465458" y="0"/>
                  </a:lnTo>
                  <a:lnTo>
                    <a:pt x="465458" y="465105"/>
                  </a:lnTo>
                  <a:lnTo>
                    <a:pt x="0" y="465105"/>
                  </a:lnTo>
                  <a:close/>
                </a:path>
              </a:pathLst>
            </a:custGeom>
            <a:solidFill>
              <a:srgbClr val="96A4AB"/>
            </a:solidFill>
            <a:ln>
              <a:noFill/>
            </a:ln>
          </p:spPr>
        </p:sp>
        <p:sp>
          <p:nvSpPr>
            <p:cNvPr id="827" name="Google Shape;827;p22"/>
            <p:cNvSpPr txBox="1"/>
            <p:nvPr/>
          </p:nvSpPr>
          <p:spPr>
            <a:xfrm>
              <a:off x="0" y="-38100"/>
              <a:ext cx="465458"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8" name="Google Shape;828;p22"/>
          <p:cNvGrpSpPr/>
          <p:nvPr/>
        </p:nvGrpSpPr>
        <p:grpSpPr>
          <a:xfrm>
            <a:off x="3055171" y="7347695"/>
            <a:ext cx="3890255" cy="1910605"/>
            <a:chOff x="0" y="-38100"/>
            <a:chExt cx="1024594" cy="503205"/>
          </a:xfrm>
        </p:grpSpPr>
        <p:sp>
          <p:nvSpPr>
            <p:cNvPr id="829" name="Google Shape;829;p22"/>
            <p:cNvSpPr/>
            <p:nvPr/>
          </p:nvSpPr>
          <p:spPr>
            <a:xfrm>
              <a:off x="0" y="0"/>
              <a:ext cx="1024594" cy="465105"/>
            </a:xfrm>
            <a:custGeom>
              <a:rect b="b" l="l" r="r" t="t"/>
              <a:pathLst>
                <a:path extrusionOk="0" h="465105" w="1024594">
                  <a:moveTo>
                    <a:pt x="0" y="0"/>
                  </a:moveTo>
                  <a:lnTo>
                    <a:pt x="1024594" y="0"/>
                  </a:lnTo>
                  <a:lnTo>
                    <a:pt x="1024594" y="465105"/>
                  </a:lnTo>
                  <a:lnTo>
                    <a:pt x="0" y="465105"/>
                  </a:lnTo>
                  <a:close/>
                </a:path>
              </a:pathLst>
            </a:custGeom>
            <a:solidFill>
              <a:srgbClr val="96A4AB"/>
            </a:solidFill>
            <a:ln>
              <a:noFill/>
            </a:ln>
          </p:spPr>
        </p:sp>
        <p:sp>
          <p:nvSpPr>
            <p:cNvPr id="830" name="Google Shape;830;p22"/>
            <p:cNvSpPr txBox="1"/>
            <p:nvPr/>
          </p:nvSpPr>
          <p:spPr>
            <a:xfrm>
              <a:off x="0" y="-38100"/>
              <a:ext cx="1024594"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1" name="Google Shape;831;p22"/>
          <p:cNvGrpSpPr/>
          <p:nvPr/>
        </p:nvGrpSpPr>
        <p:grpSpPr>
          <a:xfrm>
            <a:off x="7202602" y="7366175"/>
            <a:ext cx="10056698" cy="1910605"/>
            <a:chOff x="0" y="-38100"/>
            <a:chExt cx="2648678" cy="503205"/>
          </a:xfrm>
        </p:grpSpPr>
        <p:sp>
          <p:nvSpPr>
            <p:cNvPr id="832" name="Google Shape;832;p22"/>
            <p:cNvSpPr/>
            <p:nvPr/>
          </p:nvSpPr>
          <p:spPr>
            <a:xfrm>
              <a:off x="0" y="0"/>
              <a:ext cx="2648678" cy="465105"/>
            </a:xfrm>
            <a:custGeom>
              <a:rect b="b" l="l" r="r" t="t"/>
              <a:pathLst>
                <a:path extrusionOk="0" h="465105" w="2648678">
                  <a:moveTo>
                    <a:pt x="0" y="0"/>
                  </a:moveTo>
                  <a:lnTo>
                    <a:pt x="2648678" y="0"/>
                  </a:lnTo>
                  <a:lnTo>
                    <a:pt x="2648678" y="465105"/>
                  </a:lnTo>
                  <a:lnTo>
                    <a:pt x="0" y="465105"/>
                  </a:lnTo>
                  <a:close/>
                </a:path>
              </a:pathLst>
            </a:custGeom>
            <a:solidFill>
              <a:srgbClr val="96A4AB"/>
            </a:solidFill>
            <a:ln>
              <a:noFill/>
            </a:ln>
          </p:spPr>
        </p:sp>
        <p:sp>
          <p:nvSpPr>
            <p:cNvPr id="833" name="Google Shape;833;p22"/>
            <p:cNvSpPr txBox="1"/>
            <p:nvPr/>
          </p:nvSpPr>
          <p:spPr>
            <a:xfrm>
              <a:off x="0" y="-38100"/>
              <a:ext cx="2648678" cy="5032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4" name="Google Shape;834;p22"/>
          <p:cNvSpPr/>
          <p:nvPr/>
        </p:nvSpPr>
        <p:spPr>
          <a:xfrm rot="2977784">
            <a:off x="16589741" y="8753499"/>
            <a:ext cx="1046562" cy="1046562"/>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3">
              <a:alphaModFix/>
            </a:blip>
            <a:stretch>
              <a:fillRect b="0" l="0" r="0" t="0"/>
            </a:stretch>
          </a:blipFill>
          <a:ln>
            <a:noFill/>
          </a:ln>
        </p:spPr>
      </p:sp>
      <p:sp>
        <p:nvSpPr>
          <p:cNvPr id="835" name="Google Shape;835;p22"/>
          <p:cNvSpPr txBox="1"/>
          <p:nvPr/>
        </p:nvSpPr>
        <p:spPr>
          <a:xfrm>
            <a:off x="3331850" y="6017814"/>
            <a:ext cx="3870752" cy="4381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900" u="none" cap="none" strike="noStrike">
                <a:solidFill>
                  <a:srgbClr val="FEFCF1"/>
                </a:solidFill>
                <a:latin typeface="Archivo Black"/>
                <a:ea typeface="Archivo Black"/>
                <a:cs typeface="Archivo Black"/>
                <a:sym typeface="Archivo Black"/>
              </a:rPr>
              <a:t>OPPORTUNITIES</a:t>
            </a:r>
            <a:endParaRPr/>
          </a:p>
        </p:txBody>
      </p:sp>
      <p:sp>
        <p:nvSpPr>
          <p:cNvPr id="836" name="Google Shape;836;p22"/>
          <p:cNvSpPr txBox="1"/>
          <p:nvPr/>
        </p:nvSpPr>
        <p:spPr>
          <a:xfrm>
            <a:off x="3331850" y="3843253"/>
            <a:ext cx="3870752" cy="4381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900" u="none" cap="none" strike="noStrike">
                <a:solidFill>
                  <a:srgbClr val="FEFCF1"/>
                </a:solidFill>
                <a:latin typeface="Archivo Black"/>
                <a:ea typeface="Archivo Black"/>
                <a:cs typeface="Archivo Black"/>
                <a:sym typeface="Archivo Black"/>
              </a:rPr>
              <a:t>WEAKNESSES</a:t>
            </a:r>
            <a:endParaRPr/>
          </a:p>
        </p:txBody>
      </p:sp>
      <p:sp>
        <p:nvSpPr>
          <p:cNvPr id="837" name="Google Shape;837;p22"/>
          <p:cNvSpPr txBox="1"/>
          <p:nvPr/>
        </p:nvSpPr>
        <p:spPr>
          <a:xfrm>
            <a:off x="3331850" y="8152122"/>
            <a:ext cx="3870752" cy="44196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900" u="none" cap="none" strike="noStrike">
                <a:solidFill>
                  <a:srgbClr val="FEFCF1"/>
                </a:solidFill>
                <a:latin typeface="Archivo Black"/>
                <a:ea typeface="Archivo Black"/>
                <a:cs typeface="Archivo Black"/>
                <a:sym typeface="Archivo Black"/>
              </a:rPr>
              <a:t>THREATS</a:t>
            </a:r>
            <a:endParaRPr/>
          </a:p>
        </p:txBody>
      </p:sp>
      <p:sp>
        <p:nvSpPr>
          <p:cNvPr id="838" name="Google Shape;838;p22"/>
          <p:cNvSpPr txBox="1"/>
          <p:nvPr/>
        </p:nvSpPr>
        <p:spPr>
          <a:xfrm>
            <a:off x="3331850" y="1699741"/>
            <a:ext cx="3870752" cy="4381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900" u="none" cap="none" strike="noStrike">
                <a:solidFill>
                  <a:srgbClr val="FEFCF1"/>
                </a:solidFill>
                <a:latin typeface="Archivo Black"/>
                <a:ea typeface="Archivo Black"/>
                <a:cs typeface="Archivo Black"/>
                <a:sym typeface="Archivo Black"/>
              </a:rPr>
              <a:t>STRENGTHS</a:t>
            </a:r>
            <a:endParaRPr/>
          </a:p>
        </p:txBody>
      </p:sp>
      <p:sp>
        <p:nvSpPr>
          <p:cNvPr id="839" name="Google Shape;839;p22"/>
          <p:cNvSpPr txBox="1"/>
          <p:nvPr/>
        </p:nvSpPr>
        <p:spPr>
          <a:xfrm>
            <a:off x="1318591" y="1051659"/>
            <a:ext cx="1187503" cy="1832992"/>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12048" u="none" cap="none" strike="noStrike">
                <a:solidFill>
                  <a:srgbClr val="FEFCF1"/>
                </a:solidFill>
                <a:latin typeface="Archivo Black"/>
                <a:ea typeface="Archivo Black"/>
                <a:cs typeface="Archivo Black"/>
                <a:sym typeface="Archivo Black"/>
              </a:rPr>
              <a:t>S</a:t>
            </a:r>
            <a:endParaRPr/>
          </a:p>
        </p:txBody>
      </p:sp>
      <p:sp>
        <p:nvSpPr>
          <p:cNvPr id="840" name="Google Shape;840;p22"/>
          <p:cNvSpPr txBox="1"/>
          <p:nvPr/>
        </p:nvSpPr>
        <p:spPr>
          <a:xfrm>
            <a:off x="1175716" y="3194596"/>
            <a:ext cx="1187503" cy="1832992"/>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12048" u="none" cap="none" strike="noStrike">
                <a:solidFill>
                  <a:srgbClr val="FEFCF1"/>
                </a:solidFill>
                <a:latin typeface="Archivo Black"/>
                <a:ea typeface="Archivo Black"/>
                <a:cs typeface="Archivo Black"/>
                <a:sym typeface="Archivo Black"/>
              </a:rPr>
              <a:t>W</a:t>
            </a:r>
            <a:endParaRPr/>
          </a:p>
        </p:txBody>
      </p:sp>
      <p:sp>
        <p:nvSpPr>
          <p:cNvPr id="841" name="Google Shape;841;p22"/>
          <p:cNvSpPr txBox="1"/>
          <p:nvPr/>
        </p:nvSpPr>
        <p:spPr>
          <a:xfrm>
            <a:off x="1261441" y="5347953"/>
            <a:ext cx="1187503" cy="1832992"/>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12048" u="none" cap="none" strike="noStrike">
                <a:solidFill>
                  <a:srgbClr val="FEFCF1"/>
                </a:solidFill>
                <a:latin typeface="Archivo Black"/>
                <a:ea typeface="Archivo Black"/>
                <a:cs typeface="Archivo Black"/>
                <a:sym typeface="Archivo Black"/>
              </a:rPr>
              <a:t>O</a:t>
            </a:r>
            <a:endParaRPr/>
          </a:p>
        </p:txBody>
      </p:sp>
      <p:sp>
        <p:nvSpPr>
          <p:cNvPr id="842" name="Google Shape;842;p22"/>
          <p:cNvSpPr txBox="1"/>
          <p:nvPr/>
        </p:nvSpPr>
        <p:spPr>
          <a:xfrm>
            <a:off x="1318591" y="7504795"/>
            <a:ext cx="1187503" cy="1832992"/>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12048" u="none" cap="none" strike="noStrike">
                <a:solidFill>
                  <a:srgbClr val="FEFCF1"/>
                </a:solidFill>
                <a:latin typeface="Archivo Black"/>
                <a:ea typeface="Archivo Black"/>
                <a:cs typeface="Archivo Black"/>
                <a:sym typeface="Archivo Black"/>
              </a:rPr>
              <a:t>T</a:t>
            </a:r>
            <a:endParaRPr/>
          </a:p>
        </p:txBody>
      </p:sp>
      <p:sp>
        <p:nvSpPr>
          <p:cNvPr id="843" name="Google Shape;843;p22"/>
          <p:cNvSpPr txBox="1"/>
          <p:nvPr/>
        </p:nvSpPr>
        <p:spPr>
          <a:xfrm>
            <a:off x="7736002" y="1200631"/>
            <a:ext cx="7730697" cy="1684020"/>
          </a:xfrm>
          <a:prstGeom prst="rect">
            <a:avLst/>
          </a:prstGeom>
          <a:noFill/>
          <a:ln>
            <a:noFill/>
          </a:ln>
        </p:spPr>
        <p:txBody>
          <a:bodyPr anchorCtr="0" anchor="t" bIns="0" lIns="0" spcFirstLastPara="1" rIns="0" wrap="square" tIns="0">
            <a:spAutoFit/>
          </a:bodyPr>
          <a:lstStyle/>
          <a:p>
            <a:pPr indent="-259079" lvl="1" marL="518160" marR="0" rtl="0" algn="l">
              <a:lnSpc>
                <a:spcPct val="140016"/>
              </a:lnSpc>
              <a:spcBef>
                <a:spcPts val="0"/>
              </a:spcBef>
              <a:spcAft>
                <a:spcPts val="0"/>
              </a:spcAft>
              <a:buClr>
                <a:srgbClr val="FEFCF1"/>
              </a:buClr>
              <a:buSzPts val="2399"/>
              <a:buFont typeface="Arial"/>
              <a:buChar char="•"/>
            </a:pPr>
            <a:r>
              <a:rPr b="0" i="0" lang="en-US" sz="2399" u="none" cap="none" strike="noStrike">
                <a:solidFill>
                  <a:srgbClr val="FEFCF1"/>
                </a:solidFill>
                <a:latin typeface="Open Sans"/>
                <a:ea typeface="Open Sans"/>
                <a:cs typeface="Open Sans"/>
                <a:sym typeface="Open Sans"/>
              </a:rPr>
              <a:t>What are you doing well? </a:t>
            </a:r>
            <a:endParaRPr/>
          </a:p>
          <a:p>
            <a:pPr indent="-259079" lvl="1" marL="518160" marR="0" rtl="0" algn="l">
              <a:lnSpc>
                <a:spcPct val="140016"/>
              </a:lnSpc>
              <a:spcBef>
                <a:spcPts val="0"/>
              </a:spcBef>
              <a:spcAft>
                <a:spcPts val="0"/>
              </a:spcAft>
              <a:buClr>
                <a:srgbClr val="FEFCF1"/>
              </a:buClr>
              <a:buSzPts val="2399"/>
              <a:buFont typeface="Arial"/>
              <a:buChar char="•"/>
            </a:pPr>
            <a:r>
              <a:rPr b="0" i="0" lang="en-US" sz="2399" u="none" cap="none" strike="noStrike">
                <a:solidFill>
                  <a:srgbClr val="FEFCF1"/>
                </a:solidFill>
                <a:latin typeface="Open Sans"/>
                <a:ea typeface="Open Sans"/>
                <a:cs typeface="Open Sans"/>
                <a:sym typeface="Open Sans"/>
              </a:rPr>
              <a:t>What sets you apart? What are your good qualities?</a:t>
            </a:r>
            <a:endParaRPr/>
          </a:p>
          <a:p>
            <a:pPr indent="0" lvl="0" marL="0" marR="0" rtl="0" algn="l">
              <a:lnSpc>
                <a:spcPct val="140016"/>
              </a:lnSpc>
              <a:spcBef>
                <a:spcPts val="0"/>
              </a:spcBef>
              <a:spcAft>
                <a:spcPts val="0"/>
              </a:spcAft>
              <a:buNone/>
            </a:pPr>
            <a:r>
              <a:t/>
            </a:r>
            <a:endParaRPr b="0" i="0" sz="2399" u="none" cap="none" strike="noStrike">
              <a:solidFill>
                <a:srgbClr val="FEFCF1"/>
              </a:solidFill>
              <a:latin typeface="Open Sans"/>
              <a:ea typeface="Open Sans"/>
              <a:cs typeface="Open Sans"/>
              <a:sym typeface="Open Sans"/>
            </a:endParaRPr>
          </a:p>
        </p:txBody>
      </p:sp>
      <p:sp>
        <p:nvSpPr>
          <p:cNvPr id="844" name="Google Shape;844;p22"/>
          <p:cNvSpPr txBox="1"/>
          <p:nvPr/>
        </p:nvSpPr>
        <p:spPr>
          <a:xfrm>
            <a:off x="7736002" y="3414628"/>
            <a:ext cx="8012950" cy="1257300"/>
          </a:xfrm>
          <a:prstGeom prst="rect">
            <a:avLst/>
          </a:prstGeom>
          <a:noFill/>
          <a:ln>
            <a:noFill/>
          </a:ln>
        </p:spPr>
        <p:txBody>
          <a:bodyPr anchorCtr="0" anchor="t" bIns="0" lIns="0" spcFirstLastPara="1" rIns="0" wrap="square" tIns="0">
            <a:spAutoFit/>
          </a:bodyPr>
          <a:lstStyle/>
          <a:p>
            <a:pPr indent="-259079" lvl="1" marL="518160" marR="0" rtl="0" algn="l">
              <a:lnSpc>
                <a:spcPct val="140016"/>
              </a:lnSpc>
              <a:spcBef>
                <a:spcPts val="0"/>
              </a:spcBef>
              <a:spcAft>
                <a:spcPts val="0"/>
              </a:spcAft>
              <a:buClr>
                <a:srgbClr val="FFFFFF"/>
              </a:buClr>
              <a:buSzPts val="2399"/>
              <a:buFont typeface="Arial"/>
              <a:buChar char="•"/>
            </a:pPr>
            <a:r>
              <a:rPr b="0" i="0" lang="en-US" sz="2399" u="none" cap="none" strike="noStrike">
                <a:solidFill>
                  <a:srgbClr val="FFFFFF"/>
                </a:solidFill>
                <a:latin typeface="Open Sans"/>
                <a:ea typeface="Open Sans"/>
                <a:cs typeface="Open Sans"/>
                <a:sym typeface="Open Sans"/>
              </a:rPr>
              <a:t>What are your goals? </a:t>
            </a:r>
            <a:endParaRPr/>
          </a:p>
          <a:p>
            <a:pPr indent="-259079" lvl="1" marL="518160" marR="0" rtl="0" algn="l">
              <a:lnSpc>
                <a:spcPct val="140016"/>
              </a:lnSpc>
              <a:spcBef>
                <a:spcPts val="0"/>
              </a:spcBef>
              <a:spcAft>
                <a:spcPts val="0"/>
              </a:spcAft>
              <a:buClr>
                <a:srgbClr val="FFFFFF"/>
              </a:buClr>
              <a:buSzPts val="2399"/>
              <a:buFont typeface="Arial"/>
              <a:buChar char="•"/>
            </a:pPr>
            <a:r>
              <a:rPr b="0" i="0" lang="en-US" sz="2399" u="none" cap="none" strike="noStrike">
                <a:solidFill>
                  <a:srgbClr val="FFFFFF"/>
                </a:solidFill>
                <a:latin typeface="Open Sans"/>
                <a:ea typeface="Open Sans"/>
                <a:cs typeface="Open Sans"/>
                <a:sym typeface="Open Sans"/>
              </a:rPr>
              <a:t>Are demands shifting? How can it be improved?</a:t>
            </a:r>
            <a:endParaRPr/>
          </a:p>
          <a:p>
            <a:pPr indent="0" lvl="0" marL="0" marR="0" rtl="0" algn="l">
              <a:lnSpc>
                <a:spcPct val="140016"/>
              </a:lnSpc>
              <a:spcBef>
                <a:spcPts val="0"/>
              </a:spcBef>
              <a:spcAft>
                <a:spcPts val="0"/>
              </a:spcAft>
              <a:buNone/>
            </a:pPr>
            <a:r>
              <a:t/>
            </a:r>
            <a:endParaRPr b="0" i="0" sz="2399" u="none" cap="none" strike="noStrike">
              <a:solidFill>
                <a:srgbClr val="FFFFFF"/>
              </a:solidFill>
              <a:latin typeface="Open Sans"/>
              <a:ea typeface="Open Sans"/>
              <a:cs typeface="Open Sans"/>
              <a:sym typeface="Open Sans"/>
            </a:endParaRPr>
          </a:p>
        </p:txBody>
      </p:sp>
      <p:sp>
        <p:nvSpPr>
          <p:cNvPr id="845" name="Google Shape;845;p22"/>
          <p:cNvSpPr txBox="1"/>
          <p:nvPr/>
        </p:nvSpPr>
        <p:spPr>
          <a:xfrm>
            <a:off x="7736002" y="5592750"/>
            <a:ext cx="9617473" cy="1257300"/>
          </a:xfrm>
          <a:prstGeom prst="rect">
            <a:avLst/>
          </a:prstGeom>
          <a:noFill/>
          <a:ln>
            <a:noFill/>
          </a:ln>
        </p:spPr>
        <p:txBody>
          <a:bodyPr anchorCtr="0" anchor="t" bIns="0" lIns="0" spcFirstLastPara="1" rIns="0" wrap="square" tIns="0">
            <a:spAutoFit/>
          </a:bodyPr>
          <a:lstStyle/>
          <a:p>
            <a:pPr indent="-259079" lvl="1" marL="518160" marR="0" rtl="0" algn="l">
              <a:lnSpc>
                <a:spcPct val="140016"/>
              </a:lnSpc>
              <a:spcBef>
                <a:spcPts val="0"/>
              </a:spcBef>
              <a:spcAft>
                <a:spcPts val="0"/>
              </a:spcAft>
              <a:buClr>
                <a:srgbClr val="FFFFFF"/>
              </a:buClr>
              <a:buSzPts val="2399"/>
              <a:buFont typeface="Arial"/>
              <a:buChar char="•"/>
            </a:pPr>
            <a:r>
              <a:rPr b="0" i="0" lang="en-US" sz="2399" u="none" cap="none" strike="noStrike">
                <a:solidFill>
                  <a:srgbClr val="FFFFFF"/>
                </a:solidFill>
                <a:latin typeface="Open Sans"/>
                <a:ea typeface="Open Sans"/>
                <a:cs typeface="Open Sans"/>
                <a:sym typeface="Open Sans"/>
              </a:rPr>
              <a:t>Where do you need to improve? </a:t>
            </a:r>
            <a:endParaRPr/>
          </a:p>
          <a:p>
            <a:pPr indent="-259079" lvl="1" marL="518160" marR="0" rtl="0" algn="l">
              <a:lnSpc>
                <a:spcPct val="140016"/>
              </a:lnSpc>
              <a:spcBef>
                <a:spcPts val="0"/>
              </a:spcBef>
              <a:spcAft>
                <a:spcPts val="0"/>
              </a:spcAft>
              <a:buClr>
                <a:srgbClr val="FFFFFF"/>
              </a:buClr>
              <a:buSzPts val="2399"/>
              <a:buFont typeface="Arial"/>
              <a:buChar char="•"/>
            </a:pPr>
            <a:r>
              <a:rPr b="0" i="0" lang="en-US" sz="2399" u="none" cap="none" strike="noStrike">
                <a:solidFill>
                  <a:srgbClr val="FFFFFF"/>
                </a:solidFill>
                <a:latin typeface="Open Sans"/>
                <a:ea typeface="Open Sans"/>
                <a:cs typeface="Open Sans"/>
                <a:sym typeface="Open Sans"/>
              </a:rPr>
              <a:t>Are resources adequate? What do others do better than you?</a:t>
            </a:r>
            <a:endParaRPr/>
          </a:p>
          <a:p>
            <a:pPr indent="0" lvl="0" marL="0" marR="0" rtl="0" algn="l">
              <a:lnSpc>
                <a:spcPct val="140016"/>
              </a:lnSpc>
              <a:spcBef>
                <a:spcPts val="0"/>
              </a:spcBef>
              <a:spcAft>
                <a:spcPts val="0"/>
              </a:spcAft>
              <a:buNone/>
            </a:pPr>
            <a:r>
              <a:t/>
            </a:r>
            <a:endParaRPr b="0" i="0" sz="2399" u="none" cap="none" strike="noStrike">
              <a:solidFill>
                <a:srgbClr val="FFFFFF"/>
              </a:solidFill>
              <a:latin typeface="Open Sans"/>
              <a:ea typeface="Open Sans"/>
              <a:cs typeface="Open Sans"/>
              <a:sym typeface="Open Sans"/>
            </a:endParaRPr>
          </a:p>
        </p:txBody>
      </p:sp>
      <p:sp>
        <p:nvSpPr>
          <p:cNvPr id="846" name="Google Shape;846;p22"/>
          <p:cNvSpPr txBox="1"/>
          <p:nvPr/>
        </p:nvSpPr>
        <p:spPr>
          <a:xfrm>
            <a:off x="7736002" y="7723497"/>
            <a:ext cx="9617473" cy="1257300"/>
          </a:xfrm>
          <a:prstGeom prst="rect">
            <a:avLst/>
          </a:prstGeom>
          <a:noFill/>
          <a:ln>
            <a:noFill/>
          </a:ln>
        </p:spPr>
        <p:txBody>
          <a:bodyPr anchorCtr="0" anchor="t" bIns="0" lIns="0" spcFirstLastPara="1" rIns="0" wrap="square" tIns="0">
            <a:spAutoFit/>
          </a:bodyPr>
          <a:lstStyle/>
          <a:p>
            <a:pPr indent="-259079" lvl="1" marL="518160" marR="0" rtl="0" algn="l">
              <a:lnSpc>
                <a:spcPct val="140016"/>
              </a:lnSpc>
              <a:spcBef>
                <a:spcPts val="0"/>
              </a:spcBef>
              <a:spcAft>
                <a:spcPts val="0"/>
              </a:spcAft>
              <a:buClr>
                <a:srgbClr val="FFFFFF"/>
              </a:buClr>
              <a:buSzPts val="2399"/>
              <a:buFont typeface="Arial"/>
              <a:buChar char="•"/>
            </a:pPr>
            <a:r>
              <a:rPr b="0" i="0" lang="en-US" sz="2399" u="none" cap="none" strike="noStrike">
                <a:solidFill>
                  <a:srgbClr val="FFFFFF"/>
                </a:solidFill>
                <a:latin typeface="Open Sans"/>
                <a:ea typeface="Open Sans"/>
                <a:cs typeface="Open Sans"/>
                <a:sym typeface="Open Sans"/>
              </a:rPr>
              <a:t>What are the blockers you're facing? </a:t>
            </a:r>
            <a:endParaRPr/>
          </a:p>
          <a:p>
            <a:pPr indent="-259079" lvl="1" marL="518160" marR="0" rtl="0" algn="l">
              <a:lnSpc>
                <a:spcPct val="140016"/>
              </a:lnSpc>
              <a:spcBef>
                <a:spcPts val="0"/>
              </a:spcBef>
              <a:spcAft>
                <a:spcPts val="0"/>
              </a:spcAft>
              <a:buClr>
                <a:srgbClr val="FFFFFF"/>
              </a:buClr>
              <a:buSzPts val="2399"/>
              <a:buFont typeface="Arial"/>
              <a:buChar char="•"/>
            </a:pPr>
            <a:r>
              <a:rPr b="0" i="0" lang="en-US" sz="2399" u="none" cap="none" strike="noStrike">
                <a:solidFill>
                  <a:srgbClr val="FFFFFF"/>
                </a:solidFill>
                <a:latin typeface="Open Sans"/>
                <a:ea typeface="Open Sans"/>
                <a:cs typeface="Open Sans"/>
                <a:sym typeface="Open Sans"/>
              </a:rPr>
              <a:t>What are factors outside of your control?</a:t>
            </a:r>
            <a:endParaRPr/>
          </a:p>
          <a:p>
            <a:pPr indent="0" lvl="0" marL="0" marR="0" rtl="0" algn="l">
              <a:lnSpc>
                <a:spcPct val="140016"/>
              </a:lnSpc>
              <a:spcBef>
                <a:spcPts val="0"/>
              </a:spcBef>
              <a:spcAft>
                <a:spcPts val="0"/>
              </a:spcAft>
              <a:buNone/>
            </a:pPr>
            <a:r>
              <a:t/>
            </a:r>
            <a:endParaRPr b="0" i="0" sz="2399" u="none" cap="none" strike="noStrike">
              <a:solidFill>
                <a:srgbClr val="FFFFFF"/>
              </a:solidFill>
              <a:latin typeface="Open Sans"/>
              <a:ea typeface="Open Sans"/>
              <a:cs typeface="Open Sans"/>
              <a:sym typeface="Open Sans"/>
            </a:endParaRPr>
          </a:p>
        </p:txBody>
      </p:sp>
      <p:grpSp>
        <p:nvGrpSpPr>
          <p:cNvPr id="847" name="Google Shape;847;p22"/>
          <p:cNvGrpSpPr/>
          <p:nvPr/>
        </p:nvGrpSpPr>
        <p:grpSpPr>
          <a:xfrm>
            <a:off x="17741301" y="300347"/>
            <a:ext cx="1093397" cy="1093397"/>
            <a:chOff x="0" y="0"/>
            <a:chExt cx="812800" cy="812800"/>
          </a:xfrm>
        </p:grpSpPr>
        <p:sp>
          <p:nvSpPr>
            <p:cNvPr id="848" name="Google Shape;84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0" name="Google Shape;850;p22"/>
          <p:cNvGrpSpPr/>
          <p:nvPr/>
        </p:nvGrpSpPr>
        <p:grpSpPr>
          <a:xfrm>
            <a:off x="-546699" y="8775696"/>
            <a:ext cx="1093397" cy="1093397"/>
            <a:chOff x="0" y="0"/>
            <a:chExt cx="812800" cy="812800"/>
          </a:xfrm>
        </p:grpSpPr>
        <p:sp>
          <p:nvSpPr>
            <p:cNvPr id="851" name="Google Shape;85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3" name="Google Shape;853;p22"/>
          <p:cNvGrpSpPr/>
          <p:nvPr/>
        </p:nvGrpSpPr>
        <p:grpSpPr>
          <a:xfrm>
            <a:off x="17675027" y="1691894"/>
            <a:ext cx="351222" cy="351222"/>
            <a:chOff x="0" y="0"/>
            <a:chExt cx="812800" cy="812800"/>
          </a:xfrm>
        </p:grpSpPr>
        <p:sp>
          <p:nvSpPr>
            <p:cNvPr id="854" name="Google Shape;85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6" name="Google Shape;856;p22"/>
          <p:cNvGrpSpPr/>
          <p:nvPr/>
        </p:nvGrpSpPr>
        <p:grpSpPr>
          <a:xfrm>
            <a:off x="1401750" y="9685234"/>
            <a:ext cx="367717" cy="367717"/>
            <a:chOff x="0" y="0"/>
            <a:chExt cx="812800" cy="812800"/>
          </a:xfrm>
        </p:grpSpPr>
        <p:sp>
          <p:nvSpPr>
            <p:cNvPr id="857" name="Google Shape;85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9" name="Google Shape;859;p22"/>
          <p:cNvGrpSpPr/>
          <p:nvPr/>
        </p:nvGrpSpPr>
        <p:grpSpPr>
          <a:xfrm>
            <a:off x="18026249" y="116489"/>
            <a:ext cx="367717" cy="367717"/>
            <a:chOff x="0" y="0"/>
            <a:chExt cx="812800" cy="812800"/>
          </a:xfrm>
        </p:grpSpPr>
        <p:sp>
          <p:nvSpPr>
            <p:cNvPr id="860" name="Google Shape;86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2" name="Google Shape;862;p22"/>
          <p:cNvGrpSpPr/>
          <p:nvPr/>
        </p:nvGrpSpPr>
        <p:grpSpPr>
          <a:xfrm>
            <a:off x="764167" y="7303199"/>
            <a:ext cx="96835" cy="96835"/>
            <a:chOff x="0" y="0"/>
            <a:chExt cx="812800" cy="812800"/>
          </a:xfrm>
        </p:grpSpPr>
        <p:sp>
          <p:nvSpPr>
            <p:cNvPr id="863" name="Google Shape;86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5" name="Google Shape;865;p22"/>
          <p:cNvGrpSpPr/>
          <p:nvPr/>
        </p:nvGrpSpPr>
        <p:grpSpPr>
          <a:xfrm>
            <a:off x="-144754" y="9721456"/>
            <a:ext cx="331496" cy="331496"/>
            <a:chOff x="0" y="0"/>
            <a:chExt cx="812800" cy="812800"/>
          </a:xfrm>
        </p:grpSpPr>
        <p:sp>
          <p:nvSpPr>
            <p:cNvPr id="866" name="Google Shape;86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8" name="Google Shape;868;p22"/>
          <p:cNvGrpSpPr/>
          <p:nvPr/>
        </p:nvGrpSpPr>
        <p:grpSpPr>
          <a:xfrm>
            <a:off x="186742" y="8691289"/>
            <a:ext cx="289508" cy="289508"/>
            <a:chOff x="0" y="0"/>
            <a:chExt cx="812800" cy="812800"/>
          </a:xfrm>
        </p:grpSpPr>
        <p:sp>
          <p:nvSpPr>
            <p:cNvPr id="869" name="Google Shape;86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874" name="Shape 874"/>
        <p:cNvGrpSpPr/>
        <p:nvPr/>
      </p:nvGrpSpPr>
      <p:grpSpPr>
        <a:xfrm>
          <a:off x="0" y="0"/>
          <a:ext cx="0" cy="0"/>
          <a:chOff x="0" y="0"/>
          <a:chExt cx="0" cy="0"/>
        </a:xfrm>
      </p:grpSpPr>
      <p:grpSp>
        <p:nvGrpSpPr>
          <p:cNvPr id="875" name="Google Shape;875;p23"/>
          <p:cNvGrpSpPr/>
          <p:nvPr/>
        </p:nvGrpSpPr>
        <p:grpSpPr>
          <a:xfrm>
            <a:off x="494659" y="578402"/>
            <a:ext cx="17298683" cy="8985534"/>
            <a:chOff x="0" y="-38100"/>
            <a:chExt cx="4556032" cy="2366560"/>
          </a:xfrm>
        </p:grpSpPr>
        <p:sp>
          <p:nvSpPr>
            <p:cNvPr id="876" name="Google Shape;876;p23"/>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3"/>
            <p:cNvSpPr txBox="1"/>
            <p:nvPr/>
          </p:nvSpPr>
          <p:spPr>
            <a:xfrm>
              <a:off x="0" y="-38100"/>
              <a:ext cx="4556032" cy="23665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78" name="Google Shape;878;p23"/>
          <p:cNvPicPr preferRelativeResize="0"/>
          <p:nvPr/>
        </p:nvPicPr>
        <p:blipFill>
          <a:blip r:embed="rId3">
            <a:alphaModFix/>
          </a:blip>
          <a:stretch>
            <a:fillRect/>
          </a:stretch>
        </p:blipFill>
        <p:spPr>
          <a:xfrm>
            <a:off x="13087725" y="3430275"/>
            <a:ext cx="3357240" cy="3280551"/>
          </a:xfrm>
          <a:prstGeom prst="rect">
            <a:avLst/>
          </a:prstGeom>
          <a:noFill/>
          <a:ln>
            <a:noFill/>
          </a:ln>
        </p:spPr>
      </p:pic>
      <p:pic>
        <p:nvPicPr>
          <p:cNvPr id="879" name="Google Shape;879;p23"/>
          <p:cNvPicPr preferRelativeResize="0"/>
          <p:nvPr/>
        </p:nvPicPr>
        <p:blipFill>
          <a:blip r:embed="rId4">
            <a:alphaModFix/>
          </a:blip>
          <a:stretch>
            <a:fillRect/>
          </a:stretch>
        </p:blipFill>
        <p:spPr>
          <a:xfrm>
            <a:off x="7129842" y="3430924"/>
            <a:ext cx="3357240" cy="3280551"/>
          </a:xfrm>
          <a:prstGeom prst="rect">
            <a:avLst/>
          </a:prstGeom>
          <a:noFill/>
          <a:ln>
            <a:noFill/>
          </a:ln>
        </p:spPr>
      </p:pic>
      <p:pic>
        <p:nvPicPr>
          <p:cNvPr id="880" name="Google Shape;880;p23"/>
          <p:cNvPicPr preferRelativeResize="0"/>
          <p:nvPr/>
        </p:nvPicPr>
        <p:blipFill>
          <a:blip r:embed="rId5">
            <a:alphaModFix/>
          </a:blip>
          <a:stretch>
            <a:fillRect/>
          </a:stretch>
        </p:blipFill>
        <p:spPr>
          <a:xfrm>
            <a:off x="1175460" y="3396086"/>
            <a:ext cx="3357240" cy="3280551"/>
          </a:xfrm>
          <a:prstGeom prst="rect">
            <a:avLst/>
          </a:prstGeom>
          <a:noFill/>
          <a:ln>
            <a:noFill/>
          </a:ln>
        </p:spPr>
      </p:pic>
      <p:sp>
        <p:nvSpPr>
          <p:cNvPr id="881" name="Google Shape;881;p23"/>
          <p:cNvSpPr txBox="1"/>
          <p:nvPr/>
        </p:nvSpPr>
        <p:spPr>
          <a:xfrm>
            <a:off x="7090605" y="7565169"/>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6F7A80"/>
                </a:solidFill>
                <a:latin typeface="Archivo Black"/>
                <a:ea typeface="Archivo Black"/>
                <a:cs typeface="Archivo Black"/>
                <a:sym typeface="Archivo Black"/>
              </a:rPr>
              <a:t>CLIENT NAME</a:t>
            </a:r>
            <a:endParaRPr/>
          </a:p>
        </p:txBody>
      </p:sp>
      <p:sp>
        <p:nvSpPr>
          <p:cNvPr id="882" name="Google Shape;882;p23"/>
          <p:cNvSpPr txBox="1"/>
          <p:nvPr/>
        </p:nvSpPr>
        <p:spPr>
          <a:xfrm>
            <a:off x="7098338" y="8136669"/>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883" name="Google Shape;883;p23"/>
          <p:cNvSpPr txBox="1"/>
          <p:nvPr/>
        </p:nvSpPr>
        <p:spPr>
          <a:xfrm>
            <a:off x="1212940" y="7565169"/>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6F7A80"/>
                </a:solidFill>
                <a:latin typeface="Archivo Black"/>
                <a:ea typeface="Archivo Black"/>
                <a:cs typeface="Archivo Black"/>
                <a:sym typeface="Archivo Black"/>
              </a:rPr>
              <a:t>CLIENT NAME</a:t>
            </a:r>
            <a:endParaRPr/>
          </a:p>
        </p:txBody>
      </p:sp>
      <p:sp>
        <p:nvSpPr>
          <p:cNvPr id="884" name="Google Shape;884;p23"/>
          <p:cNvSpPr txBox="1"/>
          <p:nvPr/>
        </p:nvSpPr>
        <p:spPr>
          <a:xfrm>
            <a:off x="1220674" y="8136669"/>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885" name="Google Shape;885;p23"/>
          <p:cNvSpPr txBox="1"/>
          <p:nvPr/>
        </p:nvSpPr>
        <p:spPr>
          <a:xfrm>
            <a:off x="12968269" y="7565169"/>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6F7A80"/>
                </a:solidFill>
                <a:latin typeface="Archivo Black"/>
                <a:ea typeface="Archivo Black"/>
                <a:cs typeface="Archivo Black"/>
                <a:sym typeface="Archivo Black"/>
              </a:rPr>
              <a:t>CLIENT NAME</a:t>
            </a:r>
            <a:endParaRPr/>
          </a:p>
        </p:txBody>
      </p:sp>
      <p:sp>
        <p:nvSpPr>
          <p:cNvPr id="886" name="Google Shape;886;p23"/>
          <p:cNvSpPr txBox="1"/>
          <p:nvPr/>
        </p:nvSpPr>
        <p:spPr>
          <a:xfrm>
            <a:off x="12976002" y="8136669"/>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887" name="Google Shape;887;p23"/>
          <p:cNvSpPr txBox="1"/>
          <p:nvPr/>
        </p:nvSpPr>
        <p:spPr>
          <a:xfrm>
            <a:off x="1212940" y="1288324"/>
            <a:ext cx="7808271"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63928F"/>
                </a:solidFill>
                <a:latin typeface="Archivo Black"/>
                <a:ea typeface="Archivo Black"/>
                <a:cs typeface="Archivo Black"/>
                <a:sym typeface="Archivo Black"/>
              </a:rPr>
              <a:t>TESTIMONIALS</a:t>
            </a:r>
            <a:endParaRPr/>
          </a:p>
        </p:txBody>
      </p:sp>
      <p:grpSp>
        <p:nvGrpSpPr>
          <p:cNvPr id="888" name="Google Shape;888;p23"/>
          <p:cNvGrpSpPr/>
          <p:nvPr/>
        </p:nvGrpSpPr>
        <p:grpSpPr>
          <a:xfrm>
            <a:off x="14280389" y="-484313"/>
            <a:ext cx="2196537" cy="2196537"/>
            <a:chOff x="0" y="0"/>
            <a:chExt cx="812800" cy="812800"/>
          </a:xfrm>
        </p:grpSpPr>
        <p:sp>
          <p:nvSpPr>
            <p:cNvPr id="889" name="Google Shape;88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1" name="Google Shape;891;p23"/>
          <p:cNvGrpSpPr/>
          <p:nvPr/>
        </p:nvGrpSpPr>
        <p:grpSpPr>
          <a:xfrm>
            <a:off x="15509269" y="460400"/>
            <a:ext cx="1113725" cy="1113725"/>
            <a:chOff x="0" y="0"/>
            <a:chExt cx="812800" cy="812800"/>
          </a:xfrm>
        </p:grpSpPr>
        <p:sp>
          <p:nvSpPr>
            <p:cNvPr id="892" name="Google Shape;89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4" name="Google Shape;894;p23"/>
          <p:cNvGrpSpPr/>
          <p:nvPr/>
        </p:nvGrpSpPr>
        <p:grpSpPr>
          <a:xfrm>
            <a:off x="15923231" y="-767318"/>
            <a:ext cx="3086100" cy="3086100"/>
            <a:chOff x="0" y="0"/>
            <a:chExt cx="812800" cy="812800"/>
          </a:xfrm>
        </p:grpSpPr>
        <p:sp>
          <p:nvSpPr>
            <p:cNvPr id="895" name="Google Shape;89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7" name="Google Shape;897;p23"/>
          <p:cNvGrpSpPr/>
          <p:nvPr/>
        </p:nvGrpSpPr>
        <p:grpSpPr>
          <a:xfrm>
            <a:off x="15828707" y="1330160"/>
            <a:ext cx="1093397" cy="1093397"/>
            <a:chOff x="0" y="0"/>
            <a:chExt cx="812800" cy="812800"/>
          </a:xfrm>
        </p:grpSpPr>
        <p:sp>
          <p:nvSpPr>
            <p:cNvPr id="898" name="Google Shape;89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0" name="Google Shape;900;p23"/>
          <p:cNvGrpSpPr/>
          <p:nvPr/>
        </p:nvGrpSpPr>
        <p:grpSpPr>
          <a:xfrm>
            <a:off x="427263" y="9866409"/>
            <a:ext cx="694686" cy="694686"/>
            <a:chOff x="0" y="0"/>
            <a:chExt cx="812800" cy="812800"/>
          </a:xfrm>
        </p:grpSpPr>
        <p:sp>
          <p:nvSpPr>
            <p:cNvPr id="901" name="Google Shape;90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3" name="Google Shape;903;p23"/>
          <p:cNvGrpSpPr/>
          <p:nvPr/>
        </p:nvGrpSpPr>
        <p:grpSpPr>
          <a:xfrm>
            <a:off x="16622994" y="1712224"/>
            <a:ext cx="2292566" cy="2292566"/>
            <a:chOff x="0" y="0"/>
            <a:chExt cx="812800" cy="812800"/>
          </a:xfrm>
        </p:grpSpPr>
        <p:sp>
          <p:nvSpPr>
            <p:cNvPr id="904" name="Google Shape;90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6" name="Google Shape;906;p23"/>
          <p:cNvGrpSpPr/>
          <p:nvPr/>
        </p:nvGrpSpPr>
        <p:grpSpPr>
          <a:xfrm>
            <a:off x="-371677" y="9640610"/>
            <a:ext cx="1146283" cy="1146283"/>
            <a:chOff x="0" y="0"/>
            <a:chExt cx="812800" cy="812800"/>
          </a:xfrm>
        </p:grpSpPr>
        <p:sp>
          <p:nvSpPr>
            <p:cNvPr id="907" name="Google Shape;90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9" name="Google Shape;909;p23"/>
          <p:cNvGrpSpPr/>
          <p:nvPr/>
        </p:nvGrpSpPr>
        <p:grpSpPr>
          <a:xfrm>
            <a:off x="15378658" y="2402749"/>
            <a:ext cx="560294" cy="560294"/>
            <a:chOff x="0" y="0"/>
            <a:chExt cx="812800" cy="812800"/>
          </a:xfrm>
        </p:grpSpPr>
        <p:sp>
          <p:nvSpPr>
            <p:cNvPr id="910" name="Google Shape;91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2" name="Google Shape;912;p23"/>
          <p:cNvGrpSpPr/>
          <p:nvPr/>
        </p:nvGrpSpPr>
        <p:grpSpPr>
          <a:xfrm>
            <a:off x="16937411" y="4551489"/>
            <a:ext cx="351222" cy="351222"/>
            <a:chOff x="0" y="0"/>
            <a:chExt cx="812800" cy="812800"/>
          </a:xfrm>
        </p:grpSpPr>
        <p:sp>
          <p:nvSpPr>
            <p:cNvPr id="913" name="Google Shape;91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5" name="Google Shape;915;p23"/>
          <p:cNvGrpSpPr/>
          <p:nvPr/>
        </p:nvGrpSpPr>
        <p:grpSpPr>
          <a:xfrm>
            <a:off x="13130028" y="1876859"/>
            <a:ext cx="408318" cy="408318"/>
            <a:chOff x="0" y="0"/>
            <a:chExt cx="812800" cy="812800"/>
          </a:xfrm>
        </p:grpSpPr>
        <p:sp>
          <p:nvSpPr>
            <p:cNvPr id="916" name="Google Shape;91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8" name="Google Shape;918;p23"/>
          <p:cNvGrpSpPr/>
          <p:nvPr/>
        </p:nvGrpSpPr>
        <p:grpSpPr>
          <a:xfrm>
            <a:off x="18946" y="9436451"/>
            <a:ext cx="408318" cy="408318"/>
            <a:chOff x="0" y="0"/>
            <a:chExt cx="812800" cy="812800"/>
          </a:xfrm>
        </p:grpSpPr>
        <p:sp>
          <p:nvSpPr>
            <p:cNvPr id="919" name="Google Shape;91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1" name="Google Shape;921;p23"/>
          <p:cNvGrpSpPr/>
          <p:nvPr/>
        </p:nvGrpSpPr>
        <p:grpSpPr>
          <a:xfrm>
            <a:off x="15721925" y="2848427"/>
            <a:ext cx="217027" cy="217027"/>
            <a:chOff x="0" y="0"/>
            <a:chExt cx="812800" cy="812800"/>
          </a:xfrm>
        </p:grpSpPr>
        <p:sp>
          <p:nvSpPr>
            <p:cNvPr id="922" name="Google Shape;92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4" name="Google Shape;924;p23"/>
          <p:cNvGrpSpPr/>
          <p:nvPr/>
        </p:nvGrpSpPr>
        <p:grpSpPr>
          <a:xfrm>
            <a:off x="16107733" y="3007701"/>
            <a:ext cx="115506" cy="115506"/>
            <a:chOff x="0" y="0"/>
            <a:chExt cx="812800" cy="812800"/>
          </a:xfrm>
        </p:grpSpPr>
        <p:sp>
          <p:nvSpPr>
            <p:cNvPr id="925" name="Google Shape;92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7" name="Google Shape;927;p23"/>
          <p:cNvGrpSpPr/>
          <p:nvPr/>
        </p:nvGrpSpPr>
        <p:grpSpPr>
          <a:xfrm>
            <a:off x="13538346" y="-239837"/>
            <a:ext cx="1400475" cy="1400475"/>
            <a:chOff x="0" y="0"/>
            <a:chExt cx="812800" cy="812800"/>
          </a:xfrm>
        </p:grpSpPr>
        <p:sp>
          <p:nvSpPr>
            <p:cNvPr id="928" name="Google Shape;92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0" name="Google Shape;930;p23"/>
          <p:cNvGrpSpPr/>
          <p:nvPr/>
        </p:nvGrpSpPr>
        <p:grpSpPr>
          <a:xfrm>
            <a:off x="14938821" y="-524009"/>
            <a:ext cx="984410" cy="984410"/>
            <a:chOff x="0" y="0"/>
            <a:chExt cx="812800" cy="812800"/>
          </a:xfrm>
        </p:grpSpPr>
        <p:sp>
          <p:nvSpPr>
            <p:cNvPr id="931" name="Google Shape;93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3" name="Google Shape;933;p23"/>
          <p:cNvSpPr/>
          <p:nvPr/>
        </p:nvSpPr>
        <p:spPr>
          <a:xfrm rot="2977784">
            <a:off x="16221843" y="8276152"/>
            <a:ext cx="1046562" cy="1046562"/>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937" name="Shape 937"/>
        <p:cNvGrpSpPr/>
        <p:nvPr/>
      </p:nvGrpSpPr>
      <p:grpSpPr>
        <a:xfrm>
          <a:off x="0" y="0"/>
          <a:ext cx="0" cy="0"/>
          <a:chOff x="0" y="0"/>
          <a:chExt cx="0" cy="0"/>
        </a:xfrm>
      </p:grpSpPr>
      <p:pic>
        <p:nvPicPr>
          <p:cNvPr id="938" name="Google Shape;938;p24"/>
          <p:cNvPicPr preferRelativeResize="0"/>
          <p:nvPr/>
        </p:nvPicPr>
        <p:blipFill>
          <a:blip r:embed="rId3">
            <a:alphaModFix/>
          </a:blip>
          <a:stretch>
            <a:fillRect/>
          </a:stretch>
        </p:blipFill>
        <p:spPr>
          <a:xfrm>
            <a:off x="9617303" y="0"/>
            <a:ext cx="9872596" cy="10287001"/>
          </a:xfrm>
          <a:prstGeom prst="rect">
            <a:avLst/>
          </a:prstGeom>
          <a:noFill/>
          <a:ln>
            <a:noFill/>
          </a:ln>
        </p:spPr>
      </p:pic>
      <p:sp>
        <p:nvSpPr>
          <p:cNvPr id="939" name="Google Shape;939;p24"/>
          <p:cNvSpPr/>
          <p:nvPr/>
        </p:nvSpPr>
        <p:spPr>
          <a:xfrm rot="2977784">
            <a:off x="16589741" y="8753499"/>
            <a:ext cx="1046562" cy="1046562"/>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4">
              <a:alphaModFix/>
            </a:blip>
            <a:stretch>
              <a:fillRect b="0" l="0" r="0" t="0"/>
            </a:stretch>
          </a:blipFill>
          <a:ln>
            <a:noFill/>
          </a:ln>
        </p:spPr>
      </p:sp>
      <p:grpSp>
        <p:nvGrpSpPr>
          <p:cNvPr id="940" name="Google Shape;940;p24"/>
          <p:cNvGrpSpPr/>
          <p:nvPr/>
        </p:nvGrpSpPr>
        <p:grpSpPr>
          <a:xfrm rot="-5400000">
            <a:off x="-383781" y="1796602"/>
            <a:ext cx="2196537" cy="2196537"/>
            <a:chOff x="0" y="0"/>
            <a:chExt cx="812800" cy="812800"/>
          </a:xfrm>
        </p:grpSpPr>
        <p:sp>
          <p:nvSpPr>
            <p:cNvPr id="941" name="Google Shape;94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3" name="Google Shape;943;p24"/>
          <p:cNvGrpSpPr/>
          <p:nvPr/>
        </p:nvGrpSpPr>
        <p:grpSpPr>
          <a:xfrm rot="-5400000">
            <a:off x="560933" y="1650534"/>
            <a:ext cx="1113725" cy="1113725"/>
            <a:chOff x="0" y="0"/>
            <a:chExt cx="812800" cy="812800"/>
          </a:xfrm>
        </p:grpSpPr>
        <p:sp>
          <p:nvSpPr>
            <p:cNvPr id="944" name="Google Shape;94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6" name="Google Shape;946;p24"/>
          <p:cNvGrpSpPr/>
          <p:nvPr/>
        </p:nvGrpSpPr>
        <p:grpSpPr>
          <a:xfrm rot="-5400000">
            <a:off x="-666786" y="-735802"/>
            <a:ext cx="3086100" cy="3086100"/>
            <a:chOff x="0" y="0"/>
            <a:chExt cx="812800" cy="812800"/>
          </a:xfrm>
        </p:grpSpPr>
        <p:sp>
          <p:nvSpPr>
            <p:cNvPr id="947" name="Google Shape;94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9" name="Google Shape;949;p24"/>
          <p:cNvGrpSpPr/>
          <p:nvPr/>
        </p:nvGrpSpPr>
        <p:grpSpPr>
          <a:xfrm rot="-5400000">
            <a:off x="1430692" y="1351425"/>
            <a:ext cx="1093397" cy="1093397"/>
            <a:chOff x="0" y="0"/>
            <a:chExt cx="812800" cy="812800"/>
          </a:xfrm>
        </p:grpSpPr>
        <p:sp>
          <p:nvSpPr>
            <p:cNvPr id="950" name="Google Shape;95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2" name="Google Shape;952;p24"/>
          <p:cNvGrpSpPr/>
          <p:nvPr/>
        </p:nvGrpSpPr>
        <p:grpSpPr>
          <a:xfrm rot="-5400000">
            <a:off x="1812756" y="-642032"/>
            <a:ext cx="2292566" cy="2292566"/>
            <a:chOff x="0" y="0"/>
            <a:chExt cx="812800" cy="812800"/>
          </a:xfrm>
        </p:grpSpPr>
        <p:sp>
          <p:nvSpPr>
            <p:cNvPr id="953" name="Google Shape;95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5" name="Google Shape;955;p24"/>
          <p:cNvGrpSpPr/>
          <p:nvPr/>
        </p:nvGrpSpPr>
        <p:grpSpPr>
          <a:xfrm rot="-5400000">
            <a:off x="2503281" y="2334577"/>
            <a:ext cx="560294" cy="560294"/>
            <a:chOff x="0" y="0"/>
            <a:chExt cx="812800" cy="812800"/>
          </a:xfrm>
        </p:grpSpPr>
        <p:sp>
          <p:nvSpPr>
            <p:cNvPr id="956" name="Google Shape;95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8" name="Google Shape;958;p24"/>
          <p:cNvGrpSpPr/>
          <p:nvPr/>
        </p:nvGrpSpPr>
        <p:grpSpPr>
          <a:xfrm rot="-5400000">
            <a:off x="4652021" y="984896"/>
            <a:ext cx="351222" cy="351222"/>
            <a:chOff x="0" y="0"/>
            <a:chExt cx="812800" cy="812800"/>
          </a:xfrm>
        </p:grpSpPr>
        <p:sp>
          <p:nvSpPr>
            <p:cNvPr id="959" name="Google Shape;95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1" name="Google Shape;961;p24"/>
          <p:cNvGrpSpPr/>
          <p:nvPr/>
        </p:nvGrpSpPr>
        <p:grpSpPr>
          <a:xfrm rot="-5400000">
            <a:off x="-494311" y="8763989"/>
            <a:ext cx="988622" cy="988622"/>
            <a:chOff x="0" y="0"/>
            <a:chExt cx="812800" cy="812800"/>
          </a:xfrm>
        </p:grpSpPr>
        <p:sp>
          <p:nvSpPr>
            <p:cNvPr id="962" name="Google Shape;96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4" name="Google Shape;964;p24"/>
          <p:cNvGrpSpPr/>
          <p:nvPr/>
        </p:nvGrpSpPr>
        <p:grpSpPr>
          <a:xfrm rot="-5400000">
            <a:off x="11722556" y="9276780"/>
            <a:ext cx="337721" cy="337721"/>
            <a:chOff x="0" y="0"/>
            <a:chExt cx="812800" cy="812800"/>
          </a:xfrm>
        </p:grpSpPr>
        <p:sp>
          <p:nvSpPr>
            <p:cNvPr id="965" name="Google Shape;96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7" name="Google Shape;967;p24"/>
          <p:cNvGrpSpPr/>
          <p:nvPr/>
        </p:nvGrpSpPr>
        <p:grpSpPr>
          <a:xfrm rot="-5400000">
            <a:off x="8444428" y="402315"/>
            <a:ext cx="129912" cy="129912"/>
            <a:chOff x="0" y="0"/>
            <a:chExt cx="812800" cy="812800"/>
          </a:xfrm>
        </p:grpSpPr>
        <p:sp>
          <p:nvSpPr>
            <p:cNvPr id="968" name="Google Shape;96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0" name="Google Shape;970;p24"/>
          <p:cNvGrpSpPr/>
          <p:nvPr/>
        </p:nvGrpSpPr>
        <p:grpSpPr>
          <a:xfrm rot="-5400000">
            <a:off x="1977391" y="4735182"/>
            <a:ext cx="408318" cy="408318"/>
            <a:chOff x="0" y="0"/>
            <a:chExt cx="812800" cy="812800"/>
          </a:xfrm>
        </p:grpSpPr>
        <p:sp>
          <p:nvSpPr>
            <p:cNvPr id="971" name="Google Shape;97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3" name="Google Shape;973;p24"/>
          <p:cNvGrpSpPr/>
          <p:nvPr/>
        </p:nvGrpSpPr>
        <p:grpSpPr>
          <a:xfrm rot="-5400000">
            <a:off x="3558623" y="-561170"/>
            <a:ext cx="1093397" cy="1093397"/>
            <a:chOff x="0" y="0"/>
            <a:chExt cx="812800" cy="812800"/>
          </a:xfrm>
        </p:grpSpPr>
        <p:sp>
          <p:nvSpPr>
            <p:cNvPr id="974" name="Google Shape;97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6" name="Google Shape;976;p24"/>
          <p:cNvGrpSpPr/>
          <p:nvPr/>
        </p:nvGrpSpPr>
        <p:grpSpPr>
          <a:xfrm rot="-5400000">
            <a:off x="-139305" y="3334708"/>
            <a:ext cx="1400475" cy="1400475"/>
            <a:chOff x="0" y="0"/>
            <a:chExt cx="812800" cy="812800"/>
          </a:xfrm>
        </p:grpSpPr>
        <p:sp>
          <p:nvSpPr>
            <p:cNvPr id="977" name="Google Shape;97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9" name="Google Shape;979;p24"/>
          <p:cNvGrpSpPr/>
          <p:nvPr/>
        </p:nvGrpSpPr>
        <p:grpSpPr>
          <a:xfrm rot="-5400000">
            <a:off x="-423477" y="2350298"/>
            <a:ext cx="984410" cy="984410"/>
            <a:chOff x="0" y="0"/>
            <a:chExt cx="812800" cy="812800"/>
          </a:xfrm>
        </p:grpSpPr>
        <p:sp>
          <p:nvSpPr>
            <p:cNvPr id="980" name="Google Shape;98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2" name="Google Shape;982;p24"/>
          <p:cNvSpPr txBox="1"/>
          <p:nvPr/>
        </p:nvSpPr>
        <p:spPr>
          <a:xfrm>
            <a:off x="3558625" y="2098200"/>
            <a:ext cx="54738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63928F"/>
                </a:solidFill>
                <a:latin typeface="Archivo Black"/>
                <a:ea typeface="Archivo Black"/>
                <a:cs typeface="Archivo Black"/>
                <a:sym typeface="Archivo Black"/>
              </a:rPr>
              <a:t>ABOUT US</a:t>
            </a:r>
            <a:endParaRPr/>
          </a:p>
        </p:txBody>
      </p:sp>
      <p:sp>
        <p:nvSpPr>
          <p:cNvPr id="983" name="Google Shape;983;p24"/>
          <p:cNvSpPr txBox="1"/>
          <p:nvPr/>
        </p:nvSpPr>
        <p:spPr>
          <a:xfrm>
            <a:off x="3558623" y="3332933"/>
            <a:ext cx="48858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grpSp>
        <p:nvGrpSpPr>
          <p:cNvPr id="984" name="Google Shape;984;p24"/>
          <p:cNvGrpSpPr/>
          <p:nvPr/>
        </p:nvGrpSpPr>
        <p:grpSpPr>
          <a:xfrm rot="10800000">
            <a:off x="17392910" y="-120402"/>
            <a:ext cx="1093397" cy="1093397"/>
            <a:chOff x="0" y="0"/>
            <a:chExt cx="812800" cy="812800"/>
          </a:xfrm>
        </p:grpSpPr>
        <p:sp>
          <p:nvSpPr>
            <p:cNvPr id="985" name="Google Shape;98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7" name="Google Shape;987;p24"/>
          <p:cNvGrpSpPr/>
          <p:nvPr/>
        </p:nvGrpSpPr>
        <p:grpSpPr>
          <a:xfrm rot="10800000">
            <a:off x="16754390" y="793979"/>
            <a:ext cx="366528" cy="366528"/>
            <a:chOff x="0" y="0"/>
            <a:chExt cx="812800" cy="812800"/>
          </a:xfrm>
        </p:grpSpPr>
        <p:sp>
          <p:nvSpPr>
            <p:cNvPr id="988" name="Google Shape;98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0" name="Google Shape;990;p24"/>
          <p:cNvGrpSpPr/>
          <p:nvPr/>
        </p:nvGrpSpPr>
        <p:grpSpPr>
          <a:xfrm rot="10800000">
            <a:off x="16937654" y="-621379"/>
            <a:ext cx="1001955" cy="1001955"/>
            <a:chOff x="0" y="0"/>
            <a:chExt cx="812800" cy="812800"/>
          </a:xfrm>
        </p:grpSpPr>
        <p:sp>
          <p:nvSpPr>
            <p:cNvPr id="991" name="Google Shape;99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3" name="Google Shape;993;p24"/>
          <p:cNvGrpSpPr/>
          <p:nvPr/>
        </p:nvGrpSpPr>
        <p:grpSpPr>
          <a:xfrm rot="10800000">
            <a:off x="17794855" y="807248"/>
            <a:ext cx="289508" cy="289508"/>
            <a:chOff x="0" y="0"/>
            <a:chExt cx="812800" cy="812800"/>
          </a:xfrm>
        </p:grpSpPr>
        <p:sp>
          <p:nvSpPr>
            <p:cNvPr id="994" name="Google Shape;99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999" name="Shape 999"/>
        <p:cNvGrpSpPr/>
        <p:nvPr/>
      </p:nvGrpSpPr>
      <p:grpSpPr>
        <a:xfrm>
          <a:off x="0" y="0"/>
          <a:ext cx="0" cy="0"/>
          <a:chOff x="0" y="0"/>
          <a:chExt cx="0" cy="0"/>
        </a:xfrm>
      </p:grpSpPr>
      <p:sp>
        <p:nvSpPr>
          <p:cNvPr id="1000" name="Google Shape;1000;p25"/>
          <p:cNvSpPr/>
          <p:nvPr/>
        </p:nvSpPr>
        <p:spPr>
          <a:xfrm rot="2977784">
            <a:off x="16589741" y="8753499"/>
            <a:ext cx="1046562" cy="1046562"/>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3">
              <a:alphaModFix/>
            </a:blip>
            <a:stretch>
              <a:fillRect b="0" l="0" r="0" t="0"/>
            </a:stretch>
          </a:blipFill>
          <a:ln>
            <a:noFill/>
          </a:ln>
        </p:spPr>
      </p:sp>
      <p:grpSp>
        <p:nvGrpSpPr>
          <p:cNvPr id="1001" name="Google Shape;1001;p25"/>
          <p:cNvGrpSpPr/>
          <p:nvPr/>
        </p:nvGrpSpPr>
        <p:grpSpPr>
          <a:xfrm>
            <a:off x="6477918" y="2632349"/>
            <a:ext cx="3031583" cy="2863615"/>
            <a:chOff x="0" y="-38100"/>
            <a:chExt cx="812800" cy="767766"/>
          </a:xfrm>
        </p:grpSpPr>
        <p:sp>
          <p:nvSpPr>
            <p:cNvPr id="1002" name="Google Shape;1002;p25"/>
            <p:cNvSpPr/>
            <p:nvPr/>
          </p:nvSpPr>
          <p:spPr>
            <a:xfrm>
              <a:off x="0" y="0"/>
              <a:ext cx="812800" cy="729666"/>
            </a:xfrm>
            <a:custGeom>
              <a:rect b="b" l="l" r="r" t="t"/>
              <a:pathLst>
                <a:path extrusionOk="0" h="729666" w="812800">
                  <a:moveTo>
                    <a:pt x="203200" y="0"/>
                  </a:moveTo>
                  <a:lnTo>
                    <a:pt x="812800" y="0"/>
                  </a:lnTo>
                  <a:lnTo>
                    <a:pt x="609600" y="729666"/>
                  </a:lnTo>
                  <a:lnTo>
                    <a:pt x="0" y="729666"/>
                  </a:lnTo>
                  <a:lnTo>
                    <a:pt x="203200" y="0"/>
                  </a:lnTo>
                  <a:close/>
                </a:path>
              </a:pathLst>
            </a:custGeom>
            <a:solidFill>
              <a:srgbClr val="EBBA3E"/>
            </a:solidFill>
            <a:ln>
              <a:noFill/>
            </a:ln>
          </p:spPr>
        </p:sp>
        <p:sp>
          <p:nvSpPr>
            <p:cNvPr id="1003" name="Google Shape;1003;p25"/>
            <p:cNvSpPr txBox="1"/>
            <p:nvPr/>
          </p:nvSpPr>
          <p:spPr>
            <a:xfrm>
              <a:off x="101600" y="-38100"/>
              <a:ext cx="609600" cy="76776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4" name="Google Shape;1004;p25"/>
          <p:cNvGrpSpPr/>
          <p:nvPr/>
        </p:nvGrpSpPr>
        <p:grpSpPr>
          <a:xfrm>
            <a:off x="5657044" y="5655360"/>
            <a:ext cx="3031583" cy="2863615"/>
            <a:chOff x="0" y="-38100"/>
            <a:chExt cx="812800" cy="767766"/>
          </a:xfrm>
        </p:grpSpPr>
        <p:sp>
          <p:nvSpPr>
            <p:cNvPr id="1005" name="Google Shape;1005;p25"/>
            <p:cNvSpPr/>
            <p:nvPr/>
          </p:nvSpPr>
          <p:spPr>
            <a:xfrm>
              <a:off x="0" y="0"/>
              <a:ext cx="812800" cy="729666"/>
            </a:xfrm>
            <a:custGeom>
              <a:rect b="b" l="l" r="r" t="t"/>
              <a:pathLst>
                <a:path extrusionOk="0" h="729666" w="812800">
                  <a:moveTo>
                    <a:pt x="203200" y="0"/>
                  </a:moveTo>
                  <a:lnTo>
                    <a:pt x="812800" y="0"/>
                  </a:lnTo>
                  <a:lnTo>
                    <a:pt x="609600" y="729666"/>
                  </a:lnTo>
                  <a:lnTo>
                    <a:pt x="0" y="729666"/>
                  </a:lnTo>
                  <a:lnTo>
                    <a:pt x="203200" y="0"/>
                  </a:lnTo>
                  <a:close/>
                </a:path>
              </a:pathLst>
            </a:custGeom>
            <a:solidFill>
              <a:srgbClr val="96A4AB"/>
            </a:solidFill>
            <a:ln>
              <a:noFill/>
            </a:ln>
          </p:spPr>
        </p:sp>
        <p:sp>
          <p:nvSpPr>
            <p:cNvPr id="1006" name="Google Shape;1006;p25"/>
            <p:cNvSpPr txBox="1"/>
            <p:nvPr/>
          </p:nvSpPr>
          <p:spPr>
            <a:xfrm>
              <a:off x="101600" y="-38100"/>
              <a:ext cx="609600" cy="76776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7" name="Google Shape;1007;p25"/>
          <p:cNvGrpSpPr/>
          <p:nvPr/>
        </p:nvGrpSpPr>
        <p:grpSpPr>
          <a:xfrm>
            <a:off x="9346383" y="1496754"/>
            <a:ext cx="3031583" cy="2863615"/>
            <a:chOff x="0" y="-38100"/>
            <a:chExt cx="812800" cy="767766"/>
          </a:xfrm>
        </p:grpSpPr>
        <p:sp>
          <p:nvSpPr>
            <p:cNvPr id="1008" name="Google Shape;1008;p25"/>
            <p:cNvSpPr/>
            <p:nvPr/>
          </p:nvSpPr>
          <p:spPr>
            <a:xfrm>
              <a:off x="0" y="0"/>
              <a:ext cx="812800" cy="729666"/>
            </a:xfrm>
            <a:custGeom>
              <a:rect b="b" l="l" r="r" t="t"/>
              <a:pathLst>
                <a:path extrusionOk="0" h="729666" w="812800">
                  <a:moveTo>
                    <a:pt x="203200" y="0"/>
                  </a:moveTo>
                  <a:lnTo>
                    <a:pt x="812800" y="0"/>
                  </a:lnTo>
                  <a:lnTo>
                    <a:pt x="609600" y="729666"/>
                  </a:lnTo>
                  <a:lnTo>
                    <a:pt x="0" y="729666"/>
                  </a:lnTo>
                  <a:lnTo>
                    <a:pt x="203200" y="0"/>
                  </a:lnTo>
                  <a:close/>
                </a:path>
              </a:pathLst>
            </a:custGeom>
            <a:solidFill>
              <a:srgbClr val="63928F"/>
            </a:solidFill>
            <a:ln>
              <a:noFill/>
            </a:ln>
          </p:spPr>
        </p:sp>
        <p:sp>
          <p:nvSpPr>
            <p:cNvPr id="1009" name="Google Shape;1009;p25"/>
            <p:cNvSpPr txBox="1"/>
            <p:nvPr/>
          </p:nvSpPr>
          <p:spPr>
            <a:xfrm>
              <a:off x="101600" y="-38100"/>
              <a:ext cx="609600" cy="76776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0" name="Google Shape;1010;p25"/>
          <p:cNvGrpSpPr/>
          <p:nvPr/>
        </p:nvGrpSpPr>
        <p:grpSpPr>
          <a:xfrm>
            <a:off x="8525508" y="4519765"/>
            <a:ext cx="3031583" cy="2863615"/>
            <a:chOff x="0" y="-38100"/>
            <a:chExt cx="812800" cy="767766"/>
          </a:xfrm>
        </p:grpSpPr>
        <p:sp>
          <p:nvSpPr>
            <p:cNvPr id="1011" name="Google Shape;1011;p25"/>
            <p:cNvSpPr/>
            <p:nvPr/>
          </p:nvSpPr>
          <p:spPr>
            <a:xfrm>
              <a:off x="0" y="0"/>
              <a:ext cx="812800" cy="729666"/>
            </a:xfrm>
            <a:custGeom>
              <a:rect b="b" l="l" r="r" t="t"/>
              <a:pathLst>
                <a:path extrusionOk="0" h="729666" w="812800">
                  <a:moveTo>
                    <a:pt x="203200" y="0"/>
                  </a:moveTo>
                  <a:lnTo>
                    <a:pt x="812800" y="0"/>
                  </a:lnTo>
                  <a:lnTo>
                    <a:pt x="609600" y="729666"/>
                  </a:lnTo>
                  <a:lnTo>
                    <a:pt x="0" y="729666"/>
                  </a:lnTo>
                  <a:lnTo>
                    <a:pt x="203200" y="0"/>
                  </a:lnTo>
                  <a:close/>
                </a:path>
              </a:pathLst>
            </a:custGeom>
            <a:solidFill>
              <a:srgbClr val="D65C55"/>
            </a:solidFill>
            <a:ln>
              <a:noFill/>
            </a:ln>
          </p:spPr>
        </p:sp>
        <p:sp>
          <p:nvSpPr>
            <p:cNvPr id="1012" name="Google Shape;1012;p25"/>
            <p:cNvSpPr txBox="1"/>
            <p:nvPr/>
          </p:nvSpPr>
          <p:spPr>
            <a:xfrm>
              <a:off x="101600" y="-38100"/>
              <a:ext cx="609600" cy="76776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13" name="Google Shape;1013;p25"/>
          <p:cNvCxnSpPr/>
          <p:nvPr/>
        </p:nvCxnSpPr>
        <p:spPr>
          <a:xfrm rot="10800000">
            <a:off x="6091668" y="2791624"/>
            <a:ext cx="1081168" cy="0"/>
          </a:xfrm>
          <a:prstGeom prst="straightConnector1">
            <a:avLst/>
          </a:prstGeom>
          <a:noFill/>
          <a:ln cap="flat" cmpd="sng" w="38100">
            <a:solidFill>
              <a:srgbClr val="EBBA3E"/>
            </a:solidFill>
            <a:prstDash val="solid"/>
            <a:round/>
            <a:headEnd len="sm" w="sm" type="none"/>
            <a:tailEnd len="med" w="med" type="stealth"/>
          </a:ln>
        </p:spPr>
      </p:cxnSp>
      <p:cxnSp>
        <p:nvCxnSpPr>
          <p:cNvPr id="1014" name="Google Shape;1014;p25"/>
          <p:cNvCxnSpPr/>
          <p:nvPr/>
        </p:nvCxnSpPr>
        <p:spPr>
          <a:xfrm>
            <a:off x="11686936" y="4806337"/>
            <a:ext cx="1081168" cy="0"/>
          </a:xfrm>
          <a:prstGeom prst="straightConnector1">
            <a:avLst/>
          </a:prstGeom>
          <a:noFill/>
          <a:ln cap="flat" cmpd="sng" w="38100">
            <a:solidFill>
              <a:srgbClr val="D65C55"/>
            </a:solidFill>
            <a:prstDash val="solid"/>
            <a:round/>
            <a:headEnd len="sm" w="sm" type="none"/>
            <a:tailEnd len="med" w="med" type="stealth"/>
          </a:ln>
        </p:spPr>
      </p:cxnSp>
      <p:cxnSp>
        <p:nvCxnSpPr>
          <p:cNvPr id="1015" name="Google Shape;1015;p25"/>
          <p:cNvCxnSpPr/>
          <p:nvPr/>
        </p:nvCxnSpPr>
        <p:spPr>
          <a:xfrm rot="10800000">
            <a:off x="5116460" y="6005454"/>
            <a:ext cx="1081168" cy="0"/>
          </a:xfrm>
          <a:prstGeom prst="straightConnector1">
            <a:avLst/>
          </a:prstGeom>
          <a:noFill/>
          <a:ln cap="flat" cmpd="sng" w="38100">
            <a:solidFill>
              <a:srgbClr val="8C9092"/>
            </a:solidFill>
            <a:prstDash val="solid"/>
            <a:round/>
            <a:headEnd len="sm" w="sm" type="none"/>
            <a:tailEnd len="med" w="med" type="stealth"/>
          </a:ln>
        </p:spPr>
      </p:cxnSp>
      <p:cxnSp>
        <p:nvCxnSpPr>
          <p:cNvPr id="1016" name="Google Shape;1016;p25"/>
          <p:cNvCxnSpPr/>
          <p:nvPr/>
        </p:nvCxnSpPr>
        <p:spPr>
          <a:xfrm>
            <a:off x="12458538" y="1674917"/>
            <a:ext cx="1081168" cy="0"/>
          </a:xfrm>
          <a:prstGeom prst="straightConnector1">
            <a:avLst/>
          </a:prstGeom>
          <a:noFill/>
          <a:ln cap="flat" cmpd="sng" w="38100">
            <a:solidFill>
              <a:srgbClr val="63928F"/>
            </a:solidFill>
            <a:prstDash val="solid"/>
            <a:round/>
            <a:headEnd len="sm" w="sm" type="none"/>
            <a:tailEnd len="med" w="med" type="stealth"/>
          </a:ln>
        </p:spPr>
      </p:cxnSp>
      <p:sp>
        <p:nvSpPr>
          <p:cNvPr id="1017" name="Google Shape;1017;p25"/>
          <p:cNvSpPr txBox="1"/>
          <p:nvPr/>
        </p:nvSpPr>
        <p:spPr>
          <a:xfrm>
            <a:off x="1260869" y="5787940"/>
            <a:ext cx="3721963" cy="481711"/>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154" u="none" cap="none" strike="noStrike">
                <a:solidFill>
                  <a:srgbClr val="8C9092"/>
                </a:solidFill>
                <a:latin typeface="Archivo Black"/>
                <a:ea typeface="Archivo Black"/>
                <a:cs typeface="Archivo Black"/>
                <a:sym typeface="Archivo Black"/>
              </a:rPr>
              <a:t>OPPORTUNITIES</a:t>
            </a:r>
            <a:endParaRPr/>
          </a:p>
        </p:txBody>
      </p:sp>
      <p:sp>
        <p:nvSpPr>
          <p:cNvPr id="1018" name="Google Shape;1018;p25"/>
          <p:cNvSpPr txBox="1"/>
          <p:nvPr/>
        </p:nvSpPr>
        <p:spPr>
          <a:xfrm>
            <a:off x="13770461" y="1446858"/>
            <a:ext cx="3488839" cy="481711"/>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154" u="none" cap="none" strike="noStrike">
                <a:solidFill>
                  <a:srgbClr val="63928F"/>
                </a:solidFill>
                <a:latin typeface="Archivo Black"/>
                <a:ea typeface="Archivo Black"/>
                <a:cs typeface="Archivo Black"/>
                <a:sym typeface="Archivo Black"/>
              </a:rPr>
              <a:t>WEAKNESSES</a:t>
            </a:r>
            <a:endParaRPr/>
          </a:p>
        </p:txBody>
      </p:sp>
      <p:sp>
        <p:nvSpPr>
          <p:cNvPr id="1019" name="Google Shape;1019;p25"/>
          <p:cNvSpPr txBox="1"/>
          <p:nvPr/>
        </p:nvSpPr>
        <p:spPr>
          <a:xfrm>
            <a:off x="12969830" y="4548834"/>
            <a:ext cx="3488839" cy="490296"/>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154" u="none" cap="none" strike="noStrike">
                <a:solidFill>
                  <a:srgbClr val="D65C55"/>
                </a:solidFill>
                <a:latin typeface="Archivo Black"/>
                <a:ea typeface="Archivo Black"/>
                <a:cs typeface="Archivo Black"/>
                <a:sym typeface="Archivo Black"/>
              </a:rPr>
              <a:t>THREATS</a:t>
            </a:r>
            <a:endParaRPr/>
          </a:p>
        </p:txBody>
      </p:sp>
      <p:sp>
        <p:nvSpPr>
          <p:cNvPr id="1020" name="Google Shape;1020;p25"/>
          <p:cNvSpPr txBox="1"/>
          <p:nvPr/>
        </p:nvSpPr>
        <p:spPr>
          <a:xfrm>
            <a:off x="2838063" y="2528836"/>
            <a:ext cx="3051150" cy="481711"/>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0" i="0" lang="en-US" sz="3154" u="none" cap="none" strike="noStrike">
                <a:solidFill>
                  <a:srgbClr val="EBBA3E"/>
                </a:solidFill>
                <a:latin typeface="Archivo Black"/>
                <a:ea typeface="Archivo Black"/>
                <a:cs typeface="Archivo Black"/>
                <a:sym typeface="Archivo Black"/>
              </a:rPr>
              <a:t>STRENGTHS</a:t>
            </a:r>
            <a:endParaRPr/>
          </a:p>
        </p:txBody>
      </p:sp>
      <p:sp>
        <p:nvSpPr>
          <p:cNvPr id="1021" name="Google Shape;1021;p25"/>
          <p:cNvSpPr txBox="1"/>
          <p:nvPr/>
        </p:nvSpPr>
        <p:spPr>
          <a:xfrm>
            <a:off x="1935081" y="3167720"/>
            <a:ext cx="3954132" cy="1494150"/>
          </a:xfrm>
          <a:prstGeom prst="rect">
            <a:avLst/>
          </a:prstGeom>
          <a:noFill/>
          <a:ln>
            <a:noFill/>
          </a:ln>
        </p:spPr>
        <p:txBody>
          <a:bodyPr anchorCtr="0" anchor="t" bIns="0" lIns="0" spcFirstLastPara="1" rIns="0" wrap="square" tIns="0">
            <a:spAutoFit/>
          </a:bodyPr>
          <a:lstStyle/>
          <a:p>
            <a:pPr indent="-233518" lvl="1" marL="467035" marR="0" rtl="0" algn="r">
              <a:lnSpc>
                <a:spcPct val="139990"/>
              </a:lnSpc>
              <a:spcBef>
                <a:spcPts val="0"/>
              </a:spcBef>
              <a:spcAft>
                <a:spcPts val="0"/>
              </a:spcAft>
              <a:buClr>
                <a:srgbClr val="000000"/>
              </a:buClr>
              <a:buSzPts val="2163"/>
              <a:buFont typeface="Arial"/>
              <a:buChar char="•"/>
            </a:pPr>
            <a:r>
              <a:rPr b="0" i="0" lang="en-US" sz="2163" u="none" cap="none" strike="noStrike">
                <a:solidFill>
                  <a:srgbClr val="000000"/>
                </a:solidFill>
                <a:latin typeface="Open Sans"/>
                <a:ea typeface="Open Sans"/>
                <a:cs typeface="Open Sans"/>
                <a:sym typeface="Open Sans"/>
              </a:rPr>
              <a:t>What are you doing well? </a:t>
            </a:r>
            <a:endParaRPr/>
          </a:p>
          <a:p>
            <a:pPr indent="-233518" lvl="1" marL="467035" marR="0" rtl="0" algn="r">
              <a:lnSpc>
                <a:spcPct val="139990"/>
              </a:lnSpc>
              <a:spcBef>
                <a:spcPts val="0"/>
              </a:spcBef>
              <a:spcAft>
                <a:spcPts val="0"/>
              </a:spcAft>
              <a:buClr>
                <a:srgbClr val="000000"/>
              </a:buClr>
              <a:buSzPts val="2163"/>
              <a:buFont typeface="Arial"/>
              <a:buChar char="•"/>
            </a:pPr>
            <a:r>
              <a:rPr b="0" i="0" lang="en-US" sz="2163" u="none" cap="none" strike="noStrike">
                <a:solidFill>
                  <a:srgbClr val="000000"/>
                </a:solidFill>
                <a:latin typeface="Open Sans"/>
                <a:ea typeface="Open Sans"/>
                <a:cs typeface="Open Sans"/>
                <a:sym typeface="Open Sans"/>
              </a:rPr>
              <a:t>What sets you apart? What are your good qualities?</a:t>
            </a:r>
            <a:endParaRPr/>
          </a:p>
          <a:p>
            <a:pPr indent="0" lvl="0" marL="0" marR="0" rtl="0" algn="r">
              <a:lnSpc>
                <a:spcPct val="139990"/>
              </a:lnSpc>
              <a:spcBef>
                <a:spcPts val="0"/>
              </a:spcBef>
              <a:spcAft>
                <a:spcPts val="0"/>
              </a:spcAft>
              <a:buNone/>
            </a:pPr>
            <a:r>
              <a:t/>
            </a:r>
            <a:endParaRPr b="0" i="0" sz="2163" u="none" cap="none" strike="noStrike">
              <a:solidFill>
                <a:srgbClr val="000000"/>
              </a:solidFill>
              <a:latin typeface="Open Sans"/>
              <a:ea typeface="Open Sans"/>
              <a:cs typeface="Open Sans"/>
              <a:sym typeface="Open Sans"/>
            </a:endParaRPr>
          </a:p>
        </p:txBody>
      </p:sp>
      <p:sp>
        <p:nvSpPr>
          <p:cNvPr id="1022" name="Google Shape;1022;p25"/>
          <p:cNvSpPr txBox="1"/>
          <p:nvPr/>
        </p:nvSpPr>
        <p:spPr>
          <a:xfrm>
            <a:off x="13578260" y="2061945"/>
            <a:ext cx="3330470" cy="1871899"/>
          </a:xfrm>
          <a:prstGeom prst="rect">
            <a:avLst/>
          </a:prstGeom>
          <a:noFill/>
          <a:ln>
            <a:noFill/>
          </a:ln>
        </p:spPr>
        <p:txBody>
          <a:bodyPr anchorCtr="0" anchor="t" bIns="0" lIns="0" spcFirstLastPara="1" rIns="0" wrap="square" tIns="0">
            <a:spAutoFit/>
          </a:bodyPr>
          <a:lstStyle/>
          <a:p>
            <a:pPr indent="-233518" lvl="1" marL="467035" marR="0" rtl="0" algn="l">
              <a:lnSpc>
                <a:spcPct val="139990"/>
              </a:lnSpc>
              <a:spcBef>
                <a:spcPts val="0"/>
              </a:spcBef>
              <a:spcAft>
                <a:spcPts val="0"/>
              </a:spcAft>
              <a:buClr>
                <a:srgbClr val="000000"/>
              </a:buClr>
              <a:buSzPts val="2163"/>
              <a:buFont typeface="Arial"/>
              <a:buChar char="•"/>
            </a:pPr>
            <a:r>
              <a:rPr b="0" i="0" lang="en-US" sz="2163" u="none" cap="none" strike="noStrike">
                <a:solidFill>
                  <a:srgbClr val="000000"/>
                </a:solidFill>
                <a:latin typeface="Open Sans"/>
                <a:ea typeface="Open Sans"/>
                <a:cs typeface="Open Sans"/>
                <a:sym typeface="Open Sans"/>
              </a:rPr>
              <a:t>What are your goals? </a:t>
            </a:r>
            <a:endParaRPr/>
          </a:p>
          <a:p>
            <a:pPr indent="-233518" lvl="1" marL="467035" marR="0" rtl="0" algn="l">
              <a:lnSpc>
                <a:spcPct val="139990"/>
              </a:lnSpc>
              <a:spcBef>
                <a:spcPts val="0"/>
              </a:spcBef>
              <a:spcAft>
                <a:spcPts val="0"/>
              </a:spcAft>
              <a:buClr>
                <a:srgbClr val="000000"/>
              </a:buClr>
              <a:buSzPts val="2163"/>
              <a:buFont typeface="Arial"/>
              <a:buChar char="•"/>
            </a:pPr>
            <a:r>
              <a:rPr b="0" i="0" lang="en-US" sz="2163" u="none" cap="none" strike="noStrike">
                <a:solidFill>
                  <a:srgbClr val="000000"/>
                </a:solidFill>
                <a:latin typeface="Open Sans"/>
                <a:ea typeface="Open Sans"/>
                <a:cs typeface="Open Sans"/>
                <a:sym typeface="Open Sans"/>
              </a:rPr>
              <a:t>Are demands shifting? How can it be improved?</a:t>
            </a:r>
            <a:endParaRPr/>
          </a:p>
          <a:p>
            <a:pPr indent="0" lvl="0" marL="0" marR="0" rtl="0" algn="l">
              <a:lnSpc>
                <a:spcPct val="139990"/>
              </a:lnSpc>
              <a:spcBef>
                <a:spcPts val="0"/>
              </a:spcBef>
              <a:spcAft>
                <a:spcPts val="0"/>
              </a:spcAft>
              <a:buNone/>
            </a:pPr>
            <a:r>
              <a:t/>
            </a:r>
            <a:endParaRPr b="0" i="0" sz="2163" u="none" cap="none" strike="noStrike">
              <a:solidFill>
                <a:srgbClr val="000000"/>
              </a:solidFill>
              <a:latin typeface="Open Sans"/>
              <a:ea typeface="Open Sans"/>
              <a:cs typeface="Open Sans"/>
              <a:sym typeface="Open Sans"/>
            </a:endParaRPr>
          </a:p>
        </p:txBody>
      </p:sp>
      <p:sp>
        <p:nvSpPr>
          <p:cNvPr id="1023" name="Google Shape;1023;p25"/>
          <p:cNvSpPr txBox="1"/>
          <p:nvPr/>
        </p:nvSpPr>
        <p:spPr>
          <a:xfrm>
            <a:off x="1028700" y="6580969"/>
            <a:ext cx="3954132" cy="2249648"/>
          </a:xfrm>
          <a:prstGeom prst="rect">
            <a:avLst/>
          </a:prstGeom>
          <a:noFill/>
          <a:ln>
            <a:noFill/>
          </a:ln>
        </p:spPr>
        <p:txBody>
          <a:bodyPr anchorCtr="0" anchor="t" bIns="0" lIns="0" spcFirstLastPara="1" rIns="0" wrap="square" tIns="0">
            <a:spAutoFit/>
          </a:bodyPr>
          <a:lstStyle/>
          <a:p>
            <a:pPr indent="-233518" lvl="1" marL="467035" marR="0" rtl="0" algn="r">
              <a:lnSpc>
                <a:spcPct val="139990"/>
              </a:lnSpc>
              <a:spcBef>
                <a:spcPts val="0"/>
              </a:spcBef>
              <a:spcAft>
                <a:spcPts val="0"/>
              </a:spcAft>
              <a:buClr>
                <a:srgbClr val="000000"/>
              </a:buClr>
              <a:buSzPts val="2163"/>
              <a:buFont typeface="Arial"/>
              <a:buChar char="•"/>
            </a:pPr>
            <a:r>
              <a:rPr b="0" i="0" lang="en-US" sz="2163" u="none" cap="none" strike="noStrike">
                <a:solidFill>
                  <a:srgbClr val="000000"/>
                </a:solidFill>
                <a:latin typeface="Open Sans"/>
                <a:ea typeface="Open Sans"/>
                <a:cs typeface="Open Sans"/>
                <a:sym typeface="Open Sans"/>
              </a:rPr>
              <a:t>Where do you need to improve? </a:t>
            </a:r>
            <a:endParaRPr/>
          </a:p>
          <a:p>
            <a:pPr indent="-233518" lvl="1" marL="467035" marR="0" rtl="0" algn="r">
              <a:lnSpc>
                <a:spcPct val="139990"/>
              </a:lnSpc>
              <a:spcBef>
                <a:spcPts val="0"/>
              </a:spcBef>
              <a:spcAft>
                <a:spcPts val="0"/>
              </a:spcAft>
              <a:buClr>
                <a:srgbClr val="000000"/>
              </a:buClr>
              <a:buSzPts val="2163"/>
              <a:buFont typeface="Arial"/>
              <a:buChar char="•"/>
            </a:pPr>
            <a:r>
              <a:rPr b="0" i="0" lang="en-US" sz="2163" u="none" cap="none" strike="noStrike">
                <a:solidFill>
                  <a:srgbClr val="000000"/>
                </a:solidFill>
                <a:latin typeface="Open Sans"/>
                <a:ea typeface="Open Sans"/>
                <a:cs typeface="Open Sans"/>
                <a:sym typeface="Open Sans"/>
              </a:rPr>
              <a:t>Are resources adequate? What do others do better than you?</a:t>
            </a:r>
            <a:endParaRPr/>
          </a:p>
          <a:p>
            <a:pPr indent="0" lvl="0" marL="0" marR="0" rtl="0" algn="r">
              <a:lnSpc>
                <a:spcPct val="139990"/>
              </a:lnSpc>
              <a:spcBef>
                <a:spcPts val="0"/>
              </a:spcBef>
              <a:spcAft>
                <a:spcPts val="0"/>
              </a:spcAft>
              <a:buNone/>
            </a:pPr>
            <a:r>
              <a:t/>
            </a:r>
            <a:endParaRPr b="0" i="0" sz="2163" u="none" cap="none" strike="noStrike">
              <a:solidFill>
                <a:srgbClr val="000000"/>
              </a:solidFill>
              <a:latin typeface="Open Sans"/>
              <a:ea typeface="Open Sans"/>
              <a:cs typeface="Open Sans"/>
              <a:sym typeface="Open Sans"/>
            </a:endParaRPr>
          </a:p>
        </p:txBody>
      </p:sp>
      <p:sp>
        <p:nvSpPr>
          <p:cNvPr id="1024" name="Google Shape;1024;p25"/>
          <p:cNvSpPr txBox="1"/>
          <p:nvPr/>
        </p:nvSpPr>
        <p:spPr>
          <a:xfrm>
            <a:off x="12777629" y="5069421"/>
            <a:ext cx="3514599" cy="1871899"/>
          </a:xfrm>
          <a:prstGeom prst="rect">
            <a:avLst/>
          </a:prstGeom>
          <a:noFill/>
          <a:ln>
            <a:noFill/>
          </a:ln>
        </p:spPr>
        <p:txBody>
          <a:bodyPr anchorCtr="0" anchor="t" bIns="0" lIns="0" spcFirstLastPara="1" rIns="0" wrap="square" tIns="0">
            <a:spAutoFit/>
          </a:bodyPr>
          <a:lstStyle/>
          <a:p>
            <a:pPr indent="-233518" lvl="1" marL="467035" marR="0" rtl="0" algn="just">
              <a:lnSpc>
                <a:spcPct val="139990"/>
              </a:lnSpc>
              <a:spcBef>
                <a:spcPts val="0"/>
              </a:spcBef>
              <a:spcAft>
                <a:spcPts val="0"/>
              </a:spcAft>
              <a:buClr>
                <a:srgbClr val="000000"/>
              </a:buClr>
              <a:buSzPts val="2163"/>
              <a:buFont typeface="Arial"/>
              <a:buChar char="•"/>
            </a:pPr>
            <a:r>
              <a:rPr b="0" i="0" lang="en-US" sz="2163" u="none" cap="none" strike="noStrike">
                <a:solidFill>
                  <a:srgbClr val="000000"/>
                </a:solidFill>
                <a:latin typeface="Open Sans"/>
                <a:ea typeface="Open Sans"/>
                <a:cs typeface="Open Sans"/>
                <a:sym typeface="Open Sans"/>
              </a:rPr>
              <a:t>What are the blockers you're facing? </a:t>
            </a:r>
            <a:endParaRPr/>
          </a:p>
          <a:p>
            <a:pPr indent="-233518" lvl="1" marL="467035" marR="0" rtl="0" algn="just">
              <a:lnSpc>
                <a:spcPct val="139990"/>
              </a:lnSpc>
              <a:spcBef>
                <a:spcPts val="0"/>
              </a:spcBef>
              <a:spcAft>
                <a:spcPts val="0"/>
              </a:spcAft>
              <a:buClr>
                <a:srgbClr val="000000"/>
              </a:buClr>
              <a:buSzPts val="2163"/>
              <a:buFont typeface="Arial"/>
              <a:buChar char="•"/>
            </a:pPr>
            <a:r>
              <a:rPr b="0" i="0" lang="en-US" sz="2163" u="none" cap="none" strike="noStrike">
                <a:solidFill>
                  <a:srgbClr val="000000"/>
                </a:solidFill>
                <a:latin typeface="Open Sans"/>
                <a:ea typeface="Open Sans"/>
                <a:cs typeface="Open Sans"/>
                <a:sym typeface="Open Sans"/>
              </a:rPr>
              <a:t>What are factors outside of your control?</a:t>
            </a:r>
            <a:endParaRPr/>
          </a:p>
          <a:p>
            <a:pPr indent="0" lvl="0" marL="0" marR="0" rtl="0" algn="just">
              <a:lnSpc>
                <a:spcPct val="139990"/>
              </a:lnSpc>
              <a:spcBef>
                <a:spcPts val="0"/>
              </a:spcBef>
              <a:spcAft>
                <a:spcPts val="0"/>
              </a:spcAft>
              <a:buNone/>
            </a:pPr>
            <a:r>
              <a:t/>
            </a:r>
            <a:endParaRPr b="0" i="0" sz="2163" u="none" cap="none" strike="noStrike">
              <a:solidFill>
                <a:srgbClr val="000000"/>
              </a:solidFill>
              <a:latin typeface="Open Sans"/>
              <a:ea typeface="Open Sans"/>
              <a:cs typeface="Open Sans"/>
              <a:sym typeface="Open Sans"/>
            </a:endParaRPr>
          </a:p>
        </p:txBody>
      </p:sp>
      <p:grpSp>
        <p:nvGrpSpPr>
          <p:cNvPr id="1025" name="Google Shape;1025;p25"/>
          <p:cNvGrpSpPr/>
          <p:nvPr/>
        </p:nvGrpSpPr>
        <p:grpSpPr>
          <a:xfrm rot="-5400000">
            <a:off x="-488114" y="410597"/>
            <a:ext cx="976228" cy="976228"/>
            <a:chOff x="0" y="0"/>
            <a:chExt cx="812800" cy="812800"/>
          </a:xfrm>
        </p:grpSpPr>
        <p:sp>
          <p:nvSpPr>
            <p:cNvPr id="1026" name="Google Shape;102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8" name="Google Shape;1028;p25"/>
          <p:cNvGrpSpPr/>
          <p:nvPr/>
        </p:nvGrpSpPr>
        <p:grpSpPr>
          <a:xfrm rot="-5400000">
            <a:off x="-112358" y="-213176"/>
            <a:ext cx="988622" cy="988622"/>
            <a:chOff x="0" y="0"/>
            <a:chExt cx="812800" cy="812800"/>
          </a:xfrm>
        </p:grpSpPr>
        <p:sp>
          <p:nvSpPr>
            <p:cNvPr id="1029" name="Google Shape;102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1" name="Google Shape;1031;p25"/>
          <p:cNvGrpSpPr/>
          <p:nvPr/>
        </p:nvGrpSpPr>
        <p:grpSpPr>
          <a:xfrm rot="-5400000">
            <a:off x="458791" y="-793766"/>
            <a:ext cx="1692476" cy="1692476"/>
            <a:chOff x="0" y="0"/>
            <a:chExt cx="812800" cy="812800"/>
          </a:xfrm>
        </p:grpSpPr>
        <p:sp>
          <p:nvSpPr>
            <p:cNvPr id="1032" name="Google Shape;103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4" name="Google Shape;1034;p25"/>
          <p:cNvGrpSpPr/>
          <p:nvPr/>
        </p:nvGrpSpPr>
        <p:grpSpPr>
          <a:xfrm rot="-5400000">
            <a:off x="12693467" y="9440762"/>
            <a:ext cx="1692476" cy="1692476"/>
            <a:chOff x="0" y="0"/>
            <a:chExt cx="812800" cy="812800"/>
          </a:xfrm>
        </p:grpSpPr>
        <p:sp>
          <p:nvSpPr>
            <p:cNvPr id="1035" name="Google Shape;103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7" name="Google Shape;1037;p25"/>
          <p:cNvGrpSpPr/>
          <p:nvPr/>
        </p:nvGrpSpPr>
        <p:grpSpPr>
          <a:xfrm rot="-5400000">
            <a:off x="13770461" y="8830617"/>
            <a:ext cx="2251506" cy="2251506"/>
            <a:chOff x="0" y="0"/>
            <a:chExt cx="812800" cy="812800"/>
          </a:xfrm>
        </p:grpSpPr>
        <p:sp>
          <p:nvSpPr>
            <p:cNvPr id="1038" name="Google Shape;103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0" name="Google Shape;1040;p25"/>
          <p:cNvGrpSpPr/>
          <p:nvPr/>
        </p:nvGrpSpPr>
        <p:grpSpPr>
          <a:xfrm rot="-5400000">
            <a:off x="10862174" y="8589218"/>
            <a:ext cx="482799" cy="482799"/>
            <a:chOff x="0" y="0"/>
            <a:chExt cx="812800" cy="812800"/>
          </a:xfrm>
        </p:grpSpPr>
        <p:sp>
          <p:nvSpPr>
            <p:cNvPr id="1041" name="Google Shape;104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3" name="Google Shape;1043;p25"/>
          <p:cNvGrpSpPr/>
          <p:nvPr/>
        </p:nvGrpSpPr>
        <p:grpSpPr>
          <a:xfrm rot="-5400000">
            <a:off x="17850638" y="6737067"/>
            <a:ext cx="987776" cy="987776"/>
            <a:chOff x="0" y="0"/>
            <a:chExt cx="812800" cy="812800"/>
          </a:xfrm>
        </p:grpSpPr>
        <p:sp>
          <p:nvSpPr>
            <p:cNvPr id="1044" name="Google Shape;104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6" name="Google Shape;1046;p25"/>
          <p:cNvGrpSpPr/>
          <p:nvPr/>
        </p:nvGrpSpPr>
        <p:grpSpPr>
          <a:xfrm rot="-5400000">
            <a:off x="458791" y="1803585"/>
            <a:ext cx="494311" cy="494311"/>
            <a:chOff x="0" y="0"/>
            <a:chExt cx="812800" cy="812800"/>
          </a:xfrm>
        </p:grpSpPr>
        <p:sp>
          <p:nvSpPr>
            <p:cNvPr id="1047" name="Google Shape;104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9" name="Google Shape;1049;p25"/>
          <p:cNvGrpSpPr/>
          <p:nvPr/>
        </p:nvGrpSpPr>
        <p:grpSpPr>
          <a:xfrm rot="-5400000">
            <a:off x="4735676" y="1309274"/>
            <a:ext cx="255553" cy="255553"/>
            <a:chOff x="0" y="0"/>
            <a:chExt cx="812800" cy="812800"/>
          </a:xfrm>
        </p:grpSpPr>
        <p:sp>
          <p:nvSpPr>
            <p:cNvPr id="1050" name="Google Shape;105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2" name="Google Shape;1052;p25"/>
          <p:cNvGrpSpPr/>
          <p:nvPr/>
        </p:nvGrpSpPr>
        <p:grpSpPr>
          <a:xfrm rot="-5400000">
            <a:off x="3005766" y="565652"/>
            <a:ext cx="666117" cy="666117"/>
            <a:chOff x="0" y="0"/>
            <a:chExt cx="812800" cy="812800"/>
          </a:xfrm>
        </p:grpSpPr>
        <p:sp>
          <p:nvSpPr>
            <p:cNvPr id="1053" name="Google Shape;105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55" name="Google Shape;1055;p25"/>
          <p:cNvPicPr preferRelativeResize="0"/>
          <p:nvPr/>
        </p:nvPicPr>
        <p:blipFill>
          <a:blip r:embed="rId4">
            <a:alphaModFix/>
          </a:blip>
          <a:stretch>
            <a:fillRect/>
          </a:stretch>
        </p:blipFill>
        <p:spPr>
          <a:xfrm>
            <a:off x="7149668" y="3371024"/>
            <a:ext cx="1743530" cy="1704925"/>
          </a:xfrm>
          <a:prstGeom prst="rect">
            <a:avLst/>
          </a:prstGeom>
          <a:noFill/>
          <a:ln>
            <a:noFill/>
          </a:ln>
        </p:spPr>
      </p:pic>
      <p:pic>
        <p:nvPicPr>
          <p:cNvPr id="1056" name="Google Shape;1056;p25"/>
          <p:cNvPicPr preferRelativeResize="0"/>
          <p:nvPr/>
        </p:nvPicPr>
        <p:blipFill>
          <a:blip r:embed="rId5">
            <a:alphaModFix/>
          </a:blip>
          <a:stretch>
            <a:fillRect/>
          </a:stretch>
        </p:blipFill>
        <p:spPr>
          <a:xfrm>
            <a:off x="6477925" y="6412025"/>
            <a:ext cx="1475250" cy="1427666"/>
          </a:xfrm>
          <a:prstGeom prst="rect">
            <a:avLst/>
          </a:prstGeom>
          <a:noFill/>
          <a:ln>
            <a:noFill/>
          </a:ln>
        </p:spPr>
      </p:pic>
      <p:pic>
        <p:nvPicPr>
          <p:cNvPr id="1057" name="Google Shape;1057;p25"/>
          <p:cNvPicPr preferRelativeResize="0"/>
          <p:nvPr/>
        </p:nvPicPr>
        <p:blipFill>
          <a:blip r:embed="rId6">
            <a:alphaModFix/>
          </a:blip>
          <a:stretch>
            <a:fillRect/>
          </a:stretch>
        </p:blipFill>
        <p:spPr>
          <a:xfrm>
            <a:off x="10153650" y="2226838"/>
            <a:ext cx="1403450" cy="1403450"/>
          </a:xfrm>
          <a:prstGeom prst="rect">
            <a:avLst/>
          </a:prstGeom>
          <a:noFill/>
          <a:ln>
            <a:noFill/>
          </a:ln>
        </p:spPr>
      </p:pic>
      <p:pic>
        <p:nvPicPr>
          <p:cNvPr id="1058" name="Google Shape;1058;p25"/>
          <p:cNvPicPr preferRelativeResize="0"/>
          <p:nvPr/>
        </p:nvPicPr>
        <p:blipFill>
          <a:blip r:embed="rId7">
            <a:alphaModFix/>
          </a:blip>
          <a:stretch>
            <a:fillRect/>
          </a:stretch>
        </p:blipFill>
        <p:spPr>
          <a:xfrm>
            <a:off x="9362850" y="5188224"/>
            <a:ext cx="1403450" cy="16442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1062" name="Shape 1062"/>
        <p:cNvGrpSpPr/>
        <p:nvPr/>
      </p:nvGrpSpPr>
      <p:grpSpPr>
        <a:xfrm>
          <a:off x="0" y="0"/>
          <a:ext cx="0" cy="0"/>
          <a:chOff x="0" y="0"/>
          <a:chExt cx="0" cy="0"/>
        </a:xfrm>
      </p:grpSpPr>
      <p:grpSp>
        <p:nvGrpSpPr>
          <p:cNvPr id="1063" name="Google Shape;1063;p26"/>
          <p:cNvGrpSpPr/>
          <p:nvPr/>
        </p:nvGrpSpPr>
        <p:grpSpPr>
          <a:xfrm>
            <a:off x="513709" y="578402"/>
            <a:ext cx="17298683" cy="8985534"/>
            <a:chOff x="0" y="-38100"/>
            <a:chExt cx="4556032" cy="2366560"/>
          </a:xfrm>
        </p:grpSpPr>
        <p:sp>
          <p:nvSpPr>
            <p:cNvPr id="1064" name="Google Shape;1064;p26"/>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6"/>
            <p:cNvSpPr txBox="1"/>
            <p:nvPr/>
          </p:nvSpPr>
          <p:spPr>
            <a:xfrm>
              <a:off x="0" y="-38100"/>
              <a:ext cx="4556032" cy="23665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6" name="Google Shape;1066;p26"/>
          <p:cNvGrpSpPr/>
          <p:nvPr/>
        </p:nvGrpSpPr>
        <p:grpSpPr>
          <a:xfrm>
            <a:off x="14280389" y="-484313"/>
            <a:ext cx="2196537" cy="2196537"/>
            <a:chOff x="0" y="0"/>
            <a:chExt cx="812800" cy="812800"/>
          </a:xfrm>
        </p:grpSpPr>
        <p:sp>
          <p:nvSpPr>
            <p:cNvPr id="1067" name="Google Shape;106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9" name="Google Shape;1069;p26"/>
          <p:cNvGrpSpPr/>
          <p:nvPr/>
        </p:nvGrpSpPr>
        <p:grpSpPr>
          <a:xfrm>
            <a:off x="15509269" y="460400"/>
            <a:ext cx="1113725" cy="1113725"/>
            <a:chOff x="0" y="0"/>
            <a:chExt cx="812800" cy="812800"/>
          </a:xfrm>
        </p:grpSpPr>
        <p:sp>
          <p:nvSpPr>
            <p:cNvPr id="1070" name="Google Shape;107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2" name="Google Shape;1072;p26"/>
          <p:cNvGrpSpPr/>
          <p:nvPr/>
        </p:nvGrpSpPr>
        <p:grpSpPr>
          <a:xfrm>
            <a:off x="15923231" y="-767318"/>
            <a:ext cx="3086100" cy="3086100"/>
            <a:chOff x="0" y="0"/>
            <a:chExt cx="812800" cy="812800"/>
          </a:xfrm>
        </p:grpSpPr>
        <p:sp>
          <p:nvSpPr>
            <p:cNvPr id="1073" name="Google Shape;107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5" name="Google Shape;1075;p26"/>
          <p:cNvGrpSpPr/>
          <p:nvPr/>
        </p:nvGrpSpPr>
        <p:grpSpPr>
          <a:xfrm>
            <a:off x="15828707" y="1330160"/>
            <a:ext cx="1093397" cy="1093397"/>
            <a:chOff x="0" y="0"/>
            <a:chExt cx="812800" cy="812800"/>
          </a:xfrm>
        </p:grpSpPr>
        <p:sp>
          <p:nvSpPr>
            <p:cNvPr id="1076" name="Google Shape;107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8" name="Google Shape;1078;p26"/>
          <p:cNvGrpSpPr/>
          <p:nvPr/>
        </p:nvGrpSpPr>
        <p:grpSpPr>
          <a:xfrm>
            <a:off x="16622994" y="1712224"/>
            <a:ext cx="2292566" cy="2292566"/>
            <a:chOff x="0" y="0"/>
            <a:chExt cx="812800" cy="812800"/>
          </a:xfrm>
        </p:grpSpPr>
        <p:sp>
          <p:nvSpPr>
            <p:cNvPr id="1079" name="Google Shape;107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1" name="Google Shape;1081;p26"/>
          <p:cNvGrpSpPr/>
          <p:nvPr/>
        </p:nvGrpSpPr>
        <p:grpSpPr>
          <a:xfrm>
            <a:off x="15378658" y="2402749"/>
            <a:ext cx="560294" cy="560294"/>
            <a:chOff x="0" y="0"/>
            <a:chExt cx="812800" cy="812800"/>
          </a:xfrm>
        </p:grpSpPr>
        <p:sp>
          <p:nvSpPr>
            <p:cNvPr id="1082" name="Google Shape;108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4" name="Google Shape;1084;p26"/>
          <p:cNvGrpSpPr/>
          <p:nvPr/>
        </p:nvGrpSpPr>
        <p:grpSpPr>
          <a:xfrm>
            <a:off x="16937411" y="4551489"/>
            <a:ext cx="351222" cy="351222"/>
            <a:chOff x="0" y="0"/>
            <a:chExt cx="812800" cy="812800"/>
          </a:xfrm>
        </p:grpSpPr>
        <p:sp>
          <p:nvSpPr>
            <p:cNvPr id="1085" name="Google Shape;108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7" name="Google Shape;1087;p26"/>
          <p:cNvGrpSpPr/>
          <p:nvPr/>
        </p:nvGrpSpPr>
        <p:grpSpPr>
          <a:xfrm>
            <a:off x="13407581" y="1876859"/>
            <a:ext cx="408318" cy="408318"/>
            <a:chOff x="0" y="0"/>
            <a:chExt cx="812800" cy="812800"/>
          </a:xfrm>
        </p:grpSpPr>
        <p:sp>
          <p:nvSpPr>
            <p:cNvPr id="1088" name="Google Shape;108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0" name="Google Shape;1090;p26"/>
          <p:cNvGrpSpPr/>
          <p:nvPr/>
        </p:nvGrpSpPr>
        <p:grpSpPr>
          <a:xfrm>
            <a:off x="15721925" y="2848427"/>
            <a:ext cx="217027" cy="217027"/>
            <a:chOff x="0" y="0"/>
            <a:chExt cx="812800" cy="812800"/>
          </a:xfrm>
        </p:grpSpPr>
        <p:sp>
          <p:nvSpPr>
            <p:cNvPr id="1091" name="Google Shape;109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3" name="Google Shape;1093;p26"/>
          <p:cNvGrpSpPr/>
          <p:nvPr/>
        </p:nvGrpSpPr>
        <p:grpSpPr>
          <a:xfrm>
            <a:off x="16107733" y="3007701"/>
            <a:ext cx="115506" cy="115506"/>
            <a:chOff x="0" y="0"/>
            <a:chExt cx="812800" cy="812800"/>
          </a:xfrm>
        </p:grpSpPr>
        <p:sp>
          <p:nvSpPr>
            <p:cNvPr id="1094" name="Google Shape;109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6" name="Google Shape;1096;p26"/>
          <p:cNvGrpSpPr/>
          <p:nvPr/>
        </p:nvGrpSpPr>
        <p:grpSpPr>
          <a:xfrm>
            <a:off x="17741301" y="3458091"/>
            <a:ext cx="1093397" cy="1093397"/>
            <a:chOff x="0" y="0"/>
            <a:chExt cx="812800" cy="812800"/>
          </a:xfrm>
        </p:grpSpPr>
        <p:sp>
          <p:nvSpPr>
            <p:cNvPr id="1097" name="Google Shape;109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9" name="Google Shape;1099;p26"/>
          <p:cNvGrpSpPr/>
          <p:nvPr/>
        </p:nvGrpSpPr>
        <p:grpSpPr>
          <a:xfrm>
            <a:off x="13538346" y="-239837"/>
            <a:ext cx="1400475" cy="1400475"/>
            <a:chOff x="0" y="0"/>
            <a:chExt cx="812800" cy="812800"/>
          </a:xfrm>
        </p:grpSpPr>
        <p:sp>
          <p:nvSpPr>
            <p:cNvPr id="1100" name="Google Shape;110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2" name="Google Shape;1102;p26"/>
          <p:cNvGrpSpPr/>
          <p:nvPr/>
        </p:nvGrpSpPr>
        <p:grpSpPr>
          <a:xfrm>
            <a:off x="14938821" y="-524009"/>
            <a:ext cx="984410" cy="984410"/>
            <a:chOff x="0" y="0"/>
            <a:chExt cx="812800" cy="812800"/>
          </a:xfrm>
        </p:grpSpPr>
        <p:sp>
          <p:nvSpPr>
            <p:cNvPr id="1103" name="Google Shape;110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05" name="Google Shape;1105;p26"/>
          <p:cNvCxnSpPr/>
          <p:nvPr/>
        </p:nvCxnSpPr>
        <p:spPr>
          <a:xfrm>
            <a:off x="1325303" y="5143500"/>
            <a:ext cx="14894531" cy="0"/>
          </a:xfrm>
          <a:prstGeom prst="straightConnector1">
            <a:avLst/>
          </a:prstGeom>
          <a:noFill/>
          <a:ln cap="flat" cmpd="sng" w="47625">
            <a:solidFill>
              <a:srgbClr val="EBBA3E"/>
            </a:solidFill>
            <a:prstDash val="solid"/>
            <a:round/>
            <a:headEnd len="sm" w="sm" type="none"/>
            <a:tailEnd len="sm" w="sm" type="none"/>
          </a:ln>
        </p:spPr>
      </p:cxnSp>
      <p:grpSp>
        <p:nvGrpSpPr>
          <p:cNvPr id="1106" name="Google Shape;1106;p26"/>
          <p:cNvGrpSpPr/>
          <p:nvPr/>
        </p:nvGrpSpPr>
        <p:grpSpPr>
          <a:xfrm>
            <a:off x="1265337" y="3355115"/>
            <a:ext cx="3318415" cy="3318415"/>
            <a:chOff x="0" y="0"/>
            <a:chExt cx="812800" cy="812800"/>
          </a:xfrm>
        </p:grpSpPr>
        <p:sp>
          <p:nvSpPr>
            <p:cNvPr id="1107" name="Google Shape;110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9" name="Google Shape;1109;p26"/>
          <p:cNvGrpSpPr/>
          <p:nvPr/>
        </p:nvGrpSpPr>
        <p:grpSpPr>
          <a:xfrm>
            <a:off x="7250612" y="3281603"/>
            <a:ext cx="3318415" cy="3318415"/>
            <a:chOff x="0" y="0"/>
            <a:chExt cx="812800" cy="812800"/>
          </a:xfrm>
        </p:grpSpPr>
        <p:sp>
          <p:nvSpPr>
            <p:cNvPr id="1110" name="Google Shape;111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2" name="Google Shape;1112;p26"/>
          <p:cNvGrpSpPr/>
          <p:nvPr/>
        </p:nvGrpSpPr>
        <p:grpSpPr>
          <a:xfrm>
            <a:off x="12917785" y="3355115"/>
            <a:ext cx="3318415" cy="3318415"/>
            <a:chOff x="0" y="0"/>
            <a:chExt cx="812800" cy="812800"/>
          </a:xfrm>
        </p:grpSpPr>
        <p:sp>
          <p:nvSpPr>
            <p:cNvPr id="1113" name="Google Shape;111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15" name="Google Shape;1115;p26"/>
          <p:cNvSpPr txBox="1"/>
          <p:nvPr/>
        </p:nvSpPr>
        <p:spPr>
          <a:xfrm>
            <a:off x="1325299" y="1320625"/>
            <a:ext cx="84009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63928F"/>
                </a:solidFill>
                <a:latin typeface="Archivo Black"/>
                <a:ea typeface="Archivo Black"/>
                <a:cs typeface="Archivo Black"/>
                <a:sym typeface="Archivo Black"/>
              </a:rPr>
              <a:t>OUR HISTORY</a:t>
            </a:r>
            <a:endParaRPr/>
          </a:p>
        </p:txBody>
      </p:sp>
      <p:sp>
        <p:nvSpPr>
          <p:cNvPr id="1116" name="Google Shape;1116;p26"/>
          <p:cNvSpPr txBox="1"/>
          <p:nvPr/>
        </p:nvSpPr>
        <p:spPr>
          <a:xfrm>
            <a:off x="1277678" y="7346226"/>
            <a:ext cx="4398037"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6F7A80"/>
                </a:solidFill>
                <a:latin typeface="Archivo Black"/>
                <a:ea typeface="Archivo Black"/>
                <a:cs typeface="Archivo Black"/>
                <a:sym typeface="Archivo Black"/>
              </a:rPr>
              <a:t>ADD A MAIN POINT</a:t>
            </a:r>
            <a:endParaRPr/>
          </a:p>
        </p:txBody>
      </p:sp>
      <p:sp>
        <p:nvSpPr>
          <p:cNvPr id="1117" name="Google Shape;1117;p26"/>
          <p:cNvSpPr txBox="1"/>
          <p:nvPr/>
        </p:nvSpPr>
        <p:spPr>
          <a:xfrm>
            <a:off x="6891776" y="7346226"/>
            <a:ext cx="4398037"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6F7A80"/>
                </a:solidFill>
                <a:latin typeface="Archivo Black"/>
                <a:ea typeface="Archivo Black"/>
                <a:cs typeface="Archivo Black"/>
                <a:sym typeface="Archivo Black"/>
              </a:rPr>
              <a:t>ADD A MAIN POINT</a:t>
            </a:r>
            <a:endParaRPr/>
          </a:p>
        </p:txBody>
      </p:sp>
      <p:sp>
        <p:nvSpPr>
          <p:cNvPr id="1118" name="Google Shape;1118;p26"/>
          <p:cNvSpPr txBox="1"/>
          <p:nvPr/>
        </p:nvSpPr>
        <p:spPr>
          <a:xfrm>
            <a:off x="12509012" y="7346226"/>
            <a:ext cx="4398037"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6F7A80"/>
                </a:solidFill>
                <a:latin typeface="Archivo Black"/>
                <a:ea typeface="Archivo Black"/>
                <a:cs typeface="Archivo Black"/>
                <a:sym typeface="Archivo Black"/>
              </a:rPr>
              <a:t>ADD A MAIN POINT</a:t>
            </a:r>
            <a:endParaRPr/>
          </a:p>
        </p:txBody>
      </p:sp>
      <p:sp>
        <p:nvSpPr>
          <p:cNvPr id="1119" name="Google Shape;1119;p26"/>
          <p:cNvSpPr txBox="1"/>
          <p:nvPr/>
        </p:nvSpPr>
        <p:spPr>
          <a:xfrm>
            <a:off x="1277678" y="7916006"/>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1120" name="Google Shape;1120;p26"/>
          <p:cNvSpPr txBox="1"/>
          <p:nvPr/>
        </p:nvSpPr>
        <p:spPr>
          <a:xfrm>
            <a:off x="6891776" y="7916006"/>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1121" name="Google Shape;1121;p26"/>
          <p:cNvSpPr txBox="1"/>
          <p:nvPr/>
        </p:nvSpPr>
        <p:spPr>
          <a:xfrm>
            <a:off x="12509012" y="7916006"/>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1122" name="Google Shape;1122;p26"/>
          <p:cNvSpPr/>
          <p:nvPr/>
        </p:nvSpPr>
        <p:spPr>
          <a:xfrm rot="2977784">
            <a:off x="16221843" y="8276152"/>
            <a:ext cx="1046562" cy="1046562"/>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3">
              <a:alphaModFix/>
            </a:blip>
            <a:stretch>
              <a:fillRect b="0" l="0" r="0" t="0"/>
            </a:stretch>
          </a:blipFill>
          <a:ln>
            <a:noFill/>
          </a:ln>
        </p:spPr>
      </p:sp>
      <p:pic>
        <p:nvPicPr>
          <p:cNvPr id="1123" name="Google Shape;1123;p26"/>
          <p:cNvPicPr preferRelativeResize="0"/>
          <p:nvPr/>
        </p:nvPicPr>
        <p:blipFill>
          <a:blip r:embed="rId4">
            <a:alphaModFix/>
          </a:blip>
          <a:stretch>
            <a:fillRect/>
          </a:stretch>
        </p:blipFill>
        <p:spPr>
          <a:xfrm>
            <a:off x="2008863" y="3947168"/>
            <a:ext cx="1843700" cy="1849820"/>
          </a:xfrm>
          <a:prstGeom prst="rect">
            <a:avLst/>
          </a:prstGeom>
          <a:noFill/>
          <a:ln>
            <a:noFill/>
          </a:ln>
        </p:spPr>
      </p:pic>
      <p:pic>
        <p:nvPicPr>
          <p:cNvPr id="1124" name="Google Shape;1124;p26"/>
          <p:cNvPicPr preferRelativeResize="0"/>
          <p:nvPr/>
        </p:nvPicPr>
        <p:blipFill>
          <a:blip r:embed="rId5">
            <a:alphaModFix/>
          </a:blip>
          <a:stretch>
            <a:fillRect/>
          </a:stretch>
        </p:blipFill>
        <p:spPr>
          <a:xfrm>
            <a:off x="8052713" y="3825939"/>
            <a:ext cx="1843700" cy="2092273"/>
          </a:xfrm>
          <a:prstGeom prst="rect">
            <a:avLst/>
          </a:prstGeom>
          <a:noFill/>
          <a:ln>
            <a:noFill/>
          </a:ln>
        </p:spPr>
      </p:pic>
      <p:pic>
        <p:nvPicPr>
          <p:cNvPr id="1125" name="Google Shape;1125;p26"/>
          <p:cNvPicPr preferRelativeResize="0"/>
          <p:nvPr/>
        </p:nvPicPr>
        <p:blipFill>
          <a:blip r:embed="rId6">
            <a:alphaModFix/>
          </a:blip>
          <a:stretch>
            <a:fillRect/>
          </a:stretch>
        </p:blipFill>
        <p:spPr>
          <a:xfrm>
            <a:off x="13655138" y="4127706"/>
            <a:ext cx="1843700" cy="177323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pic>
        <p:nvPicPr>
          <p:cNvPr id="1130" name="Google Shape;1130;p2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131" name="Google Shape;1131;p27"/>
          <p:cNvGrpSpPr/>
          <p:nvPr/>
        </p:nvGrpSpPr>
        <p:grpSpPr>
          <a:xfrm>
            <a:off x="-487488" y="6522735"/>
            <a:ext cx="12433976" cy="3230761"/>
            <a:chOff x="0" y="-38100"/>
            <a:chExt cx="3274792" cy="850900"/>
          </a:xfrm>
        </p:grpSpPr>
        <p:sp>
          <p:nvSpPr>
            <p:cNvPr id="1132" name="Google Shape;1132;p27"/>
            <p:cNvSpPr/>
            <p:nvPr/>
          </p:nvSpPr>
          <p:spPr>
            <a:xfrm>
              <a:off x="0" y="0"/>
              <a:ext cx="3274792" cy="812800"/>
            </a:xfrm>
            <a:custGeom>
              <a:rect b="b" l="l" r="r" t="t"/>
              <a:pathLst>
                <a:path extrusionOk="0" h="812800" w="3274792">
                  <a:moveTo>
                    <a:pt x="31755" y="0"/>
                  </a:moveTo>
                  <a:lnTo>
                    <a:pt x="3243037" y="0"/>
                  </a:lnTo>
                  <a:cubicBezTo>
                    <a:pt x="3251459" y="0"/>
                    <a:pt x="3259536" y="3346"/>
                    <a:pt x="3265491" y="9301"/>
                  </a:cubicBezTo>
                  <a:cubicBezTo>
                    <a:pt x="3271446" y="15256"/>
                    <a:pt x="3274792" y="23333"/>
                    <a:pt x="3274792" y="31755"/>
                  </a:cubicBezTo>
                  <a:lnTo>
                    <a:pt x="3274792" y="781045"/>
                  </a:lnTo>
                  <a:cubicBezTo>
                    <a:pt x="3274792" y="798583"/>
                    <a:pt x="3260575" y="812800"/>
                    <a:pt x="3243037" y="812800"/>
                  </a:cubicBezTo>
                  <a:lnTo>
                    <a:pt x="31755" y="812800"/>
                  </a:lnTo>
                  <a:cubicBezTo>
                    <a:pt x="14217" y="812800"/>
                    <a:pt x="0" y="798583"/>
                    <a:pt x="0" y="781045"/>
                  </a:cubicBezTo>
                  <a:lnTo>
                    <a:pt x="0" y="31755"/>
                  </a:lnTo>
                  <a:cubicBezTo>
                    <a:pt x="0" y="14217"/>
                    <a:pt x="14217" y="0"/>
                    <a:pt x="31755" y="0"/>
                  </a:cubicBezTo>
                  <a:close/>
                </a:path>
              </a:pathLst>
            </a:custGeom>
            <a:solidFill>
              <a:srgbClr val="FEFC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7"/>
            <p:cNvSpPr txBox="1"/>
            <p:nvPr/>
          </p:nvSpPr>
          <p:spPr>
            <a:xfrm>
              <a:off x="0" y="-38100"/>
              <a:ext cx="3274792"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34" name="Google Shape;1134;p27"/>
          <p:cNvSpPr txBox="1"/>
          <p:nvPr/>
        </p:nvSpPr>
        <p:spPr>
          <a:xfrm>
            <a:off x="1055549" y="7143650"/>
            <a:ext cx="10695000" cy="2370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EBBA3E"/>
                </a:solidFill>
                <a:latin typeface="Archivo Black"/>
                <a:ea typeface="Archivo Black"/>
                <a:cs typeface="Archivo Black"/>
                <a:sym typeface="Archivo Black"/>
              </a:rPr>
              <a:t>A PICTURE IS WORTH A THOUSAND WORDS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1138" name="Shape 1138"/>
        <p:cNvGrpSpPr/>
        <p:nvPr/>
      </p:nvGrpSpPr>
      <p:grpSpPr>
        <a:xfrm>
          <a:off x="0" y="0"/>
          <a:ext cx="0" cy="0"/>
          <a:chOff x="0" y="0"/>
          <a:chExt cx="0" cy="0"/>
        </a:xfrm>
      </p:grpSpPr>
      <p:grpSp>
        <p:nvGrpSpPr>
          <p:cNvPr id="1139" name="Google Shape;1139;p28"/>
          <p:cNvGrpSpPr/>
          <p:nvPr/>
        </p:nvGrpSpPr>
        <p:grpSpPr>
          <a:xfrm>
            <a:off x="494659" y="578402"/>
            <a:ext cx="17298683" cy="8985534"/>
            <a:chOff x="0" y="-38100"/>
            <a:chExt cx="4556032" cy="2366560"/>
          </a:xfrm>
        </p:grpSpPr>
        <p:sp>
          <p:nvSpPr>
            <p:cNvPr id="1140" name="Google Shape;1140;p28"/>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8"/>
            <p:cNvSpPr txBox="1"/>
            <p:nvPr/>
          </p:nvSpPr>
          <p:spPr>
            <a:xfrm>
              <a:off x="0" y="-38100"/>
              <a:ext cx="4556032" cy="23665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2" name="Google Shape;1142;p28"/>
          <p:cNvSpPr txBox="1"/>
          <p:nvPr/>
        </p:nvSpPr>
        <p:spPr>
          <a:xfrm>
            <a:off x="1582474" y="2929725"/>
            <a:ext cx="10667400" cy="3663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63928F"/>
                </a:solidFill>
                <a:latin typeface="Archivo Black"/>
                <a:ea typeface="Archivo Black"/>
                <a:cs typeface="Archivo Black"/>
                <a:sym typeface="Archivo Black"/>
              </a:rPr>
              <a:t>WRITE AN ORIGINAL STATEMENT OR INSPIRING QUOTE</a:t>
            </a:r>
            <a:endParaRPr/>
          </a:p>
        </p:txBody>
      </p:sp>
      <p:sp>
        <p:nvSpPr>
          <p:cNvPr id="1143" name="Google Shape;1143;p28"/>
          <p:cNvSpPr txBox="1"/>
          <p:nvPr/>
        </p:nvSpPr>
        <p:spPr>
          <a:xfrm>
            <a:off x="1582485" y="6855486"/>
            <a:ext cx="1280476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 Include a credit, citation, or supporting message</a:t>
            </a:r>
            <a:endParaRPr/>
          </a:p>
        </p:txBody>
      </p:sp>
      <p:grpSp>
        <p:nvGrpSpPr>
          <p:cNvPr id="1144" name="Google Shape;1144;p28"/>
          <p:cNvGrpSpPr/>
          <p:nvPr/>
        </p:nvGrpSpPr>
        <p:grpSpPr>
          <a:xfrm>
            <a:off x="13609181" y="-647785"/>
            <a:ext cx="2595644" cy="2595644"/>
            <a:chOff x="0" y="0"/>
            <a:chExt cx="812800" cy="812800"/>
          </a:xfrm>
        </p:grpSpPr>
        <p:sp>
          <p:nvSpPr>
            <p:cNvPr id="1145" name="Google Shape;114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7" name="Google Shape;1147;p28"/>
          <p:cNvGrpSpPr/>
          <p:nvPr/>
        </p:nvGrpSpPr>
        <p:grpSpPr>
          <a:xfrm>
            <a:off x="15061346" y="468581"/>
            <a:ext cx="1316087" cy="1316087"/>
            <a:chOff x="0" y="0"/>
            <a:chExt cx="812800" cy="812800"/>
          </a:xfrm>
        </p:grpSpPr>
        <p:sp>
          <p:nvSpPr>
            <p:cNvPr id="1148" name="Google Shape;114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0" name="Google Shape;1150;p28"/>
          <p:cNvGrpSpPr/>
          <p:nvPr/>
        </p:nvGrpSpPr>
        <p:grpSpPr>
          <a:xfrm>
            <a:off x="15550524" y="-982211"/>
            <a:ext cx="3646839" cy="3646839"/>
            <a:chOff x="0" y="0"/>
            <a:chExt cx="812800" cy="812800"/>
          </a:xfrm>
        </p:grpSpPr>
        <p:sp>
          <p:nvSpPr>
            <p:cNvPr id="1151" name="Google Shape;115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3" name="Google Shape;1153;p28"/>
          <p:cNvGrpSpPr/>
          <p:nvPr/>
        </p:nvGrpSpPr>
        <p:grpSpPr>
          <a:xfrm>
            <a:off x="15438825" y="1496374"/>
            <a:ext cx="1292066" cy="1292066"/>
            <a:chOff x="0" y="0"/>
            <a:chExt cx="812800" cy="812800"/>
          </a:xfrm>
        </p:grpSpPr>
        <p:sp>
          <p:nvSpPr>
            <p:cNvPr id="1154" name="Google Shape;115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6" name="Google Shape;1156;p28"/>
          <p:cNvGrpSpPr/>
          <p:nvPr/>
        </p:nvGrpSpPr>
        <p:grpSpPr>
          <a:xfrm>
            <a:off x="16377433" y="1947858"/>
            <a:ext cx="2709122" cy="2709122"/>
            <a:chOff x="0" y="0"/>
            <a:chExt cx="812800" cy="812800"/>
          </a:xfrm>
        </p:grpSpPr>
        <p:sp>
          <p:nvSpPr>
            <p:cNvPr id="1157" name="Google Shape;115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9" name="Google Shape;1159;p28"/>
          <p:cNvGrpSpPr/>
          <p:nvPr/>
        </p:nvGrpSpPr>
        <p:grpSpPr>
          <a:xfrm>
            <a:off x="14907003" y="2763851"/>
            <a:ext cx="662099" cy="662099"/>
            <a:chOff x="0" y="0"/>
            <a:chExt cx="812800" cy="812800"/>
          </a:xfrm>
        </p:grpSpPr>
        <p:sp>
          <p:nvSpPr>
            <p:cNvPr id="1160" name="Google Shape;116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2" name="Google Shape;1162;p28"/>
          <p:cNvGrpSpPr/>
          <p:nvPr/>
        </p:nvGrpSpPr>
        <p:grpSpPr>
          <a:xfrm>
            <a:off x="16748978" y="5303013"/>
            <a:ext cx="415038" cy="415038"/>
            <a:chOff x="0" y="0"/>
            <a:chExt cx="812800" cy="812800"/>
          </a:xfrm>
        </p:grpSpPr>
        <p:sp>
          <p:nvSpPr>
            <p:cNvPr id="1163" name="Google Shape;116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5" name="Google Shape;1165;p28"/>
          <p:cNvGrpSpPr/>
          <p:nvPr/>
        </p:nvGrpSpPr>
        <p:grpSpPr>
          <a:xfrm>
            <a:off x="12249802" y="2142407"/>
            <a:ext cx="482508" cy="482508"/>
            <a:chOff x="0" y="0"/>
            <a:chExt cx="812800" cy="812800"/>
          </a:xfrm>
        </p:grpSpPr>
        <p:sp>
          <p:nvSpPr>
            <p:cNvPr id="1166" name="Google Shape;116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8" name="Google Shape;1168;p28"/>
          <p:cNvGrpSpPr/>
          <p:nvPr/>
        </p:nvGrpSpPr>
        <p:grpSpPr>
          <a:xfrm>
            <a:off x="15312641" y="3290507"/>
            <a:ext cx="256460" cy="256460"/>
            <a:chOff x="0" y="0"/>
            <a:chExt cx="812800" cy="812800"/>
          </a:xfrm>
        </p:grpSpPr>
        <p:sp>
          <p:nvSpPr>
            <p:cNvPr id="1169" name="Google Shape;116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1" name="Google Shape;1171;p28"/>
          <p:cNvGrpSpPr/>
          <p:nvPr/>
        </p:nvGrpSpPr>
        <p:grpSpPr>
          <a:xfrm>
            <a:off x="15768550" y="3478721"/>
            <a:ext cx="136493" cy="136493"/>
            <a:chOff x="0" y="0"/>
            <a:chExt cx="812800" cy="812800"/>
          </a:xfrm>
        </p:grpSpPr>
        <p:sp>
          <p:nvSpPr>
            <p:cNvPr id="1172" name="Google Shape;117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4" name="Google Shape;1174;p28"/>
          <p:cNvGrpSpPr/>
          <p:nvPr/>
        </p:nvGrpSpPr>
        <p:grpSpPr>
          <a:xfrm>
            <a:off x="17698935" y="4010947"/>
            <a:ext cx="1292066" cy="1292066"/>
            <a:chOff x="0" y="0"/>
            <a:chExt cx="812800" cy="812800"/>
          </a:xfrm>
        </p:grpSpPr>
        <p:sp>
          <p:nvSpPr>
            <p:cNvPr id="1175" name="Google Shape;117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7" name="Google Shape;1177;p28"/>
          <p:cNvGrpSpPr/>
          <p:nvPr/>
        </p:nvGrpSpPr>
        <p:grpSpPr>
          <a:xfrm>
            <a:off x="12732310" y="-358888"/>
            <a:ext cx="1654938" cy="1654938"/>
            <a:chOff x="0" y="0"/>
            <a:chExt cx="812800" cy="812800"/>
          </a:xfrm>
        </p:grpSpPr>
        <p:sp>
          <p:nvSpPr>
            <p:cNvPr id="1178" name="Google Shape;117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0" name="Google Shape;1180;p28"/>
          <p:cNvGrpSpPr/>
          <p:nvPr/>
        </p:nvGrpSpPr>
        <p:grpSpPr>
          <a:xfrm>
            <a:off x="14387248" y="-694694"/>
            <a:ext cx="1163275" cy="1163275"/>
            <a:chOff x="0" y="0"/>
            <a:chExt cx="812800" cy="812800"/>
          </a:xfrm>
        </p:grpSpPr>
        <p:sp>
          <p:nvSpPr>
            <p:cNvPr id="1181" name="Google Shape;118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3" name="Google Shape;1183;p28"/>
          <p:cNvGrpSpPr/>
          <p:nvPr/>
        </p:nvGrpSpPr>
        <p:grpSpPr>
          <a:xfrm>
            <a:off x="536359" y="9367592"/>
            <a:ext cx="1233320" cy="1233320"/>
            <a:chOff x="0" y="0"/>
            <a:chExt cx="812800" cy="812800"/>
          </a:xfrm>
        </p:grpSpPr>
        <p:sp>
          <p:nvSpPr>
            <p:cNvPr id="1184" name="Google Shape;118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6" name="Google Shape;1186;p28"/>
          <p:cNvGrpSpPr/>
          <p:nvPr/>
        </p:nvGrpSpPr>
        <p:grpSpPr>
          <a:xfrm>
            <a:off x="-882049" y="8966718"/>
            <a:ext cx="2035069" cy="2035069"/>
            <a:chOff x="0" y="0"/>
            <a:chExt cx="812800" cy="812800"/>
          </a:xfrm>
        </p:grpSpPr>
        <p:sp>
          <p:nvSpPr>
            <p:cNvPr id="1187" name="Google Shape;118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9" name="Google Shape;1189;p28"/>
          <p:cNvGrpSpPr/>
          <p:nvPr/>
        </p:nvGrpSpPr>
        <p:grpSpPr>
          <a:xfrm>
            <a:off x="-188553" y="8604262"/>
            <a:ext cx="724912" cy="724912"/>
            <a:chOff x="0" y="0"/>
            <a:chExt cx="812800" cy="812800"/>
          </a:xfrm>
        </p:grpSpPr>
        <p:sp>
          <p:nvSpPr>
            <p:cNvPr id="1190" name="Google Shape;119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2" name="Google Shape;1192;p28"/>
          <p:cNvGrpSpPr/>
          <p:nvPr/>
        </p:nvGrpSpPr>
        <p:grpSpPr>
          <a:xfrm rot="-5400000">
            <a:off x="-1060568" y="583847"/>
            <a:ext cx="1714050" cy="1714050"/>
            <a:chOff x="0" y="0"/>
            <a:chExt cx="812800" cy="812800"/>
          </a:xfrm>
        </p:grpSpPr>
        <p:sp>
          <p:nvSpPr>
            <p:cNvPr id="1193" name="Google Shape;119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5" name="Google Shape;1195;p28"/>
          <p:cNvGrpSpPr/>
          <p:nvPr/>
        </p:nvGrpSpPr>
        <p:grpSpPr>
          <a:xfrm rot="-5400000">
            <a:off x="-400820" y="-511366"/>
            <a:ext cx="1735812" cy="1735812"/>
            <a:chOff x="0" y="0"/>
            <a:chExt cx="812800" cy="812800"/>
          </a:xfrm>
        </p:grpSpPr>
        <p:sp>
          <p:nvSpPr>
            <p:cNvPr id="1196" name="Google Shape;119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8" name="Google Shape;1198;p28"/>
          <p:cNvGrpSpPr/>
          <p:nvPr/>
        </p:nvGrpSpPr>
        <p:grpSpPr>
          <a:xfrm rot="-5400000">
            <a:off x="601996" y="-1530759"/>
            <a:ext cx="2971631" cy="2971631"/>
            <a:chOff x="0" y="0"/>
            <a:chExt cx="812800" cy="812800"/>
          </a:xfrm>
        </p:grpSpPr>
        <p:sp>
          <p:nvSpPr>
            <p:cNvPr id="1199" name="Google Shape;119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1" name="Google Shape;1201;p28"/>
          <p:cNvGrpSpPr/>
          <p:nvPr/>
        </p:nvGrpSpPr>
        <p:grpSpPr>
          <a:xfrm rot="-5400000">
            <a:off x="458791" y="1803585"/>
            <a:ext cx="494311" cy="494311"/>
            <a:chOff x="0" y="0"/>
            <a:chExt cx="812800" cy="812800"/>
          </a:xfrm>
        </p:grpSpPr>
        <p:sp>
          <p:nvSpPr>
            <p:cNvPr id="1202" name="Google Shape;120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4" name="Google Shape;1204;p28"/>
          <p:cNvGrpSpPr/>
          <p:nvPr/>
        </p:nvGrpSpPr>
        <p:grpSpPr>
          <a:xfrm rot="-5400000">
            <a:off x="4735676" y="1309274"/>
            <a:ext cx="255553" cy="255553"/>
            <a:chOff x="0" y="0"/>
            <a:chExt cx="812800" cy="812800"/>
          </a:xfrm>
        </p:grpSpPr>
        <p:sp>
          <p:nvSpPr>
            <p:cNvPr id="1205" name="Google Shape;120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7" name="Google Shape;1207;p28"/>
          <p:cNvGrpSpPr/>
          <p:nvPr/>
        </p:nvGrpSpPr>
        <p:grpSpPr>
          <a:xfrm rot="-5400000">
            <a:off x="3005766" y="565652"/>
            <a:ext cx="666117" cy="666117"/>
            <a:chOff x="0" y="0"/>
            <a:chExt cx="812800" cy="812800"/>
          </a:xfrm>
        </p:grpSpPr>
        <p:sp>
          <p:nvSpPr>
            <p:cNvPr id="1208" name="Google Shape;120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10" name="Google Shape;1210;p28"/>
          <p:cNvSpPr/>
          <p:nvPr/>
        </p:nvSpPr>
        <p:spPr>
          <a:xfrm rot="-2029351">
            <a:off x="13137200" y="4783389"/>
            <a:ext cx="2500096" cy="3985661"/>
          </a:xfrm>
          <a:custGeom>
            <a:rect b="b" l="l" r="r" t="t"/>
            <a:pathLst>
              <a:path extrusionOk="0" h="3985661" w="2500096">
                <a:moveTo>
                  <a:pt x="0" y="0"/>
                </a:moveTo>
                <a:lnTo>
                  <a:pt x="2500097" y="0"/>
                </a:lnTo>
                <a:lnTo>
                  <a:pt x="2500097" y="3985661"/>
                </a:lnTo>
                <a:lnTo>
                  <a:pt x="0" y="3985661"/>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1214" name="Shape 1214"/>
        <p:cNvGrpSpPr/>
        <p:nvPr/>
      </p:nvGrpSpPr>
      <p:grpSpPr>
        <a:xfrm>
          <a:off x="0" y="0"/>
          <a:ext cx="0" cy="0"/>
          <a:chOff x="0" y="0"/>
          <a:chExt cx="0" cy="0"/>
        </a:xfrm>
      </p:grpSpPr>
      <p:pic>
        <p:nvPicPr>
          <p:cNvPr id="1215" name="Google Shape;1215;p29"/>
          <p:cNvPicPr preferRelativeResize="0"/>
          <p:nvPr/>
        </p:nvPicPr>
        <p:blipFill>
          <a:blip r:embed="rId3">
            <a:alphaModFix/>
          </a:blip>
          <a:stretch>
            <a:fillRect/>
          </a:stretch>
        </p:blipFill>
        <p:spPr>
          <a:xfrm>
            <a:off x="8684675" y="789299"/>
            <a:ext cx="8142749" cy="8581975"/>
          </a:xfrm>
          <a:prstGeom prst="rect">
            <a:avLst/>
          </a:prstGeom>
          <a:noFill/>
          <a:ln>
            <a:noFill/>
          </a:ln>
        </p:spPr>
      </p:pic>
      <p:sp>
        <p:nvSpPr>
          <p:cNvPr id="1216" name="Google Shape;1216;p29"/>
          <p:cNvSpPr txBox="1"/>
          <p:nvPr/>
        </p:nvSpPr>
        <p:spPr>
          <a:xfrm>
            <a:off x="1028700" y="765751"/>
            <a:ext cx="6241047" cy="21240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D65C55"/>
                </a:solidFill>
                <a:latin typeface="Archivo Black"/>
                <a:ea typeface="Archivo Black"/>
                <a:cs typeface="Archivo Black"/>
                <a:sym typeface="Archivo Black"/>
              </a:rPr>
              <a:t>RESOURCE </a:t>
            </a:r>
            <a:endParaRPr/>
          </a:p>
          <a:p>
            <a:pPr indent="0" lvl="0" marL="0" marR="0" rtl="0" algn="l">
              <a:lnSpc>
                <a:spcPct val="120002"/>
              </a:lnSpc>
              <a:spcBef>
                <a:spcPts val="0"/>
              </a:spcBef>
              <a:spcAft>
                <a:spcPts val="0"/>
              </a:spcAft>
              <a:buNone/>
            </a:pPr>
            <a:r>
              <a:rPr b="0" i="0" lang="en-US" sz="6999" u="none" cap="none" strike="noStrike">
                <a:solidFill>
                  <a:srgbClr val="D65C55"/>
                </a:solidFill>
                <a:latin typeface="Archivo Black"/>
                <a:ea typeface="Archivo Black"/>
                <a:cs typeface="Archivo Black"/>
                <a:sym typeface="Archivo Black"/>
              </a:rPr>
              <a:t>PAGE</a:t>
            </a:r>
            <a:endParaRPr/>
          </a:p>
        </p:txBody>
      </p:sp>
      <p:sp>
        <p:nvSpPr>
          <p:cNvPr id="1217" name="Google Shape;1217;p29"/>
          <p:cNvSpPr txBox="1"/>
          <p:nvPr/>
        </p:nvSpPr>
        <p:spPr>
          <a:xfrm>
            <a:off x="1028700" y="3411855"/>
            <a:ext cx="50592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Don't forget to delete this page before presenting. </a:t>
            </a:r>
            <a:endParaRPr/>
          </a:p>
        </p:txBody>
      </p:sp>
      <p:sp>
        <p:nvSpPr>
          <p:cNvPr id="1218" name="Google Shape;1218;p29"/>
          <p:cNvSpPr txBox="1"/>
          <p:nvPr/>
        </p:nvSpPr>
        <p:spPr>
          <a:xfrm>
            <a:off x="1028700" y="4694491"/>
            <a:ext cx="4676700" cy="77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27" u="none" cap="none" strike="noStrike">
                <a:solidFill>
                  <a:srgbClr val="000000"/>
                </a:solidFill>
                <a:latin typeface="Open Sans"/>
                <a:ea typeface="Open Sans"/>
                <a:cs typeface="Open Sans"/>
                <a:sym typeface="Open Sans"/>
              </a:rPr>
              <a:t>This presentation template uses the following free fonts:</a:t>
            </a:r>
            <a:endParaRPr/>
          </a:p>
        </p:txBody>
      </p:sp>
      <p:sp>
        <p:nvSpPr>
          <p:cNvPr id="1219" name="Google Shape;1219;p29"/>
          <p:cNvSpPr txBox="1"/>
          <p:nvPr/>
        </p:nvSpPr>
        <p:spPr>
          <a:xfrm>
            <a:off x="1028700" y="5955744"/>
            <a:ext cx="5059200" cy="844200"/>
          </a:xfrm>
          <a:prstGeom prst="rect">
            <a:avLst/>
          </a:prstGeom>
          <a:noFill/>
          <a:ln>
            <a:noFill/>
          </a:ln>
        </p:spPr>
        <p:txBody>
          <a:bodyPr anchorCtr="0" anchor="t" bIns="0" lIns="0" spcFirstLastPara="1" rIns="0" wrap="square" tIns="0">
            <a:spAutoFit/>
          </a:bodyPr>
          <a:lstStyle/>
          <a:p>
            <a:pPr indent="-179433" lvl="1" marL="358866" marR="0" rtl="0" algn="l">
              <a:lnSpc>
                <a:spcPct val="115000"/>
              </a:lnSpc>
              <a:spcBef>
                <a:spcPts val="0"/>
              </a:spcBef>
              <a:spcAft>
                <a:spcPts val="0"/>
              </a:spcAft>
              <a:buClr>
                <a:srgbClr val="40441E"/>
              </a:buClr>
              <a:buSzPts val="1662"/>
              <a:buFont typeface="Arial"/>
              <a:buAutoNum type="arabicPeriod"/>
            </a:pPr>
            <a:r>
              <a:rPr b="0" i="0" lang="en-US" sz="1662" u="none" cap="none" strike="noStrike">
                <a:solidFill>
                  <a:srgbClr val="40441E"/>
                </a:solidFill>
                <a:latin typeface="Arial"/>
                <a:ea typeface="Arial"/>
                <a:cs typeface="Arial"/>
                <a:sym typeface="Arial"/>
              </a:rPr>
              <a:t>Titles: Archivo Black</a:t>
            </a:r>
            <a:endParaRPr/>
          </a:p>
          <a:p>
            <a:pPr indent="-179433" lvl="1" marL="358866" marR="0" rtl="0" algn="l">
              <a:lnSpc>
                <a:spcPct val="115000"/>
              </a:lnSpc>
              <a:spcBef>
                <a:spcPts val="0"/>
              </a:spcBef>
              <a:spcAft>
                <a:spcPts val="0"/>
              </a:spcAft>
              <a:buClr>
                <a:srgbClr val="40441E"/>
              </a:buClr>
              <a:buSzPts val="1662"/>
              <a:buFont typeface="Arial"/>
              <a:buAutoNum type="arabicPeriod"/>
            </a:pPr>
            <a:r>
              <a:rPr b="0" i="0" lang="en-US" sz="1662" u="none" cap="none" strike="noStrike">
                <a:solidFill>
                  <a:srgbClr val="40441E"/>
                </a:solidFill>
                <a:latin typeface="Arial"/>
                <a:ea typeface="Arial"/>
                <a:cs typeface="Arial"/>
                <a:sym typeface="Arial"/>
              </a:rPr>
              <a:t>Headers: Archivo Black</a:t>
            </a:r>
            <a:endParaRPr/>
          </a:p>
          <a:p>
            <a:pPr indent="-179433" lvl="1" marL="358867" marR="0" rtl="0" algn="l">
              <a:lnSpc>
                <a:spcPct val="115000"/>
              </a:lnSpc>
              <a:spcBef>
                <a:spcPts val="0"/>
              </a:spcBef>
              <a:spcAft>
                <a:spcPts val="0"/>
              </a:spcAft>
              <a:buClr>
                <a:srgbClr val="40441E"/>
              </a:buClr>
              <a:buSzPts val="1662"/>
              <a:buFont typeface="Arial"/>
              <a:buAutoNum type="arabicPeriod"/>
            </a:pPr>
            <a:r>
              <a:rPr b="0" i="0" lang="en-US" sz="1662" u="none" cap="none" strike="noStrike">
                <a:solidFill>
                  <a:srgbClr val="40441E"/>
                </a:solidFill>
                <a:latin typeface="Arial"/>
                <a:ea typeface="Arial"/>
                <a:cs typeface="Arial"/>
                <a:sym typeface="Arial"/>
              </a:rPr>
              <a:t>Body Copy: Open Sans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156" name="Shape 156"/>
        <p:cNvGrpSpPr/>
        <p:nvPr/>
      </p:nvGrpSpPr>
      <p:grpSpPr>
        <a:xfrm>
          <a:off x="0" y="0"/>
          <a:ext cx="0" cy="0"/>
          <a:chOff x="0" y="0"/>
          <a:chExt cx="0" cy="0"/>
        </a:xfrm>
      </p:grpSpPr>
      <p:grpSp>
        <p:nvGrpSpPr>
          <p:cNvPr id="157" name="Google Shape;157;p12"/>
          <p:cNvGrpSpPr/>
          <p:nvPr/>
        </p:nvGrpSpPr>
        <p:grpSpPr>
          <a:xfrm>
            <a:off x="494659" y="578402"/>
            <a:ext cx="17298683" cy="8985534"/>
            <a:chOff x="0" y="-38100"/>
            <a:chExt cx="4556032" cy="2366560"/>
          </a:xfrm>
        </p:grpSpPr>
        <p:sp>
          <p:nvSpPr>
            <p:cNvPr id="158" name="Google Shape;158;p12"/>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2"/>
            <p:cNvSpPr txBox="1"/>
            <p:nvPr/>
          </p:nvSpPr>
          <p:spPr>
            <a:xfrm>
              <a:off x="0" y="-38100"/>
              <a:ext cx="4556032" cy="23665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12"/>
          <p:cNvGrpSpPr/>
          <p:nvPr/>
        </p:nvGrpSpPr>
        <p:grpSpPr>
          <a:xfrm>
            <a:off x="14280389" y="-484313"/>
            <a:ext cx="2196537" cy="2196537"/>
            <a:chOff x="0" y="0"/>
            <a:chExt cx="812800" cy="812800"/>
          </a:xfrm>
        </p:grpSpPr>
        <p:sp>
          <p:nvSpPr>
            <p:cNvPr id="161" name="Google Shape;16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 name="Google Shape;163;p12"/>
          <p:cNvGrpSpPr/>
          <p:nvPr/>
        </p:nvGrpSpPr>
        <p:grpSpPr>
          <a:xfrm>
            <a:off x="15509269" y="460400"/>
            <a:ext cx="1113725" cy="1113725"/>
            <a:chOff x="0" y="0"/>
            <a:chExt cx="812800" cy="812800"/>
          </a:xfrm>
        </p:grpSpPr>
        <p:sp>
          <p:nvSpPr>
            <p:cNvPr id="164" name="Google Shape;16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 name="Google Shape;166;p12"/>
          <p:cNvGrpSpPr/>
          <p:nvPr/>
        </p:nvGrpSpPr>
        <p:grpSpPr>
          <a:xfrm>
            <a:off x="15923231" y="-767318"/>
            <a:ext cx="3086100" cy="3086100"/>
            <a:chOff x="0" y="0"/>
            <a:chExt cx="812800" cy="812800"/>
          </a:xfrm>
        </p:grpSpPr>
        <p:sp>
          <p:nvSpPr>
            <p:cNvPr id="167" name="Google Shape;16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12"/>
          <p:cNvGrpSpPr/>
          <p:nvPr/>
        </p:nvGrpSpPr>
        <p:grpSpPr>
          <a:xfrm>
            <a:off x="1237997" y="3308358"/>
            <a:ext cx="3453257" cy="3453257"/>
            <a:chOff x="0" y="0"/>
            <a:chExt cx="812800" cy="812800"/>
          </a:xfrm>
        </p:grpSpPr>
        <p:sp>
          <p:nvSpPr>
            <p:cNvPr id="170" name="Google Shape;17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 name="Google Shape;172;p12"/>
          <p:cNvGrpSpPr/>
          <p:nvPr/>
        </p:nvGrpSpPr>
        <p:grpSpPr>
          <a:xfrm>
            <a:off x="6979624" y="3368994"/>
            <a:ext cx="3453257" cy="3453257"/>
            <a:chOff x="0" y="0"/>
            <a:chExt cx="812800" cy="812800"/>
          </a:xfrm>
        </p:grpSpPr>
        <p:sp>
          <p:nvSpPr>
            <p:cNvPr id="173" name="Google Shape;17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 name="Google Shape;175;p12"/>
          <p:cNvGrpSpPr/>
          <p:nvPr/>
        </p:nvGrpSpPr>
        <p:grpSpPr>
          <a:xfrm>
            <a:off x="12721252" y="3525385"/>
            <a:ext cx="3453257" cy="3453257"/>
            <a:chOff x="0" y="0"/>
            <a:chExt cx="812800" cy="812800"/>
          </a:xfrm>
        </p:grpSpPr>
        <p:sp>
          <p:nvSpPr>
            <p:cNvPr id="176" name="Google Shape;17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12"/>
          <p:cNvGrpSpPr/>
          <p:nvPr/>
        </p:nvGrpSpPr>
        <p:grpSpPr>
          <a:xfrm>
            <a:off x="15828707" y="1330160"/>
            <a:ext cx="1093397" cy="1093397"/>
            <a:chOff x="0" y="0"/>
            <a:chExt cx="812800" cy="812800"/>
          </a:xfrm>
        </p:grpSpPr>
        <p:sp>
          <p:nvSpPr>
            <p:cNvPr id="179" name="Google Shape;17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 name="Google Shape;181;p12"/>
          <p:cNvGrpSpPr/>
          <p:nvPr/>
        </p:nvGrpSpPr>
        <p:grpSpPr>
          <a:xfrm>
            <a:off x="16622994" y="1712224"/>
            <a:ext cx="2292566" cy="2292566"/>
            <a:chOff x="0" y="0"/>
            <a:chExt cx="812800" cy="812800"/>
          </a:xfrm>
        </p:grpSpPr>
        <p:sp>
          <p:nvSpPr>
            <p:cNvPr id="182" name="Google Shape;18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12"/>
          <p:cNvGrpSpPr/>
          <p:nvPr/>
        </p:nvGrpSpPr>
        <p:grpSpPr>
          <a:xfrm>
            <a:off x="15378658" y="2402749"/>
            <a:ext cx="560294" cy="560294"/>
            <a:chOff x="0" y="0"/>
            <a:chExt cx="812800" cy="812800"/>
          </a:xfrm>
        </p:grpSpPr>
        <p:sp>
          <p:nvSpPr>
            <p:cNvPr id="185" name="Google Shape;18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 name="Google Shape;187;p12"/>
          <p:cNvGrpSpPr/>
          <p:nvPr/>
        </p:nvGrpSpPr>
        <p:grpSpPr>
          <a:xfrm>
            <a:off x="16937411" y="4551489"/>
            <a:ext cx="351222" cy="351222"/>
            <a:chOff x="0" y="0"/>
            <a:chExt cx="812800" cy="812800"/>
          </a:xfrm>
        </p:grpSpPr>
        <p:sp>
          <p:nvSpPr>
            <p:cNvPr id="188" name="Google Shape;18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 name="Google Shape;190;p12"/>
          <p:cNvGrpSpPr/>
          <p:nvPr/>
        </p:nvGrpSpPr>
        <p:grpSpPr>
          <a:xfrm>
            <a:off x="13339325" y="1876859"/>
            <a:ext cx="408318" cy="408318"/>
            <a:chOff x="0" y="0"/>
            <a:chExt cx="812800" cy="812800"/>
          </a:xfrm>
        </p:grpSpPr>
        <p:sp>
          <p:nvSpPr>
            <p:cNvPr id="191" name="Google Shape;19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 name="Google Shape;193;p12"/>
          <p:cNvGrpSpPr/>
          <p:nvPr/>
        </p:nvGrpSpPr>
        <p:grpSpPr>
          <a:xfrm>
            <a:off x="15721925" y="2848427"/>
            <a:ext cx="217027" cy="217027"/>
            <a:chOff x="0" y="0"/>
            <a:chExt cx="812800" cy="812800"/>
          </a:xfrm>
        </p:grpSpPr>
        <p:sp>
          <p:nvSpPr>
            <p:cNvPr id="194" name="Google Shape;19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 name="Google Shape;196;p12"/>
          <p:cNvGrpSpPr/>
          <p:nvPr/>
        </p:nvGrpSpPr>
        <p:grpSpPr>
          <a:xfrm>
            <a:off x="16107733" y="3007701"/>
            <a:ext cx="115506" cy="115506"/>
            <a:chOff x="0" y="0"/>
            <a:chExt cx="812800" cy="812800"/>
          </a:xfrm>
        </p:grpSpPr>
        <p:sp>
          <p:nvSpPr>
            <p:cNvPr id="197" name="Google Shape;19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12"/>
          <p:cNvGrpSpPr/>
          <p:nvPr/>
        </p:nvGrpSpPr>
        <p:grpSpPr>
          <a:xfrm>
            <a:off x="17741301" y="3458091"/>
            <a:ext cx="1093397" cy="1093397"/>
            <a:chOff x="0" y="0"/>
            <a:chExt cx="812800" cy="812800"/>
          </a:xfrm>
        </p:grpSpPr>
        <p:sp>
          <p:nvSpPr>
            <p:cNvPr id="200" name="Google Shape;20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12"/>
          <p:cNvGrpSpPr/>
          <p:nvPr/>
        </p:nvGrpSpPr>
        <p:grpSpPr>
          <a:xfrm>
            <a:off x="13747643" y="-239837"/>
            <a:ext cx="1400475" cy="1400475"/>
            <a:chOff x="0" y="0"/>
            <a:chExt cx="812800" cy="812800"/>
          </a:xfrm>
        </p:grpSpPr>
        <p:sp>
          <p:nvSpPr>
            <p:cNvPr id="203" name="Google Shape;20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 name="Google Shape;205;p12"/>
          <p:cNvGrpSpPr/>
          <p:nvPr/>
        </p:nvGrpSpPr>
        <p:grpSpPr>
          <a:xfrm>
            <a:off x="14938821" y="-524009"/>
            <a:ext cx="984410" cy="984410"/>
            <a:chOff x="0" y="0"/>
            <a:chExt cx="812800" cy="812800"/>
          </a:xfrm>
        </p:grpSpPr>
        <p:sp>
          <p:nvSpPr>
            <p:cNvPr id="206" name="Google Shape;20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8" name="Google Shape;208;p12"/>
          <p:cNvSpPr txBox="1"/>
          <p:nvPr/>
        </p:nvSpPr>
        <p:spPr>
          <a:xfrm>
            <a:off x="7115661" y="7568574"/>
            <a:ext cx="3756009"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6F7A80"/>
                </a:solidFill>
                <a:latin typeface="Archivo Black"/>
                <a:ea typeface="Archivo Black"/>
                <a:cs typeface="Archivo Black"/>
                <a:sym typeface="Archivo Black"/>
              </a:rPr>
              <a:t>OUR PROJECTS</a:t>
            </a:r>
            <a:endParaRPr/>
          </a:p>
        </p:txBody>
      </p:sp>
      <p:sp>
        <p:nvSpPr>
          <p:cNvPr id="209" name="Google Shape;209;p12"/>
          <p:cNvSpPr txBox="1"/>
          <p:nvPr/>
        </p:nvSpPr>
        <p:spPr>
          <a:xfrm>
            <a:off x="7115661" y="8173948"/>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210" name="Google Shape;210;p12"/>
          <p:cNvSpPr txBox="1"/>
          <p:nvPr/>
        </p:nvSpPr>
        <p:spPr>
          <a:xfrm>
            <a:off x="1237997" y="7568574"/>
            <a:ext cx="355356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6F7A80"/>
                </a:solidFill>
                <a:latin typeface="Archivo Black"/>
                <a:ea typeface="Archivo Black"/>
                <a:cs typeface="Archivo Black"/>
                <a:sym typeface="Archivo Black"/>
              </a:rPr>
              <a:t>INTRODUCTION</a:t>
            </a:r>
            <a:endParaRPr/>
          </a:p>
        </p:txBody>
      </p:sp>
      <p:sp>
        <p:nvSpPr>
          <p:cNvPr id="211" name="Google Shape;211;p12"/>
          <p:cNvSpPr txBox="1"/>
          <p:nvPr/>
        </p:nvSpPr>
        <p:spPr>
          <a:xfrm>
            <a:off x="1237997" y="8173948"/>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212" name="Google Shape;212;p12"/>
          <p:cNvSpPr txBox="1"/>
          <p:nvPr/>
        </p:nvSpPr>
        <p:spPr>
          <a:xfrm>
            <a:off x="12749123" y="7568574"/>
            <a:ext cx="379447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6F7A80"/>
                </a:solidFill>
                <a:latin typeface="Archivo Black"/>
                <a:ea typeface="Archivo Black"/>
                <a:cs typeface="Archivo Black"/>
                <a:sym typeface="Archivo Black"/>
              </a:rPr>
              <a:t>ABOUT US</a:t>
            </a:r>
            <a:endParaRPr/>
          </a:p>
        </p:txBody>
      </p:sp>
      <p:sp>
        <p:nvSpPr>
          <p:cNvPr id="213" name="Google Shape;213;p12"/>
          <p:cNvSpPr txBox="1"/>
          <p:nvPr/>
        </p:nvSpPr>
        <p:spPr>
          <a:xfrm>
            <a:off x="12749123" y="8173948"/>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214" name="Google Shape;214;p12"/>
          <p:cNvSpPr txBox="1"/>
          <p:nvPr/>
        </p:nvSpPr>
        <p:spPr>
          <a:xfrm>
            <a:off x="1237997" y="1497989"/>
            <a:ext cx="11841722"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63928F"/>
                </a:solidFill>
                <a:latin typeface="Archivo Black"/>
                <a:ea typeface="Archivo Black"/>
                <a:cs typeface="Archivo Black"/>
                <a:sym typeface="Archivo Black"/>
              </a:rPr>
              <a:t>TABLE OF CONTENTS</a:t>
            </a:r>
            <a:endParaRPr/>
          </a:p>
        </p:txBody>
      </p:sp>
      <p:sp>
        <p:nvSpPr>
          <p:cNvPr id="215" name="Google Shape;215;p12"/>
          <p:cNvSpPr txBox="1"/>
          <p:nvPr/>
        </p:nvSpPr>
        <p:spPr>
          <a:xfrm>
            <a:off x="1620926" y="4035375"/>
            <a:ext cx="3086100" cy="21522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13983" u="none" cap="none" strike="noStrike">
                <a:solidFill>
                  <a:srgbClr val="FEFCF1"/>
                </a:solidFill>
                <a:latin typeface="Archivo Black"/>
                <a:ea typeface="Archivo Black"/>
                <a:cs typeface="Archivo Black"/>
                <a:sym typeface="Archivo Black"/>
              </a:rPr>
              <a:t>01.</a:t>
            </a:r>
            <a:endParaRPr/>
          </a:p>
        </p:txBody>
      </p:sp>
      <p:sp>
        <p:nvSpPr>
          <p:cNvPr id="216" name="Google Shape;216;p12"/>
          <p:cNvSpPr txBox="1"/>
          <p:nvPr/>
        </p:nvSpPr>
        <p:spPr>
          <a:xfrm>
            <a:off x="7355774" y="4035375"/>
            <a:ext cx="3086100" cy="21522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13983" u="none" cap="none" strike="noStrike">
                <a:solidFill>
                  <a:srgbClr val="FEFCF1"/>
                </a:solidFill>
                <a:latin typeface="Archivo Black"/>
                <a:ea typeface="Archivo Black"/>
                <a:cs typeface="Archivo Black"/>
                <a:sym typeface="Archivo Black"/>
              </a:rPr>
              <a:t>02</a:t>
            </a:r>
            <a:r>
              <a:rPr b="0" i="0" lang="en-US" sz="13983" u="none" cap="none" strike="noStrike">
                <a:solidFill>
                  <a:srgbClr val="FEFCF1"/>
                </a:solidFill>
                <a:latin typeface="Archivo Black"/>
                <a:ea typeface="Archivo Black"/>
                <a:cs typeface="Archivo Black"/>
                <a:sym typeface="Archivo Black"/>
              </a:rPr>
              <a:t>.</a:t>
            </a:r>
            <a:endParaRPr/>
          </a:p>
        </p:txBody>
      </p:sp>
      <p:sp>
        <p:nvSpPr>
          <p:cNvPr id="217" name="Google Shape;217;p12"/>
          <p:cNvSpPr txBox="1"/>
          <p:nvPr/>
        </p:nvSpPr>
        <p:spPr>
          <a:xfrm>
            <a:off x="13124450" y="4144050"/>
            <a:ext cx="3306000" cy="2152200"/>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13983" u="none" cap="none" strike="noStrike">
                <a:solidFill>
                  <a:srgbClr val="FEFCF1"/>
                </a:solidFill>
                <a:latin typeface="Archivo Black"/>
                <a:ea typeface="Archivo Black"/>
                <a:cs typeface="Archivo Black"/>
                <a:sym typeface="Archivo Black"/>
              </a:rPr>
              <a:t>03</a:t>
            </a:r>
            <a:r>
              <a:rPr b="0" i="0" lang="en-US" sz="13983" u="none" cap="none" strike="noStrike">
                <a:solidFill>
                  <a:srgbClr val="FEFCF1"/>
                </a:solidFill>
                <a:latin typeface="Archivo Black"/>
                <a:ea typeface="Archivo Black"/>
                <a:cs typeface="Archivo Black"/>
                <a:sym typeface="Archivo Black"/>
              </a:rPr>
              <a:t>.</a:t>
            </a:r>
            <a:endParaRPr/>
          </a:p>
        </p:txBody>
      </p:sp>
      <p:sp>
        <p:nvSpPr>
          <p:cNvPr id="218" name="Google Shape;218;p12"/>
          <p:cNvSpPr/>
          <p:nvPr/>
        </p:nvSpPr>
        <p:spPr>
          <a:xfrm rot="2977784">
            <a:off x="16221843" y="8276152"/>
            <a:ext cx="1046562" cy="1046562"/>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1223" name="Shape 1223"/>
        <p:cNvGrpSpPr/>
        <p:nvPr/>
      </p:nvGrpSpPr>
      <p:grpSpPr>
        <a:xfrm>
          <a:off x="0" y="0"/>
          <a:ext cx="0" cy="0"/>
          <a:chOff x="0" y="0"/>
          <a:chExt cx="0" cy="0"/>
        </a:xfrm>
      </p:grpSpPr>
      <p:pic>
        <p:nvPicPr>
          <p:cNvPr id="1224" name="Google Shape;1224;p30"/>
          <p:cNvPicPr preferRelativeResize="0"/>
          <p:nvPr/>
        </p:nvPicPr>
        <p:blipFill>
          <a:blip r:embed="rId3">
            <a:alphaModFix/>
          </a:blip>
          <a:stretch>
            <a:fillRect/>
          </a:stretch>
        </p:blipFill>
        <p:spPr>
          <a:xfrm>
            <a:off x="6131250" y="2714100"/>
            <a:ext cx="6025501" cy="1506375"/>
          </a:xfrm>
          <a:prstGeom prst="rect">
            <a:avLst/>
          </a:prstGeom>
          <a:noFill/>
          <a:ln>
            <a:noFill/>
          </a:ln>
        </p:spPr>
      </p:pic>
      <p:grpSp>
        <p:nvGrpSpPr>
          <p:cNvPr id="1225" name="Google Shape;1225;p30"/>
          <p:cNvGrpSpPr/>
          <p:nvPr/>
        </p:nvGrpSpPr>
        <p:grpSpPr>
          <a:xfrm>
            <a:off x="494659" y="578402"/>
            <a:ext cx="17298683" cy="8985534"/>
            <a:chOff x="0" y="-38100"/>
            <a:chExt cx="4556032" cy="2366560"/>
          </a:xfrm>
        </p:grpSpPr>
        <p:sp>
          <p:nvSpPr>
            <p:cNvPr id="1226" name="Google Shape;1226;p30"/>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30"/>
            <p:cNvSpPr txBox="1"/>
            <p:nvPr/>
          </p:nvSpPr>
          <p:spPr>
            <a:xfrm>
              <a:off x="0" y="-38100"/>
              <a:ext cx="4556032" cy="23665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28" name="Google Shape;1228;p30"/>
          <p:cNvSpPr txBox="1"/>
          <p:nvPr/>
        </p:nvSpPr>
        <p:spPr>
          <a:xfrm>
            <a:off x="5280936" y="1019175"/>
            <a:ext cx="7726128" cy="10668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63928F"/>
                </a:solidFill>
                <a:latin typeface="Archivo Black"/>
                <a:ea typeface="Archivo Black"/>
                <a:cs typeface="Archivo Black"/>
                <a:sym typeface="Archivo Black"/>
              </a:rPr>
              <a:t>CREDITS</a:t>
            </a:r>
            <a:endParaRPr/>
          </a:p>
        </p:txBody>
      </p:sp>
      <p:sp>
        <p:nvSpPr>
          <p:cNvPr id="1229" name="Google Shape;1229;p30"/>
          <p:cNvSpPr txBox="1"/>
          <p:nvPr/>
        </p:nvSpPr>
        <p:spPr>
          <a:xfrm>
            <a:off x="3143698" y="4926944"/>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Open Sans"/>
                <a:ea typeface="Open Sans"/>
                <a:cs typeface="Open Sans"/>
                <a:sym typeface="Open Sans"/>
              </a:rPr>
              <a:t>This presentation template is free for everyone to use thanks to the following:</a:t>
            </a:r>
            <a:endParaRPr/>
          </a:p>
        </p:txBody>
      </p:sp>
      <p:sp>
        <p:nvSpPr>
          <p:cNvPr id="1230" name="Google Shape;1230;p30"/>
          <p:cNvSpPr txBox="1"/>
          <p:nvPr/>
        </p:nvSpPr>
        <p:spPr>
          <a:xfrm>
            <a:off x="2818025" y="7085881"/>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Open Sans"/>
                <a:ea typeface="Open Sans"/>
                <a:cs typeface="Open Sans"/>
                <a:sym typeface="Open Sans"/>
              </a:rPr>
              <a:t>Pexels for the photos</a:t>
            </a:r>
            <a:endParaRPr/>
          </a:p>
        </p:txBody>
      </p:sp>
      <p:sp>
        <p:nvSpPr>
          <p:cNvPr id="1231" name="Google Shape;1231;p30"/>
          <p:cNvSpPr txBox="1"/>
          <p:nvPr/>
        </p:nvSpPr>
        <p:spPr>
          <a:xfrm>
            <a:off x="2818025" y="8524156"/>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Open Sans"/>
                <a:ea typeface="Open Sans"/>
                <a:cs typeface="Open Sans"/>
                <a:sym typeface="Open Sans"/>
              </a:rPr>
              <a:t>Happy designing! </a:t>
            </a:r>
            <a:endParaRPr/>
          </a:p>
        </p:txBody>
      </p:sp>
      <p:grpSp>
        <p:nvGrpSpPr>
          <p:cNvPr id="1232" name="Google Shape;1232;p30"/>
          <p:cNvGrpSpPr/>
          <p:nvPr/>
        </p:nvGrpSpPr>
        <p:grpSpPr>
          <a:xfrm rot="-5400000">
            <a:off x="-383781" y="1796602"/>
            <a:ext cx="2196537" cy="2196537"/>
            <a:chOff x="0" y="0"/>
            <a:chExt cx="812800" cy="812800"/>
          </a:xfrm>
        </p:grpSpPr>
        <p:sp>
          <p:nvSpPr>
            <p:cNvPr id="1233" name="Google Shape;123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5" name="Google Shape;1235;p30"/>
          <p:cNvGrpSpPr/>
          <p:nvPr/>
        </p:nvGrpSpPr>
        <p:grpSpPr>
          <a:xfrm rot="-5400000">
            <a:off x="560933" y="1650534"/>
            <a:ext cx="1113725" cy="1113725"/>
            <a:chOff x="0" y="0"/>
            <a:chExt cx="812800" cy="812800"/>
          </a:xfrm>
        </p:grpSpPr>
        <p:sp>
          <p:nvSpPr>
            <p:cNvPr id="1236" name="Google Shape;123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8" name="Google Shape;1238;p30"/>
          <p:cNvGrpSpPr/>
          <p:nvPr/>
        </p:nvGrpSpPr>
        <p:grpSpPr>
          <a:xfrm rot="-5400000">
            <a:off x="-666786" y="-735802"/>
            <a:ext cx="3086100" cy="3086100"/>
            <a:chOff x="0" y="0"/>
            <a:chExt cx="812800" cy="812800"/>
          </a:xfrm>
        </p:grpSpPr>
        <p:sp>
          <p:nvSpPr>
            <p:cNvPr id="1239" name="Google Shape;123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1" name="Google Shape;1241;p30"/>
          <p:cNvGrpSpPr/>
          <p:nvPr/>
        </p:nvGrpSpPr>
        <p:grpSpPr>
          <a:xfrm rot="-5400000">
            <a:off x="1430692" y="1351425"/>
            <a:ext cx="1093397" cy="1093397"/>
            <a:chOff x="0" y="0"/>
            <a:chExt cx="812800" cy="812800"/>
          </a:xfrm>
        </p:grpSpPr>
        <p:sp>
          <p:nvSpPr>
            <p:cNvPr id="1242" name="Google Shape;124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4" name="Google Shape;1244;p30"/>
          <p:cNvGrpSpPr/>
          <p:nvPr/>
        </p:nvGrpSpPr>
        <p:grpSpPr>
          <a:xfrm rot="-5400000">
            <a:off x="1812756" y="-642032"/>
            <a:ext cx="2292566" cy="2292566"/>
            <a:chOff x="0" y="0"/>
            <a:chExt cx="812800" cy="812800"/>
          </a:xfrm>
        </p:grpSpPr>
        <p:sp>
          <p:nvSpPr>
            <p:cNvPr id="1245" name="Google Shape;124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7" name="Google Shape;1247;p30"/>
          <p:cNvGrpSpPr/>
          <p:nvPr/>
        </p:nvGrpSpPr>
        <p:grpSpPr>
          <a:xfrm rot="-5400000">
            <a:off x="2503281" y="2334577"/>
            <a:ext cx="560294" cy="560294"/>
            <a:chOff x="0" y="0"/>
            <a:chExt cx="812800" cy="812800"/>
          </a:xfrm>
        </p:grpSpPr>
        <p:sp>
          <p:nvSpPr>
            <p:cNvPr id="1248" name="Google Shape;124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0" name="Google Shape;1250;p30"/>
          <p:cNvGrpSpPr/>
          <p:nvPr/>
        </p:nvGrpSpPr>
        <p:grpSpPr>
          <a:xfrm rot="-5400000">
            <a:off x="4652021" y="984896"/>
            <a:ext cx="351222" cy="351222"/>
            <a:chOff x="0" y="0"/>
            <a:chExt cx="812800" cy="812800"/>
          </a:xfrm>
        </p:grpSpPr>
        <p:sp>
          <p:nvSpPr>
            <p:cNvPr id="1251" name="Google Shape;125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3" name="Google Shape;1253;p30"/>
          <p:cNvGrpSpPr/>
          <p:nvPr/>
        </p:nvGrpSpPr>
        <p:grpSpPr>
          <a:xfrm rot="-5400000">
            <a:off x="-112358" y="8763989"/>
            <a:ext cx="988622" cy="988622"/>
            <a:chOff x="0" y="0"/>
            <a:chExt cx="812800" cy="812800"/>
          </a:xfrm>
        </p:grpSpPr>
        <p:sp>
          <p:nvSpPr>
            <p:cNvPr id="1254" name="Google Shape;125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6" name="Google Shape;1256;p30"/>
          <p:cNvGrpSpPr/>
          <p:nvPr/>
        </p:nvGrpSpPr>
        <p:grpSpPr>
          <a:xfrm rot="-5400000">
            <a:off x="1977391" y="4735182"/>
            <a:ext cx="408318" cy="408318"/>
            <a:chOff x="0" y="0"/>
            <a:chExt cx="812800" cy="812800"/>
          </a:xfrm>
        </p:grpSpPr>
        <p:sp>
          <p:nvSpPr>
            <p:cNvPr id="1257" name="Google Shape;125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9" name="Google Shape;1259;p30"/>
          <p:cNvGrpSpPr/>
          <p:nvPr/>
        </p:nvGrpSpPr>
        <p:grpSpPr>
          <a:xfrm rot="-5400000">
            <a:off x="-139305" y="3334708"/>
            <a:ext cx="1400475" cy="1400475"/>
            <a:chOff x="0" y="0"/>
            <a:chExt cx="812800" cy="812800"/>
          </a:xfrm>
        </p:grpSpPr>
        <p:sp>
          <p:nvSpPr>
            <p:cNvPr id="1260" name="Google Shape;126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2" name="Google Shape;1262;p30"/>
          <p:cNvGrpSpPr/>
          <p:nvPr/>
        </p:nvGrpSpPr>
        <p:grpSpPr>
          <a:xfrm rot="-5400000">
            <a:off x="-423477" y="2350298"/>
            <a:ext cx="984410" cy="984410"/>
            <a:chOff x="0" y="0"/>
            <a:chExt cx="812800" cy="812800"/>
          </a:xfrm>
        </p:grpSpPr>
        <p:sp>
          <p:nvSpPr>
            <p:cNvPr id="1263" name="Google Shape;126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5" name="Google Shape;1265;p30"/>
          <p:cNvGrpSpPr/>
          <p:nvPr/>
        </p:nvGrpSpPr>
        <p:grpSpPr>
          <a:xfrm rot="10800000">
            <a:off x="17231903" y="-285307"/>
            <a:ext cx="1445814" cy="1445814"/>
            <a:chOff x="0" y="0"/>
            <a:chExt cx="812800" cy="812800"/>
          </a:xfrm>
        </p:grpSpPr>
        <p:sp>
          <p:nvSpPr>
            <p:cNvPr id="1266" name="Google Shape;126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8" name="Google Shape;1268;p30"/>
          <p:cNvGrpSpPr/>
          <p:nvPr/>
        </p:nvGrpSpPr>
        <p:grpSpPr>
          <a:xfrm rot="10800000">
            <a:off x="16438502" y="1092595"/>
            <a:ext cx="366528" cy="366528"/>
            <a:chOff x="0" y="0"/>
            <a:chExt cx="812800" cy="812800"/>
          </a:xfrm>
        </p:grpSpPr>
        <p:sp>
          <p:nvSpPr>
            <p:cNvPr id="1269" name="Google Shape;126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1" name="Google Shape;1271;p30"/>
          <p:cNvGrpSpPr/>
          <p:nvPr/>
        </p:nvGrpSpPr>
        <p:grpSpPr>
          <a:xfrm rot="10800000">
            <a:off x="16438502" y="-340002"/>
            <a:ext cx="1324898" cy="1324898"/>
            <a:chOff x="0" y="0"/>
            <a:chExt cx="812800" cy="812800"/>
          </a:xfrm>
        </p:grpSpPr>
        <p:sp>
          <p:nvSpPr>
            <p:cNvPr id="1272" name="Google Shape;127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4" name="Google Shape;1274;p30"/>
          <p:cNvGrpSpPr/>
          <p:nvPr/>
        </p:nvGrpSpPr>
        <p:grpSpPr>
          <a:xfrm rot="10800000">
            <a:off x="17571990" y="1267714"/>
            <a:ext cx="382820" cy="382820"/>
            <a:chOff x="0" y="0"/>
            <a:chExt cx="812800" cy="812800"/>
          </a:xfrm>
        </p:grpSpPr>
        <p:sp>
          <p:nvSpPr>
            <p:cNvPr id="1275" name="Google Shape;127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222" name="Shape 222"/>
        <p:cNvGrpSpPr/>
        <p:nvPr/>
      </p:nvGrpSpPr>
      <p:grpSpPr>
        <a:xfrm>
          <a:off x="0" y="0"/>
          <a:ext cx="0" cy="0"/>
          <a:chOff x="0" y="0"/>
          <a:chExt cx="0" cy="0"/>
        </a:xfrm>
      </p:grpSpPr>
      <p:pic>
        <p:nvPicPr>
          <p:cNvPr id="223" name="Google Shape;223;p13"/>
          <p:cNvPicPr preferRelativeResize="0"/>
          <p:nvPr/>
        </p:nvPicPr>
        <p:blipFill>
          <a:blip r:embed="rId3">
            <a:alphaModFix/>
          </a:blip>
          <a:stretch>
            <a:fillRect/>
          </a:stretch>
        </p:blipFill>
        <p:spPr>
          <a:xfrm>
            <a:off x="-889069" y="-7237"/>
            <a:ext cx="10140913" cy="10287000"/>
          </a:xfrm>
          <a:prstGeom prst="rect">
            <a:avLst/>
          </a:prstGeom>
          <a:noFill/>
          <a:ln>
            <a:noFill/>
          </a:ln>
        </p:spPr>
      </p:pic>
      <p:grpSp>
        <p:nvGrpSpPr>
          <p:cNvPr id="224" name="Google Shape;224;p13"/>
          <p:cNvGrpSpPr/>
          <p:nvPr/>
        </p:nvGrpSpPr>
        <p:grpSpPr>
          <a:xfrm rot="-5400000">
            <a:off x="-614923" y="1796602"/>
            <a:ext cx="2196537" cy="2196537"/>
            <a:chOff x="0" y="0"/>
            <a:chExt cx="812800" cy="812800"/>
          </a:xfrm>
        </p:grpSpPr>
        <p:sp>
          <p:nvSpPr>
            <p:cNvPr id="225" name="Google Shape;22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13"/>
          <p:cNvGrpSpPr/>
          <p:nvPr/>
        </p:nvGrpSpPr>
        <p:grpSpPr>
          <a:xfrm rot="-5400000">
            <a:off x="329791" y="1650534"/>
            <a:ext cx="1113725" cy="1113725"/>
            <a:chOff x="0" y="0"/>
            <a:chExt cx="812800" cy="812800"/>
          </a:xfrm>
        </p:grpSpPr>
        <p:sp>
          <p:nvSpPr>
            <p:cNvPr id="228" name="Google Shape;22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13"/>
          <p:cNvGrpSpPr/>
          <p:nvPr/>
        </p:nvGrpSpPr>
        <p:grpSpPr>
          <a:xfrm rot="-5400000">
            <a:off x="-897927" y="-735802"/>
            <a:ext cx="3086100" cy="3086100"/>
            <a:chOff x="0" y="0"/>
            <a:chExt cx="812800" cy="812800"/>
          </a:xfrm>
        </p:grpSpPr>
        <p:sp>
          <p:nvSpPr>
            <p:cNvPr id="231" name="Google Shape;23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13"/>
          <p:cNvGrpSpPr/>
          <p:nvPr/>
        </p:nvGrpSpPr>
        <p:grpSpPr>
          <a:xfrm rot="-5400000">
            <a:off x="1199550" y="1351425"/>
            <a:ext cx="1093397" cy="1093397"/>
            <a:chOff x="0" y="0"/>
            <a:chExt cx="812800" cy="812800"/>
          </a:xfrm>
        </p:grpSpPr>
        <p:sp>
          <p:nvSpPr>
            <p:cNvPr id="234" name="Google Shape;23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3"/>
          <p:cNvGrpSpPr/>
          <p:nvPr/>
        </p:nvGrpSpPr>
        <p:grpSpPr>
          <a:xfrm rot="-5400000">
            <a:off x="1581614" y="-642032"/>
            <a:ext cx="2292566" cy="2292566"/>
            <a:chOff x="0" y="0"/>
            <a:chExt cx="812800" cy="812800"/>
          </a:xfrm>
        </p:grpSpPr>
        <p:sp>
          <p:nvSpPr>
            <p:cNvPr id="237" name="Google Shape;23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3"/>
          <p:cNvGrpSpPr/>
          <p:nvPr/>
        </p:nvGrpSpPr>
        <p:grpSpPr>
          <a:xfrm rot="-5400000">
            <a:off x="2272139" y="2334577"/>
            <a:ext cx="560294" cy="560294"/>
            <a:chOff x="0" y="0"/>
            <a:chExt cx="812800" cy="812800"/>
          </a:xfrm>
        </p:grpSpPr>
        <p:sp>
          <p:nvSpPr>
            <p:cNvPr id="240" name="Google Shape;24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13"/>
          <p:cNvGrpSpPr/>
          <p:nvPr/>
        </p:nvGrpSpPr>
        <p:grpSpPr>
          <a:xfrm rot="-5400000">
            <a:off x="4420879" y="984896"/>
            <a:ext cx="351222" cy="351222"/>
            <a:chOff x="0" y="0"/>
            <a:chExt cx="812800" cy="812800"/>
          </a:xfrm>
        </p:grpSpPr>
        <p:sp>
          <p:nvSpPr>
            <p:cNvPr id="243" name="Google Shape;24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13"/>
          <p:cNvGrpSpPr/>
          <p:nvPr/>
        </p:nvGrpSpPr>
        <p:grpSpPr>
          <a:xfrm rot="-5400000">
            <a:off x="1746249" y="4735182"/>
            <a:ext cx="408318" cy="408318"/>
            <a:chOff x="0" y="0"/>
            <a:chExt cx="812800" cy="812800"/>
          </a:xfrm>
        </p:grpSpPr>
        <p:sp>
          <p:nvSpPr>
            <p:cNvPr id="246" name="Google Shape;24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13"/>
          <p:cNvGrpSpPr/>
          <p:nvPr/>
        </p:nvGrpSpPr>
        <p:grpSpPr>
          <a:xfrm rot="-5400000">
            <a:off x="15265541" y="7917922"/>
            <a:ext cx="568309" cy="568309"/>
            <a:chOff x="0" y="0"/>
            <a:chExt cx="812800" cy="812800"/>
          </a:xfrm>
        </p:grpSpPr>
        <p:sp>
          <p:nvSpPr>
            <p:cNvPr id="249" name="Google Shape;24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13"/>
          <p:cNvGrpSpPr/>
          <p:nvPr/>
        </p:nvGrpSpPr>
        <p:grpSpPr>
          <a:xfrm rot="-5400000">
            <a:off x="12507542" y="9258300"/>
            <a:ext cx="357294" cy="357294"/>
            <a:chOff x="0" y="0"/>
            <a:chExt cx="812800" cy="812800"/>
          </a:xfrm>
        </p:grpSpPr>
        <p:sp>
          <p:nvSpPr>
            <p:cNvPr id="252" name="Google Shape;25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13"/>
          <p:cNvGrpSpPr/>
          <p:nvPr/>
        </p:nvGrpSpPr>
        <p:grpSpPr>
          <a:xfrm rot="-5400000">
            <a:off x="8507751" y="1689942"/>
            <a:ext cx="213320" cy="213320"/>
            <a:chOff x="0" y="0"/>
            <a:chExt cx="812800" cy="812800"/>
          </a:xfrm>
        </p:grpSpPr>
        <p:sp>
          <p:nvSpPr>
            <p:cNvPr id="255" name="Google Shape;25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 name="Google Shape;257;p13"/>
          <p:cNvGrpSpPr/>
          <p:nvPr/>
        </p:nvGrpSpPr>
        <p:grpSpPr>
          <a:xfrm rot="-5400000">
            <a:off x="2717817" y="2334577"/>
            <a:ext cx="217027" cy="217027"/>
            <a:chOff x="0" y="0"/>
            <a:chExt cx="812800" cy="812800"/>
          </a:xfrm>
        </p:grpSpPr>
        <p:sp>
          <p:nvSpPr>
            <p:cNvPr id="258" name="Google Shape;25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13"/>
          <p:cNvGrpSpPr/>
          <p:nvPr/>
        </p:nvGrpSpPr>
        <p:grpSpPr>
          <a:xfrm rot="-5400000">
            <a:off x="2877091" y="2050289"/>
            <a:ext cx="115506" cy="115506"/>
            <a:chOff x="0" y="0"/>
            <a:chExt cx="812800" cy="812800"/>
          </a:xfrm>
        </p:grpSpPr>
        <p:sp>
          <p:nvSpPr>
            <p:cNvPr id="261" name="Google Shape;26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13"/>
          <p:cNvGrpSpPr/>
          <p:nvPr/>
        </p:nvGrpSpPr>
        <p:grpSpPr>
          <a:xfrm rot="-5400000">
            <a:off x="3327482" y="-561170"/>
            <a:ext cx="1093397" cy="1093397"/>
            <a:chOff x="0" y="0"/>
            <a:chExt cx="812800" cy="812800"/>
          </a:xfrm>
        </p:grpSpPr>
        <p:sp>
          <p:nvSpPr>
            <p:cNvPr id="264" name="Google Shape;26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13"/>
          <p:cNvGrpSpPr/>
          <p:nvPr/>
        </p:nvGrpSpPr>
        <p:grpSpPr>
          <a:xfrm rot="-5400000">
            <a:off x="-370446" y="3334708"/>
            <a:ext cx="1400475" cy="1400475"/>
            <a:chOff x="0" y="0"/>
            <a:chExt cx="812800" cy="812800"/>
          </a:xfrm>
        </p:grpSpPr>
        <p:sp>
          <p:nvSpPr>
            <p:cNvPr id="267" name="Google Shape;26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13"/>
          <p:cNvGrpSpPr/>
          <p:nvPr/>
        </p:nvGrpSpPr>
        <p:grpSpPr>
          <a:xfrm rot="-5400000">
            <a:off x="-654619" y="2350298"/>
            <a:ext cx="984410" cy="984410"/>
            <a:chOff x="0" y="0"/>
            <a:chExt cx="812800" cy="812800"/>
          </a:xfrm>
        </p:grpSpPr>
        <p:sp>
          <p:nvSpPr>
            <p:cNvPr id="270" name="Google Shape;27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2" name="Google Shape;272;p13"/>
          <p:cNvSpPr/>
          <p:nvPr/>
        </p:nvSpPr>
        <p:spPr>
          <a:xfrm rot="2977784">
            <a:off x="16589741" y="8753499"/>
            <a:ext cx="1046562" cy="1046562"/>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4">
              <a:alphaModFix/>
            </a:blip>
            <a:stretch>
              <a:fillRect b="0" l="0" r="0" t="0"/>
            </a:stretch>
          </a:blipFill>
          <a:ln>
            <a:noFill/>
          </a:ln>
        </p:spPr>
      </p:sp>
      <p:sp>
        <p:nvSpPr>
          <p:cNvPr id="273" name="Google Shape;273;p13"/>
          <p:cNvSpPr txBox="1"/>
          <p:nvPr/>
        </p:nvSpPr>
        <p:spPr>
          <a:xfrm>
            <a:off x="9803625" y="1326600"/>
            <a:ext cx="77583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63928F"/>
                </a:solidFill>
                <a:latin typeface="Archivo Black"/>
                <a:ea typeface="Archivo Black"/>
                <a:cs typeface="Archivo Black"/>
                <a:sym typeface="Archivo Black"/>
              </a:rPr>
              <a:t>INTRODUCTION</a:t>
            </a:r>
            <a:endParaRPr/>
          </a:p>
        </p:txBody>
      </p:sp>
      <p:sp>
        <p:nvSpPr>
          <p:cNvPr id="274" name="Google Shape;274;p13"/>
          <p:cNvSpPr txBox="1"/>
          <p:nvPr/>
        </p:nvSpPr>
        <p:spPr>
          <a:xfrm>
            <a:off x="9803634" y="2635357"/>
            <a:ext cx="73095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Welcome to a world of endless possibilities, where imagination knows no bounds and creativity flourishes. In this realm of words and ideas, we embark on a journey of discovery and enlightenment.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Here, amidst the vast expanse of thoughts and dreams, we find solace in the beauty of expression and the power of storytelling. Each word we write, each sentence we craft, weaves a tapestry of emotions and experiences that connect us in ways beyond comprehension.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278" name="Shape 278"/>
        <p:cNvGrpSpPr/>
        <p:nvPr/>
      </p:nvGrpSpPr>
      <p:grpSpPr>
        <a:xfrm>
          <a:off x="0" y="0"/>
          <a:ext cx="0" cy="0"/>
          <a:chOff x="0" y="0"/>
          <a:chExt cx="0" cy="0"/>
        </a:xfrm>
      </p:grpSpPr>
      <p:sp>
        <p:nvSpPr>
          <p:cNvPr id="279" name="Google Shape;279;p14"/>
          <p:cNvSpPr/>
          <p:nvPr/>
        </p:nvSpPr>
        <p:spPr>
          <a:xfrm rot="2977784">
            <a:off x="16589741" y="8753499"/>
            <a:ext cx="1046562" cy="1046562"/>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3">
              <a:alphaModFix/>
            </a:blip>
            <a:stretch>
              <a:fillRect b="0" l="0" r="0" t="0"/>
            </a:stretch>
          </a:blipFill>
          <a:ln>
            <a:noFill/>
          </a:ln>
        </p:spPr>
      </p:sp>
      <p:grpSp>
        <p:nvGrpSpPr>
          <p:cNvPr id="280" name="Google Shape;280;p14"/>
          <p:cNvGrpSpPr/>
          <p:nvPr/>
        </p:nvGrpSpPr>
        <p:grpSpPr>
          <a:xfrm rot="10800000">
            <a:off x="1712571" y="1028700"/>
            <a:ext cx="3525582" cy="8461102"/>
            <a:chOff x="0" y="-38100"/>
            <a:chExt cx="580231" cy="1392505"/>
          </a:xfrm>
        </p:grpSpPr>
        <p:sp>
          <p:nvSpPr>
            <p:cNvPr id="281" name="Google Shape;281;p14"/>
            <p:cNvSpPr/>
            <p:nvPr/>
          </p:nvSpPr>
          <p:spPr>
            <a:xfrm>
              <a:off x="0" y="0"/>
              <a:ext cx="580231" cy="1354405"/>
            </a:xfrm>
            <a:custGeom>
              <a:rect b="b" l="l" r="r" t="t"/>
              <a:pathLst>
                <a:path extrusionOk="0" h="1354405" w="580231">
                  <a:moveTo>
                    <a:pt x="193515" y="1335336"/>
                  </a:moveTo>
                  <a:cubicBezTo>
                    <a:pt x="223262" y="1346850"/>
                    <a:pt x="257080" y="1354405"/>
                    <a:pt x="290272" y="1354405"/>
                  </a:cubicBezTo>
                  <a:cubicBezTo>
                    <a:pt x="323464" y="1354405"/>
                    <a:pt x="355404" y="1347928"/>
                    <a:pt x="384837" y="1336414"/>
                  </a:cubicBezTo>
                  <a:cubicBezTo>
                    <a:pt x="385464" y="1336055"/>
                    <a:pt x="386090" y="1336055"/>
                    <a:pt x="386716" y="1335696"/>
                  </a:cubicBezTo>
                  <a:cubicBezTo>
                    <a:pt x="497251" y="1289640"/>
                    <a:pt x="578665" y="1168026"/>
                    <a:pt x="580231" y="1013873"/>
                  </a:cubicBezTo>
                  <a:lnTo>
                    <a:pt x="580231" y="89210"/>
                  </a:lnTo>
                  <a:cubicBezTo>
                    <a:pt x="580231" y="65550"/>
                    <a:pt x="570832" y="42859"/>
                    <a:pt x="554102" y="26129"/>
                  </a:cubicBezTo>
                  <a:cubicBezTo>
                    <a:pt x="537372" y="9399"/>
                    <a:pt x="514681" y="0"/>
                    <a:pt x="491021" y="0"/>
                  </a:cubicBezTo>
                  <a:lnTo>
                    <a:pt x="89210" y="0"/>
                  </a:lnTo>
                  <a:cubicBezTo>
                    <a:pt x="65550" y="0"/>
                    <a:pt x="42859" y="9399"/>
                    <a:pt x="26129" y="26129"/>
                  </a:cubicBezTo>
                  <a:cubicBezTo>
                    <a:pt x="9399" y="42859"/>
                    <a:pt x="0" y="65550"/>
                    <a:pt x="0" y="89210"/>
                  </a:cubicBezTo>
                  <a:lnTo>
                    <a:pt x="0" y="1013120"/>
                  </a:lnTo>
                  <a:cubicBezTo>
                    <a:pt x="1566" y="1168745"/>
                    <a:pt x="81727" y="1290360"/>
                    <a:pt x="193515" y="1335336"/>
                  </a:cubicBezTo>
                  <a:lnTo>
                    <a:pt x="193515" y="1335336"/>
                  </a:ln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4"/>
            <p:cNvSpPr txBox="1"/>
            <p:nvPr/>
          </p:nvSpPr>
          <p:spPr>
            <a:xfrm>
              <a:off x="0" y="-38100"/>
              <a:ext cx="580231" cy="12655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14"/>
          <p:cNvGrpSpPr/>
          <p:nvPr/>
        </p:nvGrpSpPr>
        <p:grpSpPr>
          <a:xfrm rot="10800000">
            <a:off x="5489931" y="1028700"/>
            <a:ext cx="3525582" cy="8461102"/>
            <a:chOff x="0" y="-38100"/>
            <a:chExt cx="580231" cy="1392505"/>
          </a:xfrm>
        </p:grpSpPr>
        <p:sp>
          <p:nvSpPr>
            <p:cNvPr id="284" name="Google Shape;284;p14"/>
            <p:cNvSpPr/>
            <p:nvPr/>
          </p:nvSpPr>
          <p:spPr>
            <a:xfrm>
              <a:off x="0" y="0"/>
              <a:ext cx="580231" cy="1354405"/>
            </a:xfrm>
            <a:custGeom>
              <a:rect b="b" l="l" r="r" t="t"/>
              <a:pathLst>
                <a:path extrusionOk="0" h="1354405" w="580231">
                  <a:moveTo>
                    <a:pt x="193515" y="1335336"/>
                  </a:moveTo>
                  <a:cubicBezTo>
                    <a:pt x="223262" y="1346850"/>
                    <a:pt x="257080" y="1354405"/>
                    <a:pt x="290272" y="1354405"/>
                  </a:cubicBezTo>
                  <a:cubicBezTo>
                    <a:pt x="323464" y="1354405"/>
                    <a:pt x="355404" y="1347928"/>
                    <a:pt x="384837" y="1336414"/>
                  </a:cubicBezTo>
                  <a:cubicBezTo>
                    <a:pt x="385464" y="1336055"/>
                    <a:pt x="386090" y="1336055"/>
                    <a:pt x="386716" y="1335696"/>
                  </a:cubicBezTo>
                  <a:cubicBezTo>
                    <a:pt x="497251" y="1289640"/>
                    <a:pt x="578665" y="1168026"/>
                    <a:pt x="580231" y="1013873"/>
                  </a:cubicBezTo>
                  <a:lnTo>
                    <a:pt x="580231" y="89210"/>
                  </a:lnTo>
                  <a:cubicBezTo>
                    <a:pt x="580231" y="65550"/>
                    <a:pt x="570832" y="42859"/>
                    <a:pt x="554102" y="26129"/>
                  </a:cubicBezTo>
                  <a:cubicBezTo>
                    <a:pt x="537372" y="9399"/>
                    <a:pt x="514681" y="0"/>
                    <a:pt x="491021" y="0"/>
                  </a:cubicBezTo>
                  <a:lnTo>
                    <a:pt x="89210" y="0"/>
                  </a:lnTo>
                  <a:cubicBezTo>
                    <a:pt x="65550" y="0"/>
                    <a:pt x="42859" y="9399"/>
                    <a:pt x="26129" y="26129"/>
                  </a:cubicBezTo>
                  <a:cubicBezTo>
                    <a:pt x="9399" y="42859"/>
                    <a:pt x="0" y="65550"/>
                    <a:pt x="0" y="89210"/>
                  </a:cubicBezTo>
                  <a:lnTo>
                    <a:pt x="0" y="1013120"/>
                  </a:lnTo>
                  <a:cubicBezTo>
                    <a:pt x="1566" y="1168745"/>
                    <a:pt x="81727" y="1290360"/>
                    <a:pt x="193515" y="1335336"/>
                  </a:cubicBezTo>
                  <a:lnTo>
                    <a:pt x="193515" y="1335336"/>
                  </a:ln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4"/>
            <p:cNvSpPr txBox="1"/>
            <p:nvPr/>
          </p:nvSpPr>
          <p:spPr>
            <a:xfrm>
              <a:off x="0" y="-38100"/>
              <a:ext cx="580231" cy="12655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14"/>
          <p:cNvGrpSpPr/>
          <p:nvPr/>
        </p:nvGrpSpPr>
        <p:grpSpPr>
          <a:xfrm rot="10800000">
            <a:off x="9269889" y="1047180"/>
            <a:ext cx="3525582" cy="8461102"/>
            <a:chOff x="0" y="-38100"/>
            <a:chExt cx="580231" cy="1392505"/>
          </a:xfrm>
        </p:grpSpPr>
        <p:sp>
          <p:nvSpPr>
            <p:cNvPr id="287" name="Google Shape;287;p14"/>
            <p:cNvSpPr/>
            <p:nvPr/>
          </p:nvSpPr>
          <p:spPr>
            <a:xfrm>
              <a:off x="0" y="0"/>
              <a:ext cx="580231" cy="1354405"/>
            </a:xfrm>
            <a:custGeom>
              <a:rect b="b" l="l" r="r" t="t"/>
              <a:pathLst>
                <a:path extrusionOk="0" h="1354405" w="580231">
                  <a:moveTo>
                    <a:pt x="193515" y="1335336"/>
                  </a:moveTo>
                  <a:cubicBezTo>
                    <a:pt x="223262" y="1346850"/>
                    <a:pt x="257080" y="1354405"/>
                    <a:pt x="290272" y="1354405"/>
                  </a:cubicBezTo>
                  <a:cubicBezTo>
                    <a:pt x="323464" y="1354405"/>
                    <a:pt x="355404" y="1347928"/>
                    <a:pt x="384837" y="1336414"/>
                  </a:cubicBezTo>
                  <a:cubicBezTo>
                    <a:pt x="385464" y="1336055"/>
                    <a:pt x="386090" y="1336055"/>
                    <a:pt x="386716" y="1335696"/>
                  </a:cubicBezTo>
                  <a:cubicBezTo>
                    <a:pt x="497251" y="1289640"/>
                    <a:pt x="578665" y="1168026"/>
                    <a:pt x="580231" y="1013873"/>
                  </a:cubicBezTo>
                  <a:lnTo>
                    <a:pt x="580231" y="89210"/>
                  </a:lnTo>
                  <a:cubicBezTo>
                    <a:pt x="580231" y="65550"/>
                    <a:pt x="570832" y="42859"/>
                    <a:pt x="554102" y="26129"/>
                  </a:cubicBezTo>
                  <a:cubicBezTo>
                    <a:pt x="537372" y="9399"/>
                    <a:pt x="514681" y="0"/>
                    <a:pt x="491021" y="0"/>
                  </a:cubicBezTo>
                  <a:lnTo>
                    <a:pt x="89210" y="0"/>
                  </a:lnTo>
                  <a:cubicBezTo>
                    <a:pt x="65550" y="0"/>
                    <a:pt x="42859" y="9399"/>
                    <a:pt x="26129" y="26129"/>
                  </a:cubicBezTo>
                  <a:cubicBezTo>
                    <a:pt x="9399" y="42859"/>
                    <a:pt x="0" y="65550"/>
                    <a:pt x="0" y="89210"/>
                  </a:cubicBezTo>
                  <a:lnTo>
                    <a:pt x="0" y="1013120"/>
                  </a:lnTo>
                  <a:cubicBezTo>
                    <a:pt x="1566" y="1168745"/>
                    <a:pt x="81727" y="1290360"/>
                    <a:pt x="193515" y="1335336"/>
                  </a:cubicBezTo>
                  <a:lnTo>
                    <a:pt x="193515" y="1335336"/>
                  </a:ln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4"/>
            <p:cNvSpPr txBox="1"/>
            <p:nvPr/>
          </p:nvSpPr>
          <p:spPr>
            <a:xfrm>
              <a:off x="0" y="-38100"/>
              <a:ext cx="580231" cy="12655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14"/>
          <p:cNvGrpSpPr/>
          <p:nvPr/>
        </p:nvGrpSpPr>
        <p:grpSpPr>
          <a:xfrm rot="10800000">
            <a:off x="13049847" y="1047180"/>
            <a:ext cx="3525582" cy="8461102"/>
            <a:chOff x="0" y="-38100"/>
            <a:chExt cx="580231" cy="1392505"/>
          </a:xfrm>
        </p:grpSpPr>
        <p:sp>
          <p:nvSpPr>
            <p:cNvPr id="290" name="Google Shape;290;p14"/>
            <p:cNvSpPr/>
            <p:nvPr/>
          </p:nvSpPr>
          <p:spPr>
            <a:xfrm>
              <a:off x="0" y="0"/>
              <a:ext cx="580231" cy="1354405"/>
            </a:xfrm>
            <a:custGeom>
              <a:rect b="b" l="l" r="r" t="t"/>
              <a:pathLst>
                <a:path extrusionOk="0" h="1354405" w="580231">
                  <a:moveTo>
                    <a:pt x="193515" y="1335336"/>
                  </a:moveTo>
                  <a:cubicBezTo>
                    <a:pt x="223262" y="1346850"/>
                    <a:pt x="257080" y="1354405"/>
                    <a:pt x="290272" y="1354405"/>
                  </a:cubicBezTo>
                  <a:cubicBezTo>
                    <a:pt x="323464" y="1354405"/>
                    <a:pt x="355404" y="1347928"/>
                    <a:pt x="384837" y="1336414"/>
                  </a:cubicBezTo>
                  <a:cubicBezTo>
                    <a:pt x="385464" y="1336055"/>
                    <a:pt x="386090" y="1336055"/>
                    <a:pt x="386716" y="1335696"/>
                  </a:cubicBezTo>
                  <a:cubicBezTo>
                    <a:pt x="497251" y="1289640"/>
                    <a:pt x="578665" y="1168026"/>
                    <a:pt x="580231" y="1013873"/>
                  </a:cubicBezTo>
                  <a:lnTo>
                    <a:pt x="580231" y="89210"/>
                  </a:lnTo>
                  <a:cubicBezTo>
                    <a:pt x="580231" y="65550"/>
                    <a:pt x="570832" y="42859"/>
                    <a:pt x="554102" y="26129"/>
                  </a:cubicBezTo>
                  <a:cubicBezTo>
                    <a:pt x="537372" y="9399"/>
                    <a:pt x="514681" y="0"/>
                    <a:pt x="491021" y="0"/>
                  </a:cubicBezTo>
                  <a:lnTo>
                    <a:pt x="89210" y="0"/>
                  </a:lnTo>
                  <a:cubicBezTo>
                    <a:pt x="65550" y="0"/>
                    <a:pt x="42859" y="9399"/>
                    <a:pt x="26129" y="26129"/>
                  </a:cubicBezTo>
                  <a:cubicBezTo>
                    <a:pt x="9399" y="42859"/>
                    <a:pt x="0" y="65550"/>
                    <a:pt x="0" y="89210"/>
                  </a:cubicBezTo>
                  <a:lnTo>
                    <a:pt x="0" y="1013120"/>
                  </a:lnTo>
                  <a:cubicBezTo>
                    <a:pt x="1566" y="1168745"/>
                    <a:pt x="81727" y="1290360"/>
                    <a:pt x="193515" y="1335336"/>
                  </a:cubicBezTo>
                  <a:lnTo>
                    <a:pt x="193515" y="1335336"/>
                  </a:ln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4"/>
            <p:cNvSpPr txBox="1"/>
            <p:nvPr/>
          </p:nvSpPr>
          <p:spPr>
            <a:xfrm>
              <a:off x="0" y="-38100"/>
              <a:ext cx="580231" cy="12655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14"/>
          <p:cNvGrpSpPr/>
          <p:nvPr/>
        </p:nvGrpSpPr>
        <p:grpSpPr>
          <a:xfrm>
            <a:off x="1988369" y="1286024"/>
            <a:ext cx="2973986" cy="3175791"/>
            <a:chOff x="0" y="0"/>
            <a:chExt cx="783272" cy="836422"/>
          </a:xfrm>
        </p:grpSpPr>
        <p:sp>
          <p:nvSpPr>
            <p:cNvPr id="293" name="Google Shape;293;p14"/>
            <p:cNvSpPr/>
            <p:nvPr/>
          </p:nvSpPr>
          <p:spPr>
            <a:xfrm>
              <a:off x="0" y="0"/>
              <a:ext cx="783272" cy="836422"/>
            </a:xfrm>
            <a:custGeom>
              <a:rect b="b" l="l" r="r" t="t"/>
              <a:pathLst>
                <a:path extrusionOk="0" h="836422" w="783272">
                  <a:moveTo>
                    <a:pt x="391636" y="0"/>
                  </a:moveTo>
                  <a:cubicBezTo>
                    <a:pt x="175341" y="0"/>
                    <a:pt x="0" y="187240"/>
                    <a:pt x="0" y="418211"/>
                  </a:cubicBezTo>
                  <a:cubicBezTo>
                    <a:pt x="0" y="649183"/>
                    <a:pt x="175341" y="836422"/>
                    <a:pt x="391636" y="836422"/>
                  </a:cubicBezTo>
                  <a:cubicBezTo>
                    <a:pt x="607931" y="836422"/>
                    <a:pt x="783272" y="649183"/>
                    <a:pt x="783272" y="418211"/>
                  </a:cubicBezTo>
                  <a:cubicBezTo>
                    <a:pt x="783272" y="187240"/>
                    <a:pt x="607931" y="0"/>
                    <a:pt x="391636" y="0"/>
                  </a:cubicBezTo>
                  <a:close/>
                </a:path>
              </a:pathLst>
            </a:custGeom>
            <a:solidFill>
              <a:srgbClr val="9D42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4"/>
            <p:cNvSpPr txBox="1"/>
            <p:nvPr/>
          </p:nvSpPr>
          <p:spPr>
            <a:xfrm>
              <a:off x="73432" y="40315"/>
              <a:ext cx="636409" cy="7176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14"/>
          <p:cNvGrpSpPr/>
          <p:nvPr/>
        </p:nvGrpSpPr>
        <p:grpSpPr>
          <a:xfrm>
            <a:off x="2182986" y="1493847"/>
            <a:ext cx="2584753" cy="2760145"/>
            <a:chOff x="0" y="0"/>
            <a:chExt cx="783272" cy="836422"/>
          </a:xfrm>
        </p:grpSpPr>
        <p:sp>
          <p:nvSpPr>
            <p:cNvPr id="296" name="Google Shape;296;p14"/>
            <p:cNvSpPr/>
            <p:nvPr/>
          </p:nvSpPr>
          <p:spPr>
            <a:xfrm>
              <a:off x="0" y="0"/>
              <a:ext cx="783272" cy="836422"/>
            </a:xfrm>
            <a:custGeom>
              <a:rect b="b" l="l" r="r" t="t"/>
              <a:pathLst>
                <a:path extrusionOk="0" h="836422" w="783272">
                  <a:moveTo>
                    <a:pt x="391636" y="0"/>
                  </a:moveTo>
                  <a:cubicBezTo>
                    <a:pt x="175341" y="0"/>
                    <a:pt x="0" y="187240"/>
                    <a:pt x="0" y="418211"/>
                  </a:cubicBezTo>
                  <a:cubicBezTo>
                    <a:pt x="0" y="649183"/>
                    <a:pt x="175341" y="836422"/>
                    <a:pt x="391636" y="836422"/>
                  </a:cubicBezTo>
                  <a:cubicBezTo>
                    <a:pt x="607931" y="836422"/>
                    <a:pt x="783272" y="649183"/>
                    <a:pt x="783272" y="418211"/>
                  </a:cubicBezTo>
                  <a:cubicBezTo>
                    <a:pt x="783272" y="187240"/>
                    <a:pt x="607931" y="0"/>
                    <a:pt x="391636" y="0"/>
                  </a:cubicBezTo>
                  <a:close/>
                </a:path>
              </a:pathLst>
            </a:custGeom>
            <a:solidFill>
              <a:srgbClr val="000000">
                <a:alpha val="0"/>
              </a:srgbClr>
            </a:solidFill>
            <a:ln cap="sq" cmpd="sng" w="47625">
              <a:solidFill>
                <a:srgbClr val="FEFCF1"/>
              </a:solidFill>
              <a:prstDash val="lg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4"/>
            <p:cNvSpPr txBox="1"/>
            <p:nvPr/>
          </p:nvSpPr>
          <p:spPr>
            <a:xfrm>
              <a:off x="73432" y="40315"/>
              <a:ext cx="636409" cy="7176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14"/>
          <p:cNvGrpSpPr/>
          <p:nvPr/>
        </p:nvGrpSpPr>
        <p:grpSpPr>
          <a:xfrm>
            <a:off x="5767028" y="1286024"/>
            <a:ext cx="2973986" cy="3175791"/>
            <a:chOff x="0" y="0"/>
            <a:chExt cx="783272" cy="836422"/>
          </a:xfrm>
        </p:grpSpPr>
        <p:sp>
          <p:nvSpPr>
            <p:cNvPr id="299" name="Google Shape;299;p14"/>
            <p:cNvSpPr/>
            <p:nvPr/>
          </p:nvSpPr>
          <p:spPr>
            <a:xfrm>
              <a:off x="0" y="0"/>
              <a:ext cx="783272" cy="836422"/>
            </a:xfrm>
            <a:custGeom>
              <a:rect b="b" l="l" r="r" t="t"/>
              <a:pathLst>
                <a:path extrusionOk="0" h="836422" w="783272">
                  <a:moveTo>
                    <a:pt x="391636" y="0"/>
                  </a:moveTo>
                  <a:cubicBezTo>
                    <a:pt x="175341" y="0"/>
                    <a:pt x="0" y="187240"/>
                    <a:pt x="0" y="418211"/>
                  </a:cubicBezTo>
                  <a:cubicBezTo>
                    <a:pt x="0" y="649183"/>
                    <a:pt x="175341" y="836422"/>
                    <a:pt x="391636" y="836422"/>
                  </a:cubicBezTo>
                  <a:cubicBezTo>
                    <a:pt x="607931" y="836422"/>
                    <a:pt x="783272" y="649183"/>
                    <a:pt x="783272" y="418211"/>
                  </a:cubicBezTo>
                  <a:cubicBezTo>
                    <a:pt x="783272" y="187240"/>
                    <a:pt x="607931" y="0"/>
                    <a:pt x="391636" y="0"/>
                  </a:cubicBezTo>
                  <a:close/>
                </a:path>
              </a:pathLst>
            </a:custGeom>
            <a:solidFill>
              <a:srgbClr val="B88C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4"/>
            <p:cNvSpPr txBox="1"/>
            <p:nvPr/>
          </p:nvSpPr>
          <p:spPr>
            <a:xfrm>
              <a:off x="73432" y="40315"/>
              <a:ext cx="636409" cy="7176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 name="Google Shape;301;p14"/>
          <p:cNvGrpSpPr/>
          <p:nvPr/>
        </p:nvGrpSpPr>
        <p:grpSpPr>
          <a:xfrm>
            <a:off x="5960346" y="1493847"/>
            <a:ext cx="2584753" cy="2760145"/>
            <a:chOff x="0" y="0"/>
            <a:chExt cx="783272" cy="836422"/>
          </a:xfrm>
        </p:grpSpPr>
        <p:sp>
          <p:nvSpPr>
            <p:cNvPr id="302" name="Google Shape;302;p14"/>
            <p:cNvSpPr/>
            <p:nvPr/>
          </p:nvSpPr>
          <p:spPr>
            <a:xfrm>
              <a:off x="0" y="0"/>
              <a:ext cx="783272" cy="836422"/>
            </a:xfrm>
            <a:custGeom>
              <a:rect b="b" l="l" r="r" t="t"/>
              <a:pathLst>
                <a:path extrusionOk="0" h="836422" w="783272">
                  <a:moveTo>
                    <a:pt x="391636" y="0"/>
                  </a:moveTo>
                  <a:cubicBezTo>
                    <a:pt x="175341" y="0"/>
                    <a:pt x="0" y="187240"/>
                    <a:pt x="0" y="418211"/>
                  </a:cubicBezTo>
                  <a:cubicBezTo>
                    <a:pt x="0" y="649183"/>
                    <a:pt x="175341" y="836422"/>
                    <a:pt x="391636" y="836422"/>
                  </a:cubicBezTo>
                  <a:cubicBezTo>
                    <a:pt x="607931" y="836422"/>
                    <a:pt x="783272" y="649183"/>
                    <a:pt x="783272" y="418211"/>
                  </a:cubicBezTo>
                  <a:cubicBezTo>
                    <a:pt x="783272" y="187240"/>
                    <a:pt x="607931" y="0"/>
                    <a:pt x="391636" y="0"/>
                  </a:cubicBezTo>
                  <a:close/>
                </a:path>
              </a:pathLst>
            </a:custGeom>
            <a:solidFill>
              <a:srgbClr val="000000">
                <a:alpha val="0"/>
              </a:srgbClr>
            </a:solidFill>
            <a:ln cap="sq" cmpd="sng" w="47625">
              <a:solidFill>
                <a:srgbClr val="FEFCF1"/>
              </a:solidFill>
              <a:prstDash val="lg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4"/>
            <p:cNvSpPr txBox="1"/>
            <p:nvPr/>
          </p:nvSpPr>
          <p:spPr>
            <a:xfrm>
              <a:off x="73432" y="40315"/>
              <a:ext cx="636409" cy="7176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14"/>
          <p:cNvGrpSpPr/>
          <p:nvPr/>
        </p:nvGrpSpPr>
        <p:grpSpPr>
          <a:xfrm>
            <a:off x="9539388" y="1286024"/>
            <a:ext cx="2973986" cy="3175791"/>
            <a:chOff x="0" y="0"/>
            <a:chExt cx="783272" cy="836422"/>
          </a:xfrm>
        </p:grpSpPr>
        <p:sp>
          <p:nvSpPr>
            <p:cNvPr id="305" name="Google Shape;305;p14"/>
            <p:cNvSpPr/>
            <p:nvPr/>
          </p:nvSpPr>
          <p:spPr>
            <a:xfrm>
              <a:off x="0" y="0"/>
              <a:ext cx="783272" cy="836422"/>
            </a:xfrm>
            <a:custGeom>
              <a:rect b="b" l="l" r="r" t="t"/>
              <a:pathLst>
                <a:path extrusionOk="0" h="836422" w="783272">
                  <a:moveTo>
                    <a:pt x="391636" y="0"/>
                  </a:moveTo>
                  <a:cubicBezTo>
                    <a:pt x="175341" y="0"/>
                    <a:pt x="0" y="187240"/>
                    <a:pt x="0" y="418211"/>
                  </a:cubicBezTo>
                  <a:cubicBezTo>
                    <a:pt x="0" y="649183"/>
                    <a:pt x="175341" y="836422"/>
                    <a:pt x="391636" y="836422"/>
                  </a:cubicBezTo>
                  <a:cubicBezTo>
                    <a:pt x="607931" y="836422"/>
                    <a:pt x="783272" y="649183"/>
                    <a:pt x="783272" y="418211"/>
                  </a:cubicBezTo>
                  <a:cubicBezTo>
                    <a:pt x="783272" y="187240"/>
                    <a:pt x="607931" y="0"/>
                    <a:pt x="391636" y="0"/>
                  </a:cubicBezTo>
                  <a:close/>
                </a:path>
              </a:pathLst>
            </a:custGeom>
            <a:solidFill>
              <a:srgbClr val="3D72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4"/>
            <p:cNvSpPr txBox="1"/>
            <p:nvPr/>
          </p:nvSpPr>
          <p:spPr>
            <a:xfrm>
              <a:off x="73432" y="40315"/>
              <a:ext cx="636409" cy="7176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14"/>
          <p:cNvGrpSpPr/>
          <p:nvPr/>
        </p:nvGrpSpPr>
        <p:grpSpPr>
          <a:xfrm>
            <a:off x="9740304" y="1493847"/>
            <a:ext cx="2584753" cy="2760145"/>
            <a:chOff x="0" y="0"/>
            <a:chExt cx="783272" cy="836422"/>
          </a:xfrm>
        </p:grpSpPr>
        <p:sp>
          <p:nvSpPr>
            <p:cNvPr id="308" name="Google Shape;308;p14"/>
            <p:cNvSpPr/>
            <p:nvPr/>
          </p:nvSpPr>
          <p:spPr>
            <a:xfrm>
              <a:off x="0" y="0"/>
              <a:ext cx="783272" cy="836422"/>
            </a:xfrm>
            <a:custGeom>
              <a:rect b="b" l="l" r="r" t="t"/>
              <a:pathLst>
                <a:path extrusionOk="0" h="836422" w="783272">
                  <a:moveTo>
                    <a:pt x="391636" y="0"/>
                  </a:moveTo>
                  <a:cubicBezTo>
                    <a:pt x="175341" y="0"/>
                    <a:pt x="0" y="187240"/>
                    <a:pt x="0" y="418211"/>
                  </a:cubicBezTo>
                  <a:cubicBezTo>
                    <a:pt x="0" y="649183"/>
                    <a:pt x="175341" y="836422"/>
                    <a:pt x="391636" y="836422"/>
                  </a:cubicBezTo>
                  <a:cubicBezTo>
                    <a:pt x="607931" y="836422"/>
                    <a:pt x="783272" y="649183"/>
                    <a:pt x="783272" y="418211"/>
                  </a:cubicBezTo>
                  <a:cubicBezTo>
                    <a:pt x="783272" y="187240"/>
                    <a:pt x="607931" y="0"/>
                    <a:pt x="391636" y="0"/>
                  </a:cubicBezTo>
                  <a:close/>
                </a:path>
              </a:pathLst>
            </a:custGeom>
            <a:solidFill>
              <a:srgbClr val="000000">
                <a:alpha val="0"/>
              </a:srgbClr>
            </a:solidFill>
            <a:ln cap="sq" cmpd="sng" w="47625">
              <a:solidFill>
                <a:srgbClr val="FEFCF1"/>
              </a:solidFill>
              <a:prstDash val="lg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4"/>
            <p:cNvSpPr txBox="1"/>
            <p:nvPr/>
          </p:nvSpPr>
          <p:spPr>
            <a:xfrm>
              <a:off x="73432" y="40315"/>
              <a:ext cx="636409" cy="7176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14"/>
          <p:cNvGrpSpPr/>
          <p:nvPr/>
        </p:nvGrpSpPr>
        <p:grpSpPr>
          <a:xfrm>
            <a:off x="13319346" y="1286024"/>
            <a:ext cx="2973986" cy="3175791"/>
            <a:chOff x="0" y="0"/>
            <a:chExt cx="783272" cy="836422"/>
          </a:xfrm>
        </p:grpSpPr>
        <p:sp>
          <p:nvSpPr>
            <p:cNvPr id="311" name="Google Shape;311;p14"/>
            <p:cNvSpPr/>
            <p:nvPr/>
          </p:nvSpPr>
          <p:spPr>
            <a:xfrm>
              <a:off x="0" y="0"/>
              <a:ext cx="783272" cy="836422"/>
            </a:xfrm>
            <a:custGeom>
              <a:rect b="b" l="l" r="r" t="t"/>
              <a:pathLst>
                <a:path extrusionOk="0" h="836422" w="783272">
                  <a:moveTo>
                    <a:pt x="391636" y="0"/>
                  </a:moveTo>
                  <a:cubicBezTo>
                    <a:pt x="175341" y="0"/>
                    <a:pt x="0" y="187240"/>
                    <a:pt x="0" y="418211"/>
                  </a:cubicBezTo>
                  <a:cubicBezTo>
                    <a:pt x="0" y="649183"/>
                    <a:pt x="175341" y="836422"/>
                    <a:pt x="391636" y="836422"/>
                  </a:cubicBezTo>
                  <a:cubicBezTo>
                    <a:pt x="607931" y="836422"/>
                    <a:pt x="783272" y="649183"/>
                    <a:pt x="783272" y="418211"/>
                  </a:cubicBezTo>
                  <a:cubicBezTo>
                    <a:pt x="783272" y="187240"/>
                    <a:pt x="607931" y="0"/>
                    <a:pt x="391636" y="0"/>
                  </a:cubicBezTo>
                  <a:close/>
                </a:path>
              </a:pathLst>
            </a:custGeom>
            <a:solidFill>
              <a:srgbClr val="717F8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4"/>
            <p:cNvSpPr txBox="1"/>
            <p:nvPr/>
          </p:nvSpPr>
          <p:spPr>
            <a:xfrm>
              <a:off x="73432" y="40315"/>
              <a:ext cx="636409" cy="7176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14"/>
          <p:cNvGrpSpPr/>
          <p:nvPr/>
        </p:nvGrpSpPr>
        <p:grpSpPr>
          <a:xfrm>
            <a:off x="13520262" y="1493847"/>
            <a:ext cx="2584753" cy="2760145"/>
            <a:chOff x="0" y="0"/>
            <a:chExt cx="783272" cy="836422"/>
          </a:xfrm>
        </p:grpSpPr>
        <p:sp>
          <p:nvSpPr>
            <p:cNvPr id="314" name="Google Shape;314;p14"/>
            <p:cNvSpPr/>
            <p:nvPr/>
          </p:nvSpPr>
          <p:spPr>
            <a:xfrm>
              <a:off x="0" y="0"/>
              <a:ext cx="783272" cy="836422"/>
            </a:xfrm>
            <a:custGeom>
              <a:rect b="b" l="l" r="r" t="t"/>
              <a:pathLst>
                <a:path extrusionOk="0" h="836422" w="783272">
                  <a:moveTo>
                    <a:pt x="391636" y="0"/>
                  </a:moveTo>
                  <a:cubicBezTo>
                    <a:pt x="175341" y="0"/>
                    <a:pt x="0" y="187240"/>
                    <a:pt x="0" y="418211"/>
                  </a:cubicBezTo>
                  <a:cubicBezTo>
                    <a:pt x="0" y="649183"/>
                    <a:pt x="175341" y="836422"/>
                    <a:pt x="391636" y="836422"/>
                  </a:cubicBezTo>
                  <a:cubicBezTo>
                    <a:pt x="607931" y="836422"/>
                    <a:pt x="783272" y="649183"/>
                    <a:pt x="783272" y="418211"/>
                  </a:cubicBezTo>
                  <a:cubicBezTo>
                    <a:pt x="783272" y="187240"/>
                    <a:pt x="607931" y="0"/>
                    <a:pt x="391636" y="0"/>
                  </a:cubicBezTo>
                  <a:close/>
                </a:path>
              </a:pathLst>
            </a:custGeom>
            <a:solidFill>
              <a:srgbClr val="000000">
                <a:alpha val="0"/>
              </a:srgbClr>
            </a:solidFill>
            <a:ln cap="sq" cmpd="sng" w="47625">
              <a:solidFill>
                <a:srgbClr val="FEFCF1"/>
              </a:solidFill>
              <a:prstDash val="lg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4"/>
            <p:cNvSpPr txBox="1"/>
            <p:nvPr/>
          </p:nvSpPr>
          <p:spPr>
            <a:xfrm>
              <a:off x="73432" y="40315"/>
              <a:ext cx="636409" cy="71769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6" name="Google Shape;316;p14"/>
          <p:cNvSpPr txBox="1"/>
          <p:nvPr/>
        </p:nvSpPr>
        <p:spPr>
          <a:xfrm>
            <a:off x="2823813" y="1826882"/>
            <a:ext cx="1081746" cy="2084551"/>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13738" u="none" cap="none" strike="noStrike">
                <a:solidFill>
                  <a:srgbClr val="FEFCF1"/>
                </a:solidFill>
                <a:latin typeface="Archivo Black"/>
                <a:ea typeface="Archivo Black"/>
                <a:cs typeface="Archivo Black"/>
                <a:sym typeface="Archivo Black"/>
              </a:rPr>
              <a:t>S</a:t>
            </a:r>
            <a:endParaRPr/>
          </a:p>
        </p:txBody>
      </p:sp>
      <p:sp>
        <p:nvSpPr>
          <p:cNvPr id="317" name="Google Shape;317;p14"/>
          <p:cNvSpPr txBox="1"/>
          <p:nvPr/>
        </p:nvSpPr>
        <p:spPr>
          <a:xfrm>
            <a:off x="6377308" y="1826882"/>
            <a:ext cx="1081746" cy="2084551"/>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13738" u="none" cap="none" strike="noStrike">
                <a:solidFill>
                  <a:srgbClr val="FEFCF1"/>
                </a:solidFill>
                <a:latin typeface="Archivo Black"/>
                <a:ea typeface="Archivo Black"/>
                <a:cs typeface="Archivo Black"/>
                <a:sym typeface="Archivo Black"/>
              </a:rPr>
              <a:t>W</a:t>
            </a:r>
            <a:endParaRPr/>
          </a:p>
        </p:txBody>
      </p:sp>
      <p:sp>
        <p:nvSpPr>
          <p:cNvPr id="318" name="Google Shape;318;p14"/>
          <p:cNvSpPr txBox="1"/>
          <p:nvPr/>
        </p:nvSpPr>
        <p:spPr>
          <a:xfrm>
            <a:off x="10325982" y="1826882"/>
            <a:ext cx="1081746" cy="2084551"/>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13738" u="none" cap="none" strike="noStrike">
                <a:solidFill>
                  <a:srgbClr val="FEFCF1"/>
                </a:solidFill>
                <a:latin typeface="Archivo Black"/>
                <a:ea typeface="Archivo Black"/>
                <a:cs typeface="Archivo Black"/>
                <a:sym typeface="Archivo Black"/>
              </a:rPr>
              <a:t>O</a:t>
            </a:r>
            <a:endParaRPr/>
          </a:p>
        </p:txBody>
      </p:sp>
      <p:sp>
        <p:nvSpPr>
          <p:cNvPr id="319" name="Google Shape;319;p14"/>
          <p:cNvSpPr txBox="1"/>
          <p:nvPr/>
        </p:nvSpPr>
        <p:spPr>
          <a:xfrm>
            <a:off x="14157546" y="1826882"/>
            <a:ext cx="1081746" cy="2084551"/>
          </a:xfrm>
          <a:prstGeom prst="rect">
            <a:avLst/>
          </a:prstGeom>
          <a:noFill/>
          <a:ln>
            <a:noFill/>
          </a:ln>
        </p:spPr>
        <p:txBody>
          <a:bodyPr anchorCtr="0" anchor="t" bIns="0" lIns="0" spcFirstLastPara="1" rIns="0" wrap="square" tIns="0">
            <a:spAutoFit/>
          </a:bodyPr>
          <a:lstStyle/>
          <a:p>
            <a:pPr indent="0" lvl="0" marL="0" marR="0" rtl="0" algn="l">
              <a:lnSpc>
                <a:spcPct val="119995"/>
              </a:lnSpc>
              <a:spcBef>
                <a:spcPts val="0"/>
              </a:spcBef>
              <a:spcAft>
                <a:spcPts val="0"/>
              </a:spcAft>
              <a:buNone/>
            </a:pPr>
            <a:r>
              <a:rPr b="0" i="0" lang="en-US" sz="13738" u="none" cap="none" strike="noStrike">
                <a:solidFill>
                  <a:srgbClr val="FEFCF1"/>
                </a:solidFill>
                <a:latin typeface="Archivo Black"/>
                <a:ea typeface="Archivo Black"/>
                <a:cs typeface="Archivo Black"/>
                <a:sym typeface="Archivo Black"/>
              </a:rPr>
              <a:t>T</a:t>
            </a:r>
            <a:endParaRPr/>
          </a:p>
        </p:txBody>
      </p:sp>
      <p:sp>
        <p:nvSpPr>
          <p:cNvPr id="320" name="Google Shape;320;p14"/>
          <p:cNvSpPr txBox="1"/>
          <p:nvPr/>
        </p:nvSpPr>
        <p:spPr>
          <a:xfrm>
            <a:off x="1916436" y="5953125"/>
            <a:ext cx="3045920" cy="291084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Open Sans"/>
                <a:ea typeface="Open Sans"/>
                <a:cs typeface="Open Sans"/>
                <a:sym typeface="Open Sans"/>
              </a:rPr>
              <a:t>What are you doing well? </a:t>
            </a:r>
            <a:endParaRPr/>
          </a:p>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Open Sans"/>
                <a:ea typeface="Open Sans"/>
                <a:cs typeface="Open Sans"/>
                <a:sym typeface="Open Sans"/>
              </a:rPr>
              <a:t>What sets you apart? What are your good qualities?</a:t>
            </a:r>
            <a:endParaRPr/>
          </a:p>
          <a:p>
            <a:pPr indent="0" lvl="0" marL="0" marR="0" rtl="0" algn="l">
              <a:lnSpc>
                <a:spcPct val="139958"/>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321" name="Google Shape;321;p14"/>
          <p:cNvSpPr txBox="1"/>
          <p:nvPr/>
        </p:nvSpPr>
        <p:spPr>
          <a:xfrm>
            <a:off x="9341099" y="5943600"/>
            <a:ext cx="3220076" cy="2789555"/>
          </a:xfrm>
          <a:prstGeom prst="rect">
            <a:avLst/>
          </a:prstGeom>
          <a:noFill/>
          <a:ln>
            <a:noFill/>
          </a:ln>
        </p:spPr>
        <p:txBody>
          <a:bodyPr anchorCtr="0" anchor="t" bIns="0" lIns="0" spcFirstLastPara="1" rIns="0" wrap="square" tIns="0">
            <a:spAutoFit/>
          </a:bodyPr>
          <a:lstStyle/>
          <a:p>
            <a:pPr indent="-248284" lvl="1" marL="496571" marR="0" rtl="0" algn="l">
              <a:lnSpc>
                <a:spcPct val="140000"/>
              </a:lnSpc>
              <a:spcBef>
                <a:spcPts val="0"/>
              </a:spcBef>
              <a:spcAft>
                <a:spcPts val="0"/>
              </a:spcAft>
              <a:buClr>
                <a:srgbClr val="FFFFFF"/>
              </a:buClr>
              <a:buSzPts val="2300"/>
              <a:buFont typeface="Arial"/>
              <a:buChar char="•"/>
            </a:pPr>
            <a:r>
              <a:rPr b="0" i="0" lang="en-US" sz="2300" u="none" cap="none" strike="noStrike">
                <a:solidFill>
                  <a:srgbClr val="FFFFFF"/>
                </a:solidFill>
                <a:latin typeface="Open Sans"/>
                <a:ea typeface="Open Sans"/>
                <a:cs typeface="Open Sans"/>
                <a:sym typeface="Open Sans"/>
              </a:rPr>
              <a:t>Where do you need to improve? </a:t>
            </a:r>
            <a:endParaRPr/>
          </a:p>
          <a:p>
            <a:pPr indent="-248284" lvl="1" marL="496571" marR="0" rtl="0" algn="l">
              <a:lnSpc>
                <a:spcPct val="140000"/>
              </a:lnSpc>
              <a:spcBef>
                <a:spcPts val="0"/>
              </a:spcBef>
              <a:spcAft>
                <a:spcPts val="0"/>
              </a:spcAft>
              <a:buClr>
                <a:srgbClr val="FFFFFF"/>
              </a:buClr>
              <a:buSzPts val="2300"/>
              <a:buFont typeface="Arial"/>
              <a:buChar char="•"/>
            </a:pPr>
            <a:r>
              <a:rPr b="0" i="0" lang="en-US" sz="2300" u="none" cap="none" strike="noStrike">
                <a:solidFill>
                  <a:srgbClr val="FFFFFF"/>
                </a:solidFill>
                <a:latin typeface="Open Sans"/>
                <a:ea typeface="Open Sans"/>
                <a:cs typeface="Open Sans"/>
                <a:sym typeface="Open Sans"/>
              </a:rPr>
              <a:t>Are resources adequate? What do others do better than you?</a:t>
            </a:r>
            <a:endParaRPr/>
          </a:p>
          <a:p>
            <a:pPr indent="0" lvl="0" marL="0" marR="0" rtl="0" algn="l">
              <a:lnSpc>
                <a:spcPct val="140000"/>
              </a:lnSpc>
              <a:spcBef>
                <a:spcPts val="0"/>
              </a:spcBef>
              <a:spcAft>
                <a:spcPts val="0"/>
              </a:spcAft>
              <a:buNone/>
            </a:pPr>
            <a:r>
              <a:t/>
            </a:r>
            <a:endParaRPr b="0" i="0" sz="2300" u="none" cap="none" strike="noStrike">
              <a:solidFill>
                <a:srgbClr val="FFFFFF"/>
              </a:solidFill>
              <a:latin typeface="Open Sans"/>
              <a:ea typeface="Open Sans"/>
              <a:cs typeface="Open Sans"/>
              <a:sym typeface="Open Sans"/>
            </a:endParaRPr>
          </a:p>
        </p:txBody>
      </p:sp>
      <p:sp>
        <p:nvSpPr>
          <p:cNvPr id="322" name="Google Shape;322;p14"/>
          <p:cNvSpPr txBox="1"/>
          <p:nvPr/>
        </p:nvSpPr>
        <p:spPr>
          <a:xfrm>
            <a:off x="5561141" y="5953125"/>
            <a:ext cx="3179873" cy="249174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Open Sans"/>
                <a:ea typeface="Open Sans"/>
                <a:cs typeface="Open Sans"/>
                <a:sym typeface="Open Sans"/>
              </a:rPr>
              <a:t>What are your goals? </a:t>
            </a:r>
            <a:endParaRPr/>
          </a:p>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Open Sans"/>
                <a:ea typeface="Open Sans"/>
                <a:cs typeface="Open Sans"/>
                <a:sym typeface="Open Sans"/>
              </a:rPr>
              <a:t>Are demands shifting? How can it be improved?</a:t>
            </a:r>
            <a:endParaRPr/>
          </a:p>
          <a:p>
            <a:pPr indent="0" lvl="0" marL="0" marR="0" rtl="0" algn="l">
              <a:lnSpc>
                <a:spcPct val="139958"/>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323" name="Google Shape;323;p14"/>
          <p:cNvSpPr txBox="1"/>
          <p:nvPr/>
        </p:nvSpPr>
        <p:spPr>
          <a:xfrm>
            <a:off x="13319346" y="5943600"/>
            <a:ext cx="2785669" cy="2789555"/>
          </a:xfrm>
          <a:prstGeom prst="rect">
            <a:avLst/>
          </a:prstGeom>
          <a:noFill/>
          <a:ln>
            <a:noFill/>
          </a:ln>
        </p:spPr>
        <p:txBody>
          <a:bodyPr anchorCtr="0" anchor="t" bIns="0" lIns="0" spcFirstLastPara="1" rIns="0" wrap="square" tIns="0">
            <a:spAutoFit/>
          </a:bodyPr>
          <a:lstStyle/>
          <a:p>
            <a:pPr indent="-248284" lvl="1" marL="496571" marR="0" rtl="0" algn="l">
              <a:lnSpc>
                <a:spcPct val="140000"/>
              </a:lnSpc>
              <a:spcBef>
                <a:spcPts val="0"/>
              </a:spcBef>
              <a:spcAft>
                <a:spcPts val="0"/>
              </a:spcAft>
              <a:buClr>
                <a:srgbClr val="FFFFFF"/>
              </a:buClr>
              <a:buSzPts val="2300"/>
              <a:buFont typeface="Arial"/>
              <a:buChar char="•"/>
            </a:pPr>
            <a:r>
              <a:rPr b="0" i="0" lang="en-US" sz="2300" u="none" cap="none" strike="noStrike">
                <a:solidFill>
                  <a:srgbClr val="FFFFFF"/>
                </a:solidFill>
                <a:latin typeface="Open Sans"/>
                <a:ea typeface="Open Sans"/>
                <a:cs typeface="Open Sans"/>
                <a:sym typeface="Open Sans"/>
              </a:rPr>
              <a:t>What are the blockers you're facing? </a:t>
            </a:r>
            <a:endParaRPr/>
          </a:p>
          <a:p>
            <a:pPr indent="-248284" lvl="1" marL="496571" marR="0" rtl="0" algn="l">
              <a:lnSpc>
                <a:spcPct val="140000"/>
              </a:lnSpc>
              <a:spcBef>
                <a:spcPts val="0"/>
              </a:spcBef>
              <a:spcAft>
                <a:spcPts val="0"/>
              </a:spcAft>
              <a:buClr>
                <a:srgbClr val="FFFFFF"/>
              </a:buClr>
              <a:buSzPts val="2300"/>
              <a:buFont typeface="Arial"/>
              <a:buChar char="•"/>
            </a:pPr>
            <a:r>
              <a:rPr b="0" i="0" lang="en-US" sz="2300" u="none" cap="none" strike="noStrike">
                <a:solidFill>
                  <a:srgbClr val="FFFFFF"/>
                </a:solidFill>
                <a:latin typeface="Open Sans"/>
                <a:ea typeface="Open Sans"/>
                <a:cs typeface="Open Sans"/>
                <a:sym typeface="Open Sans"/>
              </a:rPr>
              <a:t>What are factors outside of your control?</a:t>
            </a:r>
            <a:endParaRPr/>
          </a:p>
          <a:p>
            <a:pPr indent="0" lvl="0" marL="0" marR="0" rtl="0" algn="l">
              <a:lnSpc>
                <a:spcPct val="140000"/>
              </a:lnSpc>
              <a:spcBef>
                <a:spcPts val="0"/>
              </a:spcBef>
              <a:spcAft>
                <a:spcPts val="0"/>
              </a:spcAft>
              <a:buNone/>
            </a:pPr>
            <a:r>
              <a:t/>
            </a:r>
            <a:endParaRPr b="0" i="0" sz="2300" u="none" cap="none" strike="noStrike">
              <a:solidFill>
                <a:srgbClr val="FFFFFF"/>
              </a:solidFill>
              <a:latin typeface="Open Sans"/>
              <a:ea typeface="Open Sans"/>
              <a:cs typeface="Open Sans"/>
              <a:sym typeface="Open Sans"/>
            </a:endParaRPr>
          </a:p>
        </p:txBody>
      </p:sp>
      <p:grpSp>
        <p:nvGrpSpPr>
          <p:cNvPr id="324" name="Google Shape;324;p14"/>
          <p:cNvGrpSpPr/>
          <p:nvPr/>
        </p:nvGrpSpPr>
        <p:grpSpPr>
          <a:xfrm rot="-5400000">
            <a:off x="661864" y="580891"/>
            <a:ext cx="932578" cy="932578"/>
            <a:chOff x="0" y="0"/>
            <a:chExt cx="812800" cy="812800"/>
          </a:xfrm>
        </p:grpSpPr>
        <p:sp>
          <p:nvSpPr>
            <p:cNvPr id="325" name="Google Shape;32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14"/>
          <p:cNvGrpSpPr/>
          <p:nvPr/>
        </p:nvGrpSpPr>
        <p:grpSpPr>
          <a:xfrm rot="-5400000">
            <a:off x="17850638" y="1873438"/>
            <a:ext cx="824871" cy="824871"/>
            <a:chOff x="0" y="0"/>
            <a:chExt cx="812800" cy="812800"/>
          </a:xfrm>
        </p:grpSpPr>
        <p:sp>
          <p:nvSpPr>
            <p:cNvPr id="328" name="Google Shape;32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14"/>
          <p:cNvGrpSpPr/>
          <p:nvPr/>
        </p:nvGrpSpPr>
        <p:grpSpPr>
          <a:xfrm rot="-5400000">
            <a:off x="16832604" y="934803"/>
            <a:ext cx="559044" cy="559044"/>
            <a:chOff x="0" y="0"/>
            <a:chExt cx="812800" cy="812800"/>
          </a:xfrm>
        </p:grpSpPr>
        <p:sp>
          <p:nvSpPr>
            <p:cNvPr id="331" name="Google Shape;33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14"/>
          <p:cNvGrpSpPr/>
          <p:nvPr/>
        </p:nvGrpSpPr>
        <p:grpSpPr>
          <a:xfrm rot="-5400000">
            <a:off x="486253" y="3902771"/>
            <a:ext cx="351222" cy="351222"/>
            <a:chOff x="0" y="0"/>
            <a:chExt cx="812800" cy="812800"/>
          </a:xfrm>
        </p:grpSpPr>
        <p:sp>
          <p:nvSpPr>
            <p:cNvPr id="334" name="Google Shape;33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14"/>
          <p:cNvGrpSpPr/>
          <p:nvPr/>
        </p:nvGrpSpPr>
        <p:grpSpPr>
          <a:xfrm rot="-5400000">
            <a:off x="5336520" y="9975087"/>
            <a:ext cx="623826" cy="623826"/>
            <a:chOff x="0" y="0"/>
            <a:chExt cx="812800" cy="812800"/>
          </a:xfrm>
        </p:grpSpPr>
        <p:sp>
          <p:nvSpPr>
            <p:cNvPr id="337" name="Google Shape;33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14"/>
          <p:cNvGrpSpPr/>
          <p:nvPr/>
        </p:nvGrpSpPr>
        <p:grpSpPr>
          <a:xfrm rot="-5400000">
            <a:off x="16767823" y="7399020"/>
            <a:ext cx="419100" cy="419100"/>
            <a:chOff x="0" y="0"/>
            <a:chExt cx="812800" cy="812800"/>
          </a:xfrm>
        </p:grpSpPr>
        <p:sp>
          <p:nvSpPr>
            <p:cNvPr id="340" name="Google Shape;34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2" name="Google Shape;342;p14"/>
          <p:cNvSpPr txBox="1"/>
          <p:nvPr/>
        </p:nvSpPr>
        <p:spPr>
          <a:xfrm>
            <a:off x="2182986" y="5012208"/>
            <a:ext cx="2927996"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EBBA3E"/>
                </a:solidFill>
                <a:latin typeface="Archivo Black"/>
                <a:ea typeface="Archivo Black"/>
                <a:cs typeface="Archivo Black"/>
                <a:sym typeface="Archivo Black"/>
              </a:rPr>
              <a:t>STRENGTHS</a:t>
            </a:r>
            <a:endParaRPr/>
          </a:p>
        </p:txBody>
      </p:sp>
      <p:sp>
        <p:nvSpPr>
          <p:cNvPr id="343" name="Google Shape;343;p14"/>
          <p:cNvSpPr txBox="1"/>
          <p:nvPr/>
        </p:nvSpPr>
        <p:spPr>
          <a:xfrm>
            <a:off x="9487137" y="5012208"/>
            <a:ext cx="3203584"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FFCA04"/>
                </a:solidFill>
                <a:latin typeface="Archivo Black"/>
                <a:ea typeface="Archivo Black"/>
                <a:cs typeface="Archivo Black"/>
                <a:sym typeface="Archivo Black"/>
              </a:rPr>
              <a:t>OPPORTUNITIES</a:t>
            </a:r>
            <a:endParaRPr/>
          </a:p>
        </p:txBody>
      </p:sp>
      <p:sp>
        <p:nvSpPr>
          <p:cNvPr id="344" name="Google Shape;344;p14"/>
          <p:cNvSpPr txBox="1"/>
          <p:nvPr/>
        </p:nvSpPr>
        <p:spPr>
          <a:xfrm>
            <a:off x="5916248" y="5012208"/>
            <a:ext cx="2675547"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D65C55"/>
                </a:solidFill>
                <a:latin typeface="Archivo Black"/>
                <a:ea typeface="Archivo Black"/>
                <a:cs typeface="Archivo Black"/>
                <a:sym typeface="Archivo Black"/>
              </a:rPr>
              <a:t>WEAKNESSES</a:t>
            </a:r>
            <a:endParaRPr/>
          </a:p>
        </p:txBody>
      </p:sp>
      <p:sp>
        <p:nvSpPr>
          <p:cNvPr id="345" name="Google Shape;345;p14"/>
          <p:cNvSpPr txBox="1"/>
          <p:nvPr/>
        </p:nvSpPr>
        <p:spPr>
          <a:xfrm>
            <a:off x="13885358" y="5012208"/>
            <a:ext cx="1841962"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D65C55"/>
                </a:solidFill>
                <a:latin typeface="Archivo Black"/>
                <a:ea typeface="Archivo Black"/>
                <a:cs typeface="Archivo Black"/>
                <a:sym typeface="Archivo Black"/>
              </a:rPr>
              <a:t>THREATS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349" name="Shape 349"/>
        <p:cNvGrpSpPr/>
        <p:nvPr/>
      </p:nvGrpSpPr>
      <p:grpSpPr>
        <a:xfrm>
          <a:off x="0" y="0"/>
          <a:ext cx="0" cy="0"/>
          <a:chOff x="0" y="0"/>
          <a:chExt cx="0" cy="0"/>
        </a:xfrm>
      </p:grpSpPr>
      <p:grpSp>
        <p:nvGrpSpPr>
          <p:cNvPr id="350" name="Google Shape;350;p15"/>
          <p:cNvGrpSpPr/>
          <p:nvPr/>
        </p:nvGrpSpPr>
        <p:grpSpPr>
          <a:xfrm>
            <a:off x="494659" y="578402"/>
            <a:ext cx="17298683" cy="8985534"/>
            <a:chOff x="0" y="-38100"/>
            <a:chExt cx="4556032" cy="2366560"/>
          </a:xfrm>
        </p:grpSpPr>
        <p:sp>
          <p:nvSpPr>
            <p:cNvPr id="351" name="Google Shape;351;p15"/>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5"/>
            <p:cNvSpPr txBox="1"/>
            <p:nvPr/>
          </p:nvSpPr>
          <p:spPr>
            <a:xfrm>
              <a:off x="0" y="-38100"/>
              <a:ext cx="4556032" cy="23665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3" name="Google Shape;353;p15"/>
          <p:cNvPicPr preferRelativeResize="0"/>
          <p:nvPr/>
        </p:nvPicPr>
        <p:blipFill>
          <a:blip r:embed="rId3">
            <a:alphaModFix/>
          </a:blip>
          <a:stretch>
            <a:fillRect/>
          </a:stretch>
        </p:blipFill>
        <p:spPr>
          <a:xfrm>
            <a:off x="12539625" y="3864461"/>
            <a:ext cx="2753825" cy="5074138"/>
          </a:xfrm>
          <a:prstGeom prst="rect">
            <a:avLst/>
          </a:prstGeom>
          <a:noFill/>
          <a:ln>
            <a:noFill/>
          </a:ln>
        </p:spPr>
      </p:pic>
      <p:grpSp>
        <p:nvGrpSpPr>
          <p:cNvPr id="354" name="Google Shape;354;p15"/>
          <p:cNvGrpSpPr/>
          <p:nvPr/>
        </p:nvGrpSpPr>
        <p:grpSpPr>
          <a:xfrm>
            <a:off x="13712345" y="-450318"/>
            <a:ext cx="2460387" cy="2460387"/>
            <a:chOff x="0" y="0"/>
            <a:chExt cx="812800" cy="812800"/>
          </a:xfrm>
        </p:grpSpPr>
        <p:sp>
          <p:nvSpPr>
            <p:cNvPr id="355" name="Google Shape;35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15"/>
          <p:cNvGrpSpPr/>
          <p:nvPr/>
        </p:nvGrpSpPr>
        <p:grpSpPr>
          <a:xfrm>
            <a:off x="15088839" y="607875"/>
            <a:ext cx="1247507" cy="1247507"/>
            <a:chOff x="0" y="0"/>
            <a:chExt cx="812800" cy="812800"/>
          </a:xfrm>
        </p:grpSpPr>
        <p:sp>
          <p:nvSpPr>
            <p:cNvPr id="358" name="Google Shape;35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15"/>
          <p:cNvGrpSpPr/>
          <p:nvPr/>
        </p:nvGrpSpPr>
        <p:grpSpPr>
          <a:xfrm>
            <a:off x="15552526" y="-767318"/>
            <a:ext cx="3456805" cy="3456805"/>
            <a:chOff x="0" y="0"/>
            <a:chExt cx="812800" cy="812800"/>
          </a:xfrm>
        </p:grpSpPr>
        <p:sp>
          <p:nvSpPr>
            <p:cNvPr id="361" name="Google Shape;36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15"/>
          <p:cNvGrpSpPr/>
          <p:nvPr/>
        </p:nvGrpSpPr>
        <p:grpSpPr>
          <a:xfrm>
            <a:off x="15446647" y="1582111"/>
            <a:ext cx="1224737" cy="1224737"/>
            <a:chOff x="0" y="0"/>
            <a:chExt cx="812800" cy="812800"/>
          </a:xfrm>
        </p:grpSpPr>
        <p:sp>
          <p:nvSpPr>
            <p:cNvPr id="364" name="Google Shape;36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15"/>
          <p:cNvGrpSpPr/>
          <p:nvPr/>
        </p:nvGrpSpPr>
        <p:grpSpPr>
          <a:xfrm>
            <a:off x="16336346" y="2010068"/>
            <a:ext cx="2567951" cy="2567951"/>
            <a:chOff x="0" y="0"/>
            <a:chExt cx="812800" cy="812800"/>
          </a:xfrm>
        </p:grpSpPr>
        <p:sp>
          <p:nvSpPr>
            <p:cNvPr id="367" name="Google Shape;36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15"/>
          <p:cNvGrpSpPr/>
          <p:nvPr/>
        </p:nvGrpSpPr>
        <p:grpSpPr>
          <a:xfrm>
            <a:off x="14942538" y="2783540"/>
            <a:ext cx="627597" cy="627597"/>
            <a:chOff x="0" y="0"/>
            <a:chExt cx="812800" cy="812800"/>
          </a:xfrm>
        </p:grpSpPr>
        <p:sp>
          <p:nvSpPr>
            <p:cNvPr id="370" name="Google Shape;37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15"/>
          <p:cNvGrpSpPr/>
          <p:nvPr/>
        </p:nvGrpSpPr>
        <p:grpSpPr>
          <a:xfrm>
            <a:off x="16688530" y="5190388"/>
            <a:ext cx="393411" cy="393411"/>
            <a:chOff x="0" y="0"/>
            <a:chExt cx="812800" cy="812800"/>
          </a:xfrm>
        </p:grpSpPr>
        <p:sp>
          <p:nvSpPr>
            <p:cNvPr id="373" name="Google Shape;37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15"/>
          <p:cNvGrpSpPr/>
          <p:nvPr/>
        </p:nvGrpSpPr>
        <p:grpSpPr>
          <a:xfrm>
            <a:off x="12423802" y="2194479"/>
            <a:ext cx="457365" cy="457365"/>
            <a:chOff x="0" y="0"/>
            <a:chExt cx="812800" cy="812800"/>
          </a:xfrm>
        </p:grpSpPr>
        <p:sp>
          <p:nvSpPr>
            <p:cNvPr id="376" name="Google Shape;37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15"/>
          <p:cNvGrpSpPr/>
          <p:nvPr/>
        </p:nvGrpSpPr>
        <p:grpSpPr>
          <a:xfrm>
            <a:off x="15327039" y="3282753"/>
            <a:ext cx="243096" cy="243096"/>
            <a:chOff x="0" y="0"/>
            <a:chExt cx="812800" cy="812800"/>
          </a:xfrm>
        </p:grpSpPr>
        <p:sp>
          <p:nvSpPr>
            <p:cNvPr id="379" name="Google Shape;37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15"/>
          <p:cNvGrpSpPr/>
          <p:nvPr/>
        </p:nvGrpSpPr>
        <p:grpSpPr>
          <a:xfrm>
            <a:off x="15759191" y="3461159"/>
            <a:ext cx="129381" cy="129381"/>
            <a:chOff x="0" y="0"/>
            <a:chExt cx="812800" cy="812800"/>
          </a:xfrm>
        </p:grpSpPr>
        <p:sp>
          <p:nvSpPr>
            <p:cNvPr id="382" name="Google Shape;38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15"/>
          <p:cNvGrpSpPr/>
          <p:nvPr/>
        </p:nvGrpSpPr>
        <p:grpSpPr>
          <a:xfrm>
            <a:off x="17588985" y="3965651"/>
            <a:ext cx="1224737" cy="1224737"/>
            <a:chOff x="0" y="0"/>
            <a:chExt cx="812800" cy="812800"/>
          </a:xfrm>
        </p:grpSpPr>
        <p:sp>
          <p:nvSpPr>
            <p:cNvPr id="385" name="Google Shape;38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15"/>
          <p:cNvGrpSpPr/>
          <p:nvPr/>
        </p:nvGrpSpPr>
        <p:grpSpPr>
          <a:xfrm>
            <a:off x="12881167" y="-176475"/>
            <a:ext cx="1568701" cy="1568701"/>
            <a:chOff x="0" y="0"/>
            <a:chExt cx="812800" cy="812800"/>
          </a:xfrm>
        </p:grpSpPr>
        <p:sp>
          <p:nvSpPr>
            <p:cNvPr id="388" name="Google Shape;38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15"/>
          <p:cNvGrpSpPr/>
          <p:nvPr/>
        </p:nvGrpSpPr>
        <p:grpSpPr>
          <a:xfrm>
            <a:off x="14449868" y="-494783"/>
            <a:ext cx="1102658" cy="1102658"/>
            <a:chOff x="0" y="0"/>
            <a:chExt cx="812800" cy="812800"/>
          </a:xfrm>
        </p:grpSpPr>
        <p:sp>
          <p:nvSpPr>
            <p:cNvPr id="391" name="Google Shape;39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15"/>
          <p:cNvGrpSpPr/>
          <p:nvPr/>
        </p:nvGrpSpPr>
        <p:grpSpPr>
          <a:xfrm>
            <a:off x="1289003" y="3227294"/>
            <a:ext cx="3453257" cy="3453257"/>
            <a:chOff x="0" y="0"/>
            <a:chExt cx="812800" cy="812800"/>
          </a:xfrm>
        </p:grpSpPr>
        <p:sp>
          <p:nvSpPr>
            <p:cNvPr id="394" name="Google Shape;39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15"/>
          <p:cNvGrpSpPr/>
          <p:nvPr/>
        </p:nvGrpSpPr>
        <p:grpSpPr>
          <a:xfrm>
            <a:off x="7630127" y="3525849"/>
            <a:ext cx="3453257" cy="3453257"/>
            <a:chOff x="0" y="0"/>
            <a:chExt cx="812800" cy="812800"/>
          </a:xfrm>
        </p:grpSpPr>
        <p:sp>
          <p:nvSpPr>
            <p:cNvPr id="397" name="Google Shape;39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9" name="Google Shape;399;p15"/>
          <p:cNvSpPr txBox="1"/>
          <p:nvPr/>
        </p:nvSpPr>
        <p:spPr>
          <a:xfrm>
            <a:off x="1288999" y="1336150"/>
            <a:ext cx="83184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63928F"/>
                </a:solidFill>
                <a:latin typeface="Archivo Black"/>
                <a:ea typeface="Archivo Black"/>
                <a:cs typeface="Archivo Black"/>
                <a:sym typeface="Archivo Black"/>
              </a:rPr>
              <a:t>OUR COMPANY</a:t>
            </a:r>
            <a:endParaRPr/>
          </a:p>
        </p:txBody>
      </p:sp>
      <p:sp>
        <p:nvSpPr>
          <p:cNvPr id="400" name="Google Shape;400;p15"/>
          <p:cNvSpPr txBox="1"/>
          <p:nvPr/>
        </p:nvSpPr>
        <p:spPr>
          <a:xfrm>
            <a:off x="7630127" y="7495370"/>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6F7A80"/>
                </a:solidFill>
                <a:latin typeface="Archivo Black"/>
                <a:ea typeface="Archivo Black"/>
                <a:cs typeface="Archivo Black"/>
                <a:sym typeface="Archivo Black"/>
              </a:rPr>
              <a:t>WHAT WE DO? </a:t>
            </a:r>
            <a:endParaRPr/>
          </a:p>
        </p:txBody>
      </p:sp>
      <p:sp>
        <p:nvSpPr>
          <p:cNvPr id="401" name="Google Shape;401;p15"/>
          <p:cNvSpPr txBox="1"/>
          <p:nvPr/>
        </p:nvSpPr>
        <p:spPr>
          <a:xfrm>
            <a:off x="1289003" y="7495370"/>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6F7A80"/>
                </a:solidFill>
                <a:latin typeface="Archivo Black"/>
                <a:ea typeface="Archivo Black"/>
                <a:cs typeface="Archivo Black"/>
                <a:sym typeface="Archivo Black"/>
              </a:rPr>
              <a:t>WHO WE ARE?</a:t>
            </a:r>
            <a:endParaRPr/>
          </a:p>
        </p:txBody>
      </p:sp>
      <p:sp>
        <p:nvSpPr>
          <p:cNvPr id="402" name="Google Shape;402;p15"/>
          <p:cNvSpPr txBox="1"/>
          <p:nvPr/>
        </p:nvSpPr>
        <p:spPr>
          <a:xfrm>
            <a:off x="1289003" y="8175074"/>
            <a:ext cx="3821752"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Briefly elaborate on what you want to discuss. </a:t>
            </a:r>
            <a:endParaRPr/>
          </a:p>
        </p:txBody>
      </p:sp>
      <p:sp>
        <p:nvSpPr>
          <p:cNvPr id="403" name="Google Shape;403;p15"/>
          <p:cNvSpPr txBox="1"/>
          <p:nvPr/>
        </p:nvSpPr>
        <p:spPr>
          <a:xfrm>
            <a:off x="7630127" y="8175074"/>
            <a:ext cx="3866598"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Briefly elaborate on what you want to discuss. </a:t>
            </a:r>
            <a:endParaRPr/>
          </a:p>
        </p:txBody>
      </p:sp>
      <p:sp>
        <p:nvSpPr>
          <p:cNvPr id="404" name="Google Shape;404;p15"/>
          <p:cNvSpPr/>
          <p:nvPr/>
        </p:nvSpPr>
        <p:spPr>
          <a:xfrm rot="2977784">
            <a:off x="16221843" y="8276152"/>
            <a:ext cx="1046562" cy="1046562"/>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4">
              <a:alphaModFix/>
            </a:blip>
            <a:stretch>
              <a:fillRect b="0" l="0" r="0" t="0"/>
            </a:stretch>
          </a:blipFill>
          <a:ln>
            <a:noFill/>
          </a:ln>
        </p:spPr>
      </p:sp>
      <p:pic>
        <p:nvPicPr>
          <p:cNvPr id="405" name="Google Shape;405;p15"/>
          <p:cNvPicPr preferRelativeResize="0"/>
          <p:nvPr/>
        </p:nvPicPr>
        <p:blipFill>
          <a:blip r:embed="rId5">
            <a:alphaModFix/>
          </a:blip>
          <a:stretch>
            <a:fillRect/>
          </a:stretch>
        </p:blipFill>
        <p:spPr>
          <a:xfrm>
            <a:off x="2032075" y="3856626"/>
            <a:ext cx="1967138" cy="2195575"/>
          </a:xfrm>
          <a:prstGeom prst="rect">
            <a:avLst/>
          </a:prstGeom>
          <a:noFill/>
          <a:ln>
            <a:noFill/>
          </a:ln>
        </p:spPr>
      </p:pic>
      <p:pic>
        <p:nvPicPr>
          <p:cNvPr id="406" name="Google Shape;406;p15"/>
          <p:cNvPicPr preferRelativeResize="0"/>
          <p:nvPr/>
        </p:nvPicPr>
        <p:blipFill>
          <a:blip r:embed="rId6">
            <a:alphaModFix/>
          </a:blip>
          <a:stretch>
            <a:fillRect/>
          </a:stretch>
        </p:blipFill>
        <p:spPr>
          <a:xfrm>
            <a:off x="8402575" y="4125800"/>
            <a:ext cx="2114988" cy="2035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410" name="Shape 410"/>
        <p:cNvGrpSpPr/>
        <p:nvPr/>
      </p:nvGrpSpPr>
      <p:grpSpPr>
        <a:xfrm>
          <a:off x="0" y="0"/>
          <a:ext cx="0" cy="0"/>
          <a:chOff x="0" y="0"/>
          <a:chExt cx="0" cy="0"/>
        </a:xfrm>
      </p:grpSpPr>
      <p:sp>
        <p:nvSpPr>
          <p:cNvPr id="411" name="Google Shape;411;p16"/>
          <p:cNvSpPr/>
          <p:nvPr/>
        </p:nvSpPr>
        <p:spPr>
          <a:xfrm rot="2977784">
            <a:off x="16589741" y="8753499"/>
            <a:ext cx="1046562" cy="1046562"/>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3">
              <a:alphaModFix/>
            </a:blip>
            <a:stretch>
              <a:fillRect b="0" l="0" r="0" t="0"/>
            </a:stretch>
          </a:blipFill>
          <a:ln>
            <a:noFill/>
          </a:ln>
        </p:spPr>
      </p:sp>
      <p:sp>
        <p:nvSpPr>
          <p:cNvPr id="412" name="Google Shape;412;p16"/>
          <p:cNvSpPr/>
          <p:nvPr/>
        </p:nvSpPr>
        <p:spPr>
          <a:xfrm rot="-5400000">
            <a:off x="4019558" y="13458"/>
            <a:ext cx="3962464" cy="6085381"/>
          </a:xfrm>
          <a:custGeom>
            <a:rect b="b" l="l" r="r" t="t"/>
            <a:pathLst>
              <a:path extrusionOk="0" h="5041813" w="3282950">
                <a:moveTo>
                  <a:pt x="157832" y="0"/>
                </a:moveTo>
                <a:lnTo>
                  <a:pt x="2532380" y="0"/>
                </a:lnTo>
                <a:cubicBezTo>
                  <a:pt x="2946400" y="0"/>
                  <a:pt x="3282950" y="516859"/>
                  <a:pt x="3282950" y="1152693"/>
                </a:cubicBezTo>
                <a:lnTo>
                  <a:pt x="3282950" y="4883981"/>
                </a:lnTo>
                <a:cubicBezTo>
                  <a:pt x="3282950" y="4971149"/>
                  <a:pt x="3212286" y="5041813"/>
                  <a:pt x="3125118" y="5041813"/>
                </a:cubicBezTo>
                <a:lnTo>
                  <a:pt x="157832" y="5041813"/>
                </a:lnTo>
                <a:cubicBezTo>
                  <a:pt x="70664" y="5041813"/>
                  <a:pt x="0" y="4971149"/>
                  <a:pt x="0" y="4883981"/>
                </a:cubicBezTo>
                <a:lnTo>
                  <a:pt x="0" y="157832"/>
                </a:lnTo>
                <a:cubicBezTo>
                  <a:pt x="0" y="70664"/>
                  <a:pt x="70664" y="0"/>
                  <a:pt x="157832"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6"/>
          <p:cNvSpPr/>
          <p:nvPr/>
        </p:nvSpPr>
        <p:spPr>
          <a:xfrm rot="5400000">
            <a:off x="10305978" y="4188160"/>
            <a:ext cx="3962464" cy="6085381"/>
          </a:xfrm>
          <a:custGeom>
            <a:rect b="b" l="l" r="r" t="t"/>
            <a:pathLst>
              <a:path extrusionOk="0" h="5041813" w="3282950">
                <a:moveTo>
                  <a:pt x="157832" y="0"/>
                </a:moveTo>
                <a:lnTo>
                  <a:pt x="2532380" y="0"/>
                </a:lnTo>
                <a:cubicBezTo>
                  <a:pt x="2946400" y="0"/>
                  <a:pt x="3282950" y="516859"/>
                  <a:pt x="3282950" y="1152693"/>
                </a:cubicBezTo>
                <a:lnTo>
                  <a:pt x="3282950" y="4883981"/>
                </a:lnTo>
                <a:cubicBezTo>
                  <a:pt x="3282950" y="4971149"/>
                  <a:pt x="3212286" y="5041813"/>
                  <a:pt x="3125118" y="5041813"/>
                </a:cubicBezTo>
                <a:lnTo>
                  <a:pt x="157832" y="5041813"/>
                </a:lnTo>
                <a:cubicBezTo>
                  <a:pt x="70664" y="5041813"/>
                  <a:pt x="0" y="4971149"/>
                  <a:pt x="0" y="4883981"/>
                </a:cubicBezTo>
                <a:lnTo>
                  <a:pt x="0" y="157832"/>
                </a:lnTo>
                <a:cubicBezTo>
                  <a:pt x="0" y="70664"/>
                  <a:pt x="70664" y="0"/>
                  <a:pt x="157832"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6"/>
          <p:cNvSpPr/>
          <p:nvPr/>
        </p:nvSpPr>
        <p:spPr>
          <a:xfrm>
            <a:off x="9244520" y="1074917"/>
            <a:ext cx="6085381" cy="3962464"/>
          </a:xfrm>
          <a:custGeom>
            <a:rect b="b" l="l" r="r" t="t"/>
            <a:pathLst>
              <a:path extrusionOk="0" h="2131060" w="3272790">
                <a:moveTo>
                  <a:pt x="102453" y="0"/>
                </a:moveTo>
                <a:lnTo>
                  <a:pt x="2767330" y="0"/>
                </a:lnTo>
                <a:cubicBezTo>
                  <a:pt x="3046730" y="0"/>
                  <a:pt x="3272790" y="226060"/>
                  <a:pt x="3272790" y="505460"/>
                </a:cubicBezTo>
                <a:lnTo>
                  <a:pt x="3272790" y="2028607"/>
                </a:lnTo>
                <a:cubicBezTo>
                  <a:pt x="3272790" y="2055779"/>
                  <a:pt x="3261995" y="2081838"/>
                  <a:pt x="3242782" y="2101052"/>
                </a:cubicBezTo>
                <a:cubicBezTo>
                  <a:pt x="3223568" y="2120266"/>
                  <a:pt x="3197509" y="2131060"/>
                  <a:pt x="3170337" y="2131060"/>
                </a:cubicBezTo>
                <a:lnTo>
                  <a:pt x="102453" y="2131060"/>
                </a:lnTo>
                <a:cubicBezTo>
                  <a:pt x="75281" y="2131060"/>
                  <a:pt x="49222" y="2120266"/>
                  <a:pt x="30008" y="2101052"/>
                </a:cubicBezTo>
                <a:cubicBezTo>
                  <a:pt x="10794" y="2081838"/>
                  <a:pt x="0" y="2055779"/>
                  <a:pt x="0" y="2028607"/>
                </a:cubicBezTo>
                <a:lnTo>
                  <a:pt x="0" y="102453"/>
                </a:lnTo>
                <a:cubicBezTo>
                  <a:pt x="0" y="75281"/>
                  <a:pt x="10794" y="49222"/>
                  <a:pt x="30008" y="30008"/>
                </a:cubicBezTo>
                <a:cubicBezTo>
                  <a:pt x="49222" y="10794"/>
                  <a:pt x="75281" y="0"/>
                  <a:pt x="102453"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6"/>
          <p:cNvSpPr/>
          <p:nvPr/>
        </p:nvSpPr>
        <p:spPr>
          <a:xfrm rot="10800000">
            <a:off x="2958099" y="5249619"/>
            <a:ext cx="6085381" cy="3962464"/>
          </a:xfrm>
          <a:custGeom>
            <a:rect b="b" l="l" r="r" t="t"/>
            <a:pathLst>
              <a:path extrusionOk="0" h="2131060" w="3272790">
                <a:moveTo>
                  <a:pt x="102453" y="0"/>
                </a:moveTo>
                <a:lnTo>
                  <a:pt x="2767330" y="0"/>
                </a:lnTo>
                <a:cubicBezTo>
                  <a:pt x="3046730" y="0"/>
                  <a:pt x="3272790" y="226060"/>
                  <a:pt x="3272790" y="505460"/>
                </a:cubicBezTo>
                <a:lnTo>
                  <a:pt x="3272790" y="2028607"/>
                </a:lnTo>
                <a:cubicBezTo>
                  <a:pt x="3272790" y="2055779"/>
                  <a:pt x="3261995" y="2081838"/>
                  <a:pt x="3242782" y="2101052"/>
                </a:cubicBezTo>
                <a:cubicBezTo>
                  <a:pt x="3223568" y="2120266"/>
                  <a:pt x="3197509" y="2131060"/>
                  <a:pt x="3170337" y="2131060"/>
                </a:cubicBezTo>
                <a:lnTo>
                  <a:pt x="102453" y="2131060"/>
                </a:lnTo>
                <a:cubicBezTo>
                  <a:pt x="75281" y="2131060"/>
                  <a:pt x="49222" y="2120266"/>
                  <a:pt x="30008" y="2101052"/>
                </a:cubicBezTo>
                <a:cubicBezTo>
                  <a:pt x="10794" y="2081838"/>
                  <a:pt x="0" y="2055779"/>
                  <a:pt x="0" y="2028607"/>
                </a:cubicBezTo>
                <a:lnTo>
                  <a:pt x="0" y="102453"/>
                </a:lnTo>
                <a:cubicBezTo>
                  <a:pt x="0" y="75281"/>
                  <a:pt x="10794" y="49222"/>
                  <a:pt x="30008" y="30008"/>
                </a:cubicBezTo>
                <a:cubicBezTo>
                  <a:pt x="49222" y="10794"/>
                  <a:pt x="75281" y="0"/>
                  <a:pt x="102453"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6" name="Google Shape;416;p16"/>
          <p:cNvGrpSpPr/>
          <p:nvPr/>
        </p:nvGrpSpPr>
        <p:grpSpPr>
          <a:xfrm>
            <a:off x="6836912" y="2836412"/>
            <a:ext cx="4614175" cy="4614175"/>
            <a:chOff x="0" y="0"/>
            <a:chExt cx="812800" cy="812800"/>
          </a:xfrm>
        </p:grpSpPr>
        <p:sp>
          <p:nvSpPr>
            <p:cNvPr id="417" name="Google Shape;41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C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9" name="Google Shape;419;p16"/>
          <p:cNvGrpSpPr/>
          <p:nvPr/>
        </p:nvGrpSpPr>
        <p:grpSpPr>
          <a:xfrm>
            <a:off x="7072581" y="3072081"/>
            <a:ext cx="4142839" cy="4142839"/>
            <a:chOff x="0" y="0"/>
            <a:chExt cx="812800" cy="812800"/>
          </a:xfrm>
        </p:grpSpPr>
        <p:sp>
          <p:nvSpPr>
            <p:cNvPr id="420" name="Google Shape;42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7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2" name="Google Shape;422;p16"/>
          <p:cNvGrpSpPr/>
          <p:nvPr/>
        </p:nvGrpSpPr>
        <p:grpSpPr>
          <a:xfrm>
            <a:off x="7349137" y="3348637"/>
            <a:ext cx="3589727" cy="3589727"/>
            <a:chOff x="0" y="0"/>
            <a:chExt cx="812800" cy="812800"/>
          </a:xfrm>
        </p:grpSpPr>
        <p:sp>
          <p:nvSpPr>
            <p:cNvPr id="423" name="Google Shape;42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90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5" name="Google Shape;425;p16"/>
          <p:cNvSpPr txBox="1"/>
          <p:nvPr/>
        </p:nvSpPr>
        <p:spPr>
          <a:xfrm>
            <a:off x="6949625" y="4642546"/>
            <a:ext cx="4388750" cy="106671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121" u="none" cap="none" strike="noStrike">
                <a:solidFill>
                  <a:srgbClr val="FEFCF1"/>
                </a:solidFill>
                <a:latin typeface="Archivo Black"/>
                <a:ea typeface="Archivo Black"/>
                <a:cs typeface="Archivo Black"/>
                <a:sym typeface="Archivo Black"/>
              </a:rPr>
              <a:t>SWOT ANALYSIS</a:t>
            </a:r>
            <a:endParaRPr/>
          </a:p>
        </p:txBody>
      </p:sp>
      <p:sp>
        <p:nvSpPr>
          <p:cNvPr id="426" name="Google Shape;426;p16"/>
          <p:cNvSpPr txBox="1"/>
          <p:nvPr/>
        </p:nvSpPr>
        <p:spPr>
          <a:xfrm>
            <a:off x="3688317" y="1715816"/>
            <a:ext cx="2927996"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FFCA04"/>
                </a:solidFill>
                <a:latin typeface="Archivo Black"/>
                <a:ea typeface="Archivo Black"/>
                <a:cs typeface="Archivo Black"/>
                <a:sym typeface="Archivo Black"/>
              </a:rPr>
              <a:t>STRENGTHS</a:t>
            </a:r>
            <a:endParaRPr/>
          </a:p>
        </p:txBody>
      </p:sp>
      <p:sp>
        <p:nvSpPr>
          <p:cNvPr id="427" name="Google Shape;427;p16"/>
          <p:cNvSpPr txBox="1"/>
          <p:nvPr/>
        </p:nvSpPr>
        <p:spPr>
          <a:xfrm>
            <a:off x="3688317" y="5834195"/>
            <a:ext cx="3203584"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D65C55"/>
                </a:solidFill>
                <a:latin typeface="Archivo Black"/>
                <a:ea typeface="Archivo Black"/>
                <a:cs typeface="Archivo Black"/>
                <a:sym typeface="Archivo Black"/>
              </a:rPr>
              <a:t>OPPORTUNITIES</a:t>
            </a:r>
            <a:endParaRPr/>
          </a:p>
        </p:txBody>
      </p:sp>
      <p:grpSp>
        <p:nvGrpSpPr>
          <p:cNvPr id="428" name="Google Shape;428;p16"/>
          <p:cNvGrpSpPr/>
          <p:nvPr/>
        </p:nvGrpSpPr>
        <p:grpSpPr>
          <a:xfrm>
            <a:off x="14442535" y="379761"/>
            <a:ext cx="1559893" cy="1559893"/>
            <a:chOff x="0" y="0"/>
            <a:chExt cx="812800" cy="812800"/>
          </a:xfrm>
        </p:grpSpPr>
        <p:sp>
          <p:nvSpPr>
            <p:cNvPr id="429" name="Google Shape;42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7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16"/>
          <p:cNvGrpSpPr/>
          <p:nvPr/>
        </p:nvGrpSpPr>
        <p:grpSpPr>
          <a:xfrm>
            <a:off x="14505908" y="8003038"/>
            <a:ext cx="1559893" cy="1559893"/>
            <a:chOff x="0" y="0"/>
            <a:chExt cx="812800" cy="812800"/>
          </a:xfrm>
        </p:grpSpPr>
        <p:sp>
          <p:nvSpPr>
            <p:cNvPr id="432" name="Google Shape;43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BE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16"/>
          <p:cNvGrpSpPr/>
          <p:nvPr/>
        </p:nvGrpSpPr>
        <p:grpSpPr>
          <a:xfrm>
            <a:off x="2178153" y="439680"/>
            <a:ext cx="1559893" cy="1559893"/>
            <a:chOff x="0" y="0"/>
            <a:chExt cx="812800" cy="812800"/>
          </a:xfrm>
        </p:grpSpPr>
        <p:sp>
          <p:nvSpPr>
            <p:cNvPr id="435" name="Google Shape;43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B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16"/>
          <p:cNvGrpSpPr/>
          <p:nvPr/>
        </p:nvGrpSpPr>
        <p:grpSpPr>
          <a:xfrm>
            <a:off x="2178153" y="8055394"/>
            <a:ext cx="1559893" cy="1559893"/>
            <a:chOff x="0" y="0"/>
            <a:chExt cx="812800" cy="812800"/>
          </a:xfrm>
        </p:grpSpPr>
        <p:sp>
          <p:nvSpPr>
            <p:cNvPr id="438" name="Google Shape;43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C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0" name="Google Shape;440;p16"/>
          <p:cNvSpPr txBox="1"/>
          <p:nvPr/>
        </p:nvSpPr>
        <p:spPr>
          <a:xfrm>
            <a:off x="11920935" y="1725341"/>
            <a:ext cx="2675547"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EBBA3E"/>
                </a:solidFill>
                <a:latin typeface="Archivo Black"/>
                <a:ea typeface="Archivo Black"/>
                <a:cs typeface="Archivo Black"/>
                <a:sym typeface="Archivo Black"/>
              </a:rPr>
              <a:t>WEAKNESSES</a:t>
            </a:r>
            <a:endParaRPr/>
          </a:p>
        </p:txBody>
      </p:sp>
      <p:sp>
        <p:nvSpPr>
          <p:cNvPr id="441" name="Google Shape;441;p16"/>
          <p:cNvSpPr txBox="1"/>
          <p:nvPr/>
        </p:nvSpPr>
        <p:spPr>
          <a:xfrm>
            <a:off x="12754520" y="5843720"/>
            <a:ext cx="1841962"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D65C55"/>
                </a:solidFill>
                <a:latin typeface="Archivo Black"/>
                <a:ea typeface="Archivo Black"/>
                <a:cs typeface="Archivo Black"/>
                <a:sym typeface="Archivo Black"/>
              </a:rPr>
              <a:t>THREATS</a:t>
            </a:r>
            <a:endParaRPr/>
          </a:p>
        </p:txBody>
      </p:sp>
      <p:sp>
        <p:nvSpPr>
          <p:cNvPr id="442" name="Google Shape;442;p16"/>
          <p:cNvSpPr txBox="1"/>
          <p:nvPr/>
        </p:nvSpPr>
        <p:spPr>
          <a:xfrm>
            <a:off x="3465239" y="2201432"/>
            <a:ext cx="3426662" cy="249174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Open Sans"/>
                <a:ea typeface="Open Sans"/>
                <a:cs typeface="Open Sans"/>
                <a:sym typeface="Open Sans"/>
              </a:rPr>
              <a:t>What are you doing well? </a:t>
            </a:r>
            <a:endParaRPr/>
          </a:p>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Open Sans"/>
                <a:ea typeface="Open Sans"/>
                <a:cs typeface="Open Sans"/>
                <a:sym typeface="Open Sans"/>
              </a:rPr>
              <a:t>What sets you apart? What are your good qualities?</a:t>
            </a:r>
            <a:endParaRPr/>
          </a:p>
          <a:p>
            <a:pPr indent="0" lvl="0" marL="0" marR="0" rtl="0" algn="l">
              <a:lnSpc>
                <a:spcPct val="139958"/>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443" name="Google Shape;443;p16"/>
          <p:cNvSpPr txBox="1"/>
          <p:nvPr/>
        </p:nvSpPr>
        <p:spPr>
          <a:xfrm>
            <a:off x="3579009" y="6300920"/>
            <a:ext cx="3893846" cy="2389505"/>
          </a:xfrm>
          <a:prstGeom prst="rect">
            <a:avLst/>
          </a:prstGeom>
          <a:noFill/>
          <a:ln>
            <a:noFill/>
          </a:ln>
        </p:spPr>
        <p:txBody>
          <a:bodyPr anchorCtr="0" anchor="t" bIns="0" lIns="0" spcFirstLastPara="1" rIns="0" wrap="square" tIns="0">
            <a:spAutoFit/>
          </a:bodyPr>
          <a:lstStyle/>
          <a:p>
            <a:pPr indent="-248284" lvl="1" marL="496571" marR="0" rtl="0" algn="l">
              <a:lnSpc>
                <a:spcPct val="140000"/>
              </a:lnSpc>
              <a:spcBef>
                <a:spcPts val="0"/>
              </a:spcBef>
              <a:spcAft>
                <a:spcPts val="0"/>
              </a:spcAft>
              <a:buClr>
                <a:srgbClr val="FFFFFF"/>
              </a:buClr>
              <a:buSzPts val="2300"/>
              <a:buFont typeface="Arial"/>
              <a:buChar char="•"/>
            </a:pPr>
            <a:r>
              <a:rPr b="0" i="0" lang="en-US" sz="2300" u="none" cap="none" strike="noStrike">
                <a:solidFill>
                  <a:srgbClr val="FFFFFF"/>
                </a:solidFill>
                <a:latin typeface="Open Sans"/>
                <a:ea typeface="Open Sans"/>
                <a:cs typeface="Open Sans"/>
                <a:sym typeface="Open Sans"/>
              </a:rPr>
              <a:t>Where do you need to improve? </a:t>
            </a:r>
            <a:endParaRPr/>
          </a:p>
          <a:p>
            <a:pPr indent="-248284" lvl="1" marL="496571" marR="0" rtl="0" algn="l">
              <a:lnSpc>
                <a:spcPct val="140000"/>
              </a:lnSpc>
              <a:spcBef>
                <a:spcPts val="0"/>
              </a:spcBef>
              <a:spcAft>
                <a:spcPts val="0"/>
              </a:spcAft>
              <a:buClr>
                <a:srgbClr val="FFFFFF"/>
              </a:buClr>
              <a:buSzPts val="2300"/>
              <a:buFont typeface="Arial"/>
              <a:buChar char="•"/>
            </a:pPr>
            <a:r>
              <a:rPr b="0" i="0" lang="en-US" sz="2300" u="none" cap="none" strike="noStrike">
                <a:solidFill>
                  <a:srgbClr val="FFFFFF"/>
                </a:solidFill>
                <a:latin typeface="Open Sans"/>
                <a:ea typeface="Open Sans"/>
                <a:cs typeface="Open Sans"/>
                <a:sym typeface="Open Sans"/>
              </a:rPr>
              <a:t>Are resources adequate? What do others do better than you?</a:t>
            </a:r>
            <a:endParaRPr/>
          </a:p>
          <a:p>
            <a:pPr indent="0" lvl="0" marL="0" marR="0" rtl="0" algn="l">
              <a:lnSpc>
                <a:spcPct val="140000"/>
              </a:lnSpc>
              <a:spcBef>
                <a:spcPts val="0"/>
              </a:spcBef>
              <a:spcAft>
                <a:spcPts val="0"/>
              </a:spcAft>
              <a:buNone/>
            </a:pPr>
            <a:r>
              <a:t/>
            </a:r>
            <a:endParaRPr b="0" i="0" sz="2300" u="none" cap="none" strike="noStrike">
              <a:solidFill>
                <a:srgbClr val="FFFFFF"/>
              </a:solidFill>
              <a:latin typeface="Open Sans"/>
              <a:ea typeface="Open Sans"/>
              <a:cs typeface="Open Sans"/>
              <a:sym typeface="Open Sans"/>
            </a:endParaRPr>
          </a:p>
        </p:txBody>
      </p:sp>
      <p:sp>
        <p:nvSpPr>
          <p:cNvPr id="444" name="Google Shape;444;p16"/>
          <p:cNvSpPr txBox="1"/>
          <p:nvPr/>
        </p:nvSpPr>
        <p:spPr>
          <a:xfrm>
            <a:off x="11264209" y="2210957"/>
            <a:ext cx="3180000" cy="2954700"/>
          </a:xfrm>
          <a:prstGeom prst="rect">
            <a:avLst/>
          </a:prstGeom>
          <a:noFill/>
          <a:ln>
            <a:noFill/>
          </a:ln>
        </p:spPr>
        <p:txBody>
          <a:bodyPr anchorCtr="0" anchor="t" bIns="0" lIns="0" spcFirstLastPara="1" rIns="0" wrap="square" tIns="0">
            <a:spAutoFit/>
          </a:bodyPr>
          <a:lstStyle/>
          <a:p>
            <a:pPr indent="-259079" lvl="1" marL="518160" marR="0" rtl="0" algn="r">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Open Sans"/>
                <a:ea typeface="Open Sans"/>
                <a:cs typeface="Open Sans"/>
                <a:sym typeface="Open Sans"/>
              </a:rPr>
              <a:t>What are your goals? </a:t>
            </a:r>
            <a:endParaRPr/>
          </a:p>
          <a:p>
            <a:pPr indent="-259079" lvl="1" marL="518160" marR="0" rtl="0" algn="r">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Open Sans"/>
                <a:ea typeface="Open Sans"/>
                <a:cs typeface="Open Sans"/>
                <a:sym typeface="Open Sans"/>
              </a:rPr>
              <a:t>Are demands shifting? How can it be improved?</a:t>
            </a:r>
            <a:endParaRPr/>
          </a:p>
          <a:p>
            <a:pPr indent="0" lvl="0" marL="0" marR="0" rtl="0" algn="r">
              <a:lnSpc>
                <a:spcPct val="139958"/>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445" name="Google Shape;445;p16"/>
          <p:cNvSpPr txBox="1"/>
          <p:nvPr/>
        </p:nvSpPr>
        <p:spPr>
          <a:xfrm>
            <a:off x="10859901" y="6310445"/>
            <a:ext cx="3584100" cy="2832300"/>
          </a:xfrm>
          <a:prstGeom prst="rect">
            <a:avLst/>
          </a:prstGeom>
          <a:noFill/>
          <a:ln>
            <a:noFill/>
          </a:ln>
        </p:spPr>
        <p:txBody>
          <a:bodyPr anchorCtr="0" anchor="t" bIns="0" lIns="0" spcFirstLastPara="1" rIns="0" wrap="square" tIns="0">
            <a:spAutoFit/>
          </a:bodyPr>
          <a:lstStyle/>
          <a:p>
            <a:pPr indent="-248284" lvl="1" marL="496571" marR="0" rtl="0" algn="r">
              <a:lnSpc>
                <a:spcPct val="140000"/>
              </a:lnSpc>
              <a:spcBef>
                <a:spcPts val="0"/>
              </a:spcBef>
              <a:spcAft>
                <a:spcPts val="0"/>
              </a:spcAft>
              <a:buClr>
                <a:srgbClr val="FFFFFF"/>
              </a:buClr>
              <a:buSzPts val="2300"/>
              <a:buFont typeface="Arial"/>
              <a:buChar char="•"/>
            </a:pPr>
            <a:r>
              <a:rPr b="0" i="0" lang="en-US" sz="2300" u="none" cap="none" strike="noStrike">
                <a:solidFill>
                  <a:srgbClr val="FFFFFF"/>
                </a:solidFill>
                <a:latin typeface="Open Sans"/>
                <a:ea typeface="Open Sans"/>
                <a:cs typeface="Open Sans"/>
                <a:sym typeface="Open Sans"/>
              </a:rPr>
              <a:t>What are the blockers you're facing? </a:t>
            </a:r>
            <a:endParaRPr/>
          </a:p>
          <a:p>
            <a:pPr indent="-248284" lvl="1" marL="496571" marR="0" rtl="0" algn="r">
              <a:lnSpc>
                <a:spcPct val="140000"/>
              </a:lnSpc>
              <a:spcBef>
                <a:spcPts val="0"/>
              </a:spcBef>
              <a:spcAft>
                <a:spcPts val="0"/>
              </a:spcAft>
              <a:buClr>
                <a:srgbClr val="FFFFFF"/>
              </a:buClr>
              <a:buSzPts val="2300"/>
              <a:buFont typeface="Arial"/>
              <a:buChar char="•"/>
            </a:pPr>
            <a:r>
              <a:rPr b="0" i="0" lang="en-US" sz="2300" u="none" cap="none" strike="noStrike">
                <a:solidFill>
                  <a:srgbClr val="FFFFFF"/>
                </a:solidFill>
                <a:latin typeface="Open Sans"/>
                <a:ea typeface="Open Sans"/>
                <a:cs typeface="Open Sans"/>
                <a:sym typeface="Open Sans"/>
              </a:rPr>
              <a:t>What are factors outside of your control?</a:t>
            </a:r>
            <a:endParaRPr/>
          </a:p>
          <a:p>
            <a:pPr indent="0" lvl="0" marL="0" marR="0" rtl="0" algn="r">
              <a:lnSpc>
                <a:spcPct val="140000"/>
              </a:lnSpc>
              <a:spcBef>
                <a:spcPts val="0"/>
              </a:spcBef>
              <a:spcAft>
                <a:spcPts val="0"/>
              </a:spcAft>
              <a:buNone/>
            </a:pPr>
            <a:r>
              <a:t/>
            </a:r>
            <a:endParaRPr b="0" i="0" sz="2300" u="none" cap="none" strike="noStrike">
              <a:solidFill>
                <a:srgbClr val="FFFFFF"/>
              </a:solidFill>
              <a:latin typeface="Open Sans"/>
              <a:ea typeface="Open Sans"/>
              <a:cs typeface="Open Sans"/>
              <a:sym typeface="Open Sans"/>
            </a:endParaRPr>
          </a:p>
        </p:txBody>
      </p:sp>
      <p:grpSp>
        <p:nvGrpSpPr>
          <p:cNvPr id="446" name="Google Shape;446;p16"/>
          <p:cNvGrpSpPr/>
          <p:nvPr/>
        </p:nvGrpSpPr>
        <p:grpSpPr>
          <a:xfrm>
            <a:off x="14610113" y="547339"/>
            <a:ext cx="1224737" cy="1224737"/>
            <a:chOff x="0" y="0"/>
            <a:chExt cx="812800" cy="812800"/>
          </a:xfrm>
        </p:grpSpPr>
        <p:sp>
          <p:nvSpPr>
            <p:cNvPr id="447" name="Google Shape;44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 name="Google Shape;449;p16"/>
          <p:cNvGrpSpPr/>
          <p:nvPr/>
        </p:nvGrpSpPr>
        <p:grpSpPr>
          <a:xfrm>
            <a:off x="16805292" y="-567383"/>
            <a:ext cx="1227686" cy="1227686"/>
            <a:chOff x="0" y="0"/>
            <a:chExt cx="812800" cy="812800"/>
          </a:xfrm>
        </p:grpSpPr>
        <p:sp>
          <p:nvSpPr>
            <p:cNvPr id="450" name="Google Shape;45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4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2" name="Google Shape;452;p16"/>
          <p:cNvGrpSpPr/>
          <p:nvPr/>
        </p:nvGrpSpPr>
        <p:grpSpPr>
          <a:xfrm>
            <a:off x="14673486" y="8170615"/>
            <a:ext cx="1224737" cy="1224737"/>
            <a:chOff x="0" y="0"/>
            <a:chExt cx="812800" cy="812800"/>
          </a:xfrm>
        </p:grpSpPr>
        <p:sp>
          <p:nvSpPr>
            <p:cNvPr id="453" name="Google Shape;45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90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5" name="Google Shape;455;p16"/>
          <p:cNvGrpSpPr/>
          <p:nvPr/>
        </p:nvGrpSpPr>
        <p:grpSpPr>
          <a:xfrm>
            <a:off x="17419135" y="-736107"/>
            <a:ext cx="2351573" cy="2351573"/>
            <a:chOff x="0" y="0"/>
            <a:chExt cx="812800" cy="812800"/>
          </a:xfrm>
        </p:grpSpPr>
        <p:sp>
          <p:nvSpPr>
            <p:cNvPr id="456" name="Google Shape;45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90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8" name="Google Shape;458;p16"/>
          <p:cNvGrpSpPr/>
          <p:nvPr/>
        </p:nvGrpSpPr>
        <p:grpSpPr>
          <a:xfrm>
            <a:off x="2345731" y="607257"/>
            <a:ext cx="1224737" cy="1224737"/>
            <a:chOff x="0" y="0"/>
            <a:chExt cx="812800" cy="812800"/>
          </a:xfrm>
        </p:grpSpPr>
        <p:sp>
          <p:nvSpPr>
            <p:cNvPr id="459" name="Google Shape;45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16"/>
          <p:cNvGrpSpPr/>
          <p:nvPr/>
        </p:nvGrpSpPr>
        <p:grpSpPr>
          <a:xfrm>
            <a:off x="2345731" y="8222971"/>
            <a:ext cx="1224737" cy="1224737"/>
            <a:chOff x="0" y="0"/>
            <a:chExt cx="812800" cy="812800"/>
          </a:xfrm>
        </p:grpSpPr>
        <p:sp>
          <p:nvSpPr>
            <p:cNvPr id="462" name="Google Shape;46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 name="Google Shape;464;p16"/>
          <p:cNvGrpSpPr/>
          <p:nvPr/>
        </p:nvGrpSpPr>
        <p:grpSpPr>
          <a:xfrm>
            <a:off x="-873018" y="9565827"/>
            <a:ext cx="2412995" cy="2412995"/>
            <a:chOff x="0" y="0"/>
            <a:chExt cx="812800" cy="812800"/>
          </a:xfrm>
        </p:grpSpPr>
        <p:sp>
          <p:nvSpPr>
            <p:cNvPr id="465" name="Google Shape;46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AC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16"/>
          <p:cNvGrpSpPr/>
          <p:nvPr/>
        </p:nvGrpSpPr>
        <p:grpSpPr>
          <a:xfrm>
            <a:off x="-379366" y="8782984"/>
            <a:ext cx="1186656" cy="1186656"/>
            <a:chOff x="0" y="0"/>
            <a:chExt cx="812800" cy="812800"/>
          </a:xfrm>
        </p:grpSpPr>
        <p:sp>
          <p:nvSpPr>
            <p:cNvPr id="468" name="Google Shape;46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72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0" name="Google Shape;470;p16"/>
          <p:cNvSpPr txBox="1"/>
          <p:nvPr/>
        </p:nvSpPr>
        <p:spPr>
          <a:xfrm>
            <a:off x="14761043" y="648126"/>
            <a:ext cx="793118" cy="11334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400" u="none" cap="none" strike="noStrike">
                <a:solidFill>
                  <a:srgbClr val="FEFCF1"/>
                </a:solidFill>
                <a:latin typeface="Archivo Black"/>
                <a:ea typeface="Archivo Black"/>
                <a:cs typeface="Archivo Black"/>
                <a:sym typeface="Archivo Black"/>
              </a:rPr>
              <a:t>W</a:t>
            </a:r>
            <a:endParaRPr/>
          </a:p>
        </p:txBody>
      </p:sp>
      <p:sp>
        <p:nvSpPr>
          <p:cNvPr id="471" name="Google Shape;471;p16"/>
          <p:cNvSpPr txBox="1"/>
          <p:nvPr/>
        </p:nvSpPr>
        <p:spPr>
          <a:xfrm>
            <a:off x="14942867" y="8271402"/>
            <a:ext cx="793118" cy="11334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400" u="none" cap="none" strike="noStrike">
                <a:solidFill>
                  <a:srgbClr val="FEFCF1"/>
                </a:solidFill>
                <a:latin typeface="Archivo Black"/>
                <a:ea typeface="Archivo Black"/>
                <a:cs typeface="Archivo Black"/>
                <a:sym typeface="Archivo Black"/>
              </a:rPr>
              <a:t>T</a:t>
            </a:r>
            <a:endParaRPr/>
          </a:p>
        </p:txBody>
      </p:sp>
      <p:sp>
        <p:nvSpPr>
          <p:cNvPr id="472" name="Google Shape;472;p16"/>
          <p:cNvSpPr txBox="1"/>
          <p:nvPr/>
        </p:nvSpPr>
        <p:spPr>
          <a:xfrm>
            <a:off x="2601554" y="648126"/>
            <a:ext cx="678582" cy="11334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400" u="none" cap="none" strike="noStrike">
                <a:solidFill>
                  <a:srgbClr val="FEFCF1"/>
                </a:solidFill>
                <a:latin typeface="Archivo Black"/>
                <a:ea typeface="Archivo Black"/>
                <a:cs typeface="Archivo Black"/>
                <a:sym typeface="Archivo Black"/>
              </a:rPr>
              <a:t>S</a:t>
            </a:r>
            <a:endParaRPr/>
          </a:p>
        </p:txBody>
      </p:sp>
      <p:sp>
        <p:nvSpPr>
          <p:cNvPr id="473" name="Google Shape;473;p16"/>
          <p:cNvSpPr txBox="1"/>
          <p:nvPr/>
        </p:nvSpPr>
        <p:spPr>
          <a:xfrm>
            <a:off x="2544286" y="8271402"/>
            <a:ext cx="793118" cy="11334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400" u="none" cap="none" strike="noStrike">
                <a:solidFill>
                  <a:srgbClr val="FEFCF1"/>
                </a:solidFill>
                <a:latin typeface="Archivo Black"/>
                <a:ea typeface="Archivo Black"/>
                <a:cs typeface="Archivo Black"/>
                <a:sym typeface="Archivo Black"/>
              </a:rPr>
              <a:t>O</a:t>
            </a:r>
            <a:endParaRPr/>
          </a:p>
        </p:txBody>
      </p:sp>
      <p:pic>
        <p:nvPicPr>
          <p:cNvPr id="474" name="Google Shape;474;p16"/>
          <p:cNvPicPr preferRelativeResize="0"/>
          <p:nvPr/>
        </p:nvPicPr>
        <p:blipFill>
          <a:blip r:embed="rId4">
            <a:alphaModFix/>
          </a:blip>
          <a:stretch>
            <a:fillRect/>
          </a:stretch>
        </p:blipFill>
        <p:spPr>
          <a:xfrm>
            <a:off x="7255314" y="1381998"/>
            <a:ext cx="1350225" cy="1313740"/>
          </a:xfrm>
          <a:prstGeom prst="rect">
            <a:avLst/>
          </a:prstGeom>
          <a:noFill/>
          <a:ln>
            <a:noFill/>
          </a:ln>
        </p:spPr>
      </p:pic>
      <p:pic>
        <p:nvPicPr>
          <p:cNvPr id="475" name="Google Shape;475;p16"/>
          <p:cNvPicPr preferRelativeResize="0"/>
          <p:nvPr/>
        </p:nvPicPr>
        <p:blipFill>
          <a:blip r:embed="rId5">
            <a:alphaModFix/>
          </a:blip>
          <a:stretch>
            <a:fillRect/>
          </a:stretch>
        </p:blipFill>
        <p:spPr>
          <a:xfrm>
            <a:off x="9869075" y="1510725"/>
            <a:ext cx="1092999" cy="1133475"/>
          </a:xfrm>
          <a:prstGeom prst="rect">
            <a:avLst/>
          </a:prstGeom>
          <a:noFill/>
          <a:ln>
            <a:noFill/>
          </a:ln>
        </p:spPr>
      </p:pic>
      <p:pic>
        <p:nvPicPr>
          <p:cNvPr id="476" name="Google Shape;476;p16"/>
          <p:cNvPicPr preferRelativeResize="0"/>
          <p:nvPr/>
        </p:nvPicPr>
        <p:blipFill>
          <a:blip r:embed="rId6">
            <a:alphaModFix/>
          </a:blip>
          <a:stretch>
            <a:fillRect/>
          </a:stretch>
        </p:blipFill>
        <p:spPr>
          <a:xfrm>
            <a:off x="7833096" y="7524702"/>
            <a:ext cx="911525" cy="1306519"/>
          </a:xfrm>
          <a:prstGeom prst="rect">
            <a:avLst/>
          </a:prstGeom>
          <a:noFill/>
          <a:ln>
            <a:noFill/>
          </a:ln>
        </p:spPr>
      </p:pic>
      <p:pic>
        <p:nvPicPr>
          <p:cNvPr id="477" name="Google Shape;477;p16"/>
          <p:cNvPicPr preferRelativeResize="0"/>
          <p:nvPr/>
        </p:nvPicPr>
        <p:blipFill>
          <a:blip r:embed="rId7">
            <a:alphaModFix/>
          </a:blip>
          <a:stretch>
            <a:fillRect/>
          </a:stretch>
        </p:blipFill>
        <p:spPr>
          <a:xfrm>
            <a:off x="9822689" y="7642789"/>
            <a:ext cx="909150" cy="131186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481" name="Shape 481"/>
        <p:cNvGrpSpPr/>
        <p:nvPr/>
      </p:nvGrpSpPr>
      <p:grpSpPr>
        <a:xfrm>
          <a:off x="0" y="0"/>
          <a:ext cx="0" cy="0"/>
          <a:chOff x="0" y="0"/>
          <a:chExt cx="0" cy="0"/>
        </a:xfrm>
      </p:grpSpPr>
      <p:grpSp>
        <p:nvGrpSpPr>
          <p:cNvPr id="482" name="Google Shape;482;p17"/>
          <p:cNvGrpSpPr/>
          <p:nvPr/>
        </p:nvGrpSpPr>
        <p:grpSpPr>
          <a:xfrm>
            <a:off x="494659" y="578402"/>
            <a:ext cx="17298683" cy="8985534"/>
            <a:chOff x="0" y="-38100"/>
            <a:chExt cx="4556032" cy="2366560"/>
          </a:xfrm>
        </p:grpSpPr>
        <p:sp>
          <p:nvSpPr>
            <p:cNvPr id="483" name="Google Shape;483;p17"/>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7"/>
            <p:cNvSpPr txBox="1"/>
            <p:nvPr/>
          </p:nvSpPr>
          <p:spPr>
            <a:xfrm>
              <a:off x="0" y="-38100"/>
              <a:ext cx="4556032" cy="23665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5" name="Google Shape;485;p17"/>
          <p:cNvPicPr preferRelativeResize="0"/>
          <p:nvPr/>
        </p:nvPicPr>
        <p:blipFill>
          <a:blip r:embed="rId3">
            <a:alphaModFix/>
          </a:blip>
          <a:stretch>
            <a:fillRect/>
          </a:stretch>
        </p:blipFill>
        <p:spPr>
          <a:xfrm>
            <a:off x="3102012" y="3235662"/>
            <a:ext cx="6298774" cy="4969507"/>
          </a:xfrm>
          <a:prstGeom prst="rect">
            <a:avLst/>
          </a:prstGeom>
          <a:noFill/>
          <a:ln>
            <a:noFill/>
          </a:ln>
        </p:spPr>
      </p:pic>
      <p:sp>
        <p:nvSpPr>
          <p:cNvPr id="486" name="Google Shape;486;p17"/>
          <p:cNvSpPr/>
          <p:nvPr/>
        </p:nvSpPr>
        <p:spPr>
          <a:xfrm rot="2977784">
            <a:off x="16221843" y="8276152"/>
            <a:ext cx="1046562" cy="1046562"/>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4">
              <a:alphaModFix/>
            </a:blip>
            <a:stretch>
              <a:fillRect b="0" l="0" r="0" t="0"/>
            </a:stretch>
          </a:blipFill>
          <a:ln>
            <a:noFill/>
          </a:ln>
        </p:spPr>
      </p:sp>
      <p:grpSp>
        <p:nvGrpSpPr>
          <p:cNvPr id="487" name="Google Shape;487;p17"/>
          <p:cNvGrpSpPr/>
          <p:nvPr/>
        </p:nvGrpSpPr>
        <p:grpSpPr>
          <a:xfrm rot="-5400000">
            <a:off x="-383781" y="1796602"/>
            <a:ext cx="2196537" cy="2196537"/>
            <a:chOff x="0" y="0"/>
            <a:chExt cx="812800" cy="812800"/>
          </a:xfrm>
        </p:grpSpPr>
        <p:sp>
          <p:nvSpPr>
            <p:cNvPr id="488" name="Google Shape;48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17"/>
          <p:cNvGrpSpPr/>
          <p:nvPr/>
        </p:nvGrpSpPr>
        <p:grpSpPr>
          <a:xfrm rot="-5400000">
            <a:off x="560933" y="1650534"/>
            <a:ext cx="1113725" cy="1113725"/>
            <a:chOff x="0" y="0"/>
            <a:chExt cx="812800" cy="812800"/>
          </a:xfrm>
        </p:grpSpPr>
        <p:sp>
          <p:nvSpPr>
            <p:cNvPr id="491" name="Google Shape;49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17"/>
          <p:cNvGrpSpPr/>
          <p:nvPr/>
        </p:nvGrpSpPr>
        <p:grpSpPr>
          <a:xfrm rot="-5400000">
            <a:off x="-666786" y="-735802"/>
            <a:ext cx="3086100" cy="3086100"/>
            <a:chOff x="0" y="0"/>
            <a:chExt cx="812800" cy="812800"/>
          </a:xfrm>
        </p:grpSpPr>
        <p:sp>
          <p:nvSpPr>
            <p:cNvPr id="494" name="Google Shape;49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17"/>
          <p:cNvGrpSpPr/>
          <p:nvPr/>
        </p:nvGrpSpPr>
        <p:grpSpPr>
          <a:xfrm rot="-5400000">
            <a:off x="1430692" y="1351425"/>
            <a:ext cx="1093397" cy="1093397"/>
            <a:chOff x="0" y="0"/>
            <a:chExt cx="812800" cy="812800"/>
          </a:xfrm>
        </p:grpSpPr>
        <p:sp>
          <p:nvSpPr>
            <p:cNvPr id="497" name="Google Shape;49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17"/>
          <p:cNvGrpSpPr/>
          <p:nvPr/>
        </p:nvGrpSpPr>
        <p:grpSpPr>
          <a:xfrm rot="-5400000">
            <a:off x="1812756" y="-642032"/>
            <a:ext cx="2292566" cy="2292566"/>
            <a:chOff x="0" y="0"/>
            <a:chExt cx="812800" cy="812800"/>
          </a:xfrm>
        </p:grpSpPr>
        <p:sp>
          <p:nvSpPr>
            <p:cNvPr id="500" name="Google Shape;50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17"/>
          <p:cNvGrpSpPr/>
          <p:nvPr/>
        </p:nvGrpSpPr>
        <p:grpSpPr>
          <a:xfrm rot="-5400000">
            <a:off x="2503281" y="2334577"/>
            <a:ext cx="560294" cy="560294"/>
            <a:chOff x="0" y="0"/>
            <a:chExt cx="812800" cy="812800"/>
          </a:xfrm>
        </p:grpSpPr>
        <p:sp>
          <p:nvSpPr>
            <p:cNvPr id="503" name="Google Shape;50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17"/>
          <p:cNvGrpSpPr/>
          <p:nvPr/>
        </p:nvGrpSpPr>
        <p:grpSpPr>
          <a:xfrm rot="-5400000">
            <a:off x="4652021" y="984896"/>
            <a:ext cx="351222" cy="351222"/>
            <a:chOff x="0" y="0"/>
            <a:chExt cx="812800" cy="812800"/>
          </a:xfrm>
        </p:grpSpPr>
        <p:sp>
          <p:nvSpPr>
            <p:cNvPr id="506" name="Google Shape;50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17"/>
          <p:cNvGrpSpPr/>
          <p:nvPr/>
        </p:nvGrpSpPr>
        <p:grpSpPr>
          <a:xfrm rot="-5400000">
            <a:off x="1452723" y="9042737"/>
            <a:ext cx="988622" cy="988622"/>
            <a:chOff x="0" y="0"/>
            <a:chExt cx="812800" cy="812800"/>
          </a:xfrm>
        </p:grpSpPr>
        <p:sp>
          <p:nvSpPr>
            <p:cNvPr id="509" name="Google Shape;50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17"/>
          <p:cNvGrpSpPr/>
          <p:nvPr/>
        </p:nvGrpSpPr>
        <p:grpSpPr>
          <a:xfrm rot="-5400000">
            <a:off x="8965970" y="8539163"/>
            <a:ext cx="520538" cy="520538"/>
            <a:chOff x="0" y="0"/>
            <a:chExt cx="812800" cy="812800"/>
          </a:xfrm>
        </p:grpSpPr>
        <p:sp>
          <p:nvSpPr>
            <p:cNvPr id="512" name="Google Shape;51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17"/>
          <p:cNvGrpSpPr/>
          <p:nvPr/>
        </p:nvGrpSpPr>
        <p:grpSpPr>
          <a:xfrm rot="-5400000">
            <a:off x="11150364" y="9436642"/>
            <a:ext cx="260269" cy="260269"/>
            <a:chOff x="0" y="0"/>
            <a:chExt cx="812800" cy="812800"/>
          </a:xfrm>
        </p:grpSpPr>
        <p:sp>
          <p:nvSpPr>
            <p:cNvPr id="515" name="Google Shape;51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17"/>
          <p:cNvGrpSpPr/>
          <p:nvPr/>
        </p:nvGrpSpPr>
        <p:grpSpPr>
          <a:xfrm rot="-5400000">
            <a:off x="1977391" y="4735182"/>
            <a:ext cx="408318" cy="408318"/>
            <a:chOff x="0" y="0"/>
            <a:chExt cx="812800" cy="812800"/>
          </a:xfrm>
        </p:grpSpPr>
        <p:sp>
          <p:nvSpPr>
            <p:cNvPr id="518" name="Google Shape;51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0" name="Google Shape;520;p17"/>
          <p:cNvGrpSpPr/>
          <p:nvPr/>
        </p:nvGrpSpPr>
        <p:grpSpPr>
          <a:xfrm rot="-5400000">
            <a:off x="2948959" y="2334577"/>
            <a:ext cx="217027" cy="217027"/>
            <a:chOff x="0" y="0"/>
            <a:chExt cx="812800" cy="812800"/>
          </a:xfrm>
        </p:grpSpPr>
        <p:sp>
          <p:nvSpPr>
            <p:cNvPr id="521" name="Google Shape;52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 name="Google Shape;523;p17"/>
          <p:cNvGrpSpPr/>
          <p:nvPr/>
        </p:nvGrpSpPr>
        <p:grpSpPr>
          <a:xfrm rot="-5400000">
            <a:off x="3108233" y="2050289"/>
            <a:ext cx="115506" cy="115506"/>
            <a:chOff x="0" y="0"/>
            <a:chExt cx="812800" cy="812800"/>
          </a:xfrm>
        </p:grpSpPr>
        <p:sp>
          <p:nvSpPr>
            <p:cNvPr id="524" name="Google Shape;52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p17"/>
          <p:cNvGrpSpPr/>
          <p:nvPr/>
        </p:nvGrpSpPr>
        <p:grpSpPr>
          <a:xfrm rot="-5400000">
            <a:off x="3558623" y="-561170"/>
            <a:ext cx="1093397" cy="1093397"/>
            <a:chOff x="0" y="0"/>
            <a:chExt cx="812800" cy="812800"/>
          </a:xfrm>
        </p:grpSpPr>
        <p:sp>
          <p:nvSpPr>
            <p:cNvPr id="527" name="Google Shape;52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 name="Google Shape;529;p17"/>
          <p:cNvGrpSpPr/>
          <p:nvPr/>
        </p:nvGrpSpPr>
        <p:grpSpPr>
          <a:xfrm rot="-5400000">
            <a:off x="-139305" y="3334708"/>
            <a:ext cx="1400475" cy="1400475"/>
            <a:chOff x="0" y="0"/>
            <a:chExt cx="812800" cy="812800"/>
          </a:xfrm>
        </p:grpSpPr>
        <p:sp>
          <p:nvSpPr>
            <p:cNvPr id="530" name="Google Shape;53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2" name="Google Shape;532;p17"/>
          <p:cNvGrpSpPr/>
          <p:nvPr/>
        </p:nvGrpSpPr>
        <p:grpSpPr>
          <a:xfrm rot="-5400000">
            <a:off x="-423477" y="2350298"/>
            <a:ext cx="984410" cy="984410"/>
            <a:chOff x="0" y="0"/>
            <a:chExt cx="812800" cy="812800"/>
          </a:xfrm>
        </p:grpSpPr>
        <p:sp>
          <p:nvSpPr>
            <p:cNvPr id="533" name="Google Shape;53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5" name="Google Shape;535;p17"/>
          <p:cNvSpPr txBox="1"/>
          <p:nvPr/>
        </p:nvSpPr>
        <p:spPr>
          <a:xfrm>
            <a:off x="9878400" y="1258450"/>
            <a:ext cx="78387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63928F"/>
                </a:solidFill>
                <a:latin typeface="Archivo Black"/>
                <a:ea typeface="Archivo Black"/>
                <a:cs typeface="Archivo Black"/>
                <a:sym typeface="Archivo Black"/>
              </a:rPr>
              <a:t>OUR PROJECTS</a:t>
            </a:r>
            <a:endParaRPr/>
          </a:p>
        </p:txBody>
      </p:sp>
      <p:sp>
        <p:nvSpPr>
          <p:cNvPr id="536" name="Google Shape;536;p17"/>
          <p:cNvSpPr txBox="1"/>
          <p:nvPr/>
        </p:nvSpPr>
        <p:spPr>
          <a:xfrm>
            <a:off x="9954592" y="2804403"/>
            <a:ext cx="7304700" cy="546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At our core, we are driven by a passion for innovation and a commitment to excellence in all that we do. Our projects embody our dedication to creating impactful solutions that make a difference in the world. From groundbreaking technological advancements to community-driven initiatives.</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We strive to push the boundaries of what is possible, constantly seeking new ways to address challenges and improve lives. Our diverse portfolio reflects our unwavering determination to tackle complex problems with fresh perspectives and unwavering dedication.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540" name="Shape 540"/>
        <p:cNvGrpSpPr/>
        <p:nvPr/>
      </p:nvGrpSpPr>
      <p:grpSpPr>
        <a:xfrm>
          <a:off x="0" y="0"/>
          <a:ext cx="0" cy="0"/>
          <a:chOff x="0" y="0"/>
          <a:chExt cx="0" cy="0"/>
        </a:xfrm>
      </p:grpSpPr>
      <p:sp>
        <p:nvSpPr>
          <p:cNvPr id="541" name="Google Shape;541;p18"/>
          <p:cNvSpPr/>
          <p:nvPr/>
        </p:nvSpPr>
        <p:spPr>
          <a:xfrm rot="2977784">
            <a:off x="16589741" y="8753499"/>
            <a:ext cx="1046562" cy="1046562"/>
          </a:xfrm>
          <a:custGeom>
            <a:rect b="b" l="l" r="r" t="t"/>
            <a:pathLst>
              <a:path extrusionOk="0" h="1046562" w="1046562">
                <a:moveTo>
                  <a:pt x="0" y="0"/>
                </a:moveTo>
                <a:lnTo>
                  <a:pt x="1046561" y="0"/>
                </a:lnTo>
                <a:lnTo>
                  <a:pt x="1046561" y="1046562"/>
                </a:lnTo>
                <a:lnTo>
                  <a:pt x="0" y="1046562"/>
                </a:lnTo>
                <a:lnTo>
                  <a:pt x="0" y="0"/>
                </a:lnTo>
                <a:close/>
              </a:path>
            </a:pathLst>
          </a:custGeom>
          <a:blipFill rotWithShape="1">
            <a:blip r:embed="rId3">
              <a:alphaModFix/>
            </a:blip>
            <a:stretch>
              <a:fillRect b="0" l="0" r="0" t="0"/>
            </a:stretch>
          </a:blipFill>
          <a:ln>
            <a:noFill/>
          </a:ln>
        </p:spPr>
      </p:sp>
      <p:cxnSp>
        <p:nvCxnSpPr>
          <p:cNvPr id="542" name="Google Shape;542;p18"/>
          <p:cNvCxnSpPr/>
          <p:nvPr/>
        </p:nvCxnSpPr>
        <p:spPr>
          <a:xfrm>
            <a:off x="7497228" y="1893898"/>
            <a:ext cx="2606183" cy="0"/>
          </a:xfrm>
          <a:prstGeom prst="straightConnector1">
            <a:avLst/>
          </a:prstGeom>
          <a:noFill/>
          <a:ln cap="flat" cmpd="sng" w="66675">
            <a:solidFill>
              <a:srgbClr val="8C9092"/>
            </a:solidFill>
            <a:prstDash val="solid"/>
            <a:round/>
            <a:headEnd len="sm" w="sm" type="none"/>
            <a:tailEnd len="sm" w="sm" type="none"/>
          </a:ln>
        </p:spPr>
      </p:cxnSp>
      <p:cxnSp>
        <p:nvCxnSpPr>
          <p:cNvPr id="543" name="Google Shape;543;p18"/>
          <p:cNvCxnSpPr/>
          <p:nvPr/>
        </p:nvCxnSpPr>
        <p:spPr>
          <a:xfrm>
            <a:off x="7497228" y="4035004"/>
            <a:ext cx="2606183" cy="0"/>
          </a:xfrm>
          <a:prstGeom prst="straightConnector1">
            <a:avLst/>
          </a:prstGeom>
          <a:noFill/>
          <a:ln cap="flat" cmpd="sng" w="66675">
            <a:solidFill>
              <a:srgbClr val="8C9092"/>
            </a:solidFill>
            <a:prstDash val="solid"/>
            <a:round/>
            <a:headEnd len="sm" w="sm" type="none"/>
            <a:tailEnd len="sm" w="sm" type="none"/>
          </a:ln>
        </p:spPr>
      </p:cxnSp>
      <p:cxnSp>
        <p:nvCxnSpPr>
          <p:cNvPr id="544" name="Google Shape;544;p18"/>
          <p:cNvCxnSpPr/>
          <p:nvPr/>
        </p:nvCxnSpPr>
        <p:spPr>
          <a:xfrm>
            <a:off x="7497228" y="6240919"/>
            <a:ext cx="2606183" cy="0"/>
          </a:xfrm>
          <a:prstGeom prst="straightConnector1">
            <a:avLst/>
          </a:prstGeom>
          <a:noFill/>
          <a:ln cap="flat" cmpd="sng" w="66675">
            <a:solidFill>
              <a:srgbClr val="8C9092"/>
            </a:solidFill>
            <a:prstDash val="solid"/>
            <a:round/>
            <a:headEnd len="sm" w="sm" type="none"/>
            <a:tailEnd len="sm" w="sm" type="none"/>
          </a:ln>
        </p:spPr>
      </p:cxnSp>
      <p:cxnSp>
        <p:nvCxnSpPr>
          <p:cNvPr id="545" name="Google Shape;545;p18"/>
          <p:cNvCxnSpPr/>
          <p:nvPr/>
        </p:nvCxnSpPr>
        <p:spPr>
          <a:xfrm>
            <a:off x="7497228" y="8378244"/>
            <a:ext cx="2606183" cy="0"/>
          </a:xfrm>
          <a:prstGeom prst="straightConnector1">
            <a:avLst/>
          </a:prstGeom>
          <a:noFill/>
          <a:ln cap="flat" cmpd="sng" w="66675">
            <a:solidFill>
              <a:srgbClr val="8C9092"/>
            </a:solidFill>
            <a:prstDash val="solid"/>
            <a:round/>
            <a:headEnd len="sm" w="sm" type="none"/>
            <a:tailEnd len="sm" w="sm" type="none"/>
          </a:ln>
        </p:spPr>
      </p:cxnSp>
      <p:grpSp>
        <p:nvGrpSpPr>
          <p:cNvPr id="546" name="Google Shape;546;p18"/>
          <p:cNvGrpSpPr/>
          <p:nvPr/>
        </p:nvGrpSpPr>
        <p:grpSpPr>
          <a:xfrm>
            <a:off x="1028700" y="7702"/>
            <a:ext cx="6497104" cy="10006694"/>
            <a:chOff x="0" y="-38100"/>
            <a:chExt cx="641689" cy="988315"/>
          </a:xfrm>
        </p:grpSpPr>
        <p:sp>
          <p:nvSpPr>
            <p:cNvPr id="547" name="Google Shape;547;p18"/>
            <p:cNvSpPr/>
            <p:nvPr/>
          </p:nvSpPr>
          <p:spPr>
            <a:xfrm>
              <a:off x="0" y="0"/>
              <a:ext cx="641689" cy="950215"/>
            </a:xfrm>
            <a:custGeom>
              <a:rect b="b" l="l" r="r" t="t"/>
              <a:pathLst>
                <a:path extrusionOk="0" h="950215" w="641689">
                  <a:moveTo>
                    <a:pt x="160865" y="0"/>
                  </a:moveTo>
                  <a:lnTo>
                    <a:pt x="480824" y="0"/>
                  </a:lnTo>
                  <a:cubicBezTo>
                    <a:pt x="569667" y="0"/>
                    <a:pt x="641689" y="72022"/>
                    <a:pt x="641689" y="160865"/>
                  </a:cubicBezTo>
                  <a:lnTo>
                    <a:pt x="641689" y="789350"/>
                  </a:lnTo>
                  <a:cubicBezTo>
                    <a:pt x="641689" y="878193"/>
                    <a:pt x="569667" y="950215"/>
                    <a:pt x="480824" y="950215"/>
                  </a:cubicBezTo>
                  <a:lnTo>
                    <a:pt x="160865" y="950215"/>
                  </a:lnTo>
                  <a:cubicBezTo>
                    <a:pt x="72022" y="950215"/>
                    <a:pt x="0" y="878193"/>
                    <a:pt x="0" y="789350"/>
                  </a:cubicBezTo>
                  <a:lnTo>
                    <a:pt x="0" y="160865"/>
                  </a:lnTo>
                  <a:cubicBezTo>
                    <a:pt x="0" y="72022"/>
                    <a:pt x="72022" y="0"/>
                    <a:pt x="160865" y="0"/>
                  </a:cubicBezTo>
                  <a:close/>
                </a:path>
              </a:pathLst>
            </a:custGeom>
            <a:solidFill>
              <a:srgbClr val="000000">
                <a:alpha val="0"/>
              </a:srgbClr>
            </a:solidFill>
            <a:ln cap="rnd" cmpd="sng" w="66675">
              <a:solidFill>
                <a:srgbClr val="8C90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8"/>
            <p:cNvSpPr txBox="1"/>
            <p:nvPr/>
          </p:nvSpPr>
          <p:spPr>
            <a:xfrm>
              <a:off x="0" y="-38100"/>
              <a:ext cx="641689" cy="98831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9" name="Google Shape;549;p18"/>
          <p:cNvGrpSpPr/>
          <p:nvPr/>
        </p:nvGrpSpPr>
        <p:grpSpPr>
          <a:xfrm>
            <a:off x="1516080" y="787292"/>
            <a:ext cx="5522344" cy="8505390"/>
            <a:chOff x="0" y="-38100"/>
            <a:chExt cx="641689" cy="988315"/>
          </a:xfrm>
        </p:grpSpPr>
        <p:sp>
          <p:nvSpPr>
            <p:cNvPr id="550" name="Google Shape;550;p18"/>
            <p:cNvSpPr/>
            <p:nvPr/>
          </p:nvSpPr>
          <p:spPr>
            <a:xfrm>
              <a:off x="0" y="0"/>
              <a:ext cx="641689" cy="950215"/>
            </a:xfrm>
            <a:custGeom>
              <a:rect b="b" l="l" r="r" t="t"/>
              <a:pathLst>
                <a:path extrusionOk="0" h="950215" w="641689">
                  <a:moveTo>
                    <a:pt x="160865" y="0"/>
                  </a:moveTo>
                  <a:lnTo>
                    <a:pt x="480824" y="0"/>
                  </a:lnTo>
                  <a:cubicBezTo>
                    <a:pt x="569667" y="0"/>
                    <a:pt x="641689" y="72022"/>
                    <a:pt x="641689" y="160865"/>
                  </a:cubicBezTo>
                  <a:lnTo>
                    <a:pt x="641689" y="789350"/>
                  </a:lnTo>
                  <a:cubicBezTo>
                    <a:pt x="641689" y="878193"/>
                    <a:pt x="569667" y="950215"/>
                    <a:pt x="480824" y="950215"/>
                  </a:cubicBezTo>
                  <a:lnTo>
                    <a:pt x="160865" y="950215"/>
                  </a:lnTo>
                  <a:cubicBezTo>
                    <a:pt x="72022" y="950215"/>
                    <a:pt x="0" y="878193"/>
                    <a:pt x="0" y="789350"/>
                  </a:cubicBezTo>
                  <a:lnTo>
                    <a:pt x="0" y="160865"/>
                  </a:lnTo>
                  <a:cubicBezTo>
                    <a:pt x="0" y="72022"/>
                    <a:pt x="72022" y="0"/>
                    <a:pt x="160865" y="0"/>
                  </a:cubicBezTo>
                  <a:close/>
                </a:path>
              </a:pathLst>
            </a:custGeom>
            <a:solidFill>
              <a:srgbClr val="96A4AB"/>
            </a:solidFill>
            <a:ln cap="rnd" cmpd="sng" w="66675">
              <a:solidFill>
                <a:srgbClr val="8C909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8"/>
            <p:cNvSpPr txBox="1"/>
            <p:nvPr/>
          </p:nvSpPr>
          <p:spPr>
            <a:xfrm>
              <a:off x="0" y="-38100"/>
              <a:ext cx="641689" cy="98831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2" name="Google Shape;552;p18"/>
          <p:cNvGrpSpPr/>
          <p:nvPr/>
        </p:nvGrpSpPr>
        <p:grpSpPr>
          <a:xfrm>
            <a:off x="9778227" y="884039"/>
            <a:ext cx="6597178" cy="1875057"/>
            <a:chOff x="0" y="-38100"/>
            <a:chExt cx="1737528" cy="493842"/>
          </a:xfrm>
        </p:grpSpPr>
        <p:sp>
          <p:nvSpPr>
            <p:cNvPr id="553" name="Google Shape;553;p18"/>
            <p:cNvSpPr/>
            <p:nvPr/>
          </p:nvSpPr>
          <p:spPr>
            <a:xfrm>
              <a:off x="0" y="0"/>
              <a:ext cx="1737528" cy="455742"/>
            </a:xfrm>
            <a:custGeom>
              <a:rect b="b" l="l" r="r" t="t"/>
              <a:pathLst>
                <a:path extrusionOk="0" h="455742" w="1737528">
                  <a:moveTo>
                    <a:pt x="117352" y="0"/>
                  </a:moveTo>
                  <a:lnTo>
                    <a:pt x="1620176" y="0"/>
                  </a:lnTo>
                  <a:cubicBezTo>
                    <a:pt x="1684988" y="0"/>
                    <a:pt x="1737528" y="52540"/>
                    <a:pt x="1737528" y="117352"/>
                  </a:cubicBezTo>
                  <a:lnTo>
                    <a:pt x="1737528" y="338390"/>
                  </a:lnTo>
                  <a:cubicBezTo>
                    <a:pt x="1737528" y="403202"/>
                    <a:pt x="1684988" y="455742"/>
                    <a:pt x="1620176" y="455742"/>
                  </a:cubicBezTo>
                  <a:lnTo>
                    <a:pt x="117352" y="455742"/>
                  </a:lnTo>
                  <a:cubicBezTo>
                    <a:pt x="52540" y="455742"/>
                    <a:pt x="0" y="403202"/>
                    <a:pt x="0" y="338390"/>
                  </a:cubicBezTo>
                  <a:lnTo>
                    <a:pt x="0" y="117352"/>
                  </a:lnTo>
                  <a:cubicBezTo>
                    <a:pt x="0" y="52540"/>
                    <a:pt x="52540" y="0"/>
                    <a:pt x="117352"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8"/>
            <p:cNvSpPr txBox="1"/>
            <p:nvPr/>
          </p:nvSpPr>
          <p:spPr>
            <a:xfrm>
              <a:off x="0" y="-38100"/>
              <a:ext cx="1737528" cy="49384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5" name="Google Shape;555;p18"/>
          <p:cNvGrpSpPr/>
          <p:nvPr/>
        </p:nvGrpSpPr>
        <p:grpSpPr>
          <a:xfrm>
            <a:off x="9698951" y="3055822"/>
            <a:ext cx="6597178" cy="1875057"/>
            <a:chOff x="0" y="-38100"/>
            <a:chExt cx="1737528" cy="493842"/>
          </a:xfrm>
        </p:grpSpPr>
        <p:sp>
          <p:nvSpPr>
            <p:cNvPr id="556" name="Google Shape;556;p18"/>
            <p:cNvSpPr/>
            <p:nvPr/>
          </p:nvSpPr>
          <p:spPr>
            <a:xfrm>
              <a:off x="0" y="0"/>
              <a:ext cx="1737528" cy="455742"/>
            </a:xfrm>
            <a:custGeom>
              <a:rect b="b" l="l" r="r" t="t"/>
              <a:pathLst>
                <a:path extrusionOk="0" h="455742" w="1737528">
                  <a:moveTo>
                    <a:pt x="117352" y="0"/>
                  </a:moveTo>
                  <a:lnTo>
                    <a:pt x="1620176" y="0"/>
                  </a:lnTo>
                  <a:cubicBezTo>
                    <a:pt x="1684988" y="0"/>
                    <a:pt x="1737528" y="52540"/>
                    <a:pt x="1737528" y="117352"/>
                  </a:cubicBezTo>
                  <a:lnTo>
                    <a:pt x="1737528" y="338390"/>
                  </a:lnTo>
                  <a:cubicBezTo>
                    <a:pt x="1737528" y="403202"/>
                    <a:pt x="1684988" y="455742"/>
                    <a:pt x="1620176" y="455742"/>
                  </a:cubicBezTo>
                  <a:lnTo>
                    <a:pt x="117352" y="455742"/>
                  </a:lnTo>
                  <a:cubicBezTo>
                    <a:pt x="52540" y="455742"/>
                    <a:pt x="0" y="403202"/>
                    <a:pt x="0" y="338390"/>
                  </a:cubicBezTo>
                  <a:lnTo>
                    <a:pt x="0" y="117352"/>
                  </a:lnTo>
                  <a:cubicBezTo>
                    <a:pt x="0" y="52540"/>
                    <a:pt x="52540" y="0"/>
                    <a:pt x="117352"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8"/>
            <p:cNvSpPr txBox="1"/>
            <p:nvPr/>
          </p:nvSpPr>
          <p:spPr>
            <a:xfrm>
              <a:off x="0" y="-38100"/>
              <a:ext cx="1737528" cy="49384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8" name="Google Shape;558;p18"/>
          <p:cNvGrpSpPr/>
          <p:nvPr/>
        </p:nvGrpSpPr>
        <p:grpSpPr>
          <a:xfrm>
            <a:off x="9698951" y="5227605"/>
            <a:ext cx="6597178" cy="1875057"/>
            <a:chOff x="0" y="-38100"/>
            <a:chExt cx="1737528" cy="493842"/>
          </a:xfrm>
        </p:grpSpPr>
        <p:sp>
          <p:nvSpPr>
            <p:cNvPr id="559" name="Google Shape;559;p18"/>
            <p:cNvSpPr/>
            <p:nvPr/>
          </p:nvSpPr>
          <p:spPr>
            <a:xfrm>
              <a:off x="0" y="0"/>
              <a:ext cx="1737528" cy="455742"/>
            </a:xfrm>
            <a:custGeom>
              <a:rect b="b" l="l" r="r" t="t"/>
              <a:pathLst>
                <a:path extrusionOk="0" h="455742" w="1737528">
                  <a:moveTo>
                    <a:pt x="117352" y="0"/>
                  </a:moveTo>
                  <a:lnTo>
                    <a:pt x="1620176" y="0"/>
                  </a:lnTo>
                  <a:cubicBezTo>
                    <a:pt x="1684988" y="0"/>
                    <a:pt x="1737528" y="52540"/>
                    <a:pt x="1737528" y="117352"/>
                  </a:cubicBezTo>
                  <a:lnTo>
                    <a:pt x="1737528" y="338390"/>
                  </a:lnTo>
                  <a:cubicBezTo>
                    <a:pt x="1737528" y="403202"/>
                    <a:pt x="1684988" y="455742"/>
                    <a:pt x="1620176" y="455742"/>
                  </a:cubicBezTo>
                  <a:lnTo>
                    <a:pt x="117352" y="455742"/>
                  </a:lnTo>
                  <a:cubicBezTo>
                    <a:pt x="52540" y="455742"/>
                    <a:pt x="0" y="403202"/>
                    <a:pt x="0" y="338390"/>
                  </a:cubicBezTo>
                  <a:lnTo>
                    <a:pt x="0" y="117352"/>
                  </a:lnTo>
                  <a:cubicBezTo>
                    <a:pt x="0" y="52540"/>
                    <a:pt x="52540" y="0"/>
                    <a:pt x="117352"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8"/>
            <p:cNvSpPr txBox="1"/>
            <p:nvPr/>
          </p:nvSpPr>
          <p:spPr>
            <a:xfrm>
              <a:off x="0" y="-38100"/>
              <a:ext cx="1737528" cy="49384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1" name="Google Shape;561;p18"/>
          <p:cNvGrpSpPr/>
          <p:nvPr/>
        </p:nvGrpSpPr>
        <p:grpSpPr>
          <a:xfrm>
            <a:off x="9698951" y="7401723"/>
            <a:ext cx="6597178" cy="1875057"/>
            <a:chOff x="0" y="-38100"/>
            <a:chExt cx="1737528" cy="493842"/>
          </a:xfrm>
        </p:grpSpPr>
        <p:sp>
          <p:nvSpPr>
            <p:cNvPr id="562" name="Google Shape;562;p18"/>
            <p:cNvSpPr/>
            <p:nvPr/>
          </p:nvSpPr>
          <p:spPr>
            <a:xfrm>
              <a:off x="0" y="0"/>
              <a:ext cx="1737528" cy="455742"/>
            </a:xfrm>
            <a:custGeom>
              <a:rect b="b" l="l" r="r" t="t"/>
              <a:pathLst>
                <a:path extrusionOk="0" h="455742" w="1737528">
                  <a:moveTo>
                    <a:pt x="117352" y="0"/>
                  </a:moveTo>
                  <a:lnTo>
                    <a:pt x="1620176" y="0"/>
                  </a:lnTo>
                  <a:cubicBezTo>
                    <a:pt x="1684988" y="0"/>
                    <a:pt x="1737528" y="52540"/>
                    <a:pt x="1737528" y="117352"/>
                  </a:cubicBezTo>
                  <a:lnTo>
                    <a:pt x="1737528" y="338390"/>
                  </a:lnTo>
                  <a:cubicBezTo>
                    <a:pt x="1737528" y="403202"/>
                    <a:pt x="1684988" y="455742"/>
                    <a:pt x="1620176" y="455742"/>
                  </a:cubicBezTo>
                  <a:lnTo>
                    <a:pt x="117352" y="455742"/>
                  </a:lnTo>
                  <a:cubicBezTo>
                    <a:pt x="52540" y="455742"/>
                    <a:pt x="0" y="403202"/>
                    <a:pt x="0" y="338390"/>
                  </a:cubicBezTo>
                  <a:lnTo>
                    <a:pt x="0" y="117352"/>
                  </a:lnTo>
                  <a:cubicBezTo>
                    <a:pt x="0" y="52540"/>
                    <a:pt x="52540" y="0"/>
                    <a:pt x="117352" y="0"/>
                  </a:cubicBezTo>
                  <a:close/>
                </a:path>
              </a:pathLst>
            </a:custGeom>
            <a:solidFill>
              <a:srgbClr val="8C90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8"/>
            <p:cNvSpPr txBox="1"/>
            <p:nvPr/>
          </p:nvSpPr>
          <p:spPr>
            <a:xfrm>
              <a:off x="0" y="-38100"/>
              <a:ext cx="1737528" cy="49384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4" name="Google Shape;564;p18"/>
          <p:cNvSpPr txBox="1"/>
          <p:nvPr/>
        </p:nvSpPr>
        <p:spPr>
          <a:xfrm>
            <a:off x="1143154" y="4226275"/>
            <a:ext cx="6268197" cy="15139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886" u="none" cap="none" strike="noStrike">
                <a:solidFill>
                  <a:srgbClr val="FEFCF1"/>
                </a:solidFill>
                <a:latin typeface="Archivo Black"/>
                <a:ea typeface="Archivo Black"/>
                <a:cs typeface="Archivo Black"/>
                <a:sym typeface="Archivo Black"/>
              </a:rPr>
              <a:t>SWOT ANALYSIS</a:t>
            </a:r>
            <a:endParaRPr/>
          </a:p>
        </p:txBody>
      </p:sp>
      <p:grpSp>
        <p:nvGrpSpPr>
          <p:cNvPr id="565" name="Google Shape;565;p18"/>
          <p:cNvGrpSpPr/>
          <p:nvPr/>
        </p:nvGrpSpPr>
        <p:grpSpPr>
          <a:xfrm>
            <a:off x="7872069" y="1038225"/>
            <a:ext cx="1559893" cy="1559893"/>
            <a:chOff x="0" y="0"/>
            <a:chExt cx="812800" cy="812800"/>
          </a:xfrm>
        </p:grpSpPr>
        <p:sp>
          <p:nvSpPr>
            <p:cNvPr id="566" name="Google Shape;56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8B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8" name="Google Shape;568;p18"/>
          <p:cNvGrpSpPr/>
          <p:nvPr/>
        </p:nvGrpSpPr>
        <p:grpSpPr>
          <a:xfrm>
            <a:off x="8039647" y="1205803"/>
            <a:ext cx="1224737" cy="1224737"/>
            <a:chOff x="0" y="0"/>
            <a:chExt cx="812800" cy="812800"/>
          </a:xfrm>
        </p:grpSpPr>
        <p:sp>
          <p:nvSpPr>
            <p:cNvPr id="569" name="Google Shape;56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1" name="Google Shape;571;p18"/>
          <p:cNvSpPr txBox="1"/>
          <p:nvPr/>
        </p:nvSpPr>
        <p:spPr>
          <a:xfrm>
            <a:off x="8305114" y="1246671"/>
            <a:ext cx="678582" cy="11334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400" u="none" cap="none" strike="noStrike">
                <a:solidFill>
                  <a:srgbClr val="FEFCF1"/>
                </a:solidFill>
                <a:latin typeface="Archivo Black"/>
                <a:ea typeface="Archivo Black"/>
                <a:cs typeface="Archivo Black"/>
                <a:sym typeface="Archivo Black"/>
              </a:rPr>
              <a:t>S</a:t>
            </a:r>
            <a:endParaRPr/>
          </a:p>
        </p:txBody>
      </p:sp>
      <p:grpSp>
        <p:nvGrpSpPr>
          <p:cNvPr id="572" name="Google Shape;572;p18"/>
          <p:cNvGrpSpPr/>
          <p:nvPr/>
        </p:nvGrpSpPr>
        <p:grpSpPr>
          <a:xfrm>
            <a:off x="7872069" y="3221720"/>
            <a:ext cx="1559893" cy="1559893"/>
            <a:chOff x="0" y="0"/>
            <a:chExt cx="812800" cy="812800"/>
          </a:xfrm>
        </p:grpSpPr>
        <p:sp>
          <p:nvSpPr>
            <p:cNvPr id="573" name="Google Shape;57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73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5" name="Google Shape;575;p18"/>
          <p:cNvGrpSpPr/>
          <p:nvPr/>
        </p:nvGrpSpPr>
        <p:grpSpPr>
          <a:xfrm>
            <a:off x="8039647" y="3389298"/>
            <a:ext cx="1224737" cy="1224737"/>
            <a:chOff x="0" y="0"/>
            <a:chExt cx="812800" cy="812800"/>
          </a:xfrm>
        </p:grpSpPr>
        <p:sp>
          <p:nvSpPr>
            <p:cNvPr id="576" name="Google Shape;57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8" name="Google Shape;578;p18"/>
          <p:cNvSpPr txBox="1"/>
          <p:nvPr/>
        </p:nvSpPr>
        <p:spPr>
          <a:xfrm>
            <a:off x="8190577" y="3490085"/>
            <a:ext cx="793118" cy="11334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400" u="none" cap="none" strike="noStrike">
                <a:solidFill>
                  <a:srgbClr val="FEFCF1"/>
                </a:solidFill>
                <a:latin typeface="Archivo Black"/>
                <a:ea typeface="Archivo Black"/>
                <a:cs typeface="Archivo Black"/>
                <a:sym typeface="Archivo Black"/>
              </a:rPr>
              <a:t>W</a:t>
            </a:r>
            <a:endParaRPr/>
          </a:p>
        </p:txBody>
      </p:sp>
      <p:grpSp>
        <p:nvGrpSpPr>
          <p:cNvPr id="579" name="Google Shape;579;p18"/>
          <p:cNvGrpSpPr/>
          <p:nvPr/>
        </p:nvGrpSpPr>
        <p:grpSpPr>
          <a:xfrm>
            <a:off x="7872069" y="5453410"/>
            <a:ext cx="1559893" cy="1559893"/>
            <a:chOff x="0" y="0"/>
            <a:chExt cx="812800" cy="812800"/>
          </a:xfrm>
        </p:grpSpPr>
        <p:sp>
          <p:nvSpPr>
            <p:cNvPr id="580" name="Google Shape;58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C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2" name="Google Shape;582;p18"/>
          <p:cNvGrpSpPr/>
          <p:nvPr/>
        </p:nvGrpSpPr>
        <p:grpSpPr>
          <a:xfrm>
            <a:off x="8039647" y="5620988"/>
            <a:ext cx="1224737" cy="1224737"/>
            <a:chOff x="0" y="0"/>
            <a:chExt cx="812800" cy="812800"/>
          </a:xfrm>
        </p:grpSpPr>
        <p:sp>
          <p:nvSpPr>
            <p:cNvPr id="583" name="Google Shape;58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5" name="Google Shape;585;p18"/>
          <p:cNvSpPr txBox="1"/>
          <p:nvPr/>
        </p:nvSpPr>
        <p:spPr>
          <a:xfrm>
            <a:off x="8255456" y="5669419"/>
            <a:ext cx="793118" cy="11334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400" u="none" cap="none" strike="noStrike">
                <a:solidFill>
                  <a:srgbClr val="FEFCF1"/>
                </a:solidFill>
                <a:latin typeface="Archivo Black"/>
                <a:ea typeface="Archivo Black"/>
                <a:cs typeface="Archivo Black"/>
                <a:sym typeface="Archivo Black"/>
              </a:rPr>
              <a:t>O</a:t>
            </a:r>
            <a:endParaRPr/>
          </a:p>
        </p:txBody>
      </p:sp>
      <p:grpSp>
        <p:nvGrpSpPr>
          <p:cNvPr id="586" name="Google Shape;586;p18"/>
          <p:cNvGrpSpPr/>
          <p:nvPr/>
        </p:nvGrpSpPr>
        <p:grpSpPr>
          <a:xfrm>
            <a:off x="7872069" y="7575278"/>
            <a:ext cx="1559893" cy="1559893"/>
            <a:chOff x="0" y="0"/>
            <a:chExt cx="812800" cy="812800"/>
          </a:xfrm>
        </p:grpSpPr>
        <p:sp>
          <p:nvSpPr>
            <p:cNvPr id="587" name="Google Shape;58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BE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9" name="Google Shape;589;p18"/>
          <p:cNvGrpSpPr/>
          <p:nvPr/>
        </p:nvGrpSpPr>
        <p:grpSpPr>
          <a:xfrm>
            <a:off x="8039647" y="7742855"/>
            <a:ext cx="1224737" cy="1224737"/>
            <a:chOff x="0" y="0"/>
            <a:chExt cx="812800" cy="812800"/>
          </a:xfrm>
        </p:grpSpPr>
        <p:sp>
          <p:nvSpPr>
            <p:cNvPr id="590" name="Google Shape;59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90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2" name="Google Shape;592;p18"/>
          <p:cNvSpPr txBox="1"/>
          <p:nvPr/>
        </p:nvSpPr>
        <p:spPr>
          <a:xfrm>
            <a:off x="8309027" y="7843642"/>
            <a:ext cx="793118" cy="11334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400" u="none" cap="none" strike="noStrike">
                <a:solidFill>
                  <a:srgbClr val="FEFCF1"/>
                </a:solidFill>
                <a:latin typeface="Archivo Black"/>
                <a:ea typeface="Archivo Black"/>
                <a:cs typeface="Archivo Black"/>
                <a:sym typeface="Archivo Black"/>
              </a:rPr>
              <a:t>T</a:t>
            </a:r>
            <a:endParaRPr/>
          </a:p>
        </p:txBody>
      </p:sp>
      <p:sp>
        <p:nvSpPr>
          <p:cNvPr id="593" name="Google Shape;593;p18"/>
          <p:cNvSpPr txBox="1"/>
          <p:nvPr/>
        </p:nvSpPr>
        <p:spPr>
          <a:xfrm>
            <a:off x="10658832" y="632543"/>
            <a:ext cx="2927996"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63928F"/>
                </a:solidFill>
                <a:latin typeface="Archivo Black"/>
                <a:ea typeface="Archivo Black"/>
                <a:cs typeface="Archivo Black"/>
                <a:sym typeface="Archivo Black"/>
              </a:rPr>
              <a:t>STRENGTHS</a:t>
            </a:r>
            <a:endParaRPr/>
          </a:p>
        </p:txBody>
      </p:sp>
      <p:sp>
        <p:nvSpPr>
          <p:cNvPr id="594" name="Google Shape;594;p18"/>
          <p:cNvSpPr txBox="1"/>
          <p:nvPr/>
        </p:nvSpPr>
        <p:spPr>
          <a:xfrm>
            <a:off x="10658832" y="4996210"/>
            <a:ext cx="3203584"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EBBA3E"/>
                </a:solidFill>
                <a:latin typeface="Archivo Black"/>
                <a:ea typeface="Archivo Black"/>
                <a:cs typeface="Archivo Black"/>
                <a:sym typeface="Archivo Black"/>
              </a:rPr>
              <a:t>OPPORTUNITIES</a:t>
            </a:r>
            <a:endParaRPr/>
          </a:p>
        </p:txBody>
      </p:sp>
      <p:sp>
        <p:nvSpPr>
          <p:cNvPr id="595" name="Google Shape;595;p18"/>
          <p:cNvSpPr txBox="1"/>
          <p:nvPr/>
        </p:nvSpPr>
        <p:spPr>
          <a:xfrm>
            <a:off x="10658832" y="2818652"/>
            <a:ext cx="2675547"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D65C55"/>
                </a:solidFill>
                <a:latin typeface="Archivo Black"/>
                <a:ea typeface="Archivo Black"/>
                <a:cs typeface="Archivo Black"/>
                <a:sym typeface="Archivo Black"/>
              </a:rPr>
              <a:t>WEAKNESSES</a:t>
            </a:r>
            <a:endParaRPr/>
          </a:p>
        </p:txBody>
      </p:sp>
      <p:sp>
        <p:nvSpPr>
          <p:cNvPr id="596" name="Google Shape;596;p18"/>
          <p:cNvSpPr txBox="1"/>
          <p:nvPr/>
        </p:nvSpPr>
        <p:spPr>
          <a:xfrm>
            <a:off x="10658832" y="7174583"/>
            <a:ext cx="1841962"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700" u="none" cap="none" strike="noStrike">
                <a:solidFill>
                  <a:srgbClr val="8C9092"/>
                </a:solidFill>
                <a:latin typeface="Archivo Black"/>
                <a:ea typeface="Archivo Black"/>
                <a:cs typeface="Archivo Black"/>
                <a:sym typeface="Archivo Black"/>
              </a:rPr>
              <a:t>THREATS</a:t>
            </a:r>
            <a:endParaRPr/>
          </a:p>
        </p:txBody>
      </p:sp>
      <p:sp>
        <p:nvSpPr>
          <p:cNvPr id="597" name="Google Shape;597;p18"/>
          <p:cNvSpPr txBox="1"/>
          <p:nvPr/>
        </p:nvSpPr>
        <p:spPr>
          <a:xfrm>
            <a:off x="10103411" y="1232618"/>
            <a:ext cx="5746033" cy="165354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Open Sans"/>
                <a:ea typeface="Open Sans"/>
                <a:cs typeface="Open Sans"/>
                <a:sym typeface="Open Sans"/>
              </a:rPr>
              <a:t>What are you doing well? </a:t>
            </a:r>
            <a:endParaRPr/>
          </a:p>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Open Sans"/>
                <a:ea typeface="Open Sans"/>
                <a:cs typeface="Open Sans"/>
                <a:sym typeface="Open Sans"/>
              </a:rPr>
              <a:t>What sets you apart? What are your good qualities?</a:t>
            </a:r>
            <a:endParaRPr/>
          </a:p>
          <a:p>
            <a:pPr indent="0" lvl="0" marL="0" marR="0" rtl="0" algn="l">
              <a:lnSpc>
                <a:spcPct val="139958"/>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598" name="Google Shape;598;p18"/>
          <p:cNvSpPr txBox="1"/>
          <p:nvPr/>
        </p:nvSpPr>
        <p:spPr>
          <a:xfrm>
            <a:off x="10103411" y="5594703"/>
            <a:ext cx="5788258" cy="1589405"/>
          </a:xfrm>
          <a:prstGeom prst="rect">
            <a:avLst/>
          </a:prstGeom>
          <a:noFill/>
          <a:ln>
            <a:noFill/>
          </a:ln>
        </p:spPr>
        <p:txBody>
          <a:bodyPr anchorCtr="0" anchor="t" bIns="0" lIns="0" spcFirstLastPara="1" rIns="0" wrap="square" tIns="0">
            <a:spAutoFit/>
          </a:bodyPr>
          <a:lstStyle/>
          <a:p>
            <a:pPr indent="-248284" lvl="1" marL="496571" marR="0" rtl="0" algn="l">
              <a:lnSpc>
                <a:spcPct val="140000"/>
              </a:lnSpc>
              <a:spcBef>
                <a:spcPts val="0"/>
              </a:spcBef>
              <a:spcAft>
                <a:spcPts val="0"/>
              </a:spcAft>
              <a:buClr>
                <a:srgbClr val="FFFFFF"/>
              </a:buClr>
              <a:buSzPts val="2300"/>
              <a:buFont typeface="Arial"/>
              <a:buChar char="•"/>
            </a:pPr>
            <a:r>
              <a:rPr b="0" i="0" lang="en-US" sz="2300" u="none" cap="none" strike="noStrike">
                <a:solidFill>
                  <a:srgbClr val="FFFFFF"/>
                </a:solidFill>
                <a:latin typeface="Open Sans"/>
                <a:ea typeface="Open Sans"/>
                <a:cs typeface="Open Sans"/>
                <a:sym typeface="Open Sans"/>
              </a:rPr>
              <a:t>Where do you need to improve? </a:t>
            </a:r>
            <a:endParaRPr/>
          </a:p>
          <a:p>
            <a:pPr indent="-248284" lvl="1" marL="496571" marR="0" rtl="0" algn="l">
              <a:lnSpc>
                <a:spcPct val="140000"/>
              </a:lnSpc>
              <a:spcBef>
                <a:spcPts val="0"/>
              </a:spcBef>
              <a:spcAft>
                <a:spcPts val="0"/>
              </a:spcAft>
              <a:buClr>
                <a:srgbClr val="FFFFFF"/>
              </a:buClr>
              <a:buSzPts val="2300"/>
              <a:buFont typeface="Arial"/>
              <a:buChar char="•"/>
            </a:pPr>
            <a:r>
              <a:rPr b="0" i="0" lang="en-US" sz="2300" u="none" cap="none" strike="noStrike">
                <a:solidFill>
                  <a:srgbClr val="FFFFFF"/>
                </a:solidFill>
                <a:latin typeface="Open Sans"/>
                <a:ea typeface="Open Sans"/>
                <a:cs typeface="Open Sans"/>
                <a:sym typeface="Open Sans"/>
              </a:rPr>
              <a:t>Are resources adequate? What do others do better than you?</a:t>
            </a:r>
            <a:endParaRPr/>
          </a:p>
          <a:p>
            <a:pPr indent="0" lvl="0" marL="0" marR="0" rtl="0" algn="l">
              <a:lnSpc>
                <a:spcPct val="140000"/>
              </a:lnSpc>
              <a:spcBef>
                <a:spcPts val="0"/>
              </a:spcBef>
              <a:spcAft>
                <a:spcPts val="0"/>
              </a:spcAft>
              <a:buNone/>
            </a:pPr>
            <a:r>
              <a:t/>
            </a:r>
            <a:endParaRPr b="0" i="0" sz="2300" u="none" cap="none" strike="noStrike">
              <a:solidFill>
                <a:srgbClr val="FFFFFF"/>
              </a:solidFill>
              <a:latin typeface="Open Sans"/>
              <a:ea typeface="Open Sans"/>
              <a:cs typeface="Open Sans"/>
              <a:sym typeface="Open Sans"/>
            </a:endParaRPr>
          </a:p>
        </p:txBody>
      </p:sp>
      <p:sp>
        <p:nvSpPr>
          <p:cNvPr id="599" name="Google Shape;599;p18"/>
          <p:cNvSpPr txBox="1"/>
          <p:nvPr/>
        </p:nvSpPr>
        <p:spPr>
          <a:xfrm>
            <a:off x="10103411" y="3399677"/>
            <a:ext cx="5509934" cy="165354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Open Sans"/>
                <a:ea typeface="Open Sans"/>
                <a:cs typeface="Open Sans"/>
                <a:sym typeface="Open Sans"/>
              </a:rPr>
              <a:t>What are your goals? </a:t>
            </a:r>
            <a:endParaRPr/>
          </a:p>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Open Sans"/>
                <a:ea typeface="Open Sans"/>
                <a:cs typeface="Open Sans"/>
                <a:sym typeface="Open Sans"/>
              </a:rPr>
              <a:t>Are demands shifting? How can it be improved?</a:t>
            </a:r>
            <a:endParaRPr/>
          </a:p>
          <a:p>
            <a:pPr indent="0" lvl="0" marL="0" marR="0" rtl="0" algn="l">
              <a:lnSpc>
                <a:spcPct val="139958"/>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600" name="Google Shape;600;p18"/>
          <p:cNvSpPr txBox="1"/>
          <p:nvPr/>
        </p:nvSpPr>
        <p:spPr>
          <a:xfrm>
            <a:off x="10103411" y="7784342"/>
            <a:ext cx="5788258" cy="1589405"/>
          </a:xfrm>
          <a:prstGeom prst="rect">
            <a:avLst/>
          </a:prstGeom>
          <a:noFill/>
          <a:ln>
            <a:noFill/>
          </a:ln>
        </p:spPr>
        <p:txBody>
          <a:bodyPr anchorCtr="0" anchor="t" bIns="0" lIns="0" spcFirstLastPara="1" rIns="0" wrap="square" tIns="0">
            <a:spAutoFit/>
          </a:bodyPr>
          <a:lstStyle/>
          <a:p>
            <a:pPr indent="-248284" lvl="1" marL="496571" marR="0" rtl="0" algn="l">
              <a:lnSpc>
                <a:spcPct val="140000"/>
              </a:lnSpc>
              <a:spcBef>
                <a:spcPts val="0"/>
              </a:spcBef>
              <a:spcAft>
                <a:spcPts val="0"/>
              </a:spcAft>
              <a:buClr>
                <a:srgbClr val="FFFFFF"/>
              </a:buClr>
              <a:buSzPts val="2300"/>
              <a:buFont typeface="Arial"/>
              <a:buChar char="•"/>
            </a:pPr>
            <a:r>
              <a:rPr b="0" i="0" lang="en-US" sz="2300" u="none" cap="none" strike="noStrike">
                <a:solidFill>
                  <a:srgbClr val="FFFFFF"/>
                </a:solidFill>
                <a:latin typeface="Open Sans"/>
                <a:ea typeface="Open Sans"/>
                <a:cs typeface="Open Sans"/>
                <a:sym typeface="Open Sans"/>
              </a:rPr>
              <a:t>What are the blockers you're facing? </a:t>
            </a:r>
            <a:endParaRPr/>
          </a:p>
          <a:p>
            <a:pPr indent="-248284" lvl="1" marL="496571" marR="0" rtl="0" algn="l">
              <a:lnSpc>
                <a:spcPct val="140000"/>
              </a:lnSpc>
              <a:spcBef>
                <a:spcPts val="0"/>
              </a:spcBef>
              <a:spcAft>
                <a:spcPts val="0"/>
              </a:spcAft>
              <a:buClr>
                <a:srgbClr val="FFFFFF"/>
              </a:buClr>
              <a:buSzPts val="2300"/>
              <a:buFont typeface="Arial"/>
              <a:buChar char="•"/>
            </a:pPr>
            <a:r>
              <a:rPr b="0" i="0" lang="en-US" sz="2300" u="none" cap="none" strike="noStrike">
                <a:solidFill>
                  <a:srgbClr val="FFFFFF"/>
                </a:solidFill>
                <a:latin typeface="Open Sans"/>
                <a:ea typeface="Open Sans"/>
                <a:cs typeface="Open Sans"/>
                <a:sym typeface="Open Sans"/>
              </a:rPr>
              <a:t>What are factors outside of your control?</a:t>
            </a:r>
            <a:endParaRPr/>
          </a:p>
          <a:p>
            <a:pPr indent="0" lvl="0" marL="0" marR="0" rtl="0" algn="l">
              <a:lnSpc>
                <a:spcPct val="140000"/>
              </a:lnSpc>
              <a:spcBef>
                <a:spcPts val="0"/>
              </a:spcBef>
              <a:spcAft>
                <a:spcPts val="0"/>
              </a:spcAft>
              <a:buNone/>
            </a:pPr>
            <a:r>
              <a:t/>
            </a:r>
            <a:endParaRPr b="0" i="0" sz="2300" u="none" cap="none" strike="noStrike">
              <a:solidFill>
                <a:srgbClr val="FFFFFF"/>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1"/>
        </a:solidFill>
      </p:bgPr>
    </p:bg>
    <p:spTree>
      <p:nvGrpSpPr>
        <p:cNvPr id="604" name="Shape 604"/>
        <p:cNvGrpSpPr/>
        <p:nvPr/>
      </p:nvGrpSpPr>
      <p:grpSpPr>
        <a:xfrm>
          <a:off x="0" y="0"/>
          <a:ext cx="0" cy="0"/>
          <a:chOff x="0" y="0"/>
          <a:chExt cx="0" cy="0"/>
        </a:xfrm>
      </p:grpSpPr>
      <p:grpSp>
        <p:nvGrpSpPr>
          <p:cNvPr id="605" name="Google Shape;605;p19"/>
          <p:cNvGrpSpPr/>
          <p:nvPr/>
        </p:nvGrpSpPr>
        <p:grpSpPr>
          <a:xfrm>
            <a:off x="494659" y="578401"/>
            <a:ext cx="17298798" cy="8985592"/>
            <a:chOff x="0" y="-38100"/>
            <a:chExt cx="4556032" cy="2366560"/>
          </a:xfrm>
        </p:grpSpPr>
        <p:sp>
          <p:nvSpPr>
            <p:cNvPr id="606" name="Google Shape;606;p19"/>
            <p:cNvSpPr/>
            <p:nvPr/>
          </p:nvSpPr>
          <p:spPr>
            <a:xfrm>
              <a:off x="0" y="0"/>
              <a:ext cx="4556032" cy="2328460"/>
            </a:xfrm>
            <a:custGeom>
              <a:rect b="b" l="l" r="r" t="t"/>
              <a:pathLst>
                <a:path extrusionOk="0" h="2328460" w="4556032">
                  <a:moveTo>
                    <a:pt x="22825" y="0"/>
                  </a:moveTo>
                  <a:lnTo>
                    <a:pt x="4533207" y="0"/>
                  </a:lnTo>
                  <a:cubicBezTo>
                    <a:pt x="4545812" y="0"/>
                    <a:pt x="4556032" y="10219"/>
                    <a:pt x="4556032" y="22825"/>
                  </a:cubicBezTo>
                  <a:lnTo>
                    <a:pt x="4556032" y="2305636"/>
                  </a:lnTo>
                  <a:cubicBezTo>
                    <a:pt x="4556032" y="2318241"/>
                    <a:pt x="4545812" y="2328460"/>
                    <a:pt x="4533207" y="2328460"/>
                  </a:cubicBezTo>
                  <a:lnTo>
                    <a:pt x="22825" y="2328460"/>
                  </a:lnTo>
                  <a:cubicBezTo>
                    <a:pt x="10219" y="2328460"/>
                    <a:pt x="0" y="2318241"/>
                    <a:pt x="0" y="2305636"/>
                  </a:cubicBezTo>
                  <a:lnTo>
                    <a:pt x="0" y="22825"/>
                  </a:lnTo>
                  <a:cubicBezTo>
                    <a:pt x="0" y="10219"/>
                    <a:pt x="10219" y="0"/>
                    <a:pt x="22825" y="0"/>
                  </a:cubicBezTo>
                  <a:close/>
                </a:path>
              </a:pathLst>
            </a:custGeom>
            <a:solidFill>
              <a:srgbClr val="000000">
                <a:alpha val="0"/>
              </a:srgbClr>
            </a:solidFill>
            <a:ln cap="rnd" cmpd="sng" w="47625">
              <a:solidFill>
                <a:srgbClr val="3D72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9"/>
            <p:cNvSpPr txBox="1"/>
            <p:nvPr/>
          </p:nvSpPr>
          <p:spPr>
            <a:xfrm>
              <a:off x="0" y="-38100"/>
              <a:ext cx="4556032" cy="23665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8" name="Google Shape;608;p19"/>
          <p:cNvSpPr txBox="1"/>
          <p:nvPr/>
        </p:nvSpPr>
        <p:spPr>
          <a:xfrm>
            <a:off x="1260176" y="1271025"/>
            <a:ext cx="91494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63928F"/>
                </a:solidFill>
                <a:latin typeface="Archivo Black"/>
                <a:ea typeface="Archivo Black"/>
                <a:cs typeface="Archivo Black"/>
                <a:sym typeface="Archivo Black"/>
              </a:rPr>
              <a:t>WHAT WE OFFER</a:t>
            </a:r>
            <a:endParaRPr/>
          </a:p>
        </p:txBody>
      </p:sp>
      <p:sp>
        <p:nvSpPr>
          <p:cNvPr id="609" name="Google Shape;609;p19"/>
          <p:cNvSpPr txBox="1"/>
          <p:nvPr/>
        </p:nvSpPr>
        <p:spPr>
          <a:xfrm>
            <a:off x="3790170" y="3467616"/>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D65C55"/>
                </a:solidFill>
                <a:latin typeface="Archivo Black"/>
                <a:ea typeface="Archivo Black"/>
                <a:cs typeface="Archivo Black"/>
                <a:sym typeface="Archivo Black"/>
              </a:rPr>
              <a:t>SERVICE ONE</a:t>
            </a:r>
            <a:endParaRPr/>
          </a:p>
        </p:txBody>
      </p:sp>
      <p:sp>
        <p:nvSpPr>
          <p:cNvPr id="610" name="Google Shape;610;p19"/>
          <p:cNvSpPr txBox="1"/>
          <p:nvPr/>
        </p:nvSpPr>
        <p:spPr>
          <a:xfrm>
            <a:off x="11307805" y="3467616"/>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D65C55"/>
                </a:solidFill>
                <a:latin typeface="Archivo Black"/>
                <a:ea typeface="Archivo Black"/>
                <a:cs typeface="Archivo Black"/>
                <a:sym typeface="Archivo Black"/>
              </a:rPr>
              <a:t>SERVICE TWO</a:t>
            </a:r>
            <a:endParaRPr/>
          </a:p>
        </p:txBody>
      </p:sp>
      <p:sp>
        <p:nvSpPr>
          <p:cNvPr id="611" name="Google Shape;611;p19"/>
          <p:cNvSpPr txBox="1"/>
          <p:nvPr/>
        </p:nvSpPr>
        <p:spPr>
          <a:xfrm>
            <a:off x="3790170" y="7001244"/>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D65C55"/>
                </a:solidFill>
                <a:latin typeface="Archivo Black"/>
                <a:ea typeface="Archivo Black"/>
                <a:cs typeface="Archivo Black"/>
                <a:sym typeface="Archivo Black"/>
              </a:rPr>
              <a:t>SERVICE THREE</a:t>
            </a:r>
            <a:endParaRPr/>
          </a:p>
        </p:txBody>
      </p:sp>
      <p:sp>
        <p:nvSpPr>
          <p:cNvPr id="612" name="Google Shape;612;p19"/>
          <p:cNvSpPr txBox="1"/>
          <p:nvPr/>
        </p:nvSpPr>
        <p:spPr>
          <a:xfrm>
            <a:off x="11307805" y="7001244"/>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D65C55"/>
                </a:solidFill>
                <a:latin typeface="Archivo Black"/>
                <a:ea typeface="Archivo Black"/>
                <a:cs typeface="Archivo Black"/>
                <a:sym typeface="Archivo Black"/>
              </a:rPr>
              <a:t>SERVICE FOUR</a:t>
            </a:r>
            <a:endParaRPr/>
          </a:p>
        </p:txBody>
      </p:sp>
      <p:sp>
        <p:nvSpPr>
          <p:cNvPr id="613" name="Google Shape;613;p19"/>
          <p:cNvSpPr txBox="1"/>
          <p:nvPr/>
        </p:nvSpPr>
        <p:spPr>
          <a:xfrm>
            <a:off x="3790170" y="3926721"/>
            <a:ext cx="387075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614" name="Google Shape;614;p19"/>
          <p:cNvSpPr txBox="1"/>
          <p:nvPr/>
        </p:nvSpPr>
        <p:spPr>
          <a:xfrm>
            <a:off x="11403034" y="4168153"/>
            <a:ext cx="3290710"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615" name="Google Shape;615;p19"/>
          <p:cNvSpPr txBox="1"/>
          <p:nvPr/>
        </p:nvSpPr>
        <p:spPr>
          <a:xfrm>
            <a:off x="3790170" y="7460349"/>
            <a:ext cx="342615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616" name="Google Shape;616;p19"/>
          <p:cNvSpPr txBox="1"/>
          <p:nvPr/>
        </p:nvSpPr>
        <p:spPr>
          <a:xfrm>
            <a:off x="11307805" y="7573744"/>
            <a:ext cx="3290710"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grpSp>
        <p:nvGrpSpPr>
          <p:cNvPr id="617" name="Google Shape;617;p19"/>
          <p:cNvGrpSpPr/>
          <p:nvPr/>
        </p:nvGrpSpPr>
        <p:grpSpPr>
          <a:xfrm>
            <a:off x="14280389" y="-484313"/>
            <a:ext cx="2196537" cy="2196537"/>
            <a:chOff x="0" y="0"/>
            <a:chExt cx="812800" cy="812800"/>
          </a:xfrm>
        </p:grpSpPr>
        <p:sp>
          <p:nvSpPr>
            <p:cNvPr id="618" name="Google Shape;61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19"/>
          <p:cNvGrpSpPr/>
          <p:nvPr/>
        </p:nvGrpSpPr>
        <p:grpSpPr>
          <a:xfrm>
            <a:off x="15509269" y="460400"/>
            <a:ext cx="1113725" cy="1113725"/>
            <a:chOff x="0" y="0"/>
            <a:chExt cx="812800" cy="812800"/>
          </a:xfrm>
        </p:grpSpPr>
        <p:sp>
          <p:nvSpPr>
            <p:cNvPr id="621" name="Google Shape;62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3" name="Google Shape;623;p19"/>
          <p:cNvGrpSpPr/>
          <p:nvPr/>
        </p:nvGrpSpPr>
        <p:grpSpPr>
          <a:xfrm>
            <a:off x="15923231" y="-767318"/>
            <a:ext cx="3086100" cy="3086100"/>
            <a:chOff x="0" y="0"/>
            <a:chExt cx="812800" cy="812800"/>
          </a:xfrm>
        </p:grpSpPr>
        <p:sp>
          <p:nvSpPr>
            <p:cNvPr id="624" name="Google Shape;62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6" name="Google Shape;626;p19"/>
          <p:cNvGrpSpPr/>
          <p:nvPr/>
        </p:nvGrpSpPr>
        <p:grpSpPr>
          <a:xfrm>
            <a:off x="15828707" y="1330160"/>
            <a:ext cx="1093397" cy="1093397"/>
            <a:chOff x="0" y="0"/>
            <a:chExt cx="812800" cy="812800"/>
          </a:xfrm>
        </p:grpSpPr>
        <p:sp>
          <p:nvSpPr>
            <p:cNvPr id="627" name="Google Shape;62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9" name="Google Shape;629;p19"/>
          <p:cNvGrpSpPr/>
          <p:nvPr/>
        </p:nvGrpSpPr>
        <p:grpSpPr>
          <a:xfrm>
            <a:off x="16622994" y="1712224"/>
            <a:ext cx="2292566" cy="2292566"/>
            <a:chOff x="0" y="0"/>
            <a:chExt cx="812800" cy="812800"/>
          </a:xfrm>
        </p:grpSpPr>
        <p:sp>
          <p:nvSpPr>
            <p:cNvPr id="630" name="Google Shape;63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2" name="Google Shape;632;p19"/>
          <p:cNvGrpSpPr/>
          <p:nvPr/>
        </p:nvGrpSpPr>
        <p:grpSpPr>
          <a:xfrm>
            <a:off x="15378658" y="2402749"/>
            <a:ext cx="560294" cy="560294"/>
            <a:chOff x="0" y="0"/>
            <a:chExt cx="812800" cy="812800"/>
          </a:xfrm>
        </p:grpSpPr>
        <p:sp>
          <p:nvSpPr>
            <p:cNvPr id="633" name="Google Shape;63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5" name="Google Shape;635;p19"/>
          <p:cNvGrpSpPr/>
          <p:nvPr/>
        </p:nvGrpSpPr>
        <p:grpSpPr>
          <a:xfrm>
            <a:off x="16937411" y="4551489"/>
            <a:ext cx="351222" cy="351222"/>
            <a:chOff x="0" y="0"/>
            <a:chExt cx="812800" cy="812800"/>
          </a:xfrm>
        </p:grpSpPr>
        <p:sp>
          <p:nvSpPr>
            <p:cNvPr id="636" name="Google Shape;63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A4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8" name="Google Shape;638;p19"/>
          <p:cNvGrpSpPr/>
          <p:nvPr/>
        </p:nvGrpSpPr>
        <p:grpSpPr>
          <a:xfrm>
            <a:off x="319048" y="2611822"/>
            <a:ext cx="351222" cy="351222"/>
            <a:chOff x="0" y="0"/>
            <a:chExt cx="812800" cy="812800"/>
          </a:xfrm>
        </p:grpSpPr>
        <p:sp>
          <p:nvSpPr>
            <p:cNvPr id="639" name="Google Shape;63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4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1" name="Google Shape;641;p19"/>
          <p:cNvGrpSpPr/>
          <p:nvPr/>
        </p:nvGrpSpPr>
        <p:grpSpPr>
          <a:xfrm>
            <a:off x="13130028" y="1876859"/>
            <a:ext cx="408318" cy="408318"/>
            <a:chOff x="0" y="0"/>
            <a:chExt cx="812800" cy="812800"/>
          </a:xfrm>
        </p:grpSpPr>
        <p:sp>
          <p:nvSpPr>
            <p:cNvPr id="642" name="Google Shape;64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4" name="Google Shape;644;p19"/>
          <p:cNvGrpSpPr/>
          <p:nvPr/>
        </p:nvGrpSpPr>
        <p:grpSpPr>
          <a:xfrm>
            <a:off x="2153980" y="10014396"/>
            <a:ext cx="662906" cy="662906"/>
            <a:chOff x="0" y="0"/>
            <a:chExt cx="812800" cy="812800"/>
          </a:xfrm>
        </p:grpSpPr>
        <p:sp>
          <p:nvSpPr>
            <p:cNvPr id="645" name="Google Shape;64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7" name="Google Shape;647;p19"/>
          <p:cNvGrpSpPr/>
          <p:nvPr/>
        </p:nvGrpSpPr>
        <p:grpSpPr>
          <a:xfrm>
            <a:off x="15721925" y="2848427"/>
            <a:ext cx="217027" cy="217027"/>
            <a:chOff x="0" y="0"/>
            <a:chExt cx="812800" cy="812800"/>
          </a:xfrm>
        </p:grpSpPr>
        <p:sp>
          <p:nvSpPr>
            <p:cNvPr id="648" name="Google Shape;64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0" name="Google Shape;650;p19"/>
          <p:cNvGrpSpPr/>
          <p:nvPr/>
        </p:nvGrpSpPr>
        <p:grpSpPr>
          <a:xfrm>
            <a:off x="16107733" y="3007701"/>
            <a:ext cx="115506" cy="115506"/>
            <a:chOff x="0" y="0"/>
            <a:chExt cx="812800" cy="812800"/>
          </a:xfrm>
        </p:grpSpPr>
        <p:sp>
          <p:nvSpPr>
            <p:cNvPr id="651" name="Google Shape;65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3" name="Google Shape;653;p19"/>
          <p:cNvGrpSpPr/>
          <p:nvPr/>
        </p:nvGrpSpPr>
        <p:grpSpPr>
          <a:xfrm>
            <a:off x="17741301" y="3458091"/>
            <a:ext cx="1093397" cy="1093397"/>
            <a:chOff x="0" y="0"/>
            <a:chExt cx="812800" cy="812800"/>
          </a:xfrm>
        </p:grpSpPr>
        <p:sp>
          <p:nvSpPr>
            <p:cNvPr id="654" name="Google Shape;65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6" name="Google Shape;656;p19"/>
          <p:cNvGrpSpPr/>
          <p:nvPr/>
        </p:nvGrpSpPr>
        <p:grpSpPr>
          <a:xfrm>
            <a:off x="8722552" y="9301163"/>
            <a:ext cx="571491" cy="571491"/>
            <a:chOff x="0" y="0"/>
            <a:chExt cx="812800" cy="812800"/>
          </a:xfrm>
        </p:grpSpPr>
        <p:sp>
          <p:nvSpPr>
            <p:cNvPr id="657" name="Google Shape;65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5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9" name="Google Shape;659;p19"/>
          <p:cNvGrpSpPr/>
          <p:nvPr/>
        </p:nvGrpSpPr>
        <p:grpSpPr>
          <a:xfrm>
            <a:off x="13538346" y="-239837"/>
            <a:ext cx="1400475" cy="1400475"/>
            <a:chOff x="0" y="0"/>
            <a:chExt cx="812800" cy="812800"/>
          </a:xfrm>
        </p:grpSpPr>
        <p:sp>
          <p:nvSpPr>
            <p:cNvPr id="660" name="Google Shape;66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2" name="Google Shape;662;p19"/>
          <p:cNvGrpSpPr/>
          <p:nvPr/>
        </p:nvGrpSpPr>
        <p:grpSpPr>
          <a:xfrm>
            <a:off x="14938821" y="-524009"/>
            <a:ext cx="984410" cy="984410"/>
            <a:chOff x="0" y="0"/>
            <a:chExt cx="812800" cy="812800"/>
          </a:xfrm>
        </p:grpSpPr>
        <p:sp>
          <p:nvSpPr>
            <p:cNvPr id="663" name="Google Shape;66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39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5" name="Google Shape;665;p19"/>
          <p:cNvGrpSpPr/>
          <p:nvPr/>
        </p:nvGrpSpPr>
        <p:grpSpPr>
          <a:xfrm>
            <a:off x="1260171" y="3142257"/>
            <a:ext cx="2046683" cy="2046683"/>
            <a:chOff x="0" y="0"/>
            <a:chExt cx="812800" cy="812800"/>
          </a:xfrm>
        </p:grpSpPr>
        <p:sp>
          <p:nvSpPr>
            <p:cNvPr id="666" name="Google Shape;66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8" name="Google Shape;668;p19"/>
          <p:cNvGrpSpPr/>
          <p:nvPr/>
        </p:nvGrpSpPr>
        <p:grpSpPr>
          <a:xfrm>
            <a:off x="8774133" y="3103252"/>
            <a:ext cx="2046683" cy="2046683"/>
            <a:chOff x="0" y="0"/>
            <a:chExt cx="812800" cy="812800"/>
          </a:xfrm>
        </p:grpSpPr>
        <p:sp>
          <p:nvSpPr>
            <p:cNvPr id="669" name="Google Shape;66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1" name="Google Shape;671;p19"/>
          <p:cNvGrpSpPr/>
          <p:nvPr/>
        </p:nvGrpSpPr>
        <p:grpSpPr>
          <a:xfrm>
            <a:off x="1260171" y="6550535"/>
            <a:ext cx="2046683" cy="2046683"/>
            <a:chOff x="0" y="0"/>
            <a:chExt cx="812800" cy="812800"/>
          </a:xfrm>
        </p:grpSpPr>
        <p:sp>
          <p:nvSpPr>
            <p:cNvPr id="672" name="Google Shape;67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4" name="Google Shape;674;p19"/>
          <p:cNvGrpSpPr/>
          <p:nvPr/>
        </p:nvGrpSpPr>
        <p:grpSpPr>
          <a:xfrm>
            <a:off x="8774133" y="6511531"/>
            <a:ext cx="2046712" cy="2046712"/>
            <a:chOff x="0" y="0"/>
            <a:chExt cx="812800" cy="812800"/>
          </a:xfrm>
        </p:grpSpPr>
        <p:sp>
          <p:nvSpPr>
            <p:cNvPr id="675" name="Google Shape;67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7" name="Google Shape;677;p19"/>
          <p:cNvSpPr/>
          <p:nvPr/>
        </p:nvSpPr>
        <p:spPr>
          <a:xfrm rot="2977784">
            <a:off x="16221843" y="8276152"/>
            <a:ext cx="1046562" cy="1046562"/>
          </a:xfrm>
          <a:custGeom>
            <a:rect b="b" l="l" r="r" t="t"/>
            <a:pathLst>
              <a:path extrusionOk="0" h="1046562" w="1046562">
                <a:moveTo>
                  <a:pt x="0" y="0"/>
                </a:moveTo>
                <a:lnTo>
                  <a:pt x="1046562" y="0"/>
                </a:lnTo>
                <a:lnTo>
                  <a:pt x="1046562" y="1046561"/>
                </a:lnTo>
                <a:lnTo>
                  <a:pt x="0" y="1046561"/>
                </a:lnTo>
                <a:lnTo>
                  <a:pt x="0" y="0"/>
                </a:lnTo>
                <a:close/>
              </a:path>
            </a:pathLst>
          </a:custGeom>
          <a:blipFill rotWithShape="1">
            <a:blip r:embed="rId3">
              <a:alphaModFix/>
            </a:blip>
            <a:stretch>
              <a:fillRect b="0" l="0" r="0" t="0"/>
            </a:stretch>
          </a:blipFill>
          <a:ln>
            <a:noFill/>
          </a:ln>
        </p:spPr>
      </p:sp>
      <p:pic>
        <p:nvPicPr>
          <p:cNvPr id="678" name="Google Shape;678;p19"/>
          <p:cNvPicPr preferRelativeResize="0"/>
          <p:nvPr/>
        </p:nvPicPr>
        <p:blipFill>
          <a:blip r:embed="rId4">
            <a:alphaModFix/>
          </a:blip>
          <a:stretch>
            <a:fillRect/>
          </a:stretch>
        </p:blipFill>
        <p:spPr>
          <a:xfrm>
            <a:off x="1653633" y="3553978"/>
            <a:ext cx="1259775" cy="1223260"/>
          </a:xfrm>
          <a:prstGeom prst="rect">
            <a:avLst/>
          </a:prstGeom>
          <a:noFill/>
          <a:ln>
            <a:noFill/>
          </a:ln>
        </p:spPr>
      </p:pic>
      <p:pic>
        <p:nvPicPr>
          <p:cNvPr id="679" name="Google Shape;679;p19"/>
          <p:cNvPicPr preferRelativeResize="0"/>
          <p:nvPr/>
        </p:nvPicPr>
        <p:blipFill>
          <a:blip r:embed="rId5">
            <a:alphaModFix/>
          </a:blip>
          <a:stretch>
            <a:fillRect/>
          </a:stretch>
        </p:blipFill>
        <p:spPr>
          <a:xfrm>
            <a:off x="1798002" y="7064324"/>
            <a:ext cx="1115400" cy="1074740"/>
          </a:xfrm>
          <a:prstGeom prst="rect">
            <a:avLst/>
          </a:prstGeom>
          <a:noFill/>
          <a:ln>
            <a:noFill/>
          </a:ln>
        </p:spPr>
      </p:pic>
      <p:pic>
        <p:nvPicPr>
          <p:cNvPr id="680" name="Google Shape;680;p19"/>
          <p:cNvPicPr preferRelativeResize="0"/>
          <p:nvPr/>
        </p:nvPicPr>
        <p:blipFill>
          <a:blip r:embed="rId6">
            <a:alphaModFix/>
          </a:blip>
          <a:stretch>
            <a:fillRect/>
          </a:stretch>
        </p:blipFill>
        <p:spPr>
          <a:xfrm>
            <a:off x="9367700" y="3528689"/>
            <a:ext cx="1115400" cy="1273835"/>
          </a:xfrm>
          <a:prstGeom prst="rect">
            <a:avLst/>
          </a:prstGeom>
          <a:noFill/>
          <a:ln>
            <a:noFill/>
          </a:ln>
        </p:spPr>
      </p:pic>
      <p:pic>
        <p:nvPicPr>
          <p:cNvPr id="681" name="Google Shape;681;p19"/>
          <p:cNvPicPr preferRelativeResize="0"/>
          <p:nvPr/>
        </p:nvPicPr>
        <p:blipFill>
          <a:blip r:embed="rId7">
            <a:alphaModFix/>
          </a:blip>
          <a:stretch>
            <a:fillRect/>
          </a:stretch>
        </p:blipFill>
        <p:spPr>
          <a:xfrm>
            <a:off x="9250802" y="7018240"/>
            <a:ext cx="1093375" cy="111129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ompetitor Swot Analysis Slides   ">
  <a:themeElements>
    <a:clrScheme name="Office">
      <a:dk1>
        <a:srgbClr val="000000"/>
      </a:dk1>
      <a:lt1>
        <a:srgbClr val="FFFFFF"/>
      </a:lt1>
      <a:dk2>
        <a:srgbClr val="6F7A80"/>
      </a:dk2>
      <a:lt2>
        <a:srgbClr val="96A4AB"/>
      </a:lt2>
      <a:accent1>
        <a:srgbClr val="717F86"/>
      </a:accent1>
      <a:accent2>
        <a:srgbClr val="8C9092"/>
      </a:accent2>
      <a:accent3>
        <a:srgbClr val="BCBEBF"/>
      </a:accent3>
      <a:accent4>
        <a:srgbClr val="88B4B1"/>
      </a:accent4>
      <a:accent5>
        <a:srgbClr val="63928F"/>
      </a:accent5>
      <a:accent6>
        <a:srgbClr val="3D726E"/>
      </a:accent6>
      <a:hlink>
        <a:srgbClr val="40441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