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Arimo"/>
      <p:regular r:id="rId27"/>
      <p:bold r:id="rId28"/>
      <p:italic r:id="rId29"/>
      <p:boldItalic r:id="rId30"/>
    </p:embeddedFont>
    <p:embeddedFont>
      <p:font typeface="Open Sans"/>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Arimo-bold.fntdata"/><Relationship Id="rId27" Type="http://schemas.openxmlformats.org/officeDocument/2006/relationships/font" Target="fonts/Arim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Arimo-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85800" y="1978025"/>
            <a:ext cx="13626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9000"/>
              <a:buNone/>
              <a:defRPr/>
            </a:lvl1pPr>
            <a:lvl2pPr lvl="1">
              <a:spcBef>
                <a:spcPts val="0"/>
              </a:spcBef>
              <a:spcAft>
                <a:spcPts val="0"/>
              </a:spcAft>
              <a:buSzPts val="9000"/>
              <a:buFont typeface="Anton"/>
              <a:buNone/>
              <a:defRPr sz="9000">
                <a:latin typeface="Anton"/>
                <a:ea typeface="Anton"/>
                <a:cs typeface="Anton"/>
                <a:sym typeface="Anton"/>
              </a:defRPr>
            </a:lvl2pPr>
            <a:lvl3pPr lvl="2">
              <a:spcBef>
                <a:spcPts val="0"/>
              </a:spcBef>
              <a:spcAft>
                <a:spcPts val="0"/>
              </a:spcAft>
              <a:buSzPts val="9000"/>
              <a:buFont typeface="Anton"/>
              <a:buNone/>
              <a:defRPr sz="9000">
                <a:latin typeface="Anton"/>
                <a:ea typeface="Anton"/>
                <a:cs typeface="Anton"/>
                <a:sym typeface="Anton"/>
              </a:defRPr>
            </a:lvl3pPr>
            <a:lvl4pPr lvl="3">
              <a:spcBef>
                <a:spcPts val="0"/>
              </a:spcBef>
              <a:spcAft>
                <a:spcPts val="0"/>
              </a:spcAft>
              <a:buSzPts val="9000"/>
              <a:buFont typeface="Anton"/>
              <a:buNone/>
              <a:defRPr sz="9000">
                <a:latin typeface="Anton"/>
                <a:ea typeface="Anton"/>
                <a:cs typeface="Anton"/>
                <a:sym typeface="Anton"/>
              </a:defRPr>
            </a:lvl4pPr>
            <a:lvl5pPr lvl="4">
              <a:spcBef>
                <a:spcPts val="0"/>
              </a:spcBef>
              <a:spcAft>
                <a:spcPts val="0"/>
              </a:spcAft>
              <a:buSzPts val="9000"/>
              <a:buFont typeface="Anton"/>
              <a:buNone/>
              <a:defRPr sz="9000">
                <a:latin typeface="Anton"/>
                <a:ea typeface="Anton"/>
                <a:cs typeface="Anton"/>
                <a:sym typeface="Anton"/>
              </a:defRPr>
            </a:lvl5pPr>
            <a:lvl6pPr lvl="5">
              <a:spcBef>
                <a:spcPts val="0"/>
              </a:spcBef>
              <a:spcAft>
                <a:spcPts val="0"/>
              </a:spcAft>
              <a:buSzPts val="9000"/>
              <a:buFont typeface="Anton"/>
              <a:buNone/>
              <a:defRPr sz="9000">
                <a:latin typeface="Anton"/>
                <a:ea typeface="Anton"/>
                <a:cs typeface="Anton"/>
                <a:sym typeface="Anton"/>
              </a:defRPr>
            </a:lvl6pPr>
            <a:lvl7pPr lvl="6">
              <a:spcBef>
                <a:spcPts val="0"/>
              </a:spcBef>
              <a:spcAft>
                <a:spcPts val="0"/>
              </a:spcAft>
              <a:buSzPts val="9000"/>
              <a:buFont typeface="Anton"/>
              <a:buNone/>
              <a:defRPr sz="9000">
                <a:latin typeface="Anton"/>
                <a:ea typeface="Anton"/>
                <a:cs typeface="Anton"/>
                <a:sym typeface="Anton"/>
              </a:defRPr>
            </a:lvl7pPr>
            <a:lvl8pPr lvl="7">
              <a:spcBef>
                <a:spcPts val="0"/>
              </a:spcBef>
              <a:spcAft>
                <a:spcPts val="0"/>
              </a:spcAft>
              <a:buSzPts val="9000"/>
              <a:buFont typeface="Anton"/>
              <a:buNone/>
              <a:defRPr sz="9000">
                <a:latin typeface="Anton"/>
                <a:ea typeface="Anton"/>
                <a:cs typeface="Anton"/>
                <a:sym typeface="Anton"/>
              </a:defRPr>
            </a:lvl8pPr>
            <a:lvl9pPr lvl="8">
              <a:spcBef>
                <a:spcPts val="0"/>
              </a:spcBef>
              <a:spcAft>
                <a:spcPts val="0"/>
              </a:spcAft>
              <a:buSzPts val="9000"/>
              <a:buFont typeface="Anton"/>
              <a:buNone/>
              <a:defRPr sz="9000">
                <a:latin typeface="Anton"/>
                <a:ea typeface="Anton"/>
                <a:cs typeface="Anton"/>
                <a:sym typeface="Anton"/>
              </a:defRPr>
            </a:lvl9pPr>
          </a:lstStyle>
          <a:p/>
        </p:txBody>
      </p:sp>
      <p:sp>
        <p:nvSpPr>
          <p:cNvPr id="11" name="Google Shape;11;p3"/>
          <p:cNvSpPr txBox="1"/>
          <p:nvPr>
            <p:ph idx="1" type="subTitle"/>
          </p:nvPr>
        </p:nvSpPr>
        <p:spPr>
          <a:xfrm>
            <a:off x="5006400" y="6111475"/>
            <a:ext cx="82752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13" name="Google Shape;13;p3"/>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14" name="Google Shape;14;p3"/>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5" name="Google Shape;15;p3"/>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6" name="Google Shape;16;p3"/>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7" name="Google Shape;17;p3"/>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8" name="Google Shape;18;p3"/>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4"/>
          <p:cNvSpPr txBox="1"/>
          <p:nvPr>
            <p:ph type="title"/>
          </p:nvPr>
        </p:nvSpPr>
        <p:spPr>
          <a:xfrm>
            <a:off x="685800" y="2103450"/>
            <a:ext cx="13601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body"/>
          </p:nvPr>
        </p:nvSpPr>
        <p:spPr>
          <a:xfrm>
            <a:off x="6483900" y="5094250"/>
            <a:ext cx="53202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4"/>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23" name="Google Shape;23;p4"/>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24" name="Google Shape;24;p4"/>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5" name="Google Shape;25;p4"/>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6" name="Google Shape;26;p4"/>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7" name="Google Shape;27;p4"/>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8" name="Google Shape;28;p4"/>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731732" y="1233825"/>
            <a:ext cx="12047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000"/>
              <a:buNone/>
              <a:defRPr cap="none"/>
            </a:lvl1pPr>
            <a:lvl2pPr lvl="1">
              <a:spcBef>
                <a:spcPts val="0"/>
              </a:spcBef>
              <a:spcAft>
                <a:spcPts val="0"/>
              </a:spcAft>
              <a:buSzPts val="9000"/>
              <a:buFont typeface="Anton"/>
              <a:buNone/>
              <a:defRPr sz="9000">
                <a:latin typeface="Anton"/>
                <a:ea typeface="Anton"/>
                <a:cs typeface="Anton"/>
                <a:sym typeface="Anton"/>
              </a:defRPr>
            </a:lvl2pPr>
            <a:lvl3pPr lvl="2">
              <a:spcBef>
                <a:spcPts val="0"/>
              </a:spcBef>
              <a:spcAft>
                <a:spcPts val="0"/>
              </a:spcAft>
              <a:buSzPts val="9000"/>
              <a:buFont typeface="Anton"/>
              <a:buNone/>
              <a:defRPr sz="9000">
                <a:latin typeface="Anton"/>
                <a:ea typeface="Anton"/>
                <a:cs typeface="Anton"/>
                <a:sym typeface="Anton"/>
              </a:defRPr>
            </a:lvl3pPr>
            <a:lvl4pPr lvl="3">
              <a:spcBef>
                <a:spcPts val="0"/>
              </a:spcBef>
              <a:spcAft>
                <a:spcPts val="0"/>
              </a:spcAft>
              <a:buSzPts val="9000"/>
              <a:buFont typeface="Anton"/>
              <a:buNone/>
              <a:defRPr sz="9000">
                <a:latin typeface="Anton"/>
                <a:ea typeface="Anton"/>
                <a:cs typeface="Anton"/>
                <a:sym typeface="Anton"/>
              </a:defRPr>
            </a:lvl4pPr>
            <a:lvl5pPr lvl="4">
              <a:spcBef>
                <a:spcPts val="0"/>
              </a:spcBef>
              <a:spcAft>
                <a:spcPts val="0"/>
              </a:spcAft>
              <a:buSzPts val="9000"/>
              <a:buFont typeface="Anton"/>
              <a:buNone/>
              <a:defRPr sz="9000">
                <a:latin typeface="Anton"/>
                <a:ea typeface="Anton"/>
                <a:cs typeface="Anton"/>
                <a:sym typeface="Anton"/>
              </a:defRPr>
            </a:lvl5pPr>
            <a:lvl6pPr lvl="5">
              <a:spcBef>
                <a:spcPts val="0"/>
              </a:spcBef>
              <a:spcAft>
                <a:spcPts val="0"/>
              </a:spcAft>
              <a:buSzPts val="9000"/>
              <a:buFont typeface="Anton"/>
              <a:buNone/>
              <a:defRPr sz="9000">
                <a:latin typeface="Anton"/>
                <a:ea typeface="Anton"/>
                <a:cs typeface="Anton"/>
                <a:sym typeface="Anton"/>
              </a:defRPr>
            </a:lvl6pPr>
            <a:lvl7pPr lvl="6">
              <a:spcBef>
                <a:spcPts val="0"/>
              </a:spcBef>
              <a:spcAft>
                <a:spcPts val="0"/>
              </a:spcAft>
              <a:buSzPts val="9000"/>
              <a:buFont typeface="Anton"/>
              <a:buNone/>
              <a:defRPr sz="9000">
                <a:latin typeface="Anton"/>
                <a:ea typeface="Anton"/>
                <a:cs typeface="Anton"/>
                <a:sym typeface="Anton"/>
              </a:defRPr>
            </a:lvl7pPr>
            <a:lvl8pPr lvl="7">
              <a:spcBef>
                <a:spcPts val="0"/>
              </a:spcBef>
              <a:spcAft>
                <a:spcPts val="0"/>
              </a:spcAft>
              <a:buSzPts val="9000"/>
              <a:buFont typeface="Anton"/>
              <a:buNone/>
              <a:defRPr sz="9000">
                <a:latin typeface="Anton"/>
                <a:ea typeface="Anton"/>
                <a:cs typeface="Anton"/>
                <a:sym typeface="Anton"/>
              </a:defRPr>
            </a:lvl8pPr>
            <a:lvl9pPr lvl="8">
              <a:spcBef>
                <a:spcPts val="0"/>
              </a:spcBef>
              <a:spcAft>
                <a:spcPts val="0"/>
              </a:spcAft>
              <a:buSzPts val="9000"/>
              <a:buFont typeface="Anton"/>
              <a:buNone/>
              <a:defRPr sz="9000">
                <a:latin typeface="Anton"/>
                <a:ea typeface="Anton"/>
                <a:cs typeface="Anton"/>
                <a:sym typeface="Anton"/>
              </a:defRPr>
            </a:lvl9pPr>
          </a:lstStyle>
          <a:p/>
        </p:txBody>
      </p:sp>
      <p:sp>
        <p:nvSpPr>
          <p:cNvPr id="31" name="Google Shape;31;p5"/>
          <p:cNvSpPr txBox="1"/>
          <p:nvPr>
            <p:ph idx="1" type="body"/>
          </p:nvPr>
        </p:nvSpPr>
        <p:spPr>
          <a:xfrm>
            <a:off x="6375823" y="6947350"/>
            <a:ext cx="66126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32" name="Google Shape;32;p5"/>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33" name="Google Shape;33;p5"/>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34" name="Google Shape;34;p5"/>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5" name="Google Shape;35;p5"/>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6" name="Google Shape;36;p5"/>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7" name="Google Shape;37;p5"/>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8" name="Google Shape;38;p5"/>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6"/>
          <p:cNvSpPr txBox="1"/>
          <p:nvPr>
            <p:ph type="title"/>
          </p:nvPr>
        </p:nvSpPr>
        <p:spPr>
          <a:xfrm>
            <a:off x="685800" y="2103450"/>
            <a:ext cx="13601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4061200" y="5250400"/>
            <a:ext cx="4988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2" name="Google Shape;42;p6"/>
          <p:cNvSpPr txBox="1"/>
          <p:nvPr>
            <p:ph idx="2" type="body"/>
          </p:nvPr>
        </p:nvSpPr>
        <p:spPr>
          <a:xfrm>
            <a:off x="9238100" y="5250400"/>
            <a:ext cx="4988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3" name="Google Shape;43;p6"/>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44" name="Google Shape;44;p6"/>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45" name="Google Shape;45;p6"/>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6" name="Google Shape;46;p6"/>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7" name="Google Shape;47;p6"/>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8" name="Google Shape;48;p6"/>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9" name="Google Shape;49;p6"/>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7"/>
          <p:cNvSpPr txBox="1"/>
          <p:nvPr>
            <p:ph type="title"/>
          </p:nvPr>
        </p:nvSpPr>
        <p:spPr>
          <a:xfrm>
            <a:off x="685800" y="2103450"/>
            <a:ext cx="13601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3732468" y="5219975"/>
            <a:ext cx="5942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3" name="Google Shape;53;p7"/>
          <p:cNvSpPr txBox="1"/>
          <p:nvPr>
            <p:ph idx="2" type="body"/>
          </p:nvPr>
        </p:nvSpPr>
        <p:spPr>
          <a:xfrm>
            <a:off x="9485541" y="5219975"/>
            <a:ext cx="5070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4" name="Google Shape;54;p7"/>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55" name="Google Shape;55;p7"/>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56" name="Google Shape;56;p7"/>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7" name="Google Shape;57;p7"/>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8" name="Google Shape;58;p7"/>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9" name="Google Shape;59;p7"/>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0" name="Google Shape;60;p7"/>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8"/>
          <p:cNvSpPr txBox="1"/>
          <p:nvPr>
            <p:ph type="title"/>
          </p:nvPr>
        </p:nvSpPr>
        <p:spPr>
          <a:xfrm>
            <a:off x="685800" y="2103450"/>
            <a:ext cx="13601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64" name="Google Shape;64;p8"/>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65" name="Google Shape;65;p8"/>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6" name="Google Shape;66;p8"/>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7" name="Google Shape;67;p8"/>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8" name="Google Shape;68;p8"/>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9" name="Google Shape;69;p8"/>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9"/>
          <p:cNvSpPr txBox="1"/>
          <p:nvPr>
            <p:ph type="title"/>
          </p:nvPr>
        </p:nvSpPr>
        <p:spPr>
          <a:xfrm>
            <a:off x="654450" y="3000600"/>
            <a:ext cx="131010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None/>
              <a:defRPr/>
            </a:lvl1pPr>
            <a:lvl2pPr lvl="1">
              <a:spcBef>
                <a:spcPts val="0"/>
              </a:spcBef>
              <a:spcAft>
                <a:spcPts val="0"/>
              </a:spcAft>
              <a:buSzPts val="9000"/>
              <a:buFont typeface="Anton"/>
              <a:buNone/>
              <a:defRPr sz="9000">
                <a:latin typeface="Anton"/>
                <a:ea typeface="Anton"/>
                <a:cs typeface="Anton"/>
                <a:sym typeface="Anton"/>
              </a:defRPr>
            </a:lvl2pPr>
            <a:lvl3pPr lvl="2">
              <a:spcBef>
                <a:spcPts val="0"/>
              </a:spcBef>
              <a:spcAft>
                <a:spcPts val="0"/>
              </a:spcAft>
              <a:buSzPts val="9000"/>
              <a:buFont typeface="Anton"/>
              <a:buNone/>
              <a:defRPr sz="9000">
                <a:latin typeface="Anton"/>
                <a:ea typeface="Anton"/>
                <a:cs typeface="Anton"/>
                <a:sym typeface="Anton"/>
              </a:defRPr>
            </a:lvl3pPr>
            <a:lvl4pPr lvl="3">
              <a:spcBef>
                <a:spcPts val="0"/>
              </a:spcBef>
              <a:spcAft>
                <a:spcPts val="0"/>
              </a:spcAft>
              <a:buSzPts val="9000"/>
              <a:buFont typeface="Anton"/>
              <a:buNone/>
              <a:defRPr sz="9000">
                <a:latin typeface="Anton"/>
                <a:ea typeface="Anton"/>
                <a:cs typeface="Anton"/>
                <a:sym typeface="Anton"/>
              </a:defRPr>
            </a:lvl4pPr>
            <a:lvl5pPr lvl="4">
              <a:spcBef>
                <a:spcPts val="0"/>
              </a:spcBef>
              <a:spcAft>
                <a:spcPts val="0"/>
              </a:spcAft>
              <a:buSzPts val="9000"/>
              <a:buFont typeface="Anton"/>
              <a:buNone/>
              <a:defRPr sz="9000">
                <a:latin typeface="Anton"/>
                <a:ea typeface="Anton"/>
                <a:cs typeface="Anton"/>
                <a:sym typeface="Anton"/>
              </a:defRPr>
            </a:lvl5pPr>
            <a:lvl6pPr lvl="5">
              <a:spcBef>
                <a:spcPts val="0"/>
              </a:spcBef>
              <a:spcAft>
                <a:spcPts val="0"/>
              </a:spcAft>
              <a:buSzPts val="9000"/>
              <a:buFont typeface="Anton"/>
              <a:buNone/>
              <a:defRPr sz="9000">
                <a:latin typeface="Anton"/>
                <a:ea typeface="Anton"/>
                <a:cs typeface="Anton"/>
                <a:sym typeface="Anton"/>
              </a:defRPr>
            </a:lvl6pPr>
            <a:lvl7pPr lvl="6">
              <a:spcBef>
                <a:spcPts val="0"/>
              </a:spcBef>
              <a:spcAft>
                <a:spcPts val="0"/>
              </a:spcAft>
              <a:buSzPts val="9000"/>
              <a:buFont typeface="Anton"/>
              <a:buNone/>
              <a:defRPr sz="9000">
                <a:latin typeface="Anton"/>
                <a:ea typeface="Anton"/>
                <a:cs typeface="Anton"/>
                <a:sym typeface="Anton"/>
              </a:defRPr>
            </a:lvl7pPr>
            <a:lvl8pPr lvl="7">
              <a:spcBef>
                <a:spcPts val="0"/>
              </a:spcBef>
              <a:spcAft>
                <a:spcPts val="0"/>
              </a:spcAft>
              <a:buSzPts val="9000"/>
              <a:buFont typeface="Anton"/>
              <a:buNone/>
              <a:defRPr sz="9000">
                <a:latin typeface="Anton"/>
                <a:ea typeface="Anton"/>
                <a:cs typeface="Anton"/>
                <a:sym typeface="Anton"/>
              </a:defRPr>
            </a:lvl8pPr>
            <a:lvl9pPr lvl="8">
              <a:spcBef>
                <a:spcPts val="0"/>
              </a:spcBef>
              <a:spcAft>
                <a:spcPts val="0"/>
              </a:spcAft>
              <a:buSzPts val="9000"/>
              <a:buFont typeface="Anton"/>
              <a:buNone/>
              <a:defRPr sz="9000">
                <a:latin typeface="Anton"/>
                <a:ea typeface="Anton"/>
                <a:cs typeface="Anton"/>
                <a:sym typeface="Anton"/>
              </a:defRPr>
            </a:lvl9pPr>
          </a:lstStyle>
          <a:p/>
        </p:txBody>
      </p:sp>
      <p:sp>
        <p:nvSpPr>
          <p:cNvPr id="72" name="Google Shape;72;p9"/>
          <p:cNvSpPr txBox="1"/>
          <p:nvPr>
            <p:ph idx="1" type="body"/>
          </p:nvPr>
        </p:nvSpPr>
        <p:spPr>
          <a:xfrm>
            <a:off x="9755025" y="4821150"/>
            <a:ext cx="5111700" cy="41502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3" name="Google Shape;73;p9"/>
          <p:cNvSpPr txBox="1"/>
          <p:nvPr>
            <p:ph idx="2" type="body"/>
          </p:nvPr>
        </p:nvSpPr>
        <p:spPr>
          <a:xfrm>
            <a:off x="3421250" y="5026750"/>
            <a:ext cx="5534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74" name="Google Shape;74;p9"/>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75" name="Google Shape;75;p9"/>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76" name="Google Shape;76;p9"/>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7" name="Google Shape;77;p9"/>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8" name="Google Shape;78;p9"/>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79" name="Google Shape;79;p9"/>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80" name="Google Shape;80;p9"/>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sp>
        <p:nvSpPr>
          <p:cNvPr id="82" name="Google Shape;82;p10"/>
          <p:cNvSpPr txBox="1"/>
          <p:nvPr>
            <p:ph type="title"/>
          </p:nvPr>
        </p:nvSpPr>
        <p:spPr>
          <a:xfrm>
            <a:off x="649298" y="3505200"/>
            <a:ext cx="121578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None/>
              <a:defRPr/>
            </a:lvl1pPr>
            <a:lvl2pPr lvl="1">
              <a:spcBef>
                <a:spcPts val="0"/>
              </a:spcBef>
              <a:spcAft>
                <a:spcPts val="0"/>
              </a:spcAft>
              <a:buSzPts val="9000"/>
              <a:buFont typeface="Anton"/>
              <a:buNone/>
              <a:defRPr sz="9000">
                <a:latin typeface="Anton"/>
                <a:ea typeface="Anton"/>
                <a:cs typeface="Anton"/>
                <a:sym typeface="Anton"/>
              </a:defRPr>
            </a:lvl2pPr>
            <a:lvl3pPr lvl="2">
              <a:spcBef>
                <a:spcPts val="0"/>
              </a:spcBef>
              <a:spcAft>
                <a:spcPts val="0"/>
              </a:spcAft>
              <a:buSzPts val="9000"/>
              <a:buFont typeface="Anton"/>
              <a:buNone/>
              <a:defRPr sz="9000">
                <a:latin typeface="Anton"/>
                <a:ea typeface="Anton"/>
                <a:cs typeface="Anton"/>
                <a:sym typeface="Anton"/>
              </a:defRPr>
            </a:lvl3pPr>
            <a:lvl4pPr lvl="3">
              <a:spcBef>
                <a:spcPts val="0"/>
              </a:spcBef>
              <a:spcAft>
                <a:spcPts val="0"/>
              </a:spcAft>
              <a:buSzPts val="9000"/>
              <a:buFont typeface="Anton"/>
              <a:buNone/>
              <a:defRPr sz="9000">
                <a:latin typeface="Anton"/>
                <a:ea typeface="Anton"/>
                <a:cs typeface="Anton"/>
                <a:sym typeface="Anton"/>
              </a:defRPr>
            </a:lvl4pPr>
            <a:lvl5pPr lvl="4">
              <a:spcBef>
                <a:spcPts val="0"/>
              </a:spcBef>
              <a:spcAft>
                <a:spcPts val="0"/>
              </a:spcAft>
              <a:buSzPts val="9000"/>
              <a:buFont typeface="Anton"/>
              <a:buNone/>
              <a:defRPr sz="9000">
                <a:latin typeface="Anton"/>
                <a:ea typeface="Anton"/>
                <a:cs typeface="Anton"/>
                <a:sym typeface="Anton"/>
              </a:defRPr>
            </a:lvl5pPr>
            <a:lvl6pPr lvl="5">
              <a:spcBef>
                <a:spcPts val="0"/>
              </a:spcBef>
              <a:spcAft>
                <a:spcPts val="0"/>
              </a:spcAft>
              <a:buSzPts val="9000"/>
              <a:buFont typeface="Anton"/>
              <a:buNone/>
              <a:defRPr sz="9000">
                <a:latin typeface="Anton"/>
                <a:ea typeface="Anton"/>
                <a:cs typeface="Anton"/>
                <a:sym typeface="Anton"/>
              </a:defRPr>
            </a:lvl6pPr>
            <a:lvl7pPr lvl="6">
              <a:spcBef>
                <a:spcPts val="0"/>
              </a:spcBef>
              <a:spcAft>
                <a:spcPts val="0"/>
              </a:spcAft>
              <a:buSzPts val="9000"/>
              <a:buFont typeface="Anton"/>
              <a:buNone/>
              <a:defRPr sz="9000">
                <a:latin typeface="Anton"/>
                <a:ea typeface="Anton"/>
                <a:cs typeface="Anton"/>
                <a:sym typeface="Anton"/>
              </a:defRPr>
            </a:lvl7pPr>
            <a:lvl8pPr lvl="7">
              <a:spcBef>
                <a:spcPts val="0"/>
              </a:spcBef>
              <a:spcAft>
                <a:spcPts val="0"/>
              </a:spcAft>
              <a:buSzPts val="9000"/>
              <a:buFont typeface="Anton"/>
              <a:buNone/>
              <a:defRPr sz="9000">
                <a:latin typeface="Anton"/>
                <a:ea typeface="Anton"/>
                <a:cs typeface="Anton"/>
                <a:sym typeface="Anton"/>
              </a:defRPr>
            </a:lvl8pPr>
            <a:lvl9pPr lvl="8">
              <a:spcBef>
                <a:spcPts val="0"/>
              </a:spcBef>
              <a:spcAft>
                <a:spcPts val="0"/>
              </a:spcAft>
              <a:buSzPts val="9000"/>
              <a:buFont typeface="Anton"/>
              <a:buNone/>
              <a:defRPr sz="9000">
                <a:latin typeface="Anton"/>
                <a:ea typeface="Anton"/>
                <a:cs typeface="Anton"/>
                <a:sym typeface="Anton"/>
              </a:defRPr>
            </a:lvl9pPr>
          </a:lstStyle>
          <a:p/>
        </p:txBody>
      </p:sp>
      <p:sp>
        <p:nvSpPr>
          <p:cNvPr id="83" name="Google Shape;83;p10"/>
          <p:cNvSpPr/>
          <p:nvPr>
            <p:ph idx="2" type="pic"/>
          </p:nvPr>
        </p:nvSpPr>
        <p:spPr>
          <a:xfrm>
            <a:off x="10564173" y="5269750"/>
            <a:ext cx="4659300" cy="3494400"/>
          </a:xfrm>
          <a:prstGeom prst="rect">
            <a:avLst/>
          </a:prstGeom>
          <a:noFill/>
          <a:ln>
            <a:noFill/>
          </a:ln>
        </p:spPr>
      </p:sp>
      <p:sp>
        <p:nvSpPr>
          <p:cNvPr id="84" name="Google Shape;84;p10"/>
          <p:cNvSpPr txBox="1"/>
          <p:nvPr>
            <p:ph idx="1" type="body"/>
          </p:nvPr>
        </p:nvSpPr>
        <p:spPr>
          <a:xfrm>
            <a:off x="2681613" y="52697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85" name="Google Shape;85;p10"/>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2">
              <a:alphaModFix/>
            </a:blip>
            <a:stretch>
              <a:fillRect b="0" l="0" r="0" t="0"/>
            </a:stretch>
          </a:blipFill>
          <a:ln>
            <a:noFill/>
          </a:ln>
        </p:spPr>
      </p:sp>
      <p:cxnSp>
        <p:nvCxnSpPr>
          <p:cNvPr id="86" name="Google Shape;86;p10"/>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87" name="Google Shape;87;p10"/>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88" name="Google Shape;88;p10"/>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89" name="Google Shape;89;p10"/>
          <p:cNvSpPr txBox="1"/>
          <p:nvPr/>
        </p:nvSpPr>
        <p:spPr>
          <a:xfrm>
            <a:off x="11629348" y="428625"/>
            <a:ext cx="98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90" name="Google Shape;90;p10"/>
          <p:cNvSpPr txBox="1"/>
          <p:nvPr/>
        </p:nvSpPr>
        <p:spPr>
          <a:xfrm>
            <a:off x="9390236" y="4286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91" name="Google Shape;91;p10"/>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85800" y="2103450"/>
            <a:ext cx="13601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9000"/>
              <a:buFont typeface="Anton"/>
              <a:buNone/>
              <a:defRPr i="0" sz="90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50357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1pPr>
            <a:lvl2pPr indent="-381000" lvl="1" marL="914400" marR="0" rtl="0" algn="l">
              <a:spcBef>
                <a:spcPts val="56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2pPr>
            <a:lvl3pPr indent="-381000" lvl="2" marL="1371600" marR="0" rtl="0" algn="l">
              <a:spcBef>
                <a:spcPts val="48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3pPr>
            <a:lvl4pPr indent="-381000" lvl="3" marL="18288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4pPr>
            <a:lvl5pPr indent="-381000" lvl="4" marL="22860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5pPr>
            <a:lvl6pPr indent="-381000" lvl="5" marL="27432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6pPr>
            <a:lvl7pPr indent="-381000" lvl="6" marL="32004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7pPr>
            <a:lvl8pPr indent="-381000" lvl="7" marL="36576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8pPr>
            <a:lvl9pPr indent="-381000" lvl="8" marL="41148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2.png"/><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2.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2.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22.png"/><Relationship Id="rId8"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1135" r="-1134" t="0"/>
            </a:stretch>
          </a:blipFill>
          <a:ln>
            <a:noFill/>
          </a:ln>
        </p:spPr>
      </p:sp>
      <p:pic>
        <p:nvPicPr>
          <p:cNvPr id="97" name="Google Shape;97;p11"/>
          <p:cNvPicPr preferRelativeResize="0"/>
          <p:nvPr/>
        </p:nvPicPr>
        <p:blipFill>
          <a:blip r:embed="rId4">
            <a:alphaModFix/>
          </a:blip>
          <a:stretch>
            <a:fillRect/>
          </a:stretch>
        </p:blipFill>
        <p:spPr>
          <a:xfrm>
            <a:off x="16050" y="-65950"/>
            <a:ext cx="18271949" cy="10419075"/>
          </a:xfrm>
          <a:prstGeom prst="rect">
            <a:avLst/>
          </a:prstGeom>
          <a:noFill/>
          <a:ln>
            <a:noFill/>
          </a:ln>
        </p:spPr>
      </p:pic>
      <p:sp>
        <p:nvSpPr>
          <p:cNvPr id="98" name="Google Shape;98;p11"/>
          <p:cNvSpPr/>
          <p:nvPr/>
        </p:nvSpPr>
        <p:spPr>
          <a:xfrm>
            <a:off x="899340" y="4812771"/>
            <a:ext cx="4693179" cy="4693179"/>
          </a:xfrm>
          <a:custGeom>
            <a:rect b="b" l="l" r="r" t="t"/>
            <a:pathLst>
              <a:path extrusionOk="0" h="4693179" w="4693179">
                <a:moveTo>
                  <a:pt x="0" y="0"/>
                </a:moveTo>
                <a:lnTo>
                  <a:pt x="4693179" y="0"/>
                </a:lnTo>
                <a:lnTo>
                  <a:pt x="4693179" y="4693179"/>
                </a:lnTo>
                <a:lnTo>
                  <a:pt x="0" y="4693179"/>
                </a:lnTo>
                <a:lnTo>
                  <a:pt x="0" y="0"/>
                </a:lnTo>
                <a:close/>
              </a:path>
            </a:pathLst>
          </a:custGeom>
          <a:blipFill rotWithShape="1">
            <a:blip r:embed="rId5">
              <a:alphaModFix/>
            </a:blip>
            <a:stretch>
              <a:fillRect b="0" l="0" r="0" t="0"/>
            </a:stretch>
          </a:blipFill>
          <a:ln>
            <a:noFill/>
          </a:ln>
        </p:spPr>
      </p:sp>
      <p:sp>
        <p:nvSpPr>
          <p:cNvPr id="99" name="Google Shape;99;p11"/>
          <p:cNvSpPr/>
          <p:nvPr/>
        </p:nvSpPr>
        <p:spPr>
          <a:xfrm>
            <a:off x="4844454" y="1446558"/>
            <a:ext cx="1856734" cy="1856734"/>
          </a:xfrm>
          <a:custGeom>
            <a:rect b="b" l="l" r="r" t="t"/>
            <a:pathLst>
              <a:path extrusionOk="0" h="1856734" w="1856734">
                <a:moveTo>
                  <a:pt x="0" y="0"/>
                </a:moveTo>
                <a:lnTo>
                  <a:pt x="1856733" y="0"/>
                </a:lnTo>
                <a:lnTo>
                  <a:pt x="1856733" y="1856734"/>
                </a:lnTo>
                <a:lnTo>
                  <a:pt x="0" y="1856734"/>
                </a:lnTo>
                <a:lnTo>
                  <a:pt x="0" y="0"/>
                </a:lnTo>
                <a:close/>
              </a:path>
            </a:pathLst>
          </a:custGeom>
          <a:blipFill rotWithShape="1">
            <a:blip r:embed="rId5">
              <a:alphaModFix/>
            </a:blip>
            <a:stretch>
              <a:fillRect b="0" l="0" r="0" t="0"/>
            </a:stretch>
          </a:blipFill>
          <a:ln>
            <a:noFill/>
          </a:ln>
        </p:spPr>
      </p:sp>
      <p:sp>
        <p:nvSpPr>
          <p:cNvPr id="100" name="Google Shape;100;p11"/>
          <p:cNvSpPr/>
          <p:nvPr/>
        </p:nvSpPr>
        <p:spPr>
          <a:xfrm>
            <a:off x="15179508" y="6554262"/>
            <a:ext cx="1691377" cy="1691377"/>
          </a:xfrm>
          <a:custGeom>
            <a:rect b="b" l="l" r="r" t="t"/>
            <a:pathLst>
              <a:path extrusionOk="0" h="1691377" w="1691377">
                <a:moveTo>
                  <a:pt x="0" y="0"/>
                </a:moveTo>
                <a:lnTo>
                  <a:pt x="1691377" y="0"/>
                </a:lnTo>
                <a:lnTo>
                  <a:pt x="1691377" y="1691377"/>
                </a:lnTo>
                <a:lnTo>
                  <a:pt x="0" y="1691377"/>
                </a:lnTo>
                <a:lnTo>
                  <a:pt x="0" y="0"/>
                </a:lnTo>
                <a:close/>
              </a:path>
            </a:pathLst>
          </a:custGeom>
          <a:blipFill rotWithShape="1">
            <a:blip r:embed="rId5">
              <a:alphaModFix/>
            </a:blip>
            <a:stretch>
              <a:fillRect b="0" l="0" r="0" t="0"/>
            </a:stretch>
          </a:blipFill>
          <a:ln>
            <a:noFill/>
          </a:ln>
        </p:spPr>
      </p:sp>
      <p:sp>
        <p:nvSpPr>
          <p:cNvPr id="101" name="Google Shape;101;p11"/>
          <p:cNvSpPr/>
          <p:nvPr/>
        </p:nvSpPr>
        <p:spPr>
          <a:xfrm>
            <a:off x="3596050" y="7351586"/>
            <a:ext cx="1894772" cy="1894772"/>
          </a:xfrm>
          <a:custGeom>
            <a:rect b="b" l="l" r="r" t="t"/>
            <a:pathLst>
              <a:path extrusionOk="0" h="1894772" w="1894772">
                <a:moveTo>
                  <a:pt x="0" y="0"/>
                </a:moveTo>
                <a:lnTo>
                  <a:pt x="1894772" y="0"/>
                </a:lnTo>
                <a:lnTo>
                  <a:pt x="1894772" y="1894771"/>
                </a:lnTo>
                <a:lnTo>
                  <a:pt x="0" y="1894771"/>
                </a:lnTo>
                <a:lnTo>
                  <a:pt x="0" y="0"/>
                </a:lnTo>
                <a:close/>
              </a:path>
            </a:pathLst>
          </a:custGeom>
          <a:blipFill rotWithShape="1">
            <a:blip r:embed="rId5">
              <a:alphaModFix/>
            </a:blip>
            <a:stretch>
              <a:fillRect b="0" l="0" r="0" t="0"/>
            </a:stretch>
          </a:blipFill>
          <a:ln>
            <a:noFill/>
          </a:ln>
        </p:spPr>
      </p:sp>
      <p:sp>
        <p:nvSpPr>
          <p:cNvPr id="102" name="Google Shape;102;p11"/>
          <p:cNvSpPr/>
          <p:nvPr/>
        </p:nvSpPr>
        <p:spPr>
          <a:xfrm>
            <a:off x="12402025" y="3983987"/>
            <a:ext cx="1093172" cy="1093172"/>
          </a:xfrm>
          <a:custGeom>
            <a:rect b="b" l="l" r="r" t="t"/>
            <a:pathLst>
              <a:path extrusionOk="0" h="1093172" w="1093172">
                <a:moveTo>
                  <a:pt x="0" y="0"/>
                </a:moveTo>
                <a:lnTo>
                  <a:pt x="1093172" y="0"/>
                </a:lnTo>
                <a:lnTo>
                  <a:pt x="1093172" y="1093173"/>
                </a:lnTo>
                <a:lnTo>
                  <a:pt x="0" y="1093173"/>
                </a:lnTo>
                <a:lnTo>
                  <a:pt x="0" y="0"/>
                </a:lnTo>
                <a:close/>
              </a:path>
            </a:pathLst>
          </a:custGeom>
          <a:blipFill rotWithShape="1">
            <a:blip r:embed="rId5">
              <a:alphaModFix/>
            </a:blip>
            <a:stretch>
              <a:fillRect b="0" l="0" r="0" t="0"/>
            </a:stretch>
          </a:blipFill>
          <a:ln>
            <a:noFill/>
          </a:ln>
        </p:spPr>
      </p:sp>
      <p:grpSp>
        <p:nvGrpSpPr>
          <p:cNvPr id="103" name="Google Shape;103;p11"/>
          <p:cNvGrpSpPr/>
          <p:nvPr/>
        </p:nvGrpSpPr>
        <p:grpSpPr>
          <a:xfrm rot="4613748">
            <a:off x="1670177" y="5583608"/>
            <a:ext cx="3151504" cy="3151504"/>
            <a:chOff x="0" y="0"/>
            <a:chExt cx="812800" cy="812800"/>
          </a:xfrm>
        </p:grpSpPr>
        <p:sp>
          <p:nvSpPr>
            <p:cNvPr id="104" name="Google Shape;10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1"/>
          <p:cNvGrpSpPr/>
          <p:nvPr/>
        </p:nvGrpSpPr>
        <p:grpSpPr>
          <a:xfrm rot="-2225497">
            <a:off x="5143527" y="1745632"/>
            <a:ext cx="1258586" cy="1258586"/>
            <a:chOff x="0" y="0"/>
            <a:chExt cx="812800" cy="812800"/>
          </a:xfrm>
        </p:grpSpPr>
        <p:sp>
          <p:nvSpPr>
            <p:cNvPr id="107" name="Google Shape;10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1"/>
          <p:cNvSpPr/>
          <p:nvPr/>
        </p:nvSpPr>
        <p:spPr>
          <a:xfrm>
            <a:off x="13208099" y="2025735"/>
            <a:ext cx="4180561" cy="4180561"/>
          </a:xfrm>
          <a:custGeom>
            <a:rect b="b" l="l" r="r" t="t"/>
            <a:pathLst>
              <a:path extrusionOk="0" h="4180561" w="4180561">
                <a:moveTo>
                  <a:pt x="0" y="0"/>
                </a:moveTo>
                <a:lnTo>
                  <a:pt x="4180561" y="0"/>
                </a:lnTo>
                <a:lnTo>
                  <a:pt x="4180561" y="4180561"/>
                </a:lnTo>
                <a:lnTo>
                  <a:pt x="0" y="4180561"/>
                </a:lnTo>
                <a:lnTo>
                  <a:pt x="0" y="0"/>
                </a:lnTo>
                <a:close/>
              </a:path>
            </a:pathLst>
          </a:custGeom>
          <a:blipFill rotWithShape="1">
            <a:blip r:embed="rId5">
              <a:alphaModFix/>
            </a:blip>
            <a:stretch>
              <a:fillRect b="0" l="0" r="0" t="0"/>
            </a:stretch>
          </a:blipFill>
          <a:ln>
            <a:noFill/>
          </a:ln>
        </p:spPr>
      </p:sp>
      <p:grpSp>
        <p:nvGrpSpPr>
          <p:cNvPr id="110" name="Google Shape;110;p11"/>
          <p:cNvGrpSpPr/>
          <p:nvPr/>
        </p:nvGrpSpPr>
        <p:grpSpPr>
          <a:xfrm rot="-2225497">
            <a:off x="12572813" y="4154776"/>
            <a:ext cx="751596" cy="751596"/>
            <a:chOff x="0" y="0"/>
            <a:chExt cx="812800" cy="812800"/>
          </a:xfrm>
        </p:grpSpPr>
        <p:sp>
          <p:nvSpPr>
            <p:cNvPr id="111" name="Google Shape;1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rot="-5400000">
            <a:off x="13904859" y="2782375"/>
            <a:ext cx="2787041" cy="2787041"/>
            <a:chOff x="0" y="0"/>
            <a:chExt cx="812800" cy="812800"/>
          </a:xfrm>
        </p:grpSpPr>
        <p:sp>
          <p:nvSpPr>
            <p:cNvPr id="114" name="Google Shape;1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1"/>
          <p:cNvGrpSpPr/>
          <p:nvPr/>
        </p:nvGrpSpPr>
        <p:grpSpPr>
          <a:xfrm rot="2837915">
            <a:off x="15510845" y="6885599"/>
            <a:ext cx="1028703" cy="1028703"/>
            <a:chOff x="0" y="0"/>
            <a:chExt cx="812800" cy="812800"/>
          </a:xfrm>
        </p:grpSpPr>
        <p:sp>
          <p:nvSpPr>
            <p:cNvPr id="117" name="Google Shape;1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1"/>
          <p:cNvGrpSpPr/>
          <p:nvPr/>
        </p:nvGrpSpPr>
        <p:grpSpPr>
          <a:xfrm rot="4613748">
            <a:off x="3909019" y="7664554"/>
            <a:ext cx="1268835" cy="1268835"/>
            <a:chOff x="0" y="0"/>
            <a:chExt cx="812800" cy="812800"/>
          </a:xfrm>
        </p:grpSpPr>
        <p:sp>
          <p:nvSpPr>
            <p:cNvPr id="120" name="Google Shape;1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1"/>
          <p:cNvGrpSpPr/>
          <p:nvPr/>
        </p:nvGrpSpPr>
        <p:grpSpPr>
          <a:xfrm>
            <a:off x="3461339" y="2077210"/>
            <a:ext cx="11162480" cy="5828892"/>
            <a:chOff x="0" y="-38100"/>
            <a:chExt cx="3255376" cy="1699912"/>
          </a:xfrm>
        </p:grpSpPr>
        <p:sp>
          <p:nvSpPr>
            <p:cNvPr id="123" name="Google Shape;123;p11"/>
            <p:cNvSpPr/>
            <p:nvPr/>
          </p:nvSpPr>
          <p:spPr>
            <a:xfrm>
              <a:off x="0" y="0"/>
              <a:ext cx="3255376" cy="1661812"/>
            </a:xfrm>
            <a:custGeom>
              <a:rect b="b" l="l" r="r" t="t"/>
              <a:pathLst>
                <a:path extrusionOk="0" h="1661812" w="3255376">
                  <a:moveTo>
                    <a:pt x="35372" y="0"/>
                  </a:moveTo>
                  <a:lnTo>
                    <a:pt x="3220004" y="0"/>
                  </a:lnTo>
                  <a:cubicBezTo>
                    <a:pt x="3229385" y="0"/>
                    <a:pt x="3238382" y="3727"/>
                    <a:pt x="3245015" y="10360"/>
                  </a:cubicBezTo>
                  <a:cubicBezTo>
                    <a:pt x="3251649" y="16994"/>
                    <a:pt x="3255376" y="25991"/>
                    <a:pt x="3255376" y="35372"/>
                  </a:cubicBezTo>
                  <a:lnTo>
                    <a:pt x="3255376" y="1626440"/>
                  </a:lnTo>
                  <a:cubicBezTo>
                    <a:pt x="3255376" y="1635821"/>
                    <a:pt x="3251649" y="1644818"/>
                    <a:pt x="3245015" y="1651452"/>
                  </a:cubicBezTo>
                  <a:cubicBezTo>
                    <a:pt x="3238382" y="1658085"/>
                    <a:pt x="3229385" y="1661812"/>
                    <a:pt x="3220004" y="1661812"/>
                  </a:cubicBezTo>
                  <a:lnTo>
                    <a:pt x="35372" y="1661812"/>
                  </a:lnTo>
                  <a:cubicBezTo>
                    <a:pt x="25991" y="1661812"/>
                    <a:pt x="16994" y="1658085"/>
                    <a:pt x="10360" y="1651452"/>
                  </a:cubicBezTo>
                  <a:cubicBezTo>
                    <a:pt x="3727" y="1644818"/>
                    <a:pt x="0" y="1635821"/>
                    <a:pt x="0" y="1626440"/>
                  </a:cubicBezTo>
                  <a:lnTo>
                    <a:pt x="0" y="35372"/>
                  </a:lnTo>
                  <a:cubicBezTo>
                    <a:pt x="0" y="25991"/>
                    <a:pt x="3727" y="16994"/>
                    <a:pt x="10360" y="10360"/>
                  </a:cubicBezTo>
                  <a:cubicBezTo>
                    <a:pt x="16994" y="3727"/>
                    <a:pt x="25991" y="0"/>
                    <a:pt x="35372"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txBox="1"/>
            <p:nvPr/>
          </p:nvSpPr>
          <p:spPr>
            <a:xfrm>
              <a:off x="0" y="-38100"/>
              <a:ext cx="3255376" cy="16999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1"/>
          <p:cNvGrpSpPr/>
          <p:nvPr/>
        </p:nvGrpSpPr>
        <p:grpSpPr>
          <a:xfrm>
            <a:off x="3581761" y="2249856"/>
            <a:ext cx="10921638" cy="5483600"/>
            <a:chOff x="0" y="-38100"/>
            <a:chExt cx="3185137" cy="1599212"/>
          </a:xfrm>
        </p:grpSpPr>
        <p:sp>
          <p:nvSpPr>
            <p:cNvPr id="126" name="Google Shape;126;p11"/>
            <p:cNvSpPr/>
            <p:nvPr/>
          </p:nvSpPr>
          <p:spPr>
            <a:xfrm>
              <a:off x="0" y="0"/>
              <a:ext cx="3185137" cy="1561112"/>
            </a:xfrm>
            <a:custGeom>
              <a:rect b="b" l="l" r="r" t="t"/>
              <a:pathLst>
                <a:path extrusionOk="0" h="1561112" w="3185137">
                  <a:moveTo>
                    <a:pt x="36152" y="0"/>
                  </a:moveTo>
                  <a:lnTo>
                    <a:pt x="3148986" y="0"/>
                  </a:lnTo>
                  <a:cubicBezTo>
                    <a:pt x="3168952" y="0"/>
                    <a:pt x="3185137" y="16186"/>
                    <a:pt x="3185137" y="36152"/>
                  </a:cubicBezTo>
                  <a:lnTo>
                    <a:pt x="3185137" y="1524961"/>
                  </a:lnTo>
                  <a:cubicBezTo>
                    <a:pt x="3185137" y="1534549"/>
                    <a:pt x="3181328" y="1543744"/>
                    <a:pt x="3174549" y="1550524"/>
                  </a:cubicBezTo>
                  <a:cubicBezTo>
                    <a:pt x="3167769" y="1557303"/>
                    <a:pt x="3158573" y="1561112"/>
                    <a:pt x="3148986" y="1561112"/>
                  </a:cubicBezTo>
                  <a:lnTo>
                    <a:pt x="36152" y="1561112"/>
                  </a:lnTo>
                  <a:cubicBezTo>
                    <a:pt x="26564" y="1561112"/>
                    <a:pt x="17368" y="1557303"/>
                    <a:pt x="10589" y="1550524"/>
                  </a:cubicBezTo>
                  <a:cubicBezTo>
                    <a:pt x="3809" y="1543744"/>
                    <a:pt x="0" y="1534549"/>
                    <a:pt x="0" y="1524961"/>
                  </a:cubicBezTo>
                  <a:lnTo>
                    <a:pt x="0" y="36152"/>
                  </a:lnTo>
                  <a:cubicBezTo>
                    <a:pt x="0" y="16186"/>
                    <a:pt x="16186" y="0"/>
                    <a:pt x="36152"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txBox="1"/>
            <p:nvPr/>
          </p:nvSpPr>
          <p:spPr>
            <a:xfrm>
              <a:off x="0" y="-38100"/>
              <a:ext cx="3185137" cy="15992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1"/>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6">
              <a:alphaModFix/>
            </a:blip>
            <a:stretch>
              <a:fillRect b="0" l="0" r="0" t="0"/>
            </a:stretch>
          </a:blipFill>
          <a:ln>
            <a:noFill/>
          </a:ln>
        </p:spPr>
      </p:sp>
      <p:sp>
        <p:nvSpPr>
          <p:cNvPr id="129" name="Google Shape;129;p11"/>
          <p:cNvSpPr txBox="1"/>
          <p:nvPr/>
        </p:nvSpPr>
        <p:spPr>
          <a:xfrm>
            <a:off x="4134978" y="2703604"/>
            <a:ext cx="9815100" cy="500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837" u="none" cap="none" strike="noStrike">
                <a:solidFill>
                  <a:srgbClr val="FFFFFF"/>
                </a:solidFill>
                <a:latin typeface="Anton"/>
                <a:ea typeface="Anton"/>
                <a:cs typeface="Anton"/>
                <a:sym typeface="Anton"/>
              </a:rPr>
              <a:t>PITCH DECK COMPETITOR ANALYSIS</a:t>
            </a:r>
            <a:endParaRPr/>
          </a:p>
        </p:txBody>
      </p:sp>
      <p:sp>
        <p:nvSpPr>
          <p:cNvPr id="130" name="Google Shape;130;p11"/>
          <p:cNvSpPr txBox="1"/>
          <p:nvPr/>
        </p:nvSpPr>
        <p:spPr>
          <a:xfrm>
            <a:off x="13950174" y="428625"/>
            <a:ext cx="89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31" name="Google Shape;131;p11"/>
          <p:cNvSpPr txBox="1"/>
          <p:nvPr/>
        </p:nvSpPr>
        <p:spPr>
          <a:xfrm>
            <a:off x="16357926" y="428625"/>
            <a:ext cx="105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32" name="Google Shape;132;p11"/>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33" name="Google Shape;133;p11"/>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34" name="Google Shape;134;p11"/>
          <p:cNvSpPr txBox="1"/>
          <p:nvPr/>
        </p:nvSpPr>
        <p:spPr>
          <a:xfrm>
            <a:off x="1827726" y="428625"/>
            <a:ext cx="737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cxnSp>
        <p:nvCxnSpPr>
          <p:cNvPr id="135" name="Google Shape;135;p11"/>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448" name="Shape 448"/>
        <p:cNvGrpSpPr/>
        <p:nvPr/>
      </p:nvGrpSpPr>
      <p:grpSpPr>
        <a:xfrm>
          <a:off x="0" y="0"/>
          <a:ext cx="0" cy="0"/>
          <a:chOff x="0" y="0"/>
          <a:chExt cx="0" cy="0"/>
        </a:xfrm>
      </p:grpSpPr>
      <p:sp>
        <p:nvSpPr>
          <p:cNvPr id="449" name="Google Shape;449;p20"/>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450" name="Google Shape;450;p20"/>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451" name="Google Shape;451;p20"/>
          <p:cNvSpPr txBox="1"/>
          <p:nvPr/>
        </p:nvSpPr>
        <p:spPr>
          <a:xfrm>
            <a:off x="13950172" y="428625"/>
            <a:ext cx="1104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52" name="Google Shape;452;p20"/>
          <p:cNvSpPr txBox="1"/>
          <p:nvPr/>
        </p:nvSpPr>
        <p:spPr>
          <a:xfrm>
            <a:off x="16357926" y="428625"/>
            <a:ext cx="1104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53" name="Google Shape;453;p20"/>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54" name="Google Shape;454;p20"/>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55" name="Google Shape;455;p20"/>
          <p:cNvSpPr txBox="1"/>
          <p:nvPr/>
        </p:nvSpPr>
        <p:spPr>
          <a:xfrm>
            <a:off x="1827727"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456" name="Google Shape;456;p20"/>
          <p:cNvSpPr txBox="1"/>
          <p:nvPr/>
        </p:nvSpPr>
        <p:spPr>
          <a:xfrm>
            <a:off x="1028700" y="1880923"/>
            <a:ext cx="8945240"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MARKET RESEARCH</a:t>
            </a:r>
            <a:endParaRPr/>
          </a:p>
        </p:txBody>
      </p:sp>
      <p:pic>
        <p:nvPicPr>
          <p:cNvPr id="457" name="Google Shape;457;p20"/>
          <p:cNvPicPr preferRelativeResize="0"/>
          <p:nvPr/>
        </p:nvPicPr>
        <p:blipFill rotWithShape="1">
          <a:blip r:embed="rId4">
            <a:alphaModFix/>
          </a:blip>
          <a:srcRect b="0" l="0" r="0" t="0"/>
          <a:stretch/>
        </p:blipFill>
        <p:spPr>
          <a:xfrm>
            <a:off x="707894" y="3747057"/>
            <a:ext cx="3849673" cy="3849673"/>
          </a:xfrm>
          <a:prstGeom prst="rect">
            <a:avLst/>
          </a:prstGeom>
          <a:noFill/>
          <a:ln>
            <a:noFill/>
          </a:ln>
        </p:spPr>
      </p:pic>
      <p:sp>
        <p:nvSpPr>
          <p:cNvPr id="458" name="Google Shape;458;p20"/>
          <p:cNvSpPr txBox="1"/>
          <p:nvPr/>
        </p:nvSpPr>
        <p:spPr>
          <a:xfrm>
            <a:off x="1652170" y="7856949"/>
            <a:ext cx="2808199"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459" name="Google Shape;459;p20"/>
          <p:cNvSpPr txBox="1"/>
          <p:nvPr/>
        </p:nvSpPr>
        <p:spPr>
          <a:xfrm>
            <a:off x="13548420" y="7856949"/>
            <a:ext cx="286665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460" name="Google Shape;460;p20"/>
          <p:cNvSpPr txBox="1"/>
          <p:nvPr/>
        </p:nvSpPr>
        <p:spPr>
          <a:xfrm>
            <a:off x="7520450" y="7856949"/>
            <a:ext cx="296788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461" name="Google Shape;461;p20"/>
          <p:cNvPicPr preferRelativeResize="0"/>
          <p:nvPr/>
        </p:nvPicPr>
        <p:blipFill rotWithShape="1">
          <a:blip r:embed="rId5">
            <a:alphaModFix/>
          </a:blip>
          <a:srcRect b="0" l="0" r="0" t="0"/>
          <a:stretch/>
        </p:blipFill>
        <p:spPr>
          <a:xfrm>
            <a:off x="6685246" y="3747057"/>
            <a:ext cx="3849673" cy="3849673"/>
          </a:xfrm>
          <a:prstGeom prst="rect">
            <a:avLst/>
          </a:prstGeom>
          <a:noFill/>
          <a:ln>
            <a:noFill/>
          </a:ln>
        </p:spPr>
      </p:pic>
      <p:pic>
        <p:nvPicPr>
          <p:cNvPr id="462" name="Google Shape;462;p20"/>
          <p:cNvPicPr preferRelativeResize="0"/>
          <p:nvPr/>
        </p:nvPicPr>
        <p:blipFill rotWithShape="1">
          <a:blip r:embed="rId6">
            <a:alphaModFix/>
          </a:blip>
          <a:srcRect b="0" l="0" r="0" t="0"/>
          <a:stretch/>
        </p:blipFill>
        <p:spPr>
          <a:xfrm>
            <a:off x="12662598" y="3747057"/>
            <a:ext cx="3849673" cy="3849673"/>
          </a:xfrm>
          <a:prstGeom prst="rect">
            <a:avLst/>
          </a:prstGeom>
          <a:noFill/>
          <a:ln>
            <a:noFill/>
          </a:ln>
        </p:spPr>
      </p:pic>
      <p:sp>
        <p:nvSpPr>
          <p:cNvPr id="463" name="Google Shape;463;p20"/>
          <p:cNvSpPr txBox="1"/>
          <p:nvPr/>
        </p:nvSpPr>
        <p:spPr>
          <a:xfrm>
            <a:off x="1028700" y="3128698"/>
            <a:ext cx="123225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grpSp>
        <p:nvGrpSpPr>
          <p:cNvPr id="464" name="Google Shape;464;p20"/>
          <p:cNvGrpSpPr/>
          <p:nvPr/>
        </p:nvGrpSpPr>
        <p:grpSpPr>
          <a:xfrm>
            <a:off x="-1475711" y="8672289"/>
            <a:ext cx="2951421" cy="2951421"/>
            <a:chOff x="0" y="0"/>
            <a:chExt cx="3935228" cy="3935228"/>
          </a:xfrm>
        </p:grpSpPr>
        <p:sp>
          <p:nvSpPr>
            <p:cNvPr id="465" name="Google Shape;465;p20"/>
            <p:cNvSpPr/>
            <p:nvPr/>
          </p:nvSpPr>
          <p:spPr>
            <a:xfrm>
              <a:off x="0" y="0"/>
              <a:ext cx="3935228" cy="3935228"/>
            </a:xfrm>
            <a:custGeom>
              <a:rect b="b" l="l" r="r" t="t"/>
              <a:pathLst>
                <a:path extrusionOk="0" h="3935228" w="3935228">
                  <a:moveTo>
                    <a:pt x="0" y="0"/>
                  </a:moveTo>
                  <a:lnTo>
                    <a:pt x="3935228" y="0"/>
                  </a:lnTo>
                  <a:lnTo>
                    <a:pt x="3935228" y="3935228"/>
                  </a:lnTo>
                  <a:lnTo>
                    <a:pt x="0" y="3935228"/>
                  </a:lnTo>
                  <a:lnTo>
                    <a:pt x="0" y="0"/>
                  </a:lnTo>
                  <a:close/>
                </a:path>
              </a:pathLst>
            </a:custGeom>
            <a:blipFill rotWithShape="1">
              <a:blip r:embed="rId7">
                <a:alphaModFix/>
              </a:blip>
              <a:stretch>
                <a:fillRect b="0" l="0" r="0" t="0"/>
              </a:stretch>
            </a:blipFill>
            <a:ln>
              <a:noFill/>
            </a:ln>
          </p:spPr>
        </p:sp>
        <p:grpSp>
          <p:nvGrpSpPr>
            <p:cNvPr id="466" name="Google Shape;466;p20"/>
            <p:cNvGrpSpPr/>
            <p:nvPr/>
          </p:nvGrpSpPr>
          <p:grpSpPr>
            <a:xfrm rot="4613748">
              <a:off x="646347" y="635311"/>
              <a:ext cx="2642535" cy="2642535"/>
              <a:chOff x="0" y="0"/>
              <a:chExt cx="812800" cy="812800"/>
            </a:xfrm>
          </p:grpSpPr>
          <p:sp>
            <p:nvSpPr>
              <p:cNvPr id="467" name="Google Shape;46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9" name="Google Shape;469;p20"/>
          <p:cNvGrpSpPr/>
          <p:nvPr/>
        </p:nvGrpSpPr>
        <p:grpSpPr>
          <a:xfrm rot="6188354">
            <a:off x="15477181" y="1511058"/>
            <a:ext cx="2141121" cy="2141121"/>
            <a:chOff x="0" y="0"/>
            <a:chExt cx="2854828" cy="2854828"/>
          </a:xfrm>
        </p:grpSpPr>
        <p:sp>
          <p:nvSpPr>
            <p:cNvPr id="470" name="Google Shape;470;p20"/>
            <p:cNvSpPr/>
            <p:nvPr/>
          </p:nvSpPr>
          <p:spPr>
            <a:xfrm>
              <a:off x="0" y="0"/>
              <a:ext cx="2854828" cy="2854828"/>
            </a:xfrm>
            <a:custGeom>
              <a:rect b="b" l="l" r="r" t="t"/>
              <a:pathLst>
                <a:path extrusionOk="0" h="2854828" w="2854828">
                  <a:moveTo>
                    <a:pt x="0" y="0"/>
                  </a:moveTo>
                  <a:lnTo>
                    <a:pt x="2854828" y="0"/>
                  </a:lnTo>
                  <a:lnTo>
                    <a:pt x="2854828" y="2854828"/>
                  </a:lnTo>
                  <a:lnTo>
                    <a:pt x="0" y="2854828"/>
                  </a:lnTo>
                  <a:lnTo>
                    <a:pt x="0" y="0"/>
                  </a:lnTo>
                  <a:close/>
                </a:path>
              </a:pathLst>
            </a:custGeom>
            <a:blipFill rotWithShape="1">
              <a:blip r:embed="rId7">
                <a:alphaModFix/>
              </a:blip>
              <a:stretch>
                <a:fillRect b="0" l="0" r="0" t="0"/>
              </a:stretch>
            </a:blipFill>
            <a:ln>
              <a:noFill/>
            </a:ln>
          </p:spPr>
        </p:sp>
        <p:grpSp>
          <p:nvGrpSpPr>
            <p:cNvPr id="471" name="Google Shape;471;p20"/>
            <p:cNvGrpSpPr/>
            <p:nvPr/>
          </p:nvGrpSpPr>
          <p:grpSpPr>
            <a:xfrm rot="4613748">
              <a:off x="468895" y="460889"/>
              <a:ext cx="1917038" cy="1917038"/>
              <a:chOff x="0" y="0"/>
              <a:chExt cx="812800" cy="812800"/>
            </a:xfrm>
          </p:grpSpPr>
          <p:sp>
            <p:nvSpPr>
              <p:cNvPr id="472" name="Google Shape;4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477" name="Shape 477"/>
        <p:cNvGrpSpPr/>
        <p:nvPr/>
      </p:nvGrpSpPr>
      <p:grpSpPr>
        <a:xfrm>
          <a:off x="0" y="0"/>
          <a:ext cx="0" cy="0"/>
          <a:chOff x="0" y="0"/>
          <a:chExt cx="0" cy="0"/>
        </a:xfrm>
      </p:grpSpPr>
      <p:sp>
        <p:nvSpPr>
          <p:cNvPr id="478" name="Google Shape;478;p21"/>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479" name="Google Shape;479;p21"/>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grpSp>
        <p:nvGrpSpPr>
          <p:cNvPr id="480" name="Google Shape;480;p21"/>
          <p:cNvGrpSpPr/>
          <p:nvPr/>
        </p:nvGrpSpPr>
        <p:grpSpPr>
          <a:xfrm>
            <a:off x="1028700" y="1453773"/>
            <a:ext cx="4057650" cy="7804527"/>
            <a:chOff x="0" y="-28575"/>
            <a:chExt cx="1068681" cy="2055513"/>
          </a:xfrm>
        </p:grpSpPr>
        <p:sp>
          <p:nvSpPr>
            <p:cNvPr id="481" name="Google Shape;481;p21"/>
            <p:cNvSpPr/>
            <p:nvPr/>
          </p:nvSpPr>
          <p:spPr>
            <a:xfrm>
              <a:off x="0" y="0"/>
              <a:ext cx="1068681" cy="2026938"/>
            </a:xfrm>
            <a:custGeom>
              <a:rect b="b" l="l" r="r" t="t"/>
              <a:pathLst>
                <a:path extrusionOk="0" h="2026938" w="1068681">
                  <a:moveTo>
                    <a:pt x="97307" y="0"/>
                  </a:moveTo>
                  <a:lnTo>
                    <a:pt x="971374" y="0"/>
                  </a:lnTo>
                  <a:cubicBezTo>
                    <a:pt x="1025116" y="0"/>
                    <a:pt x="1068681" y="43566"/>
                    <a:pt x="1068681" y="97307"/>
                  </a:cubicBezTo>
                  <a:lnTo>
                    <a:pt x="1068681" y="1929631"/>
                  </a:lnTo>
                  <a:cubicBezTo>
                    <a:pt x="1068681" y="1955439"/>
                    <a:pt x="1058429" y="1980189"/>
                    <a:pt x="1040181" y="1998438"/>
                  </a:cubicBezTo>
                  <a:cubicBezTo>
                    <a:pt x="1021932" y="2016686"/>
                    <a:pt x="997182" y="2026938"/>
                    <a:pt x="971374" y="2026938"/>
                  </a:cubicBezTo>
                  <a:lnTo>
                    <a:pt x="97307" y="2026938"/>
                  </a:lnTo>
                  <a:cubicBezTo>
                    <a:pt x="71500" y="2026938"/>
                    <a:pt x="46749" y="2016686"/>
                    <a:pt x="28501" y="1998438"/>
                  </a:cubicBezTo>
                  <a:cubicBezTo>
                    <a:pt x="10252" y="1980189"/>
                    <a:pt x="0" y="1955439"/>
                    <a:pt x="0" y="1929631"/>
                  </a:cubicBezTo>
                  <a:lnTo>
                    <a:pt x="0" y="97307"/>
                  </a:lnTo>
                  <a:cubicBezTo>
                    <a:pt x="0" y="71500"/>
                    <a:pt x="10252" y="46749"/>
                    <a:pt x="28501" y="28501"/>
                  </a:cubicBezTo>
                  <a:cubicBezTo>
                    <a:pt x="46749" y="10252"/>
                    <a:pt x="71500" y="0"/>
                    <a:pt x="97307" y="0"/>
                  </a:cubicBezTo>
                  <a:close/>
                </a:path>
              </a:pathLst>
            </a:custGeom>
            <a:gradFill>
              <a:gsLst>
                <a:gs pos="0">
                  <a:srgbClr val="1B01A3"/>
                </a:gs>
                <a:gs pos="100000">
                  <a:srgbClr val="E61EBD"/>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txBox="1"/>
            <p:nvPr/>
          </p:nvSpPr>
          <p:spPr>
            <a:xfrm>
              <a:off x="0" y="-28575"/>
              <a:ext cx="1068681" cy="205551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21"/>
          <p:cNvGrpSpPr/>
          <p:nvPr/>
        </p:nvGrpSpPr>
        <p:grpSpPr>
          <a:xfrm>
            <a:off x="5086350" y="2482473"/>
            <a:ext cx="4057650" cy="7804527"/>
            <a:chOff x="0" y="-28575"/>
            <a:chExt cx="1068681" cy="2055513"/>
          </a:xfrm>
        </p:grpSpPr>
        <p:sp>
          <p:nvSpPr>
            <p:cNvPr id="484" name="Google Shape;484;p21"/>
            <p:cNvSpPr/>
            <p:nvPr/>
          </p:nvSpPr>
          <p:spPr>
            <a:xfrm>
              <a:off x="0" y="0"/>
              <a:ext cx="1068681" cy="2026938"/>
            </a:xfrm>
            <a:custGeom>
              <a:rect b="b" l="l" r="r" t="t"/>
              <a:pathLst>
                <a:path extrusionOk="0" h="2026938" w="1068681">
                  <a:moveTo>
                    <a:pt x="97307" y="0"/>
                  </a:moveTo>
                  <a:lnTo>
                    <a:pt x="971374" y="0"/>
                  </a:lnTo>
                  <a:cubicBezTo>
                    <a:pt x="1025116" y="0"/>
                    <a:pt x="1068681" y="43566"/>
                    <a:pt x="1068681" y="97307"/>
                  </a:cubicBezTo>
                  <a:lnTo>
                    <a:pt x="1068681" y="1929631"/>
                  </a:lnTo>
                  <a:cubicBezTo>
                    <a:pt x="1068681" y="1955439"/>
                    <a:pt x="1058429" y="1980189"/>
                    <a:pt x="1040181" y="1998438"/>
                  </a:cubicBezTo>
                  <a:cubicBezTo>
                    <a:pt x="1021932" y="2016686"/>
                    <a:pt x="997182" y="2026938"/>
                    <a:pt x="971374" y="2026938"/>
                  </a:cubicBezTo>
                  <a:lnTo>
                    <a:pt x="97307" y="2026938"/>
                  </a:lnTo>
                  <a:cubicBezTo>
                    <a:pt x="71500" y="2026938"/>
                    <a:pt x="46749" y="2016686"/>
                    <a:pt x="28501" y="1998438"/>
                  </a:cubicBezTo>
                  <a:cubicBezTo>
                    <a:pt x="10252" y="1980189"/>
                    <a:pt x="0" y="1955439"/>
                    <a:pt x="0" y="1929631"/>
                  </a:cubicBezTo>
                  <a:lnTo>
                    <a:pt x="0" y="97307"/>
                  </a:lnTo>
                  <a:cubicBezTo>
                    <a:pt x="0" y="71500"/>
                    <a:pt x="10252" y="46749"/>
                    <a:pt x="28501" y="28501"/>
                  </a:cubicBezTo>
                  <a:cubicBezTo>
                    <a:pt x="46749" y="10252"/>
                    <a:pt x="71500" y="0"/>
                    <a:pt x="97307" y="0"/>
                  </a:cubicBezTo>
                  <a:close/>
                </a:path>
              </a:pathLst>
            </a:custGeom>
            <a:gradFill>
              <a:gsLst>
                <a:gs pos="0">
                  <a:srgbClr val="1B01A3"/>
                </a:gs>
                <a:gs pos="100000">
                  <a:srgbClr val="E61EBD"/>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txBox="1"/>
            <p:nvPr/>
          </p:nvSpPr>
          <p:spPr>
            <a:xfrm>
              <a:off x="0" y="-28575"/>
              <a:ext cx="1068681" cy="205551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1"/>
          <p:cNvGrpSpPr/>
          <p:nvPr/>
        </p:nvGrpSpPr>
        <p:grpSpPr>
          <a:xfrm>
            <a:off x="9144000" y="1453773"/>
            <a:ext cx="4057650" cy="7804527"/>
            <a:chOff x="0" y="-28575"/>
            <a:chExt cx="1068681" cy="2055513"/>
          </a:xfrm>
        </p:grpSpPr>
        <p:sp>
          <p:nvSpPr>
            <p:cNvPr id="487" name="Google Shape;487;p21"/>
            <p:cNvSpPr/>
            <p:nvPr/>
          </p:nvSpPr>
          <p:spPr>
            <a:xfrm>
              <a:off x="0" y="0"/>
              <a:ext cx="1068681" cy="2026938"/>
            </a:xfrm>
            <a:custGeom>
              <a:rect b="b" l="l" r="r" t="t"/>
              <a:pathLst>
                <a:path extrusionOk="0" h="2026938" w="1068681">
                  <a:moveTo>
                    <a:pt x="97307" y="0"/>
                  </a:moveTo>
                  <a:lnTo>
                    <a:pt x="971374" y="0"/>
                  </a:lnTo>
                  <a:cubicBezTo>
                    <a:pt x="1025116" y="0"/>
                    <a:pt x="1068681" y="43566"/>
                    <a:pt x="1068681" y="97307"/>
                  </a:cubicBezTo>
                  <a:lnTo>
                    <a:pt x="1068681" y="1929631"/>
                  </a:lnTo>
                  <a:cubicBezTo>
                    <a:pt x="1068681" y="1955439"/>
                    <a:pt x="1058429" y="1980189"/>
                    <a:pt x="1040181" y="1998438"/>
                  </a:cubicBezTo>
                  <a:cubicBezTo>
                    <a:pt x="1021932" y="2016686"/>
                    <a:pt x="997182" y="2026938"/>
                    <a:pt x="971374" y="2026938"/>
                  </a:cubicBezTo>
                  <a:lnTo>
                    <a:pt x="97307" y="2026938"/>
                  </a:lnTo>
                  <a:cubicBezTo>
                    <a:pt x="71500" y="2026938"/>
                    <a:pt x="46749" y="2016686"/>
                    <a:pt x="28501" y="1998438"/>
                  </a:cubicBezTo>
                  <a:cubicBezTo>
                    <a:pt x="10252" y="1980189"/>
                    <a:pt x="0" y="1955439"/>
                    <a:pt x="0" y="1929631"/>
                  </a:cubicBezTo>
                  <a:lnTo>
                    <a:pt x="0" y="97307"/>
                  </a:lnTo>
                  <a:cubicBezTo>
                    <a:pt x="0" y="71500"/>
                    <a:pt x="10252" y="46749"/>
                    <a:pt x="28501" y="28501"/>
                  </a:cubicBezTo>
                  <a:cubicBezTo>
                    <a:pt x="46749" y="10252"/>
                    <a:pt x="71500" y="0"/>
                    <a:pt x="97307" y="0"/>
                  </a:cubicBezTo>
                  <a:close/>
                </a:path>
              </a:pathLst>
            </a:custGeom>
            <a:gradFill>
              <a:gsLst>
                <a:gs pos="0">
                  <a:srgbClr val="1B01A3"/>
                </a:gs>
                <a:gs pos="100000">
                  <a:srgbClr val="E61EBD"/>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1"/>
            <p:cNvSpPr txBox="1"/>
            <p:nvPr/>
          </p:nvSpPr>
          <p:spPr>
            <a:xfrm>
              <a:off x="0" y="-28575"/>
              <a:ext cx="1068681" cy="205551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1"/>
          <p:cNvGrpSpPr/>
          <p:nvPr/>
        </p:nvGrpSpPr>
        <p:grpSpPr>
          <a:xfrm>
            <a:off x="13201650" y="2482473"/>
            <a:ext cx="4057650" cy="7804527"/>
            <a:chOff x="0" y="-28575"/>
            <a:chExt cx="1068681" cy="2055513"/>
          </a:xfrm>
        </p:grpSpPr>
        <p:sp>
          <p:nvSpPr>
            <p:cNvPr id="490" name="Google Shape;490;p21"/>
            <p:cNvSpPr/>
            <p:nvPr/>
          </p:nvSpPr>
          <p:spPr>
            <a:xfrm>
              <a:off x="0" y="0"/>
              <a:ext cx="1068681" cy="2026938"/>
            </a:xfrm>
            <a:custGeom>
              <a:rect b="b" l="l" r="r" t="t"/>
              <a:pathLst>
                <a:path extrusionOk="0" h="2026938" w="1068681">
                  <a:moveTo>
                    <a:pt x="97307" y="0"/>
                  </a:moveTo>
                  <a:lnTo>
                    <a:pt x="971374" y="0"/>
                  </a:lnTo>
                  <a:cubicBezTo>
                    <a:pt x="1025116" y="0"/>
                    <a:pt x="1068681" y="43566"/>
                    <a:pt x="1068681" y="97307"/>
                  </a:cubicBezTo>
                  <a:lnTo>
                    <a:pt x="1068681" y="1929631"/>
                  </a:lnTo>
                  <a:cubicBezTo>
                    <a:pt x="1068681" y="1955439"/>
                    <a:pt x="1058429" y="1980189"/>
                    <a:pt x="1040181" y="1998438"/>
                  </a:cubicBezTo>
                  <a:cubicBezTo>
                    <a:pt x="1021932" y="2016686"/>
                    <a:pt x="997182" y="2026938"/>
                    <a:pt x="971374" y="2026938"/>
                  </a:cubicBezTo>
                  <a:lnTo>
                    <a:pt x="97307" y="2026938"/>
                  </a:lnTo>
                  <a:cubicBezTo>
                    <a:pt x="71500" y="2026938"/>
                    <a:pt x="46749" y="2016686"/>
                    <a:pt x="28501" y="1998438"/>
                  </a:cubicBezTo>
                  <a:cubicBezTo>
                    <a:pt x="10252" y="1980189"/>
                    <a:pt x="0" y="1955439"/>
                    <a:pt x="0" y="1929631"/>
                  </a:cubicBezTo>
                  <a:lnTo>
                    <a:pt x="0" y="97307"/>
                  </a:lnTo>
                  <a:cubicBezTo>
                    <a:pt x="0" y="71500"/>
                    <a:pt x="10252" y="46749"/>
                    <a:pt x="28501" y="28501"/>
                  </a:cubicBezTo>
                  <a:cubicBezTo>
                    <a:pt x="46749" y="10252"/>
                    <a:pt x="71500" y="0"/>
                    <a:pt x="97307" y="0"/>
                  </a:cubicBezTo>
                  <a:close/>
                </a:path>
              </a:pathLst>
            </a:custGeom>
            <a:gradFill>
              <a:gsLst>
                <a:gs pos="0">
                  <a:srgbClr val="1B01A3"/>
                </a:gs>
                <a:gs pos="100000">
                  <a:srgbClr val="E61EBD"/>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
            <p:cNvSpPr txBox="1"/>
            <p:nvPr/>
          </p:nvSpPr>
          <p:spPr>
            <a:xfrm>
              <a:off x="0" y="-28575"/>
              <a:ext cx="1068681" cy="205551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1"/>
          <p:cNvGrpSpPr/>
          <p:nvPr/>
        </p:nvGrpSpPr>
        <p:grpSpPr>
          <a:xfrm>
            <a:off x="1028700" y="2212927"/>
            <a:ext cx="1760951" cy="942383"/>
            <a:chOff x="0" y="-28575"/>
            <a:chExt cx="812800" cy="434975"/>
          </a:xfrm>
        </p:grpSpPr>
        <p:sp>
          <p:nvSpPr>
            <p:cNvPr id="493" name="Google Shape;493;p21"/>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FFFFFF"/>
            </a:solidFill>
            <a:ln>
              <a:noFill/>
            </a:ln>
          </p:spPr>
        </p:sp>
        <p:sp>
          <p:nvSpPr>
            <p:cNvPr id="494" name="Google Shape;494;p21"/>
            <p:cNvSpPr txBox="1"/>
            <p:nvPr/>
          </p:nvSpPr>
          <p:spPr>
            <a:xfrm>
              <a:off x="0" y="-28575"/>
              <a:ext cx="6985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1"/>
          <p:cNvGrpSpPr/>
          <p:nvPr/>
        </p:nvGrpSpPr>
        <p:grpSpPr>
          <a:xfrm>
            <a:off x="9144000" y="2212927"/>
            <a:ext cx="1760951" cy="942383"/>
            <a:chOff x="0" y="-28575"/>
            <a:chExt cx="812800" cy="434975"/>
          </a:xfrm>
        </p:grpSpPr>
        <p:sp>
          <p:nvSpPr>
            <p:cNvPr id="496" name="Google Shape;496;p21"/>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FFFFFF"/>
            </a:solidFill>
            <a:ln>
              <a:noFill/>
            </a:ln>
          </p:spPr>
        </p:sp>
        <p:sp>
          <p:nvSpPr>
            <p:cNvPr id="497" name="Google Shape;497;p21"/>
            <p:cNvSpPr txBox="1"/>
            <p:nvPr/>
          </p:nvSpPr>
          <p:spPr>
            <a:xfrm>
              <a:off x="0" y="-28575"/>
              <a:ext cx="6985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21"/>
          <p:cNvGrpSpPr/>
          <p:nvPr/>
        </p:nvGrpSpPr>
        <p:grpSpPr>
          <a:xfrm>
            <a:off x="5086350" y="3595491"/>
            <a:ext cx="1760951" cy="942383"/>
            <a:chOff x="0" y="-28575"/>
            <a:chExt cx="812800" cy="434975"/>
          </a:xfrm>
        </p:grpSpPr>
        <p:sp>
          <p:nvSpPr>
            <p:cNvPr id="499" name="Google Shape;499;p21"/>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FFFFFF"/>
            </a:solidFill>
            <a:ln>
              <a:noFill/>
            </a:ln>
          </p:spPr>
        </p:sp>
        <p:sp>
          <p:nvSpPr>
            <p:cNvPr id="500" name="Google Shape;500;p21"/>
            <p:cNvSpPr txBox="1"/>
            <p:nvPr/>
          </p:nvSpPr>
          <p:spPr>
            <a:xfrm>
              <a:off x="0" y="-28575"/>
              <a:ext cx="6985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21"/>
          <p:cNvGrpSpPr/>
          <p:nvPr/>
        </p:nvGrpSpPr>
        <p:grpSpPr>
          <a:xfrm>
            <a:off x="13201650" y="3595491"/>
            <a:ext cx="1760951" cy="942383"/>
            <a:chOff x="0" y="-28575"/>
            <a:chExt cx="812800" cy="434975"/>
          </a:xfrm>
        </p:grpSpPr>
        <p:sp>
          <p:nvSpPr>
            <p:cNvPr id="502" name="Google Shape;502;p21"/>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FFFFFF"/>
            </a:solidFill>
            <a:ln>
              <a:noFill/>
            </a:ln>
          </p:spPr>
        </p:sp>
        <p:sp>
          <p:nvSpPr>
            <p:cNvPr id="503" name="Google Shape;503;p21"/>
            <p:cNvSpPr txBox="1"/>
            <p:nvPr/>
          </p:nvSpPr>
          <p:spPr>
            <a:xfrm>
              <a:off x="0" y="-28575"/>
              <a:ext cx="6985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1"/>
          <p:cNvGrpSpPr/>
          <p:nvPr/>
        </p:nvGrpSpPr>
        <p:grpSpPr>
          <a:xfrm>
            <a:off x="1321894" y="6371088"/>
            <a:ext cx="2854413" cy="2887211"/>
            <a:chOff x="-108134" y="-151864"/>
            <a:chExt cx="3805886" cy="3849616"/>
          </a:xfrm>
        </p:grpSpPr>
        <p:grpSp>
          <p:nvGrpSpPr>
            <p:cNvPr id="505" name="Google Shape;505;p21"/>
            <p:cNvGrpSpPr/>
            <p:nvPr/>
          </p:nvGrpSpPr>
          <p:grpSpPr>
            <a:xfrm rot="-2127149">
              <a:off x="469093" y="354013"/>
              <a:ext cx="2651432" cy="2837861"/>
              <a:chOff x="0" y="-28575"/>
              <a:chExt cx="406400" cy="434975"/>
            </a:xfrm>
          </p:grpSpPr>
          <p:sp>
            <p:nvSpPr>
              <p:cNvPr id="506" name="Google Shape;506;p21"/>
              <p:cNvSpPr/>
              <p:nvPr/>
            </p:nvSpPr>
            <p:spPr>
              <a:xfrm>
                <a:off x="0" y="0"/>
                <a:ext cx="406400" cy="406400"/>
              </a:xfrm>
              <a:custGeom>
                <a:rect b="b" l="l" r="r" t="t"/>
                <a:pathLst>
                  <a:path extrusionOk="0" h="406400" w="406400">
                    <a:moveTo>
                      <a:pt x="203200" y="0"/>
                    </a:moveTo>
                    <a:cubicBezTo>
                      <a:pt x="315424" y="0"/>
                      <a:pt x="406400" y="90976"/>
                      <a:pt x="406400" y="203200"/>
                    </a:cubicBezTo>
                    <a:cubicBezTo>
                      <a:pt x="406400" y="315424"/>
                      <a:pt x="315424" y="406400"/>
                      <a:pt x="2032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76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txBox="1"/>
              <p:nvPr/>
            </p:nvSpPr>
            <p:spPr>
              <a:xfrm>
                <a:off x="0" y="-28575"/>
                <a:ext cx="4064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21"/>
            <p:cNvSpPr txBox="1"/>
            <p:nvPr/>
          </p:nvSpPr>
          <p:spPr>
            <a:xfrm>
              <a:off x="1432142" y="1077286"/>
              <a:ext cx="833468" cy="194628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94" u="none" cap="none" strike="noStrike">
                  <a:solidFill>
                    <a:srgbClr val="FFFFFF"/>
                  </a:solidFill>
                  <a:latin typeface="Anton"/>
                  <a:ea typeface="Anton"/>
                  <a:cs typeface="Anton"/>
                  <a:sym typeface="Anton"/>
                </a:rPr>
                <a:t>S</a:t>
              </a:r>
              <a:endParaRPr/>
            </a:p>
          </p:txBody>
        </p:sp>
      </p:grpSp>
      <p:grpSp>
        <p:nvGrpSpPr>
          <p:cNvPr id="509" name="Google Shape;509;p21"/>
          <p:cNvGrpSpPr/>
          <p:nvPr/>
        </p:nvGrpSpPr>
        <p:grpSpPr>
          <a:xfrm>
            <a:off x="5647418" y="7399788"/>
            <a:ext cx="2854413" cy="2887211"/>
            <a:chOff x="-108134" y="-151864"/>
            <a:chExt cx="3805886" cy="3849616"/>
          </a:xfrm>
        </p:grpSpPr>
        <p:grpSp>
          <p:nvGrpSpPr>
            <p:cNvPr id="510" name="Google Shape;510;p21"/>
            <p:cNvGrpSpPr/>
            <p:nvPr/>
          </p:nvGrpSpPr>
          <p:grpSpPr>
            <a:xfrm rot="-2127149">
              <a:off x="469093" y="354013"/>
              <a:ext cx="2651432" cy="2837861"/>
              <a:chOff x="0" y="-28575"/>
              <a:chExt cx="406400" cy="434975"/>
            </a:xfrm>
          </p:grpSpPr>
          <p:sp>
            <p:nvSpPr>
              <p:cNvPr id="511" name="Google Shape;511;p21"/>
              <p:cNvSpPr/>
              <p:nvPr/>
            </p:nvSpPr>
            <p:spPr>
              <a:xfrm>
                <a:off x="0" y="0"/>
                <a:ext cx="406400" cy="406400"/>
              </a:xfrm>
              <a:custGeom>
                <a:rect b="b" l="l" r="r" t="t"/>
                <a:pathLst>
                  <a:path extrusionOk="0" h="406400" w="406400">
                    <a:moveTo>
                      <a:pt x="203200" y="0"/>
                    </a:moveTo>
                    <a:cubicBezTo>
                      <a:pt x="315424" y="0"/>
                      <a:pt x="406400" y="90976"/>
                      <a:pt x="406400" y="203200"/>
                    </a:cubicBezTo>
                    <a:cubicBezTo>
                      <a:pt x="406400" y="315424"/>
                      <a:pt x="315424" y="406400"/>
                      <a:pt x="2032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76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txBox="1"/>
              <p:nvPr/>
            </p:nvSpPr>
            <p:spPr>
              <a:xfrm>
                <a:off x="0" y="-28575"/>
                <a:ext cx="4064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3" name="Google Shape;513;p21"/>
            <p:cNvSpPr txBox="1"/>
            <p:nvPr/>
          </p:nvSpPr>
          <p:spPr>
            <a:xfrm>
              <a:off x="1197144" y="1077286"/>
              <a:ext cx="833468" cy="194628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94" u="none" cap="none" strike="noStrike">
                  <a:solidFill>
                    <a:srgbClr val="FFFFFF"/>
                  </a:solidFill>
                  <a:latin typeface="Anton"/>
                  <a:ea typeface="Anton"/>
                  <a:cs typeface="Anton"/>
                  <a:sym typeface="Anton"/>
                </a:rPr>
                <a:t>W</a:t>
              </a:r>
              <a:endParaRPr/>
            </a:p>
          </p:txBody>
        </p:sp>
      </p:grpSp>
      <p:grpSp>
        <p:nvGrpSpPr>
          <p:cNvPr id="514" name="Google Shape;514;p21"/>
          <p:cNvGrpSpPr/>
          <p:nvPr/>
        </p:nvGrpSpPr>
        <p:grpSpPr>
          <a:xfrm>
            <a:off x="9600988" y="6371088"/>
            <a:ext cx="2854413" cy="2887211"/>
            <a:chOff x="-108134" y="-151864"/>
            <a:chExt cx="3805886" cy="3849616"/>
          </a:xfrm>
        </p:grpSpPr>
        <p:grpSp>
          <p:nvGrpSpPr>
            <p:cNvPr id="515" name="Google Shape;515;p21"/>
            <p:cNvGrpSpPr/>
            <p:nvPr/>
          </p:nvGrpSpPr>
          <p:grpSpPr>
            <a:xfrm rot="-2127149">
              <a:off x="469093" y="354013"/>
              <a:ext cx="2651432" cy="2837861"/>
              <a:chOff x="0" y="-28575"/>
              <a:chExt cx="406400" cy="434975"/>
            </a:xfrm>
          </p:grpSpPr>
          <p:sp>
            <p:nvSpPr>
              <p:cNvPr id="516" name="Google Shape;516;p21"/>
              <p:cNvSpPr/>
              <p:nvPr/>
            </p:nvSpPr>
            <p:spPr>
              <a:xfrm>
                <a:off x="0" y="0"/>
                <a:ext cx="406400" cy="406400"/>
              </a:xfrm>
              <a:custGeom>
                <a:rect b="b" l="l" r="r" t="t"/>
                <a:pathLst>
                  <a:path extrusionOk="0" h="406400" w="406400">
                    <a:moveTo>
                      <a:pt x="203200" y="0"/>
                    </a:moveTo>
                    <a:cubicBezTo>
                      <a:pt x="315424" y="0"/>
                      <a:pt x="406400" y="90976"/>
                      <a:pt x="406400" y="203200"/>
                    </a:cubicBezTo>
                    <a:cubicBezTo>
                      <a:pt x="406400" y="315424"/>
                      <a:pt x="315424" y="406400"/>
                      <a:pt x="2032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76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1"/>
              <p:cNvSpPr txBox="1"/>
              <p:nvPr/>
            </p:nvSpPr>
            <p:spPr>
              <a:xfrm>
                <a:off x="0" y="-28575"/>
                <a:ext cx="4064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21"/>
            <p:cNvSpPr txBox="1"/>
            <p:nvPr/>
          </p:nvSpPr>
          <p:spPr>
            <a:xfrm>
              <a:off x="1432142" y="1077286"/>
              <a:ext cx="833468" cy="194628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94" u="none" cap="none" strike="noStrike">
                  <a:solidFill>
                    <a:srgbClr val="FFFFFF"/>
                  </a:solidFill>
                  <a:latin typeface="Anton"/>
                  <a:ea typeface="Anton"/>
                  <a:cs typeface="Anton"/>
                  <a:sym typeface="Anton"/>
                </a:rPr>
                <a:t>O</a:t>
              </a:r>
              <a:endParaRPr/>
            </a:p>
          </p:txBody>
        </p:sp>
      </p:grpSp>
      <p:grpSp>
        <p:nvGrpSpPr>
          <p:cNvPr id="519" name="Google Shape;519;p21"/>
          <p:cNvGrpSpPr/>
          <p:nvPr/>
        </p:nvGrpSpPr>
        <p:grpSpPr>
          <a:xfrm>
            <a:off x="13821112" y="7367091"/>
            <a:ext cx="2854413" cy="2887211"/>
            <a:chOff x="-108134" y="-151864"/>
            <a:chExt cx="3805886" cy="3849616"/>
          </a:xfrm>
        </p:grpSpPr>
        <p:grpSp>
          <p:nvGrpSpPr>
            <p:cNvPr id="520" name="Google Shape;520;p21"/>
            <p:cNvGrpSpPr/>
            <p:nvPr/>
          </p:nvGrpSpPr>
          <p:grpSpPr>
            <a:xfrm rot="-2127149">
              <a:off x="469093" y="354013"/>
              <a:ext cx="2651432" cy="2837861"/>
              <a:chOff x="0" y="-28575"/>
              <a:chExt cx="406400" cy="434975"/>
            </a:xfrm>
          </p:grpSpPr>
          <p:sp>
            <p:nvSpPr>
              <p:cNvPr id="521" name="Google Shape;521;p21"/>
              <p:cNvSpPr/>
              <p:nvPr/>
            </p:nvSpPr>
            <p:spPr>
              <a:xfrm>
                <a:off x="0" y="0"/>
                <a:ext cx="406400" cy="406400"/>
              </a:xfrm>
              <a:custGeom>
                <a:rect b="b" l="l" r="r" t="t"/>
                <a:pathLst>
                  <a:path extrusionOk="0" h="406400" w="406400">
                    <a:moveTo>
                      <a:pt x="203200" y="0"/>
                    </a:moveTo>
                    <a:cubicBezTo>
                      <a:pt x="315424" y="0"/>
                      <a:pt x="406400" y="90976"/>
                      <a:pt x="406400" y="203200"/>
                    </a:cubicBezTo>
                    <a:cubicBezTo>
                      <a:pt x="406400" y="315424"/>
                      <a:pt x="315424" y="406400"/>
                      <a:pt x="2032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76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txBox="1"/>
              <p:nvPr/>
            </p:nvSpPr>
            <p:spPr>
              <a:xfrm>
                <a:off x="0" y="-28575"/>
                <a:ext cx="4064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21"/>
            <p:cNvSpPr txBox="1"/>
            <p:nvPr/>
          </p:nvSpPr>
          <p:spPr>
            <a:xfrm>
              <a:off x="1484785" y="1077286"/>
              <a:ext cx="833468" cy="194628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94" u="none" cap="none" strike="noStrike">
                  <a:solidFill>
                    <a:srgbClr val="FFFFFF"/>
                  </a:solidFill>
                  <a:latin typeface="Anton"/>
                  <a:ea typeface="Anton"/>
                  <a:cs typeface="Anton"/>
                  <a:sym typeface="Anton"/>
                </a:rPr>
                <a:t>T</a:t>
              </a:r>
              <a:endParaRPr/>
            </a:p>
          </p:txBody>
        </p:sp>
      </p:grpSp>
      <p:sp>
        <p:nvSpPr>
          <p:cNvPr id="524" name="Google Shape;524;p21"/>
          <p:cNvSpPr txBox="1"/>
          <p:nvPr/>
        </p:nvSpPr>
        <p:spPr>
          <a:xfrm>
            <a:off x="13950173"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25" name="Google Shape;525;p21"/>
          <p:cNvSpPr txBox="1"/>
          <p:nvPr/>
        </p:nvSpPr>
        <p:spPr>
          <a:xfrm>
            <a:off x="16357925"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26" name="Google Shape;526;p21"/>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27" name="Google Shape;527;p21"/>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28" name="Google Shape;528;p21"/>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529" name="Google Shape;529;p21"/>
          <p:cNvSpPr txBox="1"/>
          <p:nvPr/>
        </p:nvSpPr>
        <p:spPr>
          <a:xfrm>
            <a:off x="1261418" y="3517260"/>
            <a:ext cx="2742185"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FFFFF"/>
                </a:solidFill>
                <a:latin typeface="Anton"/>
                <a:ea typeface="Anton"/>
                <a:cs typeface="Anton"/>
                <a:sym typeface="Anton"/>
              </a:rPr>
              <a:t>STRENGTHS</a:t>
            </a:r>
            <a:endParaRPr/>
          </a:p>
        </p:txBody>
      </p:sp>
      <p:sp>
        <p:nvSpPr>
          <p:cNvPr id="530" name="Google Shape;530;p21"/>
          <p:cNvSpPr txBox="1"/>
          <p:nvPr/>
        </p:nvSpPr>
        <p:spPr>
          <a:xfrm>
            <a:off x="5498871" y="4899825"/>
            <a:ext cx="3111729"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FFFFF"/>
                </a:solidFill>
                <a:latin typeface="Anton"/>
                <a:ea typeface="Anton"/>
                <a:cs typeface="Anton"/>
                <a:sym typeface="Anton"/>
              </a:rPr>
              <a:t>WEAKNESSES</a:t>
            </a:r>
            <a:endParaRPr/>
          </a:p>
        </p:txBody>
      </p:sp>
      <p:sp>
        <p:nvSpPr>
          <p:cNvPr id="531" name="Google Shape;531;p21"/>
          <p:cNvSpPr txBox="1"/>
          <p:nvPr/>
        </p:nvSpPr>
        <p:spPr>
          <a:xfrm>
            <a:off x="9420435" y="3517260"/>
            <a:ext cx="3504779"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FFFFF"/>
                </a:solidFill>
                <a:latin typeface="Anton"/>
                <a:ea typeface="Anton"/>
                <a:cs typeface="Anton"/>
                <a:sym typeface="Anton"/>
              </a:rPr>
              <a:t>OPPORTUNITIES</a:t>
            </a:r>
            <a:endParaRPr/>
          </a:p>
        </p:txBody>
      </p:sp>
      <p:sp>
        <p:nvSpPr>
          <p:cNvPr id="532" name="Google Shape;532;p21"/>
          <p:cNvSpPr txBox="1"/>
          <p:nvPr/>
        </p:nvSpPr>
        <p:spPr>
          <a:xfrm>
            <a:off x="13506450" y="4899825"/>
            <a:ext cx="2040888"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FFFFF"/>
                </a:solidFill>
                <a:latin typeface="Anton"/>
                <a:ea typeface="Anton"/>
                <a:cs typeface="Anton"/>
                <a:sym typeface="Anton"/>
              </a:rPr>
              <a:t>THREATS</a:t>
            </a:r>
            <a:endParaRPr/>
          </a:p>
        </p:txBody>
      </p:sp>
      <p:sp>
        <p:nvSpPr>
          <p:cNvPr id="533" name="Google Shape;533;p21"/>
          <p:cNvSpPr txBox="1"/>
          <p:nvPr/>
        </p:nvSpPr>
        <p:spPr>
          <a:xfrm>
            <a:off x="1238032" y="4507230"/>
            <a:ext cx="3314918"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sets you apart? What are your good qualities?</a:t>
            </a:r>
            <a:endParaRPr/>
          </a:p>
        </p:txBody>
      </p:sp>
      <p:sp>
        <p:nvSpPr>
          <p:cNvPr id="534" name="Google Shape;534;p21"/>
          <p:cNvSpPr txBox="1"/>
          <p:nvPr/>
        </p:nvSpPr>
        <p:spPr>
          <a:xfrm>
            <a:off x="5501960" y="5960745"/>
            <a:ext cx="3108640"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resources adequate? What do others do better than you?</a:t>
            </a:r>
            <a:endParaRPr/>
          </a:p>
        </p:txBody>
      </p:sp>
      <p:sp>
        <p:nvSpPr>
          <p:cNvPr id="535" name="Google Shape;535;p21"/>
          <p:cNvSpPr txBox="1"/>
          <p:nvPr/>
        </p:nvSpPr>
        <p:spPr>
          <a:xfrm>
            <a:off x="9457645" y="4507230"/>
            <a:ext cx="2997758"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demands shifting? How can it be improved?</a:t>
            </a:r>
            <a:endParaRPr/>
          </a:p>
        </p:txBody>
      </p:sp>
      <p:sp>
        <p:nvSpPr>
          <p:cNvPr id="536" name="Google Shape;536;p21"/>
          <p:cNvSpPr txBox="1"/>
          <p:nvPr/>
        </p:nvSpPr>
        <p:spPr>
          <a:xfrm>
            <a:off x="13506450" y="5960745"/>
            <a:ext cx="2737610"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are factors outside of your control?</a:t>
            </a:r>
            <a:endParaRPr/>
          </a:p>
        </p:txBody>
      </p:sp>
      <p:pic>
        <p:nvPicPr>
          <p:cNvPr id="537" name="Google Shape;537;p21"/>
          <p:cNvPicPr preferRelativeResize="0"/>
          <p:nvPr/>
        </p:nvPicPr>
        <p:blipFill>
          <a:blip r:embed="rId4">
            <a:alphaModFix/>
          </a:blip>
          <a:stretch>
            <a:fillRect/>
          </a:stretch>
        </p:blipFill>
        <p:spPr>
          <a:xfrm>
            <a:off x="1424050" y="2476073"/>
            <a:ext cx="560850" cy="543677"/>
          </a:xfrm>
          <a:prstGeom prst="rect">
            <a:avLst/>
          </a:prstGeom>
          <a:noFill/>
          <a:ln>
            <a:noFill/>
          </a:ln>
        </p:spPr>
      </p:pic>
      <p:pic>
        <p:nvPicPr>
          <p:cNvPr id="538" name="Google Shape;538;p21"/>
          <p:cNvPicPr preferRelativeResize="0"/>
          <p:nvPr/>
        </p:nvPicPr>
        <p:blipFill>
          <a:blip r:embed="rId5">
            <a:alphaModFix/>
          </a:blip>
          <a:stretch>
            <a:fillRect/>
          </a:stretch>
        </p:blipFill>
        <p:spPr>
          <a:xfrm>
            <a:off x="5501950" y="3793938"/>
            <a:ext cx="583725" cy="602750"/>
          </a:xfrm>
          <a:prstGeom prst="rect">
            <a:avLst/>
          </a:prstGeom>
          <a:noFill/>
          <a:ln>
            <a:noFill/>
          </a:ln>
        </p:spPr>
      </p:pic>
      <p:pic>
        <p:nvPicPr>
          <p:cNvPr id="539" name="Google Shape;539;p21"/>
          <p:cNvPicPr preferRelativeResize="0"/>
          <p:nvPr/>
        </p:nvPicPr>
        <p:blipFill>
          <a:blip r:embed="rId6">
            <a:alphaModFix/>
          </a:blip>
          <a:stretch>
            <a:fillRect/>
          </a:stretch>
        </p:blipFill>
        <p:spPr>
          <a:xfrm>
            <a:off x="9601000" y="2395249"/>
            <a:ext cx="401375" cy="577744"/>
          </a:xfrm>
          <a:prstGeom prst="rect">
            <a:avLst/>
          </a:prstGeom>
          <a:noFill/>
          <a:ln>
            <a:noFill/>
          </a:ln>
        </p:spPr>
      </p:pic>
      <p:pic>
        <p:nvPicPr>
          <p:cNvPr id="540" name="Google Shape;540;p21"/>
          <p:cNvPicPr preferRelativeResize="0"/>
          <p:nvPr/>
        </p:nvPicPr>
        <p:blipFill>
          <a:blip r:embed="rId7">
            <a:alphaModFix/>
          </a:blip>
          <a:stretch>
            <a:fillRect/>
          </a:stretch>
        </p:blipFill>
        <p:spPr>
          <a:xfrm>
            <a:off x="13587950" y="3802001"/>
            <a:ext cx="401375" cy="5866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544" name="Shape 544"/>
        <p:cNvGrpSpPr/>
        <p:nvPr/>
      </p:nvGrpSpPr>
      <p:grpSpPr>
        <a:xfrm>
          <a:off x="0" y="0"/>
          <a:ext cx="0" cy="0"/>
          <a:chOff x="0" y="0"/>
          <a:chExt cx="0" cy="0"/>
        </a:xfrm>
      </p:grpSpPr>
      <p:grpSp>
        <p:nvGrpSpPr>
          <p:cNvPr id="545" name="Google Shape;545;p22"/>
          <p:cNvGrpSpPr/>
          <p:nvPr/>
        </p:nvGrpSpPr>
        <p:grpSpPr>
          <a:xfrm>
            <a:off x="1028700" y="3436714"/>
            <a:ext cx="3573734" cy="3889748"/>
            <a:chOff x="0" y="-38100"/>
            <a:chExt cx="1096105" cy="1193030"/>
          </a:xfrm>
        </p:grpSpPr>
        <p:sp>
          <p:nvSpPr>
            <p:cNvPr id="546" name="Google Shape;546;p22"/>
            <p:cNvSpPr/>
            <p:nvPr/>
          </p:nvSpPr>
          <p:spPr>
            <a:xfrm>
              <a:off x="0" y="0"/>
              <a:ext cx="1096105" cy="1154930"/>
            </a:xfrm>
            <a:custGeom>
              <a:rect b="b" l="l" r="r" t="t"/>
              <a:pathLst>
                <a:path extrusionOk="0" h="1154930" w="1096105">
                  <a:moveTo>
                    <a:pt x="88820" y="0"/>
                  </a:moveTo>
                  <a:lnTo>
                    <a:pt x="1007286" y="0"/>
                  </a:lnTo>
                  <a:cubicBezTo>
                    <a:pt x="1030842" y="0"/>
                    <a:pt x="1053434" y="9358"/>
                    <a:pt x="1070091" y="26015"/>
                  </a:cubicBezTo>
                  <a:cubicBezTo>
                    <a:pt x="1086748" y="42672"/>
                    <a:pt x="1096105" y="65263"/>
                    <a:pt x="1096105" y="88820"/>
                  </a:cubicBezTo>
                  <a:lnTo>
                    <a:pt x="1096105" y="1066111"/>
                  </a:lnTo>
                  <a:cubicBezTo>
                    <a:pt x="1096105" y="1115164"/>
                    <a:pt x="1056339" y="1154930"/>
                    <a:pt x="1007286" y="1154930"/>
                  </a:cubicBezTo>
                  <a:lnTo>
                    <a:pt x="88820" y="1154930"/>
                  </a:lnTo>
                  <a:cubicBezTo>
                    <a:pt x="39766" y="1154930"/>
                    <a:pt x="0" y="1115164"/>
                    <a:pt x="0" y="1066111"/>
                  </a:cubicBezTo>
                  <a:lnTo>
                    <a:pt x="0" y="88820"/>
                  </a:lnTo>
                  <a:cubicBezTo>
                    <a:pt x="0" y="39766"/>
                    <a:pt x="39766" y="0"/>
                    <a:pt x="8882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
            <p:cNvSpPr txBox="1"/>
            <p:nvPr/>
          </p:nvSpPr>
          <p:spPr>
            <a:xfrm>
              <a:off x="0" y="-38100"/>
              <a:ext cx="1096105" cy="1193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22"/>
          <p:cNvGrpSpPr/>
          <p:nvPr/>
        </p:nvGrpSpPr>
        <p:grpSpPr>
          <a:xfrm>
            <a:off x="7040354" y="3397982"/>
            <a:ext cx="3573734" cy="3889748"/>
            <a:chOff x="0" y="-38100"/>
            <a:chExt cx="1096105" cy="1193030"/>
          </a:xfrm>
        </p:grpSpPr>
        <p:sp>
          <p:nvSpPr>
            <p:cNvPr id="549" name="Google Shape;549;p22"/>
            <p:cNvSpPr/>
            <p:nvPr/>
          </p:nvSpPr>
          <p:spPr>
            <a:xfrm>
              <a:off x="0" y="0"/>
              <a:ext cx="1096105" cy="1154930"/>
            </a:xfrm>
            <a:custGeom>
              <a:rect b="b" l="l" r="r" t="t"/>
              <a:pathLst>
                <a:path extrusionOk="0" h="1154930" w="1096105">
                  <a:moveTo>
                    <a:pt x="88820" y="0"/>
                  </a:moveTo>
                  <a:lnTo>
                    <a:pt x="1007286" y="0"/>
                  </a:lnTo>
                  <a:cubicBezTo>
                    <a:pt x="1030842" y="0"/>
                    <a:pt x="1053434" y="9358"/>
                    <a:pt x="1070091" y="26015"/>
                  </a:cubicBezTo>
                  <a:cubicBezTo>
                    <a:pt x="1086748" y="42672"/>
                    <a:pt x="1096105" y="65263"/>
                    <a:pt x="1096105" y="88820"/>
                  </a:cubicBezTo>
                  <a:lnTo>
                    <a:pt x="1096105" y="1066111"/>
                  </a:lnTo>
                  <a:cubicBezTo>
                    <a:pt x="1096105" y="1115164"/>
                    <a:pt x="1056339" y="1154930"/>
                    <a:pt x="1007286" y="1154930"/>
                  </a:cubicBezTo>
                  <a:lnTo>
                    <a:pt x="88820" y="1154930"/>
                  </a:lnTo>
                  <a:cubicBezTo>
                    <a:pt x="39766" y="1154930"/>
                    <a:pt x="0" y="1115164"/>
                    <a:pt x="0" y="1066111"/>
                  </a:cubicBezTo>
                  <a:lnTo>
                    <a:pt x="0" y="88820"/>
                  </a:lnTo>
                  <a:cubicBezTo>
                    <a:pt x="0" y="39766"/>
                    <a:pt x="39766" y="0"/>
                    <a:pt x="8882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2"/>
            <p:cNvSpPr txBox="1"/>
            <p:nvPr/>
          </p:nvSpPr>
          <p:spPr>
            <a:xfrm>
              <a:off x="0" y="-38100"/>
              <a:ext cx="1096105" cy="1193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22"/>
          <p:cNvGrpSpPr/>
          <p:nvPr/>
        </p:nvGrpSpPr>
        <p:grpSpPr>
          <a:xfrm>
            <a:off x="13052489" y="3676958"/>
            <a:ext cx="3573734" cy="3889748"/>
            <a:chOff x="0" y="-38100"/>
            <a:chExt cx="1096105" cy="1193030"/>
          </a:xfrm>
        </p:grpSpPr>
        <p:sp>
          <p:nvSpPr>
            <p:cNvPr id="552" name="Google Shape;552;p22"/>
            <p:cNvSpPr/>
            <p:nvPr/>
          </p:nvSpPr>
          <p:spPr>
            <a:xfrm>
              <a:off x="0" y="0"/>
              <a:ext cx="1096105" cy="1154930"/>
            </a:xfrm>
            <a:custGeom>
              <a:rect b="b" l="l" r="r" t="t"/>
              <a:pathLst>
                <a:path extrusionOk="0" h="1154930" w="1096105">
                  <a:moveTo>
                    <a:pt x="88820" y="0"/>
                  </a:moveTo>
                  <a:lnTo>
                    <a:pt x="1007286" y="0"/>
                  </a:lnTo>
                  <a:cubicBezTo>
                    <a:pt x="1030842" y="0"/>
                    <a:pt x="1053434" y="9358"/>
                    <a:pt x="1070091" y="26015"/>
                  </a:cubicBezTo>
                  <a:cubicBezTo>
                    <a:pt x="1086748" y="42672"/>
                    <a:pt x="1096105" y="65263"/>
                    <a:pt x="1096105" y="88820"/>
                  </a:cubicBezTo>
                  <a:lnTo>
                    <a:pt x="1096105" y="1066111"/>
                  </a:lnTo>
                  <a:cubicBezTo>
                    <a:pt x="1096105" y="1115164"/>
                    <a:pt x="1056339" y="1154930"/>
                    <a:pt x="1007286" y="1154930"/>
                  </a:cubicBezTo>
                  <a:lnTo>
                    <a:pt x="88820" y="1154930"/>
                  </a:lnTo>
                  <a:cubicBezTo>
                    <a:pt x="39766" y="1154930"/>
                    <a:pt x="0" y="1115164"/>
                    <a:pt x="0" y="1066111"/>
                  </a:cubicBezTo>
                  <a:lnTo>
                    <a:pt x="0" y="88820"/>
                  </a:lnTo>
                  <a:cubicBezTo>
                    <a:pt x="0" y="39766"/>
                    <a:pt x="39766" y="0"/>
                    <a:pt x="8882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txBox="1"/>
            <p:nvPr/>
          </p:nvSpPr>
          <p:spPr>
            <a:xfrm>
              <a:off x="0" y="-38100"/>
              <a:ext cx="1096105" cy="1193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4" name="Google Shape;554;p22"/>
          <p:cNvPicPr preferRelativeResize="0"/>
          <p:nvPr/>
        </p:nvPicPr>
        <p:blipFill>
          <a:blip r:embed="rId3">
            <a:alphaModFix/>
          </a:blip>
          <a:stretch>
            <a:fillRect/>
          </a:stretch>
        </p:blipFill>
        <p:spPr>
          <a:xfrm>
            <a:off x="1133825" y="3634200"/>
            <a:ext cx="3358925" cy="3552243"/>
          </a:xfrm>
          <a:prstGeom prst="rect">
            <a:avLst/>
          </a:prstGeom>
          <a:noFill/>
          <a:ln>
            <a:noFill/>
          </a:ln>
        </p:spPr>
      </p:pic>
      <p:pic>
        <p:nvPicPr>
          <p:cNvPr id="555" name="Google Shape;555;p22"/>
          <p:cNvPicPr preferRelativeResize="0"/>
          <p:nvPr/>
        </p:nvPicPr>
        <p:blipFill>
          <a:blip r:embed="rId4">
            <a:alphaModFix/>
          </a:blip>
          <a:stretch>
            <a:fillRect/>
          </a:stretch>
        </p:blipFill>
        <p:spPr>
          <a:xfrm>
            <a:off x="7121325" y="3589550"/>
            <a:ext cx="3358925" cy="3552242"/>
          </a:xfrm>
          <a:prstGeom prst="rect">
            <a:avLst/>
          </a:prstGeom>
          <a:noFill/>
          <a:ln>
            <a:noFill/>
          </a:ln>
        </p:spPr>
      </p:pic>
      <p:pic>
        <p:nvPicPr>
          <p:cNvPr id="556" name="Google Shape;556;p22"/>
          <p:cNvPicPr preferRelativeResize="0"/>
          <p:nvPr/>
        </p:nvPicPr>
        <p:blipFill>
          <a:blip r:embed="rId5">
            <a:alphaModFix/>
          </a:blip>
          <a:stretch>
            <a:fillRect/>
          </a:stretch>
        </p:blipFill>
        <p:spPr>
          <a:xfrm>
            <a:off x="13161700" y="3913186"/>
            <a:ext cx="3358925" cy="3552264"/>
          </a:xfrm>
          <a:prstGeom prst="rect">
            <a:avLst/>
          </a:prstGeom>
          <a:noFill/>
          <a:ln>
            <a:noFill/>
          </a:ln>
        </p:spPr>
      </p:pic>
      <p:sp>
        <p:nvSpPr>
          <p:cNvPr id="557" name="Google Shape;557;p22"/>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6">
              <a:alphaModFix/>
            </a:blip>
            <a:stretch>
              <a:fillRect b="0" l="0" r="0" t="0"/>
            </a:stretch>
          </a:blipFill>
          <a:ln>
            <a:noFill/>
          </a:ln>
        </p:spPr>
      </p:sp>
      <p:cxnSp>
        <p:nvCxnSpPr>
          <p:cNvPr id="558" name="Google Shape;558;p22"/>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559" name="Google Shape;559;p22"/>
          <p:cNvSpPr txBox="1"/>
          <p:nvPr/>
        </p:nvSpPr>
        <p:spPr>
          <a:xfrm>
            <a:off x="13950173" y="428625"/>
            <a:ext cx="1008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60" name="Google Shape;560;p22"/>
          <p:cNvSpPr txBox="1"/>
          <p:nvPr/>
        </p:nvSpPr>
        <p:spPr>
          <a:xfrm>
            <a:off x="16357926" y="428625"/>
            <a:ext cx="1220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61" name="Google Shape;561;p22"/>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62" name="Google Shape;562;p22"/>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63" name="Google Shape;563;p22"/>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564" name="Google Shape;564;p22"/>
          <p:cNvSpPr txBox="1"/>
          <p:nvPr/>
        </p:nvSpPr>
        <p:spPr>
          <a:xfrm>
            <a:off x="1028700" y="1894060"/>
            <a:ext cx="6145484"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TESTIMONIALS</a:t>
            </a:r>
            <a:endParaRPr/>
          </a:p>
        </p:txBody>
      </p:sp>
      <p:sp>
        <p:nvSpPr>
          <p:cNvPr id="565" name="Google Shape;565;p22"/>
          <p:cNvSpPr txBox="1"/>
          <p:nvPr/>
        </p:nvSpPr>
        <p:spPr>
          <a:xfrm>
            <a:off x="7174184" y="7633381"/>
            <a:ext cx="3306074"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CLIENT NAME</a:t>
            </a:r>
            <a:endParaRPr/>
          </a:p>
        </p:txBody>
      </p:sp>
      <p:sp>
        <p:nvSpPr>
          <p:cNvPr id="566" name="Google Shape;566;p22"/>
          <p:cNvSpPr txBox="1"/>
          <p:nvPr/>
        </p:nvSpPr>
        <p:spPr>
          <a:xfrm>
            <a:off x="7174184" y="8443092"/>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567" name="Google Shape;567;p22"/>
          <p:cNvSpPr txBox="1"/>
          <p:nvPr/>
        </p:nvSpPr>
        <p:spPr>
          <a:xfrm>
            <a:off x="1296520" y="7633381"/>
            <a:ext cx="3306074"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CLIENT NAME</a:t>
            </a:r>
            <a:endParaRPr/>
          </a:p>
        </p:txBody>
      </p:sp>
      <p:sp>
        <p:nvSpPr>
          <p:cNvPr id="568" name="Google Shape;568;p22"/>
          <p:cNvSpPr txBox="1"/>
          <p:nvPr/>
        </p:nvSpPr>
        <p:spPr>
          <a:xfrm>
            <a:off x="1296520" y="8443092"/>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569" name="Google Shape;569;p22"/>
          <p:cNvSpPr txBox="1"/>
          <p:nvPr/>
        </p:nvSpPr>
        <p:spPr>
          <a:xfrm>
            <a:off x="13051849" y="7633381"/>
            <a:ext cx="3306074"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CLIENT NAME</a:t>
            </a:r>
            <a:endParaRPr/>
          </a:p>
        </p:txBody>
      </p:sp>
      <p:sp>
        <p:nvSpPr>
          <p:cNvPr id="570" name="Google Shape;570;p22"/>
          <p:cNvSpPr txBox="1"/>
          <p:nvPr/>
        </p:nvSpPr>
        <p:spPr>
          <a:xfrm>
            <a:off x="13051849" y="8443092"/>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nvGrpSpPr>
          <p:cNvPr id="571" name="Google Shape;571;p22"/>
          <p:cNvGrpSpPr/>
          <p:nvPr/>
        </p:nvGrpSpPr>
        <p:grpSpPr>
          <a:xfrm rot="1833239">
            <a:off x="9385170" y="2681170"/>
            <a:ext cx="1894226" cy="1894226"/>
            <a:chOff x="0" y="0"/>
            <a:chExt cx="2525635" cy="2525635"/>
          </a:xfrm>
        </p:grpSpPr>
        <p:sp>
          <p:nvSpPr>
            <p:cNvPr id="572" name="Google Shape;572;p22"/>
            <p:cNvSpPr/>
            <p:nvPr/>
          </p:nvSpPr>
          <p:spPr>
            <a:xfrm>
              <a:off x="0" y="0"/>
              <a:ext cx="2525635" cy="2525635"/>
            </a:xfrm>
            <a:custGeom>
              <a:rect b="b" l="l" r="r" t="t"/>
              <a:pathLst>
                <a:path extrusionOk="0" h="2525635" w="2525635">
                  <a:moveTo>
                    <a:pt x="0" y="0"/>
                  </a:moveTo>
                  <a:lnTo>
                    <a:pt x="2525635" y="0"/>
                  </a:lnTo>
                  <a:lnTo>
                    <a:pt x="2525635" y="2525635"/>
                  </a:lnTo>
                  <a:lnTo>
                    <a:pt x="0" y="2525635"/>
                  </a:lnTo>
                  <a:lnTo>
                    <a:pt x="0" y="0"/>
                  </a:lnTo>
                  <a:close/>
                </a:path>
              </a:pathLst>
            </a:custGeom>
            <a:blipFill rotWithShape="1">
              <a:blip r:embed="rId7">
                <a:alphaModFix/>
              </a:blip>
              <a:stretch>
                <a:fillRect b="0" l="0" r="0" t="0"/>
              </a:stretch>
            </a:blipFill>
            <a:ln>
              <a:noFill/>
            </a:ln>
          </p:spPr>
        </p:sp>
        <p:grpSp>
          <p:nvGrpSpPr>
            <p:cNvPr id="573" name="Google Shape;573;p22"/>
            <p:cNvGrpSpPr/>
            <p:nvPr/>
          </p:nvGrpSpPr>
          <p:grpSpPr>
            <a:xfrm rot="4613748">
              <a:off x="414826" y="407744"/>
              <a:ext cx="1695983" cy="1695983"/>
              <a:chOff x="0" y="0"/>
              <a:chExt cx="812800" cy="812800"/>
            </a:xfrm>
          </p:grpSpPr>
          <p:sp>
            <p:nvSpPr>
              <p:cNvPr id="574" name="Google Shape;57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6" name="Google Shape;576;p22"/>
          <p:cNvGrpSpPr/>
          <p:nvPr/>
        </p:nvGrpSpPr>
        <p:grpSpPr>
          <a:xfrm rot="9496407">
            <a:off x="17347668" y="1208236"/>
            <a:ext cx="2487416" cy="2487416"/>
            <a:chOff x="0" y="0"/>
            <a:chExt cx="3316555" cy="3316555"/>
          </a:xfrm>
        </p:grpSpPr>
        <p:sp>
          <p:nvSpPr>
            <p:cNvPr id="577" name="Google Shape;577;p22"/>
            <p:cNvSpPr/>
            <p:nvPr/>
          </p:nvSpPr>
          <p:spPr>
            <a:xfrm>
              <a:off x="0" y="0"/>
              <a:ext cx="3316555" cy="3316555"/>
            </a:xfrm>
            <a:custGeom>
              <a:rect b="b" l="l" r="r" t="t"/>
              <a:pathLst>
                <a:path extrusionOk="0" h="3316555" w="3316555">
                  <a:moveTo>
                    <a:pt x="0" y="0"/>
                  </a:moveTo>
                  <a:lnTo>
                    <a:pt x="3316555" y="0"/>
                  </a:lnTo>
                  <a:lnTo>
                    <a:pt x="3316555" y="3316555"/>
                  </a:lnTo>
                  <a:lnTo>
                    <a:pt x="0" y="3316555"/>
                  </a:lnTo>
                  <a:lnTo>
                    <a:pt x="0" y="0"/>
                  </a:lnTo>
                  <a:close/>
                </a:path>
              </a:pathLst>
            </a:custGeom>
            <a:blipFill rotWithShape="1">
              <a:blip r:embed="rId7">
                <a:alphaModFix/>
              </a:blip>
              <a:stretch>
                <a:fillRect b="0" l="0" r="0" t="0"/>
              </a:stretch>
            </a:blipFill>
            <a:ln>
              <a:noFill/>
            </a:ln>
          </p:spPr>
        </p:sp>
        <p:grpSp>
          <p:nvGrpSpPr>
            <p:cNvPr id="578" name="Google Shape;578;p22"/>
            <p:cNvGrpSpPr/>
            <p:nvPr/>
          </p:nvGrpSpPr>
          <p:grpSpPr>
            <a:xfrm rot="4613748">
              <a:off x="544732" y="535431"/>
              <a:ext cx="2227091" cy="2227091"/>
              <a:chOff x="0" y="0"/>
              <a:chExt cx="812800" cy="812800"/>
            </a:xfrm>
          </p:grpSpPr>
          <p:sp>
            <p:nvSpPr>
              <p:cNvPr id="579" name="Google Shape;5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584" name="Shape 584"/>
        <p:cNvGrpSpPr/>
        <p:nvPr/>
      </p:nvGrpSpPr>
      <p:grpSpPr>
        <a:xfrm>
          <a:off x="0" y="0"/>
          <a:ext cx="0" cy="0"/>
          <a:chOff x="0" y="0"/>
          <a:chExt cx="0" cy="0"/>
        </a:xfrm>
      </p:grpSpPr>
      <p:grpSp>
        <p:nvGrpSpPr>
          <p:cNvPr id="585" name="Google Shape;585;p23"/>
          <p:cNvGrpSpPr/>
          <p:nvPr/>
        </p:nvGrpSpPr>
        <p:grpSpPr>
          <a:xfrm>
            <a:off x="1028700" y="1199235"/>
            <a:ext cx="10933360" cy="9805259"/>
            <a:chOff x="0" y="-38100"/>
            <a:chExt cx="1556568" cy="1395961"/>
          </a:xfrm>
        </p:grpSpPr>
        <p:sp>
          <p:nvSpPr>
            <p:cNvPr id="586" name="Google Shape;586;p23"/>
            <p:cNvSpPr/>
            <p:nvPr/>
          </p:nvSpPr>
          <p:spPr>
            <a:xfrm>
              <a:off x="0" y="0"/>
              <a:ext cx="1556568" cy="1357861"/>
            </a:xfrm>
            <a:custGeom>
              <a:rect b="b" l="l" r="r" t="t"/>
              <a:pathLst>
                <a:path extrusionOk="0" h="1357861" w="1556568">
                  <a:moveTo>
                    <a:pt x="29032" y="0"/>
                  </a:moveTo>
                  <a:lnTo>
                    <a:pt x="1527536" y="0"/>
                  </a:lnTo>
                  <a:cubicBezTo>
                    <a:pt x="1535235" y="0"/>
                    <a:pt x="1542620" y="3059"/>
                    <a:pt x="1548064" y="8503"/>
                  </a:cubicBezTo>
                  <a:cubicBezTo>
                    <a:pt x="1553509" y="13948"/>
                    <a:pt x="1556568" y="21332"/>
                    <a:pt x="1556568" y="29032"/>
                  </a:cubicBezTo>
                  <a:lnTo>
                    <a:pt x="1556568" y="1328829"/>
                  </a:lnTo>
                  <a:cubicBezTo>
                    <a:pt x="1556568" y="1336529"/>
                    <a:pt x="1553509" y="1343914"/>
                    <a:pt x="1548064" y="1349358"/>
                  </a:cubicBezTo>
                  <a:cubicBezTo>
                    <a:pt x="1542620" y="1354803"/>
                    <a:pt x="1535235" y="1357861"/>
                    <a:pt x="1527536" y="1357861"/>
                  </a:cubicBezTo>
                  <a:lnTo>
                    <a:pt x="29032" y="1357861"/>
                  </a:lnTo>
                  <a:cubicBezTo>
                    <a:pt x="21332" y="1357861"/>
                    <a:pt x="13948" y="1354803"/>
                    <a:pt x="8503" y="1349358"/>
                  </a:cubicBezTo>
                  <a:cubicBezTo>
                    <a:pt x="3059" y="1343914"/>
                    <a:pt x="0" y="1336529"/>
                    <a:pt x="0" y="1328829"/>
                  </a:cubicBezTo>
                  <a:lnTo>
                    <a:pt x="0" y="29032"/>
                  </a:lnTo>
                  <a:cubicBezTo>
                    <a:pt x="0" y="21332"/>
                    <a:pt x="3059" y="13948"/>
                    <a:pt x="8503" y="8503"/>
                  </a:cubicBezTo>
                  <a:cubicBezTo>
                    <a:pt x="13948" y="3059"/>
                    <a:pt x="21332" y="0"/>
                    <a:pt x="29032"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3"/>
            <p:cNvSpPr txBox="1"/>
            <p:nvPr/>
          </p:nvSpPr>
          <p:spPr>
            <a:xfrm>
              <a:off x="0" y="-38100"/>
              <a:ext cx="1556568" cy="13959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8" name="Google Shape;588;p23"/>
          <p:cNvPicPr preferRelativeResize="0"/>
          <p:nvPr/>
        </p:nvPicPr>
        <p:blipFill>
          <a:blip r:embed="rId3">
            <a:alphaModFix/>
          </a:blip>
          <a:stretch>
            <a:fillRect/>
          </a:stretch>
        </p:blipFill>
        <p:spPr>
          <a:xfrm>
            <a:off x="1250467" y="1673359"/>
            <a:ext cx="10450651" cy="9126081"/>
          </a:xfrm>
          <a:prstGeom prst="rect">
            <a:avLst/>
          </a:prstGeom>
          <a:noFill/>
          <a:ln>
            <a:noFill/>
          </a:ln>
        </p:spPr>
      </p:pic>
      <p:sp>
        <p:nvSpPr>
          <p:cNvPr id="589" name="Google Shape;589;p23"/>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4">
              <a:alphaModFix/>
            </a:blip>
            <a:stretch>
              <a:fillRect b="0" l="0" r="0" t="0"/>
            </a:stretch>
          </a:blipFill>
          <a:ln>
            <a:noFill/>
          </a:ln>
        </p:spPr>
      </p:sp>
      <p:cxnSp>
        <p:nvCxnSpPr>
          <p:cNvPr id="590" name="Google Shape;590;p23"/>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591" name="Google Shape;591;p23"/>
          <p:cNvSpPr txBox="1"/>
          <p:nvPr/>
        </p:nvSpPr>
        <p:spPr>
          <a:xfrm>
            <a:off x="13950173"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92" name="Google Shape;592;p23"/>
          <p:cNvSpPr txBox="1"/>
          <p:nvPr/>
        </p:nvSpPr>
        <p:spPr>
          <a:xfrm>
            <a:off x="16357926" y="428625"/>
            <a:ext cx="107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93" name="Google Shape;593;p23"/>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94" name="Google Shape;594;p23"/>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95" name="Google Shape;595;p23"/>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596" name="Google Shape;596;p23"/>
          <p:cNvSpPr txBox="1"/>
          <p:nvPr/>
        </p:nvSpPr>
        <p:spPr>
          <a:xfrm>
            <a:off x="12634756" y="1989773"/>
            <a:ext cx="4135502"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ABOUT US</a:t>
            </a:r>
            <a:endParaRPr/>
          </a:p>
        </p:txBody>
      </p:sp>
      <p:sp>
        <p:nvSpPr>
          <p:cNvPr id="597" name="Google Shape;597;p23"/>
          <p:cNvSpPr txBox="1"/>
          <p:nvPr/>
        </p:nvSpPr>
        <p:spPr>
          <a:xfrm>
            <a:off x="12676160" y="3532823"/>
            <a:ext cx="4583100" cy="478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grpSp>
        <p:nvGrpSpPr>
          <p:cNvPr id="598" name="Google Shape;598;p23"/>
          <p:cNvGrpSpPr/>
          <p:nvPr/>
        </p:nvGrpSpPr>
        <p:grpSpPr>
          <a:xfrm rot="9496407">
            <a:off x="16693246" y="8791037"/>
            <a:ext cx="2241929" cy="2241929"/>
            <a:chOff x="0" y="0"/>
            <a:chExt cx="2989239" cy="2989239"/>
          </a:xfrm>
        </p:grpSpPr>
        <p:sp>
          <p:nvSpPr>
            <p:cNvPr id="599" name="Google Shape;599;p23"/>
            <p:cNvSpPr/>
            <p:nvPr/>
          </p:nvSpPr>
          <p:spPr>
            <a:xfrm>
              <a:off x="0" y="0"/>
              <a:ext cx="2989239" cy="2989239"/>
            </a:xfrm>
            <a:custGeom>
              <a:rect b="b" l="l" r="r" t="t"/>
              <a:pathLst>
                <a:path extrusionOk="0" h="2989239" w="2989239">
                  <a:moveTo>
                    <a:pt x="0" y="0"/>
                  </a:moveTo>
                  <a:lnTo>
                    <a:pt x="2989239" y="0"/>
                  </a:lnTo>
                  <a:lnTo>
                    <a:pt x="2989239" y="2989239"/>
                  </a:lnTo>
                  <a:lnTo>
                    <a:pt x="0" y="2989239"/>
                  </a:lnTo>
                  <a:lnTo>
                    <a:pt x="0" y="0"/>
                  </a:lnTo>
                  <a:close/>
                </a:path>
              </a:pathLst>
            </a:custGeom>
            <a:blipFill rotWithShape="1">
              <a:blip r:embed="rId5">
                <a:alphaModFix/>
              </a:blip>
              <a:stretch>
                <a:fillRect b="0" l="0" r="0" t="0"/>
              </a:stretch>
            </a:blipFill>
            <a:ln>
              <a:noFill/>
            </a:ln>
          </p:spPr>
        </p:sp>
        <p:grpSp>
          <p:nvGrpSpPr>
            <p:cNvPr id="600" name="Google Shape;600;p23"/>
            <p:cNvGrpSpPr/>
            <p:nvPr/>
          </p:nvGrpSpPr>
          <p:grpSpPr>
            <a:xfrm rot="4613748">
              <a:off x="490971" y="482589"/>
              <a:ext cx="2007296" cy="2007296"/>
              <a:chOff x="0" y="0"/>
              <a:chExt cx="812800" cy="812800"/>
            </a:xfrm>
          </p:grpSpPr>
          <p:sp>
            <p:nvSpPr>
              <p:cNvPr id="601" name="Google Shape;6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606" name="Shape 606"/>
        <p:cNvGrpSpPr/>
        <p:nvPr/>
      </p:nvGrpSpPr>
      <p:grpSpPr>
        <a:xfrm>
          <a:off x="0" y="0"/>
          <a:ext cx="0" cy="0"/>
          <a:chOff x="0" y="0"/>
          <a:chExt cx="0" cy="0"/>
        </a:xfrm>
      </p:grpSpPr>
      <p:grpSp>
        <p:nvGrpSpPr>
          <p:cNvPr id="607" name="Google Shape;607;p24"/>
          <p:cNvGrpSpPr/>
          <p:nvPr/>
        </p:nvGrpSpPr>
        <p:grpSpPr>
          <a:xfrm>
            <a:off x="6880850" y="1503570"/>
            <a:ext cx="10378450" cy="3639930"/>
            <a:chOff x="0" y="-38100"/>
            <a:chExt cx="1477566" cy="518212"/>
          </a:xfrm>
        </p:grpSpPr>
        <p:sp>
          <p:nvSpPr>
            <p:cNvPr id="608" name="Google Shape;608;p24"/>
            <p:cNvSpPr/>
            <p:nvPr/>
          </p:nvSpPr>
          <p:spPr>
            <a:xfrm>
              <a:off x="0" y="0"/>
              <a:ext cx="1477566" cy="480112"/>
            </a:xfrm>
            <a:custGeom>
              <a:rect b="b" l="l" r="r" t="t"/>
              <a:pathLst>
                <a:path extrusionOk="0" h="480112" w="1477566">
                  <a:moveTo>
                    <a:pt x="30584" y="0"/>
                  </a:moveTo>
                  <a:lnTo>
                    <a:pt x="1446982" y="0"/>
                  </a:lnTo>
                  <a:cubicBezTo>
                    <a:pt x="1455093" y="0"/>
                    <a:pt x="1462872" y="3222"/>
                    <a:pt x="1468608" y="8958"/>
                  </a:cubicBezTo>
                  <a:cubicBezTo>
                    <a:pt x="1474344" y="14694"/>
                    <a:pt x="1477566" y="22473"/>
                    <a:pt x="1477566" y="30584"/>
                  </a:cubicBezTo>
                  <a:lnTo>
                    <a:pt x="1477566" y="449528"/>
                  </a:lnTo>
                  <a:cubicBezTo>
                    <a:pt x="1477566" y="466419"/>
                    <a:pt x="1463873" y="480112"/>
                    <a:pt x="1446982" y="480112"/>
                  </a:cubicBezTo>
                  <a:lnTo>
                    <a:pt x="30584" y="480112"/>
                  </a:lnTo>
                  <a:cubicBezTo>
                    <a:pt x="22473" y="480112"/>
                    <a:pt x="14694" y="476890"/>
                    <a:pt x="8958" y="471154"/>
                  </a:cubicBezTo>
                  <a:cubicBezTo>
                    <a:pt x="3222" y="465418"/>
                    <a:pt x="0" y="457639"/>
                    <a:pt x="0" y="449528"/>
                  </a:cubicBezTo>
                  <a:lnTo>
                    <a:pt x="0" y="30584"/>
                  </a:lnTo>
                  <a:cubicBezTo>
                    <a:pt x="0" y="13693"/>
                    <a:pt x="13693" y="0"/>
                    <a:pt x="30584"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4"/>
            <p:cNvSpPr txBox="1"/>
            <p:nvPr/>
          </p:nvSpPr>
          <p:spPr>
            <a:xfrm>
              <a:off x="0" y="-38100"/>
              <a:ext cx="1477566" cy="5182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24"/>
          <p:cNvGrpSpPr/>
          <p:nvPr/>
        </p:nvGrpSpPr>
        <p:grpSpPr>
          <a:xfrm>
            <a:off x="1028700" y="5094960"/>
            <a:ext cx="8115300" cy="4163340"/>
            <a:chOff x="0" y="-38100"/>
            <a:chExt cx="1155364" cy="592729"/>
          </a:xfrm>
        </p:grpSpPr>
        <p:sp>
          <p:nvSpPr>
            <p:cNvPr id="611" name="Google Shape;611;p24"/>
            <p:cNvSpPr/>
            <p:nvPr/>
          </p:nvSpPr>
          <p:spPr>
            <a:xfrm>
              <a:off x="0" y="0"/>
              <a:ext cx="1155364" cy="554629"/>
            </a:xfrm>
            <a:custGeom>
              <a:rect b="b" l="l" r="r" t="t"/>
              <a:pathLst>
                <a:path extrusionOk="0" h="554629" w="1155364">
                  <a:moveTo>
                    <a:pt x="39114" y="0"/>
                  </a:moveTo>
                  <a:lnTo>
                    <a:pt x="1116251" y="0"/>
                  </a:lnTo>
                  <a:cubicBezTo>
                    <a:pt x="1137853" y="0"/>
                    <a:pt x="1155364" y="17512"/>
                    <a:pt x="1155364" y="39114"/>
                  </a:cubicBezTo>
                  <a:lnTo>
                    <a:pt x="1155364" y="515516"/>
                  </a:lnTo>
                  <a:cubicBezTo>
                    <a:pt x="1155364" y="537117"/>
                    <a:pt x="1137853" y="554629"/>
                    <a:pt x="1116251" y="554629"/>
                  </a:cubicBezTo>
                  <a:lnTo>
                    <a:pt x="39114" y="554629"/>
                  </a:lnTo>
                  <a:cubicBezTo>
                    <a:pt x="17512" y="554629"/>
                    <a:pt x="0" y="537117"/>
                    <a:pt x="0" y="515516"/>
                  </a:cubicBezTo>
                  <a:lnTo>
                    <a:pt x="0" y="39114"/>
                  </a:lnTo>
                  <a:cubicBezTo>
                    <a:pt x="0" y="17512"/>
                    <a:pt x="17512" y="0"/>
                    <a:pt x="39114"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4"/>
            <p:cNvSpPr txBox="1"/>
            <p:nvPr/>
          </p:nvSpPr>
          <p:spPr>
            <a:xfrm>
              <a:off x="0" y="-38100"/>
              <a:ext cx="1155364" cy="5927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24"/>
          <p:cNvGrpSpPr/>
          <p:nvPr/>
        </p:nvGrpSpPr>
        <p:grpSpPr>
          <a:xfrm>
            <a:off x="9390236" y="5094960"/>
            <a:ext cx="7869064" cy="4163340"/>
            <a:chOff x="0" y="-38100"/>
            <a:chExt cx="1120308" cy="592729"/>
          </a:xfrm>
        </p:grpSpPr>
        <p:sp>
          <p:nvSpPr>
            <p:cNvPr id="614" name="Google Shape;614;p24"/>
            <p:cNvSpPr/>
            <p:nvPr/>
          </p:nvSpPr>
          <p:spPr>
            <a:xfrm>
              <a:off x="0" y="0"/>
              <a:ext cx="1120308" cy="554629"/>
            </a:xfrm>
            <a:custGeom>
              <a:rect b="b" l="l" r="r" t="t"/>
              <a:pathLst>
                <a:path extrusionOk="0" h="554629" w="1120308">
                  <a:moveTo>
                    <a:pt x="40338" y="0"/>
                  </a:moveTo>
                  <a:lnTo>
                    <a:pt x="1079971" y="0"/>
                  </a:lnTo>
                  <a:cubicBezTo>
                    <a:pt x="1090669" y="0"/>
                    <a:pt x="1100929" y="4250"/>
                    <a:pt x="1108493" y="11815"/>
                  </a:cubicBezTo>
                  <a:cubicBezTo>
                    <a:pt x="1116058" y="19379"/>
                    <a:pt x="1120308" y="29639"/>
                    <a:pt x="1120308" y="40338"/>
                  </a:cubicBezTo>
                  <a:lnTo>
                    <a:pt x="1120308" y="514292"/>
                  </a:lnTo>
                  <a:cubicBezTo>
                    <a:pt x="1120308" y="536569"/>
                    <a:pt x="1102248" y="554629"/>
                    <a:pt x="1079971" y="554629"/>
                  </a:cubicBezTo>
                  <a:lnTo>
                    <a:pt x="40338" y="554629"/>
                  </a:lnTo>
                  <a:cubicBezTo>
                    <a:pt x="29639" y="554629"/>
                    <a:pt x="19379" y="550379"/>
                    <a:pt x="11815" y="542815"/>
                  </a:cubicBezTo>
                  <a:cubicBezTo>
                    <a:pt x="4250" y="535250"/>
                    <a:pt x="0" y="524990"/>
                    <a:pt x="0" y="514292"/>
                  </a:cubicBezTo>
                  <a:lnTo>
                    <a:pt x="0" y="40338"/>
                  </a:lnTo>
                  <a:cubicBezTo>
                    <a:pt x="0" y="18060"/>
                    <a:pt x="18060" y="0"/>
                    <a:pt x="40338"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txBox="1"/>
            <p:nvPr/>
          </p:nvSpPr>
          <p:spPr>
            <a:xfrm>
              <a:off x="0" y="-38100"/>
              <a:ext cx="1120308" cy="5927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6" name="Google Shape;616;p24"/>
          <p:cNvPicPr preferRelativeResize="0"/>
          <p:nvPr/>
        </p:nvPicPr>
        <p:blipFill>
          <a:blip r:embed="rId3">
            <a:alphaModFix/>
          </a:blip>
          <a:stretch>
            <a:fillRect/>
          </a:stretch>
        </p:blipFill>
        <p:spPr>
          <a:xfrm>
            <a:off x="1194323" y="5446925"/>
            <a:ext cx="7757000" cy="3738918"/>
          </a:xfrm>
          <a:prstGeom prst="rect">
            <a:avLst/>
          </a:prstGeom>
          <a:noFill/>
          <a:ln>
            <a:noFill/>
          </a:ln>
        </p:spPr>
      </p:pic>
      <p:pic>
        <p:nvPicPr>
          <p:cNvPr id="617" name="Google Shape;617;p24"/>
          <p:cNvPicPr preferRelativeResize="0"/>
          <p:nvPr/>
        </p:nvPicPr>
        <p:blipFill>
          <a:blip r:embed="rId4">
            <a:alphaModFix/>
          </a:blip>
          <a:stretch>
            <a:fillRect/>
          </a:stretch>
        </p:blipFill>
        <p:spPr>
          <a:xfrm>
            <a:off x="9550823" y="5446925"/>
            <a:ext cx="7521625" cy="3739576"/>
          </a:xfrm>
          <a:prstGeom prst="rect">
            <a:avLst/>
          </a:prstGeom>
          <a:noFill/>
          <a:ln>
            <a:noFill/>
          </a:ln>
        </p:spPr>
      </p:pic>
      <p:pic>
        <p:nvPicPr>
          <p:cNvPr id="618" name="Google Shape;618;p24"/>
          <p:cNvPicPr preferRelativeResize="0"/>
          <p:nvPr/>
        </p:nvPicPr>
        <p:blipFill>
          <a:blip r:embed="rId5">
            <a:alphaModFix/>
          </a:blip>
          <a:stretch>
            <a:fillRect/>
          </a:stretch>
        </p:blipFill>
        <p:spPr>
          <a:xfrm>
            <a:off x="7092650" y="1892326"/>
            <a:ext cx="9866202" cy="3226300"/>
          </a:xfrm>
          <a:prstGeom prst="rect">
            <a:avLst/>
          </a:prstGeom>
          <a:noFill/>
          <a:ln>
            <a:noFill/>
          </a:ln>
        </p:spPr>
      </p:pic>
      <p:sp>
        <p:nvSpPr>
          <p:cNvPr id="619" name="Google Shape;619;p24"/>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6">
              <a:alphaModFix/>
            </a:blip>
            <a:stretch>
              <a:fillRect b="0" l="0" r="0" t="0"/>
            </a:stretch>
          </a:blipFill>
          <a:ln>
            <a:noFill/>
          </a:ln>
        </p:spPr>
      </p:sp>
      <p:cxnSp>
        <p:nvCxnSpPr>
          <p:cNvPr id="620" name="Google Shape;620;p24"/>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621" name="Google Shape;621;p24"/>
          <p:cNvSpPr txBox="1"/>
          <p:nvPr/>
        </p:nvSpPr>
        <p:spPr>
          <a:xfrm>
            <a:off x="13950173" y="428625"/>
            <a:ext cx="101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22" name="Google Shape;622;p24"/>
          <p:cNvSpPr txBox="1"/>
          <p:nvPr/>
        </p:nvSpPr>
        <p:spPr>
          <a:xfrm>
            <a:off x="16357926" y="428625"/>
            <a:ext cx="1158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23" name="Google Shape;623;p24"/>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24" name="Google Shape;624;p24"/>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25" name="Google Shape;625;p24"/>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626" name="Google Shape;626;p24"/>
          <p:cNvSpPr txBox="1"/>
          <p:nvPr/>
        </p:nvSpPr>
        <p:spPr>
          <a:xfrm>
            <a:off x="1028700" y="1957869"/>
            <a:ext cx="5379777"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OUR HISTORY</a:t>
            </a:r>
            <a:endParaRPr/>
          </a:p>
        </p:txBody>
      </p:sp>
      <p:sp>
        <p:nvSpPr>
          <p:cNvPr id="627" name="Google Shape;627;p24"/>
          <p:cNvSpPr txBox="1"/>
          <p:nvPr/>
        </p:nvSpPr>
        <p:spPr>
          <a:xfrm>
            <a:off x="1028700" y="3348519"/>
            <a:ext cx="5816528" cy="1470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631" name="Shape 631"/>
        <p:cNvGrpSpPr/>
        <p:nvPr/>
      </p:nvGrpSpPr>
      <p:grpSpPr>
        <a:xfrm>
          <a:off x="0" y="0"/>
          <a:ext cx="0" cy="0"/>
          <a:chOff x="0" y="0"/>
          <a:chExt cx="0" cy="0"/>
        </a:xfrm>
      </p:grpSpPr>
      <p:sp>
        <p:nvSpPr>
          <p:cNvPr id="632" name="Google Shape;632;p25"/>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633" name="Google Shape;633;p25"/>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cxnSp>
        <p:nvCxnSpPr>
          <p:cNvPr id="634" name="Google Shape;634;p25"/>
          <p:cNvCxnSpPr/>
          <p:nvPr/>
        </p:nvCxnSpPr>
        <p:spPr>
          <a:xfrm>
            <a:off x="4030584" y="5416444"/>
            <a:ext cx="3541037" cy="0"/>
          </a:xfrm>
          <a:prstGeom prst="straightConnector1">
            <a:avLst/>
          </a:prstGeom>
          <a:noFill/>
          <a:ln cap="flat" cmpd="sng" w="47625">
            <a:solidFill>
              <a:srgbClr val="DB1DBC"/>
            </a:solidFill>
            <a:prstDash val="solid"/>
            <a:round/>
            <a:headEnd len="sm" w="sm" type="none"/>
            <a:tailEnd len="sm" w="sm" type="none"/>
          </a:ln>
        </p:spPr>
      </p:cxnSp>
      <p:cxnSp>
        <p:nvCxnSpPr>
          <p:cNvPr id="635" name="Google Shape;635;p25"/>
          <p:cNvCxnSpPr/>
          <p:nvPr/>
        </p:nvCxnSpPr>
        <p:spPr>
          <a:xfrm>
            <a:off x="10621129" y="5392632"/>
            <a:ext cx="3452139" cy="0"/>
          </a:xfrm>
          <a:prstGeom prst="straightConnector1">
            <a:avLst/>
          </a:prstGeom>
          <a:noFill/>
          <a:ln cap="flat" cmpd="sng" w="47625">
            <a:solidFill>
              <a:srgbClr val="DB1DBC"/>
            </a:solidFill>
            <a:prstDash val="solid"/>
            <a:round/>
            <a:headEnd len="sm" w="sm" type="none"/>
            <a:tailEnd len="sm" w="sm" type="none"/>
          </a:ln>
        </p:spPr>
      </p:cxnSp>
      <p:grpSp>
        <p:nvGrpSpPr>
          <p:cNvPr id="636" name="Google Shape;636;p25"/>
          <p:cNvGrpSpPr/>
          <p:nvPr/>
        </p:nvGrpSpPr>
        <p:grpSpPr>
          <a:xfrm>
            <a:off x="981075" y="4349615"/>
            <a:ext cx="3049509" cy="2057471"/>
            <a:chOff x="0" y="-38100"/>
            <a:chExt cx="1525004" cy="1028903"/>
          </a:xfrm>
        </p:grpSpPr>
        <p:sp>
          <p:nvSpPr>
            <p:cNvPr id="637" name="Google Shape;637;p25"/>
            <p:cNvSpPr/>
            <p:nvPr/>
          </p:nvSpPr>
          <p:spPr>
            <a:xfrm>
              <a:off x="0" y="0"/>
              <a:ext cx="1525004" cy="990803"/>
            </a:xfrm>
            <a:custGeom>
              <a:rect b="b" l="l" r="r" t="t"/>
              <a:pathLst>
                <a:path extrusionOk="0" h="990803" w="1525004">
                  <a:moveTo>
                    <a:pt x="104088" y="0"/>
                  </a:moveTo>
                  <a:lnTo>
                    <a:pt x="1420915" y="0"/>
                  </a:lnTo>
                  <a:cubicBezTo>
                    <a:pt x="1448521" y="0"/>
                    <a:pt x="1474996" y="10966"/>
                    <a:pt x="1494517" y="30487"/>
                  </a:cubicBezTo>
                  <a:cubicBezTo>
                    <a:pt x="1514037" y="50007"/>
                    <a:pt x="1525004" y="76482"/>
                    <a:pt x="1525004" y="104088"/>
                  </a:cubicBezTo>
                  <a:lnTo>
                    <a:pt x="1525004" y="886715"/>
                  </a:lnTo>
                  <a:cubicBezTo>
                    <a:pt x="1525004" y="944201"/>
                    <a:pt x="1478402" y="990803"/>
                    <a:pt x="1420915" y="990803"/>
                  </a:cubicBezTo>
                  <a:lnTo>
                    <a:pt x="104088" y="990803"/>
                  </a:lnTo>
                  <a:cubicBezTo>
                    <a:pt x="76482" y="990803"/>
                    <a:pt x="50007" y="979837"/>
                    <a:pt x="30487" y="960317"/>
                  </a:cubicBezTo>
                  <a:cubicBezTo>
                    <a:pt x="10966" y="940796"/>
                    <a:pt x="0" y="914321"/>
                    <a:pt x="0" y="886715"/>
                  </a:cubicBezTo>
                  <a:lnTo>
                    <a:pt x="0" y="104088"/>
                  </a:lnTo>
                  <a:cubicBezTo>
                    <a:pt x="0" y="76482"/>
                    <a:pt x="10966" y="50007"/>
                    <a:pt x="30487" y="30487"/>
                  </a:cubicBezTo>
                  <a:cubicBezTo>
                    <a:pt x="50007" y="10966"/>
                    <a:pt x="76482" y="0"/>
                    <a:pt x="104088"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txBox="1"/>
            <p:nvPr/>
          </p:nvSpPr>
          <p:spPr>
            <a:xfrm>
              <a:off x="0" y="-38100"/>
              <a:ext cx="1525004"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25"/>
          <p:cNvGrpSpPr/>
          <p:nvPr/>
        </p:nvGrpSpPr>
        <p:grpSpPr>
          <a:xfrm>
            <a:off x="7571621" y="4349615"/>
            <a:ext cx="3049509" cy="2057471"/>
            <a:chOff x="0" y="-38100"/>
            <a:chExt cx="1525004" cy="1028903"/>
          </a:xfrm>
        </p:grpSpPr>
        <p:sp>
          <p:nvSpPr>
            <p:cNvPr id="640" name="Google Shape;640;p25"/>
            <p:cNvSpPr/>
            <p:nvPr/>
          </p:nvSpPr>
          <p:spPr>
            <a:xfrm>
              <a:off x="0" y="0"/>
              <a:ext cx="1525004" cy="990803"/>
            </a:xfrm>
            <a:custGeom>
              <a:rect b="b" l="l" r="r" t="t"/>
              <a:pathLst>
                <a:path extrusionOk="0" h="990803" w="1525004">
                  <a:moveTo>
                    <a:pt x="104088" y="0"/>
                  </a:moveTo>
                  <a:lnTo>
                    <a:pt x="1420915" y="0"/>
                  </a:lnTo>
                  <a:cubicBezTo>
                    <a:pt x="1448521" y="0"/>
                    <a:pt x="1474996" y="10966"/>
                    <a:pt x="1494517" y="30487"/>
                  </a:cubicBezTo>
                  <a:cubicBezTo>
                    <a:pt x="1514037" y="50007"/>
                    <a:pt x="1525004" y="76482"/>
                    <a:pt x="1525004" y="104088"/>
                  </a:cubicBezTo>
                  <a:lnTo>
                    <a:pt x="1525004" y="886715"/>
                  </a:lnTo>
                  <a:cubicBezTo>
                    <a:pt x="1525004" y="944201"/>
                    <a:pt x="1478402" y="990803"/>
                    <a:pt x="1420915" y="990803"/>
                  </a:cubicBezTo>
                  <a:lnTo>
                    <a:pt x="104088" y="990803"/>
                  </a:lnTo>
                  <a:cubicBezTo>
                    <a:pt x="76482" y="990803"/>
                    <a:pt x="50007" y="979837"/>
                    <a:pt x="30487" y="960317"/>
                  </a:cubicBezTo>
                  <a:cubicBezTo>
                    <a:pt x="10966" y="940796"/>
                    <a:pt x="0" y="914321"/>
                    <a:pt x="0" y="886715"/>
                  </a:cubicBezTo>
                  <a:lnTo>
                    <a:pt x="0" y="104088"/>
                  </a:lnTo>
                  <a:cubicBezTo>
                    <a:pt x="0" y="76482"/>
                    <a:pt x="10966" y="50007"/>
                    <a:pt x="30487" y="30487"/>
                  </a:cubicBezTo>
                  <a:cubicBezTo>
                    <a:pt x="50007" y="10966"/>
                    <a:pt x="76482" y="0"/>
                    <a:pt x="104088"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txBox="1"/>
            <p:nvPr/>
          </p:nvSpPr>
          <p:spPr>
            <a:xfrm>
              <a:off x="0" y="-38100"/>
              <a:ext cx="1525004"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25"/>
          <p:cNvGrpSpPr/>
          <p:nvPr/>
        </p:nvGrpSpPr>
        <p:grpSpPr>
          <a:xfrm>
            <a:off x="14073268" y="4306720"/>
            <a:ext cx="3049509" cy="2057471"/>
            <a:chOff x="0" y="-38100"/>
            <a:chExt cx="1525004" cy="1028903"/>
          </a:xfrm>
        </p:grpSpPr>
        <p:sp>
          <p:nvSpPr>
            <p:cNvPr id="643" name="Google Shape;643;p25"/>
            <p:cNvSpPr/>
            <p:nvPr/>
          </p:nvSpPr>
          <p:spPr>
            <a:xfrm>
              <a:off x="0" y="0"/>
              <a:ext cx="1525004" cy="990803"/>
            </a:xfrm>
            <a:custGeom>
              <a:rect b="b" l="l" r="r" t="t"/>
              <a:pathLst>
                <a:path extrusionOk="0" h="990803" w="1525004">
                  <a:moveTo>
                    <a:pt x="104088" y="0"/>
                  </a:moveTo>
                  <a:lnTo>
                    <a:pt x="1420915" y="0"/>
                  </a:lnTo>
                  <a:cubicBezTo>
                    <a:pt x="1448521" y="0"/>
                    <a:pt x="1474996" y="10966"/>
                    <a:pt x="1494517" y="30487"/>
                  </a:cubicBezTo>
                  <a:cubicBezTo>
                    <a:pt x="1514037" y="50007"/>
                    <a:pt x="1525004" y="76482"/>
                    <a:pt x="1525004" y="104088"/>
                  </a:cubicBezTo>
                  <a:lnTo>
                    <a:pt x="1525004" y="886715"/>
                  </a:lnTo>
                  <a:cubicBezTo>
                    <a:pt x="1525004" y="944201"/>
                    <a:pt x="1478402" y="990803"/>
                    <a:pt x="1420915" y="990803"/>
                  </a:cubicBezTo>
                  <a:lnTo>
                    <a:pt x="104088" y="990803"/>
                  </a:lnTo>
                  <a:cubicBezTo>
                    <a:pt x="76482" y="990803"/>
                    <a:pt x="50007" y="979837"/>
                    <a:pt x="30487" y="960317"/>
                  </a:cubicBezTo>
                  <a:cubicBezTo>
                    <a:pt x="10966" y="940796"/>
                    <a:pt x="0" y="914321"/>
                    <a:pt x="0" y="886715"/>
                  </a:cubicBezTo>
                  <a:lnTo>
                    <a:pt x="0" y="104088"/>
                  </a:lnTo>
                  <a:cubicBezTo>
                    <a:pt x="0" y="76482"/>
                    <a:pt x="10966" y="50007"/>
                    <a:pt x="30487" y="30487"/>
                  </a:cubicBezTo>
                  <a:cubicBezTo>
                    <a:pt x="50007" y="10966"/>
                    <a:pt x="76482" y="0"/>
                    <a:pt x="104088"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txBox="1"/>
            <p:nvPr/>
          </p:nvSpPr>
          <p:spPr>
            <a:xfrm>
              <a:off x="0" y="-38100"/>
              <a:ext cx="1525004"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5"/>
          <p:cNvGrpSpPr/>
          <p:nvPr/>
        </p:nvGrpSpPr>
        <p:grpSpPr>
          <a:xfrm>
            <a:off x="1072198" y="4392510"/>
            <a:ext cx="2867262" cy="1971680"/>
            <a:chOff x="0" y="-38100"/>
            <a:chExt cx="1433866" cy="986002"/>
          </a:xfrm>
        </p:grpSpPr>
        <p:sp>
          <p:nvSpPr>
            <p:cNvPr id="646" name="Google Shape;646;p25"/>
            <p:cNvSpPr/>
            <p:nvPr/>
          </p:nvSpPr>
          <p:spPr>
            <a:xfrm>
              <a:off x="0" y="0"/>
              <a:ext cx="1433866" cy="947902"/>
            </a:xfrm>
            <a:custGeom>
              <a:rect b="b" l="l" r="r" t="t"/>
              <a:pathLst>
                <a:path extrusionOk="0" h="947902" w="1433866">
                  <a:moveTo>
                    <a:pt x="110704" y="0"/>
                  </a:moveTo>
                  <a:lnTo>
                    <a:pt x="1323161" y="0"/>
                  </a:lnTo>
                  <a:cubicBezTo>
                    <a:pt x="1384302" y="0"/>
                    <a:pt x="1433866" y="49564"/>
                    <a:pt x="1433866" y="110704"/>
                  </a:cubicBezTo>
                  <a:lnTo>
                    <a:pt x="1433866" y="837197"/>
                  </a:lnTo>
                  <a:cubicBezTo>
                    <a:pt x="1433866" y="866558"/>
                    <a:pt x="1422202" y="894716"/>
                    <a:pt x="1401441" y="915477"/>
                  </a:cubicBezTo>
                  <a:cubicBezTo>
                    <a:pt x="1380680" y="936238"/>
                    <a:pt x="1352522" y="947902"/>
                    <a:pt x="1323161" y="947902"/>
                  </a:cubicBezTo>
                  <a:lnTo>
                    <a:pt x="110704" y="947902"/>
                  </a:lnTo>
                  <a:cubicBezTo>
                    <a:pt x="81344" y="947902"/>
                    <a:pt x="53186" y="936238"/>
                    <a:pt x="32425" y="915477"/>
                  </a:cubicBezTo>
                  <a:cubicBezTo>
                    <a:pt x="11663" y="894716"/>
                    <a:pt x="0" y="866558"/>
                    <a:pt x="0" y="837197"/>
                  </a:cubicBezTo>
                  <a:lnTo>
                    <a:pt x="0" y="110704"/>
                  </a:lnTo>
                  <a:cubicBezTo>
                    <a:pt x="0" y="81344"/>
                    <a:pt x="11663" y="53186"/>
                    <a:pt x="32425" y="32425"/>
                  </a:cubicBezTo>
                  <a:cubicBezTo>
                    <a:pt x="53186" y="11663"/>
                    <a:pt x="81344" y="0"/>
                    <a:pt x="110704"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txBox="1"/>
            <p:nvPr/>
          </p:nvSpPr>
          <p:spPr>
            <a:xfrm>
              <a:off x="0" y="-38100"/>
              <a:ext cx="1433866"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5"/>
          <p:cNvGrpSpPr/>
          <p:nvPr/>
        </p:nvGrpSpPr>
        <p:grpSpPr>
          <a:xfrm>
            <a:off x="7662744" y="4392510"/>
            <a:ext cx="2867262" cy="1971680"/>
            <a:chOff x="0" y="-38100"/>
            <a:chExt cx="1433866" cy="986002"/>
          </a:xfrm>
        </p:grpSpPr>
        <p:sp>
          <p:nvSpPr>
            <p:cNvPr id="649" name="Google Shape;649;p25"/>
            <p:cNvSpPr/>
            <p:nvPr/>
          </p:nvSpPr>
          <p:spPr>
            <a:xfrm>
              <a:off x="0" y="0"/>
              <a:ext cx="1433866" cy="947902"/>
            </a:xfrm>
            <a:custGeom>
              <a:rect b="b" l="l" r="r" t="t"/>
              <a:pathLst>
                <a:path extrusionOk="0" h="947902" w="1433866">
                  <a:moveTo>
                    <a:pt x="110704" y="0"/>
                  </a:moveTo>
                  <a:lnTo>
                    <a:pt x="1323161" y="0"/>
                  </a:lnTo>
                  <a:cubicBezTo>
                    <a:pt x="1384302" y="0"/>
                    <a:pt x="1433866" y="49564"/>
                    <a:pt x="1433866" y="110704"/>
                  </a:cubicBezTo>
                  <a:lnTo>
                    <a:pt x="1433866" y="837197"/>
                  </a:lnTo>
                  <a:cubicBezTo>
                    <a:pt x="1433866" y="866558"/>
                    <a:pt x="1422202" y="894716"/>
                    <a:pt x="1401441" y="915477"/>
                  </a:cubicBezTo>
                  <a:cubicBezTo>
                    <a:pt x="1380680" y="936238"/>
                    <a:pt x="1352522" y="947902"/>
                    <a:pt x="1323161" y="947902"/>
                  </a:cubicBezTo>
                  <a:lnTo>
                    <a:pt x="110704" y="947902"/>
                  </a:lnTo>
                  <a:cubicBezTo>
                    <a:pt x="81344" y="947902"/>
                    <a:pt x="53186" y="936238"/>
                    <a:pt x="32425" y="915477"/>
                  </a:cubicBezTo>
                  <a:cubicBezTo>
                    <a:pt x="11663" y="894716"/>
                    <a:pt x="0" y="866558"/>
                    <a:pt x="0" y="837197"/>
                  </a:cubicBezTo>
                  <a:lnTo>
                    <a:pt x="0" y="110704"/>
                  </a:lnTo>
                  <a:cubicBezTo>
                    <a:pt x="0" y="81344"/>
                    <a:pt x="11663" y="53186"/>
                    <a:pt x="32425" y="32425"/>
                  </a:cubicBezTo>
                  <a:cubicBezTo>
                    <a:pt x="53186" y="11663"/>
                    <a:pt x="81344" y="0"/>
                    <a:pt x="110704"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txBox="1"/>
            <p:nvPr/>
          </p:nvSpPr>
          <p:spPr>
            <a:xfrm>
              <a:off x="0" y="-38100"/>
              <a:ext cx="1433866"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5"/>
          <p:cNvGrpSpPr/>
          <p:nvPr/>
        </p:nvGrpSpPr>
        <p:grpSpPr>
          <a:xfrm>
            <a:off x="14164392" y="4349616"/>
            <a:ext cx="2867262" cy="1971680"/>
            <a:chOff x="0" y="-38100"/>
            <a:chExt cx="1433866" cy="986002"/>
          </a:xfrm>
        </p:grpSpPr>
        <p:sp>
          <p:nvSpPr>
            <p:cNvPr id="652" name="Google Shape;652;p25"/>
            <p:cNvSpPr/>
            <p:nvPr/>
          </p:nvSpPr>
          <p:spPr>
            <a:xfrm>
              <a:off x="0" y="0"/>
              <a:ext cx="1433866" cy="947902"/>
            </a:xfrm>
            <a:custGeom>
              <a:rect b="b" l="l" r="r" t="t"/>
              <a:pathLst>
                <a:path extrusionOk="0" h="947902" w="1433866">
                  <a:moveTo>
                    <a:pt x="110704" y="0"/>
                  </a:moveTo>
                  <a:lnTo>
                    <a:pt x="1323161" y="0"/>
                  </a:lnTo>
                  <a:cubicBezTo>
                    <a:pt x="1384302" y="0"/>
                    <a:pt x="1433866" y="49564"/>
                    <a:pt x="1433866" y="110704"/>
                  </a:cubicBezTo>
                  <a:lnTo>
                    <a:pt x="1433866" y="837197"/>
                  </a:lnTo>
                  <a:cubicBezTo>
                    <a:pt x="1433866" y="866558"/>
                    <a:pt x="1422202" y="894716"/>
                    <a:pt x="1401441" y="915477"/>
                  </a:cubicBezTo>
                  <a:cubicBezTo>
                    <a:pt x="1380680" y="936238"/>
                    <a:pt x="1352522" y="947902"/>
                    <a:pt x="1323161" y="947902"/>
                  </a:cubicBezTo>
                  <a:lnTo>
                    <a:pt x="110704" y="947902"/>
                  </a:lnTo>
                  <a:cubicBezTo>
                    <a:pt x="81344" y="947902"/>
                    <a:pt x="53186" y="936238"/>
                    <a:pt x="32425" y="915477"/>
                  </a:cubicBezTo>
                  <a:cubicBezTo>
                    <a:pt x="11663" y="894716"/>
                    <a:pt x="0" y="866558"/>
                    <a:pt x="0" y="837197"/>
                  </a:cubicBezTo>
                  <a:lnTo>
                    <a:pt x="0" y="110704"/>
                  </a:lnTo>
                  <a:cubicBezTo>
                    <a:pt x="0" y="81344"/>
                    <a:pt x="11663" y="53186"/>
                    <a:pt x="32425" y="32425"/>
                  </a:cubicBezTo>
                  <a:cubicBezTo>
                    <a:pt x="53186" y="11663"/>
                    <a:pt x="81344" y="0"/>
                    <a:pt x="110704"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txBox="1"/>
            <p:nvPr/>
          </p:nvSpPr>
          <p:spPr>
            <a:xfrm>
              <a:off x="0" y="-38100"/>
              <a:ext cx="1433866"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5"/>
          <p:cNvGrpSpPr/>
          <p:nvPr/>
        </p:nvGrpSpPr>
        <p:grpSpPr>
          <a:xfrm rot="9496407">
            <a:off x="14937584" y="1290646"/>
            <a:ext cx="2487416" cy="2487416"/>
            <a:chOff x="0" y="0"/>
            <a:chExt cx="3316555" cy="3316555"/>
          </a:xfrm>
        </p:grpSpPr>
        <p:sp>
          <p:nvSpPr>
            <p:cNvPr id="655" name="Google Shape;655;p25"/>
            <p:cNvSpPr/>
            <p:nvPr/>
          </p:nvSpPr>
          <p:spPr>
            <a:xfrm>
              <a:off x="0" y="0"/>
              <a:ext cx="3316555" cy="3316555"/>
            </a:xfrm>
            <a:custGeom>
              <a:rect b="b" l="l" r="r" t="t"/>
              <a:pathLst>
                <a:path extrusionOk="0" h="3316555" w="3316555">
                  <a:moveTo>
                    <a:pt x="0" y="0"/>
                  </a:moveTo>
                  <a:lnTo>
                    <a:pt x="3316555" y="0"/>
                  </a:lnTo>
                  <a:lnTo>
                    <a:pt x="3316555" y="3316555"/>
                  </a:lnTo>
                  <a:lnTo>
                    <a:pt x="0" y="3316555"/>
                  </a:lnTo>
                  <a:lnTo>
                    <a:pt x="0" y="0"/>
                  </a:lnTo>
                  <a:close/>
                </a:path>
              </a:pathLst>
            </a:custGeom>
            <a:blipFill rotWithShape="1">
              <a:blip r:embed="rId4">
                <a:alphaModFix/>
              </a:blip>
              <a:stretch>
                <a:fillRect b="0" l="0" r="0" t="0"/>
              </a:stretch>
            </a:blipFill>
            <a:ln>
              <a:noFill/>
            </a:ln>
          </p:spPr>
        </p:sp>
        <p:grpSp>
          <p:nvGrpSpPr>
            <p:cNvPr id="656" name="Google Shape;656;p25"/>
            <p:cNvGrpSpPr/>
            <p:nvPr/>
          </p:nvGrpSpPr>
          <p:grpSpPr>
            <a:xfrm rot="4613748">
              <a:off x="544732" y="535431"/>
              <a:ext cx="2227091" cy="2227091"/>
              <a:chOff x="0" y="0"/>
              <a:chExt cx="812800" cy="812800"/>
            </a:xfrm>
          </p:grpSpPr>
          <p:sp>
            <p:nvSpPr>
              <p:cNvPr id="657" name="Google Shape;6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59" name="Google Shape;659;p25"/>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60" name="Google Shape;660;p25"/>
          <p:cNvSpPr txBox="1"/>
          <p:nvPr/>
        </p:nvSpPr>
        <p:spPr>
          <a:xfrm>
            <a:off x="16357925" y="428625"/>
            <a:ext cx="1029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61" name="Google Shape;661;p25"/>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62" name="Google Shape;662;p25"/>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63" name="Google Shape;663;p25"/>
          <p:cNvSpPr txBox="1"/>
          <p:nvPr/>
        </p:nvSpPr>
        <p:spPr>
          <a:xfrm>
            <a:off x="1827726"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664" name="Google Shape;664;p25"/>
          <p:cNvSpPr txBox="1"/>
          <p:nvPr/>
        </p:nvSpPr>
        <p:spPr>
          <a:xfrm>
            <a:off x="1028700" y="2149296"/>
            <a:ext cx="5379777"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OUR HISTORY</a:t>
            </a:r>
            <a:endParaRPr/>
          </a:p>
        </p:txBody>
      </p:sp>
      <p:sp>
        <p:nvSpPr>
          <p:cNvPr id="665" name="Google Shape;665;p25"/>
          <p:cNvSpPr txBox="1"/>
          <p:nvPr/>
        </p:nvSpPr>
        <p:spPr>
          <a:xfrm>
            <a:off x="981075" y="7421498"/>
            <a:ext cx="4398037"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ADD A MAIN POINT</a:t>
            </a:r>
            <a:endParaRPr/>
          </a:p>
        </p:txBody>
      </p:sp>
      <p:sp>
        <p:nvSpPr>
          <p:cNvPr id="666" name="Google Shape;666;p25"/>
          <p:cNvSpPr txBox="1"/>
          <p:nvPr/>
        </p:nvSpPr>
        <p:spPr>
          <a:xfrm>
            <a:off x="7191218" y="7421498"/>
            <a:ext cx="4398037"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ADD A MAIN POINT</a:t>
            </a:r>
            <a:endParaRPr/>
          </a:p>
        </p:txBody>
      </p:sp>
      <p:sp>
        <p:nvSpPr>
          <p:cNvPr id="667" name="Google Shape;667;p25"/>
          <p:cNvSpPr txBox="1"/>
          <p:nvPr/>
        </p:nvSpPr>
        <p:spPr>
          <a:xfrm>
            <a:off x="13399004" y="7421498"/>
            <a:ext cx="4398037"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ADD A MAIN POINT</a:t>
            </a:r>
            <a:endParaRPr/>
          </a:p>
        </p:txBody>
      </p:sp>
      <p:sp>
        <p:nvSpPr>
          <p:cNvPr id="668" name="Google Shape;668;p25"/>
          <p:cNvSpPr txBox="1"/>
          <p:nvPr/>
        </p:nvSpPr>
        <p:spPr>
          <a:xfrm>
            <a:off x="981075" y="8429498"/>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669" name="Google Shape;669;p25"/>
          <p:cNvSpPr txBox="1"/>
          <p:nvPr/>
        </p:nvSpPr>
        <p:spPr>
          <a:xfrm>
            <a:off x="7191218" y="8429498"/>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670" name="Google Shape;670;p25"/>
          <p:cNvSpPr txBox="1"/>
          <p:nvPr/>
        </p:nvSpPr>
        <p:spPr>
          <a:xfrm>
            <a:off x="13399004" y="8429498"/>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671" name="Google Shape;671;p25"/>
          <p:cNvPicPr preferRelativeResize="0"/>
          <p:nvPr/>
        </p:nvPicPr>
        <p:blipFill>
          <a:blip r:embed="rId5">
            <a:alphaModFix/>
          </a:blip>
          <a:stretch>
            <a:fillRect/>
          </a:stretch>
        </p:blipFill>
        <p:spPr>
          <a:xfrm>
            <a:off x="1815775" y="4666502"/>
            <a:ext cx="1327200" cy="1497523"/>
          </a:xfrm>
          <a:prstGeom prst="rect">
            <a:avLst/>
          </a:prstGeom>
          <a:noFill/>
          <a:ln>
            <a:noFill/>
          </a:ln>
        </p:spPr>
      </p:pic>
      <p:pic>
        <p:nvPicPr>
          <p:cNvPr id="672" name="Google Shape;672;p25"/>
          <p:cNvPicPr preferRelativeResize="0"/>
          <p:nvPr/>
        </p:nvPicPr>
        <p:blipFill>
          <a:blip r:embed="rId6">
            <a:alphaModFix/>
          </a:blip>
          <a:stretch>
            <a:fillRect/>
          </a:stretch>
        </p:blipFill>
        <p:spPr>
          <a:xfrm>
            <a:off x="8432775" y="4661011"/>
            <a:ext cx="1327200" cy="1510888"/>
          </a:xfrm>
          <a:prstGeom prst="rect">
            <a:avLst/>
          </a:prstGeom>
          <a:noFill/>
          <a:ln>
            <a:noFill/>
          </a:ln>
        </p:spPr>
      </p:pic>
      <p:pic>
        <p:nvPicPr>
          <p:cNvPr id="673" name="Google Shape;673;p25"/>
          <p:cNvPicPr preferRelativeResize="0"/>
          <p:nvPr/>
        </p:nvPicPr>
        <p:blipFill>
          <a:blip r:embed="rId7">
            <a:alphaModFix/>
          </a:blip>
          <a:stretch>
            <a:fillRect/>
          </a:stretch>
        </p:blipFill>
        <p:spPr>
          <a:xfrm>
            <a:off x="14934425" y="4640224"/>
            <a:ext cx="1327200" cy="15524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79" name="Google Shape;679;p26"/>
          <p:cNvGrpSpPr/>
          <p:nvPr/>
        </p:nvGrpSpPr>
        <p:grpSpPr>
          <a:xfrm>
            <a:off x="468160" y="214081"/>
            <a:ext cx="17351681" cy="9782651"/>
            <a:chOff x="0" y="-38100"/>
            <a:chExt cx="8677259" cy="4892125"/>
          </a:xfrm>
        </p:grpSpPr>
        <p:sp>
          <p:nvSpPr>
            <p:cNvPr id="680" name="Google Shape;680;p26"/>
            <p:cNvSpPr/>
            <p:nvPr/>
          </p:nvSpPr>
          <p:spPr>
            <a:xfrm>
              <a:off x="0" y="0"/>
              <a:ext cx="8677259" cy="4854025"/>
            </a:xfrm>
            <a:custGeom>
              <a:rect b="b" l="l" r="r" t="t"/>
              <a:pathLst>
                <a:path extrusionOk="0" h="4854025" w="8677259">
                  <a:moveTo>
                    <a:pt x="18293" y="0"/>
                  </a:moveTo>
                  <a:lnTo>
                    <a:pt x="8658965" y="0"/>
                  </a:lnTo>
                  <a:cubicBezTo>
                    <a:pt x="8669069" y="0"/>
                    <a:pt x="8677259" y="8190"/>
                    <a:pt x="8677259" y="18293"/>
                  </a:cubicBezTo>
                  <a:lnTo>
                    <a:pt x="8677259" y="4835732"/>
                  </a:lnTo>
                  <a:cubicBezTo>
                    <a:pt x="8677259" y="4840584"/>
                    <a:pt x="8675332" y="4845236"/>
                    <a:pt x="8671901" y="4848667"/>
                  </a:cubicBezTo>
                  <a:cubicBezTo>
                    <a:pt x="8668470" y="4852098"/>
                    <a:pt x="8663817" y="4854025"/>
                    <a:pt x="8658965" y="4854025"/>
                  </a:cubicBezTo>
                  <a:lnTo>
                    <a:pt x="18293" y="4854025"/>
                  </a:lnTo>
                  <a:cubicBezTo>
                    <a:pt x="8190" y="4854025"/>
                    <a:pt x="0" y="4845835"/>
                    <a:pt x="0" y="4835732"/>
                  </a:cubicBezTo>
                  <a:lnTo>
                    <a:pt x="0" y="18293"/>
                  </a:lnTo>
                  <a:cubicBezTo>
                    <a:pt x="0" y="8190"/>
                    <a:pt x="8190" y="0"/>
                    <a:pt x="18293"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6"/>
            <p:cNvSpPr txBox="1"/>
            <p:nvPr/>
          </p:nvSpPr>
          <p:spPr>
            <a:xfrm>
              <a:off x="0" y="-38100"/>
              <a:ext cx="8677259" cy="48921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2" name="Google Shape;682;p26"/>
          <p:cNvSpPr txBox="1"/>
          <p:nvPr/>
        </p:nvSpPr>
        <p:spPr>
          <a:xfrm>
            <a:off x="4074677" y="4048125"/>
            <a:ext cx="10138647" cy="2352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686" name="Shape 686"/>
        <p:cNvGrpSpPr/>
        <p:nvPr/>
      </p:nvGrpSpPr>
      <p:grpSpPr>
        <a:xfrm>
          <a:off x="0" y="0"/>
          <a:ext cx="0" cy="0"/>
          <a:chOff x="0" y="0"/>
          <a:chExt cx="0" cy="0"/>
        </a:xfrm>
      </p:grpSpPr>
      <p:sp>
        <p:nvSpPr>
          <p:cNvPr id="687" name="Google Shape;687;p27"/>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688" name="Google Shape;688;p27"/>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689" name="Google Shape;689;p27"/>
          <p:cNvSpPr txBox="1"/>
          <p:nvPr/>
        </p:nvSpPr>
        <p:spPr>
          <a:xfrm>
            <a:off x="13950173" y="428625"/>
            <a:ext cx="922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90" name="Google Shape;690;p27"/>
          <p:cNvSpPr txBox="1"/>
          <p:nvPr/>
        </p:nvSpPr>
        <p:spPr>
          <a:xfrm>
            <a:off x="16357926" y="428625"/>
            <a:ext cx="112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91" name="Google Shape;691;p27"/>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92" name="Google Shape;692;p27"/>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93" name="Google Shape;693;p27"/>
          <p:cNvSpPr txBox="1"/>
          <p:nvPr/>
        </p:nvSpPr>
        <p:spPr>
          <a:xfrm>
            <a:off x="1827728"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694" name="Google Shape;694;p27"/>
          <p:cNvSpPr txBox="1"/>
          <p:nvPr/>
        </p:nvSpPr>
        <p:spPr>
          <a:xfrm>
            <a:off x="1345873" y="2687626"/>
            <a:ext cx="9553200" cy="415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WRITE AN ORIGINAL STATEMENT OR INSPIRING QUOTE</a:t>
            </a:r>
            <a:endParaRPr/>
          </a:p>
        </p:txBody>
      </p:sp>
      <p:sp>
        <p:nvSpPr>
          <p:cNvPr id="695" name="Google Shape;695;p27"/>
          <p:cNvSpPr txBox="1"/>
          <p:nvPr/>
        </p:nvSpPr>
        <p:spPr>
          <a:xfrm>
            <a:off x="1345873" y="7202476"/>
            <a:ext cx="1280476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grpSp>
        <p:nvGrpSpPr>
          <p:cNvPr id="696" name="Google Shape;696;p27"/>
          <p:cNvGrpSpPr/>
          <p:nvPr/>
        </p:nvGrpSpPr>
        <p:grpSpPr>
          <a:xfrm rot="9496407">
            <a:off x="12404204" y="2553283"/>
            <a:ext cx="5737873" cy="5737873"/>
            <a:chOff x="0" y="0"/>
            <a:chExt cx="7650497" cy="7650497"/>
          </a:xfrm>
        </p:grpSpPr>
        <p:sp>
          <p:nvSpPr>
            <p:cNvPr id="697" name="Google Shape;697;p27"/>
            <p:cNvSpPr/>
            <p:nvPr/>
          </p:nvSpPr>
          <p:spPr>
            <a:xfrm>
              <a:off x="0" y="0"/>
              <a:ext cx="7650497" cy="7650497"/>
            </a:xfrm>
            <a:custGeom>
              <a:rect b="b" l="l" r="r" t="t"/>
              <a:pathLst>
                <a:path extrusionOk="0" h="7650497" w="7650497">
                  <a:moveTo>
                    <a:pt x="0" y="0"/>
                  </a:moveTo>
                  <a:lnTo>
                    <a:pt x="7650497" y="0"/>
                  </a:lnTo>
                  <a:lnTo>
                    <a:pt x="7650497" y="7650497"/>
                  </a:lnTo>
                  <a:lnTo>
                    <a:pt x="0" y="7650497"/>
                  </a:lnTo>
                  <a:lnTo>
                    <a:pt x="0" y="0"/>
                  </a:lnTo>
                  <a:close/>
                </a:path>
              </a:pathLst>
            </a:custGeom>
            <a:blipFill rotWithShape="1">
              <a:blip r:embed="rId4">
                <a:alphaModFix/>
              </a:blip>
              <a:stretch>
                <a:fillRect b="0" l="0" r="0" t="0"/>
              </a:stretch>
            </a:blipFill>
            <a:ln>
              <a:noFill/>
            </a:ln>
          </p:spPr>
        </p:sp>
        <p:grpSp>
          <p:nvGrpSpPr>
            <p:cNvPr id="698" name="Google Shape;698;p27"/>
            <p:cNvGrpSpPr/>
            <p:nvPr/>
          </p:nvGrpSpPr>
          <p:grpSpPr>
            <a:xfrm rot="4613748">
              <a:off x="1256566" y="1235112"/>
              <a:ext cx="5137365" cy="5137365"/>
              <a:chOff x="0" y="0"/>
              <a:chExt cx="812800" cy="812800"/>
            </a:xfrm>
          </p:grpSpPr>
          <p:sp>
            <p:nvSpPr>
              <p:cNvPr id="699" name="Google Shape;6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01" name="Google Shape;701;p27"/>
          <p:cNvGrpSpPr/>
          <p:nvPr/>
        </p:nvGrpSpPr>
        <p:grpSpPr>
          <a:xfrm rot="859917">
            <a:off x="11218885" y="3944220"/>
            <a:ext cx="2955999" cy="2955999"/>
            <a:chOff x="0" y="0"/>
            <a:chExt cx="3941332" cy="3941332"/>
          </a:xfrm>
        </p:grpSpPr>
        <p:sp>
          <p:nvSpPr>
            <p:cNvPr id="702" name="Google Shape;702;p27"/>
            <p:cNvSpPr/>
            <p:nvPr/>
          </p:nvSpPr>
          <p:spPr>
            <a:xfrm>
              <a:off x="0" y="0"/>
              <a:ext cx="3941332" cy="3941332"/>
            </a:xfrm>
            <a:custGeom>
              <a:rect b="b" l="l" r="r" t="t"/>
              <a:pathLst>
                <a:path extrusionOk="0" h="3941332" w="3941332">
                  <a:moveTo>
                    <a:pt x="0" y="0"/>
                  </a:moveTo>
                  <a:lnTo>
                    <a:pt x="3941332" y="0"/>
                  </a:lnTo>
                  <a:lnTo>
                    <a:pt x="3941332" y="3941332"/>
                  </a:lnTo>
                  <a:lnTo>
                    <a:pt x="0" y="3941332"/>
                  </a:lnTo>
                  <a:lnTo>
                    <a:pt x="0" y="0"/>
                  </a:lnTo>
                  <a:close/>
                </a:path>
              </a:pathLst>
            </a:custGeom>
            <a:blipFill rotWithShape="1">
              <a:blip r:embed="rId4">
                <a:alphaModFix/>
              </a:blip>
              <a:stretch>
                <a:fillRect b="0" l="0" r="0" t="0"/>
              </a:stretch>
            </a:blipFill>
            <a:ln>
              <a:noFill/>
            </a:ln>
          </p:spPr>
        </p:sp>
        <p:grpSp>
          <p:nvGrpSpPr>
            <p:cNvPr id="703" name="Google Shape;703;p27"/>
            <p:cNvGrpSpPr/>
            <p:nvPr/>
          </p:nvGrpSpPr>
          <p:grpSpPr>
            <a:xfrm rot="4613748">
              <a:off x="647349" y="636297"/>
              <a:ext cx="2646634" cy="2646634"/>
              <a:chOff x="0" y="0"/>
              <a:chExt cx="812800" cy="812800"/>
            </a:xfrm>
          </p:grpSpPr>
          <p:sp>
            <p:nvSpPr>
              <p:cNvPr id="704" name="Google Shape;70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06" name="Google Shape;706;p27"/>
          <p:cNvGrpSpPr/>
          <p:nvPr/>
        </p:nvGrpSpPr>
        <p:grpSpPr>
          <a:xfrm rot="859917">
            <a:off x="3629978" y="8524597"/>
            <a:ext cx="1401936" cy="1401936"/>
            <a:chOff x="0" y="0"/>
            <a:chExt cx="1869247" cy="1869247"/>
          </a:xfrm>
        </p:grpSpPr>
        <p:sp>
          <p:nvSpPr>
            <p:cNvPr id="707" name="Google Shape;707;p27"/>
            <p:cNvSpPr/>
            <p:nvPr/>
          </p:nvSpPr>
          <p:spPr>
            <a:xfrm>
              <a:off x="0" y="0"/>
              <a:ext cx="1869247" cy="1869247"/>
            </a:xfrm>
            <a:custGeom>
              <a:rect b="b" l="l" r="r" t="t"/>
              <a:pathLst>
                <a:path extrusionOk="0" h="1869247" w="1869247">
                  <a:moveTo>
                    <a:pt x="0" y="0"/>
                  </a:moveTo>
                  <a:lnTo>
                    <a:pt x="1869247" y="0"/>
                  </a:lnTo>
                  <a:lnTo>
                    <a:pt x="1869247" y="1869247"/>
                  </a:lnTo>
                  <a:lnTo>
                    <a:pt x="0" y="1869247"/>
                  </a:lnTo>
                  <a:lnTo>
                    <a:pt x="0" y="0"/>
                  </a:lnTo>
                  <a:close/>
                </a:path>
              </a:pathLst>
            </a:custGeom>
            <a:blipFill rotWithShape="1">
              <a:blip r:embed="rId4">
                <a:alphaModFix/>
              </a:blip>
              <a:stretch>
                <a:fillRect b="0" l="0" r="0" t="0"/>
              </a:stretch>
            </a:blipFill>
            <a:ln>
              <a:noFill/>
            </a:ln>
          </p:spPr>
        </p:sp>
        <p:grpSp>
          <p:nvGrpSpPr>
            <p:cNvPr id="708" name="Google Shape;708;p27"/>
            <p:cNvGrpSpPr/>
            <p:nvPr/>
          </p:nvGrpSpPr>
          <p:grpSpPr>
            <a:xfrm rot="4613748">
              <a:off x="307017" y="301775"/>
              <a:ext cx="1255214" cy="1255214"/>
              <a:chOff x="0" y="0"/>
              <a:chExt cx="812800" cy="812800"/>
            </a:xfrm>
          </p:grpSpPr>
          <p:sp>
            <p:nvSpPr>
              <p:cNvPr id="709" name="Google Shape;7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1" name="Google Shape;711;p27"/>
          <p:cNvGrpSpPr/>
          <p:nvPr/>
        </p:nvGrpSpPr>
        <p:grpSpPr>
          <a:xfrm rot="859917">
            <a:off x="16038001" y="9146474"/>
            <a:ext cx="758345" cy="758345"/>
            <a:chOff x="0" y="0"/>
            <a:chExt cx="1011127" cy="1011127"/>
          </a:xfrm>
        </p:grpSpPr>
        <p:sp>
          <p:nvSpPr>
            <p:cNvPr id="712" name="Google Shape;712;p27"/>
            <p:cNvSpPr/>
            <p:nvPr/>
          </p:nvSpPr>
          <p:spPr>
            <a:xfrm>
              <a:off x="0" y="0"/>
              <a:ext cx="1011127" cy="1011127"/>
            </a:xfrm>
            <a:custGeom>
              <a:rect b="b" l="l" r="r" t="t"/>
              <a:pathLst>
                <a:path extrusionOk="0" h="1011127" w="1011127">
                  <a:moveTo>
                    <a:pt x="0" y="0"/>
                  </a:moveTo>
                  <a:lnTo>
                    <a:pt x="1011127" y="0"/>
                  </a:lnTo>
                  <a:lnTo>
                    <a:pt x="1011127" y="1011127"/>
                  </a:lnTo>
                  <a:lnTo>
                    <a:pt x="0" y="1011127"/>
                  </a:lnTo>
                  <a:lnTo>
                    <a:pt x="0" y="0"/>
                  </a:lnTo>
                  <a:close/>
                </a:path>
              </a:pathLst>
            </a:custGeom>
            <a:blipFill rotWithShape="1">
              <a:blip r:embed="rId4">
                <a:alphaModFix/>
              </a:blip>
              <a:stretch>
                <a:fillRect b="0" l="0" r="0" t="0"/>
              </a:stretch>
            </a:blipFill>
            <a:ln>
              <a:noFill/>
            </a:ln>
          </p:spPr>
        </p:sp>
        <p:grpSp>
          <p:nvGrpSpPr>
            <p:cNvPr id="713" name="Google Shape;713;p27"/>
            <p:cNvGrpSpPr/>
            <p:nvPr/>
          </p:nvGrpSpPr>
          <p:grpSpPr>
            <a:xfrm rot="4613748">
              <a:off x="166074" y="163238"/>
              <a:ext cx="678979" cy="678979"/>
              <a:chOff x="0" y="0"/>
              <a:chExt cx="812800" cy="812800"/>
            </a:xfrm>
          </p:grpSpPr>
          <p:sp>
            <p:nvSpPr>
              <p:cNvPr id="714" name="Google Shape;7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6" name="Google Shape;716;p27"/>
          <p:cNvGrpSpPr/>
          <p:nvPr/>
        </p:nvGrpSpPr>
        <p:grpSpPr>
          <a:xfrm rot="7806751">
            <a:off x="600957" y="1434231"/>
            <a:ext cx="1106946" cy="1106946"/>
            <a:chOff x="0" y="0"/>
            <a:chExt cx="1475928" cy="1475928"/>
          </a:xfrm>
        </p:grpSpPr>
        <p:sp>
          <p:nvSpPr>
            <p:cNvPr id="717" name="Google Shape;717;p27"/>
            <p:cNvSpPr/>
            <p:nvPr/>
          </p:nvSpPr>
          <p:spPr>
            <a:xfrm>
              <a:off x="0" y="0"/>
              <a:ext cx="1475928" cy="1475928"/>
            </a:xfrm>
            <a:custGeom>
              <a:rect b="b" l="l" r="r" t="t"/>
              <a:pathLst>
                <a:path extrusionOk="0" h="1475928" w="1475928">
                  <a:moveTo>
                    <a:pt x="0" y="0"/>
                  </a:moveTo>
                  <a:lnTo>
                    <a:pt x="1475928" y="0"/>
                  </a:lnTo>
                  <a:lnTo>
                    <a:pt x="1475928" y="1475928"/>
                  </a:lnTo>
                  <a:lnTo>
                    <a:pt x="0" y="1475928"/>
                  </a:lnTo>
                  <a:lnTo>
                    <a:pt x="0" y="0"/>
                  </a:lnTo>
                  <a:close/>
                </a:path>
              </a:pathLst>
            </a:custGeom>
            <a:blipFill rotWithShape="1">
              <a:blip r:embed="rId4">
                <a:alphaModFix/>
              </a:blip>
              <a:stretch>
                <a:fillRect b="0" l="0" r="0" t="0"/>
              </a:stretch>
            </a:blipFill>
            <a:ln>
              <a:noFill/>
            </a:ln>
          </p:spPr>
        </p:sp>
        <p:grpSp>
          <p:nvGrpSpPr>
            <p:cNvPr id="718" name="Google Shape;718;p27"/>
            <p:cNvGrpSpPr/>
            <p:nvPr/>
          </p:nvGrpSpPr>
          <p:grpSpPr>
            <a:xfrm rot="4613748">
              <a:off x="242416" y="238277"/>
              <a:ext cx="991096" cy="991096"/>
              <a:chOff x="0" y="0"/>
              <a:chExt cx="812800" cy="812800"/>
            </a:xfrm>
          </p:grpSpPr>
          <p:sp>
            <p:nvSpPr>
              <p:cNvPr id="719" name="Google Shape;71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724" name="Shape 724"/>
        <p:cNvGrpSpPr/>
        <p:nvPr/>
      </p:nvGrpSpPr>
      <p:grpSpPr>
        <a:xfrm>
          <a:off x="0" y="0"/>
          <a:ext cx="0" cy="0"/>
          <a:chOff x="0" y="0"/>
          <a:chExt cx="0" cy="0"/>
        </a:xfrm>
      </p:grpSpPr>
      <p:grpSp>
        <p:nvGrpSpPr>
          <p:cNvPr id="725" name="Google Shape;725;p28"/>
          <p:cNvGrpSpPr/>
          <p:nvPr/>
        </p:nvGrpSpPr>
        <p:grpSpPr>
          <a:xfrm>
            <a:off x="1028700" y="1732957"/>
            <a:ext cx="8653388" cy="7525343"/>
            <a:chOff x="0" y="-38100"/>
            <a:chExt cx="1231971" cy="1071373"/>
          </a:xfrm>
        </p:grpSpPr>
        <p:sp>
          <p:nvSpPr>
            <p:cNvPr id="726" name="Google Shape;726;p28"/>
            <p:cNvSpPr/>
            <p:nvPr/>
          </p:nvSpPr>
          <p:spPr>
            <a:xfrm>
              <a:off x="0" y="0"/>
              <a:ext cx="1231971" cy="1033273"/>
            </a:xfrm>
            <a:custGeom>
              <a:rect b="b" l="l" r="r" t="t"/>
              <a:pathLst>
                <a:path extrusionOk="0" h="1033273" w="1231971">
                  <a:moveTo>
                    <a:pt x="36681" y="0"/>
                  </a:moveTo>
                  <a:lnTo>
                    <a:pt x="1195290" y="0"/>
                  </a:lnTo>
                  <a:cubicBezTo>
                    <a:pt x="1205018" y="0"/>
                    <a:pt x="1214348" y="3865"/>
                    <a:pt x="1221227" y="10744"/>
                  </a:cubicBezTo>
                  <a:cubicBezTo>
                    <a:pt x="1228106" y="17623"/>
                    <a:pt x="1231971" y="26953"/>
                    <a:pt x="1231971" y="36681"/>
                  </a:cubicBezTo>
                  <a:lnTo>
                    <a:pt x="1231971" y="996591"/>
                  </a:lnTo>
                  <a:cubicBezTo>
                    <a:pt x="1231971" y="1006320"/>
                    <a:pt x="1228106" y="1015650"/>
                    <a:pt x="1221227" y="1022529"/>
                  </a:cubicBezTo>
                  <a:cubicBezTo>
                    <a:pt x="1214348" y="1029408"/>
                    <a:pt x="1205018" y="1033273"/>
                    <a:pt x="1195290" y="1033273"/>
                  </a:cubicBezTo>
                  <a:lnTo>
                    <a:pt x="36681" y="1033273"/>
                  </a:lnTo>
                  <a:cubicBezTo>
                    <a:pt x="26953" y="1033273"/>
                    <a:pt x="17623" y="1029408"/>
                    <a:pt x="10744" y="1022529"/>
                  </a:cubicBezTo>
                  <a:cubicBezTo>
                    <a:pt x="3865" y="1015650"/>
                    <a:pt x="0" y="1006320"/>
                    <a:pt x="0" y="996591"/>
                  </a:cubicBezTo>
                  <a:lnTo>
                    <a:pt x="0" y="36681"/>
                  </a:lnTo>
                  <a:cubicBezTo>
                    <a:pt x="0" y="26953"/>
                    <a:pt x="3865" y="17623"/>
                    <a:pt x="10744" y="10744"/>
                  </a:cubicBezTo>
                  <a:cubicBezTo>
                    <a:pt x="17623" y="3865"/>
                    <a:pt x="26953" y="0"/>
                    <a:pt x="36681"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8"/>
            <p:cNvSpPr txBox="1"/>
            <p:nvPr/>
          </p:nvSpPr>
          <p:spPr>
            <a:xfrm>
              <a:off x="0" y="-38100"/>
              <a:ext cx="1231971" cy="10713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8" name="Google Shape;728;p28"/>
          <p:cNvPicPr preferRelativeResize="0"/>
          <p:nvPr/>
        </p:nvPicPr>
        <p:blipFill>
          <a:blip r:embed="rId3">
            <a:alphaModFix/>
          </a:blip>
          <a:stretch>
            <a:fillRect/>
          </a:stretch>
        </p:blipFill>
        <p:spPr>
          <a:xfrm>
            <a:off x="1208295" y="2157697"/>
            <a:ext cx="8271324" cy="6947449"/>
          </a:xfrm>
          <a:prstGeom prst="rect">
            <a:avLst/>
          </a:prstGeom>
          <a:noFill/>
          <a:ln>
            <a:noFill/>
          </a:ln>
        </p:spPr>
      </p:pic>
      <p:sp>
        <p:nvSpPr>
          <p:cNvPr id="729" name="Google Shape;729;p28"/>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4">
              <a:alphaModFix/>
            </a:blip>
            <a:stretch>
              <a:fillRect b="0" l="0" r="0" t="0"/>
            </a:stretch>
          </a:blipFill>
          <a:ln>
            <a:noFill/>
          </a:ln>
        </p:spPr>
      </p:sp>
      <p:cxnSp>
        <p:nvCxnSpPr>
          <p:cNvPr id="730" name="Google Shape;730;p28"/>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731" name="Google Shape;731;p28"/>
          <p:cNvSpPr txBox="1"/>
          <p:nvPr/>
        </p:nvSpPr>
        <p:spPr>
          <a:xfrm>
            <a:off x="13950173" y="428625"/>
            <a:ext cx="1008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32" name="Google Shape;732;p28"/>
          <p:cNvSpPr txBox="1"/>
          <p:nvPr/>
        </p:nvSpPr>
        <p:spPr>
          <a:xfrm>
            <a:off x="16357926" y="428625"/>
            <a:ext cx="112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33" name="Google Shape;733;p28"/>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734" name="Google Shape;734;p28"/>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735" name="Google Shape;735;p28"/>
          <p:cNvSpPr txBox="1"/>
          <p:nvPr/>
        </p:nvSpPr>
        <p:spPr>
          <a:xfrm>
            <a:off x="1827726"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736" name="Google Shape;736;p28"/>
          <p:cNvSpPr txBox="1"/>
          <p:nvPr/>
        </p:nvSpPr>
        <p:spPr>
          <a:xfrm>
            <a:off x="11006064" y="2639664"/>
            <a:ext cx="6206063"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CONTACT US</a:t>
            </a:r>
            <a:endParaRPr/>
          </a:p>
        </p:txBody>
      </p:sp>
      <p:sp>
        <p:nvSpPr>
          <p:cNvPr id="737" name="Google Shape;737;p28"/>
          <p:cNvSpPr txBox="1"/>
          <p:nvPr/>
        </p:nvSpPr>
        <p:spPr>
          <a:xfrm>
            <a:off x="11845166" y="4189608"/>
            <a:ext cx="5801458"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123 Anywhere St., Any City,ST 12345</a:t>
            </a:r>
            <a:endParaRPr/>
          </a:p>
        </p:txBody>
      </p:sp>
      <p:sp>
        <p:nvSpPr>
          <p:cNvPr id="738" name="Google Shape;738;p28"/>
          <p:cNvSpPr txBox="1"/>
          <p:nvPr/>
        </p:nvSpPr>
        <p:spPr>
          <a:xfrm>
            <a:off x="11845166" y="5115231"/>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123-456-7890</a:t>
            </a:r>
            <a:endParaRPr/>
          </a:p>
        </p:txBody>
      </p:sp>
      <p:sp>
        <p:nvSpPr>
          <p:cNvPr id="739" name="Google Shape;739;p28"/>
          <p:cNvSpPr txBox="1"/>
          <p:nvPr/>
        </p:nvSpPr>
        <p:spPr>
          <a:xfrm>
            <a:off x="11845166" y="6003790"/>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hello@reallygreatsite.com</a:t>
            </a:r>
            <a:endParaRPr/>
          </a:p>
        </p:txBody>
      </p:sp>
      <p:sp>
        <p:nvSpPr>
          <p:cNvPr id="740" name="Google Shape;740;p28"/>
          <p:cNvSpPr txBox="1"/>
          <p:nvPr/>
        </p:nvSpPr>
        <p:spPr>
          <a:xfrm>
            <a:off x="11845166" y="7785436"/>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reallygreatsite.com</a:t>
            </a:r>
            <a:endParaRPr/>
          </a:p>
        </p:txBody>
      </p:sp>
      <p:sp>
        <p:nvSpPr>
          <p:cNvPr id="741" name="Google Shape;741;p28"/>
          <p:cNvSpPr txBox="1"/>
          <p:nvPr/>
        </p:nvSpPr>
        <p:spPr>
          <a:xfrm>
            <a:off x="11845166" y="6881134"/>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@reallygreatsite</a:t>
            </a:r>
            <a:endParaRPr/>
          </a:p>
        </p:txBody>
      </p:sp>
      <p:grpSp>
        <p:nvGrpSpPr>
          <p:cNvPr id="742" name="Google Shape;742;p28"/>
          <p:cNvGrpSpPr/>
          <p:nvPr/>
        </p:nvGrpSpPr>
        <p:grpSpPr>
          <a:xfrm rot="859917">
            <a:off x="14357206" y="8781989"/>
            <a:ext cx="4001433" cy="4001433"/>
            <a:chOff x="0" y="0"/>
            <a:chExt cx="5335244" cy="5335244"/>
          </a:xfrm>
        </p:grpSpPr>
        <p:sp>
          <p:nvSpPr>
            <p:cNvPr id="743" name="Google Shape;743;p28"/>
            <p:cNvSpPr/>
            <p:nvPr/>
          </p:nvSpPr>
          <p:spPr>
            <a:xfrm>
              <a:off x="0" y="0"/>
              <a:ext cx="5335244" cy="5335244"/>
            </a:xfrm>
            <a:custGeom>
              <a:rect b="b" l="l" r="r" t="t"/>
              <a:pathLst>
                <a:path extrusionOk="0" h="5335244" w="5335244">
                  <a:moveTo>
                    <a:pt x="0" y="0"/>
                  </a:moveTo>
                  <a:lnTo>
                    <a:pt x="5335244" y="0"/>
                  </a:lnTo>
                  <a:lnTo>
                    <a:pt x="5335244" y="5335244"/>
                  </a:lnTo>
                  <a:lnTo>
                    <a:pt x="0" y="5335244"/>
                  </a:lnTo>
                  <a:lnTo>
                    <a:pt x="0" y="0"/>
                  </a:lnTo>
                  <a:close/>
                </a:path>
              </a:pathLst>
            </a:custGeom>
            <a:blipFill rotWithShape="1">
              <a:blip r:embed="rId5">
                <a:alphaModFix/>
              </a:blip>
              <a:stretch>
                <a:fillRect b="0" l="0" r="0" t="0"/>
              </a:stretch>
            </a:blipFill>
            <a:ln>
              <a:noFill/>
            </a:ln>
          </p:spPr>
        </p:sp>
        <p:grpSp>
          <p:nvGrpSpPr>
            <p:cNvPr id="744" name="Google Shape;744;p28"/>
            <p:cNvGrpSpPr/>
            <p:nvPr/>
          </p:nvGrpSpPr>
          <p:grpSpPr>
            <a:xfrm rot="4613748">
              <a:off x="876294" y="861332"/>
              <a:ext cx="3582656" cy="3582656"/>
              <a:chOff x="0" y="0"/>
              <a:chExt cx="812800" cy="812800"/>
            </a:xfrm>
          </p:grpSpPr>
          <p:sp>
            <p:nvSpPr>
              <p:cNvPr id="745" name="Google Shape;7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47" name="Google Shape;747;p28"/>
          <p:cNvGrpSpPr/>
          <p:nvPr/>
        </p:nvGrpSpPr>
        <p:grpSpPr>
          <a:xfrm rot="-7133754">
            <a:off x="-683447" y="3165893"/>
            <a:ext cx="1366893" cy="1366893"/>
            <a:chOff x="0" y="0"/>
            <a:chExt cx="1822524" cy="1822524"/>
          </a:xfrm>
        </p:grpSpPr>
        <p:sp>
          <p:nvSpPr>
            <p:cNvPr id="748" name="Google Shape;748;p28"/>
            <p:cNvSpPr/>
            <p:nvPr/>
          </p:nvSpPr>
          <p:spPr>
            <a:xfrm>
              <a:off x="0" y="0"/>
              <a:ext cx="1822524" cy="1822524"/>
            </a:xfrm>
            <a:custGeom>
              <a:rect b="b" l="l" r="r" t="t"/>
              <a:pathLst>
                <a:path extrusionOk="0" h="1822524" w="1822524">
                  <a:moveTo>
                    <a:pt x="0" y="0"/>
                  </a:moveTo>
                  <a:lnTo>
                    <a:pt x="1822524" y="0"/>
                  </a:lnTo>
                  <a:lnTo>
                    <a:pt x="1822524" y="1822524"/>
                  </a:lnTo>
                  <a:lnTo>
                    <a:pt x="0" y="1822524"/>
                  </a:lnTo>
                  <a:lnTo>
                    <a:pt x="0" y="0"/>
                  </a:lnTo>
                  <a:close/>
                </a:path>
              </a:pathLst>
            </a:custGeom>
            <a:blipFill rotWithShape="1">
              <a:blip r:embed="rId5">
                <a:alphaModFix/>
              </a:blip>
              <a:stretch>
                <a:fillRect b="0" l="0" r="0" t="0"/>
              </a:stretch>
            </a:blipFill>
            <a:ln>
              <a:noFill/>
            </a:ln>
          </p:spPr>
        </p:sp>
        <p:grpSp>
          <p:nvGrpSpPr>
            <p:cNvPr id="749" name="Google Shape;749;p28"/>
            <p:cNvGrpSpPr/>
            <p:nvPr/>
          </p:nvGrpSpPr>
          <p:grpSpPr>
            <a:xfrm rot="4613748">
              <a:off x="299343" y="294232"/>
              <a:ext cx="1223839" cy="1223839"/>
              <a:chOff x="0" y="0"/>
              <a:chExt cx="812800" cy="812800"/>
            </a:xfrm>
          </p:grpSpPr>
          <p:sp>
            <p:nvSpPr>
              <p:cNvPr id="750" name="Google Shape;75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52" name="Google Shape;752;p28"/>
          <p:cNvPicPr preferRelativeResize="0"/>
          <p:nvPr/>
        </p:nvPicPr>
        <p:blipFill>
          <a:blip r:embed="rId6">
            <a:alphaModFix/>
          </a:blip>
          <a:stretch>
            <a:fillRect/>
          </a:stretch>
        </p:blipFill>
        <p:spPr>
          <a:xfrm>
            <a:off x="11320600" y="4255584"/>
            <a:ext cx="308750" cy="38926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756" name="Shape 756"/>
        <p:cNvGrpSpPr/>
        <p:nvPr/>
      </p:nvGrpSpPr>
      <p:grpSpPr>
        <a:xfrm>
          <a:off x="0" y="0"/>
          <a:ext cx="0" cy="0"/>
          <a:chOff x="0" y="0"/>
          <a:chExt cx="0" cy="0"/>
        </a:xfrm>
      </p:grpSpPr>
      <p:pic>
        <p:nvPicPr>
          <p:cNvPr id="757" name="Google Shape;757;p29"/>
          <p:cNvPicPr preferRelativeResize="0"/>
          <p:nvPr/>
        </p:nvPicPr>
        <p:blipFill>
          <a:blip r:embed="rId3">
            <a:alphaModFix/>
          </a:blip>
          <a:stretch>
            <a:fillRect/>
          </a:stretch>
        </p:blipFill>
        <p:spPr>
          <a:xfrm>
            <a:off x="8857300" y="1451038"/>
            <a:ext cx="8052274" cy="7844976"/>
          </a:xfrm>
          <a:prstGeom prst="rect">
            <a:avLst/>
          </a:prstGeom>
          <a:noFill/>
          <a:ln>
            <a:noFill/>
          </a:ln>
        </p:spPr>
      </p:pic>
      <p:sp>
        <p:nvSpPr>
          <p:cNvPr id="758" name="Google Shape;758;p29"/>
          <p:cNvSpPr txBox="1"/>
          <p:nvPr/>
        </p:nvSpPr>
        <p:spPr>
          <a:xfrm>
            <a:off x="1028700" y="835313"/>
            <a:ext cx="50592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RESOURCE </a:t>
            </a:r>
            <a:endParaRPr/>
          </a:p>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PAGE</a:t>
            </a:r>
            <a:endParaRPr/>
          </a:p>
        </p:txBody>
      </p:sp>
      <p:sp>
        <p:nvSpPr>
          <p:cNvPr id="759" name="Google Shape;759;p29"/>
          <p:cNvSpPr txBox="1"/>
          <p:nvPr/>
        </p:nvSpPr>
        <p:spPr>
          <a:xfrm>
            <a:off x="1028700" y="3538567"/>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Don't forget to delete this page before presenting. </a:t>
            </a:r>
            <a:endParaRPr/>
          </a:p>
        </p:txBody>
      </p:sp>
      <p:sp>
        <p:nvSpPr>
          <p:cNvPr id="760" name="Google Shape;760;p29"/>
          <p:cNvSpPr txBox="1"/>
          <p:nvPr/>
        </p:nvSpPr>
        <p:spPr>
          <a:xfrm>
            <a:off x="1028700" y="4821204"/>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761" name="Google Shape;761;p29"/>
          <p:cNvSpPr txBox="1"/>
          <p:nvPr/>
        </p:nvSpPr>
        <p:spPr>
          <a:xfrm>
            <a:off x="1028700" y="6082456"/>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Anton</a:t>
            </a:r>
            <a:endParaRPr/>
          </a:p>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Anton</a:t>
            </a:r>
            <a:endParaRPr/>
          </a:p>
          <a:p>
            <a:pPr indent="-179433" lvl="1" marL="358867"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139" name="Shape 139"/>
        <p:cNvGrpSpPr/>
        <p:nvPr/>
      </p:nvGrpSpPr>
      <p:grpSpPr>
        <a:xfrm>
          <a:off x="0" y="0"/>
          <a:ext cx="0" cy="0"/>
          <a:chOff x="0" y="0"/>
          <a:chExt cx="0" cy="0"/>
        </a:xfrm>
      </p:grpSpPr>
      <p:sp>
        <p:nvSpPr>
          <p:cNvPr id="140" name="Google Shape;140;p12"/>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141" name="Google Shape;141;p12"/>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142" name="Google Shape;142;p12"/>
          <p:cNvSpPr txBox="1"/>
          <p:nvPr/>
        </p:nvSpPr>
        <p:spPr>
          <a:xfrm>
            <a:off x="1052318" y="8484654"/>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grpSp>
        <p:nvGrpSpPr>
          <p:cNvPr id="143" name="Google Shape;143;p12"/>
          <p:cNvGrpSpPr/>
          <p:nvPr/>
        </p:nvGrpSpPr>
        <p:grpSpPr>
          <a:xfrm>
            <a:off x="1028700" y="3726785"/>
            <a:ext cx="3329692" cy="3528046"/>
            <a:chOff x="0" y="-38100"/>
            <a:chExt cx="971056" cy="1028903"/>
          </a:xfrm>
        </p:grpSpPr>
        <p:sp>
          <p:nvSpPr>
            <p:cNvPr id="144" name="Google Shape;144;p12"/>
            <p:cNvSpPr/>
            <p:nvPr/>
          </p:nvSpPr>
          <p:spPr>
            <a:xfrm>
              <a:off x="0" y="0"/>
              <a:ext cx="971056" cy="990803"/>
            </a:xfrm>
            <a:custGeom>
              <a:rect b="b" l="l" r="r" t="t"/>
              <a:pathLst>
                <a:path extrusionOk="0" h="990803" w="971056">
                  <a:moveTo>
                    <a:pt x="95330" y="0"/>
                  </a:moveTo>
                  <a:lnTo>
                    <a:pt x="875727" y="0"/>
                  </a:lnTo>
                  <a:cubicBezTo>
                    <a:pt x="928376" y="0"/>
                    <a:pt x="971056" y="42681"/>
                    <a:pt x="971056" y="95330"/>
                  </a:cubicBezTo>
                  <a:lnTo>
                    <a:pt x="971056" y="895474"/>
                  </a:lnTo>
                  <a:cubicBezTo>
                    <a:pt x="971056" y="948123"/>
                    <a:pt x="928376" y="990803"/>
                    <a:pt x="875727" y="990803"/>
                  </a:cubicBezTo>
                  <a:lnTo>
                    <a:pt x="95330" y="990803"/>
                  </a:lnTo>
                  <a:cubicBezTo>
                    <a:pt x="42681" y="990803"/>
                    <a:pt x="0" y="948123"/>
                    <a:pt x="0" y="895474"/>
                  </a:cubicBezTo>
                  <a:lnTo>
                    <a:pt x="0" y="95330"/>
                  </a:lnTo>
                  <a:cubicBezTo>
                    <a:pt x="0" y="42681"/>
                    <a:pt x="42681" y="0"/>
                    <a:pt x="9533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2"/>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2"/>
          <p:cNvGrpSpPr/>
          <p:nvPr/>
        </p:nvGrpSpPr>
        <p:grpSpPr>
          <a:xfrm>
            <a:off x="1128195" y="3800340"/>
            <a:ext cx="3130701" cy="3380938"/>
            <a:chOff x="0" y="-38100"/>
            <a:chExt cx="913023" cy="986002"/>
          </a:xfrm>
        </p:grpSpPr>
        <p:sp>
          <p:nvSpPr>
            <p:cNvPr id="147" name="Google Shape;147;p12"/>
            <p:cNvSpPr/>
            <p:nvPr/>
          </p:nvSpPr>
          <p:spPr>
            <a:xfrm>
              <a:off x="0" y="0"/>
              <a:ext cx="913023" cy="947902"/>
            </a:xfrm>
            <a:custGeom>
              <a:rect b="b" l="l" r="r" t="t"/>
              <a:pathLst>
                <a:path extrusionOk="0" h="947902" w="913023">
                  <a:moveTo>
                    <a:pt x="101389" y="0"/>
                  </a:moveTo>
                  <a:lnTo>
                    <a:pt x="811634" y="0"/>
                  </a:lnTo>
                  <a:cubicBezTo>
                    <a:pt x="867630" y="0"/>
                    <a:pt x="913023" y="45393"/>
                    <a:pt x="913023" y="101389"/>
                  </a:cubicBezTo>
                  <a:lnTo>
                    <a:pt x="913023" y="846513"/>
                  </a:lnTo>
                  <a:cubicBezTo>
                    <a:pt x="913023" y="902508"/>
                    <a:pt x="867630" y="947902"/>
                    <a:pt x="811634" y="947902"/>
                  </a:cubicBezTo>
                  <a:lnTo>
                    <a:pt x="101389" y="947902"/>
                  </a:lnTo>
                  <a:cubicBezTo>
                    <a:pt x="45393" y="947902"/>
                    <a:pt x="0" y="902508"/>
                    <a:pt x="0" y="846513"/>
                  </a:cubicBezTo>
                  <a:lnTo>
                    <a:pt x="0" y="101389"/>
                  </a:lnTo>
                  <a:cubicBezTo>
                    <a:pt x="0" y="45393"/>
                    <a:pt x="45393" y="0"/>
                    <a:pt x="101389"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rot="-4860861">
            <a:off x="-723765" y="9052121"/>
            <a:ext cx="1930709" cy="1930709"/>
            <a:chOff x="0" y="0"/>
            <a:chExt cx="2574279" cy="2574279"/>
          </a:xfrm>
        </p:grpSpPr>
        <p:sp>
          <p:nvSpPr>
            <p:cNvPr id="150" name="Google Shape;150;p12"/>
            <p:cNvSpPr/>
            <p:nvPr/>
          </p:nvSpPr>
          <p:spPr>
            <a:xfrm>
              <a:off x="0" y="0"/>
              <a:ext cx="2574279" cy="2574279"/>
            </a:xfrm>
            <a:custGeom>
              <a:rect b="b" l="l" r="r" t="t"/>
              <a:pathLst>
                <a:path extrusionOk="0" h="2574279" w="2574279">
                  <a:moveTo>
                    <a:pt x="0" y="0"/>
                  </a:moveTo>
                  <a:lnTo>
                    <a:pt x="2574279" y="0"/>
                  </a:lnTo>
                  <a:lnTo>
                    <a:pt x="2574279" y="2574279"/>
                  </a:lnTo>
                  <a:lnTo>
                    <a:pt x="0" y="2574279"/>
                  </a:lnTo>
                  <a:lnTo>
                    <a:pt x="0" y="0"/>
                  </a:lnTo>
                  <a:close/>
                </a:path>
              </a:pathLst>
            </a:custGeom>
            <a:blipFill rotWithShape="1">
              <a:blip r:embed="rId4">
                <a:alphaModFix/>
              </a:blip>
              <a:stretch>
                <a:fillRect b="0" l="0" r="0" t="0"/>
              </a:stretch>
            </a:blipFill>
            <a:ln>
              <a:noFill/>
            </a:ln>
          </p:spPr>
        </p:sp>
        <p:grpSp>
          <p:nvGrpSpPr>
            <p:cNvPr id="151" name="Google Shape;151;p12"/>
            <p:cNvGrpSpPr/>
            <p:nvPr/>
          </p:nvGrpSpPr>
          <p:grpSpPr>
            <a:xfrm rot="-5400000">
              <a:off x="429046" y="465919"/>
              <a:ext cx="1716186" cy="1716186"/>
              <a:chOff x="0" y="0"/>
              <a:chExt cx="812800" cy="812800"/>
            </a:xfrm>
          </p:grpSpPr>
          <p:sp>
            <p:nvSpPr>
              <p:cNvPr id="152" name="Google Shape;15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4" name="Google Shape;154;p12"/>
          <p:cNvGrpSpPr/>
          <p:nvPr/>
        </p:nvGrpSpPr>
        <p:grpSpPr>
          <a:xfrm>
            <a:off x="6906364" y="3726785"/>
            <a:ext cx="3329692" cy="3528046"/>
            <a:chOff x="0" y="-38100"/>
            <a:chExt cx="971056" cy="1028903"/>
          </a:xfrm>
        </p:grpSpPr>
        <p:sp>
          <p:nvSpPr>
            <p:cNvPr id="155" name="Google Shape;155;p12"/>
            <p:cNvSpPr/>
            <p:nvPr/>
          </p:nvSpPr>
          <p:spPr>
            <a:xfrm>
              <a:off x="0" y="0"/>
              <a:ext cx="971056" cy="990803"/>
            </a:xfrm>
            <a:custGeom>
              <a:rect b="b" l="l" r="r" t="t"/>
              <a:pathLst>
                <a:path extrusionOk="0" h="990803" w="971056">
                  <a:moveTo>
                    <a:pt x="95330" y="0"/>
                  </a:moveTo>
                  <a:lnTo>
                    <a:pt x="875727" y="0"/>
                  </a:lnTo>
                  <a:cubicBezTo>
                    <a:pt x="928376" y="0"/>
                    <a:pt x="971056" y="42681"/>
                    <a:pt x="971056" y="95330"/>
                  </a:cubicBezTo>
                  <a:lnTo>
                    <a:pt x="971056" y="895474"/>
                  </a:lnTo>
                  <a:cubicBezTo>
                    <a:pt x="971056" y="948123"/>
                    <a:pt x="928376" y="990803"/>
                    <a:pt x="875727" y="990803"/>
                  </a:cubicBezTo>
                  <a:lnTo>
                    <a:pt x="95330" y="990803"/>
                  </a:lnTo>
                  <a:cubicBezTo>
                    <a:pt x="42681" y="990803"/>
                    <a:pt x="0" y="948123"/>
                    <a:pt x="0" y="895474"/>
                  </a:cubicBezTo>
                  <a:lnTo>
                    <a:pt x="0" y="95330"/>
                  </a:lnTo>
                  <a:cubicBezTo>
                    <a:pt x="0" y="42681"/>
                    <a:pt x="42681" y="0"/>
                    <a:pt x="9533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2"/>
          <p:cNvGrpSpPr/>
          <p:nvPr/>
        </p:nvGrpSpPr>
        <p:grpSpPr>
          <a:xfrm>
            <a:off x="12563445" y="3726785"/>
            <a:ext cx="3329692" cy="3528046"/>
            <a:chOff x="0" y="-38100"/>
            <a:chExt cx="971056" cy="1028903"/>
          </a:xfrm>
        </p:grpSpPr>
        <p:sp>
          <p:nvSpPr>
            <p:cNvPr id="158" name="Google Shape;158;p12"/>
            <p:cNvSpPr/>
            <p:nvPr/>
          </p:nvSpPr>
          <p:spPr>
            <a:xfrm>
              <a:off x="0" y="0"/>
              <a:ext cx="971056" cy="990803"/>
            </a:xfrm>
            <a:custGeom>
              <a:rect b="b" l="l" r="r" t="t"/>
              <a:pathLst>
                <a:path extrusionOk="0" h="990803" w="971056">
                  <a:moveTo>
                    <a:pt x="95330" y="0"/>
                  </a:moveTo>
                  <a:lnTo>
                    <a:pt x="875727" y="0"/>
                  </a:lnTo>
                  <a:cubicBezTo>
                    <a:pt x="928376" y="0"/>
                    <a:pt x="971056" y="42681"/>
                    <a:pt x="971056" y="95330"/>
                  </a:cubicBezTo>
                  <a:lnTo>
                    <a:pt x="971056" y="895474"/>
                  </a:lnTo>
                  <a:cubicBezTo>
                    <a:pt x="971056" y="948123"/>
                    <a:pt x="928376" y="990803"/>
                    <a:pt x="875727" y="990803"/>
                  </a:cubicBezTo>
                  <a:lnTo>
                    <a:pt x="95330" y="990803"/>
                  </a:lnTo>
                  <a:cubicBezTo>
                    <a:pt x="42681" y="990803"/>
                    <a:pt x="0" y="948123"/>
                    <a:pt x="0" y="895474"/>
                  </a:cubicBezTo>
                  <a:lnTo>
                    <a:pt x="0" y="95330"/>
                  </a:lnTo>
                  <a:cubicBezTo>
                    <a:pt x="0" y="42681"/>
                    <a:pt x="42681" y="0"/>
                    <a:pt x="9533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2"/>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2"/>
          <p:cNvGrpSpPr/>
          <p:nvPr/>
        </p:nvGrpSpPr>
        <p:grpSpPr>
          <a:xfrm>
            <a:off x="7005860" y="3800340"/>
            <a:ext cx="3130701" cy="3380938"/>
            <a:chOff x="0" y="-38100"/>
            <a:chExt cx="913023" cy="986002"/>
          </a:xfrm>
        </p:grpSpPr>
        <p:sp>
          <p:nvSpPr>
            <p:cNvPr id="161" name="Google Shape;161;p12"/>
            <p:cNvSpPr/>
            <p:nvPr/>
          </p:nvSpPr>
          <p:spPr>
            <a:xfrm>
              <a:off x="0" y="0"/>
              <a:ext cx="913023" cy="947902"/>
            </a:xfrm>
            <a:custGeom>
              <a:rect b="b" l="l" r="r" t="t"/>
              <a:pathLst>
                <a:path extrusionOk="0" h="947902" w="913023">
                  <a:moveTo>
                    <a:pt x="101389" y="0"/>
                  </a:moveTo>
                  <a:lnTo>
                    <a:pt x="811634" y="0"/>
                  </a:lnTo>
                  <a:cubicBezTo>
                    <a:pt x="867630" y="0"/>
                    <a:pt x="913023" y="45393"/>
                    <a:pt x="913023" y="101389"/>
                  </a:cubicBezTo>
                  <a:lnTo>
                    <a:pt x="913023" y="846513"/>
                  </a:lnTo>
                  <a:cubicBezTo>
                    <a:pt x="913023" y="902508"/>
                    <a:pt x="867630" y="947902"/>
                    <a:pt x="811634" y="947902"/>
                  </a:cubicBezTo>
                  <a:lnTo>
                    <a:pt x="101389" y="947902"/>
                  </a:lnTo>
                  <a:cubicBezTo>
                    <a:pt x="45393" y="947902"/>
                    <a:pt x="0" y="902508"/>
                    <a:pt x="0" y="846513"/>
                  </a:cubicBezTo>
                  <a:lnTo>
                    <a:pt x="0" y="101389"/>
                  </a:lnTo>
                  <a:cubicBezTo>
                    <a:pt x="0" y="45393"/>
                    <a:pt x="45393" y="0"/>
                    <a:pt x="101389"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2"/>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2"/>
          <p:cNvGrpSpPr/>
          <p:nvPr/>
        </p:nvGrpSpPr>
        <p:grpSpPr>
          <a:xfrm>
            <a:off x="12662940" y="3800340"/>
            <a:ext cx="3130701" cy="3380938"/>
            <a:chOff x="0" y="-38100"/>
            <a:chExt cx="913023" cy="986002"/>
          </a:xfrm>
        </p:grpSpPr>
        <p:sp>
          <p:nvSpPr>
            <p:cNvPr id="164" name="Google Shape;164;p12"/>
            <p:cNvSpPr/>
            <p:nvPr/>
          </p:nvSpPr>
          <p:spPr>
            <a:xfrm>
              <a:off x="0" y="0"/>
              <a:ext cx="913023" cy="947902"/>
            </a:xfrm>
            <a:custGeom>
              <a:rect b="b" l="l" r="r" t="t"/>
              <a:pathLst>
                <a:path extrusionOk="0" h="947902" w="913023">
                  <a:moveTo>
                    <a:pt x="101389" y="0"/>
                  </a:moveTo>
                  <a:lnTo>
                    <a:pt x="811634" y="0"/>
                  </a:lnTo>
                  <a:cubicBezTo>
                    <a:pt x="867630" y="0"/>
                    <a:pt x="913023" y="45393"/>
                    <a:pt x="913023" y="101389"/>
                  </a:cubicBezTo>
                  <a:lnTo>
                    <a:pt x="913023" y="846513"/>
                  </a:lnTo>
                  <a:cubicBezTo>
                    <a:pt x="913023" y="902508"/>
                    <a:pt x="867630" y="947902"/>
                    <a:pt x="811634" y="947902"/>
                  </a:cubicBezTo>
                  <a:lnTo>
                    <a:pt x="101389" y="947902"/>
                  </a:lnTo>
                  <a:cubicBezTo>
                    <a:pt x="45393" y="947902"/>
                    <a:pt x="0" y="902508"/>
                    <a:pt x="0" y="846513"/>
                  </a:cubicBezTo>
                  <a:lnTo>
                    <a:pt x="0" y="101389"/>
                  </a:lnTo>
                  <a:cubicBezTo>
                    <a:pt x="0" y="45393"/>
                    <a:pt x="45393" y="0"/>
                    <a:pt x="101389"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2"/>
          <p:cNvSpPr/>
          <p:nvPr/>
        </p:nvSpPr>
        <p:spPr>
          <a:xfrm>
            <a:off x="16391125" y="836196"/>
            <a:ext cx="3793750" cy="3793750"/>
          </a:xfrm>
          <a:custGeom>
            <a:rect b="b" l="l" r="r" t="t"/>
            <a:pathLst>
              <a:path extrusionOk="0" h="3793750" w="3793750">
                <a:moveTo>
                  <a:pt x="0" y="0"/>
                </a:moveTo>
                <a:lnTo>
                  <a:pt x="3793750" y="0"/>
                </a:lnTo>
                <a:lnTo>
                  <a:pt x="3793750" y="3793750"/>
                </a:lnTo>
                <a:lnTo>
                  <a:pt x="0" y="3793750"/>
                </a:lnTo>
                <a:lnTo>
                  <a:pt x="0" y="0"/>
                </a:lnTo>
                <a:close/>
              </a:path>
            </a:pathLst>
          </a:custGeom>
          <a:blipFill rotWithShape="1">
            <a:blip r:embed="rId4">
              <a:alphaModFix/>
            </a:blip>
            <a:stretch>
              <a:fillRect b="0" l="0" r="0" t="0"/>
            </a:stretch>
          </a:blipFill>
          <a:ln>
            <a:noFill/>
          </a:ln>
        </p:spPr>
      </p:sp>
      <p:grpSp>
        <p:nvGrpSpPr>
          <p:cNvPr id="167" name="Google Shape;167;p12"/>
          <p:cNvGrpSpPr/>
          <p:nvPr/>
        </p:nvGrpSpPr>
        <p:grpSpPr>
          <a:xfrm rot="4613748">
            <a:off x="17014234" y="1448666"/>
            <a:ext cx="2547531" cy="2547531"/>
            <a:chOff x="0" y="0"/>
            <a:chExt cx="812800" cy="812800"/>
          </a:xfrm>
        </p:grpSpPr>
        <p:sp>
          <p:nvSpPr>
            <p:cNvPr id="168" name="Google Shape;1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2"/>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71" name="Google Shape;171;p12"/>
          <p:cNvSpPr txBox="1"/>
          <p:nvPr/>
        </p:nvSpPr>
        <p:spPr>
          <a:xfrm>
            <a:off x="16357926" y="428625"/>
            <a:ext cx="1058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72" name="Google Shape;172;p12"/>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73" name="Google Shape;173;p12"/>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74" name="Google Shape;174;p12"/>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175" name="Google Shape;175;p12"/>
          <p:cNvSpPr txBox="1"/>
          <p:nvPr/>
        </p:nvSpPr>
        <p:spPr>
          <a:xfrm>
            <a:off x="6929982" y="7693993"/>
            <a:ext cx="3647443"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OUR PROJECTS</a:t>
            </a:r>
            <a:endParaRPr/>
          </a:p>
        </p:txBody>
      </p:sp>
      <p:sp>
        <p:nvSpPr>
          <p:cNvPr id="176" name="Google Shape;176;p12"/>
          <p:cNvSpPr txBox="1"/>
          <p:nvPr/>
        </p:nvSpPr>
        <p:spPr>
          <a:xfrm>
            <a:off x="6929982" y="8484654"/>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77" name="Google Shape;177;p12"/>
          <p:cNvSpPr txBox="1"/>
          <p:nvPr/>
        </p:nvSpPr>
        <p:spPr>
          <a:xfrm>
            <a:off x="1052318" y="7693993"/>
            <a:ext cx="3306074"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INTRODUCTION</a:t>
            </a:r>
            <a:endParaRPr/>
          </a:p>
        </p:txBody>
      </p:sp>
      <p:sp>
        <p:nvSpPr>
          <p:cNvPr id="178" name="Google Shape;178;p12"/>
          <p:cNvSpPr txBox="1"/>
          <p:nvPr/>
        </p:nvSpPr>
        <p:spPr>
          <a:xfrm>
            <a:off x="12563445" y="7693993"/>
            <a:ext cx="3794478"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ABOUT US</a:t>
            </a:r>
            <a:endParaRPr/>
          </a:p>
        </p:txBody>
      </p:sp>
      <p:sp>
        <p:nvSpPr>
          <p:cNvPr id="179" name="Google Shape;179;p12"/>
          <p:cNvSpPr txBox="1"/>
          <p:nvPr/>
        </p:nvSpPr>
        <p:spPr>
          <a:xfrm>
            <a:off x="12563445" y="8484654"/>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80" name="Google Shape;180;p12"/>
          <p:cNvSpPr txBox="1"/>
          <p:nvPr/>
        </p:nvSpPr>
        <p:spPr>
          <a:xfrm>
            <a:off x="1028700" y="2200078"/>
            <a:ext cx="8361536"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TABLE OF CONTENTS</a:t>
            </a:r>
            <a:endParaRPr/>
          </a:p>
        </p:txBody>
      </p:sp>
      <p:sp>
        <p:nvSpPr>
          <p:cNvPr id="181" name="Google Shape;181;p12"/>
          <p:cNvSpPr txBox="1"/>
          <p:nvPr/>
        </p:nvSpPr>
        <p:spPr>
          <a:xfrm>
            <a:off x="1735361" y="4733925"/>
            <a:ext cx="2059817" cy="192699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456" u="none" cap="none" strike="noStrike">
                <a:solidFill>
                  <a:srgbClr val="FFFFFF"/>
                </a:solidFill>
                <a:latin typeface="Anton"/>
                <a:ea typeface="Anton"/>
                <a:cs typeface="Anton"/>
                <a:sym typeface="Anton"/>
              </a:rPr>
              <a:t>01.</a:t>
            </a:r>
            <a:endParaRPr/>
          </a:p>
        </p:txBody>
      </p:sp>
      <p:sp>
        <p:nvSpPr>
          <p:cNvPr id="182" name="Google Shape;182;p12"/>
          <p:cNvSpPr txBox="1"/>
          <p:nvPr/>
        </p:nvSpPr>
        <p:spPr>
          <a:xfrm>
            <a:off x="7547321" y="4733925"/>
            <a:ext cx="2412765" cy="192699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456" u="none" cap="none" strike="noStrike">
                <a:solidFill>
                  <a:srgbClr val="FFFFFF"/>
                </a:solidFill>
                <a:latin typeface="Anton"/>
                <a:ea typeface="Anton"/>
                <a:cs typeface="Anton"/>
                <a:sym typeface="Anton"/>
              </a:rPr>
              <a:t>02.</a:t>
            </a:r>
            <a:endParaRPr/>
          </a:p>
        </p:txBody>
      </p:sp>
      <p:sp>
        <p:nvSpPr>
          <p:cNvPr id="183" name="Google Shape;183;p12"/>
          <p:cNvSpPr txBox="1"/>
          <p:nvPr/>
        </p:nvSpPr>
        <p:spPr>
          <a:xfrm>
            <a:off x="13215212" y="4733925"/>
            <a:ext cx="2412765" cy="192699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4456" u="none" cap="none" strike="noStrike">
                <a:solidFill>
                  <a:srgbClr val="FFFFFF"/>
                </a:solidFill>
                <a:latin typeface="Anton"/>
                <a:ea typeface="Anton"/>
                <a:cs typeface="Anton"/>
                <a:sym typeface="Anton"/>
              </a:rPr>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765" name="Shape 765"/>
        <p:cNvGrpSpPr/>
        <p:nvPr/>
      </p:nvGrpSpPr>
      <p:grpSpPr>
        <a:xfrm>
          <a:off x="0" y="0"/>
          <a:ext cx="0" cy="0"/>
          <a:chOff x="0" y="0"/>
          <a:chExt cx="0" cy="0"/>
        </a:xfrm>
      </p:grpSpPr>
      <p:pic>
        <p:nvPicPr>
          <p:cNvPr id="766" name="Google Shape;766;p30"/>
          <p:cNvPicPr preferRelativeResize="0"/>
          <p:nvPr/>
        </p:nvPicPr>
        <p:blipFill>
          <a:blip r:embed="rId3">
            <a:alphaModFix/>
          </a:blip>
          <a:stretch>
            <a:fillRect/>
          </a:stretch>
        </p:blipFill>
        <p:spPr>
          <a:xfrm>
            <a:off x="6131250" y="2925675"/>
            <a:ext cx="6025501" cy="1506392"/>
          </a:xfrm>
          <a:prstGeom prst="rect">
            <a:avLst/>
          </a:prstGeom>
          <a:noFill/>
          <a:ln>
            <a:noFill/>
          </a:ln>
        </p:spPr>
      </p:pic>
      <p:sp>
        <p:nvSpPr>
          <p:cNvPr id="767" name="Google Shape;767;p30"/>
          <p:cNvSpPr txBox="1"/>
          <p:nvPr/>
        </p:nvSpPr>
        <p:spPr>
          <a:xfrm>
            <a:off x="5280936" y="1366631"/>
            <a:ext cx="7726128"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CREDITS</a:t>
            </a:r>
            <a:endParaRPr/>
          </a:p>
        </p:txBody>
      </p:sp>
      <p:sp>
        <p:nvSpPr>
          <p:cNvPr id="768" name="Google Shape;768;p30"/>
          <p:cNvSpPr txBox="1"/>
          <p:nvPr/>
        </p:nvSpPr>
        <p:spPr>
          <a:xfrm>
            <a:off x="3143698" y="5102950"/>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769" name="Google Shape;769;p30"/>
          <p:cNvSpPr txBox="1"/>
          <p:nvPr/>
        </p:nvSpPr>
        <p:spPr>
          <a:xfrm>
            <a:off x="2818025" y="7261888"/>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770" name="Google Shape;770;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grpSp>
        <p:nvGrpSpPr>
          <p:cNvPr id="771" name="Google Shape;771;p30"/>
          <p:cNvGrpSpPr/>
          <p:nvPr/>
        </p:nvGrpSpPr>
        <p:grpSpPr>
          <a:xfrm rot="859917">
            <a:off x="16136785" y="4116004"/>
            <a:ext cx="4001433" cy="4001433"/>
            <a:chOff x="0" y="0"/>
            <a:chExt cx="5335244" cy="5335244"/>
          </a:xfrm>
        </p:grpSpPr>
        <p:sp>
          <p:nvSpPr>
            <p:cNvPr id="772" name="Google Shape;772;p30"/>
            <p:cNvSpPr/>
            <p:nvPr/>
          </p:nvSpPr>
          <p:spPr>
            <a:xfrm>
              <a:off x="0" y="0"/>
              <a:ext cx="5335244" cy="5335244"/>
            </a:xfrm>
            <a:custGeom>
              <a:rect b="b" l="l" r="r" t="t"/>
              <a:pathLst>
                <a:path extrusionOk="0" h="5335244" w="5335244">
                  <a:moveTo>
                    <a:pt x="0" y="0"/>
                  </a:moveTo>
                  <a:lnTo>
                    <a:pt x="5335244" y="0"/>
                  </a:lnTo>
                  <a:lnTo>
                    <a:pt x="5335244" y="5335244"/>
                  </a:lnTo>
                  <a:lnTo>
                    <a:pt x="0" y="5335244"/>
                  </a:lnTo>
                  <a:lnTo>
                    <a:pt x="0" y="0"/>
                  </a:lnTo>
                  <a:close/>
                </a:path>
              </a:pathLst>
            </a:custGeom>
            <a:blipFill rotWithShape="1">
              <a:blip r:embed="rId4">
                <a:alphaModFix/>
              </a:blip>
              <a:stretch>
                <a:fillRect b="0" l="0" r="0" t="0"/>
              </a:stretch>
            </a:blipFill>
            <a:ln>
              <a:noFill/>
            </a:ln>
          </p:spPr>
        </p:sp>
        <p:grpSp>
          <p:nvGrpSpPr>
            <p:cNvPr id="773" name="Google Shape;773;p30"/>
            <p:cNvGrpSpPr/>
            <p:nvPr/>
          </p:nvGrpSpPr>
          <p:grpSpPr>
            <a:xfrm rot="4613748">
              <a:off x="876294" y="861332"/>
              <a:ext cx="3582656" cy="3582656"/>
              <a:chOff x="0" y="0"/>
              <a:chExt cx="812800" cy="812800"/>
            </a:xfrm>
          </p:grpSpPr>
          <p:sp>
            <p:nvSpPr>
              <p:cNvPr id="774" name="Google Shape;77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76" name="Google Shape;776;p30"/>
          <p:cNvGrpSpPr/>
          <p:nvPr/>
        </p:nvGrpSpPr>
        <p:grpSpPr>
          <a:xfrm rot="6543500">
            <a:off x="-1849061" y="-432872"/>
            <a:ext cx="4001433" cy="4001433"/>
            <a:chOff x="0" y="0"/>
            <a:chExt cx="5335244" cy="5335244"/>
          </a:xfrm>
        </p:grpSpPr>
        <p:sp>
          <p:nvSpPr>
            <p:cNvPr id="777" name="Google Shape;777;p30"/>
            <p:cNvSpPr/>
            <p:nvPr/>
          </p:nvSpPr>
          <p:spPr>
            <a:xfrm>
              <a:off x="0" y="0"/>
              <a:ext cx="5335244" cy="5335244"/>
            </a:xfrm>
            <a:custGeom>
              <a:rect b="b" l="l" r="r" t="t"/>
              <a:pathLst>
                <a:path extrusionOk="0" h="5335244" w="5335244">
                  <a:moveTo>
                    <a:pt x="0" y="0"/>
                  </a:moveTo>
                  <a:lnTo>
                    <a:pt x="5335244" y="0"/>
                  </a:lnTo>
                  <a:lnTo>
                    <a:pt x="5335244" y="5335244"/>
                  </a:lnTo>
                  <a:lnTo>
                    <a:pt x="0" y="5335244"/>
                  </a:lnTo>
                  <a:lnTo>
                    <a:pt x="0" y="0"/>
                  </a:lnTo>
                  <a:close/>
                </a:path>
              </a:pathLst>
            </a:custGeom>
            <a:blipFill rotWithShape="1">
              <a:blip r:embed="rId4">
                <a:alphaModFix/>
              </a:blip>
              <a:stretch>
                <a:fillRect b="0" l="0" r="0" t="0"/>
              </a:stretch>
            </a:blipFill>
            <a:ln>
              <a:noFill/>
            </a:ln>
          </p:spPr>
        </p:sp>
        <p:grpSp>
          <p:nvGrpSpPr>
            <p:cNvPr id="778" name="Google Shape;778;p30"/>
            <p:cNvGrpSpPr/>
            <p:nvPr/>
          </p:nvGrpSpPr>
          <p:grpSpPr>
            <a:xfrm rot="4613748">
              <a:off x="876294" y="861332"/>
              <a:ext cx="3582656" cy="3582656"/>
              <a:chOff x="0" y="0"/>
              <a:chExt cx="812800" cy="812800"/>
            </a:xfrm>
          </p:grpSpPr>
          <p:sp>
            <p:nvSpPr>
              <p:cNvPr id="779" name="Google Shape;77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81" name="Google Shape;781;p30"/>
          <p:cNvGrpSpPr/>
          <p:nvPr/>
        </p:nvGrpSpPr>
        <p:grpSpPr>
          <a:xfrm rot="904031">
            <a:off x="2299998" y="2766622"/>
            <a:ext cx="1687400" cy="1687400"/>
            <a:chOff x="0" y="0"/>
            <a:chExt cx="2249867" cy="2249867"/>
          </a:xfrm>
        </p:grpSpPr>
        <p:sp>
          <p:nvSpPr>
            <p:cNvPr id="782" name="Google Shape;782;p30"/>
            <p:cNvSpPr/>
            <p:nvPr/>
          </p:nvSpPr>
          <p:spPr>
            <a:xfrm>
              <a:off x="0" y="0"/>
              <a:ext cx="2249867" cy="2249867"/>
            </a:xfrm>
            <a:custGeom>
              <a:rect b="b" l="l" r="r" t="t"/>
              <a:pathLst>
                <a:path extrusionOk="0" h="2249867" w="2249867">
                  <a:moveTo>
                    <a:pt x="0" y="0"/>
                  </a:moveTo>
                  <a:lnTo>
                    <a:pt x="2249867" y="0"/>
                  </a:lnTo>
                  <a:lnTo>
                    <a:pt x="2249867" y="2249867"/>
                  </a:lnTo>
                  <a:lnTo>
                    <a:pt x="0" y="2249867"/>
                  </a:lnTo>
                  <a:lnTo>
                    <a:pt x="0" y="0"/>
                  </a:lnTo>
                  <a:close/>
                </a:path>
              </a:pathLst>
            </a:custGeom>
            <a:blipFill rotWithShape="1">
              <a:blip r:embed="rId4">
                <a:alphaModFix/>
              </a:blip>
              <a:stretch>
                <a:fillRect b="0" l="0" r="0" t="0"/>
              </a:stretch>
            </a:blipFill>
            <a:ln>
              <a:noFill/>
            </a:ln>
          </p:spPr>
        </p:sp>
        <p:grpSp>
          <p:nvGrpSpPr>
            <p:cNvPr id="783" name="Google Shape;783;p30"/>
            <p:cNvGrpSpPr/>
            <p:nvPr/>
          </p:nvGrpSpPr>
          <p:grpSpPr>
            <a:xfrm rot="4613748">
              <a:off x="369532" y="363223"/>
              <a:ext cx="1510802" cy="1510802"/>
              <a:chOff x="0" y="0"/>
              <a:chExt cx="812800" cy="812800"/>
            </a:xfrm>
          </p:grpSpPr>
          <p:sp>
            <p:nvSpPr>
              <p:cNvPr id="784" name="Google Shape;78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86" name="Google Shape;786;p30"/>
          <p:cNvGrpSpPr/>
          <p:nvPr/>
        </p:nvGrpSpPr>
        <p:grpSpPr>
          <a:xfrm rot="-4717699">
            <a:off x="14882964" y="1534137"/>
            <a:ext cx="737636" cy="737636"/>
            <a:chOff x="0" y="0"/>
            <a:chExt cx="983514" cy="983514"/>
          </a:xfrm>
        </p:grpSpPr>
        <p:sp>
          <p:nvSpPr>
            <p:cNvPr id="787" name="Google Shape;787;p30"/>
            <p:cNvSpPr/>
            <p:nvPr/>
          </p:nvSpPr>
          <p:spPr>
            <a:xfrm>
              <a:off x="0" y="0"/>
              <a:ext cx="983514" cy="983514"/>
            </a:xfrm>
            <a:custGeom>
              <a:rect b="b" l="l" r="r" t="t"/>
              <a:pathLst>
                <a:path extrusionOk="0" h="983514" w="983514">
                  <a:moveTo>
                    <a:pt x="0" y="0"/>
                  </a:moveTo>
                  <a:lnTo>
                    <a:pt x="983514" y="0"/>
                  </a:lnTo>
                  <a:lnTo>
                    <a:pt x="983514" y="983514"/>
                  </a:lnTo>
                  <a:lnTo>
                    <a:pt x="0" y="983514"/>
                  </a:lnTo>
                  <a:lnTo>
                    <a:pt x="0" y="0"/>
                  </a:lnTo>
                  <a:close/>
                </a:path>
              </a:pathLst>
            </a:custGeom>
            <a:blipFill rotWithShape="1">
              <a:blip r:embed="rId4">
                <a:alphaModFix/>
              </a:blip>
              <a:stretch>
                <a:fillRect b="0" l="0" r="0" t="0"/>
              </a:stretch>
            </a:blipFill>
            <a:ln>
              <a:noFill/>
            </a:ln>
          </p:spPr>
        </p:sp>
        <p:grpSp>
          <p:nvGrpSpPr>
            <p:cNvPr id="788" name="Google Shape;788;p30"/>
            <p:cNvGrpSpPr/>
            <p:nvPr/>
          </p:nvGrpSpPr>
          <p:grpSpPr>
            <a:xfrm rot="4613748">
              <a:off x="161539" y="158780"/>
              <a:ext cx="660437" cy="660437"/>
              <a:chOff x="0" y="0"/>
              <a:chExt cx="812800" cy="812800"/>
            </a:xfrm>
          </p:grpSpPr>
          <p:sp>
            <p:nvSpPr>
              <p:cNvPr id="789" name="Google Shape;78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1" name="Google Shape;791;p30"/>
          <p:cNvGrpSpPr/>
          <p:nvPr/>
        </p:nvGrpSpPr>
        <p:grpSpPr>
          <a:xfrm rot="-8646388">
            <a:off x="4409803" y="9046551"/>
            <a:ext cx="2614469" cy="2614469"/>
            <a:chOff x="0" y="0"/>
            <a:chExt cx="3485958" cy="3485958"/>
          </a:xfrm>
        </p:grpSpPr>
        <p:sp>
          <p:nvSpPr>
            <p:cNvPr id="792" name="Google Shape;792;p30"/>
            <p:cNvSpPr/>
            <p:nvPr/>
          </p:nvSpPr>
          <p:spPr>
            <a:xfrm>
              <a:off x="0" y="0"/>
              <a:ext cx="3485958" cy="3485958"/>
            </a:xfrm>
            <a:custGeom>
              <a:rect b="b" l="l" r="r" t="t"/>
              <a:pathLst>
                <a:path extrusionOk="0" h="3485958" w="3485958">
                  <a:moveTo>
                    <a:pt x="0" y="0"/>
                  </a:moveTo>
                  <a:lnTo>
                    <a:pt x="3485958" y="0"/>
                  </a:lnTo>
                  <a:lnTo>
                    <a:pt x="3485958" y="3485958"/>
                  </a:lnTo>
                  <a:lnTo>
                    <a:pt x="0" y="3485958"/>
                  </a:lnTo>
                  <a:lnTo>
                    <a:pt x="0" y="0"/>
                  </a:lnTo>
                  <a:close/>
                </a:path>
              </a:pathLst>
            </a:custGeom>
            <a:blipFill rotWithShape="1">
              <a:blip r:embed="rId4">
                <a:alphaModFix/>
              </a:blip>
              <a:stretch>
                <a:fillRect b="0" l="0" r="0" t="0"/>
              </a:stretch>
            </a:blipFill>
            <a:ln>
              <a:noFill/>
            </a:ln>
          </p:spPr>
        </p:sp>
        <p:grpSp>
          <p:nvGrpSpPr>
            <p:cNvPr id="793" name="Google Shape;793;p30"/>
            <p:cNvGrpSpPr/>
            <p:nvPr/>
          </p:nvGrpSpPr>
          <p:grpSpPr>
            <a:xfrm rot="4613748">
              <a:off x="572556" y="562780"/>
              <a:ext cx="2340847" cy="2340847"/>
              <a:chOff x="0" y="0"/>
              <a:chExt cx="812800" cy="812800"/>
            </a:xfrm>
          </p:grpSpPr>
          <p:sp>
            <p:nvSpPr>
              <p:cNvPr id="794" name="Google Shape;79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187" name="Shape 187"/>
        <p:cNvGrpSpPr/>
        <p:nvPr/>
      </p:nvGrpSpPr>
      <p:grpSpPr>
        <a:xfrm>
          <a:off x="0" y="0"/>
          <a:ext cx="0" cy="0"/>
          <a:chOff x="0" y="0"/>
          <a:chExt cx="0" cy="0"/>
        </a:xfrm>
      </p:grpSpPr>
      <p:grpSp>
        <p:nvGrpSpPr>
          <p:cNvPr id="188" name="Google Shape;188;p13"/>
          <p:cNvGrpSpPr/>
          <p:nvPr/>
        </p:nvGrpSpPr>
        <p:grpSpPr>
          <a:xfrm>
            <a:off x="7396157" y="1490579"/>
            <a:ext cx="11620232" cy="8295646"/>
            <a:chOff x="0" y="-38100"/>
            <a:chExt cx="1654357" cy="1181040"/>
          </a:xfrm>
        </p:grpSpPr>
        <p:sp>
          <p:nvSpPr>
            <p:cNvPr id="189" name="Google Shape;189;p13"/>
            <p:cNvSpPr/>
            <p:nvPr/>
          </p:nvSpPr>
          <p:spPr>
            <a:xfrm>
              <a:off x="0" y="0"/>
              <a:ext cx="1654357" cy="1142940"/>
            </a:xfrm>
            <a:custGeom>
              <a:rect b="b" l="l" r="r" t="t"/>
              <a:pathLst>
                <a:path extrusionOk="0" h="1142940" w="1654357">
                  <a:moveTo>
                    <a:pt x="27316" y="0"/>
                  </a:moveTo>
                  <a:lnTo>
                    <a:pt x="1627041" y="0"/>
                  </a:lnTo>
                  <a:cubicBezTo>
                    <a:pt x="1642127" y="0"/>
                    <a:pt x="1654357" y="12230"/>
                    <a:pt x="1654357" y="27316"/>
                  </a:cubicBezTo>
                  <a:lnTo>
                    <a:pt x="1654357" y="1115624"/>
                  </a:lnTo>
                  <a:cubicBezTo>
                    <a:pt x="1654357" y="1122869"/>
                    <a:pt x="1651479" y="1129817"/>
                    <a:pt x="1646356" y="1134939"/>
                  </a:cubicBezTo>
                  <a:cubicBezTo>
                    <a:pt x="1641233" y="1140062"/>
                    <a:pt x="1634285" y="1142940"/>
                    <a:pt x="1627041" y="1142940"/>
                  </a:cubicBezTo>
                  <a:lnTo>
                    <a:pt x="27316" y="1142940"/>
                  </a:lnTo>
                  <a:cubicBezTo>
                    <a:pt x="20071" y="1142940"/>
                    <a:pt x="13123" y="1140062"/>
                    <a:pt x="8001" y="1134939"/>
                  </a:cubicBezTo>
                  <a:cubicBezTo>
                    <a:pt x="2878" y="1129817"/>
                    <a:pt x="0" y="1122869"/>
                    <a:pt x="0" y="1115624"/>
                  </a:cubicBezTo>
                  <a:lnTo>
                    <a:pt x="0" y="27316"/>
                  </a:lnTo>
                  <a:cubicBezTo>
                    <a:pt x="0" y="20071"/>
                    <a:pt x="2878" y="13123"/>
                    <a:pt x="8001" y="8001"/>
                  </a:cubicBezTo>
                  <a:cubicBezTo>
                    <a:pt x="13123" y="2878"/>
                    <a:pt x="20071" y="0"/>
                    <a:pt x="27316"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txBox="1"/>
            <p:nvPr/>
          </p:nvSpPr>
          <p:spPr>
            <a:xfrm>
              <a:off x="0" y="-38100"/>
              <a:ext cx="1654357" cy="11810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3"/>
          <p:cNvPicPr preferRelativeResize="0"/>
          <p:nvPr/>
        </p:nvPicPr>
        <p:blipFill>
          <a:blip r:embed="rId3">
            <a:alphaModFix/>
          </a:blip>
          <a:stretch>
            <a:fillRect/>
          </a:stretch>
        </p:blipFill>
        <p:spPr>
          <a:xfrm>
            <a:off x="7586000" y="1920125"/>
            <a:ext cx="11107201" cy="7690530"/>
          </a:xfrm>
          <a:prstGeom prst="rect">
            <a:avLst/>
          </a:prstGeom>
          <a:noFill/>
          <a:ln>
            <a:noFill/>
          </a:ln>
        </p:spPr>
      </p:pic>
      <p:sp>
        <p:nvSpPr>
          <p:cNvPr id="192" name="Google Shape;192;p13"/>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4">
              <a:alphaModFix/>
            </a:blip>
            <a:stretch>
              <a:fillRect b="0" l="0" r="0" t="0"/>
            </a:stretch>
          </a:blipFill>
          <a:ln>
            <a:noFill/>
          </a:ln>
        </p:spPr>
      </p:sp>
      <p:cxnSp>
        <p:nvCxnSpPr>
          <p:cNvPr id="193" name="Google Shape;193;p13"/>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grpSp>
        <p:nvGrpSpPr>
          <p:cNvPr id="194" name="Google Shape;194;p13"/>
          <p:cNvGrpSpPr/>
          <p:nvPr/>
        </p:nvGrpSpPr>
        <p:grpSpPr>
          <a:xfrm rot="-4860861">
            <a:off x="-1704151" y="8300642"/>
            <a:ext cx="3408302" cy="3408302"/>
            <a:chOff x="0" y="0"/>
            <a:chExt cx="4544403" cy="4544403"/>
          </a:xfrm>
        </p:grpSpPr>
        <p:sp>
          <p:nvSpPr>
            <p:cNvPr id="195" name="Google Shape;195;p13"/>
            <p:cNvSpPr/>
            <p:nvPr/>
          </p:nvSpPr>
          <p:spPr>
            <a:xfrm>
              <a:off x="0" y="0"/>
              <a:ext cx="4544403" cy="4544403"/>
            </a:xfrm>
            <a:custGeom>
              <a:rect b="b" l="l" r="r" t="t"/>
              <a:pathLst>
                <a:path extrusionOk="0" h="4544403" w="4544403">
                  <a:moveTo>
                    <a:pt x="0" y="0"/>
                  </a:moveTo>
                  <a:lnTo>
                    <a:pt x="4544403" y="0"/>
                  </a:lnTo>
                  <a:lnTo>
                    <a:pt x="4544403" y="4544403"/>
                  </a:lnTo>
                  <a:lnTo>
                    <a:pt x="0" y="4544403"/>
                  </a:lnTo>
                  <a:lnTo>
                    <a:pt x="0" y="0"/>
                  </a:lnTo>
                  <a:close/>
                </a:path>
              </a:pathLst>
            </a:custGeom>
            <a:blipFill rotWithShape="1">
              <a:blip r:embed="rId5">
                <a:alphaModFix/>
              </a:blip>
              <a:stretch>
                <a:fillRect b="0" l="0" r="0" t="0"/>
              </a:stretch>
            </a:blipFill>
            <a:ln>
              <a:noFill/>
            </a:ln>
          </p:spPr>
        </p:sp>
        <p:grpSp>
          <p:nvGrpSpPr>
            <p:cNvPr id="196" name="Google Shape;196;p13"/>
            <p:cNvGrpSpPr/>
            <p:nvPr/>
          </p:nvGrpSpPr>
          <p:grpSpPr>
            <a:xfrm rot="-5400000">
              <a:off x="757400" y="822492"/>
              <a:ext cx="3029602" cy="3029602"/>
              <a:chOff x="0" y="0"/>
              <a:chExt cx="812800" cy="812800"/>
            </a:xfrm>
          </p:grpSpPr>
          <p:sp>
            <p:nvSpPr>
              <p:cNvPr id="197" name="Google Shape;1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9" name="Google Shape;199;p13"/>
          <p:cNvGrpSpPr/>
          <p:nvPr/>
        </p:nvGrpSpPr>
        <p:grpSpPr>
          <a:xfrm rot="2029274">
            <a:off x="17457048" y="8112330"/>
            <a:ext cx="3347791" cy="3347791"/>
            <a:chOff x="0" y="0"/>
            <a:chExt cx="4463722" cy="4463722"/>
          </a:xfrm>
        </p:grpSpPr>
        <p:sp>
          <p:nvSpPr>
            <p:cNvPr id="200" name="Google Shape;200;p13"/>
            <p:cNvSpPr/>
            <p:nvPr/>
          </p:nvSpPr>
          <p:spPr>
            <a:xfrm>
              <a:off x="0" y="0"/>
              <a:ext cx="4463722" cy="4463722"/>
            </a:xfrm>
            <a:custGeom>
              <a:rect b="b" l="l" r="r" t="t"/>
              <a:pathLst>
                <a:path extrusionOk="0" h="4463722" w="4463722">
                  <a:moveTo>
                    <a:pt x="0" y="0"/>
                  </a:moveTo>
                  <a:lnTo>
                    <a:pt x="4463722" y="0"/>
                  </a:lnTo>
                  <a:lnTo>
                    <a:pt x="4463722" y="4463722"/>
                  </a:lnTo>
                  <a:lnTo>
                    <a:pt x="0" y="4463722"/>
                  </a:lnTo>
                  <a:lnTo>
                    <a:pt x="0" y="0"/>
                  </a:lnTo>
                  <a:close/>
                </a:path>
              </a:pathLst>
            </a:custGeom>
            <a:blipFill rotWithShape="1">
              <a:blip r:embed="rId5">
                <a:alphaModFix/>
              </a:blip>
              <a:stretch>
                <a:fillRect b="0" l="0" r="0" t="0"/>
              </a:stretch>
            </a:blipFill>
            <a:ln>
              <a:noFill/>
            </a:ln>
          </p:spPr>
        </p:sp>
        <p:grpSp>
          <p:nvGrpSpPr>
            <p:cNvPr id="201" name="Google Shape;201;p13"/>
            <p:cNvGrpSpPr/>
            <p:nvPr/>
          </p:nvGrpSpPr>
          <p:grpSpPr>
            <a:xfrm rot="-5400000">
              <a:off x="743954" y="807889"/>
              <a:ext cx="2975814" cy="2975814"/>
              <a:chOff x="0" y="0"/>
              <a:chExt cx="812800" cy="812800"/>
            </a:xfrm>
          </p:grpSpPr>
          <p:sp>
            <p:nvSpPr>
              <p:cNvPr id="202" name="Google Shape;2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4" name="Google Shape;204;p13"/>
          <p:cNvGrpSpPr/>
          <p:nvPr/>
        </p:nvGrpSpPr>
        <p:grpSpPr>
          <a:xfrm rot="9234718">
            <a:off x="7399572" y="1046183"/>
            <a:ext cx="1723228" cy="1723228"/>
            <a:chOff x="0" y="0"/>
            <a:chExt cx="2297637" cy="2297637"/>
          </a:xfrm>
        </p:grpSpPr>
        <p:sp>
          <p:nvSpPr>
            <p:cNvPr id="205" name="Google Shape;205;p13"/>
            <p:cNvSpPr/>
            <p:nvPr/>
          </p:nvSpPr>
          <p:spPr>
            <a:xfrm>
              <a:off x="0" y="0"/>
              <a:ext cx="2297637" cy="2297637"/>
            </a:xfrm>
            <a:custGeom>
              <a:rect b="b" l="l" r="r" t="t"/>
              <a:pathLst>
                <a:path extrusionOk="0" h="2297637" w="2297637">
                  <a:moveTo>
                    <a:pt x="0" y="0"/>
                  </a:moveTo>
                  <a:lnTo>
                    <a:pt x="2297637" y="0"/>
                  </a:lnTo>
                  <a:lnTo>
                    <a:pt x="2297637" y="2297637"/>
                  </a:lnTo>
                  <a:lnTo>
                    <a:pt x="0" y="2297637"/>
                  </a:lnTo>
                  <a:lnTo>
                    <a:pt x="0" y="0"/>
                  </a:lnTo>
                  <a:close/>
                </a:path>
              </a:pathLst>
            </a:custGeom>
            <a:blipFill rotWithShape="1">
              <a:blip r:embed="rId5">
                <a:alphaModFix/>
              </a:blip>
              <a:stretch>
                <a:fillRect b="0" l="0" r="0" t="0"/>
              </a:stretch>
            </a:blipFill>
            <a:ln>
              <a:noFill/>
            </a:ln>
          </p:spPr>
        </p:sp>
        <p:grpSp>
          <p:nvGrpSpPr>
            <p:cNvPr id="206" name="Google Shape;206;p13"/>
            <p:cNvGrpSpPr/>
            <p:nvPr/>
          </p:nvGrpSpPr>
          <p:grpSpPr>
            <a:xfrm rot="-5400000">
              <a:off x="382940" y="415849"/>
              <a:ext cx="1531758" cy="1531758"/>
              <a:chOff x="0" y="0"/>
              <a:chExt cx="812800" cy="812800"/>
            </a:xfrm>
          </p:grpSpPr>
          <p:sp>
            <p:nvSpPr>
              <p:cNvPr id="207" name="Google Shape;20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9" name="Google Shape;209;p13"/>
          <p:cNvSpPr txBox="1"/>
          <p:nvPr/>
        </p:nvSpPr>
        <p:spPr>
          <a:xfrm>
            <a:off x="1028700" y="3409950"/>
            <a:ext cx="57450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Welcome to a world of endless possibilities, where imagination knows no bounds and creativity flourishes. In this realm of words and ideas, we embark on a journey of discovery and enlightenment.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sp>
        <p:nvSpPr>
          <p:cNvPr id="210" name="Google Shape;210;p13"/>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11" name="Google Shape;211;p13"/>
          <p:cNvSpPr txBox="1"/>
          <p:nvPr/>
        </p:nvSpPr>
        <p:spPr>
          <a:xfrm>
            <a:off x="16357926" y="428625"/>
            <a:ext cx="1076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12" name="Google Shape;212;p13"/>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13" name="Google Shape;213;p13"/>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14" name="Google Shape;214;p13"/>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15" name="Google Shape;215;p13"/>
          <p:cNvSpPr txBox="1"/>
          <p:nvPr/>
        </p:nvSpPr>
        <p:spPr>
          <a:xfrm>
            <a:off x="1028700" y="1920119"/>
            <a:ext cx="6037098"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219" name="Shape 219"/>
        <p:cNvGrpSpPr/>
        <p:nvPr/>
      </p:nvGrpSpPr>
      <p:grpSpPr>
        <a:xfrm>
          <a:off x="0" y="0"/>
          <a:ext cx="0" cy="0"/>
          <a:chOff x="0" y="0"/>
          <a:chExt cx="0" cy="0"/>
        </a:xfrm>
      </p:grpSpPr>
      <p:grpSp>
        <p:nvGrpSpPr>
          <p:cNvPr id="220" name="Google Shape;220;p14"/>
          <p:cNvGrpSpPr/>
          <p:nvPr/>
        </p:nvGrpSpPr>
        <p:grpSpPr>
          <a:xfrm>
            <a:off x="1028700" y="3439394"/>
            <a:ext cx="16230600" cy="7649544"/>
            <a:chOff x="0" y="-38100"/>
            <a:chExt cx="2310729" cy="1089055"/>
          </a:xfrm>
        </p:grpSpPr>
        <p:sp>
          <p:nvSpPr>
            <p:cNvPr id="221" name="Google Shape;221;p14"/>
            <p:cNvSpPr/>
            <p:nvPr/>
          </p:nvSpPr>
          <p:spPr>
            <a:xfrm>
              <a:off x="0" y="0"/>
              <a:ext cx="2310729" cy="1050955"/>
            </a:xfrm>
            <a:custGeom>
              <a:rect b="b" l="l" r="r" t="t"/>
              <a:pathLst>
                <a:path extrusionOk="0" h="1050955" w="2310729">
                  <a:moveTo>
                    <a:pt x="19557" y="0"/>
                  </a:moveTo>
                  <a:lnTo>
                    <a:pt x="2291172" y="0"/>
                  </a:lnTo>
                  <a:cubicBezTo>
                    <a:pt x="2296358" y="0"/>
                    <a:pt x="2301333" y="2060"/>
                    <a:pt x="2305000" y="5728"/>
                  </a:cubicBezTo>
                  <a:cubicBezTo>
                    <a:pt x="2308668" y="9396"/>
                    <a:pt x="2310729" y="14370"/>
                    <a:pt x="2310729" y="19557"/>
                  </a:cubicBezTo>
                  <a:lnTo>
                    <a:pt x="2310729" y="1031398"/>
                  </a:lnTo>
                  <a:cubicBezTo>
                    <a:pt x="2310729" y="1036585"/>
                    <a:pt x="2308668" y="1041560"/>
                    <a:pt x="2305000" y="1045227"/>
                  </a:cubicBezTo>
                  <a:cubicBezTo>
                    <a:pt x="2301333" y="1048895"/>
                    <a:pt x="2296358" y="1050955"/>
                    <a:pt x="2291172" y="1050955"/>
                  </a:cubicBezTo>
                  <a:lnTo>
                    <a:pt x="19557" y="1050955"/>
                  </a:lnTo>
                  <a:cubicBezTo>
                    <a:pt x="14370" y="1050955"/>
                    <a:pt x="9396" y="1048895"/>
                    <a:pt x="5728" y="1045227"/>
                  </a:cubicBezTo>
                  <a:cubicBezTo>
                    <a:pt x="2060" y="1041560"/>
                    <a:pt x="0" y="1036585"/>
                    <a:pt x="0" y="1031398"/>
                  </a:cubicBezTo>
                  <a:lnTo>
                    <a:pt x="0" y="19557"/>
                  </a:lnTo>
                  <a:cubicBezTo>
                    <a:pt x="0" y="14370"/>
                    <a:pt x="2060" y="9396"/>
                    <a:pt x="5728" y="5728"/>
                  </a:cubicBezTo>
                  <a:cubicBezTo>
                    <a:pt x="9396" y="2060"/>
                    <a:pt x="14370" y="0"/>
                    <a:pt x="19557"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nvSpPr>
          <p:spPr>
            <a:xfrm>
              <a:off x="0" y="-38100"/>
              <a:ext cx="2310729" cy="10890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3" name="Google Shape;223;p14"/>
          <p:cNvPicPr preferRelativeResize="0"/>
          <p:nvPr/>
        </p:nvPicPr>
        <p:blipFill>
          <a:blip r:embed="rId3">
            <a:alphaModFix/>
          </a:blip>
          <a:stretch>
            <a:fillRect/>
          </a:stretch>
        </p:blipFill>
        <p:spPr>
          <a:xfrm>
            <a:off x="1166496" y="3866825"/>
            <a:ext cx="15982300" cy="7078135"/>
          </a:xfrm>
          <a:prstGeom prst="rect">
            <a:avLst/>
          </a:prstGeom>
          <a:noFill/>
          <a:ln>
            <a:noFill/>
          </a:ln>
        </p:spPr>
      </p:pic>
      <p:sp>
        <p:nvSpPr>
          <p:cNvPr id="224" name="Google Shape;224;p14"/>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4">
              <a:alphaModFix/>
            </a:blip>
            <a:stretch>
              <a:fillRect b="0" l="0" r="0" t="0"/>
            </a:stretch>
          </a:blipFill>
          <a:ln>
            <a:noFill/>
          </a:ln>
        </p:spPr>
      </p:sp>
      <p:cxnSp>
        <p:nvCxnSpPr>
          <p:cNvPr id="225" name="Google Shape;225;p14"/>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226" name="Google Shape;226;p14"/>
          <p:cNvSpPr txBox="1"/>
          <p:nvPr/>
        </p:nvSpPr>
        <p:spPr>
          <a:xfrm>
            <a:off x="13950172" y="428625"/>
            <a:ext cx="1034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27" name="Google Shape;227;p14"/>
          <p:cNvSpPr txBox="1"/>
          <p:nvPr/>
        </p:nvSpPr>
        <p:spPr>
          <a:xfrm>
            <a:off x="16357926" y="428625"/>
            <a:ext cx="1148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28" name="Google Shape;228;p14"/>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29" name="Google Shape;229;p14"/>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30" name="Google Shape;230;p14"/>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31" name="Google Shape;231;p14"/>
          <p:cNvSpPr txBox="1"/>
          <p:nvPr/>
        </p:nvSpPr>
        <p:spPr>
          <a:xfrm>
            <a:off x="1028700" y="1767719"/>
            <a:ext cx="118662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WELCOME TO PRESENTATION</a:t>
            </a:r>
            <a:endParaRPr/>
          </a:p>
        </p:txBody>
      </p:sp>
      <p:sp>
        <p:nvSpPr>
          <p:cNvPr id="232" name="Google Shape;232;p14"/>
          <p:cNvSpPr txBox="1"/>
          <p:nvPr/>
        </p:nvSpPr>
        <p:spPr>
          <a:xfrm>
            <a:off x="1028700" y="3072644"/>
            <a:ext cx="1555732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sp>
        <p:nvSpPr>
          <p:cNvPr id="233" name="Google Shape;233;p14"/>
          <p:cNvSpPr/>
          <p:nvPr/>
        </p:nvSpPr>
        <p:spPr>
          <a:xfrm rot="6698581">
            <a:off x="15048204" y="2231405"/>
            <a:ext cx="796590" cy="796590"/>
          </a:xfrm>
          <a:custGeom>
            <a:rect b="b" l="l" r="r" t="t"/>
            <a:pathLst>
              <a:path extrusionOk="0" h="796590" w="796590">
                <a:moveTo>
                  <a:pt x="0" y="0"/>
                </a:moveTo>
                <a:lnTo>
                  <a:pt x="796590" y="0"/>
                </a:lnTo>
                <a:lnTo>
                  <a:pt x="796590" y="796590"/>
                </a:lnTo>
                <a:lnTo>
                  <a:pt x="0" y="796590"/>
                </a:lnTo>
                <a:lnTo>
                  <a:pt x="0" y="0"/>
                </a:lnTo>
                <a:close/>
              </a:path>
            </a:pathLst>
          </a:custGeom>
          <a:blipFill rotWithShape="1">
            <a:blip r:embed="rId5">
              <a:alphaModFix/>
            </a:blip>
            <a:stretch>
              <a:fillRect b="0" l="0" r="0" t="0"/>
            </a:stretch>
          </a:blipFill>
          <a:ln>
            <a:noFill/>
          </a:ln>
        </p:spPr>
      </p:sp>
      <p:grpSp>
        <p:nvGrpSpPr>
          <p:cNvPr id="234" name="Google Shape;234;p14"/>
          <p:cNvGrpSpPr/>
          <p:nvPr/>
        </p:nvGrpSpPr>
        <p:grpSpPr>
          <a:xfrm>
            <a:off x="16455401" y="1308685"/>
            <a:ext cx="1607798" cy="1607798"/>
            <a:chOff x="0" y="0"/>
            <a:chExt cx="2143731" cy="2143731"/>
          </a:xfrm>
        </p:grpSpPr>
        <p:sp>
          <p:nvSpPr>
            <p:cNvPr id="235" name="Google Shape;235;p14"/>
            <p:cNvSpPr/>
            <p:nvPr/>
          </p:nvSpPr>
          <p:spPr>
            <a:xfrm>
              <a:off x="0" y="0"/>
              <a:ext cx="2143731" cy="2143731"/>
            </a:xfrm>
            <a:custGeom>
              <a:rect b="b" l="l" r="r" t="t"/>
              <a:pathLst>
                <a:path extrusionOk="0" h="2143731" w="2143731">
                  <a:moveTo>
                    <a:pt x="0" y="0"/>
                  </a:moveTo>
                  <a:lnTo>
                    <a:pt x="2143731" y="0"/>
                  </a:lnTo>
                  <a:lnTo>
                    <a:pt x="2143731" y="2143731"/>
                  </a:lnTo>
                  <a:lnTo>
                    <a:pt x="0" y="2143731"/>
                  </a:lnTo>
                  <a:lnTo>
                    <a:pt x="0" y="0"/>
                  </a:lnTo>
                  <a:close/>
                </a:path>
              </a:pathLst>
            </a:custGeom>
            <a:blipFill rotWithShape="1">
              <a:blip r:embed="rId5">
                <a:alphaModFix/>
              </a:blip>
              <a:stretch>
                <a:fillRect b="0" l="0" r="0" t="0"/>
              </a:stretch>
            </a:blipFill>
            <a:ln>
              <a:noFill/>
            </a:ln>
          </p:spPr>
        </p:sp>
        <p:grpSp>
          <p:nvGrpSpPr>
            <p:cNvPr id="236" name="Google Shape;236;p14"/>
            <p:cNvGrpSpPr/>
            <p:nvPr/>
          </p:nvGrpSpPr>
          <p:grpSpPr>
            <a:xfrm rot="4613748">
              <a:off x="352100" y="346088"/>
              <a:ext cx="1439531" cy="1439531"/>
              <a:chOff x="0" y="0"/>
              <a:chExt cx="812800" cy="812800"/>
            </a:xfrm>
          </p:grpSpPr>
          <p:sp>
            <p:nvSpPr>
              <p:cNvPr id="237" name="Google Shape;23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9" name="Google Shape;239;p14"/>
          <p:cNvGrpSpPr/>
          <p:nvPr/>
        </p:nvGrpSpPr>
        <p:grpSpPr>
          <a:xfrm rot="-10287669">
            <a:off x="15181117" y="2363066"/>
            <a:ext cx="534916" cy="534916"/>
            <a:chOff x="0" y="0"/>
            <a:chExt cx="812800" cy="812800"/>
          </a:xfrm>
        </p:grpSpPr>
        <p:sp>
          <p:nvSpPr>
            <p:cNvPr id="240" name="Google Shape;24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245" name="Shape 245"/>
        <p:cNvGrpSpPr/>
        <p:nvPr/>
      </p:nvGrpSpPr>
      <p:grpSpPr>
        <a:xfrm>
          <a:off x="0" y="0"/>
          <a:ext cx="0" cy="0"/>
          <a:chOff x="0" y="0"/>
          <a:chExt cx="0" cy="0"/>
        </a:xfrm>
      </p:grpSpPr>
      <p:grpSp>
        <p:nvGrpSpPr>
          <p:cNvPr id="246" name="Google Shape;246;p15"/>
          <p:cNvGrpSpPr/>
          <p:nvPr/>
        </p:nvGrpSpPr>
        <p:grpSpPr>
          <a:xfrm>
            <a:off x="12145600" y="1199235"/>
            <a:ext cx="6884153" cy="9805259"/>
            <a:chOff x="0" y="-38100"/>
            <a:chExt cx="980088" cy="1395961"/>
          </a:xfrm>
        </p:grpSpPr>
        <p:sp>
          <p:nvSpPr>
            <p:cNvPr id="247" name="Google Shape;247;p15"/>
            <p:cNvSpPr/>
            <p:nvPr/>
          </p:nvSpPr>
          <p:spPr>
            <a:xfrm>
              <a:off x="0" y="0"/>
              <a:ext cx="980088" cy="1357861"/>
            </a:xfrm>
            <a:custGeom>
              <a:rect b="b" l="l" r="r" t="t"/>
              <a:pathLst>
                <a:path extrusionOk="0" h="1357861" w="980088">
                  <a:moveTo>
                    <a:pt x="46109" y="0"/>
                  </a:moveTo>
                  <a:lnTo>
                    <a:pt x="933979" y="0"/>
                  </a:lnTo>
                  <a:cubicBezTo>
                    <a:pt x="959444" y="0"/>
                    <a:pt x="980088" y="20644"/>
                    <a:pt x="980088" y="46109"/>
                  </a:cubicBezTo>
                  <a:lnTo>
                    <a:pt x="980088" y="1311753"/>
                  </a:lnTo>
                  <a:cubicBezTo>
                    <a:pt x="980088" y="1337218"/>
                    <a:pt x="959444" y="1357861"/>
                    <a:pt x="933979" y="1357861"/>
                  </a:cubicBezTo>
                  <a:lnTo>
                    <a:pt x="46109" y="1357861"/>
                  </a:lnTo>
                  <a:cubicBezTo>
                    <a:pt x="20644" y="1357861"/>
                    <a:pt x="0" y="1337218"/>
                    <a:pt x="0" y="1311753"/>
                  </a:cubicBezTo>
                  <a:lnTo>
                    <a:pt x="0" y="46109"/>
                  </a:lnTo>
                  <a:cubicBezTo>
                    <a:pt x="0" y="20644"/>
                    <a:pt x="20644" y="0"/>
                    <a:pt x="46109"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txBox="1"/>
            <p:nvPr/>
          </p:nvSpPr>
          <p:spPr>
            <a:xfrm>
              <a:off x="0" y="-38100"/>
              <a:ext cx="980088" cy="13959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9" name="Google Shape;249;p15"/>
          <p:cNvPicPr preferRelativeResize="0"/>
          <p:nvPr/>
        </p:nvPicPr>
        <p:blipFill>
          <a:blip r:embed="rId3">
            <a:alphaModFix/>
          </a:blip>
          <a:stretch>
            <a:fillRect/>
          </a:stretch>
        </p:blipFill>
        <p:spPr>
          <a:xfrm>
            <a:off x="12385100" y="1673350"/>
            <a:ext cx="6580200" cy="9117613"/>
          </a:xfrm>
          <a:prstGeom prst="rect">
            <a:avLst/>
          </a:prstGeom>
          <a:noFill/>
          <a:ln>
            <a:noFill/>
          </a:ln>
        </p:spPr>
      </p:pic>
      <p:sp>
        <p:nvSpPr>
          <p:cNvPr id="250" name="Google Shape;250;p15"/>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4">
              <a:alphaModFix/>
            </a:blip>
            <a:stretch>
              <a:fillRect b="0" l="0" r="0" t="0"/>
            </a:stretch>
          </a:blipFill>
          <a:ln>
            <a:noFill/>
          </a:ln>
        </p:spPr>
      </p:sp>
      <p:cxnSp>
        <p:nvCxnSpPr>
          <p:cNvPr id="251" name="Google Shape;251;p15"/>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grpSp>
        <p:nvGrpSpPr>
          <p:cNvPr id="252" name="Google Shape;252;p15"/>
          <p:cNvGrpSpPr/>
          <p:nvPr/>
        </p:nvGrpSpPr>
        <p:grpSpPr>
          <a:xfrm>
            <a:off x="1028700" y="3591592"/>
            <a:ext cx="3329692" cy="3528046"/>
            <a:chOff x="0" y="-38100"/>
            <a:chExt cx="971056" cy="1028903"/>
          </a:xfrm>
        </p:grpSpPr>
        <p:sp>
          <p:nvSpPr>
            <p:cNvPr id="253" name="Google Shape;253;p15"/>
            <p:cNvSpPr/>
            <p:nvPr/>
          </p:nvSpPr>
          <p:spPr>
            <a:xfrm>
              <a:off x="0" y="0"/>
              <a:ext cx="971056" cy="990803"/>
            </a:xfrm>
            <a:custGeom>
              <a:rect b="b" l="l" r="r" t="t"/>
              <a:pathLst>
                <a:path extrusionOk="0" h="990803" w="971056">
                  <a:moveTo>
                    <a:pt x="95330" y="0"/>
                  </a:moveTo>
                  <a:lnTo>
                    <a:pt x="875727" y="0"/>
                  </a:lnTo>
                  <a:cubicBezTo>
                    <a:pt x="928376" y="0"/>
                    <a:pt x="971056" y="42681"/>
                    <a:pt x="971056" y="95330"/>
                  </a:cubicBezTo>
                  <a:lnTo>
                    <a:pt x="971056" y="895474"/>
                  </a:lnTo>
                  <a:cubicBezTo>
                    <a:pt x="971056" y="948123"/>
                    <a:pt x="928376" y="990803"/>
                    <a:pt x="875727" y="990803"/>
                  </a:cubicBezTo>
                  <a:lnTo>
                    <a:pt x="95330" y="990803"/>
                  </a:lnTo>
                  <a:cubicBezTo>
                    <a:pt x="42681" y="990803"/>
                    <a:pt x="0" y="948123"/>
                    <a:pt x="0" y="895474"/>
                  </a:cubicBezTo>
                  <a:lnTo>
                    <a:pt x="0" y="95330"/>
                  </a:lnTo>
                  <a:cubicBezTo>
                    <a:pt x="0" y="42681"/>
                    <a:pt x="42681" y="0"/>
                    <a:pt x="9533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5"/>
          <p:cNvGrpSpPr/>
          <p:nvPr/>
        </p:nvGrpSpPr>
        <p:grpSpPr>
          <a:xfrm>
            <a:off x="7390026" y="3591592"/>
            <a:ext cx="3329692" cy="3528046"/>
            <a:chOff x="0" y="-38100"/>
            <a:chExt cx="971056" cy="1028903"/>
          </a:xfrm>
        </p:grpSpPr>
        <p:sp>
          <p:nvSpPr>
            <p:cNvPr id="256" name="Google Shape;256;p15"/>
            <p:cNvSpPr/>
            <p:nvPr/>
          </p:nvSpPr>
          <p:spPr>
            <a:xfrm>
              <a:off x="0" y="0"/>
              <a:ext cx="971056" cy="990803"/>
            </a:xfrm>
            <a:custGeom>
              <a:rect b="b" l="l" r="r" t="t"/>
              <a:pathLst>
                <a:path extrusionOk="0" h="990803" w="971056">
                  <a:moveTo>
                    <a:pt x="95330" y="0"/>
                  </a:moveTo>
                  <a:lnTo>
                    <a:pt x="875727" y="0"/>
                  </a:lnTo>
                  <a:cubicBezTo>
                    <a:pt x="928376" y="0"/>
                    <a:pt x="971056" y="42681"/>
                    <a:pt x="971056" y="95330"/>
                  </a:cubicBezTo>
                  <a:lnTo>
                    <a:pt x="971056" y="895474"/>
                  </a:lnTo>
                  <a:cubicBezTo>
                    <a:pt x="971056" y="948123"/>
                    <a:pt x="928376" y="990803"/>
                    <a:pt x="875727" y="990803"/>
                  </a:cubicBezTo>
                  <a:lnTo>
                    <a:pt x="95330" y="990803"/>
                  </a:lnTo>
                  <a:cubicBezTo>
                    <a:pt x="42681" y="990803"/>
                    <a:pt x="0" y="948123"/>
                    <a:pt x="0" y="895474"/>
                  </a:cubicBezTo>
                  <a:lnTo>
                    <a:pt x="0" y="95330"/>
                  </a:lnTo>
                  <a:cubicBezTo>
                    <a:pt x="0" y="42681"/>
                    <a:pt x="42681" y="0"/>
                    <a:pt x="9533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5"/>
          <p:cNvGrpSpPr/>
          <p:nvPr/>
        </p:nvGrpSpPr>
        <p:grpSpPr>
          <a:xfrm>
            <a:off x="1128195" y="3665146"/>
            <a:ext cx="3130701" cy="3380938"/>
            <a:chOff x="0" y="-38100"/>
            <a:chExt cx="913023" cy="986002"/>
          </a:xfrm>
        </p:grpSpPr>
        <p:sp>
          <p:nvSpPr>
            <p:cNvPr id="259" name="Google Shape;259;p15"/>
            <p:cNvSpPr/>
            <p:nvPr/>
          </p:nvSpPr>
          <p:spPr>
            <a:xfrm>
              <a:off x="0" y="0"/>
              <a:ext cx="913023" cy="947902"/>
            </a:xfrm>
            <a:custGeom>
              <a:rect b="b" l="l" r="r" t="t"/>
              <a:pathLst>
                <a:path extrusionOk="0" h="947902" w="913023">
                  <a:moveTo>
                    <a:pt x="101389" y="0"/>
                  </a:moveTo>
                  <a:lnTo>
                    <a:pt x="811634" y="0"/>
                  </a:lnTo>
                  <a:cubicBezTo>
                    <a:pt x="867630" y="0"/>
                    <a:pt x="913023" y="45393"/>
                    <a:pt x="913023" y="101389"/>
                  </a:cubicBezTo>
                  <a:lnTo>
                    <a:pt x="913023" y="846513"/>
                  </a:lnTo>
                  <a:cubicBezTo>
                    <a:pt x="913023" y="902508"/>
                    <a:pt x="867630" y="947902"/>
                    <a:pt x="811634" y="947902"/>
                  </a:cubicBezTo>
                  <a:lnTo>
                    <a:pt x="101389" y="947902"/>
                  </a:lnTo>
                  <a:cubicBezTo>
                    <a:pt x="45393" y="947902"/>
                    <a:pt x="0" y="902508"/>
                    <a:pt x="0" y="846513"/>
                  </a:cubicBezTo>
                  <a:lnTo>
                    <a:pt x="0" y="101389"/>
                  </a:lnTo>
                  <a:cubicBezTo>
                    <a:pt x="0" y="45393"/>
                    <a:pt x="45393" y="0"/>
                    <a:pt x="101389"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5"/>
          <p:cNvGrpSpPr/>
          <p:nvPr/>
        </p:nvGrpSpPr>
        <p:grpSpPr>
          <a:xfrm>
            <a:off x="7489521" y="3665146"/>
            <a:ext cx="3130701" cy="3380938"/>
            <a:chOff x="0" y="-38100"/>
            <a:chExt cx="913023" cy="986002"/>
          </a:xfrm>
        </p:grpSpPr>
        <p:sp>
          <p:nvSpPr>
            <p:cNvPr id="262" name="Google Shape;262;p15"/>
            <p:cNvSpPr/>
            <p:nvPr/>
          </p:nvSpPr>
          <p:spPr>
            <a:xfrm>
              <a:off x="0" y="0"/>
              <a:ext cx="913023" cy="947902"/>
            </a:xfrm>
            <a:custGeom>
              <a:rect b="b" l="l" r="r" t="t"/>
              <a:pathLst>
                <a:path extrusionOk="0" h="947902" w="913023">
                  <a:moveTo>
                    <a:pt x="101389" y="0"/>
                  </a:moveTo>
                  <a:lnTo>
                    <a:pt x="811634" y="0"/>
                  </a:lnTo>
                  <a:cubicBezTo>
                    <a:pt x="867630" y="0"/>
                    <a:pt x="913023" y="45393"/>
                    <a:pt x="913023" y="101389"/>
                  </a:cubicBezTo>
                  <a:lnTo>
                    <a:pt x="913023" y="846513"/>
                  </a:lnTo>
                  <a:cubicBezTo>
                    <a:pt x="913023" y="902508"/>
                    <a:pt x="867630" y="947902"/>
                    <a:pt x="811634" y="947902"/>
                  </a:cubicBezTo>
                  <a:lnTo>
                    <a:pt x="101389" y="947902"/>
                  </a:lnTo>
                  <a:cubicBezTo>
                    <a:pt x="45393" y="947902"/>
                    <a:pt x="0" y="902508"/>
                    <a:pt x="0" y="846513"/>
                  </a:cubicBezTo>
                  <a:lnTo>
                    <a:pt x="0" y="101389"/>
                  </a:lnTo>
                  <a:cubicBezTo>
                    <a:pt x="0" y="45393"/>
                    <a:pt x="45393" y="0"/>
                    <a:pt x="101389"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5"/>
          <p:cNvSpPr txBox="1"/>
          <p:nvPr/>
        </p:nvSpPr>
        <p:spPr>
          <a:xfrm>
            <a:off x="13950173" y="428625"/>
            <a:ext cx="1004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65" name="Google Shape;265;p15"/>
          <p:cNvSpPr txBox="1"/>
          <p:nvPr/>
        </p:nvSpPr>
        <p:spPr>
          <a:xfrm>
            <a:off x="16357925" y="428625"/>
            <a:ext cx="1004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66" name="Google Shape;266;p15"/>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67" name="Google Shape;267;p15"/>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68" name="Google Shape;268;p15"/>
          <p:cNvSpPr txBox="1"/>
          <p:nvPr/>
        </p:nvSpPr>
        <p:spPr>
          <a:xfrm>
            <a:off x="1827726" y="428625"/>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69" name="Google Shape;269;p15"/>
          <p:cNvSpPr txBox="1"/>
          <p:nvPr/>
        </p:nvSpPr>
        <p:spPr>
          <a:xfrm>
            <a:off x="1028700" y="2097542"/>
            <a:ext cx="6290549"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OUR COMPANY</a:t>
            </a:r>
            <a:endParaRPr/>
          </a:p>
        </p:txBody>
      </p:sp>
      <p:sp>
        <p:nvSpPr>
          <p:cNvPr id="270" name="Google Shape;270;p15"/>
          <p:cNvSpPr txBox="1"/>
          <p:nvPr/>
        </p:nvSpPr>
        <p:spPr>
          <a:xfrm>
            <a:off x="7390026" y="7525131"/>
            <a:ext cx="4584125"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WHAT WE DO? </a:t>
            </a:r>
            <a:endParaRPr/>
          </a:p>
        </p:txBody>
      </p:sp>
      <p:sp>
        <p:nvSpPr>
          <p:cNvPr id="271" name="Google Shape;271;p15"/>
          <p:cNvSpPr txBox="1"/>
          <p:nvPr/>
        </p:nvSpPr>
        <p:spPr>
          <a:xfrm>
            <a:off x="1028700" y="7525131"/>
            <a:ext cx="4584125"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WHO WE ARE?</a:t>
            </a:r>
            <a:endParaRPr/>
          </a:p>
        </p:txBody>
      </p:sp>
      <p:sp>
        <p:nvSpPr>
          <p:cNvPr id="272" name="Google Shape;272;p15"/>
          <p:cNvSpPr txBox="1"/>
          <p:nvPr/>
        </p:nvSpPr>
        <p:spPr>
          <a:xfrm>
            <a:off x="1028700" y="8423910"/>
            <a:ext cx="371795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73" name="Google Shape;273;p15"/>
          <p:cNvSpPr txBox="1"/>
          <p:nvPr/>
        </p:nvSpPr>
        <p:spPr>
          <a:xfrm>
            <a:off x="7390026" y="8423910"/>
            <a:ext cx="390500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pic>
        <p:nvPicPr>
          <p:cNvPr id="274" name="Google Shape;274;p15"/>
          <p:cNvPicPr preferRelativeResize="0"/>
          <p:nvPr/>
        </p:nvPicPr>
        <p:blipFill>
          <a:blip r:embed="rId5">
            <a:alphaModFix/>
          </a:blip>
          <a:stretch>
            <a:fillRect/>
          </a:stretch>
        </p:blipFill>
        <p:spPr>
          <a:xfrm>
            <a:off x="1656363" y="4254327"/>
            <a:ext cx="2074325" cy="2323704"/>
          </a:xfrm>
          <a:prstGeom prst="rect">
            <a:avLst/>
          </a:prstGeom>
          <a:noFill/>
          <a:ln>
            <a:noFill/>
          </a:ln>
        </p:spPr>
      </p:pic>
      <p:pic>
        <p:nvPicPr>
          <p:cNvPr id="275" name="Google Shape;275;p15"/>
          <p:cNvPicPr preferRelativeResize="0"/>
          <p:nvPr/>
        </p:nvPicPr>
        <p:blipFill>
          <a:blip r:embed="rId6">
            <a:alphaModFix/>
          </a:blip>
          <a:stretch>
            <a:fillRect/>
          </a:stretch>
        </p:blipFill>
        <p:spPr>
          <a:xfrm>
            <a:off x="7799938" y="4254325"/>
            <a:ext cx="2509827" cy="240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279" name="Shape 279"/>
        <p:cNvGrpSpPr/>
        <p:nvPr/>
      </p:nvGrpSpPr>
      <p:grpSpPr>
        <a:xfrm>
          <a:off x="0" y="0"/>
          <a:ext cx="0" cy="0"/>
          <a:chOff x="0" y="0"/>
          <a:chExt cx="0" cy="0"/>
        </a:xfrm>
      </p:grpSpPr>
      <p:sp>
        <p:nvSpPr>
          <p:cNvPr id="280" name="Google Shape;280;p16"/>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281" name="Google Shape;281;p16"/>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grpSp>
        <p:nvGrpSpPr>
          <p:cNvPr id="282" name="Google Shape;282;p16"/>
          <p:cNvGrpSpPr/>
          <p:nvPr/>
        </p:nvGrpSpPr>
        <p:grpSpPr>
          <a:xfrm rot="-5400000">
            <a:off x="164025" y="3321104"/>
            <a:ext cx="9505095" cy="5796587"/>
            <a:chOff x="0" y="-38100"/>
            <a:chExt cx="3648827" cy="2225201"/>
          </a:xfrm>
        </p:grpSpPr>
        <p:sp>
          <p:nvSpPr>
            <p:cNvPr id="283" name="Google Shape;283;p16"/>
            <p:cNvSpPr/>
            <p:nvPr/>
          </p:nvSpPr>
          <p:spPr>
            <a:xfrm>
              <a:off x="0" y="0"/>
              <a:ext cx="3648827" cy="2187101"/>
            </a:xfrm>
            <a:custGeom>
              <a:rect b="b" l="l" r="r" t="t"/>
              <a:pathLst>
                <a:path extrusionOk="0" h="2187101" w="3648827">
                  <a:moveTo>
                    <a:pt x="41540" y="0"/>
                  </a:moveTo>
                  <a:lnTo>
                    <a:pt x="3607287" y="0"/>
                  </a:lnTo>
                  <a:cubicBezTo>
                    <a:pt x="3630229" y="0"/>
                    <a:pt x="3648827" y="18598"/>
                    <a:pt x="3648827" y="41540"/>
                  </a:cubicBezTo>
                  <a:lnTo>
                    <a:pt x="3648827" y="2145561"/>
                  </a:lnTo>
                  <a:cubicBezTo>
                    <a:pt x="3648827" y="2168503"/>
                    <a:pt x="3630229" y="2187101"/>
                    <a:pt x="3607287" y="2187101"/>
                  </a:cubicBezTo>
                  <a:lnTo>
                    <a:pt x="41540" y="2187101"/>
                  </a:lnTo>
                  <a:cubicBezTo>
                    <a:pt x="18598" y="2187101"/>
                    <a:pt x="0" y="2168503"/>
                    <a:pt x="0" y="2145561"/>
                  </a:cubicBezTo>
                  <a:lnTo>
                    <a:pt x="0" y="41540"/>
                  </a:lnTo>
                  <a:cubicBezTo>
                    <a:pt x="0" y="18598"/>
                    <a:pt x="18598" y="0"/>
                    <a:pt x="4154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txBox="1"/>
            <p:nvPr/>
          </p:nvSpPr>
          <p:spPr>
            <a:xfrm>
              <a:off x="0" y="-38100"/>
              <a:ext cx="3648827" cy="22252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6"/>
          <p:cNvGrpSpPr/>
          <p:nvPr/>
        </p:nvGrpSpPr>
        <p:grpSpPr>
          <a:xfrm rot="-5400000">
            <a:off x="266565" y="3596262"/>
            <a:ext cx="9300016" cy="5451351"/>
            <a:chOff x="0" y="-38100"/>
            <a:chExt cx="3570100" cy="2092671"/>
          </a:xfrm>
        </p:grpSpPr>
        <p:sp>
          <p:nvSpPr>
            <p:cNvPr id="286" name="Google Shape;286;p16"/>
            <p:cNvSpPr/>
            <p:nvPr/>
          </p:nvSpPr>
          <p:spPr>
            <a:xfrm>
              <a:off x="0" y="0"/>
              <a:ext cx="3570100" cy="2054571"/>
            </a:xfrm>
            <a:custGeom>
              <a:rect b="b" l="l" r="r" t="t"/>
              <a:pathLst>
                <a:path extrusionOk="0" h="2054571" w="3570100">
                  <a:moveTo>
                    <a:pt x="42456" y="0"/>
                  </a:moveTo>
                  <a:lnTo>
                    <a:pt x="3527644" y="0"/>
                  </a:lnTo>
                  <a:cubicBezTo>
                    <a:pt x="3551091" y="0"/>
                    <a:pt x="3570100" y="19008"/>
                    <a:pt x="3570100" y="42456"/>
                  </a:cubicBezTo>
                  <a:lnTo>
                    <a:pt x="3570100" y="2012115"/>
                  </a:lnTo>
                  <a:cubicBezTo>
                    <a:pt x="3570100" y="2023375"/>
                    <a:pt x="3565627" y="2034174"/>
                    <a:pt x="3557665" y="2042136"/>
                  </a:cubicBezTo>
                  <a:cubicBezTo>
                    <a:pt x="3549703" y="2050098"/>
                    <a:pt x="3538904" y="2054571"/>
                    <a:pt x="3527644" y="2054571"/>
                  </a:cubicBezTo>
                  <a:lnTo>
                    <a:pt x="42456" y="2054571"/>
                  </a:lnTo>
                  <a:cubicBezTo>
                    <a:pt x="31196" y="2054571"/>
                    <a:pt x="20397" y="2050098"/>
                    <a:pt x="12435" y="2042136"/>
                  </a:cubicBezTo>
                  <a:cubicBezTo>
                    <a:pt x="4473" y="2034174"/>
                    <a:pt x="0" y="2023375"/>
                    <a:pt x="0" y="2012115"/>
                  </a:cubicBezTo>
                  <a:lnTo>
                    <a:pt x="0" y="42456"/>
                  </a:lnTo>
                  <a:cubicBezTo>
                    <a:pt x="0" y="31196"/>
                    <a:pt x="4473" y="20397"/>
                    <a:pt x="12435" y="12435"/>
                  </a:cubicBezTo>
                  <a:cubicBezTo>
                    <a:pt x="20397" y="4473"/>
                    <a:pt x="31196" y="0"/>
                    <a:pt x="42456"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
            <p:cNvSpPr txBox="1"/>
            <p:nvPr/>
          </p:nvSpPr>
          <p:spPr>
            <a:xfrm>
              <a:off x="0" y="-38100"/>
              <a:ext cx="3570099" cy="209267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6"/>
          <p:cNvGrpSpPr/>
          <p:nvPr/>
        </p:nvGrpSpPr>
        <p:grpSpPr>
          <a:xfrm rot="-5400000">
            <a:off x="8879699" y="3321104"/>
            <a:ext cx="9505095" cy="5796587"/>
            <a:chOff x="0" y="-38100"/>
            <a:chExt cx="3648827" cy="2225201"/>
          </a:xfrm>
        </p:grpSpPr>
        <p:sp>
          <p:nvSpPr>
            <p:cNvPr id="289" name="Google Shape;289;p16"/>
            <p:cNvSpPr/>
            <p:nvPr/>
          </p:nvSpPr>
          <p:spPr>
            <a:xfrm>
              <a:off x="0" y="0"/>
              <a:ext cx="3648827" cy="2187101"/>
            </a:xfrm>
            <a:custGeom>
              <a:rect b="b" l="l" r="r" t="t"/>
              <a:pathLst>
                <a:path extrusionOk="0" h="2187101" w="3648827">
                  <a:moveTo>
                    <a:pt x="41540" y="0"/>
                  </a:moveTo>
                  <a:lnTo>
                    <a:pt x="3607287" y="0"/>
                  </a:lnTo>
                  <a:cubicBezTo>
                    <a:pt x="3630229" y="0"/>
                    <a:pt x="3648827" y="18598"/>
                    <a:pt x="3648827" y="41540"/>
                  </a:cubicBezTo>
                  <a:lnTo>
                    <a:pt x="3648827" y="2145561"/>
                  </a:lnTo>
                  <a:cubicBezTo>
                    <a:pt x="3648827" y="2168503"/>
                    <a:pt x="3630229" y="2187101"/>
                    <a:pt x="3607287" y="2187101"/>
                  </a:cubicBezTo>
                  <a:lnTo>
                    <a:pt x="41540" y="2187101"/>
                  </a:lnTo>
                  <a:cubicBezTo>
                    <a:pt x="18598" y="2187101"/>
                    <a:pt x="0" y="2168503"/>
                    <a:pt x="0" y="2145561"/>
                  </a:cubicBezTo>
                  <a:lnTo>
                    <a:pt x="0" y="41540"/>
                  </a:lnTo>
                  <a:cubicBezTo>
                    <a:pt x="0" y="18598"/>
                    <a:pt x="18598" y="0"/>
                    <a:pt x="4154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txBox="1"/>
            <p:nvPr/>
          </p:nvSpPr>
          <p:spPr>
            <a:xfrm>
              <a:off x="0" y="-38100"/>
              <a:ext cx="3648827" cy="22252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6"/>
          <p:cNvGrpSpPr/>
          <p:nvPr/>
        </p:nvGrpSpPr>
        <p:grpSpPr>
          <a:xfrm rot="-5400000">
            <a:off x="8982239" y="3596262"/>
            <a:ext cx="9300016" cy="5451351"/>
            <a:chOff x="0" y="-38100"/>
            <a:chExt cx="3570100" cy="2092671"/>
          </a:xfrm>
        </p:grpSpPr>
        <p:sp>
          <p:nvSpPr>
            <p:cNvPr id="292" name="Google Shape;292;p16"/>
            <p:cNvSpPr/>
            <p:nvPr/>
          </p:nvSpPr>
          <p:spPr>
            <a:xfrm>
              <a:off x="0" y="0"/>
              <a:ext cx="3570100" cy="2054571"/>
            </a:xfrm>
            <a:custGeom>
              <a:rect b="b" l="l" r="r" t="t"/>
              <a:pathLst>
                <a:path extrusionOk="0" h="2054571" w="3570100">
                  <a:moveTo>
                    <a:pt x="42456" y="0"/>
                  </a:moveTo>
                  <a:lnTo>
                    <a:pt x="3527644" y="0"/>
                  </a:lnTo>
                  <a:cubicBezTo>
                    <a:pt x="3551091" y="0"/>
                    <a:pt x="3570100" y="19008"/>
                    <a:pt x="3570100" y="42456"/>
                  </a:cubicBezTo>
                  <a:lnTo>
                    <a:pt x="3570100" y="2012115"/>
                  </a:lnTo>
                  <a:cubicBezTo>
                    <a:pt x="3570100" y="2023375"/>
                    <a:pt x="3565627" y="2034174"/>
                    <a:pt x="3557665" y="2042136"/>
                  </a:cubicBezTo>
                  <a:cubicBezTo>
                    <a:pt x="3549703" y="2050098"/>
                    <a:pt x="3538904" y="2054571"/>
                    <a:pt x="3527644" y="2054571"/>
                  </a:cubicBezTo>
                  <a:lnTo>
                    <a:pt x="42456" y="2054571"/>
                  </a:lnTo>
                  <a:cubicBezTo>
                    <a:pt x="31196" y="2054571"/>
                    <a:pt x="20397" y="2050098"/>
                    <a:pt x="12435" y="2042136"/>
                  </a:cubicBezTo>
                  <a:cubicBezTo>
                    <a:pt x="4473" y="2034174"/>
                    <a:pt x="0" y="2023375"/>
                    <a:pt x="0" y="2012115"/>
                  </a:cubicBezTo>
                  <a:lnTo>
                    <a:pt x="0" y="42456"/>
                  </a:lnTo>
                  <a:cubicBezTo>
                    <a:pt x="0" y="31196"/>
                    <a:pt x="4473" y="20397"/>
                    <a:pt x="12435" y="12435"/>
                  </a:cubicBezTo>
                  <a:cubicBezTo>
                    <a:pt x="20397" y="4473"/>
                    <a:pt x="31196" y="0"/>
                    <a:pt x="42456"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txBox="1"/>
            <p:nvPr/>
          </p:nvSpPr>
          <p:spPr>
            <a:xfrm>
              <a:off x="0" y="-38100"/>
              <a:ext cx="3570099" cy="209267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16"/>
          <p:cNvSpPr txBox="1"/>
          <p:nvPr/>
        </p:nvSpPr>
        <p:spPr>
          <a:xfrm>
            <a:off x="13950173" y="428625"/>
            <a:ext cx="99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95" name="Google Shape;295;p16"/>
          <p:cNvSpPr txBox="1"/>
          <p:nvPr/>
        </p:nvSpPr>
        <p:spPr>
          <a:xfrm>
            <a:off x="16357926" y="428625"/>
            <a:ext cx="99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96" name="Google Shape;296;p16"/>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97" name="Google Shape;297;p16"/>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98" name="Google Shape;298;p16"/>
          <p:cNvSpPr txBox="1"/>
          <p:nvPr/>
        </p:nvSpPr>
        <p:spPr>
          <a:xfrm>
            <a:off x="2018277" y="428725"/>
            <a:ext cx="878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99" name="Google Shape;299;p16"/>
          <p:cNvSpPr txBox="1"/>
          <p:nvPr/>
        </p:nvSpPr>
        <p:spPr>
          <a:xfrm>
            <a:off x="3169090" y="2145021"/>
            <a:ext cx="3594215"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DB1DBC"/>
                </a:solidFill>
                <a:latin typeface="Anton"/>
                <a:ea typeface="Anton"/>
                <a:cs typeface="Anton"/>
                <a:sym typeface="Anton"/>
              </a:rPr>
              <a:t>MISSION</a:t>
            </a:r>
            <a:endParaRPr/>
          </a:p>
        </p:txBody>
      </p:sp>
      <p:sp>
        <p:nvSpPr>
          <p:cNvPr id="300" name="Google Shape;300;p16"/>
          <p:cNvSpPr txBox="1"/>
          <p:nvPr/>
        </p:nvSpPr>
        <p:spPr>
          <a:xfrm>
            <a:off x="12291875" y="2145021"/>
            <a:ext cx="2827035"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DB1DBC"/>
                </a:solidFill>
                <a:latin typeface="Anton"/>
                <a:ea typeface="Anton"/>
                <a:cs typeface="Anton"/>
                <a:sym typeface="Anton"/>
              </a:rPr>
              <a:t>VISION</a:t>
            </a:r>
            <a:endParaRPr/>
          </a:p>
        </p:txBody>
      </p:sp>
      <p:sp>
        <p:nvSpPr>
          <p:cNvPr id="301" name="Google Shape;301;p16"/>
          <p:cNvSpPr txBox="1"/>
          <p:nvPr/>
        </p:nvSpPr>
        <p:spPr>
          <a:xfrm>
            <a:off x="2896831" y="6264789"/>
            <a:ext cx="45357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Embarking on a mission is a journey filled with purpose and determination. It is a quest to achieve a goal, to make a difference, to leave a mark on the world. A mission calls for courage, resilience, and unwavering commitment.</a:t>
            </a:r>
            <a:endParaRPr/>
          </a:p>
        </p:txBody>
      </p:sp>
      <p:sp>
        <p:nvSpPr>
          <p:cNvPr id="302" name="Google Shape;302;p16"/>
          <p:cNvSpPr txBox="1"/>
          <p:nvPr/>
        </p:nvSpPr>
        <p:spPr>
          <a:xfrm>
            <a:off x="11435787" y="6264789"/>
            <a:ext cx="45393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Vision is the guiding force that propels us forward, illuminating the path towards our aspirations and goals. It is the clear image of what we wish to achieve, a beacon of hope in times of uncertainty. With a strong vision, we are able to set our sights. </a:t>
            </a:r>
            <a:endParaRPr/>
          </a:p>
        </p:txBody>
      </p:sp>
      <p:grpSp>
        <p:nvGrpSpPr>
          <p:cNvPr id="303" name="Google Shape;303;p16"/>
          <p:cNvGrpSpPr/>
          <p:nvPr/>
        </p:nvGrpSpPr>
        <p:grpSpPr>
          <a:xfrm>
            <a:off x="16808611" y="1466850"/>
            <a:ext cx="3150766" cy="3150766"/>
            <a:chOff x="0" y="0"/>
            <a:chExt cx="4201021" cy="4201021"/>
          </a:xfrm>
        </p:grpSpPr>
        <p:sp>
          <p:nvSpPr>
            <p:cNvPr id="304" name="Google Shape;304;p16"/>
            <p:cNvSpPr/>
            <p:nvPr/>
          </p:nvSpPr>
          <p:spPr>
            <a:xfrm>
              <a:off x="0" y="0"/>
              <a:ext cx="4201021" cy="4201021"/>
            </a:xfrm>
            <a:custGeom>
              <a:rect b="b" l="l" r="r" t="t"/>
              <a:pathLst>
                <a:path extrusionOk="0" h="4201021" w="4201021">
                  <a:moveTo>
                    <a:pt x="0" y="0"/>
                  </a:moveTo>
                  <a:lnTo>
                    <a:pt x="4201021" y="0"/>
                  </a:lnTo>
                  <a:lnTo>
                    <a:pt x="4201021" y="4201021"/>
                  </a:lnTo>
                  <a:lnTo>
                    <a:pt x="0" y="4201021"/>
                  </a:lnTo>
                  <a:lnTo>
                    <a:pt x="0" y="0"/>
                  </a:lnTo>
                  <a:close/>
                </a:path>
              </a:pathLst>
            </a:custGeom>
            <a:blipFill rotWithShape="1">
              <a:blip r:embed="rId4">
                <a:alphaModFix/>
              </a:blip>
              <a:stretch>
                <a:fillRect b="0" l="0" r="0" t="0"/>
              </a:stretch>
            </a:blipFill>
            <a:ln>
              <a:noFill/>
            </a:ln>
          </p:spPr>
        </p:sp>
        <p:grpSp>
          <p:nvGrpSpPr>
            <p:cNvPr id="305" name="Google Shape;305;p16"/>
            <p:cNvGrpSpPr/>
            <p:nvPr/>
          </p:nvGrpSpPr>
          <p:grpSpPr>
            <a:xfrm rot="4613748">
              <a:off x="690002" y="678221"/>
              <a:ext cx="2821017" cy="2821017"/>
              <a:chOff x="0" y="0"/>
              <a:chExt cx="812800" cy="812800"/>
            </a:xfrm>
          </p:grpSpPr>
          <p:sp>
            <p:nvSpPr>
              <p:cNvPr id="306" name="Google Shape;3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08" name="Google Shape;308;p16"/>
          <p:cNvGrpSpPr/>
          <p:nvPr/>
        </p:nvGrpSpPr>
        <p:grpSpPr>
          <a:xfrm>
            <a:off x="-1804893" y="7136234"/>
            <a:ext cx="3150766" cy="3150766"/>
            <a:chOff x="0" y="0"/>
            <a:chExt cx="4201021" cy="4201021"/>
          </a:xfrm>
        </p:grpSpPr>
        <p:sp>
          <p:nvSpPr>
            <p:cNvPr id="309" name="Google Shape;309;p16"/>
            <p:cNvSpPr/>
            <p:nvPr/>
          </p:nvSpPr>
          <p:spPr>
            <a:xfrm>
              <a:off x="0" y="0"/>
              <a:ext cx="4201021" cy="4201021"/>
            </a:xfrm>
            <a:custGeom>
              <a:rect b="b" l="l" r="r" t="t"/>
              <a:pathLst>
                <a:path extrusionOk="0" h="4201021" w="4201021">
                  <a:moveTo>
                    <a:pt x="0" y="0"/>
                  </a:moveTo>
                  <a:lnTo>
                    <a:pt x="4201021" y="0"/>
                  </a:lnTo>
                  <a:lnTo>
                    <a:pt x="4201021" y="4201021"/>
                  </a:lnTo>
                  <a:lnTo>
                    <a:pt x="0" y="4201021"/>
                  </a:lnTo>
                  <a:lnTo>
                    <a:pt x="0" y="0"/>
                  </a:lnTo>
                  <a:close/>
                </a:path>
              </a:pathLst>
            </a:custGeom>
            <a:blipFill rotWithShape="1">
              <a:blip r:embed="rId4">
                <a:alphaModFix/>
              </a:blip>
              <a:stretch>
                <a:fillRect b="0" l="0" r="0" t="0"/>
              </a:stretch>
            </a:blipFill>
            <a:ln>
              <a:noFill/>
            </a:ln>
          </p:spPr>
        </p:sp>
        <p:grpSp>
          <p:nvGrpSpPr>
            <p:cNvPr id="310" name="Google Shape;310;p16"/>
            <p:cNvGrpSpPr/>
            <p:nvPr/>
          </p:nvGrpSpPr>
          <p:grpSpPr>
            <a:xfrm rot="4613748">
              <a:off x="690002" y="678221"/>
              <a:ext cx="2821017" cy="2821017"/>
              <a:chOff x="0" y="0"/>
              <a:chExt cx="812800" cy="812800"/>
            </a:xfrm>
          </p:grpSpPr>
          <p:sp>
            <p:nvSpPr>
              <p:cNvPr id="311" name="Google Shape;31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13" name="Google Shape;313;p16"/>
          <p:cNvPicPr preferRelativeResize="0"/>
          <p:nvPr/>
        </p:nvPicPr>
        <p:blipFill>
          <a:blip r:embed="rId5">
            <a:alphaModFix/>
          </a:blip>
          <a:stretch>
            <a:fillRect/>
          </a:stretch>
        </p:blipFill>
        <p:spPr>
          <a:xfrm>
            <a:off x="4008302" y="3879364"/>
            <a:ext cx="1816600" cy="1860775"/>
          </a:xfrm>
          <a:prstGeom prst="rect">
            <a:avLst/>
          </a:prstGeom>
          <a:noFill/>
          <a:ln>
            <a:noFill/>
          </a:ln>
        </p:spPr>
      </p:pic>
      <p:pic>
        <p:nvPicPr>
          <p:cNvPr id="314" name="Google Shape;314;p16"/>
          <p:cNvPicPr preferRelativeResize="0"/>
          <p:nvPr/>
        </p:nvPicPr>
        <p:blipFill>
          <a:blip r:embed="rId6">
            <a:alphaModFix/>
          </a:blip>
          <a:stretch>
            <a:fillRect/>
          </a:stretch>
        </p:blipFill>
        <p:spPr>
          <a:xfrm>
            <a:off x="12774988" y="3879363"/>
            <a:ext cx="1860775" cy="1860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318" name="Shape 318"/>
        <p:cNvGrpSpPr/>
        <p:nvPr/>
      </p:nvGrpSpPr>
      <p:grpSpPr>
        <a:xfrm>
          <a:off x="0" y="0"/>
          <a:ext cx="0" cy="0"/>
          <a:chOff x="0" y="0"/>
          <a:chExt cx="0" cy="0"/>
        </a:xfrm>
      </p:grpSpPr>
      <p:grpSp>
        <p:nvGrpSpPr>
          <p:cNvPr id="319" name="Google Shape;319;p17"/>
          <p:cNvGrpSpPr/>
          <p:nvPr/>
        </p:nvGrpSpPr>
        <p:grpSpPr>
          <a:xfrm>
            <a:off x="-1065552" y="1199235"/>
            <a:ext cx="11421922" cy="9805259"/>
            <a:chOff x="0" y="-38100"/>
            <a:chExt cx="1626124" cy="1395961"/>
          </a:xfrm>
        </p:grpSpPr>
        <p:sp>
          <p:nvSpPr>
            <p:cNvPr id="320" name="Google Shape;320;p17"/>
            <p:cNvSpPr/>
            <p:nvPr/>
          </p:nvSpPr>
          <p:spPr>
            <a:xfrm>
              <a:off x="0" y="0"/>
              <a:ext cx="1626124" cy="1357861"/>
            </a:xfrm>
            <a:custGeom>
              <a:rect b="b" l="l" r="r" t="t"/>
              <a:pathLst>
                <a:path extrusionOk="0" h="1357861" w="1626124">
                  <a:moveTo>
                    <a:pt x="27790" y="0"/>
                  </a:moveTo>
                  <a:lnTo>
                    <a:pt x="1598333" y="0"/>
                  </a:lnTo>
                  <a:cubicBezTo>
                    <a:pt x="1613681" y="0"/>
                    <a:pt x="1626124" y="12442"/>
                    <a:pt x="1626124" y="27790"/>
                  </a:cubicBezTo>
                  <a:lnTo>
                    <a:pt x="1626124" y="1330071"/>
                  </a:lnTo>
                  <a:cubicBezTo>
                    <a:pt x="1626124" y="1345419"/>
                    <a:pt x="1613681" y="1357861"/>
                    <a:pt x="1598333" y="1357861"/>
                  </a:cubicBezTo>
                  <a:lnTo>
                    <a:pt x="27790" y="1357861"/>
                  </a:lnTo>
                  <a:cubicBezTo>
                    <a:pt x="12442" y="1357861"/>
                    <a:pt x="0" y="1345419"/>
                    <a:pt x="0" y="1330071"/>
                  </a:cubicBezTo>
                  <a:lnTo>
                    <a:pt x="0" y="27790"/>
                  </a:lnTo>
                  <a:cubicBezTo>
                    <a:pt x="0" y="12442"/>
                    <a:pt x="12442" y="0"/>
                    <a:pt x="2779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7"/>
            <p:cNvSpPr txBox="1"/>
            <p:nvPr/>
          </p:nvSpPr>
          <p:spPr>
            <a:xfrm>
              <a:off x="0" y="-38100"/>
              <a:ext cx="1626124" cy="13959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2" name="Google Shape;322;p17"/>
          <p:cNvPicPr preferRelativeResize="0"/>
          <p:nvPr/>
        </p:nvPicPr>
        <p:blipFill>
          <a:blip r:embed="rId3">
            <a:alphaModFix/>
          </a:blip>
          <a:stretch>
            <a:fillRect/>
          </a:stretch>
        </p:blipFill>
        <p:spPr>
          <a:xfrm>
            <a:off x="-832450" y="1667535"/>
            <a:ext cx="10917624" cy="9130466"/>
          </a:xfrm>
          <a:prstGeom prst="rect">
            <a:avLst/>
          </a:prstGeom>
          <a:noFill/>
          <a:ln>
            <a:noFill/>
          </a:ln>
        </p:spPr>
      </p:pic>
      <p:sp>
        <p:nvSpPr>
          <p:cNvPr id="323" name="Google Shape;323;p17"/>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4">
              <a:alphaModFix/>
            </a:blip>
            <a:stretch>
              <a:fillRect b="0" l="0" r="0" t="0"/>
            </a:stretch>
          </a:blipFill>
          <a:ln>
            <a:noFill/>
          </a:ln>
        </p:spPr>
      </p:sp>
      <p:cxnSp>
        <p:nvCxnSpPr>
          <p:cNvPr id="324" name="Google Shape;324;p17"/>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325" name="Google Shape;325;p17"/>
          <p:cNvSpPr txBox="1"/>
          <p:nvPr/>
        </p:nvSpPr>
        <p:spPr>
          <a:xfrm>
            <a:off x="13950173"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26" name="Google Shape;326;p17"/>
          <p:cNvSpPr txBox="1"/>
          <p:nvPr/>
        </p:nvSpPr>
        <p:spPr>
          <a:xfrm>
            <a:off x="16357926" y="428625"/>
            <a:ext cx="1117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27" name="Google Shape;327;p17"/>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28" name="Google Shape;328;p17"/>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29" name="Google Shape;329;p17"/>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330" name="Google Shape;330;p17"/>
          <p:cNvSpPr txBox="1"/>
          <p:nvPr/>
        </p:nvSpPr>
        <p:spPr>
          <a:xfrm>
            <a:off x="11166045" y="1910523"/>
            <a:ext cx="6093255"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OUR PROJECTS</a:t>
            </a:r>
            <a:endParaRPr/>
          </a:p>
        </p:txBody>
      </p:sp>
      <p:sp>
        <p:nvSpPr>
          <p:cNvPr id="331" name="Google Shape;331;p17"/>
          <p:cNvSpPr txBox="1"/>
          <p:nvPr/>
        </p:nvSpPr>
        <p:spPr>
          <a:xfrm>
            <a:off x="11380002" y="3453573"/>
            <a:ext cx="6095400" cy="5155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a:t>
            </a:r>
            <a:r>
              <a:rPr lang="en-US" sz="2100">
                <a:solidFill>
                  <a:srgbClr val="FFFFFF"/>
                </a:solidFill>
                <a:latin typeface="Open Sans"/>
                <a:ea typeface="Open Sans"/>
                <a:cs typeface="Open Sans"/>
                <a:sym typeface="Open Sans"/>
              </a:rPr>
              <a:t> </a:t>
            </a:r>
            <a:r>
              <a:rPr b="0" i="0" lang="en-US" sz="2100" u="none" cap="none" strike="noStrike">
                <a:solidFill>
                  <a:srgbClr val="FFFFFF"/>
                </a:solidFill>
                <a:latin typeface="Open Sans"/>
                <a:ea typeface="Open Sans"/>
                <a:cs typeface="Open Sans"/>
                <a:sym typeface="Open Sans"/>
              </a:rPr>
              <a:t>advancements to community-driven initiatives.</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a:t>
            </a:r>
            <a:endParaRPr/>
          </a:p>
        </p:txBody>
      </p:sp>
      <p:grpSp>
        <p:nvGrpSpPr>
          <p:cNvPr id="332" name="Google Shape;332;p17"/>
          <p:cNvGrpSpPr/>
          <p:nvPr/>
        </p:nvGrpSpPr>
        <p:grpSpPr>
          <a:xfrm>
            <a:off x="16712617" y="8638983"/>
            <a:ext cx="3150766" cy="3150766"/>
            <a:chOff x="0" y="0"/>
            <a:chExt cx="4201021" cy="4201021"/>
          </a:xfrm>
        </p:grpSpPr>
        <p:sp>
          <p:nvSpPr>
            <p:cNvPr id="333" name="Google Shape;333;p17"/>
            <p:cNvSpPr/>
            <p:nvPr/>
          </p:nvSpPr>
          <p:spPr>
            <a:xfrm>
              <a:off x="0" y="0"/>
              <a:ext cx="4201021" cy="4201021"/>
            </a:xfrm>
            <a:custGeom>
              <a:rect b="b" l="l" r="r" t="t"/>
              <a:pathLst>
                <a:path extrusionOk="0" h="4201021" w="4201021">
                  <a:moveTo>
                    <a:pt x="0" y="0"/>
                  </a:moveTo>
                  <a:lnTo>
                    <a:pt x="4201021" y="0"/>
                  </a:lnTo>
                  <a:lnTo>
                    <a:pt x="4201021" y="4201021"/>
                  </a:lnTo>
                  <a:lnTo>
                    <a:pt x="0" y="4201021"/>
                  </a:lnTo>
                  <a:lnTo>
                    <a:pt x="0" y="0"/>
                  </a:lnTo>
                  <a:close/>
                </a:path>
              </a:pathLst>
            </a:custGeom>
            <a:blipFill rotWithShape="1">
              <a:blip r:embed="rId5">
                <a:alphaModFix/>
              </a:blip>
              <a:stretch>
                <a:fillRect b="0" l="0" r="0" t="0"/>
              </a:stretch>
            </a:blipFill>
            <a:ln>
              <a:noFill/>
            </a:ln>
          </p:spPr>
        </p:sp>
        <p:grpSp>
          <p:nvGrpSpPr>
            <p:cNvPr id="334" name="Google Shape;334;p17"/>
            <p:cNvGrpSpPr/>
            <p:nvPr/>
          </p:nvGrpSpPr>
          <p:grpSpPr>
            <a:xfrm rot="4613748">
              <a:off x="690002" y="678221"/>
              <a:ext cx="2821017" cy="2821017"/>
              <a:chOff x="0" y="0"/>
              <a:chExt cx="812800" cy="812800"/>
            </a:xfrm>
          </p:grpSpPr>
          <p:sp>
            <p:nvSpPr>
              <p:cNvPr id="335" name="Google Shape;33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340" name="Shape 340"/>
        <p:cNvGrpSpPr/>
        <p:nvPr/>
      </p:nvGrpSpPr>
      <p:grpSpPr>
        <a:xfrm>
          <a:off x="0" y="0"/>
          <a:ext cx="0" cy="0"/>
          <a:chOff x="0" y="0"/>
          <a:chExt cx="0" cy="0"/>
        </a:xfrm>
      </p:grpSpPr>
      <p:sp>
        <p:nvSpPr>
          <p:cNvPr id="341" name="Google Shape;341;p18"/>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3">
              <a:alphaModFix/>
            </a:blip>
            <a:stretch>
              <a:fillRect b="0" l="0" r="0" t="0"/>
            </a:stretch>
          </a:blipFill>
          <a:ln>
            <a:noFill/>
          </a:ln>
        </p:spPr>
      </p:sp>
      <p:cxnSp>
        <p:nvCxnSpPr>
          <p:cNvPr id="342" name="Google Shape;342;p18"/>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grpSp>
        <p:nvGrpSpPr>
          <p:cNvPr id="343" name="Google Shape;343;p18"/>
          <p:cNvGrpSpPr/>
          <p:nvPr/>
        </p:nvGrpSpPr>
        <p:grpSpPr>
          <a:xfrm>
            <a:off x="1028700" y="3844208"/>
            <a:ext cx="1941795" cy="2057471"/>
            <a:chOff x="0" y="-38100"/>
            <a:chExt cx="971056" cy="1028903"/>
          </a:xfrm>
        </p:grpSpPr>
        <p:sp>
          <p:nvSpPr>
            <p:cNvPr id="344" name="Google Shape;344;p18"/>
            <p:cNvSpPr/>
            <p:nvPr/>
          </p:nvSpPr>
          <p:spPr>
            <a:xfrm>
              <a:off x="0" y="0"/>
              <a:ext cx="971056" cy="990803"/>
            </a:xfrm>
            <a:custGeom>
              <a:rect b="b" l="l" r="r" t="t"/>
              <a:pathLst>
                <a:path extrusionOk="0" h="990803" w="971056">
                  <a:moveTo>
                    <a:pt x="163467" y="0"/>
                  </a:moveTo>
                  <a:lnTo>
                    <a:pt x="807590" y="0"/>
                  </a:lnTo>
                  <a:cubicBezTo>
                    <a:pt x="897870" y="0"/>
                    <a:pt x="971056" y="73187"/>
                    <a:pt x="971056" y="163467"/>
                  </a:cubicBezTo>
                  <a:lnTo>
                    <a:pt x="971056" y="827337"/>
                  </a:lnTo>
                  <a:cubicBezTo>
                    <a:pt x="971056" y="870691"/>
                    <a:pt x="953834" y="912269"/>
                    <a:pt x="923178" y="942925"/>
                  </a:cubicBezTo>
                  <a:cubicBezTo>
                    <a:pt x="892522" y="973581"/>
                    <a:pt x="850944" y="990803"/>
                    <a:pt x="807590" y="990803"/>
                  </a:cubicBezTo>
                  <a:lnTo>
                    <a:pt x="163467" y="990803"/>
                  </a:lnTo>
                  <a:cubicBezTo>
                    <a:pt x="120113" y="990803"/>
                    <a:pt x="78534" y="973581"/>
                    <a:pt x="47878" y="942925"/>
                  </a:cubicBezTo>
                  <a:cubicBezTo>
                    <a:pt x="17222" y="912269"/>
                    <a:pt x="0" y="870691"/>
                    <a:pt x="0" y="827337"/>
                  </a:cubicBezTo>
                  <a:lnTo>
                    <a:pt x="0" y="163467"/>
                  </a:lnTo>
                  <a:cubicBezTo>
                    <a:pt x="0" y="120113"/>
                    <a:pt x="17222" y="78534"/>
                    <a:pt x="47878" y="47878"/>
                  </a:cubicBezTo>
                  <a:cubicBezTo>
                    <a:pt x="78534" y="17222"/>
                    <a:pt x="120113" y="0"/>
                    <a:pt x="163467"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8"/>
          <p:cNvGrpSpPr/>
          <p:nvPr/>
        </p:nvGrpSpPr>
        <p:grpSpPr>
          <a:xfrm>
            <a:off x="7925013" y="3887103"/>
            <a:ext cx="1941795" cy="2057471"/>
            <a:chOff x="0" y="-38100"/>
            <a:chExt cx="971056" cy="1028903"/>
          </a:xfrm>
        </p:grpSpPr>
        <p:sp>
          <p:nvSpPr>
            <p:cNvPr id="347" name="Google Shape;347;p18"/>
            <p:cNvSpPr/>
            <p:nvPr/>
          </p:nvSpPr>
          <p:spPr>
            <a:xfrm>
              <a:off x="0" y="0"/>
              <a:ext cx="971056" cy="990803"/>
            </a:xfrm>
            <a:custGeom>
              <a:rect b="b" l="l" r="r" t="t"/>
              <a:pathLst>
                <a:path extrusionOk="0" h="990803" w="971056">
                  <a:moveTo>
                    <a:pt x="163467" y="0"/>
                  </a:moveTo>
                  <a:lnTo>
                    <a:pt x="807590" y="0"/>
                  </a:lnTo>
                  <a:cubicBezTo>
                    <a:pt x="897870" y="0"/>
                    <a:pt x="971056" y="73187"/>
                    <a:pt x="971056" y="163467"/>
                  </a:cubicBezTo>
                  <a:lnTo>
                    <a:pt x="971056" y="827337"/>
                  </a:lnTo>
                  <a:cubicBezTo>
                    <a:pt x="971056" y="870691"/>
                    <a:pt x="953834" y="912269"/>
                    <a:pt x="923178" y="942925"/>
                  </a:cubicBezTo>
                  <a:cubicBezTo>
                    <a:pt x="892522" y="973581"/>
                    <a:pt x="850944" y="990803"/>
                    <a:pt x="807590" y="990803"/>
                  </a:cubicBezTo>
                  <a:lnTo>
                    <a:pt x="163467" y="990803"/>
                  </a:lnTo>
                  <a:cubicBezTo>
                    <a:pt x="120113" y="990803"/>
                    <a:pt x="78534" y="973581"/>
                    <a:pt x="47878" y="942925"/>
                  </a:cubicBezTo>
                  <a:cubicBezTo>
                    <a:pt x="17222" y="912269"/>
                    <a:pt x="0" y="870691"/>
                    <a:pt x="0" y="827337"/>
                  </a:cubicBezTo>
                  <a:lnTo>
                    <a:pt x="0" y="163467"/>
                  </a:lnTo>
                  <a:cubicBezTo>
                    <a:pt x="0" y="120113"/>
                    <a:pt x="17222" y="78534"/>
                    <a:pt x="47878" y="47878"/>
                  </a:cubicBezTo>
                  <a:cubicBezTo>
                    <a:pt x="78534" y="17222"/>
                    <a:pt x="120113" y="0"/>
                    <a:pt x="163467"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8"/>
          <p:cNvGrpSpPr/>
          <p:nvPr/>
        </p:nvGrpSpPr>
        <p:grpSpPr>
          <a:xfrm>
            <a:off x="1028700" y="6837404"/>
            <a:ext cx="1941795" cy="2057471"/>
            <a:chOff x="0" y="-38100"/>
            <a:chExt cx="971056" cy="1028903"/>
          </a:xfrm>
        </p:grpSpPr>
        <p:sp>
          <p:nvSpPr>
            <p:cNvPr id="350" name="Google Shape;350;p18"/>
            <p:cNvSpPr/>
            <p:nvPr/>
          </p:nvSpPr>
          <p:spPr>
            <a:xfrm>
              <a:off x="0" y="0"/>
              <a:ext cx="971056" cy="990803"/>
            </a:xfrm>
            <a:custGeom>
              <a:rect b="b" l="l" r="r" t="t"/>
              <a:pathLst>
                <a:path extrusionOk="0" h="990803" w="971056">
                  <a:moveTo>
                    <a:pt x="163467" y="0"/>
                  </a:moveTo>
                  <a:lnTo>
                    <a:pt x="807590" y="0"/>
                  </a:lnTo>
                  <a:cubicBezTo>
                    <a:pt x="897870" y="0"/>
                    <a:pt x="971056" y="73187"/>
                    <a:pt x="971056" y="163467"/>
                  </a:cubicBezTo>
                  <a:lnTo>
                    <a:pt x="971056" y="827337"/>
                  </a:lnTo>
                  <a:cubicBezTo>
                    <a:pt x="971056" y="870691"/>
                    <a:pt x="953834" y="912269"/>
                    <a:pt x="923178" y="942925"/>
                  </a:cubicBezTo>
                  <a:cubicBezTo>
                    <a:pt x="892522" y="973581"/>
                    <a:pt x="850944" y="990803"/>
                    <a:pt x="807590" y="990803"/>
                  </a:cubicBezTo>
                  <a:lnTo>
                    <a:pt x="163467" y="990803"/>
                  </a:lnTo>
                  <a:cubicBezTo>
                    <a:pt x="120113" y="990803"/>
                    <a:pt x="78534" y="973581"/>
                    <a:pt x="47878" y="942925"/>
                  </a:cubicBezTo>
                  <a:cubicBezTo>
                    <a:pt x="17222" y="912269"/>
                    <a:pt x="0" y="870691"/>
                    <a:pt x="0" y="827337"/>
                  </a:cubicBezTo>
                  <a:lnTo>
                    <a:pt x="0" y="163467"/>
                  </a:lnTo>
                  <a:cubicBezTo>
                    <a:pt x="0" y="120113"/>
                    <a:pt x="17222" y="78534"/>
                    <a:pt x="47878" y="47878"/>
                  </a:cubicBezTo>
                  <a:cubicBezTo>
                    <a:pt x="78534" y="17222"/>
                    <a:pt x="120113" y="0"/>
                    <a:pt x="163467"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a:off x="7925013" y="6880299"/>
            <a:ext cx="1941795" cy="2057471"/>
            <a:chOff x="0" y="-38100"/>
            <a:chExt cx="971056" cy="1028903"/>
          </a:xfrm>
        </p:grpSpPr>
        <p:sp>
          <p:nvSpPr>
            <p:cNvPr id="353" name="Google Shape;353;p18"/>
            <p:cNvSpPr/>
            <p:nvPr/>
          </p:nvSpPr>
          <p:spPr>
            <a:xfrm>
              <a:off x="0" y="0"/>
              <a:ext cx="971056" cy="990803"/>
            </a:xfrm>
            <a:custGeom>
              <a:rect b="b" l="l" r="r" t="t"/>
              <a:pathLst>
                <a:path extrusionOk="0" h="990803" w="971056">
                  <a:moveTo>
                    <a:pt x="163467" y="0"/>
                  </a:moveTo>
                  <a:lnTo>
                    <a:pt x="807590" y="0"/>
                  </a:lnTo>
                  <a:cubicBezTo>
                    <a:pt x="897870" y="0"/>
                    <a:pt x="971056" y="73187"/>
                    <a:pt x="971056" y="163467"/>
                  </a:cubicBezTo>
                  <a:lnTo>
                    <a:pt x="971056" y="827337"/>
                  </a:lnTo>
                  <a:cubicBezTo>
                    <a:pt x="971056" y="870691"/>
                    <a:pt x="953834" y="912269"/>
                    <a:pt x="923178" y="942925"/>
                  </a:cubicBezTo>
                  <a:cubicBezTo>
                    <a:pt x="892522" y="973581"/>
                    <a:pt x="850944" y="990803"/>
                    <a:pt x="807590" y="990803"/>
                  </a:cubicBezTo>
                  <a:lnTo>
                    <a:pt x="163467" y="990803"/>
                  </a:lnTo>
                  <a:cubicBezTo>
                    <a:pt x="120113" y="990803"/>
                    <a:pt x="78534" y="973581"/>
                    <a:pt x="47878" y="942925"/>
                  </a:cubicBezTo>
                  <a:cubicBezTo>
                    <a:pt x="17222" y="912269"/>
                    <a:pt x="0" y="870691"/>
                    <a:pt x="0" y="827337"/>
                  </a:cubicBezTo>
                  <a:lnTo>
                    <a:pt x="0" y="163467"/>
                  </a:lnTo>
                  <a:cubicBezTo>
                    <a:pt x="0" y="120113"/>
                    <a:pt x="17222" y="78534"/>
                    <a:pt x="47878" y="47878"/>
                  </a:cubicBezTo>
                  <a:cubicBezTo>
                    <a:pt x="78534" y="17222"/>
                    <a:pt x="120113" y="0"/>
                    <a:pt x="163467"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txBox="1"/>
            <p:nvPr/>
          </p:nvSpPr>
          <p:spPr>
            <a:xfrm>
              <a:off x="0" y="-38100"/>
              <a:ext cx="971056" cy="10289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8"/>
          <p:cNvGrpSpPr/>
          <p:nvPr/>
        </p:nvGrpSpPr>
        <p:grpSpPr>
          <a:xfrm>
            <a:off x="1086723" y="3887104"/>
            <a:ext cx="1825748" cy="1971680"/>
            <a:chOff x="0" y="-38100"/>
            <a:chExt cx="913023" cy="986002"/>
          </a:xfrm>
        </p:grpSpPr>
        <p:sp>
          <p:nvSpPr>
            <p:cNvPr id="356" name="Google Shape;356;p18"/>
            <p:cNvSpPr/>
            <p:nvPr/>
          </p:nvSpPr>
          <p:spPr>
            <a:xfrm>
              <a:off x="0" y="0"/>
              <a:ext cx="913023" cy="947902"/>
            </a:xfrm>
            <a:custGeom>
              <a:rect b="b" l="l" r="r" t="t"/>
              <a:pathLst>
                <a:path extrusionOk="0" h="947902" w="913023">
                  <a:moveTo>
                    <a:pt x="173857" y="0"/>
                  </a:moveTo>
                  <a:lnTo>
                    <a:pt x="739167" y="0"/>
                  </a:lnTo>
                  <a:cubicBezTo>
                    <a:pt x="785276" y="0"/>
                    <a:pt x="829498" y="18317"/>
                    <a:pt x="862102" y="50921"/>
                  </a:cubicBezTo>
                  <a:cubicBezTo>
                    <a:pt x="894706" y="83526"/>
                    <a:pt x="913023" y="127747"/>
                    <a:pt x="913023" y="173857"/>
                  </a:cubicBezTo>
                  <a:lnTo>
                    <a:pt x="913023" y="774045"/>
                  </a:lnTo>
                  <a:cubicBezTo>
                    <a:pt x="913023" y="820155"/>
                    <a:pt x="894706" y="864376"/>
                    <a:pt x="862102" y="896980"/>
                  </a:cubicBezTo>
                  <a:cubicBezTo>
                    <a:pt x="829498" y="929585"/>
                    <a:pt x="785276" y="947902"/>
                    <a:pt x="739167" y="947902"/>
                  </a:cubicBezTo>
                  <a:lnTo>
                    <a:pt x="173857" y="947902"/>
                  </a:lnTo>
                  <a:cubicBezTo>
                    <a:pt x="127747" y="947902"/>
                    <a:pt x="83526" y="929585"/>
                    <a:pt x="50921" y="896980"/>
                  </a:cubicBezTo>
                  <a:cubicBezTo>
                    <a:pt x="18317" y="864376"/>
                    <a:pt x="0" y="820155"/>
                    <a:pt x="0" y="774045"/>
                  </a:cubicBezTo>
                  <a:lnTo>
                    <a:pt x="0" y="173857"/>
                  </a:lnTo>
                  <a:cubicBezTo>
                    <a:pt x="0" y="127747"/>
                    <a:pt x="18317" y="83526"/>
                    <a:pt x="50921" y="50921"/>
                  </a:cubicBezTo>
                  <a:cubicBezTo>
                    <a:pt x="83526" y="18317"/>
                    <a:pt x="127747" y="0"/>
                    <a:pt x="173857"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8"/>
          <p:cNvGrpSpPr/>
          <p:nvPr/>
        </p:nvGrpSpPr>
        <p:grpSpPr>
          <a:xfrm>
            <a:off x="7983037" y="3929998"/>
            <a:ext cx="1825748" cy="1971680"/>
            <a:chOff x="0" y="-38100"/>
            <a:chExt cx="913023" cy="986002"/>
          </a:xfrm>
        </p:grpSpPr>
        <p:sp>
          <p:nvSpPr>
            <p:cNvPr id="359" name="Google Shape;359;p18"/>
            <p:cNvSpPr/>
            <p:nvPr/>
          </p:nvSpPr>
          <p:spPr>
            <a:xfrm>
              <a:off x="0" y="0"/>
              <a:ext cx="913023" cy="947902"/>
            </a:xfrm>
            <a:custGeom>
              <a:rect b="b" l="l" r="r" t="t"/>
              <a:pathLst>
                <a:path extrusionOk="0" h="947902" w="913023">
                  <a:moveTo>
                    <a:pt x="173857" y="0"/>
                  </a:moveTo>
                  <a:lnTo>
                    <a:pt x="739167" y="0"/>
                  </a:lnTo>
                  <a:cubicBezTo>
                    <a:pt x="785276" y="0"/>
                    <a:pt x="829498" y="18317"/>
                    <a:pt x="862102" y="50921"/>
                  </a:cubicBezTo>
                  <a:cubicBezTo>
                    <a:pt x="894706" y="83526"/>
                    <a:pt x="913023" y="127747"/>
                    <a:pt x="913023" y="173857"/>
                  </a:cubicBezTo>
                  <a:lnTo>
                    <a:pt x="913023" y="774045"/>
                  </a:lnTo>
                  <a:cubicBezTo>
                    <a:pt x="913023" y="820155"/>
                    <a:pt x="894706" y="864376"/>
                    <a:pt x="862102" y="896980"/>
                  </a:cubicBezTo>
                  <a:cubicBezTo>
                    <a:pt x="829498" y="929585"/>
                    <a:pt x="785276" y="947902"/>
                    <a:pt x="739167" y="947902"/>
                  </a:cubicBezTo>
                  <a:lnTo>
                    <a:pt x="173857" y="947902"/>
                  </a:lnTo>
                  <a:cubicBezTo>
                    <a:pt x="127747" y="947902"/>
                    <a:pt x="83526" y="929585"/>
                    <a:pt x="50921" y="896980"/>
                  </a:cubicBezTo>
                  <a:cubicBezTo>
                    <a:pt x="18317" y="864376"/>
                    <a:pt x="0" y="820155"/>
                    <a:pt x="0" y="774045"/>
                  </a:cubicBezTo>
                  <a:lnTo>
                    <a:pt x="0" y="173857"/>
                  </a:lnTo>
                  <a:cubicBezTo>
                    <a:pt x="0" y="127747"/>
                    <a:pt x="18317" y="83526"/>
                    <a:pt x="50921" y="50921"/>
                  </a:cubicBezTo>
                  <a:cubicBezTo>
                    <a:pt x="83526" y="18317"/>
                    <a:pt x="127747" y="0"/>
                    <a:pt x="173857"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8"/>
          <p:cNvGrpSpPr/>
          <p:nvPr/>
        </p:nvGrpSpPr>
        <p:grpSpPr>
          <a:xfrm>
            <a:off x="1086723" y="6880300"/>
            <a:ext cx="1825748" cy="1971680"/>
            <a:chOff x="0" y="-38100"/>
            <a:chExt cx="913023" cy="986002"/>
          </a:xfrm>
        </p:grpSpPr>
        <p:sp>
          <p:nvSpPr>
            <p:cNvPr id="362" name="Google Shape;362;p18"/>
            <p:cNvSpPr/>
            <p:nvPr/>
          </p:nvSpPr>
          <p:spPr>
            <a:xfrm>
              <a:off x="0" y="0"/>
              <a:ext cx="913023" cy="947902"/>
            </a:xfrm>
            <a:custGeom>
              <a:rect b="b" l="l" r="r" t="t"/>
              <a:pathLst>
                <a:path extrusionOk="0" h="947902" w="913023">
                  <a:moveTo>
                    <a:pt x="173857" y="0"/>
                  </a:moveTo>
                  <a:lnTo>
                    <a:pt x="739167" y="0"/>
                  </a:lnTo>
                  <a:cubicBezTo>
                    <a:pt x="785276" y="0"/>
                    <a:pt x="829498" y="18317"/>
                    <a:pt x="862102" y="50921"/>
                  </a:cubicBezTo>
                  <a:cubicBezTo>
                    <a:pt x="894706" y="83526"/>
                    <a:pt x="913023" y="127747"/>
                    <a:pt x="913023" y="173857"/>
                  </a:cubicBezTo>
                  <a:lnTo>
                    <a:pt x="913023" y="774045"/>
                  </a:lnTo>
                  <a:cubicBezTo>
                    <a:pt x="913023" y="820155"/>
                    <a:pt x="894706" y="864376"/>
                    <a:pt x="862102" y="896980"/>
                  </a:cubicBezTo>
                  <a:cubicBezTo>
                    <a:pt x="829498" y="929585"/>
                    <a:pt x="785276" y="947902"/>
                    <a:pt x="739167" y="947902"/>
                  </a:cubicBezTo>
                  <a:lnTo>
                    <a:pt x="173857" y="947902"/>
                  </a:lnTo>
                  <a:cubicBezTo>
                    <a:pt x="127747" y="947902"/>
                    <a:pt x="83526" y="929585"/>
                    <a:pt x="50921" y="896980"/>
                  </a:cubicBezTo>
                  <a:cubicBezTo>
                    <a:pt x="18317" y="864376"/>
                    <a:pt x="0" y="820155"/>
                    <a:pt x="0" y="774045"/>
                  </a:cubicBezTo>
                  <a:lnTo>
                    <a:pt x="0" y="173857"/>
                  </a:lnTo>
                  <a:cubicBezTo>
                    <a:pt x="0" y="127747"/>
                    <a:pt x="18317" y="83526"/>
                    <a:pt x="50921" y="50921"/>
                  </a:cubicBezTo>
                  <a:cubicBezTo>
                    <a:pt x="83526" y="18317"/>
                    <a:pt x="127747" y="0"/>
                    <a:pt x="173857"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8"/>
          <p:cNvGrpSpPr/>
          <p:nvPr/>
        </p:nvGrpSpPr>
        <p:grpSpPr>
          <a:xfrm>
            <a:off x="7983037" y="6923195"/>
            <a:ext cx="1825748" cy="1971680"/>
            <a:chOff x="0" y="-38100"/>
            <a:chExt cx="913023" cy="986002"/>
          </a:xfrm>
        </p:grpSpPr>
        <p:sp>
          <p:nvSpPr>
            <p:cNvPr id="365" name="Google Shape;365;p18"/>
            <p:cNvSpPr/>
            <p:nvPr/>
          </p:nvSpPr>
          <p:spPr>
            <a:xfrm>
              <a:off x="0" y="0"/>
              <a:ext cx="913023" cy="947902"/>
            </a:xfrm>
            <a:custGeom>
              <a:rect b="b" l="l" r="r" t="t"/>
              <a:pathLst>
                <a:path extrusionOk="0" h="947902" w="913023">
                  <a:moveTo>
                    <a:pt x="173857" y="0"/>
                  </a:moveTo>
                  <a:lnTo>
                    <a:pt x="739167" y="0"/>
                  </a:lnTo>
                  <a:cubicBezTo>
                    <a:pt x="785276" y="0"/>
                    <a:pt x="829498" y="18317"/>
                    <a:pt x="862102" y="50921"/>
                  </a:cubicBezTo>
                  <a:cubicBezTo>
                    <a:pt x="894706" y="83526"/>
                    <a:pt x="913023" y="127747"/>
                    <a:pt x="913023" y="173857"/>
                  </a:cubicBezTo>
                  <a:lnTo>
                    <a:pt x="913023" y="774045"/>
                  </a:lnTo>
                  <a:cubicBezTo>
                    <a:pt x="913023" y="820155"/>
                    <a:pt x="894706" y="864376"/>
                    <a:pt x="862102" y="896980"/>
                  </a:cubicBezTo>
                  <a:cubicBezTo>
                    <a:pt x="829498" y="929585"/>
                    <a:pt x="785276" y="947902"/>
                    <a:pt x="739167" y="947902"/>
                  </a:cubicBezTo>
                  <a:lnTo>
                    <a:pt x="173857" y="947902"/>
                  </a:lnTo>
                  <a:cubicBezTo>
                    <a:pt x="127747" y="947902"/>
                    <a:pt x="83526" y="929585"/>
                    <a:pt x="50921" y="896980"/>
                  </a:cubicBezTo>
                  <a:cubicBezTo>
                    <a:pt x="18317" y="864376"/>
                    <a:pt x="0" y="820155"/>
                    <a:pt x="0" y="774045"/>
                  </a:cubicBezTo>
                  <a:lnTo>
                    <a:pt x="0" y="173857"/>
                  </a:lnTo>
                  <a:cubicBezTo>
                    <a:pt x="0" y="127747"/>
                    <a:pt x="18317" y="83526"/>
                    <a:pt x="50921" y="50921"/>
                  </a:cubicBezTo>
                  <a:cubicBezTo>
                    <a:pt x="83526" y="18317"/>
                    <a:pt x="127747" y="0"/>
                    <a:pt x="173857"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txBox="1"/>
            <p:nvPr/>
          </p:nvSpPr>
          <p:spPr>
            <a:xfrm>
              <a:off x="0" y="-38100"/>
              <a:ext cx="913023" cy="9860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18"/>
          <p:cNvSpPr txBox="1"/>
          <p:nvPr/>
        </p:nvSpPr>
        <p:spPr>
          <a:xfrm>
            <a:off x="13950174" y="4286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68" name="Google Shape;368;p18"/>
          <p:cNvSpPr txBox="1"/>
          <p:nvPr/>
        </p:nvSpPr>
        <p:spPr>
          <a:xfrm>
            <a:off x="16357926" y="428625"/>
            <a:ext cx="111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69" name="Google Shape;369;p18"/>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70" name="Google Shape;370;p18"/>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71" name="Google Shape;371;p18"/>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grpSp>
        <p:nvGrpSpPr>
          <p:cNvPr id="372" name="Google Shape;372;p18"/>
          <p:cNvGrpSpPr/>
          <p:nvPr/>
        </p:nvGrpSpPr>
        <p:grpSpPr>
          <a:xfrm rot="9458200">
            <a:off x="7033970" y="1348332"/>
            <a:ext cx="1782086" cy="1782086"/>
            <a:chOff x="0" y="0"/>
            <a:chExt cx="2376115" cy="2376115"/>
          </a:xfrm>
        </p:grpSpPr>
        <p:sp>
          <p:nvSpPr>
            <p:cNvPr id="373" name="Google Shape;373;p18"/>
            <p:cNvSpPr/>
            <p:nvPr/>
          </p:nvSpPr>
          <p:spPr>
            <a:xfrm>
              <a:off x="0" y="0"/>
              <a:ext cx="2376115" cy="2376115"/>
            </a:xfrm>
            <a:custGeom>
              <a:rect b="b" l="l" r="r" t="t"/>
              <a:pathLst>
                <a:path extrusionOk="0" h="2376115" w="2376115">
                  <a:moveTo>
                    <a:pt x="0" y="0"/>
                  </a:moveTo>
                  <a:lnTo>
                    <a:pt x="2376115" y="0"/>
                  </a:lnTo>
                  <a:lnTo>
                    <a:pt x="2376115" y="2376115"/>
                  </a:lnTo>
                  <a:lnTo>
                    <a:pt x="0" y="2376115"/>
                  </a:lnTo>
                  <a:lnTo>
                    <a:pt x="0" y="0"/>
                  </a:lnTo>
                  <a:close/>
                </a:path>
              </a:pathLst>
            </a:custGeom>
            <a:blipFill rotWithShape="1">
              <a:blip r:embed="rId4">
                <a:alphaModFix/>
              </a:blip>
              <a:stretch>
                <a:fillRect b="0" l="0" r="0" t="0"/>
              </a:stretch>
            </a:blipFill>
            <a:ln>
              <a:noFill/>
            </a:ln>
          </p:spPr>
        </p:sp>
        <p:grpSp>
          <p:nvGrpSpPr>
            <p:cNvPr id="374" name="Google Shape;374;p18"/>
            <p:cNvGrpSpPr/>
            <p:nvPr/>
          </p:nvGrpSpPr>
          <p:grpSpPr>
            <a:xfrm rot="4613748">
              <a:off x="390268" y="383605"/>
              <a:ext cx="1595579" cy="1595579"/>
              <a:chOff x="0" y="0"/>
              <a:chExt cx="812800" cy="812800"/>
            </a:xfrm>
          </p:grpSpPr>
          <p:sp>
            <p:nvSpPr>
              <p:cNvPr id="375" name="Google Shape;37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77" name="Google Shape;377;p18"/>
          <p:cNvSpPr txBox="1"/>
          <p:nvPr/>
        </p:nvSpPr>
        <p:spPr>
          <a:xfrm>
            <a:off x="1028700" y="2114740"/>
            <a:ext cx="7143974"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WHAT WE OFFER</a:t>
            </a:r>
            <a:endParaRPr/>
          </a:p>
        </p:txBody>
      </p:sp>
      <p:sp>
        <p:nvSpPr>
          <p:cNvPr id="378" name="Google Shape;378;p18"/>
          <p:cNvSpPr txBox="1"/>
          <p:nvPr/>
        </p:nvSpPr>
        <p:spPr>
          <a:xfrm>
            <a:off x="3642681" y="4172331"/>
            <a:ext cx="3870752"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SERVICE ONE</a:t>
            </a:r>
            <a:endParaRPr/>
          </a:p>
        </p:txBody>
      </p:sp>
      <p:sp>
        <p:nvSpPr>
          <p:cNvPr id="379" name="Google Shape;379;p18"/>
          <p:cNvSpPr txBox="1"/>
          <p:nvPr/>
        </p:nvSpPr>
        <p:spPr>
          <a:xfrm>
            <a:off x="10543083" y="4172331"/>
            <a:ext cx="4032753"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SERVICE TWO</a:t>
            </a:r>
            <a:endParaRPr/>
          </a:p>
        </p:txBody>
      </p:sp>
      <p:sp>
        <p:nvSpPr>
          <p:cNvPr id="380" name="Google Shape;380;p18"/>
          <p:cNvSpPr txBox="1"/>
          <p:nvPr/>
        </p:nvSpPr>
        <p:spPr>
          <a:xfrm>
            <a:off x="3642681" y="7165527"/>
            <a:ext cx="3870752"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SERVICE THREE</a:t>
            </a:r>
            <a:endParaRPr/>
          </a:p>
        </p:txBody>
      </p:sp>
      <p:sp>
        <p:nvSpPr>
          <p:cNvPr id="381" name="Google Shape;381;p18"/>
          <p:cNvSpPr txBox="1"/>
          <p:nvPr/>
        </p:nvSpPr>
        <p:spPr>
          <a:xfrm>
            <a:off x="10543083" y="7165527"/>
            <a:ext cx="4032753"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DB1DBC"/>
                </a:solidFill>
                <a:latin typeface="Anton"/>
                <a:ea typeface="Anton"/>
                <a:cs typeface="Anton"/>
                <a:sym typeface="Anton"/>
              </a:rPr>
              <a:t>SERVICE FOUR</a:t>
            </a:r>
            <a:endParaRPr/>
          </a:p>
        </p:txBody>
      </p:sp>
      <p:sp>
        <p:nvSpPr>
          <p:cNvPr id="382" name="Google Shape;382;p18"/>
          <p:cNvSpPr txBox="1"/>
          <p:nvPr/>
        </p:nvSpPr>
        <p:spPr>
          <a:xfrm>
            <a:off x="3642681" y="4872938"/>
            <a:ext cx="311928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83" name="Google Shape;383;p18"/>
          <p:cNvSpPr txBox="1"/>
          <p:nvPr/>
        </p:nvSpPr>
        <p:spPr>
          <a:xfrm>
            <a:off x="10543083" y="4872938"/>
            <a:ext cx="3150602"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84" name="Google Shape;384;p18"/>
          <p:cNvSpPr txBox="1"/>
          <p:nvPr/>
        </p:nvSpPr>
        <p:spPr>
          <a:xfrm>
            <a:off x="3642681" y="7866134"/>
            <a:ext cx="3288854"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85" name="Google Shape;385;p18"/>
          <p:cNvSpPr txBox="1"/>
          <p:nvPr/>
        </p:nvSpPr>
        <p:spPr>
          <a:xfrm>
            <a:off x="10543083" y="7866134"/>
            <a:ext cx="3150602"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nvGrpSpPr>
          <p:cNvPr id="386" name="Google Shape;386;p18"/>
          <p:cNvGrpSpPr/>
          <p:nvPr/>
        </p:nvGrpSpPr>
        <p:grpSpPr>
          <a:xfrm>
            <a:off x="14782540" y="1992734"/>
            <a:ext cx="3150766" cy="3150766"/>
            <a:chOff x="0" y="0"/>
            <a:chExt cx="4201021" cy="4201021"/>
          </a:xfrm>
        </p:grpSpPr>
        <p:sp>
          <p:nvSpPr>
            <p:cNvPr id="387" name="Google Shape;387;p18"/>
            <p:cNvSpPr/>
            <p:nvPr/>
          </p:nvSpPr>
          <p:spPr>
            <a:xfrm>
              <a:off x="0" y="0"/>
              <a:ext cx="4201021" cy="4201021"/>
            </a:xfrm>
            <a:custGeom>
              <a:rect b="b" l="l" r="r" t="t"/>
              <a:pathLst>
                <a:path extrusionOk="0" h="4201021" w="4201021">
                  <a:moveTo>
                    <a:pt x="0" y="0"/>
                  </a:moveTo>
                  <a:lnTo>
                    <a:pt x="4201021" y="0"/>
                  </a:lnTo>
                  <a:lnTo>
                    <a:pt x="4201021" y="4201021"/>
                  </a:lnTo>
                  <a:lnTo>
                    <a:pt x="0" y="4201021"/>
                  </a:lnTo>
                  <a:lnTo>
                    <a:pt x="0" y="0"/>
                  </a:lnTo>
                  <a:close/>
                </a:path>
              </a:pathLst>
            </a:custGeom>
            <a:blipFill rotWithShape="1">
              <a:blip r:embed="rId4">
                <a:alphaModFix/>
              </a:blip>
              <a:stretch>
                <a:fillRect b="0" l="0" r="0" t="0"/>
              </a:stretch>
            </a:blipFill>
            <a:ln>
              <a:noFill/>
            </a:ln>
          </p:spPr>
        </p:sp>
        <p:grpSp>
          <p:nvGrpSpPr>
            <p:cNvPr id="388" name="Google Shape;388;p18"/>
            <p:cNvGrpSpPr/>
            <p:nvPr/>
          </p:nvGrpSpPr>
          <p:grpSpPr>
            <a:xfrm rot="4613748">
              <a:off x="690002" y="678221"/>
              <a:ext cx="2821017" cy="2821017"/>
              <a:chOff x="0" y="0"/>
              <a:chExt cx="812800" cy="812800"/>
            </a:xfrm>
          </p:grpSpPr>
          <p:sp>
            <p:nvSpPr>
              <p:cNvPr id="389" name="Google Shape;38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1" name="Google Shape;391;p18"/>
          <p:cNvGrpSpPr/>
          <p:nvPr/>
        </p:nvGrpSpPr>
        <p:grpSpPr>
          <a:xfrm>
            <a:off x="16603858" y="3850607"/>
            <a:ext cx="1112802" cy="1112802"/>
            <a:chOff x="0" y="0"/>
            <a:chExt cx="1483736" cy="1483736"/>
          </a:xfrm>
        </p:grpSpPr>
        <p:sp>
          <p:nvSpPr>
            <p:cNvPr id="392" name="Google Shape;392;p18"/>
            <p:cNvSpPr/>
            <p:nvPr/>
          </p:nvSpPr>
          <p:spPr>
            <a:xfrm>
              <a:off x="0" y="0"/>
              <a:ext cx="1483736" cy="1483736"/>
            </a:xfrm>
            <a:custGeom>
              <a:rect b="b" l="l" r="r" t="t"/>
              <a:pathLst>
                <a:path extrusionOk="0" h="1483736" w="1483736">
                  <a:moveTo>
                    <a:pt x="0" y="0"/>
                  </a:moveTo>
                  <a:lnTo>
                    <a:pt x="1483736" y="0"/>
                  </a:lnTo>
                  <a:lnTo>
                    <a:pt x="1483736" y="1483736"/>
                  </a:lnTo>
                  <a:lnTo>
                    <a:pt x="0" y="1483736"/>
                  </a:lnTo>
                  <a:lnTo>
                    <a:pt x="0" y="0"/>
                  </a:lnTo>
                  <a:close/>
                </a:path>
              </a:pathLst>
            </a:custGeom>
            <a:blipFill rotWithShape="1">
              <a:blip r:embed="rId4">
                <a:alphaModFix/>
              </a:blip>
              <a:stretch>
                <a:fillRect b="0" l="0" r="0" t="0"/>
              </a:stretch>
            </a:blipFill>
            <a:ln>
              <a:noFill/>
            </a:ln>
          </p:spPr>
        </p:sp>
        <p:grpSp>
          <p:nvGrpSpPr>
            <p:cNvPr id="393" name="Google Shape;393;p18"/>
            <p:cNvGrpSpPr/>
            <p:nvPr/>
          </p:nvGrpSpPr>
          <p:grpSpPr>
            <a:xfrm rot="4613748">
              <a:off x="243698" y="239537"/>
              <a:ext cx="996340" cy="996340"/>
              <a:chOff x="0" y="0"/>
              <a:chExt cx="812800" cy="812800"/>
            </a:xfrm>
          </p:grpSpPr>
          <p:sp>
            <p:nvSpPr>
              <p:cNvPr id="394" name="Google Shape;3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6" name="Google Shape;396;p18"/>
          <p:cNvGrpSpPr/>
          <p:nvPr/>
        </p:nvGrpSpPr>
        <p:grpSpPr>
          <a:xfrm rot="-2029736">
            <a:off x="7323238" y="1498742"/>
            <a:ext cx="380389" cy="380389"/>
            <a:chOff x="0" y="0"/>
            <a:chExt cx="507185" cy="507185"/>
          </a:xfrm>
        </p:grpSpPr>
        <p:sp>
          <p:nvSpPr>
            <p:cNvPr id="397" name="Google Shape;397;p18"/>
            <p:cNvSpPr/>
            <p:nvPr/>
          </p:nvSpPr>
          <p:spPr>
            <a:xfrm>
              <a:off x="0" y="0"/>
              <a:ext cx="507185" cy="507185"/>
            </a:xfrm>
            <a:custGeom>
              <a:rect b="b" l="l" r="r" t="t"/>
              <a:pathLst>
                <a:path extrusionOk="0" h="507185" w="507185">
                  <a:moveTo>
                    <a:pt x="0" y="0"/>
                  </a:moveTo>
                  <a:lnTo>
                    <a:pt x="507185" y="0"/>
                  </a:lnTo>
                  <a:lnTo>
                    <a:pt x="507185" y="507185"/>
                  </a:lnTo>
                  <a:lnTo>
                    <a:pt x="0" y="507185"/>
                  </a:lnTo>
                  <a:lnTo>
                    <a:pt x="0" y="0"/>
                  </a:lnTo>
                  <a:close/>
                </a:path>
              </a:pathLst>
            </a:custGeom>
            <a:blipFill rotWithShape="1">
              <a:blip r:embed="rId4">
                <a:alphaModFix/>
              </a:blip>
              <a:stretch>
                <a:fillRect b="0" l="0" r="0" t="0"/>
              </a:stretch>
            </a:blipFill>
            <a:ln>
              <a:noFill/>
            </a:ln>
          </p:spPr>
        </p:sp>
        <p:grpSp>
          <p:nvGrpSpPr>
            <p:cNvPr id="398" name="Google Shape;398;p18"/>
            <p:cNvGrpSpPr/>
            <p:nvPr/>
          </p:nvGrpSpPr>
          <p:grpSpPr>
            <a:xfrm rot="4613748">
              <a:off x="83303" y="81881"/>
              <a:ext cx="340578" cy="340578"/>
              <a:chOff x="0" y="0"/>
              <a:chExt cx="812800" cy="812800"/>
            </a:xfrm>
          </p:grpSpPr>
          <p:sp>
            <p:nvSpPr>
              <p:cNvPr id="399" name="Google Shape;39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1" name="Google Shape;401;p18"/>
          <p:cNvGrpSpPr/>
          <p:nvPr/>
        </p:nvGrpSpPr>
        <p:grpSpPr>
          <a:xfrm>
            <a:off x="12559460" y="9068189"/>
            <a:ext cx="2436973" cy="2436973"/>
            <a:chOff x="0" y="0"/>
            <a:chExt cx="3249297" cy="3249297"/>
          </a:xfrm>
        </p:grpSpPr>
        <p:sp>
          <p:nvSpPr>
            <p:cNvPr id="402" name="Google Shape;402;p18"/>
            <p:cNvSpPr/>
            <p:nvPr/>
          </p:nvSpPr>
          <p:spPr>
            <a:xfrm>
              <a:off x="0" y="0"/>
              <a:ext cx="3249297" cy="3249297"/>
            </a:xfrm>
            <a:custGeom>
              <a:rect b="b" l="l" r="r" t="t"/>
              <a:pathLst>
                <a:path extrusionOk="0" h="3249297" w="3249297">
                  <a:moveTo>
                    <a:pt x="0" y="0"/>
                  </a:moveTo>
                  <a:lnTo>
                    <a:pt x="3249297" y="0"/>
                  </a:lnTo>
                  <a:lnTo>
                    <a:pt x="3249297" y="3249297"/>
                  </a:lnTo>
                  <a:lnTo>
                    <a:pt x="0" y="3249297"/>
                  </a:lnTo>
                  <a:lnTo>
                    <a:pt x="0" y="0"/>
                  </a:lnTo>
                  <a:close/>
                </a:path>
              </a:pathLst>
            </a:custGeom>
            <a:blipFill rotWithShape="1">
              <a:blip r:embed="rId4">
                <a:alphaModFix/>
              </a:blip>
              <a:stretch>
                <a:fillRect b="0" l="0" r="0" t="0"/>
              </a:stretch>
            </a:blipFill>
            <a:ln>
              <a:noFill/>
            </a:ln>
          </p:spPr>
        </p:sp>
        <p:grpSp>
          <p:nvGrpSpPr>
            <p:cNvPr id="403" name="Google Shape;403;p18"/>
            <p:cNvGrpSpPr/>
            <p:nvPr/>
          </p:nvGrpSpPr>
          <p:grpSpPr>
            <a:xfrm rot="4613748">
              <a:off x="533685" y="524573"/>
              <a:ext cx="2181927" cy="2181927"/>
              <a:chOff x="0" y="0"/>
              <a:chExt cx="812800" cy="812800"/>
            </a:xfrm>
          </p:grpSpPr>
          <p:sp>
            <p:nvSpPr>
              <p:cNvPr id="404" name="Google Shape;40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06" name="Google Shape;406;p18"/>
          <p:cNvPicPr preferRelativeResize="0"/>
          <p:nvPr/>
        </p:nvPicPr>
        <p:blipFill>
          <a:blip r:embed="rId5">
            <a:alphaModFix/>
          </a:blip>
          <a:stretch>
            <a:fillRect/>
          </a:stretch>
        </p:blipFill>
        <p:spPr>
          <a:xfrm>
            <a:off x="1304538" y="4249426"/>
            <a:ext cx="1390150" cy="1350779"/>
          </a:xfrm>
          <a:prstGeom prst="rect">
            <a:avLst/>
          </a:prstGeom>
          <a:noFill/>
          <a:ln>
            <a:noFill/>
          </a:ln>
        </p:spPr>
      </p:pic>
      <p:pic>
        <p:nvPicPr>
          <p:cNvPr id="407" name="Google Shape;407;p18"/>
          <p:cNvPicPr preferRelativeResize="0"/>
          <p:nvPr/>
        </p:nvPicPr>
        <p:blipFill>
          <a:blip r:embed="rId6">
            <a:alphaModFix/>
          </a:blip>
          <a:stretch>
            <a:fillRect/>
          </a:stretch>
        </p:blipFill>
        <p:spPr>
          <a:xfrm>
            <a:off x="8181462" y="4254124"/>
            <a:ext cx="1390150" cy="1341373"/>
          </a:xfrm>
          <a:prstGeom prst="rect">
            <a:avLst/>
          </a:prstGeom>
          <a:noFill/>
          <a:ln>
            <a:noFill/>
          </a:ln>
        </p:spPr>
      </p:pic>
      <p:pic>
        <p:nvPicPr>
          <p:cNvPr id="408" name="Google Shape;408;p18"/>
          <p:cNvPicPr preferRelativeResize="0"/>
          <p:nvPr/>
        </p:nvPicPr>
        <p:blipFill>
          <a:blip r:embed="rId7">
            <a:alphaModFix/>
          </a:blip>
          <a:stretch>
            <a:fillRect/>
          </a:stretch>
        </p:blipFill>
        <p:spPr>
          <a:xfrm>
            <a:off x="1344862" y="7134350"/>
            <a:ext cx="1309525" cy="1463588"/>
          </a:xfrm>
          <a:prstGeom prst="rect">
            <a:avLst/>
          </a:prstGeom>
          <a:noFill/>
          <a:ln>
            <a:noFill/>
          </a:ln>
        </p:spPr>
      </p:pic>
      <p:pic>
        <p:nvPicPr>
          <p:cNvPr id="409" name="Google Shape;409;p18"/>
          <p:cNvPicPr preferRelativeResize="0"/>
          <p:nvPr/>
        </p:nvPicPr>
        <p:blipFill>
          <a:blip r:embed="rId8">
            <a:alphaModFix/>
          </a:blip>
          <a:stretch>
            <a:fillRect/>
          </a:stretch>
        </p:blipFill>
        <p:spPr>
          <a:xfrm>
            <a:off x="8243600" y="7229526"/>
            <a:ext cx="1309525" cy="14983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8174E"/>
            </a:gs>
            <a:gs pos="100000">
              <a:srgbClr val="080037"/>
            </a:gs>
          </a:gsLst>
          <a:path path="circle">
            <a:fillToRect b="100%" r="100%"/>
          </a:path>
          <a:tileRect l="-100%" t="-100%"/>
        </a:gradFill>
      </p:bgPr>
    </p:bg>
    <p:spTree>
      <p:nvGrpSpPr>
        <p:cNvPr id="413" name="Shape 413"/>
        <p:cNvGrpSpPr/>
        <p:nvPr/>
      </p:nvGrpSpPr>
      <p:grpSpPr>
        <a:xfrm>
          <a:off x="0" y="0"/>
          <a:ext cx="0" cy="0"/>
          <a:chOff x="0" y="0"/>
          <a:chExt cx="0" cy="0"/>
        </a:xfrm>
      </p:grpSpPr>
      <p:grpSp>
        <p:nvGrpSpPr>
          <p:cNvPr id="414" name="Google Shape;414;p19"/>
          <p:cNvGrpSpPr/>
          <p:nvPr/>
        </p:nvGrpSpPr>
        <p:grpSpPr>
          <a:xfrm>
            <a:off x="1028700" y="3786415"/>
            <a:ext cx="5120923" cy="9805259"/>
            <a:chOff x="0" y="-38100"/>
            <a:chExt cx="729059" cy="1395961"/>
          </a:xfrm>
        </p:grpSpPr>
        <p:sp>
          <p:nvSpPr>
            <p:cNvPr id="415" name="Google Shape;415;p19"/>
            <p:cNvSpPr/>
            <p:nvPr/>
          </p:nvSpPr>
          <p:spPr>
            <a:xfrm>
              <a:off x="0" y="0"/>
              <a:ext cx="729059" cy="1357861"/>
            </a:xfrm>
            <a:custGeom>
              <a:rect b="b" l="l" r="r" t="t"/>
              <a:pathLst>
                <a:path extrusionOk="0" h="1357861" w="729059">
                  <a:moveTo>
                    <a:pt x="61985" y="0"/>
                  </a:moveTo>
                  <a:lnTo>
                    <a:pt x="667074" y="0"/>
                  </a:lnTo>
                  <a:cubicBezTo>
                    <a:pt x="683514" y="0"/>
                    <a:pt x="699280" y="6531"/>
                    <a:pt x="710904" y="18155"/>
                  </a:cubicBezTo>
                  <a:cubicBezTo>
                    <a:pt x="722528" y="29779"/>
                    <a:pt x="729059" y="45545"/>
                    <a:pt x="729059" y="61985"/>
                  </a:cubicBezTo>
                  <a:lnTo>
                    <a:pt x="729059" y="1295877"/>
                  </a:lnTo>
                  <a:cubicBezTo>
                    <a:pt x="729059" y="1312316"/>
                    <a:pt x="722528" y="1328082"/>
                    <a:pt x="710904" y="1339707"/>
                  </a:cubicBezTo>
                  <a:cubicBezTo>
                    <a:pt x="699280" y="1351331"/>
                    <a:pt x="683514" y="1357861"/>
                    <a:pt x="667074" y="1357861"/>
                  </a:cubicBezTo>
                  <a:lnTo>
                    <a:pt x="61985" y="1357861"/>
                  </a:lnTo>
                  <a:cubicBezTo>
                    <a:pt x="45545" y="1357861"/>
                    <a:pt x="29779" y="1351331"/>
                    <a:pt x="18155" y="1339707"/>
                  </a:cubicBezTo>
                  <a:cubicBezTo>
                    <a:pt x="6531" y="1328082"/>
                    <a:pt x="0" y="1312316"/>
                    <a:pt x="0" y="1295877"/>
                  </a:cubicBezTo>
                  <a:lnTo>
                    <a:pt x="0" y="61985"/>
                  </a:lnTo>
                  <a:cubicBezTo>
                    <a:pt x="0" y="45545"/>
                    <a:pt x="6531" y="29779"/>
                    <a:pt x="18155" y="18155"/>
                  </a:cubicBezTo>
                  <a:cubicBezTo>
                    <a:pt x="29779" y="6531"/>
                    <a:pt x="45545" y="0"/>
                    <a:pt x="61985"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txBox="1"/>
            <p:nvPr/>
          </p:nvSpPr>
          <p:spPr>
            <a:xfrm>
              <a:off x="0" y="-38100"/>
              <a:ext cx="729059" cy="13959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9"/>
          <p:cNvGrpSpPr/>
          <p:nvPr/>
        </p:nvGrpSpPr>
        <p:grpSpPr>
          <a:xfrm>
            <a:off x="6582993" y="3786415"/>
            <a:ext cx="5120923" cy="9805259"/>
            <a:chOff x="0" y="-38100"/>
            <a:chExt cx="729059" cy="1395961"/>
          </a:xfrm>
        </p:grpSpPr>
        <p:sp>
          <p:nvSpPr>
            <p:cNvPr id="418" name="Google Shape;418;p19"/>
            <p:cNvSpPr/>
            <p:nvPr/>
          </p:nvSpPr>
          <p:spPr>
            <a:xfrm>
              <a:off x="0" y="0"/>
              <a:ext cx="729059" cy="1357861"/>
            </a:xfrm>
            <a:custGeom>
              <a:rect b="b" l="l" r="r" t="t"/>
              <a:pathLst>
                <a:path extrusionOk="0" h="1357861" w="729059">
                  <a:moveTo>
                    <a:pt x="61985" y="0"/>
                  </a:moveTo>
                  <a:lnTo>
                    <a:pt x="667074" y="0"/>
                  </a:lnTo>
                  <a:cubicBezTo>
                    <a:pt x="683514" y="0"/>
                    <a:pt x="699280" y="6531"/>
                    <a:pt x="710904" y="18155"/>
                  </a:cubicBezTo>
                  <a:cubicBezTo>
                    <a:pt x="722528" y="29779"/>
                    <a:pt x="729059" y="45545"/>
                    <a:pt x="729059" y="61985"/>
                  </a:cubicBezTo>
                  <a:lnTo>
                    <a:pt x="729059" y="1295877"/>
                  </a:lnTo>
                  <a:cubicBezTo>
                    <a:pt x="729059" y="1312316"/>
                    <a:pt x="722528" y="1328082"/>
                    <a:pt x="710904" y="1339707"/>
                  </a:cubicBezTo>
                  <a:cubicBezTo>
                    <a:pt x="699280" y="1351331"/>
                    <a:pt x="683514" y="1357861"/>
                    <a:pt x="667074" y="1357861"/>
                  </a:cubicBezTo>
                  <a:lnTo>
                    <a:pt x="61985" y="1357861"/>
                  </a:lnTo>
                  <a:cubicBezTo>
                    <a:pt x="45545" y="1357861"/>
                    <a:pt x="29779" y="1351331"/>
                    <a:pt x="18155" y="1339707"/>
                  </a:cubicBezTo>
                  <a:cubicBezTo>
                    <a:pt x="6531" y="1328082"/>
                    <a:pt x="0" y="1312316"/>
                    <a:pt x="0" y="1295877"/>
                  </a:cubicBezTo>
                  <a:lnTo>
                    <a:pt x="0" y="61985"/>
                  </a:lnTo>
                  <a:cubicBezTo>
                    <a:pt x="0" y="45545"/>
                    <a:pt x="6531" y="29779"/>
                    <a:pt x="18155" y="18155"/>
                  </a:cubicBezTo>
                  <a:cubicBezTo>
                    <a:pt x="29779" y="6531"/>
                    <a:pt x="45545" y="0"/>
                    <a:pt x="61985"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txBox="1"/>
            <p:nvPr/>
          </p:nvSpPr>
          <p:spPr>
            <a:xfrm>
              <a:off x="0" y="-38100"/>
              <a:ext cx="729059" cy="13959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9"/>
          <p:cNvGrpSpPr/>
          <p:nvPr/>
        </p:nvGrpSpPr>
        <p:grpSpPr>
          <a:xfrm>
            <a:off x="12138377" y="3786415"/>
            <a:ext cx="5120923" cy="9805259"/>
            <a:chOff x="0" y="-38100"/>
            <a:chExt cx="729059" cy="1395961"/>
          </a:xfrm>
        </p:grpSpPr>
        <p:sp>
          <p:nvSpPr>
            <p:cNvPr id="421" name="Google Shape;421;p19"/>
            <p:cNvSpPr/>
            <p:nvPr/>
          </p:nvSpPr>
          <p:spPr>
            <a:xfrm>
              <a:off x="0" y="0"/>
              <a:ext cx="729059" cy="1357861"/>
            </a:xfrm>
            <a:custGeom>
              <a:rect b="b" l="l" r="r" t="t"/>
              <a:pathLst>
                <a:path extrusionOk="0" h="1357861" w="729059">
                  <a:moveTo>
                    <a:pt x="61985" y="0"/>
                  </a:moveTo>
                  <a:lnTo>
                    <a:pt x="667074" y="0"/>
                  </a:lnTo>
                  <a:cubicBezTo>
                    <a:pt x="683514" y="0"/>
                    <a:pt x="699280" y="6531"/>
                    <a:pt x="710904" y="18155"/>
                  </a:cubicBezTo>
                  <a:cubicBezTo>
                    <a:pt x="722528" y="29779"/>
                    <a:pt x="729059" y="45545"/>
                    <a:pt x="729059" y="61985"/>
                  </a:cubicBezTo>
                  <a:lnTo>
                    <a:pt x="729059" y="1295877"/>
                  </a:lnTo>
                  <a:cubicBezTo>
                    <a:pt x="729059" y="1312316"/>
                    <a:pt x="722528" y="1328082"/>
                    <a:pt x="710904" y="1339707"/>
                  </a:cubicBezTo>
                  <a:cubicBezTo>
                    <a:pt x="699280" y="1351331"/>
                    <a:pt x="683514" y="1357861"/>
                    <a:pt x="667074" y="1357861"/>
                  </a:cubicBezTo>
                  <a:lnTo>
                    <a:pt x="61985" y="1357861"/>
                  </a:lnTo>
                  <a:cubicBezTo>
                    <a:pt x="45545" y="1357861"/>
                    <a:pt x="29779" y="1351331"/>
                    <a:pt x="18155" y="1339707"/>
                  </a:cubicBezTo>
                  <a:cubicBezTo>
                    <a:pt x="6531" y="1328082"/>
                    <a:pt x="0" y="1312316"/>
                    <a:pt x="0" y="1295877"/>
                  </a:cubicBezTo>
                  <a:lnTo>
                    <a:pt x="0" y="61985"/>
                  </a:lnTo>
                  <a:cubicBezTo>
                    <a:pt x="0" y="45545"/>
                    <a:pt x="6531" y="29779"/>
                    <a:pt x="18155" y="18155"/>
                  </a:cubicBezTo>
                  <a:cubicBezTo>
                    <a:pt x="29779" y="6531"/>
                    <a:pt x="45545" y="0"/>
                    <a:pt x="61985"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txBox="1"/>
            <p:nvPr/>
          </p:nvSpPr>
          <p:spPr>
            <a:xfrm>
              <a:off x="0" y="-38100"/>
              <a:ext cx="729059" cy="13959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3" name="Google Shape;423;p19"/>
          <p:cNvPicPr preferRelativeResize="0"/>
          <p:nvPr/>
        </p:nvPicPr>
        <p:blipFill>
          <a:blip r:embed="rId3">
            <a:alphaModFix/>
          </a:blip>
          <a:stretch>
            <a:fillRect/>
          </a:stretch>
        </p:blipFill>
        <p:spPr>
          <a:xfrm>
            <a:off x="1179325" y="4135325"/>
            <a:ext cx="4813101" cy="6859434"/>
          </a:xfrm>
          <a:prstGeom prst="rect">
            <a:avLst/>
          </a:prstGeom>
          <a:noFill/>
          <a:ln>
            <a:noFill/>
          </a:ln>
        </p:spPr>
      </p:pic>
      <p:pic>
        <p:nvPicPr>
          <p:cNvPr id="424" name="Google Shape;424;p19"/>
          <p:cNvPicPr preferRelativeResize="0"/>
          <p:nvPr/>
        </p:nvPicPr>
        <p:blipFill>
          <a:blip r:embed="rId4">
            <a:alphaModFix/>
          </a:blip>
          <a:stretch>
            <a:fillRect/>
          </a:stretch>
        </p:blipFill>
        <p:spPr>
          <a:xfrm>
            <a:off x="6737438" y="4191675"/>
            <a:ext cx="4813101" cy="6859471"/>
          </a:xfrm>
          <a:prstGeom prst="rect">
            <a:avLst/>
          </a:prstGeom>
          <a:noFill/>
          <a:ln>
            <a:noFill/>
          </a:ln>
        </p:spPr>
      </p:pic>
      <p:pic>
        <p:nvPicPr>
          <p:cNvPr id="425" name="Google Shape;425;p19"/>
          <p:cNvPicPr preferRelativeResize="0"/>
          <p:nvPr/>
        </p:nvPicPr>
        <p:blipFill>
          <a:blip r:embed="rId5">
            <a:alphaModFix/>
          </a:blip>
          <a:stretch>
            <a:fillRect/>
          </a:stretch>
        </p:blipFill>
        <p:spPr>
          <a:xfrm>
            <a:off x="12294450" y="4191675"/>
            <a:ext cx="4813101" cy="6859462"/>
          </a:xfrm>
          <a:prstGeom prst="rect">
            <a:avLst/>
          </a:prstGeom>
          <a:noFill/>
          <a:ln>
            <a:noFill/>
          </a:ln>
        </p:spPr>
      </p:pic>
      <p:sp>
        <p:nvSpPr>
          <p:cNvPr id="426" name="Google Shape;426;p19"/>
          <p:cNvSpPr/>
          <p:nvPr/>
        </p:nvSpPr>
        <p:spPr>
          <a:xfrm>
            <a:off x="1028700" y="306805"/>
            <a:ext cx="634346" cy="529390"/>
          </a:xfrm>
          <a:custGeom>
            <a:rect b="b" l="l" r="r" t="t"/>
            <a:pathLst>
              <a:path extrusionOk="0" h="529390" w="634346">
                <a:moveTo>
                  <a:pt x="0" y="0"/>
                </a:moveTo>
                <a:lnTo>
                  <a:pt x="634346" y="0"/>
                </a:lnTo>
                <a:lnTo>
                  <a:pt x="634346" y="529391"/>
                </a:lnTo>
                <a:lnTo>
                  <a:pt x="0" y="529391"/>
                </a:lnTo>
                <a:lnTo>
                  <a:pt x="0" y="0"/>
                </a:lnTo>
                <a:close/>
              </a:path>
            </a:pathLst>
          </a:custGeom>
          <a:blipFill rotWithShape="1">
            <a:blip r:embed="rId6">
              <a:alphaModFix/>
            </a:blip>
            <a:stretch>
              <a:fillRect b="0" l="0" r="0" t="0"/>
            </a:stretch>
          </a:blipFill>
          <a:ln>
            <a:noFill/>
          </a:ln>
        </p:spPr>
      </p:sp>
      <p:grpSp>
        <p:nvGrpSpPr>
          <p:cNvPr id="427" name="Google Shape;427;p19"/>
          <p:cNvGrpSpPr/>
          <p:nvPr/>
        </p:nvGrpSpPr>
        <p:grpSpPr>
          <a:xfrm>
            <a:off x="16808611" y="894205"/>
            <a:ext cx="2951421" cy="2951421"/>
            <a:chOff x="0" y="0"/>
            <a:chExt cx="3935228" cy="3935228"/>
          </a:xfrm>
        </p:grpSpPr>
        <p:sp>
          <p:nvSpPr>
            <p:cNvPr id="428" name="Google Shape;428;p19"/>
            <p:cNvSpPr/>
            <p:nvPr/>
          </p:nvSpPr>
          <p:spPr>
            <a:xfrm>
              <a:off x="0" y="0"/>
              <a:ext cx="3935228" cy="3935228"/>
            </a:xfrm>
            <a:custGeom>
              <a:rect b="b" l="l" r="r" t="t"/>
              <a:pathLst>
                <a:path extrusionOk="0" h="3935228" w="3935228">
                  <a:moveTo>
                    <a:pt x="0" y="0"/>
                  </a:moveTo>
                  <a:lnTo>
                    <a:pt x="3935228" y="0"/>
                  </a:lnTo>
                  <a:lnTo>
                    <a:pt x="3935228" y="3935228"/>
                  </a:lnTo>
                  <a:lnTo>
                    <a:pt x="0" y="3935228"/>
                  </a:lnTo>
                  <a:lnTo>
                    <a:pt x="0" y="0"/>
                  </a:lnTo>
                  <a:close/>
                </a:path>
              </a:pathLst>
            </a:custGeom>
            <a:blipFill rotWithShape="1">
              <a:blip r:embed="rId7">
                <a:alphaModFix/>
              </a:blip>
              <a:stretch>
                <a:fillRect b="0" l="0" r="0" t="0"/>
              </a:stretch>
            </a:blipFill>
            <a:ln>
              <a:noFill/>
            </a:ln>
          </p:spPr>
        </p:sp>
        <p:grpSp>
          <p:nvGrpSpPr>
            <p:cNvPr id="429" name="Google Shape;429;p19"/>
            <p:cNvGrpSpPr/>
            <p:nvPr/>
          </p:nvGrpSpPr>
          <p:grpSpPr>
            <a:xfrm rot="4613748">
              <a:off x="646347" y="635311"/>
              <a:ext cx="2642535" cy="2642535"/>
              <a:chOff x="0" y="0"/>
              <a:chExt cx="812800" cy="812800"/>
            </a:xfrm>
          </p:grpSpPr>
          <p:sp>
            <p:nvSpPr>
              <p:cNvPr id="430" name="Google Shape;4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2" name="Google Shape;432;p19"/>
          <p:cNvGrpSpPr/>
          <p:nvPr/>
        </p:nvGrpSpPr>
        <p:grpSpPr>
          <a:xfrm rot="-8866283">
            <a:off x="12496449" y="2238142"/>
            <a:ext cx="1063659" cy="1063659"/>
            <a:chOff x="0" y="0"/>
            <a:chExt cx="1418213" cy="1418213"/>
          </a:xfrm>
        </p:grpSpPr>
        <p:sp>
          <p:nvSpPr>
            <p:cNvPr id="433" name="Google Shape;433;p19"/>
            <p:cNvSpPr/>
            <p:nvPr/>
          </p:nvSpPr>
          <p:spPr>
            <a:xfrm>
              <a:off x="0" y="0"/>
              <a:ext cx="1418213" cy="1418213"/>
            </a:xfrm>
            <a:custGeom>
              <a:rect b="b" l="l" r="r" t="t"/>
              <a:pathLst>
                <a:path extrusionOk="0" h="1418213" w="1418213">
                  <a:moveTo>
                    <a:pt x="0" y="0"/>
                  </a:moveTo>
                  <a:lnTo>
                    <a:pt x="1418213" y="0"/>
                  </a:lnTo>
                  <a:lnTo>
                    <a:pt x="1418213" y="1418213"/>
                  </a:lnTo>
                  <a:lnTo>
                    <a:pt x="0" y="1418213"/>
                  </a:lnTo>
                  <a:lnTo>
                    <a:pt x="0" y="0"/>
                  </a:lnTo>
                  <a:close/>
                </a:path>
              </a:pathLst>
            </a:custGeom>
            <a:blipFill rotWithShape="1">
              <a:blip r:embed="rId7">
                <a:alphaModFix/>
              </a:blip>
              <a:stretch>
                <a:fillRect b="0" l="0" r="0" t="0"/>
              </a:stretch>
            </a:blipFill>
            <a:ln>
              <a:noFill/>
            </a:ln>
          </p:spPr>
        </p:sp>
        <p:grpSp>
          <p:nvGrpSpPr>
            <p:cNvPr id="434" name="Google Shape;434;p19"/>
            <p:cNvGrpSpPr/>
            <p:nvPr/>
          </p:nvGrpSpPr>
          <p:grpSpPr>
            <a:xfrm rot="4613748">
              <a:off x="232936" y="228959"/>
              <a:ext cx="952340" cy="952340"/>
              <a:chOff x="0" y="0"/>
              <a:chExt cx="812800" cy="812800"/>
            </a:xfrm>
          </p:grpSpPr>
          <p:sp>
            <p:nvSpPr>
              <p:cNvPr id="435" name="Google Shape;43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01A3"/>
                  </a:gs>
                  <a:gs pos="100000">
                    <a:srgbClr val="E61EB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37" name="Google Shape;437;p19"/>
          <p:cNvCxnSpPr/>
          <p:nvPr/>
        </p:nvCxnSpPr>
        <p:spPr>
          <a:xfrm>
            <a:off x="0" y="1076325"/>
            <a:ext cx="18288000" cy="0"/>
          </a:xfrm>
          <a:prstGeom prst="straightConnector1">
            <a:avLst/>
          </a:prstGeom>
          <a:noFill/>
          <a:ln cap="flat" cmpd="sng" w="38100">
            <a:solidFill>
              <a:srgbClr val="443884"/>
            </a:solidFill>
            <a:prstDash val="solid"/>
            <a:round/>
            <a:headEnd len="sm" w="sm" type="none"/>
            <a:tailEnd len="sm" w="sm" type="none"/>
          </a:ln>
        </p:spPr>
      </p:cxnSp>
      <p:sp>
        <p:nvSpPr>
          <p:cNvPr id="438" name="Google Shape;438;p19"/>
          <p:cNvSpPr txBox="1"/>
          <p:nvPr/>
        </p:nvSpPr>
        <p:spPr>
          <a:xfrm>
            <a:off x="13950173" y="428625"/>
            <a:ext cx="1008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39" name="Google Shape;439;p19"/>
          <p:cNvSpPr txBox="1"/>
          <p:nvPr/>
        </p:nvSpPr>
        <p:spPr>
          <a:xfrm>
            <a:off x="16357926" y="428625"/>
            <a:ext cx="1008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40" name="Google Shape;440;p19"/>
          <p:cNvSpPr txBox="1"/>
          <p:nvPr/>
        </p:nvSpPr>
        <p:spPr>
          <a:xfrm>
            <a:off x="11629355" y="4286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41" name="Google Shape;441;p19"/>
          <p:cNvSpPr txBox="1"/>
          <p:nvPr/>
        </p:nvSpPr>
        <p:spPr>
          <a:xfrm>
            <a:off x="9390236" y="4286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42" name="Google Shape;442;p19"/>
          <p:cNvSpPr txBox="1"/>
          <p:nvPr/>
        </p:nvSpPr>
        <p:spPr>
          <a:xfrm>
            <a:off x="1827727" y="428625"/>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443" name="Google Shape;443;p19"/>
          <p:cNvSpPr txBox="1"/>
          <p:nvPr/>
        </p:nvSpPr>
        <p:spPr>
          <a:xfrm>
            <a:off x="1028700" y="1880923"/>
            <a:ext cx="7143974"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nton"/>
                <a:ea typeface="Anton"/>
                <a:cs typeface="Anton"/>
                <a:sym typeface="Anton"/>
              </a:rPr>
              <a:t>GALLERY IMAGE</a:t>
            </a:r>
            <a:endParaRPr/>
          </a:p>
        </p:txBody>
      </p:sp>
      <p:sp>
        <p:nvSpPr>
          <p:cNvPr id="444" name="Google Shape;444;p19"/>
          <p:cNvSpPr txBox="1"/>
          <p:nvPr/>
        </p:nvSpPr>
        <p:spPr>
          <a:xfrm>
            <a:off x="1028700" y="3286315"/>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itch Deck Competitor Analysis Slides   ">
  <a:themeElements>
    <a:clrScheme name="Office">
      <a:dk1>
        <a:srgbClr val="000000"/>
      </a:dk1>
      <a:lt1>
        <a:srgbClr val="FFFFFF"/>
      </a:lt1>
      <a:dk2>
        <a:srgbClr val="DB1DBC"/>
      </a:dk2>
      <a:lt2>
        <a:srgbClr val="38174E"/>
      </a:lt2>
      <a:accent1>
        <a:srgbClr val="1B01A3"/>
      </a:accent1>
      <a:accent2>
        <a:srgbClr val="443884"/>
      </a:accent2>
      <a:accent3>
        <a:srgbClr val="FFFFFF"/>
      </a:accent3>
      <a:accent4>
        <a:srgbClr val="888888"/>
      </a:accent4>
      <a:accent5>
        <a:srgbClr val="FFFFFF"/>
      </a:accent5>
      <a:accent6>
        <a:srgbClr val="DB1DBC"/>
      </a:accent6>
      <a:hlink>
        <a:srgbClr val="38174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