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Anton"/>
      <p:regular r:id="rId26"/>
    </p:embeddedFont>
    <p:embeddedFont>
      <p:font typeface="Montserra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nton-regular.fntdata"/><Relationship Id="rId25" Type="http://schemas.openxmlformats.org/officeDocument/2006/relationships/slide" Target="slides/slide20.xml"/><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Montserra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3"/>
          <p:cNvPicPr preferRelativeResize="0"/>
          <p:nvPr/>
        </p:nvPicPr>
        <p:blipFill>
          <a:blip r:embed="rId2">
            <a:alphaModFix/>
          </a:blip>
          <a:stretch>
            <a:fillRect/>
          </a:stretch>
        </p:blipFill>
        <p:spPr>
          <a:xfrm>
            <a:off x="0" y="0"/>
            <a:ext cx="18288000" cy="10447731"/>
          </a:xfrm>
          <a:prstGeom prst="rect">
            <a:avLst/>
          </a:prstGeom>
          <a:noFill/>
          <a:ln>
            <a:noFill/>
          </a:ln>
        </p:spPr>
      </p:pic>
      <p:grpSp>
        <p:nvGrpSpPr>
          <p:cNvPr id="11" name="Google Shape;11;p3"/>
          <p:cNvGrpSpPr/>
          <p:nvPr/>
        </p:nvGrpSpPr>
        <p:grpSpPr>
          <a:xfrm>
            <a:off x="479164" y="286684"/>
            <a:ext cx="17329697" cy="9532814"/>
            <a:chOff x="0" y="-241102"/>
            <a:chExt cx="23106263" cy="12710419"/>
          </a:xfrm>
        </p:grpSpPr>
        <p:grpSp>
          <p:nvGrpSpPr>
            <p:cNvPr id="12" name="Google Shape;12;p3"/>
            <p:cNvGrpSpPr/>
            <p:nvPr/>
          </p:nvGrpSpPr>
          <p:grpSpPr>
            <a:xfrm>
              <a:off x="0" y="-241102"/>
              <a:ext cx="23106263" cy="12710419"/>
              <a:chOff x="0" y="-47625"/>
              <a:chExt cx="4564200" cy="2510700"/>
            </a:xfrm>
          </p:grpSpPr>
          <p:sp>
            <p:nvSpPr>
              <p:cNvPr id="13" name="Google Shape;13;p3"/>
              <p:cNvSpPr/>
              <p:nvPr/>
            </p:nvSpPr>
            <p:spPr>
              <a:xfrm>
                <a:off x="0" y="0"/>
                <a:ext cx="4564193" cy="2463073"/>
              </a:xfrm>
              <a:custGeom>
                <a:rect b="b" l="l" r="r" t="t"/>
                <a:pathLst>
                  <a:path extrusionOk="0" h="2463073" w="4564193">
                    <a:moveTo>
                      <a:pt x="22784" y="0"/>
                    </a:moveTo>
                    <a:lnTo>
                      <a:pt x="4541410" y="0"/>
                    </a:lnTo>
                    <a:cubicBezTo>
                      <a:pt x="4547452" y="0"/>
                      <a:pt x="4553247" y="2400"/>
                      <a:pt x="4557520" y="6673"/>
                    </a:cubicBezTo>
                    <a:cubicBezTo>
                      <a:pt x="4561793" y="10946"/>
                      <a:pt x="4564193" y="16741"/>
                      <a:pt x="4564193" y="22784"/>
                    </a:cubicBezTo>
                    <a:lnTo>
                      <a:pt x="4564193" y="2440289"/>
                    </a:lnTo>
                    <a:cubicBezTo>
                      <a:pt x="4564193" y="2446332"/>
                      <a:pt x="4561793" y="2452127"/>
                      <a:pt x="4557520" y="2456400"/>
                    </a:cubicBezTo>
                    <a:cubicBezTo>
                      <a:pt x="4553247" y="2460672"/>
                      <a:pt x="4547452" y="2463073"/>
                      <a:pt x="4541410" y="2463073"/>
                    </a:cubicBezTo>
                    <a:lnTo>
                      <a:pt x="22784" y="2463073"/>
                    </a:lnTo>
                    <a:cubicBezTo>
                      <a:pt x="16741" y="2463073"/>
                      <a:pt x="10946" y="2460672"/>
                      <a:pt x="6673" y="2456400"/>
                    </a:cubicBezTo>
                    <a:cubicBezTo>
                      <a:pt x="2400" y="2452127"/>
                      <a:pt x="0" y="2446332"/>
                      <a:pt x="0" y="2440289"/>
                    </a:cubicBezTo>
                    <a:lnTo>
                      <a:pt x="0" y="22784"/>
                    </a:lnTo>
                    <a:cubicBezTo>
                      <a:pt x="0" y="16741"/>
                      <a:pt x="2400" y="10946"/>
                      <a:pt x="6673" y="6673"/>
                    </a:cubicBezTo>
                    <a:cubicBezTo>
                      <a:pt x="10946" y="2400"/>
                      <a:pt x="16741" y="0"/>
                      <a:pt x="22784"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nvSpPr>
            <p:spPr>
              <a:xfrm>
                <a:off x="0" y="-47625"/>
                <a:ext cx="4564200" cy="2510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 name="Google Shape;15;p3"/>
            <p:cNvSpPr/>
            <p:nvPr/>
          </p:nvSpPr>
          <p:spPr>
            <a:xfrm>
              <a:off x="21093737" y="304812"/>
              <a:ext cx="1279777" cy="793462"/>
            </a:xfrm>
            <a:custGeom>
              <a:rect b="b" l="l" r="r" t="t"/>
              <a:pathLst>
                <a:path extrusionOk="0" h="793462" w="1279777">
                  <a:moveTo>
                    <a:pt x="0" y="0"/>
                  </a:moveTo>
                  <a:lnTo>
                    <a:pt x="1279778" y="0"/>
                  </a:lnTo>
                  <a:lnTo>
                    <a:pt x="1279778" y="793462"/>
                  </a:lnTo>
                  <a:lnTo>
                    <a:pt x="0" y="793462"/>
                  </a:lnTo>
                  <a:lnTo>
                    <a:pt x="0" y="0"/>
                  </a:lnTo>
                  <a:close/>
                </a:path>
              </a:pathLst>
            </a:custGeom>
            <a:blipFill rotWithShape="1">
              <a:blip r:embed="rId3">
                <a:alphaModFix/>
              </a:blip>
              <a:stretch>
                <a:fillRect b="0" l="0" r="0" t="0"/>
              </a:stretch>
            </a:blipFill>
            <a:ln>
              <a:noFill/>
            </a:ln>
          </p:spPr>
        </p:sp>
        <p:sp>
          <p:nvSpPr>
            <p:cNvPr id="16" name="Google Shape;16;p3"/>
            <p:cNvSpPr/>
            <p:nvPr/>
          </p:nvSpPr>
          <p:spPr>
            <a:xfrm rot="10800000">
              <a:off x="732715" y="304812"/>
              <a:ext cx="1279777" cy="793462"/>
            </a:xfrm>
            <a:custGeom>
              <a:rect b="b" l="l" r="r" t="t"/>
              <a:pathLst>
                <a:path extrusionOk="0" h="793462" w="1279777">
                  <a:moveTo>
                    <a:pt x="0" y="0"/>
                  </a:moveTo>
                  <a:lnTo>
                    <a:pt x="1279777" y="0"/>
                  </a:lnTo>
                  <a:lnTo>
                    <a:pt x="1279777" y="793462"/>
                  </a:lnTo>
                  <a:lnTo>
                    <a:pt x="0" y="793462"/>
                  </a:lnTo>
                  <a:lnTo>
                    <a:pt x="0" y="0"/>
                  </a:lnTo>
                  <a:close/>
                </a:path>
              </a:pathLst>
            </a:custGeom>
            <a:blipFill rotWithShape="1">
              <a:blip r:embed="rId3">
                <a:alphaModFix/>
              </a:blip>
              <a:stretch>
                <a:fillRect b="0" l="0" r="0" t="0"/>
              </a:stretch>
            </a:blipFill>
            <a:ln>
              <a:noFill/>
            </a:ln>
          </p:spPr>
        </p:sp>
      </p:grpSp>
      <p:sp>
        <p:nvSpPr>
          <p:cNvPr id="17" name="Google Shape;17;p3"/>
          <p:cNvSpPr txBox="1"/>
          <p:nvPr>
            <p:ph type="ctrTitle"/>
          </p:nvPr>
        </p:nvSpPr>
        <p:spPr>
          <a:xfrm>
            <a:off x="685800" y="2206625"/>
            <a:ext cx="14799000" cy="1470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
          <p:cNvSpPr txBox="1"/>
          <p:nvPr>
            <p:ph idx="1" type="subTitle"/>
          </p:nvPr>
        </p:nvSpPr>
        <p:spPr>
          <a:xfrm>
            <a:off x="5943600" y="6040225"/>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SzPts val="3200"/>
              <a:buNone/>
              <a:defRPr/>
            </a:lvl1pPr>
            <a:lvl2pPr lvl="1" algn="ctr">
              <a:spcBef>
                <a:spcPts val="560"/>
              </a:spcBef>
              <a:spcAft>
                <a:spcPts val="0"/>
              </a:spcAft>
              <a:buSzPts val="2800"/>
              <a:buNone/>
              <a:defRPr/>
            </a:lvl2pPr>
            <a:lvl3pPr lvl="2" algn="ctr">
              <a:spcBef>
                <a:spcPts val="480"/>
              </a:spcBef>
              <a:spcAft>
                <a:spcPts val="0"/>
              </a:spcAft>
              <a:buSzPts val="2400"/>
              <a:buNone/>
              <a:defRPr/>
            </a:lvl3pPr>
            <a:lvl4pPr lvl="3" algn="ctr">
              <a:spcBef>
                <a:spcPts val="400"/>
              </a:spcBef>
              <a:spcAft>
                <a:spcPts val="0"/>
              </a:spcAft>
              <a:buSzPts val="2000"/>
              <a:buNone/>
              <a:defRPr/>
            </a:lvl4pPr>
            <a:lvl5pPr lvl="4" algn="ctr">
              <a:spcBef>
                <a:spcPts val="400"/>
              </a:spcBef>
              <a:spcAft>
                <a:spcPts val="0"/>
              </a:spcAft>
              <a:buSzPts val="2000"/>
              <a:buNone/>
              <a:defRPr/>
            </a:lvl5pPr>
            <a:lvl6pPr lvl="5" algn="ctr">
              <a:spcBef>
                <a:spcPts val="400"/>
              </a:spcBef>
              <a:spcAft>
                <a:spcPts val="0"/>
              </a:spcAft>
              <a:buSzPts val="2000"/>
              <a:buNone/>
              <a:defRPr/>
            </a:lvl6pPr>
            <a:lvl7pPr lvl="6" algn="ctr">
              <a:spcBef>
                <a:spcPts val="400"/>
              </a:spcBef>
              <a:spcAft>
                <a:spcPts val="0"/>
              </a:spcAft>
              <a:buSzPts val="2000"/>
              <a:buNone/>
              <a:defRPr/>
            </a:lvl7pPr>
            <a:lvl8pPr lvl="7" algn="ctr">
              <a:spcBef>
                <a:spcPts val="400"/>
              </a:spcBef>
              <a:spcAft>
                <a:spcPts val="0"/>
              </a:spcAft>
              <a:buSzPts val="2000"/>
              <a:buNone/>
              <a:defRPr/>
            </a:lvl8pPr>
            <a:lvl9pPr lvl="8" algn="ctr">
              <a:spcBef>
                <a:spcPts val="400"/>
              </a:spcBef>
              <a:spcAft>
                <a:spcPts val="0"/>
              </a:spcAft>
              <a:buSzPts val="20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pic>
        <p:nvPicPr>
          <p:cNvPr id="20" name="Google Shape;20;p4"/>
          <p:cNvPicPr preferRelativeResize="0"/>
          <p:nvPr/>
        </p:nvPicPr>
        <p:blipFill>
          <a:blip r:embed="rId2">
            <a:alphaModFix/>
          </a:blip>
          <a:stretch>
            <a:fillRect/>
          </a:stretch>
        </p:blipFill>
        <p:spPr>
          <a:xfrm>
            <a:off x="0" y="0"/>
            <a:ext cx="18288000" cy="10447731"/>
          </a:xfrm>
          <a:prstGeom prst="rect">
            <a:avLst/>
          </a:prstGeom>
          <a:noFill/>
          <a:ln>
            <a:noFill/>
          </a:ln>
        </p:spPr>
      </p:pic>
      <p:grpSp>
        <p:nvGrpSpPr>
          <p:cNvPr id="21" name="Google Shape;21;p4"/>
          <p:cNvGrpSpPr/>
          <p:nvPr/>
        </p:nvGrpSpPr>
        <p:grpSpPr>
          <a:xfrm>
            <a:off x="479164" y="286684"/>
            <a:ext cx="17329697" cy="9532814"/>
            <a:chOff x="0" y="-241102"/>
            <a:chExt cx="23106263" cy="12710419"/>
          </a:xfrm>
        </p:grpSpPr>
        <p:grpSp>
          <p:nvGrpSpPr>
            <p:cNvPr id="22" name="Google Shape;22;p4"/>
            <p:cNvGrpSpPr/>
            <p:nvPr/>
          </p:nvGrpSpPr>
          <p:grpSpPr>
            <a:xfrm>
              <a:off x="0" y="-241102"/>
              <a:ext cx="23106263" cy="12710419"/>
              <a:chOff x="0" y="-47625"/>
              <a:chExt cx="4564200" cy="2510700"/>
            </a:xfrm>
          </p:grpSpPr>
          <p:sp>
            <p:nvSpPr>
              <p:cNvPr id="23" name="Google Shape;23;p4"/>
              <p:cNvSpPr/>
              <p:nvPr/>
            </p:nvSpPr>
            <p:spPr>
              <a:xfrm>
                <a:off x="0" y="0"/>
                <a:ext cx="4564193" cy="2463073"/>
              </a:xfrm>
              <a:custGeom>
                <a:rect b="b" l="l" r="r" t="t"/>
                <a:pathLst>
                  <a:path extrusionOk="0" h="2463073" w="4564193">
                    <a:moveTo>
                      <a:pt x="22784" y="0"/>
                    </a:moveTo>
                    <a:lnTo>
                      <a:pt x="4541410" y="0"/>
                    </a:lnTo>
                    <a:cubicBezTo>
                      <a:pt x="4547452" y="0"/>
                      <a:pt x="4553247" y="2400"/>
                      <a:pt x="4557520" y="6673"/>
                    </a:cubicBezTo>
                    <a:cubicBezTo>
                      <a:pt x="4561793" y="10946"/>
                      <a:pt x="4564193" y="16741"/>
                      <a:pt x="4564193" y="22784"/>
                    </a:cubicBezTo>
                    <a:lnTo>
                      <a:pt x="4564193" y="2440289"/>
                    </a:lnTo>
                    <a:cubicBezTo>
                      <a:pt x="4564193" y="2446332"/>
                      <a:pt x="4561793" y="2452127"/>
                      <a:pt x="4557520" y="2456400"/>
                    </a:cubicBezTo>
                    <a:cubicBezTo>
                      <a:pt x="4553247" y="2460672"/>
                      <a:pt x="4547452" y="2463073"/>
                      <a:pt x="4541410" y="2463073"/>
                    </a:cubicBezTo>
                    <a:lnTo>
                      <a:pt x="22784" y="2463073"/>
                    </a:lnTo>
                    <a:cubicBezTo>
                      <a:pt x="16741" y="2463073"/>
                      <a:pt x="10946" y="2460672"/>
                      <a:pt x="6673" y="2456400"/>
                    </a:cubicBezTo>
                    <a:cubicBezTo>
                      <a:pt x="2400" y="2452127"/>
                      <a:pt x="0" y="2446332"/>
                      <a:pt x="0" y="2440289"/>
                    </a:cubicBezTo>
                    <a:lnTo>
                      <a:pt x="0" y="22784"/>
                    </a:lnTo>
                    <a:cubicBezTo>
                      <a:pt x="0" y="16741"/>
                      <a:pt x="2400" y="10946"/>
                      <a:pt x="6673" y="6673"/>
                    </a:cubicBezTo>
                    <a:cubicBezTo>
                      <a:pt x="10946" y="2400"/>
                      <a:pt x="16741" y="0"/>
                      <a:pt x="22784"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txBox="1"/>
              <p:nvPr/>
            </p:nvSpPr>
            <p:spPr>
              <a:xfrm>
                <a:off x="0" y="-47625"/>
                <a:ext cx="4564200" cy="2510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 name="Google Shape;25;p4"/>
            <p:cNvSpPr/>
            <p:nvPr/>
          </p:nvSpPr>
          <p:spPr>
            <a:xfrm>
              <a:off x="21093737" y="304812"/>
              <a:ext cx="1279777" cy="793462"/>
            </a:xfrm>
            <a:custGeom>
              <a:rect b="b" l="l" r="r" t="t"/>
              <a:pathLst>
                <a:path extrusionOk="0" h="793462" w="1279777">
                  <a:moveTo>
                    <a:pt x="0" y="0"/>
                  </a:moveTo>
                  <a:lnTo>
                    <a:pt x="1279778" y="0"/>
                  </a:lnTo>
                  <a:lnTo>
                    <a:pt x="1279778" y="793462"/>
                  </a:lnTo>
                  <a:lnTo>
                    <a:pt x="0" y="793462"/>
                  </a:lnTo>
                  <a:lnTo>
                    <a:pt x="0" y="0"/>
                  </a:lnTo>
                  <a:close/>
                </a:path>
              </a:pathLst>
            </a:custGeom>
            <a:blipFill rotWithShape="1">
              <a:blip r:embed="rId3">
                <a:alphaModFix/>
              </a:blip>
              <a:stretch>
                <a:fillRect b="0" l="0" r="0" t="0"/>
              </a:stretch>
            </a:blipFill>
            <a:ln>
              <a:noFill/>
            </a:ln>
          </p:spPr>
        </p:sp>
        <p:sp>
          <p:nvSpPr>
            <p:cNvPr id="26" name="Google Shape;26;p4"/>
            <p:cNvSpPr/>
            <p:nvPr/>
          </p:nvSpPr>
          <p:spPr>
            <a:xfrm rot="10800000">
              <a:off x="732715" y="304812"/>
              <a:ext cx="1279777" cy="793462"/>
            </a:xfrm>
            <a:custGeom>
              <a:rect b="b" l="l" r="r" t="t"/>
              <a:pathLst>
                <a:path extrusionOk="0" h="793462" w="1279777">
                  <a:moveTo>
                    <a:pt x="0" y="0"/>
                  </a:moveTo>
                  <a:lnTo>
                    <a:pt x="1279777" y="0"/>
                  </a:lnTo>
                  <a:lnTo>
                    <a:pt x="1279777" y="793462"/>
                  </a:lnTo>
                  <a:lnTo>
                    <a:pt x="0" y="793462"/>
                  </a:lnTo>
                  <a:lnTo>
                    <a:pt x="0" y="0"/>
                  </a:lnTo>
                  <a:close/>
                </a:path>
              </a:pathLst>
            </a:custGeom>
            <a:blipFill rotWithShape="1">
              <a:blip r:embed="rId3">
                <a:alphaModFix/>
              </a:blip>
              <a:stretch>
                <a:fillRect b="0" l="0" r="0" t="0"/>
              </a:stretch>
            </a:blipFill>
            <a:ln>
              <a:noFill/>
            </a:ln>
          </p:spPr>
        </p:sp>
      </p:grpSp>
      <p:sp>
        <p:nvSpPr>
          <p:cNvPr id="27" name="Google Shape;27;p4"/>
          <p:cNvSpPr txBox="1"/>
          <p:nvPr>
            <p:ph type="title"/>
          </p:nvPr>
        </p:nvSpPr>
        <p:spPr>
          <a:xfrm>
            <a:off x="739025" y="2388425"/>
            <a:ext cx="152895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body"/>
          </p:nvPr>
        </p:nvSpPr>
        <p:spPr>
          <a:xfrm>
            <a:off x="5029213" y="4861450"/>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pic>
        <p:nvPicPr>
          <p:cNvPr id="30" name="Google Shape;30;p5"/>
          <p:cNvPicPr preferRelativeResize="0"/>
          <p:nvPr/>
        </p:nvPicPr>
        <p:blipFill>
          <a:blip r:embed="rId2">
            <a:alphaModFix/>
          </a:blip>
          <a:stretch>
            <a:fillRect/>
          </a:stretch>
        </p:blipFill>
        <p:spPr>
          <a:xfrm>
            <a:off x="0" y="0"/>
            <a:ext cx="18288000" cy="10447731"/>
          </a:xfrm>
          <a:prstGeom prst="rect">
            <a:avLst/>
          </a:prstGeom>
          <a:noFill/>
          <a:ln>
            <a:noFill/>
          </a:ln>
        </p:spPr>
      </p:pic>
      <p:grpSp>
        <p:nvGrpSpPr>
          <p:cNvPr id="31" name="Google Shape;31;p5"/>
          <p:cNvGrpSpPr/>
          <p:nvPr/>
        </p:nvGrpSpPr>
        <p:grpSpPr>
          <a:xfrm>
            <a:off x="479164" y="286684"/>
            <a:ext cx="17329697" cy="9532814"/>
            <a:chOff x="0" y="-241102"/>
            <a:chExt cx="23106263" cy="12710419"/>
          </a:xfrm>
        </p:grpSpPr>
        <p:grpSp>
          <p:nvGrpSpPr>
            <p:cNvPr id="32" name="Google Shape;32;p5"/>
            <p:cNvGrpSpPr/>
            <p:nvPr/>
          </p:nvGrpSpPr>
          <p:grpSpPr>
            <a:xfrm>
              <a:off x="0" y="-241102"/>
              <a:ext cx="23106263" cy="12710419"/>
              <a:chOff x="0" y="-47625"/>
              <a:chExt cx="4564200" cy="2510700"/>
            </a:xfrm>
          </p:grpSpPr>
          <p:sp>
            <p:nvSpPr>
              <p:cNvPr id="33" name="Google Shape;33;p5"/>
              <p:cNvSpPr/>
              <p:nvPr/>
            </p:nvSpPr>
            <p:spPr>
              <a:xfrm>
                <a:off x="0" y="0"/>
                <a:ext cx="4564193" cy="2463073"/>
              </a:xfrm>
              <a:custGeom>
                <a:rect b="b" l="l" r="r" t="t"/>
                <a:pathLst>
                  <a:path extrusionOk="0" h="2463073" w="4564193">
                    <a:moveTo>
                      <a:pt x="22784" y="0"/>
                    </a:moveTo>
                    <a:lnTo>
                      <a:pt x="4541410" y="0"/>
                    </a:lnTo>
                    <a:cubicBezTo>
                      <a:pt x="4547452" y="0"/>
                      <a:pt x="4553247" y="2400"/>
                      <a:pt x="4557520" y="6673"/>
                    </a:cubicBezTo>
                    <a:cubicBezTo>
                      <a:pt x="4561793" y="10946"/>
                      <a:pt x="4564193" y="16741"/>
                      <a:pt x="4564193" y="22784"/>
                    </a:cubicBezTo>
                    <a:lnTo>
                      <a:pt x="4564193" y="2440289"/>
                    </a:lnTo>
                    <a:cubicBezTo>
                      <a:pt x="4564193" y="2446332"/>
                      <a:pt x="4561793" y="2452127"/>
                      <a:pt x="4557520" y="2456400"/>
                    </a:cubicBezTo>
                    <a:cubicBezTo>
                      <a:pt x="4553247" y="2460672"/>
                      <a:pt x="4547452" y="2463073"/>
                      <a:pt x="4541410" y="2463073"/>
                    </a:cubicBezTo>
                    <a:lnTo>
                      <a:pt x="22784" y="2463073"/>
                    </a:lnTo>
                    <a:cubicBezTo>
                      <a:pt x="16741" y="2463073"/>
                      <a:pt x="10946" y="2460672"/>
                      <a:pt x="6673" y="2456400"/>
                    </a:cubicBezTo>
                    <a:cubicBezTo>
                      <a:pt x="2400" y="2452127"/>
                      <a:pt x="0" y="2446332"/>
                      <a:pt x="0" y="2440289"/>
                    </a:cubicBezTo>
                    <a:lnTo>
                      <a:pt x="0" y="22784"/>
                    </a:lnTo>
                    <a:cubicBezTo>
                      <a:pt x="0" y="16741"/>
                      <a:pt x="2400" y="10946"/>
                      <a:pt x="6673" y="6673"/>
                    </a:cubicBezTo>
                    <a:cubicBezTo>
                      <a:pt x="10946" y="2400"/>
                      <a:pt x="16741" y="0"/>
                      <a:pt x="22784"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5"/>
              <p:cNvSpPr txBox="1"/>
              <p:nvPr/>
            </p:nvSpPr>
            <p:spPr>
              <a:xfrm>
                <a:off x="0" y="-47625"/>
                <a:ext cx="4564200" cy="2510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 name="Google Shape;35;p5"/>
            <p:cNvSpPr/>
            <p:nvPr/>
          </p:nvSpPr>
          <p:spPr>
            <a:xfrm>
              <a:off x="21093737" y="304812"/>
              <a:ext cx="1279777" cy="793462"/>
            </a:xfrm>
            <a:custGeom>
              <a:rect b="b" l="l" r="r" t="t"/>
              <a:pathLst>
                <a:path extrusionOk="0" h="793462" w="1279777">
                  <a:moveTo>
                    <a:pt x="0" y="0"/>
                  </a:moveTo>
                  <a:lnTo>
                    <a:pt x="1279778" y="0"/>
                  </a:lnTo>
                  <a:lnTo>
                    <a:pt x="1279778" y="793462"/>
                  </a:lnTo>
                  <a:lnTo>
                    <a:pt x="0" y="793462"/>
                  </a:lnTo>
                  <a:lnTo>
                    <a:pt x="0" y="0"/>
                  </a:lnTo>
                  <a:close/>
                </a:path>
              </a:pathLst>
            </a:custGeom>
            <a:blipFill rotWithShape="1">
              <a:blip r:embed="rId3">
                <a:alphaModFix/>
              </a:blip>
              <a:stretch>
                <a:fillRect b="0" l="0" r="0" t="0"/>
              </a:stretch>
            </a:blipFill>
            <a:ln>
              <a:noFill/>
            </a:ln>
          </p:spPr>
        </p:sp>
        <p:sp>
          <p:nvSpPr>
            <p:cNvPr id="36" name="Google Shape;36;p5"/>
            <p:cNvSpPr/>
            <p:nvPr/>
          </p:nvSpPr>
          <p:spPr>
            <a:xfrm rot="10800000">
              <a:off x="732715" y="304812"/>
              <a:ext cx="1279777" cy="793462"/>
            </a:xfrm>
            <a:custGeom>
              <a:rect b="b" l="l" r="r" t="t"/>
              <a:pathLst>
                <a:path extrusionOk="0" h="793462" w="1279777">
                  <a:moveTo>
                    <a:pt x="0" y="0"/>
                  </a:moveTo>
                  <a:lnTo>
                    <a:pt x="1279777" y="0"/>
                  </a:lnTo>
                  <a:lnTo>
                    <a:pt x="1279777" y="793462"/>
                  </a:lnTo>
                  <a:lnTo>
                    <a:pt x="0" y="793462"/>
                  </a:lnTo>
                  <a:lnTo>
                    <a:pt x="0" y="0"/>
                  </a:lnTo>
                  <a:close/>
                </a:path>
              </a:pathLst>
            </a:custGeom>
            <a:blipFill rotWithShape="1">
              <a:blip r:embed="rId3">
                <a:alphaModFix/>
              </a:blip>
              <a:stretch>
                <a:fillRect b="0" l="0" r="0" t="0"/>
              </a:stretch>
            </a:blipFill>
            <a:ln>
              <a:noFill/>
            </a:ln>
          </p:spPr>
        </p:sp>
      </p:grpSp>
      <p:sp>
        <p:nvSpPr>
          <p:cNvPr id="37" name="Google Shape;37;p5"/>
          <p:cNvSpPr txBox="1"/>
          <p:nvPr>
            <p:ph type="title"/>
          </p:nvPr>
        </p:nvSpPr>
        <p:spPr>
          <a:xfrm>
            <a:off x="719499" y="1314000"/>
            <a:ext cx="14883300" cy="13620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11100"/>
              <a:buNone/>
              <a:defRPr cap="none"/>
            </a:lvl1pPr>
            <a:lvl2pPr lvl="1">
              <a:spcBef>
                <a:spcPts val="0"/>
              </a:spcBef>
              <a:spcAft>
                <a:spcPts val="0"/>
              </a:spcAft>
              <a:buSzPts val="11100"/>
              <a:buFont typeface="Anton"/>
              <a:buNone/>
              <a:defRPr sz="11100">
                <a:latin typeface="Anton"/>
                <a:ea typeface="Anton"/>
                <a:cs typeface="Anton"/>
                <a:sym typeface="Anton"/>
              </a:defRPr>
            </a:lvl2pPr>
            <a:lvl3pPr lvl="2">
              <a:spcBef>
                <a:spcPts val="0"/>
              </a:spcBef>
              <a:spcAft>
                <a:spcPts val="0"/>
              </a:spcAft>
              <a:buSzPts val="11100"/>
              <a:buFont typeface="Anton"/>
              <a:buNone/>
              <a:defRPr sz="11100">
                <a:latin typeface="Anton"/>
                <a:ea typeface="Anton"/>
                <a:cs typeface="Anton"/>
                <a:sym typeface="Anton"/>
              </a:defRPr>
            </a:lvl3pPr>
            <a:lvl4pPr lvl="3">
              <a:spcBef>
                <a:spcPts val="0"/>
              </a:spcBef>
              <a:spcAft>
                <a:spcPts val="0"/>
              </a:spcAft>
              <a:buSzPts val="11100"/>
              <a:buFont typeface="Anton"/>
              <a:buNone/>
              <a:defRPr sz="11100">
                <a:latin typeface="Anton"/>
                <a:ea typeface="Anton"/>
                <a:cs typeface="Anton"/>
                <a:sym typeface="Anton"/>
              </a:defRPr>
            </a:lvl4pPr>
            <a:lvl5pPr lvl="4">
              <a:spcBef>
                <a:spcPts val="0"/>
              </a:spcBef>
              <a:spcAft>
                <a:spcPts val="0"/>
              </a:spcAft>
              <a:buSzPts val="11100"/>
              <a:buFont typeface="Anton"/>
              <a:buNone/>
              <a:defRPr sz="11100">
                <a:latin typeface="Anton"/>
                <a:ea typeface="Anton"/>
                <a:cs typeface="Anton"/>
                <a:sym typeface="Anton"/>
              </a:defRPr>
            </a:lvl5pPr>
            <a:lvl6pPr lvl="5">
              <a:spcBef>
                <a:spcPts val="0"/>
              </a:spcBef>
              <a:spcAft>
                <a:spcPts val="0"/>
              </a:spcAft>
              <a:buSzPts val="11100"/>
              <a:buFont typeface="Anton"/>
              <a:buNone/>
              <a:defRPr sz="11100">
                <a:latin typeface="Anton"/>
                <a:ea typeface="Anton"/>
                <a:cs typeface="Anton"/>
                <a:sym typeface="Anton"/>
              </a:defRPr>
            </a:lvl6pPr>
            <a:lvl7pPr lvl="6">
              <a:spcBef>
                <a:spcPts val="0"/>
              </a:spcBef>
              <a:spcAft>
                <a:spcPts val="0"/>
              </a:spcAft>
              <a:buSzPts val="11100"/>
              <a:buFont typeface="Anton"/>
              <a:buNone/>
              <a:defRPr sz="11100">
                <a:latin typeface="Anton"/>
                <a:ea typeface="Anton"/>
                <a:cs typeface="Anton"/>
                <a:sym typeface="Anton"/>
              </a:defRPr>
            </a:lvl7pPr>
            <a:lvl8pPr lvl="7">
              <a:spcBef>
                <a:spcPts val="0"/>
              </a:spcBef>
              <a:spcAft>
                <a:spcPts val="0"/>
              </a:spcAft>
              <a:buSzPts val="11100"/>
              <a:buFont typeface="Anton"/>
              <a:buNone/>
              <a:defRPr sz="11100">
                <a:latin typeface="Anton"/>
                <a:ea typeface="Anton"/>
                <a:cs typeface="Anton"/>
                <a:sym typeface="Anton"/>
              </a:defRPr>
            </a:lvl8pPr>
            <a:lvl9pPr lvl="8">
              <a:spcBef>
                <a:spcPts val="0"/>
              </a:spcBef>
              <a:spcAft>
                <a:spcPts val="0"/>
              </a:spcAft>
              <a:buSzPts val="11100"/>
              <a:buFont typeface="Anton"/>
              <a:buNone/>
              <a:defRPr sz="11100">
                <a:latin typeface="Anton"/>
                <a:ea typeface="Anton"/>
                <a:cs typeface="Anton"/>
                <a:sym typeface="Anton"/>
              </a:defRPr>
            </a:lvl9pPr>
          </a:lstStyle>
          <a:p/>
        </p:txBody>
      </p:sp>
      <p:sp>
        <p:nvSpPr>
          <p:cNvPr id="38" name="Google Shape;38;p5"/>
          <p:cNvSpPr txBox="1"/>
          <p:nvPr>
            <p:ph idx="1" type="body"/>
          </p:nvPr>
        </p:nvSpPr>
        <p:spPr>
          <a:xfrm>
            <a:off x="5257788" y="6912788"/>
            <a:ext cx="77724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2200"/>
              <a:buNone/>
              <a:defRPr/>
            </a:lvl1pPr>
            <a:lvl2pPr indent="-228600" lvl="1" marL="914400" algn="l">
              <a:spcBef>
                <a:spcPts val="360"/>
              </a:spcBef>
              <a:spcAft>
                <a:spcPts val="0"/>
              </a:spcAft>
              <a:buSzPts val="2200"/>
              <a:buNone/>
              <a:defRPr/>
            </a:lvl2pPr>
            <a:lvl3pPr indent="-228600" lvl="2" marL="1371600" algn="l">
              <a:spcBef>
                <a:spcPts val="320"/>
              </a:spcBef>
              <a:spcAft>
                <a:spcPts val="0"/>
              </a:spcAft>
              <a:buSzPts val="2200"/>
              <a:buNone/>
              <a:defRPr/>
            </a:lvl3pPr>
            <a:lvl4pPr indent="-228600" lvl="3" marL="1828800" algn="l">
              <a:spcBef>
                <a:spcPts val="280"/>
              </a:spcBef>
              <a:spcAft>
                <a:spcPts val="0"/>
              </a:spcAft>
              <a:buSzPts val="2200"/>
              <a:buNone/>
              <a:defRPr/>
            </a:lvl4pPr>
            <a:lvl5pPr indent="-228600" lvl="4" marL="2286000" algn="l">
              <a:spcBef>
                <a:spcPts val="280"/>
              </a:spcBef>
              <a:spcAft>
                <a:spcPts val="0"/>
              </a:spcAft>
              <a:buSzPts val="2200"/>
              <a:buNone/>
              <a:defRPr/>
            </a:lvl5pPr>
            <a:lvl6pPr indent="-228600" lvl="5" marL="2743200" algn="l">
              <a:spcBef>
                <a:spcPts val="280"/>
              </a:spcBef>
              <a:spcAft>
                <a:spcPts val="0"/>
              </a:spcAft>
              <a:buSzPts val="2200"/>
              <a:buNone/>
              <a:defRPr/>
            </a:lvl6pPr>
            <a:lvl7pPr indent="-228600" lvl="6" marL="3200400" algn="l">
              <a:spcBef>
                <a:spcPts val="280"/>
              </a:spcBef>
              <a:spcAft>
                <a:spcPts val="0"/>
              </a:spcAft>
              <a:buSzPts val="2200"/>
              <a:buNone/>
              <a:defRPr/>
            </a:lvl7pPr>
            <a:lvl8pPr indent="-228600" lvl="7" marL="3657600" algn="l">
              <a:spcBef>
                <a:spcPts val="280"/>
              </a:spcBef>
              <a:spcAft>
                <a:spcPts val="0"/>
              </a:spcAft>
              <a:buSzPts val="2200"/>
              <a:buNone/>
              <a:defRPr/>
            </a:lvl8pPr>
            <a:lvl9pPr indent="-228600" lvl="8" marL="4114800" algn="l">
              <a:spcBef>
                <a:spcPts val="280"/>
              </a:spcBef>
              <a:spcAft>
                <a:spcPts val="0"/>
              </a:spcAft>
              <a:buSzPts val="22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pic>
        <p:nvPicPr>
          <p:cNvPr id="40" name="Google Shape;40;p6"/>
          <p:cNvPicPr preferRelativeResize="0"/>
          <p:nvPr/>
        </p:nvPicPr>
        <p:blipFill>
          <a:blip r:embed="rId2">
            <a:alphaModFix/>
          </a:blip>
          <a:stretch>
            <a:fillRect/>
          </a:stretch>
        </p:blipFill>
        <p:spPr>
          <a:xfrm>
            <a:off x="0" y="0"/>
            <a:ext cx="18288000" cy="10447731"/>
          </a:xfrm>
          <a:prstGeom prst="rect">
            <a:avLst/>
          </a:prstGeom>
          <a:noFill/>
          <a:ln>
            <a:noFill/>
          </a:ln>
        </p:spPr>
      </p:pic>
      <p:grpSp>
        <p:nvGrpSpPr>
          <p:cNvPr id="41" name="Google Shape;41;p6"/>
          <p:cNvGrpSpPr/>
          <p:nvPr/>
        </p:nvGrpSpPr>
        <p:grpSpPr>
          <a:xfrm>
            <a:off x="479164" y="286684"/>
            <a:ext cx="17329697" cy="9532814"/>
            <a:chOff x="0" y="-241102"/>
            <a:chExt cx="23106263" cy="12710419"/>
          </a:xfrm>
        </p:grpSpPr>
        <p:grpSp>
          <p:nvGrpSpPr>
            <p:cNvPr id="42" name="Google Shape;42;p6"/>
            <p:cNvGrpSpPr/>
            <p:nvPr/>
          </p:nvGrpSpPr>
          <p:grpSpPr>
            <a:xfrm>
              <a:off x="0" y="-241102"/>
              <a:ext cx="23106263" cy="12710419"/>
              <a:chOff x="0" y="-47625"/>
              <a:chExt cx="4564200" cy="2510700"/>
            </a:xfrm>
          </p:grpSpPr>
          <p:sp>
            <p:nvSpPr>
              <p:cNvPr id="43" name="Google Shape;43;p6"/>
              <p:cNvSpPr/>
              <p:nvPr/>
            </p:nvSpPr>
            <p:spPr>
              <a:xfrm>
                <a:off x="0" y="0"/>
                <a:ext cx="4564193" cy="2463073"/>
              </a:xfrm>
              <a:custGeom>
                <a:rect b="b" l="l" r="r" t="t"/>
                <a:pathLst>
                  <a:path extrusionOk="0" h="2463073" w="4564193">
                    <a:moveTo>
                      <a:pt x="22784" y="0"/>
                    </a:moveTo>
                    <a:lnTo>
                      <a:pt x="4541410" y="0"/>
                    </a:lnTo>
                    <a:cubicBezTo>
                      <a:pt x="4547452" y="0"/>
                      <a:pt x="4553247" y="2400"/>
                      <a:pt x="4557520" y="6673"/>
                    </a:cubicBezTo>
                    <a:cubicBezTo>
                      <a:pt x="4561793" y="10946"/>
                      <a:pt x="4564193" y="16741"/>
                      <a:pt x="4564193" y="22784"/>
                    </a:cubicBezTo>
                    <a:lnTo>
                      <a:pt x="4564193" y="2440289"/>
                    </a:lnTo>
                    <a:cubicBezTo>
                      <a:pt x="4564193" y="2446332"/>
                      <a:pt x="4561793" y="2452127"/>
                      <a:pt x="4557520" y="2456400"/>
                    </a:cubicBezTo>
                    <a:cubicBezTo>
                      <a:pt x="4553247" y="2460672"/>
                      <a:pt x="4547452" y="2463073"/>
                      <a:pt x="4541410" y="2463073"/>
                    </a:cubicBezTo>
                    <a:lnTo>
                      <a:pt x="22784" y="2463073"/>
                    </a:lnTo>
                    <a:cubicBezTo>
                      <a:pt x="16741" y="2463073"/>
                      <a:pt x="10946" y="2460672"/>
                      <a:pt x="6673" y="2456400"/>
                    </a:cubicBezTo>
                    <a:cubicBezTo>
                      <a:pt x="2400" y="2452127"/>
                      <a:pt x="0" y="2446332"/>
                      <a:pt x="0" y="2440289"/>
                    </a:cubicBezTo>
                    <a:lnTo>
                      <a:pt x="0" y="22784"/>
                    </a:lnTo>
                    <a:cubicBezTo>
                      <a:pt x="0" y="16741"/>
                      <a:pt x="2400" y="10946"/>
                      <a:pt x="6673" y="6673"/>
                    </a:cubicBezTo>
                    <a:cubicBezTo>
                      <a:pt x="10946" y="2400"/>
                      <a:pt x="16741" y="0"/>
                      <a:pt x="22784"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txBox="1"/>
              <p:nvPr/>
            </p:nvSpPr>
            <p:spPr>
              <a:xfrm>
                <a:off x="0" y="-47625"/>
                <a:ext cx="4564200" cy="2510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 name="Google Shape;45;p6"/>
            <p:cNvSpPr/>
            <p:nvPr/>
          </p:nvSpPr>
          <p:spPr>
            <a:xfrm>
              <a:off x="21093737" y="304812"/>
              <a:ext cx="1279777" cy="793462"/>
            </a:xfrm>
            <a:custGeom>
              <a:rect b="b" l="l" r="r" t="t"/>
              <a:pathLst>
                <a:path extrusionOk="0" h="793462" w="1279777">
                  <a:moveTo>
                    <a:pt x="0" y="0"/>
                  </a:moveTo>
                  <a:lnTo>
                    <a:pt x="1279778" y="0"/>
                  </a:lnTo>
                  <a:lnTo>
                    <a:pt x="1279778" y="793462"/>
                  </a:lnTo>
                  <a:lnTo>
                    <a:pt x="0" y="793462"/>
                  </a:lnTo>
                  <a:lnTo>
                    <a:pt x="0" y="0"/>
                  </a:lnTo>
                  <a:close/>
                </a:path>
              </a:pathLst>
            </a:custGeom>
            <a:blipFill rotWithShape="1">
              <a:blip r:embed="rId3">
                <a:alphaModFix/>
              </a:blip>
              <a:stretch>
                <a:fillRect b="0" l="0" r="0" t="0"/>
              </a:stretch>
            </a:blipFill>
            <a:ln>
              <a:noFill/>
            </a:ln>
          </p:spPr>
        </p:sp>
        <p:sp>
          <p:nvSpPr>
            <p:cNvPr id="46" name="Google Shape;46;p6"/>
            <p:cNvSpPr/>
            <p:nvPr/>
          </p:nvSpPr>
          <p:spPr>
            <a:xfrm rot="10800000">
              <a:off x="732715" y="304812"/>
              <a:ext cx="1279777" cy="793462"/>
            </a:xfrm>
            <a:custGeom>
              <a:rect b="b" l="l" r="r" t="t"/>
              <a:pathLst>
                <a:path extrusionOk="0" h="793462" w="1279777">
                  <a:moveTo>
                    <a:pt x="0" y="0"/>
                  </a:moveTo>
                  <a:lnTo>
                    <a:pt x="1279777" y="0"/>
                  </a:lnTo>
                  <a:lnTo>
                    <a:pt x="1279777" y="793462"/>
                  </a:lnTo>
                  <a:lnTo>
                    <a:pt x="0" y="793462"/>
                  </a:lnTo>
                  <a:lnTo>
                    <a:pt x="0" y="0"/>
                  </a:lnTo>
                  <a:close/>
                </a:path>
              </a:pathLst>
            </a:custGeom>
            <a:blipFill rotWithShape="1">
              <a:blip r:embed="rId3">
                <a:alphaModFix/>
              </a:blip>
              <a:stretch>
                <a:fillRect b="0" l="0" r="0" t="0"/>
              </a:stretch>
            </a:blipFill>
            <a:ln>
              <a:noFill/>
            </a:ln>
          </p:spPr>
        </p:sp>
      </p:grpSp>
      <p:sp>
        <p:nvSpPr>
          <p:cNvPr id="47" name="Google Shape;47;p6"/>
          <p:cNvSpPr txBox="1"/>
          <p:nvPr>
            <p:ph type="title"/>
          </p:nvPr>
        </p:nvSpPr>
        <p:spPr>
          <a:xfrm>
            <a:off x="739025" y="2388425"/>
            <a:ext cx="152895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6"/>
          <p:cNvSpPr txBox="1"/>
          <p:nvPr>
            <p:ph idx="1" type="body"/>
          </p:nvPr>
        </p:nvSpPr>
        <p:spPr>
          <a:xfrm>
            <a:off x="4013225" y="5022475"/>
            <a:ext cx="5035800" cy="4526100"/>
          </a:xfrm>
          <a:prstGeom prst="rect">
            <a:avLst/>
          </a:prstGeom>
          <a:noFill/>
          <a:ln>
            <a:noFill/>
          </a:ln>
        </p:spPr>
        <p:txBody>
          <a:bodyPr anchorCtr="0" anchor="t" bIns="45700" lIns="91425" spcFirstLastPara="1" rIns="91425" wrap="square" tIns="45700">
            <a:normAutofit/>
          </a:bodyPr>
          <a:lstStyle>
            <a:lvl1pPr indent="-368300" lvl="0" marL="457200" algn="l">
              <a:spcBef>
                <a:spcPts val="560"/>
              </a:spcBef>
              <a:spcAft>
                <a:spcPts val="0"/>
              </a:spcAft>
              <a:buClr>
                <a:schemeClr val="dk1"/>
              </a:buClr>
              <a:buSzPts val="2200"/>
              <a:buChar char="•"/>
              <a:defRPr/>
            </a:lvl1pPr>
            <a:lvl2pPr indent="-368300" lvl="1" marL="914400" algn="l">
              <a:spcBef>
                <a:spcPts val="480"/>
              </a:spcBef>
              <a:spcAft>
                <a:spcPts val="0"/>
              </a:spcAft>
              <a:buClr>
                <a:schemeClr val="dk1"/>
              </a:buClr>
              <a:buSzPts val="2200"/>
              <a:buChar char="–"/>
              <a:defRPr/>
            </a:lvl2pPr>
            <a:lvl3pPr indent="-368300" lvl="2" marL="1371600" algn="l">
              <a:spcBef>
                <a:spcPts val="400"/>
              </a:spcBef>
              <a:spcAft>
                <a:spcPts val="0"/>
              </a:spcAft>
              <a:buClr>
                <a:schemeClr val="dk1"/>
              </a:buClr>
              <a:buSzPts val="2200"/>
              <a:buChar char="•"/>
              <a:defRPr/>
            </a:lvl3pPr>
            <a:lvl4pPr indent="-368300" lvl="3" marL="1828800" algn="l">
              <a:spcBef>
                <a:spcPts val="360"/>
              </a:spcBef>
              <a:spcAft>
                <a:spcPts val="0"/>
              </a:spcAft>
              <a:buClr>
                <a:schemeClr val="dk1"/>
              </a:buClr>
              <a:buSzPts val="2200"/>
              <a:buChar char="–"/>
              <a:defRPr/>
            </a:lvl4pPr>
            <a:lvl5pPr indent="-368300" lvl="4" marL="2286000" algn="l">
              <a:spcBef>
                <a:spcPts val="360"/>
              </a:spcBef>
              <a:spcAft>
                <a:spcPts val="0"/>
              </a:spcAft>
              <a:buClr>
                <a:schemeClr val="dk1"/>
              </a:buClr>
              <a:buSzPts val="2200"/>
              <a:buChar char="»"/>
              <a:defRPr/>
            </a:lvl5pPr>
            <a:lvl6pPr indent="-368300" lvl="5" marL="2743200" algn="l">
              <a:spcBef>
                <a:spcPts val="360"/>
              </a:spcBef>
              <a:spcAft>
                <a:spcPts val="0"/>
              </a:spcAft>
              <a:buClr>
                <a:schemeClr val="dk1"/>
              </a:buClr>
              <a:buSzPts val="2200"/>
              <a:buChar char="•"/>
              <a:defRPr/>
            </a:lvl6pPr>
            <a:lvl7pPr indent="-368300" lvl="6" marL="3200400" algn="l">
              <a:spcBef>
                <a:spcPts val="360"/>
              </a:spcBef>
              <a:spcAft>
                <a:spcPts val="0"/>
              </a:spcAft>
              <a:buClr>
                <a:schemeClr val="dk1"/>
              </a:buClr>
              <a:buSzPts val="2200"/>
              <a:buChar char="•"/>
              <a:defRPr/>
            </a:lvl7pPr>
            <a:lvl8pPr indent="-368300" lvl="7" marL="3657600" algn="l">
              <a:spcBef>
                <a:spcPts val="360"/>
              </a:spcBef>
              <a:spcAft>
                <a:spcPts val="0"/>
              </a:spcAft>
              <a:buClr>
                <a:schemeClr val="dk1"/>
              </a:buClr>
              <a:buSzPts val="2200"/>
              <a:buChar char="•"/>
              <a:defRPr/>
            </a:lvl8pPr>
            <a:lvl9pPr indent="-368300" lvl="8" marL="4114800" algn="l">
              <a:spcBef>
                <a:spcPts val="360"/>
              </a:spcBef>
              <a:spcAft>
                <a:spcPts val="0"/>
              </a:spcAft>
              <a:buClr>
                <a:schemeClr val="dk1"/>
              </a:buClr>
              <a:buSzPts val="2200"/>
              <a:buChar char="•"/>
              <a:defRPr/>
            </a:lvl9pPr>
          </a:lstStyle>
          <a:p/>
        </p:txBody>
      </p:sp>
      <p:sp>
        <p:nvSpPr>
          <p:cNvPr id="49" name="Google Shape;49;p6"/>
          <p:cNvSpPr txBox="1"/>
          <p:nvPr>
            <p:ph idx="2" type="body"/>
          </p:nvPr>
        </p:nvSpPr>
        <p:spPr>
          <a:xfrm>
            <a:off x="9239011" y="5022475"/>
            <a:ext cx="5035800" cy="4526100"/>
          </a:xfrm>
          <a:prstGeom prst="rect">
            <a:avLst/>
          </a:prstGeom>
          <a:noFill/>
          <a:ln>
            <a:noFill/>
          </a:ln>
        </p:spPr>
        <p:txBody>
          <a:bodyPr anchorCtr="0" anchor="t" bIns="45700" lIns="91425" spcFirstLastPara="1" rIns="91425" wrap="square" tIns="45700">
            <a:normAutofit/>
          </a:bodyPr>
          <a:lstStyle>
            <a:lvl1pPr indent="-368300" lvl="0" marL="457200" algn="l">
              <a:spcBef>
                <a:spcPts val="560"/>
              </a:spcBef>
              <a:spcAft>
                <a:spcPts val="0"/>
              </a:spcAft>
              <a:buClr>
                <a:schemeClr val="dk1"/>
              </a:buClr>
              <a:buSzPts val="2200"/>
              <a:buChar char="•"/>
              <a:defRPr/>
            </a:lvl1pPr>
            <a:lvl2pPr indent="-368300" lvl="1" marL="914400" algn="l">
              <a:spcBef>
                <a:spcPts val="480"/>
              </a:spcBef>
              <a:spcAft>
                <a:spcPts val="0"/>
              </a:spcAft>
              <a:buClr>
                <a:schemeClr val="dk1"/>
              </a:buClr>
              <a:buSzPts val="2200"/>
              <a:buChar char="–"/>
              <a:defRPr/>
            </a:lvl2pPr>
            <a:lvl3pPr indent="-368300" lvl="2" marL="1371600" algn="l">
              <a:spcBef>
                <a:spcPts val="400"/>
              </a:spcBef>
              <a:spcAft>
                <a:spcPts val="0"/>
              </a:spcAft>
              <a:buClr>
                <a:schemeClr val="dk1"/>
              </a:buClr>
              <a:buSzPts val="2200"/>
              <a:buChar char="•"/>
              <a:defRPr/>
            </a:lvl3pPr>
            <a:lvl4pPr indent="-368300" lvl="3" marL="1828800" algn="l">
              <a:spcBef>
                <a:spcPts val="360"/>
              </a:spcBef>
              <a:spcAft>
                <a:spcPts val="0"/>
              </a:spcAft>
              <a:buClr>
                <a:schemeClr val="dk1"/>
              </a:buClr>
              <a:buSzPts val="2200"/>
              <a:buChar char="–"/>
              <a:defRPr/>
            </a:lvl4pPr>
            <a:lvl5pPr indent="-368300" lvl="4" marL="2286000" algn="l">
              <a:spcBef>
                <a:spcPts val="360"/>
              </a:spcBef>
              <a:spcAft>
                <a:spcPts val="0"/>
              </a:spcAft>
              <a:buClr>
                <a:schemeClr val="dk1"/>
              </a:buClr>
              <a:buSzPts val="2200"/>
              <a:buChar char="»"/>
              <a:defRPr/>
            </a:lvl5pPr>
            <a:lvl6pPr indent="-368300" lvl="5" marL="2743200" algn="l">
              <a:spcBef>
                <a:spcPts val="360"/>
              </a:spcBef>
              <a:spcAft>
                <a:spcPts val="0"/>
              </a:spcAft>
              <a:buClr>
                <a:schemeClr val="dk1"/>
              </a:buClr>
              <a:buSzPts val="2200"/>
              <a:buChar char="•"/>
              <a:defRPr/>
            </a:lvl6pPr>
            <a:lvl7pPr indent="-368300" lvl="6" marL="3200400" algn="l">
              <a:spcBef>
                <a:spcPts val="360"/>
              </a:spcBef>
              <a:spcAft>
                <a:spcPts val="0"/>
              </a:spcAft>
              <a:buClr>
                <a:schemeClr val="dk1"/>
              </a:buClr>
              <a:buSzPts val="2200"/>
              <a:buChar char="•"/>
              <a:defRPr/>
            </a:lvl7pPr>
            <a:lvl8pPr indent="-368300" lvl="7" marL="3657600" algn="l">
              <a:spcBef>
                <a:spcPts val="360"/>
              </a:spcBef>
              <a:spcAft>
                <a:spcPts val="0"/>
              </a:spcAft>
              <a:buClr>
                <a:schemeClr val="dk1"/>
              </a:buClr>
              <a:buSzPts val="2200"/>
              <a:buChar char="•"/>
              <a:defRPr/>
            </a:lvl8pPr>
            <a:lvl9pPr indent="-368300" lvl="8" marL="4114800" algn="l">
              <a:spcBef>
                <a:spcPts val="360"/>
              </a:spcBef>
              <a:spcAft>
                <a:spcPts val="0"/>
              </a:spcAft>
              <a:buClr>
                <a:schemeClr val="dk1"/>
              </a:buClr>
              <a:buSzPts val="22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pic>
        <p:nvPicPr>
          <p:cNvPr id="51" name="Google Shape;51;p7"/>
          <p:cNvPicPr preferRelativeResize="0"/>
          <p:nvPr/>
        </p:nvPicPr>
        <p:blipFill>
          <a:blip r:embed="rId2">
            <a:alphaModFix/>
          </a:blip>
          <a:stretch>
            <a:fillRect/>
          </a:stretch>
        </p:blipFill>
        <p:spPr>
          <a:xfrm>
            <a:off x="0" y="0"/>
            <a:ext cx="18288000" cy="10447731"/>
          </a:xfrm>
          <a:prstGeom prst="rect">
            <a:avLst/>
          </a:prstGeom>
          <a:noFill/>
          <a:ln>
            <a:noFill/>
          </a:ln>
        </p:spPr>
      </p:pic>
      <p:grpSp>
        <p:nvGrpSpPr>
          <p:cNvPr id="52" name="Google Shape;52;p7"/>
          <p:cNvGrpSpPr/>
          <p:nvPr/>
        </p:nvGrpSpPr>
        <p:grpSpPr>
          <a:xfrm>
            <a:off x="479164" y="286684"/>
            <a:ext cx="17329697" cy="9532814"/>
            <a:chOff x="0" y="-241102"/>
            <a:chExt cx="23106263" cy="12710419"/>
          </a:xfrm>
        </p:grpSpPr>
        <p:grpSp>
          <p:nvGrpSpPr>
            <p:cNvPr id="53" name="Google Shape;53;p7"/>
            <p:cNvGrpSpPr/>
            <p:nvPr/>
          </p:nvGrpSpPr>
          <p:grpSpPr>
            <a:xfrm>
              <a:off x="0" y="-241102"/>
              <a:ext cx="23106263" cy="12710419"/>
              <a:chOff x="0" y="-47625"/>
              <a:chExt cx="4564200" cy="2510700"/>
            </a:xfrm>
          </p:grpSpPr>
          <p:sp>
            <p:nvSpPr>
              <p:cNvPr id="54" name="Google Shape;54;p7"/>
              <p:cNvSpPr/>
              <p:nvPr/>
            </p:nvSpPr>
            <p:spPr>
              <a:xfrm>
                <a:off x="0" y="0"/>
                <a:ext cx="4564193" cy="2463073"/>
              </a:xfrm>
              <a:custGeom>
                <a:rect b="b" l="l" r="r" t="t"/>
                <a:pathLst>
                  <a:path extrusionOk="0" h="2463073" w="4564193">
                    <a:moveTo>
                      <a:pt x="22784" y="0"/>
                    </a:moveTo>
                    <a:lnTo>
                      <a:pt x="4541410" y="0"/>
                    </a:lnTo>
                    <a:cubicBezTo>
                      <a:pt x="4547452" y="0"/>
                      <a:pt x="4553247" y="2400"/>
                      <a:pt x="4557520" y="6673"/>
                    </a:cubicBezTo>
                    <a:cubicBezTo>
                      <a:pt x="4561793" y="10946"/>
                      <a:pt x="4564193" y="16741"/>
                      <a:pt x="4564193" y="22784"/>
                    </a:cubicBezTo>
                    <a:lnTo>
                      <a:pt x="4564193" y="2440289"/>
                    </a:lnTo>
                    <a:cubicBezTo>
                      <a:pt x="4564193" y="2446332"/>
                      <a:pt x="4561793" y="2452127"/>
                      <a:pt x="4557520" y="2456400"/>
                    </a:cubicBezTo>
                    <a:cubicBezTo>
                      <a:pt x="4553247" y="2460672"/>
                      <a:pt x="4547452" y="2463073"/>
                      <a:pt x="4541410" y="2463073"/>
                    </a:cubicBezTo>
                    <a:lnTo>
                      <a:pt x="22784" y="2463073"/>
                    </a:lnTo>
                    <a:cubicBezTo>
                      <a:pt x="16741" y="2463073"/>
                      <a:pt x="10946" y="2460672"/>
                      <a:pt x="6673" y="2456400"/>
                    </a:cubicBezTo>
                    <a:cubicBezTo>
                      <a:pt x="2400" y="2452127"/>
                      <a:pt x="0" y="2446332"/>
                      <a:pt x="0" y="2440289"/>
                    </a:cubicBezTo>
                    <a:lnTo>
                      <a:pt x="0" y="22784"/>
                    </a:lnTo>
                    <a:cubicBezTo>
                      <a:pt x="0" y="16741"/>
                      <a:pt x="2400" y="10946"/>
                      <a:pt x="6673" y="6673"/>
                    </a:cubicBezTo>
                    <a:cubicBezTo>
                      <a:pt x="10946" y="2400"/>
                      <a:pt x="16741" y="0"/>
                      <a:pt x="22784"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
              <p:cNvSpPr txBox="1"/>
              <p:nvPr/>
            </p:nvSpPr>
            <p:spPr>
              <a:xfrm>
                <a:off x="0" y="-47625"/>
                <a:ext cx="4564200" cy="2510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 name="Google Shape;56;p7"/>
            <p:cNvSpPr/>
            <p:nvPr/>
          </p:nvSpPr>
          <p:spPr>
            <a:xfrm>
              <a:off x="21093737" y="304812"/>
              <a:ext cx="1279777" cy="793462"/>
            </a:xfrm>
            <a:custGeom>
              <a:rect b="b" l="l" r="r" t="t"/>
              <a:pathLst>
                <a:path extrusionOk="0" h="793462" w="1279777">
                  <a:moveTo>
                    <a:pt x="0" y="0"/>
                  </a:moveTo>
                  <a:lnTo>
                    <a:pt x="1279778" y="0"/>
                  </a:lnTo>
                  <a:lnTo>
                    <a:pt x="1279778" y="793462"/>
                  </a:lnTo>
                  <a:lnTo>
                    <a:pt x="0" y="793462"/>
                  </a:lnTo>
                  <a:lnTo>
                    <a:pt x="0" y="0"/>
                  </a:lnTo>
                  <a:close/>
                </a:path>
              </a:pathLst>
            </a:custGeom>
            <a:blipFill rotWithShape="1">
              <a:blip r:embed="rId3">
                <a:alphaModFix/>
              </a:blip>
              <a:stretch>
                <a:fillRect b="0" l="0" r="0" t="0"/>
              </a:stretch>
            </a:blipFill>
            <a:ln>
              <a:noFill/>
            </a:ln>
          </p:spPr>
        </p:sp>
        <p:sp>
          <p:nvSpPr>
            <p:cNvPr id="57" name="Google Shape;57;p7"/>
            <p:cNvSpPr/>
            <p:nvPr/>
          </p:nvSpPr>
          <p:spPr>
            <a:xfrm rot="10800000">
              <a:off x="732715" y="304812"/>
              <a:ext cx="1279777" cy="793462"/>
            </a:xfrm>
            <a:custGeom>
              <a:rect b="b" l="l" r="r" t="t"/>
              <a:pathLst>
                <a:path extrusionOk="0" h="793462" w="1279777">
                  <a:moveTo>
                    <a:pt x="0" y="0"/>
                  </a:moveTo>
                  <a:lnTo>
                    <a:pt x="1279777" y="0"/>
                  </a:lnTo>
                  <a:lnTo>
                    <a:pt x="1279777" y="793462"/>
                  </a:lnTo>
                  <a:lnTo>
                    <a:pt x="0" y="793462"/>
                  </a:lnTo>
                  <a:lnTo>
                    <a:pt x="0" y="0"/>
                  </a:lnTo>
                  <a:close/>
                </a:path>
              </a:pathLst>
            </a:custGeom>
            <a:blipFill rotWithShape="1">
              <a:blip r:embed="rId3">
                <a:alphaModFix/>
              </a:blip>
              <a:stretch>
                <a:fillRect b="0" l="0" r="0" t="0"/>
              </a:stretch>
            </a:blipFill>
            <a:ln>
              <a:noFill/>
            </a:ln>
          </p:spPr>
        </p:sp>
      </p:grpSp>
      <p:sp>
        <p:nvSpPr>
          <p:cNvPr id="58" name="Google Shape;58;p7"/>
          <p:cNvSpPr txBox="1"/>
          <p:nvPr>
            <p:ph type="title"/>
          </p:nvPr>
        </p:nvSpPr>
        <p:spPr>
          <a:xfrm>
            <a:off x="739025" y="2388425"/>
            <a:ext cx="152895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7"/>
          <p:cNvSpPr txBox="1"/>
          <p:nvPr>
            <p:ph idx="1" type="body"/>
          </p:nvPr>
        </p:nvSpPr>
        <p:spPr>
          <a:xfrm>
            <a:off x="4043888" y="5496475"/>
            <a:ext cx="5007600" cy="3951300"/>
          </a:xfrm>
          <a:prstGeom prst="rect">
            <a:avLst/>
          </a:prstGeom>
          <a:noFill/>
          <a:ln>
            <a:noFill/>
          </a:ln>
        </p:spPr>
        <p:txBody>
          <a:bodyPr anchorCtr="0" anchor="t" bIns="45700" lIns="91425" spcFirstLastPara="1" rIns="91425" wrap="square" tIns="45700">
            <a:normAutofit/>
          </a:bodyPr>
          <a:lstStyle>
            <a:lvl1pPr indent="-368300" lvl="0" marL="457200" algn="l">
              <a:spcBef>
                <a:spcPts val="480"/>
              </a:spcBef>
              <a:spcAft>
                <a:spcPts val="0"/>
              </a:spcAft>
              <a:buClr>
                <a:schemeClr val="dk1"/>
              </a:buClr>
              <a:buSzPts val="2200"/>
              <a:buChar char="•"/>
              <a:defRPr/>
            </a:lvl1pPr>
            <a:lvl2pPr indent="-368300" lvl="1" marL="914400" algn="l">
              <a:spcBef>
                <a:spcPts val="400"/>
              </a:spcBef>
              <a:spcAft>
                <a:spcPts val="0"/>
              </a:spcAft>
              <a:buClr>
                <a:schemeClr val="dk1"/>
              </a:buClr>
              <a:buSzPts val="2200"/>
              <a:buChar char="–"/>
              <a:defRPr/>
            </a:lvl2pPr>
            <a:lvl3pPr indent="-368300" lvl="2" marL="1371600" algn="l">
              <a:spcBef>
                <a:spcPts val="360"/>
              </a:spcBef>
              <a:spcAft>
                <a:spcPts val="0"/>
              </a:spcAft>
              <a:buClr>
                <a:schemeClr val="dk1"/>
              </a:buClr>
              <a:buSzPts val="2200"/>
              <a:buChar char="•"/>
              <a:defRPr/>
            </a:lvl3pPr>
            <a:lvl4pPr indent="-368300" lvl="3" marL="1828800" algn="l">
              <a:spcBef>
                <a:spcPts val="320"/>
              </a:spcBef>
              <a:spcAft>
                <a:spcPts val="0"/>
              </a:spcAft>
              <a:buClr>
                <a:schemeClr val="dk1"/>
              </a:buClr>
              <a:buSzPts val="2200"/>
              <a:buChar char="–"/>
              <a:defRPr/>
            </a:lvl4pPr>
            <a:lvl5pPr indent="-368300" lvl="4" marL="2286000" algn="l">
              <a:spcBef>
                <a:spcPts val="320"/>
              </a:spcBef>
              <a:spcAft>
                <a:spcPts val="0"/>
              </a:spcAft>
              <a:buClr>
                <a:schemeClr val="dk1"/>
              </a:buClr>
              <a:buSzPts val="2200"/>
              <a:buChar char="»"/>
              <a:defRPr/>
            </a:lvl5pPr>
            <a:lvl6pPr indent="-368300" lvl="5" marL="2743200" algn="l">
              <a:spcBef>
                <a:spcPts val="320"/>
              </a:spcBef>
              <a:spcAft>
                <a:spcPts val="0"/>
              </a:spcAft>
              <a:buClr>
                <a:schemeClr val="dk1"/>
              </a:buClr>
              <a:buSzPts val="2200"/>
              <a:buChar char="•"/>
              <a:defRPr/>
            </a:lvl6pPr>
            <a:lvl7pPr indent="-368300" lvl="6" marL="3200400" algn="l">
              <a:spcBef>
                <a:spcPts val="320"/>
              </a:spcBef>
              <a:spcAft>
                <a:spcPts val="0"/>
              </a:spcAft>
              <a:buClr>
                <a:schemeClr val="dk1"/>
              </a:buClr>
              <a:buSzPts val="2200"/>
              <a:buChar char="•"/>
              <a:defRPr/>
            </a:lvl7pPr>
            <a:lvl8pPr indent="-368300" lvl="7" marL="3657600" algn="l">
              <a:spcBef>
                <a:spcPts val="320"/>
              </a:spcBef>
              <a:spcAft>
                <a:spcPts val="0"/>
              </a:spcAft>
              <a:buClr>
                <a:schemeClr val="dk1"/>
              </a:buClr>
              <a:buSzPts val="2200"/>
              <a:buChar char="•"/>
              <a:defRPr/>
            </a:lvl8pPr>
            <a:lvl9pPr indent="-368300" lvl="8" marL="4114800" algn="l">
              <a:spcBef>
                <a:spcPts val="320"/>
              </a:spcBef>
              <a:spcAft>
                <a:spcPts val="0"/>
              </a:spcAft>
              <a:buClr>
                <a:schemeClr val="dk1"/>
              </a:buClr>
              <a:buSzPts val="2200"/>
              <a:buChar char="•"/>
              <a:defRPr/>
            </a:lvl9pPr>
          </a:lstStyle>
          <a:p/>
        </p:txBody>
      </p:sp>
      <p:sp>
        <p:nvSpPr>
          <p:cNvPr id="60" name="Google Shape;60;p7"/>
          <p:cNvSpPr txBox="1"/>
          <p:nvPr>
            <p:ph idx="2" type="body"/>
          </p:nvPr>
        </p:nvSpPr>
        <p:spPr>
          <a:xfrm>
            <a:off x="9234418" y="5496475"/>
            <a:ext cx="5009700" cy="3951300"/>
          </a:xfrm>
          <a:prstGeom prst="rect">
            <a:avLst/>
          </a:prstGeom>
          <a:noFill/>
          <a:ln>
            <a:noFill/>
          </a:ln>
        </p:spPr>
        <p:txBody>
          <a:bodyPr anchorCtr="0" anchor="t" bIns="45700" lIns="91425" spcFirstLastPara="1" rIns="91425" wrap="square" tIns="45700">
            <a:normAutofit/>
          </a:bodyPr>
          <a:lstStyle>
            <a:lvl1pPr indent="-368300" lvl="0" marL="457200" algn="l">
              <a:spcBef>
                <a:spcPts val="480"/>
              </a:spcBef>
              <a:spcAft>
                <a:spcPts val="0"/>
              </a:spcAft>
              <a:buClr>
                <a:schemeClr val="dk1"/>
              </a:buClr>
              <a:buSzPts val="2200"/>
              <a:buChar char="•"/>
              <a:defRPr/>
            </a:lvl1pPr>
            <a:lvl2pPr indent="-368300" lvl="1" marL="914400" algn="l">
              <a:spcBef>
                <a:spcPts val="400"/>
              </a:spcBef>
              <a:spcAft>
                <a:spcPts val="0"/>
              </a:spcAft>
              <a:buClr>
                <a:schemeClr val="dk1"/>
              </a:buClr>
              <a:buSzPts val="2200"/>
              <a:buChar char="–"/>
              <a:defRPr/>
            </a:lvl2pPr>
            <a:lvl3pPr indent="-368300" lvl="2" marL="1371600" algn="l">
              <a:spcBef>
                <a:spcPts val="360"/>
              </a:spcBef>
              <a:spcAft>
                <a:spcPts val="0"/>
              </a:spcAft>
              <a:buClr>
                <a:schemeClr val="dk1"/>
              </a:buClr>
              <a:buSzPts val="2200"/>
              <a:buChar char="•"/>
              <a:defRPr/>
            </a:lvl3pPr>
            <a:lvl4pPr indent="-368300" lvl="3" marL="1828800" algn="l">
              <a:spcBef>
                <a:spcPts val="320"/>
              </a:spcBef>
              <a:spcAft>
                <a:spcPts val="0"/>
              </a:spcAft>
              <a:buClr>
                <a:schemeClr val="dk1"/>
              </a:buClr>
              <a:buSzPts val="2200"/>
              <a:buChar char="–"/>
              <a:defRPr/>
            </a:lvl4pPr>
            <a:lvl5pPr indent="-368300" lvl="4" marL="2286000" algn="l">
              <a:spcBef>
                <a:spcPts val="320"/>
              </a:spcBef>
              <a:spcAft>
                <a:spcPts val="0"/>
              </a:spcAft>
              <a:buClr>
                <a:schemeClr val="dk1"/>
              </a:buClr>
              <a:buSzPts val="2200"/>
              <a:buChar char="»"/>
              <a:defRPr/>
            </a:lvl5pPr>
            <a:lvl6pPr indent="-368300" lvl="5" marL="2743200" algn="l">
              <a:spcBef>
                <a:spcPts val="320"/>
              </a:spcBef>
              <a:spcAft>
                <a:spcPts val="0"/>
              </a:spcAft>
              <a:buClr>
                <a:schemeClr val="dk1"/>
              </a:buClr>
              <a:buSzPts val="2200"/>
              <a:buChar char="•"/>
              <a:defRPr/>
            </a:lvl6pPr>
            <a:lvl7pPr indent="-368300" lvl="6" marL="3200400" algn="l">
              <a:spcBef>
                <a:spcPts val="320"/>
              </a:spcBef>
              <a:spcAft>
                <a:spcPts val="0"/>
              </a:spcAft>
              <a:buClr>
                <a:schemeClr val="dk1"/>
              </a:buClr>
              <a:buSzPts val="2200"/>
              <a:buChar char="•"/>
              <a:defRPr/>
            </a:lvl7pPr>
            <a:lvl8pPr indent="-368300" lvl="7" marL="3657600" algn="l">
              <a:spcBef>
                <a:spcPts val="320"/>
              </a:spcBef>
              <a:spcAft>
                <a:spcPts val="0"/>
              </a:spcAft>
              <a:buClr>
                <a:schemeClr val="dk1"/>
              </a:buClr>
              <a:buSzPts val="2200"/>
              <a:buChar char="•"/>
              <a:defRPr/>
            </a:lvl8pPr>
            <a:lvl9pPr indent="-368300" lvl="8" marL="4114800" algn="l">
              <a:spcBef>
                <a:spcPts val="320"/>
              </a:spcBef>
              <a:spcAft>
                <a:spcPts val="0"/>
              </a:spcAft>
              <a:buClr>
                <a:schemeClr val="dk1"/>
              </a:buClr>
              <a:buSzPts val="22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pic>
        <p:nvPicPr>
          <p:cNvPr id="62" name="Google Shape;62;p8"/>
          <p:cNvPicPr preferRelativeResize="0"/>
          <p:nvPr/>
        </p:nvPicPr>
        <p:blipFill>
          <a:blip r:embed="rId2">
            <a:alphaModFix/>
          </a:blip>
          <a:stretch>
            <a:fillRect/>
          </a:stretch>
        </p:blipFill>
        <p:spPr>
          <a:xfrm>
            <a:off x="0" y="0"/>
            <a:ext cx="18288000" cy="10447731"/>
          </a:xfrm>
          <a:prstGeom prst="rect">
            <a:avLst/>
          </a:prstGeom>
          <a:noFill/>
          <a:ln>
            <a:noFill/>
          </a:ln>
        </p:spPr>
      </p:pic>
      <p:grpSp>
        <p:nvGrpSpPr>
          <p:cNvPr id="63" name="Google Shape;63;p8"/>
          <p:cNvGrpSpPr/>
          <p:nvPr/>
        </p:nvGrpSpPr>
        <p:grpSpPr>
          <a:xfrm>
            <a:off x="479164" y="286684"/>
            <a:ext cx="17329697" cy="9532814"/>
            <a:chOff x="0" y="-241102"/>
            <a:chExt cx="23106263" cy="12710419"/>
          </a:xfrm>
        </p:grpSpPr>
        <p:grpSp>
          <p:nvGrpSpPr>
            <p:cNvPr id="64" name="Google Shape;64;p8"/>
            <p:cNvGrpSpPr/>
            <p:nvPr/>
          </p:nvGrpSpPr>
          <p:grpSpPr>
            <a:xfrm>
              <a:off x="0" y="-241102"/>
              <a:ext cx="23106263" cy="12710419"/>
              <a:chOff x="0" y="-47625"/>
              <a:chExt cx="4564200" cy="2510700"/>
            </a:xfrm>
          </p:grpSpPr>
          <p:sp>
            <p:nvSpPr>
              <p:cNvPr id="65" name="Google Shape;65;p8"/>
              <p:cNvSpPr/>
              <p:nvPr/>
            </p:nvSpPr>
            <p:spPr>
              <a:xfrm>
                <a:off x="0" y="0"/>
                <a:ext cx="4564193" cy="2463073"/>
              </a:xfrm>
              <a:custGeom>
                <a:rect b="b" l="l" r="r" t="t"/>
                <a:pathLst>
                  <a:path extrusionOk="0" h="2463073" w="4564193">
                    <a:moveTo>
                      <a:pt x="22784" y="0"/>
                    </a:moveTo>
                    <a:lnTo>
                      <a:pt x="4541410" y="0"/>
                    </a:lnTo>
                    <a:cubicBezTo>
                      <a:pt x="4547452" y="0"/>
                      <a:pt x="4553247" y="2400"/>
                      <a:pt x="4557520" y="6673"/>
                    </a:cubicBezTo>
                    <a:cubicBezTo>
                      <a:pt x="4561793" y="10946"/>
                      <a:pt x="4564193" y="16741"/>
                      <a:pt x="4564193" y="22784"/>
                    </a:cubicBezTo>
                    <a:lnTo>
                      <a:pt x="4564193" y="2440289"/>
                    </a:lnTo>
                    <a:cubicBezTo>
                      <a:pt x="4564193" y="2446332"/>
                      <a:pt x="4561793" y="2452127"/>
                      <a:pt x="4557520" y="2456400"/>
                    </a:cubicBezTo>
                    <a:cubicBezTo>
                      <a:pt x="4553247" y="2460672"/>
                      <a:pt x="4547452" y="2463073"/>
                      <a:pt x="4541410" y="2463073"/>
                    </a:cubicBezTo>
                    <a:lnTo>
                      <a:pt x="22784" y="2463073"/>
                    </a:lnTo>
                    <a:cubicBezTo>
                      <a:pt x="16741" y="2463073"/>
                      <a:pt x="10946" y="2460672"/>
                      <a:pt x="6673" y="2456400"/>
                    </a:cubicBezTo>
                    <a:cubicBezTo>
                      <a:pt x="2400" y="2452127"/>
                      <a:pt x="0" y="2446332"/>
                      <a:pt x="0" y="2440289"/>
                    </a:cubicBezTo>
                    <a:lnTo>
                      <a:pt x="0" y="22784"/>
                    </a:lnTo>
                    <a:cubicBezTo>
                      <a:pt x="0" y="16741"/>
                      <a:pt x="2400" y="10946"/>
                      <a:pt x="6673" y="6673"/>
                    </a:cubicBezTo>
                    <a:cubicBezTo>
                      <a:pt x="10946" y="2400"/>
                      <a:pt x="16741" y="0"/>
                      <a:pt x="22784"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8"/>
              <p:cNvSpPr txBox="1"/>
              <p:nvPr/>
            </p:nvSpPr>
            <p:spPr>
              <a:xfrm>
                <a:off x="0" y="-47625"/>
                <a:ext cx="4564200" cy="2510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 name="Google Shape;67;p8"/>
            <p:cNvSpPr/>
            <p:nvPr/>
          </p:nvSpPr>
          <p:spPr>
            <a:xfrm>
              <a:off x="21093737" y="304812"/>
              <a:ext cx="1279777" cy="793462"/>
            </a:xfrm>
            <a:custGeom>
              <a:rect b="b" l="l" r="r" t="t"/>
              <a:pathLst>
                <a:path extrusionOk="0" h="793462" w="1279777">
                  <a:moveTo>
                    <a:pt x="0" y="0"/>
                  </a:moveTo>
                  <a:lnTo>
                    <a:pt x="1279778" y="0"/>
                  </a:lnTo>
                  <a:lnTo>
                    <a:pt x="1279778" y="793462"/>
                  </a:lnTo>
                  <a:lnTo>
                    <a:pt x="0" y="793462"/>
                  </a:lnTo>
                  <a:lnTo>
                    <a:pt x="0" y="0"/>
                  </a:lnTo>
                  <a:close/>
                </a:path>
              </a:pathLst>
            </a:custGeom>
            <a:blipFill rotWithShape="1">
              <a:blip r:embed="rId3">
                <a:alphaModFix/>
              </a:blip>
              <a:stretch>
                <a:fillRect b="0" l="0" r="0" t="0"/>
              </a:stretch>
            </a:blipFill>
            <a:ln>
              <a:noFill/>
            </a:ln>
          </p:spPr>
        </p:sp>
        <p:sp>
          <p:nvSpPr>
            <p:cNvPr id="68" name="Google Shape;68;p8"/>
            <p:cNvSpPr/>
            <p:nvPr/>
          </p:nvSpPr>
          <p:spPr>
            <a:xfrm rot="10800000">
              <a:off x="732715" y="304812"/>
              <a:ext cx="1279777" cy="793462"/>
            </a:xfrm>
            <a:custGeom>
              <a:rect b="b" l="l" r="r" t="t"/>
              <a:pathLst>
                <a:path extrusionOk="0" h="793462" w="1279777">
                  <a:moveTo>
                    <a:pt x="0" y="0"/>
                  </a:moveTo>
                  <a:lnTo>
                    <a:pt x="1279777" y="0"/>
                  </a:lnTo>
                  <a:lnTo>
                    <a:pt x="1279777" y="793462"/>
                  </a:lnTo>
                  <a:lnTo>
                    <a:pt x="0" y="793462"/>
                  </a:lnTo>
                  <a:lnTo>
                    <a:pt x="0" y="0"/>
                  </a:lnTo>
                  <a:close/>
                </a:path>
              </a:pathLst>
            </a:custGeom>
            <a:blipFill rotWithShape="1">
              <a:blip r:embed="rId3">
                <a:alphaModFix/>
              </a:blip>
              <a:stretch>
                <a:fillRect b="0" l="0" r="0" t="0"/>
              </a:stretch>
            </a:blipFill>
            <a:ln>
              <a:noFill/>
            </a:ln>
          </p:spPr>
        </p:sp>
      </p:grpSp>
      <p:sp>
        <p:nvSpPr>
          <p:cNvPr id="69" name="Google Shape;69;p8"/>
          <p:cNvSpPr txBox="1"/>
          <p:nvPr>
            <p:ph type="title"/>
          </p:nvPr>
        </p:nvSpPr>
        <p:spPr>
          <a:xfrm>
            <a:off x="739025" y="2388425"/>
            <a:ext cx="152895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pic>
        <p:nvPicPr>
          <p:cNvPr id="71" name="Google Shape;71;p9"/>
          <p:cNvPicPr preferRelativeResize="0"/>
          <p:nvPr/>
        </p:nvPicPr>
        <p:blipFill>
          <a:blip r:embed="rId2">
            <a:alphaModFix/>
          </a:blip>
          <a:stretch>
            <a:fillRect/>
          </a:stretch>
        </p:blipFill>
        <p:spPr>
          <a:xfrm>
            <a:off x="0" y="0"/>
            <a:ext cx="18288000" cy="10447731"/>
          </a:xfrm>
          <a:prstGeom prst="rect">
            <a:avLst/>
          </a:prstGeom>
          <a:noFill/>
          <a:ln>
            <a:noFill/>
          </a:ln>
        </p:spPr>
      </p:pic>
      <p:grpSp>
        <p:nvGrpSpPr>
          <p:cNvPr id="72" name="Google Shape;72;p9"/>
          <p:cNvGrpSpPr/>
          <p:nvPr/>
        </p:nvGrpSpPr>
        <p:grpSpPr>
          <a:xfrm>
            <a:off x="479164" y="286684"/>
            <a:ext cx="17329697" cy="9532814"/>
            <a:chOff x="0" y="-241102"/>
            <a:chExt cx="23106263" cy="12710419"/>
          </a:xfrm>
        </p:grpSpPr>
        <p:grpSp>
          <p:nvGrpSpPr>
            <p:cNvPr id="73" name="Google Shape;73;p9"/>
            <p:cNvGrpSpPr/>
            <p:nvPr/>
          </p:nvGrpSpPr>
          <p:grpSpPr>
            <a:xfrm>
              <a:off x="0" y="-241102"/>
              <a:ext cx="23106263" cy="12710419"/>
              <a:chOff x="0" y="-47625"/>
              <a:chExt cx="4564200" cy="2510700"/>
            </a:xfrm>
          </p:grpSpPr>
          <p:sp>
            <p:nvSpPr>
              <p:cNvPr id="74" name="Google Shape;74;p9"/>
              <p:cNvSpPr/>
              <p:nvPr/>
            </p:nvSpPr>
            <p:spPr>
              <a:xfrm>
                <a:off x="0" y="0"/>
                <a:ext cx="4564193" cy="2463073"/>
              </a:xfrm>
              <a:custGeom>
                <a:rect b="b" l="l" r="r" t="t"/>
                <a:pathLst>
                  <a:path extrusionOk="0" h="2463073" w="4564193">
                    <a:moveTo>
                      <a:pt x="22784" y="0"/>
                    </a:moveTo>
                    <a:lnTo>
                      <a:pt x="4541410" y="0"/>
                    </a:lnTo>
                    <a:cubicBezTo>
                      <a:pt x="4547452" y="0"/>
                      <a:pt x="4553247" y="2400"/>
                      <a:pt x="4557520" y="6673"/>
                    </a:cubicBezTo>
                    <a:cubicBezTo>
                      <a:pt x="4561793" y="10946"/>
                      <a:pt x="4564193" y="16741"/>
                      <a:pt x="4564193" y="22784"/>
                    </a:cubicBezTo>
                    <a:lnTo>
                      <a:pt x="4564193" y="2440289"/>
                    </a:lnTo>
                    <a:cubicBezTo>
                      <a:pt x="4564193" y="2446332"/>
                      <a:pt x="4561793" y="2452127"/>
                      <a:pt x="4557520" y="2456400"/>
                    </a:cubicBezTo>
                    <a:cubicBezTo>
                      <a:pt x="4553247" y="2460672"/>
                      <a:pt x="4547452" y="2463073"/>
                      <a:pt x="4541410" y="2463073"/>
                    </a:cubicBezTo>
                    <a:lnTo>
                      <a:pt x="22784" y="2463073"/>
                    </a:lnTo>
                    <a:cubicBezTo>
                      <a:pt x="16741" y="2463073"/>
                      <a:pt x="10946" y="2460672"/>
                      <a:pt x="6673" y="2456400"/>
                    </a:cubicBezTo>
                    <a:cubicBezTo>
                      <a:pt x="2400" y="2452127"/>
                      <a:pt x="0" y="2446332"/>
                      <a:pt x="0" y="2440289"/>
                    </a:cubicBezTo>
                    <a:lnTo>
                      <a:pt x="0" y="22784"/>
                    </a:lnTo>
                    <a:cubicBezTo>
                      <a:pt x="0" y="16741"/>
                      <a:pt x="2400" y="10946"/>
                      <a:pt x="6673" y="6673"/>
                    </a:cubicBezTo>
                    <a:cubicBezTo>
                      <a:pt x="10946" y="2400"/>
                      <a:pt x="16741" y="0"/>
                      <a:pt x="22784"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9"/>
              <p:cNvSpPr txBox="1"/>
              <p:nvPr/>
            </p:nvSpPr>
            <p:spPr>
              <a:xfrm>
                <a:off x="0" y="-47625"/>
                <a:ext cx="4564200" cy="2510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6" name="Google Shape;76;p9"/>
            <p:cNvSpPr/>
            <p:nvPr/>
          </p:nvSpPr>
          <p:spPr>
            <a:xfrm>
              <a:off x="21093737" y="304812"/>
              <a:ext cx="1279777" cy="793462"/>
            </a:xfrm>
            <a:custGeom>
              <a:rect b="b" l="l" r="r" t="t"/>
              <a:pathLst>
                <a:path extrusionOk="0" h="793462" w="1279777">
                  <a:moveTo>
                    <a:pt x="0" y="0"/>
                  </a:moveTo>
                  <a:lnTo>
                    <a:pt x="1279778" y="0"/>
                  </a:lnTo>
                  <a:lnTo>
                    <a:pt x="1279778" y="793462"/>
                  </a:lnTo>
                  <a:lnTo>
                    <a:pt x="0" y="793462"/>
                  </a:lnTo>
                  <a:lnTo>
                    <a:pt x="0" y="0"/>
                  </a:lnTo>
                  <a:close/>
                </a:path>
              </a:pathLst>
            </a:custGeom>
            <a:blipFill rotWithShape="1">
              <a:blip r:embed="rId3">
                <a:alphaModFix/>
              </a:blip>
              <a:stretch>
                <a:fillRect b="0" l="0" r="0" t="0"/>
              </a:stretch>
            </a:blipFill>
            <a:ln>
              <a:noFill/>
            </a:ln>
          </p:spPr>
        </p:sp>
        <p:sp>
          <p:nvSpPr>
            <p:cNvPr id="77" name="Google Shape;77;p9"/>
            <p:cNvSpPr/>
            <p:nvPr/>
          </p:nvSpPr>
          <p:spPr>
            <a:xfrm rot="10800000">
              <a:off x="732715" y="304812"/>
              <a:ext cx="1279777" cy="793462"/>
            </a:xfrm>
            <a:custGeom>
              <a:rect b="b" l="l" r="r" t="t"/>
              <a:pathLst>
                <a:path extrusionOk="0" h="793462" w="1279777">
                  <a:moveTo>
                    <a:pt x="0" y="0"/>
                  </a:moveTo>
                  <a:lnTo>
                    <a:pt x="1279777" y="0"/>
                  </a:lnTo>
                  <a:lnTo>
                    <a:pt x="1279777" y="793462"/>
                  </a:lnTo>
                  <a:lnTo>
                    <a:pt x="0" y="793462"/>
                  </a:lnTo>
                  <a:lnTo>
                    <a:pt x="0" y="0"/>
                  </a:lnTo>
                  <a:close/>
                </a:path>
              </a:pathLst>
            </a:custGeom>
            <a:blipFill rotWithShape="1">
              <a:blip r:embed="rId3">
                <a:alphaModFix/>
              </a:blip>
              <a:stretch>
                <a:fillRect b="0" l="0" r="0" t="0"/>
              </a:stretch>
            </a:blipFill>
            <a:ln>
              <a:noFill/>
            </a:ln>
          </p:spPr>
        </p:sp>
      </p:grpSp>
      <p:sp>
        <p:nvSpPr>
          <p:cNvPr id="78" name="Google Shape;78;p9"/>
          <p:cNvSpPr txBox="1"/>
          <p:nvPr>
            <p:ph type="title"/>
          </p:nvPr>
        </p:nvSpPr>
        <p:spPr>
          <a:xfrm>
            <a:off x="733350" y="3517000"/>
            <a:ext cx="15027600" cy="11619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1100"/>
              <a:buNone/>
              <a:defRPr/>
            </a:lvl1pPr>
            <a:lvl2pPr lvl="1">
              <a:spcBef>
                <a:spcPts val="0"/>
              </a:spcBef>
              <a:spcAft>
                <a:spcPts val="0"/>
              </a:spcAft>
              <a:buSzPts val="11100"/>
              <a:buFont typeface="Anton"/>
              <a:buNone/>
              <a:defRPr sz="11100">
                <a:latin typeface="Anton"/>
                <a:ea typeface="Anton"/>
                <a:cs typeface="Anton"/>
                <a:sym typeface="Anton"/>
              </a:defRPr>
            </a:lvl2pPr>
            <a:lvl3pPr lvl="2">
              <a:spcBef>
                <a:spcPts val="0"/>
              </a:spcBef>
              <a:spcAft>
                <a:spcPts val="0"/>
              </a:spcAft>
              <a:buSzPts val="11100"/>
              <a:buFont typeface="Anton"/>
              <a:buNone/>
              <a:defRPr sz="11100">
                <a:latin typeface="Anton"/>
                <a:ea typeface="Anton"/>
                <a:cs typeface="Anton"/>
                <a:sym typeface="Anton"/>
              </a:defRPr>
            </a:lvl3pPr>
            <a:lvl4pPr lvl="3">
              <a:spcBef>
                <a:spcPts val="0"/>
              </a:spcBef>
              <a:spcAft>
                <a:spcPts val="0"/>
              </a:spcAft>
              <a:buSzPts val="11100"/>
              <a:buFont typeface="Anton"/>
              <a:buNone/>
              <a:defRPr sz="11100">
                <a:latin typeface="Anton"/>
                <a:ea typeface="Anton"/>
                <a:cs typeface="Anton"/>
                <a:sym typeface="Anton"/>
              </a:defRPr>
            </a:lvl4pPr>
            <a:lvl5pPr lvl="4">
              <a:spcBef>
                <a:spcPts val="0"/>
              </a:spcBef>
              <a:spcAft>
                <a:spcPts val="0"/>
              </a:spcAft>
              <a:buSzPts val="11100"/>
              <a:buFont typeface="Anton"/>
              <a:buNone/>
              <a:defRPr sz="11100">
                <a:latin typeface="Anton"/>
                <a:ea typeface="Anton"/>
                <a:cs typeface="Anton"/>
                <a:sym typeface="Anton"/>
              </a:defRPr>
            </a:lvl5pPr>
            <a:lvl6pPr lvl="5">
              <a:spcBef>
                <a:spcPts val="0"/>
              </a:spcBef>
              <a:spcAft>
                <a:spcPts val="0"/>
              </a:spcAft>
              <a:buSzPts val="11100"/>
              <a:buFont typeface="Anton"/>
              <a:buNone/>
              <a:defRPr sz="11100">
                <a:latin typeface="Anton"/>
                <a:ea typeface="Anton"/>
                <a:cs typeface="Anton"/>
                <a:sym typeface="Anton"/>
              </a:defRPr>
            </a:lvl6pPr>
            <a:lvl7pPr lvl="6">
              <a:spcBef>
                <a:spcPts val="0"/>
              </a:spcBef>
              <a:spcAft>
                <a:spcPts val="0"/>
              </a:spcAft>
              <a:buSzPts val="11100"/>
              <a:buFont typeface="Anton"/>
              <a:buNone/>
              <a:defRPr sz="11100">
                <a:latin typeface="Anton"/>
                <a:ea typeface="Anton"/>
                <a:cs typeface="Anton"/>
                <a:sym typeface="Anton"/>
              </a:defRPr>
            </a:lvl7pPr>
            <a:lvl8pPr lvl="7">
              <a:spcBef>
                <a:spcPts val="0"/>
              </a:spcBef>
              <a:spcAft>
                <a:spcPts val="0"/>
              </a:spcAft>
              <a:buSzPts val="11100"/>
              <a:buFont typeface="Anton"/>
              <a:buNone/>
              <a:defRPr sz="11100">
                <a:latin typeface="Anton"/>
                <a:ea typeface="Anton"/>
                <a:cs typeface="Anton"/>
                <a:sym typeface="Anton"/>
              </a:defRPr>
            </a:lvl8pPr>
            <a:lvl9pPr lvl="8">
              <a:spcBef>
                <a:spcPts val="0"/>
              </a:spcBef>
              <a:spcAft>
                <a:spcPts val="0"/>
              </a:spcAft>
              <a:buSzPts val="11100"/>
              <a:buFont typeface="Anton"/>
              <a:buNone/>
              <a:defRPr sz="11100">
                <a:latin typeface="Anton"/>
                <a:ea typeface="Anton"/>
                <a:cs typeface="Anton"/>
                <a:sym typeface="Anton"/>
              </a:defRPr>
            </a:lvl9pPr>
          </a:lstStyle>
          <a:p/>
        </p:txBody>
      </p:sp>
      <p:sp>
        <p:nvSpPr>
          <p:cNvPr id="79" name="Google Shape;79;p9"/>
          <p:cNvSpPr txBox="1"/>
          <p:nvPr>
            <p:ph idx="1" type="body"/>
          </p:nvPr>
        </p:nvSpPr>
        <p:spPr>
          <a:xfrm>
            <a:off x="8113913" y="5128400"/>
            <a:ext cx="7721400" cy="4026900"/>
          </a:xfrm>
          <a:prstGeom prst="rect">
            <a:avLst/>
          </a:prstGeom>
          <a:noFill/>
          <a:ln>
            <a:noFill/>
          </a:ln>
        </p:spPr>
        <p:txBody>
          <a:bodyPr anchorCtr="0" anchor="t" bIns="45700" lIns="91425" spcFirstLastPara="1" rIns="91425" wrap="square" tIns="45700">
            <a:normAutofit/>
          </a:bodyPr>
          <a:lstStyle>
            <a:lvl1pPr indent="-368300" lvl="0" marL="457200" algn="l">
              <a:spcBef>
                <a:spcPts val="640"/>
              </a:spcBef>
              <a:spcAft>
                <a:spcPts val="0"/>
              </a:spcAft>
              <a:buClr>
                <a:schemeClr val="dk1"/>
              </a:buClr>
              <a:buSzPts val="2200"/>
              <a:buChar char="•"/>
              <a:defRPr/>
            </a:lvl1pPr>
            <a:lvl2pPr indent="-368300" lvl="1" marL="914400" algn="l">
              <a:spcBef>
                <a:spcPts val="560"/>
              </a:spcBef>
              <a:spcAft>
                <a:spcPts val="0"/>
              </a:spcAft>
              <a:buClr>
                <a:schemeClr val="dk1"/>
              </a:buClr>
              <a:buSzPts val="2200"/>
              <a:buChar char="–"/>
              <a:defRPr/>
            </a:lvl2pPr>
            <a:lvl3pPr indent="-368300" lvl="2" marL="1371600" algn="l">
              <a:spcBef>
                <a:spcPts val="480"/>
              </a:spcBef>
              <a:spcAft>
                <a:spcPts val="0"/>
              </a:spcAft>
              <a:buClr>
                <a:schemeClr val="dk1"/>
              </a:buClr>
              <a:buSzPts val="2200"/>
              <a:buChar char="•"/>
              <a:defRPr/>
            </a:lvl3pPr>
            <a:lvl4pPr indent="-368300" lvl="3" marL="1828800" algn="l">
              <a:spcBef>
                <a:spcPts val="400"/>
              </a:spcBef>
              <a:spcAft>
                <a:spcPts val="0"/>
              </a:spcAft>
              <a:buClr>
                <a:schemeClr val="dk1"/>
              </a:buClr>
              <a:buSzPts val="2200"/>
              <a:buChar char="–"/>
              <a:defRPr/>
            </a:lvl4pPr>
            <a:lvl5pPr indent="-368300" lvl="4" marL="2286000" algn="l">
              <a:spcBef>
                <a:spcPts val="400"/>
              </a:spcBef>
              <a:spcAft>
                <a:spcPts val="0"/>
              </a:spcAft>
              <a:buClr>
                <a:schemeClr val="dk1"/>
              </a:buClr>
              <a:buSzPts val="2200"/>
              <a:buChar char="»"/>
              <a:defRPr/>
            </a:lvl5pPr>
            <a:lvl6pPr indent="-368300" lvl="5" marL="2743200" algn="l">
              <a:spcBef>
                <a:spcPts val="400"/>
              </a:spcBef>
              <a:spcAft>
                <a:spcPts val="0"/>
              </a:spcAft>
              <a:buClr>
                <a:schemeClr val="dk1"/>
              </a:buClr>
              <a:buSzPts val="2200"/>
              <a:buChar char="•"/>
              <a:defRPr/>
            </a:lvl6pPr>
            <a:lvl7pPr indent="-368300" lvl="6" marL="3200400" algn="l">
              <a:spcBef>
                <a:spcPts val="400"/>
              </a:spcBef>
              <a:spcAft>
                <a:spcPts val="0"/>
              </a:spcAft>
              <a:buClr>
                <a:schemeClr val="dk1"/>
              </a:buClr>
              <a:buSzPts val="2200"/>
              <a:buChar char="•"/>
              <a:defRPr/>
            </a:lvl7pPr>
            <a:lvl8pPr indent="-368300" lvl="7" marL="3657600" algn="l">
              <a:spcBef>
                <a:spcPts val="400"/>
              </a:spcBef>
              <a:spcAft>
                <a:spcPts val="0"/>
              </a:spcAft>
              <a:buClr>
                <a:schemeClr val="dk1"/>
              </a:buClr>
              <a:buSzPts val="2200"/>
              <a:buChar char="•"/>
              <a:defRPr/>
            </a:lvl8pPr>
            <a:lvl9pPr indent="-368300" lvl="8" marL="4114800" algn="l">
              <a:spcBef>
                <a:spcPts val="400"/>
              </a:spcBef>
              <a:spcAft>
                <a:spcPts val="0"/>
              </a:spcAft>
              <a:buClr>
                <a:schemeClr val="dk1"/>
              </a:buClr>
              <a:buSzPts val="2200"/>
              <a:buChar char="•"/>
              <a:defRPr/>
            </a:lvl9pPr>
          </a:lstStyle>
          <a:p/>
        </p:txBody>
      </p:sp>
      <p:sp>
        <p:nvSpPr>
          <p:cNvPr id="80" name="Google Shape;80;p9"/>
          <p:cNvSpPr txBox="1"/>
          <p:nvPr>
            <p:ph idx="2" type="body"/>
          </p:nvPr>
        </p:nvSpPr>
        <p:spPr>
          <a:xfrm>
            <a:off x="2452713" y="5128400"/>
            <a:ext cx="5375100" cy="46911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200"/>
              <a:buNone/>
              <a:defRPr/>
            </a:lvl1pPr>
            <a:lvl2pPr indent="-228600" lvl="1" marL="914400" algn="l">
              <a:spcBef>
                <a:spcPts val="240"/>
              </a:spcBef>
              <a:spcAft>
                <a:spcPts val="0"/>
              </a:spcAft>
              <a:buClr>
                <a:schemeClr val="dk1"/>
              </a:buClr>
              <a:buSzPts val="2200"/>
              <a:buNone/>
              <a:defRPr/>
            </a:lvl2pPr>
            <a:lvl3pPr indent="-228600" lvl="2" marL="1371600" algn="l">
              <a:spcBef>
                <a:spcPts val="200"/>
              </a:spcBef>
              <a:spcAft>
                <a:spcPts val="0"/>
              </a:spcAft>
              <a:buClr>
                <a:schemeClr val="dk1"/>
              </a:buClr>
              <a:buSzPts val="2200"/>
              <a:buNone/>
              <a:defRPr/>
            </a:lvl3pPr>
            <a:lvl4pPr indent="-228600" lvl="3" marL="1828800" algn="l">
              <a:spcBef>
                <a:spcPts val="180"/>
              </a:spcBef>
              <a:spcAft>
                <a:spcPts val="0"/>
              </a:spcAft>
              <a:buClr>
                <a:schemeClr val="dk1"/>
              </a:buClr>
              <a:buSzPts val="2200"/>
              <a:buNone/>
              <a:defRPr/>
            </a:lvl4pPr>
            <a:lvl5pPr indent="-228600" lvl="4" marL="2286000" algn="l">
              <a:spcBef>
                <a:spcPts val="180"/>
              </a:spcBef>
              <a:spcAft>
                <a:spcPts val="0"/>
              </a:spcAft>
              <a:buClr>
                <a:schemeClr val="dk1"/>
              </a:buClr>
              <a:buSzPts val="2200"/>
              <a:buNone/>
              <a:defRPr/>
            </a:lvl5pPr>
            <a:lvl6pPr indent="-228600" lvl="5" marL="2743200" algn="l">
              <a:spcBef>
                <a:spcPts val="180"/>
              </a:spcBef>
              <a:spcAft>
                <a:spcPts val="0"/>
              </a:spcAft>
              <a:buClr>
                <a:schemeClr val="dk1"/>
              </a:buClr>
              <a:buSzPts val="2200"/>
              <a:buNone/>
              <a:defRPr/>
            </a:lvl6pPr>
            <a:lvl7pPr indent="-228600" lvl="6" marL="3200400" algn="l">
              <a:spcBef>
                <a:spcPts val="180"/>
              </a:spcBef>
              <a:spcAft>
                <a:spcPts val="0"/>
              </a:spcAft>
              <a:buClr>
                <a:schemeClr val="dk1"/>
              </a:buClr>
              <a:buSzPts val="2200"/>
              <a:buNone/>
              <a:defRPr/>
            </a:lvl7pPr>
            <a:lvl8pPr indent="-228600" lvl="7" marL="3657600" algn="l">
              <a:spcBef>
                <a:spcPts val="180"/>
              </a:spcBef>
              <a:spcAft>
                <a:spcPts val="0"/>
              </a:spcAft>
              <a:buClr>
                <a:schemeClr val="dk1"/>
              </a:buClr>
              <a:buSzPts val="2200"/>
              <a:buNone/>
              <a:defRPr/>
            </a:lvl8pPr>
            <a:lvl9pPr indent="-228600" lvl="8" marL="4114800" algn="l">
              <a:spcBef>
                <a:spcPts val="180"/>
              </a:spcBef>
              <a:spcAft>
                <a:spcPts val="0"/>
              </a:spcAft>
              <a:buClr>
                <a:schemeClr val="dk1"/>
              </a:buClr>
              <a:buSzPts val="22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1" name="Shape 81"/>
        <p:cNvGrpSpPr/>
        <p:nvPr/>
      </p:nvGrpSpPr>
      <p:grpSpPr>
        <a:xfrm>
          <a:off x="0" y="0"/>
          <a:ext cx="0" cy="0"/>
          <a:chOff x="0" y="0"/>
          <a:chExt cx="0" cy="0"/>
        </a:xfrm>
      </p:grpSpPr>
      <p:pic>
        <p:nvPicPr>
          <p:cNvPr id="82" name="Google Shape;82;p10"/>
          <p:cNvPicPr preferRelativeResize="0"/>
          <p:nvPr/>
        </p:nvPicPr>
        <p:blipFill>
          <a:blip r:embed="rId2">
            <a:alphaModFix/>
          </a:blip>
          <a:stretch>
            <a:fillRect/>
          </a:stretch>
        </p:blipFill>
        <p:spPr>
          <a:xfrm>
            <a:off x="0" y="0"/>
            <a:ext cx="18288000" cy="10447731"/>
          </a:xfrm>
          <a:prstGeom prst="rect">
            <a:avLst/>
          </a:prstGeom>
          <a:noFill/>
          <a:ln>
            <a:noFill/>
          </a:ln>
        </p:spPr>
      </p:pic>
      <p:grpSp>
        <p:nvGrpSpPr>
          <p:cNvPr id="83" name="Google Shape;83;p10"/>
          <p:cNvGrpSpPr/>
          <p:nvPr/>
        </p:nvGrpSpPr>
        <p:grpSpPr>
          <a:xfrm>
            <a:off x="479164" y="286684"/>
            <a:ext cx="17329697" cy="9532814"/>
            <a:chOff x="0" y="-241102"/>
            <a:chExt cx="23106263" cy="12710419"/>
          </a:xfrm>
        </p:grpSpPr>
        <p:grpSp>
          <p:nvGrpSpPr>
            <p:cNvPr id="84" name="Google Shape;84;p10"/>
            <p:cNvGrpSpPr/>
            <p:nvPr/>
          </p:nvGrpSpPr>
          <p:grpSpPr>
            <a:xfrm>
              <a:off x="0" y="-241102"/>
              <a:ext cx="23106263" cy="12710419"/>
              <a:chOff x="0" y="-47625"/>
              <a:chExt cx="4564200" cy="2510700"/>
            </a:xfrm>
          </p:grpSpPr>
          <p:sp>
            <p:nvSpPr>
              <p:cNvPr id="85" name="Google Shape;85;p10"/>
              <p:cNvSpPr/>
              <p:nvPr/>
            </p:nvSpPr>
            <p:spPr>
              <a:xfrm>
                <a:off x="0" y="0"/>
                <a:ext cx="4564193" cy="2463073"/>
              </a:xfrm>
              <a:custGeom>
                <a:rect b="b" l="l" r="r" t="t"/>
                <a:pathLst>
                  <a:path extrusionOk="0" h="2463073" w="4564193">
                    <a:moveTo>
                      <a:pt x="22784" y="0"/>
                    </a:moveTo>
                    <a:lnTo>
                      <a:pt x="4541410" y="0"/>
                    </a:lnTo>
                    <a:cubicBezTo>
                      <a:pt x="4547452" y="0"/>
                      <a:pt x="4553247" y="2400"/>
                      <a:pt x="4557520" y="6673"/>
                    </a:cubicBezTo>
                    <a:cubicBezTo>
                      <a:pt x="4561793" y="10946"/>
                      <a:pt x="4564193" y="16741"/>
                      <a:pt x="4564193" y="22784"/>
                    </a:cubicBezTo>
                    <a:lnTo>
                      <a:pt x="4564193" y="2440289"/>
                    </a:lnTo>
                    <a:cubicBezTo>
                      <a:pt x="4564193" y="2446332"/>
                      <a:pt x="4561793" y="2452127"/>
                      <a:pt x="4557520" y="2456400"/>
                    </a:cubicBezTo>
                    <a:cubicBezTo>
                      <a:pt x="4553247" y="2460672"/>
                      <a:pt x="4547452" y="2463073"/>
                      <a:pt x="4541410" y="2463073"/>
                    </a:cubicBezTo>
                    <a:lnTo>
                      <a:pt x="22784" y="2463073"/>
                    </a:lnTo>
                    <a:cubicBezTo>
                      <a:pt x="16741" y="2463073"/>
                      <a:pt x="10946" y="2460672"/>
                      <a:pt x="6673" y="2456400"/>
                    </a:cubicBezTo>
                    <a:cubicBezTo>
                      <a:pt x="2400" y="2452127"/>
                      <a:pt x="0" y="2446332"/>
                      <a:pt x="0" y="2440289"/>
                    </a:cubicBezTo>
                    <a:lnTo>
                      <a:pt x="0" y="22784"/>
                    </a:lnTo>
                    <a:cubicBezTo>
                      <a:pt x="0" y="16741"/>
                      <a:pt x="2400" y="10946"/>
                      <a:pt x="6673" y="6673"/>
                    </a:cubicBezTo>
                    <a:cubicBezTo>
                      <a:pt x="10946" y="2400"/>
                      <a:pt x="16741" y="0"/>
                      <a:pt x="22784"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0"/>
              <p:cNvSpPr txBox="1"/>
              <p:nvPr/>
            </p:nvSpPr>
            <p:spPr>
              <a:xfrm>
                <a:off x="0" y="-47625"/>
                <a:ext cx="4564200" cy="2510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10"/>
            <p:cNvSpPr/>
            <p:nvPr/>
          </p:nvSpPr>
          <p:spPr>
            <a:xfrm>
              <a:off x="21093737" y="304812"/>
              <a:ext cx="1279777" cy="793462"/>
            </a:xfrm>
            <a:custGeom>
              <a:rect b="b" l="l" r="r" t="t"/>
              <a:pathLst>
                <a:path extrusionOk="0" h="793462" w="1279777">
                  <a:moveTo>
                    <a:pt x="0" y="0"/>
                  </a:moveTo>
                  <a:lnTo>
                    <a:pt x="1279778" y="0"/>
                  </a:lnTo>
                  <a:lnTo>
                    <a:pt x="1279778" y="793462"/>
                  </a:lnTo>
                  <a:lnTo>
                    <a:pt x="0" y="793462"/>
                  </a:lnTo>
                  <a:lnTo>
                    <a:pt x="0" y="0"/>
                  </a:lnTo>
                  <a:close/>
                </a:path>
              </a:pathLst>
            </a:custGeom>
            <a:blipFill rotWithShape="1">
              <a:blip r:embed="rId3">
                <a:alphaModFix/>
              </a:blip>
              <a:stretch>
                <a:fillRect b="0" l="0" r="0" t="0"/>
              </a:stretch>
            </a:blipFill>
            <a:ln>
              <a:noFill/>
            </a:ln>
          </p:spPr>
        </p:sp>
        <p:sp>
          <p:nvSpPr>
            <p:cNvPr id="88" name="Google Shape;88;p10"/>
            <p:cNvSpPr/>
            <p:nvPr/>
          </p:nvSpPr>
          <p:spPr>
            <a:xfrm rot="10800000">
              <a:off x="732715" y="304812"/>
              <a:ext cx="1279777" cy="793462"/>
            </a:xfrm>
            <a:custGeom>
              <a:rect b="b" l="l" r="r" t="t"/>
              <a:pathLst>
                <a:path extrusionOk="0" h="793462" w="1279777">
                  <a:moveTo>
                    <a:pt x="0" y="0"/>
                  </a:moveTo>
                  <a:lnTo>
                    <a:pt x="1279777" y="0"/>
                  </a:lnTo>
                  <a:lnTo>
                    <a:pt x="1279777" y="793462"/>
                  </a:lnTo>
                  <a:lnTo>
                    <a:pt x="0" y="793462"/>
                  </a:lnTo>
                  <a:lnTo>
                    <a:pt x="0" y="0"/>
                  </a:lnTo>
                  <a:close/>
                </a:path>
              </a:pathLst>
            </a:custGeom>
            <a:blipFill rotWithShape="1">
              <a:blip r:embed="rId3">
                <a:alphaModFix/>
              </a:blip>
              <a:stretch>
                <a:fillRect b="0" l="0" r="0" t="0"/>
              </a:stretch>
            </a:blipFill>
            <a:ln>
              <a:noFill/>
            </a:ln>
          </p:spPr>
        </p:sp>
      </p:grpSp>
      <p:sp>
        <p:nvSpPr>
          <p:cNvPr id="89" name="Google Shape;89;p10"/>
          <p:cNvSpPr txBox="1"/>
          <p:nvPr>
            <p:ph type="title"/>
          </p:nvPr>
        </p:nvSpPr>
        <p:spPr>
          <a:xfrm>
            <a:off x="725525" y="4191000"/>
            <a:ext cx="15081600" cy="566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1100"/>
              <a:buNone/>
              <a:defRPr/>
            </a:lvl1pPr>
            <a:lvl2pPr lvl="1">
              <a:spcBef>
                <a:spcPts val="0"/>
              </a:spcBef>
              <a:spcAft>
                <a:spcPts val="0"/>
              </a:spcAft>
              <a:buSzPts val="11100"/>
              <a:buFont typeface="Anton"/>
              <a:buNone/>
              <a:defRPr sz="11100">
                <a:latin typeface="Anton"/>
                <a:ea typeface="Anton"/>
                <a:cs typeface="Anton"/>
                <a:sym typeface="Anton"/>
              </a:defRPr>
            </a:lvl2pPr>
            <a:lvl3pPr lvl="2">
              <a:spcBef>
                <a:spcPts val="0"/>
              </a:spcBef>
              <a:spcAft>
                <a:spcPts val="0"/>
              </a:spcAft>
              <a:buSzPts val="11100"/>
              <a:buFont typeface="Anton"/>
              <a:buNone/>
              <a:defRPr sz="11100">
                <a:latin typeface="Anton"/>
                <a:ea typeface="Anton"/>
                <a:cs typeface="Anton"/>
                <a:sym typeface="Anton"/>
              </a:defRPr>
            </a:lvl3pPr>
            <a:lvl4pPr lvl="3">
              <a:spcBef>
                <a:spcPts val="0"/>
              </a:spcBef>
              <a:spcAft>
                <a:spcPts val="0"/>
              </a:spcAft>
              <a:buSzPts val="11100"/>
              <a:buFont typeface="Anton"/>
              <a:buNone/>
              <a:defRPr sz="11100">
                <a:latin typeface="Anton"/>
                <a:ea typeface="Anton"/>
                <a:cs typeface="Anton"/>
                <a:sym typeface="Anton"/>
              </a:defRPr>
            </a:lvl4pPr>
            <a:lvl5pPr lvl="4">
              <a:spcBef>
                <a:spcPts val="0"/>
              </a:spcBef>
              <a:spcAft>
                <a:spcPts val="0"/>
              </a:spcAft>
              <a:buSzPts val="11100"/>
              <a:buFont typeface="Anton"/>
              <a:buNone/>
              <a:defRPr sz="11100">
                <a:latin typeface="Anton"/>
                <a:ea typeface="Anton"/>
                <a:cs typeface="Anton"/>
                <a:sym typeface="Anton"/>
              </a:defRPr>
            </a:lvl5pPr>
            <a:lvl6pPr lvl="5">
              <a:spcBef>
                <a:spcPts val="0"/>
              </a:spcBef>
              <a:spcAft>
                <a:spcPts val="0"/>
              </a:spcAft>
              <a:buSzPts val="11100"/>
              <a:buFont typeface="Anton"/>
              <a:buNone/>
              <a:defRPr sz="11100">
                <a:latin typeface="Anton"/>
                <a:ea typeface="Anton"/>
                <a:cs typeface="Anton"/>
                <a:sym typeface="Anton"/>
              </a:defRPr>
            </a:lvl6pPr>
            <a:lvl7pPr lvl="6">
              <a:spcBef>
                <a:spcPts val="0"/>
              </a:spcBef>
              <a:spcAft>
                <a:spcPts val="0"/>
              </a:spcAft>
              <a:buSzPts val="11100"/>
              <a:buFont typeface="Anton"/>
              <a:buNone/>
              <a:defRPr sz="11100">
                <a:latin typeface="Anton"/>
                <a:ea typeface="Anton"/>
                <a:cs typeface="Anton"/>
                <a:sym typeface="Anton"/>
              </a:defRPr>
            </a:lvl7pPr>
            <a:lvl8pPr lvl="7">
              <a:spcBef>
                <a:spcPts val="0"/>
              </a:spcBef>
              <a:spcAft>
                <a:spcPts val="0"/>
              </a:spcAft>
              <a:buSzPts val="11100"/>
              <a:buFont typeface="Anton"/>
              <a:buNone/>
              <a:defRPr sz="11100">
                <a:latin typeface="Anton"/>
                <a:ea typeface="Anton"/>
                <a:cs typeface="Anton"/>
                <a:sym typeface="Anton"/>
              </a:defRPr>
            </a:lvl8pPr>
            <a:lvl9pPr lvl="8">
              <a:spcBef>
                <a:spcPts val="0"/>
              </a:spcBef>
              <a:spcAft>
                <a:spcPts val="0"/>
              </a:spcAft>
              <a:buSzPts val="11100"/>
              <a:buFont typeface="Anton"/>
              <a:buNone/>
              <a:defRPr sz="11100">
                <a:latin typeface="Anton"/>
                <a:ea typeface="Anton"/>
                <a:cs typeface="Anton"/>
                <a:sym typeface="Anton"/>
              </a:defRPr>
            </a:lvl9pPr>
          </a:lstStyle>
          <a:p/>
        </p:txBody>
      </p:sp>
      <p:sp>
        <p:nvSpPr>
          <p:cNvPr id="90" name="Google Shape;90;p10"/>
          <p:cNvSpPr/>
          <p:nvPr>
            <p:ph idx="2" type="pic"/>
          </p:nvPr>
        </p:nvSpPr>
        <p:spPr>
          <a:xfrm>
            <a:off x="11498878" y="5305875"/>
            <a:ext cx="4610100" cy="3457500"/>
          </a:xfrm>
          <a:prstGeom prst="rect">
            <a:avLst/>
          </a:prstGeom>
          <a:noFill/>
          <a:ln>
            <a:noFill/>
          </a:ln>
        </p:spPr>
      </p:sp>
      <p:sp>
        <p:nvSpPr>
          <p:cNvPr id="91" name="Google Shape;91;p10"/>
          <p:cNvSpPr txBox="1"/>
          <p:nvPr>
            <p:ph idx="1" type="body"/>
          </p:nvPr>
        </p:nvSpPr>
        <p:spPr>
          <a:xfrm>
            <a:off x="3291638" y="5870638"/>
            <a:ext cx="5486400" cy="804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200"/>
              <a:buNone/>
              <a:defRPr/>
            </a:lvl1pPr>
            <a:lvl2pPr indent="-228600" lvl="1" marL="914400" algn="l">
              <a:spcBef>
                <a:spcPts val="240"/>
              </a:spcBef>
              <a:spcAft>
                <a:spcPts val="0"/>
              </a:spcAft>
              <a:buClr>
                <a:schemeClr val="dk1"/>
              </a:buClr>
              <a:buSzPts val="2200"/>
              <a:buNone/>
              <a:defRPr/>
            </a:lvl2pPr>
            <a:lvl3pPr indent="-228600" lvl="2" marL="1371600" algn="l">
              <a:spcBef>
                <a:spcPts val="200"/>
              </a:spcBef>
              <a:spcAft>
                <a:spcPts val="0"/>
              </a:spcAft>
              <a:buClr>
                <a:schemeClr val="dk1"/>
              </a:buClr>
              <a:buSzPts val="2200"/>
              <a:buNone/>
              <a:defRPr/>
            </a:lvl3pPr>
            <a:lvl4pPr indent="-228600" lvl="3" marL="1828800" algn="l">
              <a:spcBef>
                <a:spcPts val="180"/>
              </a:spcBef>
              <a:spcAft>
                <a:spcPts val="0"/>
              </a:spcAft>
              <a:buClr>
                <a:schemeClr val="dk1"/>
              </a:buClr>
              <a:buSzPts val="2200"/>
              <a:buNone/>
              <a:defRPr/>
            </a:lvl4pPr>
            <a:lvl5pPr indent="-228600" lvl="4" marL="2286000" algn="l">
              <a:spcBef>
                <a:spcPts val="180"/>
              </a:spcBef>
              <a:spcAft>
                <a:spcPts val="0"/>
              </a:spcAft>
              <a:buClr>
                <a:schemeClr val="dk1"/>
              </a:buClr>
              <a:buSzPts val="2200"/>
              <a:buNone/>
              <a:defRPr/>
            </a:lvl5pPr>
            <a:lvl6pPr indent="-228600" lvl="5" marL="2743200" algn="l">
              <a:spcBef>
                <a:spcPts val="180"/>
              </a:spcBef>
              <a:spcAft>
                <a:spcPts val="0"/>
              </a:spcAft>
              <a:buClr>
                <a:schemeClr val="dk1"/>
              </a:buClr>
              <a:buSzPts val="2200"/>
              <a:buNone/>
              <a:defRPr/>
            </a:lvl6pPr>
            <a:lvl7pPr indent="-228600" lvl="6" marL="3200400" algn="l">
              <a:spcBef>
                <a:spcPts val="180"/>
              </a:spcBef>
              <a:spcAft>
                <a:spcPts val="0"/>
              </a:spcAft>
              <a:buClr>
                <a:schemeClr val="dk1"/>
              </a:buClr>
              <a:buSzPts val="2200"/>
              <a:buNone/>
              <a:defRPr/>
            </a:lvl7pPr>
            <a:lvl8pPr indent="-228600" lvl="7" marL="3657600" algn="l">
              <a:spcBef>
                <a:spcPts val="180"/>
              </a:spcBef>
              <a:spcAft>
                <a:spcPts val="0"/>
              </a:spcAft>
              <a:buClr>
                <a:schemeClr val="dk1"/>
              </a:buClr>
              <a:buSzPts val="2200"/>
              <a:buNone/>
              <a:defRPr/>
            </a:lvl8pPr>
            <a:lvl9pPr indent="-228600" lvl="8" marL="4114800" algn="l">
              <a:spcBef>
                <a:spcPts val="180"/>
              </a:spcBef>
              <a:spcAft>
                <a:spcPts val="0"/>
              </a:spcAft>
              <a:buClr>
                <a:schemeClr val="dk1"/>
              </a:buClr>
              <a:buSzPts val="22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39025" y="2388425"/>
            <a:ext cx="15289500" cy="1143000"/>
          </a:xfrm>
          <a:prstGeom prst="rect">
            <a:avLst/>
          </a:prstGeom>
          <a:noFill/>
          <a:ln>
            <a:noFill/>
          </a:ln>
        </p:spPr>
        <p:txBody>
          <a:bodyPr anchorCtr="0" anchor="ctr" bIns="45700" lIns="91425" spcFirstLastPara="1" rIns="91425" wrap="square" tIns="45700">
            <a:normAutofit/>
          </a:bodyPr>
          <a:lstStyle>
            <a:lvl1pPr lvl="0" marR="0" rtl="0">
              <a:spcBef>
                <a:spcPts val="0"/>
              </a:spcBef>
              <a:spcAft>
                <a:spcPts val="0"/>
              </a:spcAft>
              <a:buClr>
                <a:schemeClr val="lt1"/>
              </a:buClr>
              <a:buSzPts val="11100"/>
              <a:buFont typeface="Anton"/>
              <a:buNone/>
              <a:defRPr i="0" sz="11100" u="none" cap="none" strike="noStrike">
                <a:solidFill>
                  <a:schemeClr val="lt1"/>
                </a:solidFill>
                <a:latin typeface="Anton"/>
                <a:ea typeface="Anton"/>
                <a:cs typeface="Anton"/>
                <a:sym typeface="Anto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5029200" y="4982200"/>
            <a:ext cx="8229600" cy="4526100"/>
          </a:xfrm>
          <a:prstGeom prst="rect">
            <a:avLst/>
          </a:prstGeom>
          <a:noFill/>
          <a:ln>
            <a:noFill/>
          </a:ln>
        </p:spPr>
        <p:txBody>
          <a:bodyPr anchorCtr="0" anchor="t" bIns="45700" lIns="91425" spcFirstLastPara="1" rIns="91425" wrap="square" tIns="45700">
            <a:normAutofit/>
          </a:bodyPr>
          <a:lstStyle>
            <a:lvl1pPr indent="-368300" lvl="0" marL="457200" marR="0" rtl="0" algn="l">
              <a:spcBef>
                <a:spcPts val="640"/>
              </a:spcBef>
              <a:spcAft>
                <a:spcPts val="0"/>
              </a:spcAft>
              <a:buClr>
                <a:schemeClr val="lt1"/>
              </a:buClr>
              <a:buSzPts val="2200"/>
              <a:buFont typeface="Anton"/>
              <a:buChar char="•"/>
              <a:defRPr i="0" sz="2200" u="none" cap="none" strike="noStrike">
                <a:solidFill>
                  <a:schemeClr val="lt1"/>
                </a:solidFill>
                <a:latin typeface="Anton"/>
                <a:ea typeface="Anton"/>
                <a:cs typeface="Anton"/>
                <a:sym typeface="Anton"/>
              </a:defRPr>
            </a:lvl1pPr>
            <a:lvl2pPr indent="-368300" lvl="1" marL="914400" marR="0" rtl="0" algn="l">
              <a:spcBef>
                <a:spcPts val="560"/>
              </a:spcBef>
              <a:spcAft>
                <a:spcPts val="0"/>
              </a:spcAft>
              <a:buClr>
                <a:schemeClr val="lt1"/>
              </a:buClr>
              <a:buSzPts val="2200"/>
              <a:buFont typeface="Anton"/>
              <a:buChar char="–"/>
              <a:defRPr i="0" sz="2200" u="none" cap="none" strike="noStrike">
                <a:solidFill>
                  <a:schemeClr val="lt1"/>
                </a:solidFill>
                <a:latin typeface="Anton"/>
                <a:ea typeface="Anton"/>
                <a:cs typeface="Anton"/>
                <a:sym typeface="Anton"/>
              </a:defRPr>
            </a:lvl2pPr>
            <a:lvl3pPr indent="-368300" lvl="2" marL="1371600" marR="0" rtl="0" algn="l">
              <a:spcBef>
                <a:spcPts val="480"/>
              </a:spcBef>
              <a:spcAft>
                <a:spcPts val="0"/>
              </a:spcAft>
              <a:buClr>
                <a:schemeClr val="lt1"/>
              </a:buClr>
              <a:buSzPts val="2200"/>
              <a:buFont typeface="Anton"/>
              <a:buChar char="•"/>
              <a:defRPr i="0" sz="2200" u="none" cap="none" strike="noStrike">
                <a:solidFill>
                  <a:schemeClr val="lt1"/>
                </a:solidFill>
                <a:latin typeface="Anton"/>
                <a:ea typeface="Anton"/>
                <a:cs typeface="Anton"/>
                <a:sym typeface="Anton"/>
              </a:defRPr>
            </a:lvl3pPr>
            <a:lvl4pPr indent="-368300" lvl="3" marL="1828800" marR="0" rtl="0" algn="l">
              <a:spcBef>
                <a:spcPts val="400"/>
              </a:spcBef>
              <a:spcAft>
                <a:spcPts val="0"/>
              </a:spcAft>
              <a:buClr>
                <a:schemeClr val="lt1"/>
              </a:buClr>
              <a:buSzPts val="2200"/>
              <a:buFont typeface="Anton"/>
              <a:buChar char="–"/>
              <a:defRPr i="0" sz="2200" u="none" cap="none" strike="noStrike">
                <a:solidFill>
                  <a:schemeClr val="lt1"/>
                </a:solidFill>
                <a:latin typeface="Anton"/>
                <a:ea typeface="Anton"/>
                <a:cs typeface="Anton"/>
                <a:sym typeface="Anton"/>
              </a:defRPr>
            </a:lvl4pPr>
            <a:lvl5pPr indent="-368300" lvl="4" marL="2286000" marR="0" rtl="0" algn="l">
              <a:spcBef>
                <a:spcPts val="400"/>
              </a:spcBef>
              <a:spcAft>
                <a:spcPts val="0"/>
              </a:spcAft>
              <a:buClr>
                <a:schemeClr val="lt1"/>
              </a:buClr>
              <a:buSzPts val="2200"/>
              <a:buFont typeface="Anton"/>
              <a:buChar char="»"/>
              <a:defRPr i="0" sz="2200" u="none" cap="none" strike="noStrike">
                <a:solidFill>
                  <a:schemeClr val="lt1"/>
                </a:solidFill>
                <a:latin typeface="Anton"/>
                <a:ea typeface="Anton"/>
                <a:cs typeface="Anton"/>
                <a:sym typeface="Anton"/>
              </a:defRPr>
            </a:lvl5pPr>
            <a:lvl6pPr indent="-368300" lvl="5" marL="2743200" marR="0" rtl="0" algn="l">
              <a:spcBef>
                <a:spcPts val="400"/>
              </a:spcBef>
              <a:spcAft>
                <a:spcPts val="0"/>
              </a:spcAft>
              <a:buClr>
                <a:schemeClr val="lt1"/>
              </a:buClr>
              <a:buSzPts val="2200"/>
              <a:buFont typeface="Anton"/>
              <a:buChar char="•"/>
              <a:defRPr i="0" sz="2200" u="none" cap="none" strike="noStrike">
                <a:solidFill>
                  <a:schemeClr val="lt1"/>
                </a:solidFill>
                <a:latin typeface="Anton"/>
                <a:ea typeface="Anton"/>
                <a:cs typeface="Anton"/>
                <a:sym typeface="Anton"/>
              </a:defRPr>
            </a:lvl6pPr>
            <a:lvl7pPr indent="-368300" lvl="6" marL="3200400" marR="0" rtl="0" algn="l">
              <a:spcBef>
                <a:spcPts val="400"/>
              </a:spcBef>
              <a:spcAft>
                <a:spcPts val="0"/>
              </a:spcAft>
              <a:buClr>
                <a:schemeClr val="lt1"/>
              </a:buClr>
              <a:buSzPts val="2200"/>
              <a:buFont typeface="Anton"/>
              <a:buChar char="•"/>
              <a:defRPr i="0" sz="2200" u="none" cap="none" strike="noStrike">
                <a:solidFill>
                  <a:schemeClr val="lt1"/>
                </a:solidFill>
                <a:latin typeface="Anton"/>
                <a:ea typeface="Anton"/>
                <a:cs typeface="Anton"/>
                <a:sym typeface="Anton"/>
              </a:defRPr>
            </a:lvl7pPr>
            <a:lvl8pPr indent="-368300" lvl="7" marL="3657600" marR="0" rtl="0" algn="l">
              <a:spcBef>
                <a:spcPts val="400"/>
              </a:spcBef>
              <a:spcAft>
                <a:spcPts val="0"/>
              </a:spcAft>
              <a:buClr>
                <a:schemeClr val="lt1"/>
              </a:buClr>
              <a:buSzPts val="2200"/>
              <a:buFont typeface="Anton"/>
              <a:buChar char="•"/>
              <a:defRPr i="0" sz="2200" u="none" cap="none" strike="noStrike">
                <a:solidFill>
                  <a:schemeClr val="lt1"/>
                </a:solidFill>
                <a:latin typeface="Anton"/>
                <a:ea typeface="Anton"/>
                <a:cs typeface="Anton"/>
                <a:sym typeface="Anton"/>
              </a:defRPr>
            </a:lvl8pPr>
            <a:lvl9pPr indent="-368300" lvl="8" marL="4114800" marR="0" rtl="0" algn="l">
              <a:spcBef>
                <a:spcPts val="400"/>
              </a:spcBef>
              <a:spcAft>
                <a:spcPts val="0"/>
              </a:spcAft>
              <a:buClr>
                <a:schemeClr val="lt1"/>
              </a:buClr>
              <a:buSzPts val="2200"/>
              <a:buFont typeface="Anton"/>
              <a:buChar char="•"/>
              <a:defRPr i="0" sz="2200" u="none" cap="none" strike="noStrike">
                <a:solidFill>
                  <a:schemeClr val="lt1"/>
                </a:solidFill>
                <a:latin typeface="Anton"/>
                <a:ea typeface="Anton"/>
                <a:cs typeface="Anton"/>
                <a:sym typeface="Anton"/>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24.png"/><Relationship Id="rId6" Type="http://schemas.openxmlformats.org/officeDocument/2006/relationships/image" Target="../media/image30.png"/><Relationship Id="rId7" Type="http://schemas.openxmlformats.org/officeDocument/2006/relationships/image" Target="../media/image41.png"/><Relationship Id="rId8"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36.png"/><Relationship Id="rId6" Type="http://schemas.openxmlformats.org/officeDocument/2006/relationships/image" Target="../media/image34.png"/><Relationship Id="rId7" Type="http://schemas.openxmlformats.org/officeDocument/2006/relationships/image" Target="../media/image37.png"/><Relationship Id="rId8"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5.png"/><Relationship Id="rId6" Type="http://schemas.openxmlformats.org/officeDocument/2006/relationships/image" Target="../media/image2.png"/><Relationship Id="rId7"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9.png"/><Relationship Id="rId6"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1.png"/><Relationship Id="rId9" Type="http://schemas.openxmlformats.org/officeDocument/2006/relationships/image" Target="../media/image31.png"/><Relationship Id="rId5" Type="http://schemas.openxmlformats.org/officeDocument/2006/relationships/image" Target="../media/image10.png"/><Relationship Id="rId6" Type="http://schemas.openxmlformats.org/officeDocument/2006/relationships/image" Target="../media/image35.png"/><Relationship Id="rId7" Type="http://schemas.openxmlformats.org/officeDocument/2006/relationships/image" Target="../media/image38.png"/><Relationship Id="rId8"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0.png"/><Relationship Id="rId4" Type="http://schemas.openxmlformats.org/officeDocument/2006/relationships/image" Target="../media/image21.png"/><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39.png"/><Relationship Id="rId6" Type="http://schemas.openxmlformats.org/officeDocument/2006/relationships/image" Target="../media/image10.png"/><Relationship Id="rId7"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26.png"/><Relationship Id="rId5" Type="http://schemas.openxmlformats.org/officeDocument/2006/relationships/image" Target="../media/image1.png"/><Relationship Id="rId6"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1.png"/><Relationship Id="rId9"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2.png"/><Relationship Id="rId7" Type="http://schemas.openxmlformats.org/officeDocument/2006/relationships/image" Target="../media/image10.png"/><Relationship Id="rId8"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14.png"/><Relationship Id="rId7"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13.png"/><Relationship Id="rId6"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1.png"/><Relationship Id="rId9" Type="http://schemas.openxmlformats.org/officeDocument/2006/relationships/image" Target="../media/image19.png"/><Relationship Id="rId5" Type="http://schemas.openxmlformats.org/officeDocument/2006/relationships/image" Target="../media/image10.png"/><Relationship Id="rId6" Type="http://schemas.openxmlformats.org/officeDocument/2006/relationships/image" Target="../media/image17.png"/><Relationship Id="rId7" Type="http://schemas.openxmlformats.org/officeDocument/2006/relationships/image" Target="../media/image20.png"/><Relationship Id="rId8"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28.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6161"/>
        </a:solidFill>
      </p:bgPr>
    </p:bg>
    <p:spTree>
      <p:nvGrpSpPr>
        <p:cNvPr id="95" name="Shape 95"/>
        <p:cNvGrpSpPr/>
        <p:nvPr/>
      </p:nvGrpSpPr>
      <p:grpSpPr>
        <a:xfrm>
          <a:off x="0" y="0"/>
          <a:ext cx="0" cy="0"/>
          <a:chOff x="0" y="0"/>
          <a:chExt cx="0" cy="0"/>
        </a:xfrm>
      </p:grpSpPr>
      <p:sp>
        <p:nvSpPr>
          <p:cNvPr id="96" name="Google Shape;96;p11"/>
          <p:cNvSpPr/>
          <p:nvPr/>
        </p:nvSpPr>
        <p:spPr>
          <a:xfrm>
            <a:off x="479164" y="467510"/>
            <a:ext cx="17329672" cy="9351980"/>
          </a:xfrm>
          <a:custGeom>
            <a:rect b="b" l="l" r="r" t="t"/>
            <a:pathLst>
              <a:path extrusionOk="0" h="2463073" w="4564193">
                <a:moveTo>
                  <a:pt x="22784" y="0"/>
                </a:moveTo>
                <a:lnTo>
                  <a:pt x="4541410" y="0"/>
                </a:lnTo>
                <a:cubicBezTo>
                  <a:pt x="4547452" y="0"/>
                  <a:pt x="4553247" y="2400"/>
                  <a:pt x="4557520" y="6673"/>
                </a:cubicBezTo>
                <a:cubicBezTo>
                  <a:pt x="4561793" y="10946"/>
                  <a:pt x="4564193" y="16741"/>
                  <a:pt x="4564193" y="22784"/>
                </a:cubicBezTo>
                <a:lnTo>
                  <a:pt x="4564193" y="2440289"/>
                </a:lnTo>
                <a:cubicBezTo>
                  <a:pt x="4564193" y="2446332"/>
                  <a:pt x="4561793" y="2452127"/>
                  <a:pt x="4557520" y="2456400"/>
                </a:cubicBezTo>
                <a:cubicBezTo>
                  <a:pt x="4553247" y="2460672"/>
                  <a:pt x="4547452" y="2463073"/>
                  <a:pt x="4541410" y="2463073"/>
                </a:cubicBezTo>
                <a:lnTo>
                  <a:pt x="22784" y="2463073"/>
                </a:lnTo>
                <a:cubicBezTo>
                  <a:pt x="16741" y="2463073"/>
                  <a:pt x="10946" y="2460672"/>
                  <a:pt x="6673" y="2456400"/>
                </a:cubicBezTo>
                <a:cubicBezTo>
                  <a:pt x="2400" y="2452127"/>
                  <a:pt x="0" y="2446332"/>
                  <a:pt x="0" y="2440289"/>
                </a:cubicBezTo>
                <a:lnTo>
                  <a:pt x="0" y="22784"/>
                </a:lnTo>
                <a:cubicBezTo>
                  <a:pt x="0" y="16741"/>
                  <a:pt x="2400" y="10946"/>
                  <a:pt x="6673" y="6673"/>
                </a:cubicBezTo>
                <a:cubicBezTo>
                  <a:pt x="10946" y="2400"/>
                  <a:pt x="16741" y="0"/>
                  <a:pt x="22784"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7" name="Google Shape;97;p11"/>
          <p:cNvPicPr preferRelativeResize="0"/>
          <p:nvPr/>
        </p:nvPicPr>
        <p:blipFill>
          <a:blip r:embed="rId3">
            <a:alphaModFix/>
          </a:blip>
          <a:stretch>
            <a:fillRect/>
          </a:stretch>
        </p:blipFill>
        <p:spPr>
          <a:xfrm>
            <a:off x="0" y="0"/>
            <a:ext cx="18288000" cy="10447731"/>
          </a:xfrm>
          <a:prstGeom prst="rect">
            <a:avLst/>
          </a:prstGeom>
          <a:noFill/>
          <a:ln>
            <a:noFill/>
          </a:ln>
        </p:spPr>
      </p:pic>
      <p:pic>
        <p:nvPicPr>
          <p:cNvPr id="98" name="Google Shape;98;p11"/>
          <p:cNvPicPr preferRelativeResize="0"/>
          <p:nvPr/>
        </p:nvPicPr>
        <p:blipFill>
          <a:blip r:embed="rId4">
            <a:alphaModFix/>
          </a:blip>
          <a:stretch>
            <a:fillRect/>
          </a:stretch>
        </p:blipFill>
        <p:spPr>
          <a:xfrm>
            <a:off x="6370825" y="802074"/>
            <a:ext cx="1806800" cy="1721351"/>
          </a:xfrm>
          <a:prstGeom prst="rect">
            <a:avLst/>
          </a:prstGeom>
          <a:noFill/>
          <a:ln>
            <a:noFill/>
          </a:ln>
        </p:spPr>
      </p:pic>
      <p:pic>
        <p:nvPicPr>
          <p:cNvPr id="99" name="Google Shape;99;p11"/>
          <p:cNvPicPr preferRelativeResize="0"/>
          <p:nvPr/>
        </p:nvPicPr>
        <p:blipFill>
          <a:blip r:embed="rId5">
            <a:alphaModFix/>
          </a:blip>
          <a:stretch>
            <a:fillRect/>
          </a:stretch>
        </p:blipFill>
        <p:spPr>
          <a:xfrm>
            <a:off x="7666225" y="1111875"/>
            <a:ext cx="9462575" cy="8084632"/>
          </a:xfrm>
          <a:prstGeom prst="rect">
            <a:avLst/>
          </a:prstGeom>
          <a:noFill/>
          <a:ln>
            <a:noFill/>
          </a:ln>
        </p:spPr>
      </p:pic>
      <p:sp>
        <p:nvSpPr>
          <p:cNvPr id="100" name="Google Shape;100;p11"/>
          <p:cNvSpPr txBox="1"/>
          <p:nvPr/>
        </p:nvSpPr>
        <p:spPr>
          <a:xfrm>
            <a:off x="1043566" y="4901423"/>
            <a:ext cx="6622667" cy="338326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11107" u="none" cap="none" strike="noStrike">
                <a:solidFill>
                  <a:srgbClr val="FFFFFF"/>
                </a:solidFill>
                <a:latin typeface="Anton"/>
                <a:ea typeface="Anton"/>
                <a:cs typeface="Anton"/>
                <a:sym typeface="Anton"/>
              </a:rPr>
              <a:t>Competitor Analysis </a:t>
            </a:r>
            <a:endParaRPr/>
          </a:p>
        </p:txBody>
      </p:sp>
      <p:sp>
        <p:nvSpPr>
          <p:cNvPr id="101" name="Google Shape;101;p11"/>
          <p:cNvSpPr/>
          <p:nvPr/>
        </p:nvSpPr>
        <p:spPr>
          <a:xfrm>
            <a:off x="16299467" y="696119"/>
            <a:ext cx="959833" cy="595096"/>
          </a:xfrm>
          <a:custGeom>
            <a:rect b="b" l="l" r="r" t="t"/>
            <a:pathLst>
              <a:path extrusionOk="0" h="595096" w="959833">
                <a:moveTo>
                  <a:pt x="0" y="0"/>
                </a:moveTo>
                <a:lnTo>
                  <a:pt x="959833" y="0"/>
                </a:lnTo>
                <a:lnTo>
                  <a:pt x="959833" y="595096"/>
                </a:lnTo>
                <a:lnTo>
                  <a:pt x="0" y="595096"/>
                </a:lnTo>
                <a:lnTo>
                  <a:pt x="0" y="0"/>
                </a:lnTo>
                <a:close/>
              </a:path>
            </a:pathLst>
          </a:custGeom>
          <a:blipFill rotWithShape="1">
            <a:blip r:embed="rId6">
              <a:alphaModFix/>
            </a:blip>
            <a:stretch>
              <a:fillRect b="0" l="0" r="0" t="0"/>
            </a:stretch>
          </a:blipFill>
          <a:ln>
            <a:noFill/>
          </a:ln>
        </p:spPr>
      </p:sp>
      <p:sp>
        <p:nvSpPr>
          <p:cNvPr id="102" name="Google Shape;102;p11"/>
          <p:cNvSpPr txBox="1"/>
          <p:nvPr/>
        </p:nvSpPr>
        <p:spPr>
          <a:xfrm>
            <a:off x="479177" y="1365600"/>
            <a:ext cx="5342100" cy="3846000"/>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US" sz="24986" u="none" cap="none" strike="noStrike">
                <a:solidFill>
                  <a:srgbClr val="E0CA27"/>
                </a:solidFill>
                <a:latin typeface="Anton"/>
                <a:ea typeface="Anton"/>
                <a:cs typeface="Anton"/>
                <a:sym typeface="Anton"/>
              </a:rPr>
              <a:t>SEO</a:t>
            </a:r>
            <a:endParaRPr/>
          </a:p>
        </p:txBody>
      </p:sp>
      <p:pic>
        <p:nvPicPr>
          <p:cNvPr id="103" name="Google Shape;103;p11"/>
          <p:cNvPicPr preferRelativeResize="0"/>
          <p:nvPr/>
        </p:nvPicPr>
        <p:blipFill>
          <a:blip r:embed="rId4">
            <a:alphaModFix/>
          </a:blip>
          <a:stretch>
            <a:fillRect/>
          </a:stretch>
        </p:blipFill>
        <p:spPr>
          <a:xfrm>
            <a:off x="2931850" y="8958824"/>
            <a:ext cx="1806800" cy="17213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6161"/>
        </a:solidFill>
      </p:bgPr>
    </p:bg>
    <p:spTree>
      <p:nvGrpSpPr>
        <p:cNvPr id="293" name="Shape 293"/>
        <p:cNvGrpSpPr/>
        <p:nvPr/>
      </p:nvGrpSpPr>
      <p:grpSpPr>
        <a:xfrm>
          <a:off x="0" y="0"/>
          <a:ext cx="0" cy="0"/>
          <a:chOff x="0" y="0"/>
          <a:chExt cx="0" cy="0"/>
        </a:xfrm>
      </p:grpSpPr>
      <p:pic>
        <p:nvPicPr>
          <p:cNvPr id="294" name="Google Shape;294;p20"/>
          <p:cNvPicPr preferRelativeResize="0"/>
          <p:nvPr/>
        </p:nvPicPr>
        <p:blipFill>
          <a:blip r:embed="rId3">
            <a:alphaModFix/>
          </a:blip>
          <a:stretch>
            <a:fillRect/>
          </a:stretch>
        </p:blipFill>
        <p:spPr>
          <a:xfrm>
            <a:off x="0" y="0"/>
            <a:ext cx="18288000" cy="10447731"/>
          </a:xfrm>
          <a:prstGeom prst="rect">
            <a:avLst/>
          </a:prstGeom>
          <a:noFill/>
          <a:ln>
            <a:noFill/>
          </a:ln>
        </p:spPr>
      </p:pic>
      <p:grpSp>
        <p:nvGrpSpPr>
          <p:cNvPr id="295" name="Google Shape;295;p20"/>
          <p:cNvGrpSpPr/>
          <p:nvPr/>
        </p:nvGrpSpPr>
        <p:grpSpPr>
          <a:xfrm>
            <a:off x="479164" y="286684"/>
            <a:ext cx="17329672" cy="9532806"/>
            <a:chOff x="0" y="-241102"/>
            <a:chExt cx="23106229" cy="12710408"/>
          </a:xfrm>
        </p:grpSpPr>
        <p:grpSp>
          <p:nvGrpSpPr>
            <p:cNvPr id="296" name="Google Shape;296;p20"/>
            <p:cNvGrpSpPr/>
            <p:nvPr/>
          </p:nvGrpSpPr>
          <p:grpSpPr>
            <a:xfrm>
              <a:off x="0" y="-241102"/>
              <a:ext cx="23106229" cy="12710408"/>
              <a:chOff x="0" y="-47625"/>
              <a:chExt cx="4564193" cy="2510698"/>
            </a:xfrm>
          </p:grpSpPr>
          <p:sp>
            <p:nvSpPr>
              <p:cNvPr id="297" name="Google Shape;297;p20"/>
              <p:cNvSpPr/>
              <p:nvPr/>
            </p:nvSpPr>
            <p:spPr>
              <a:xfrm>
                <a:off x="0" y="0"/>
                <a:ext cx="4564193" cy="2463073"/>
              </a:xfrm>
              <a:custGeom>
                <a:rect b="b" l="l" r="r" t="t"/>
                <a:pathLst>
                  <a:path extrusionOk="0" h="2463073" w="4564193">
                    <a:moveTo>
                      <a:pt x="22784" y="0"/>
                    </a:moveTo>
                    <a:lnTo>
                      <a:pt x="4541410" y="0"/>
                    </a:lnTo>
                    <a:cubicBezTo>
                      <a:pt x="4547452" y="0"/>
                      <a:pt x="4553247" y="2400"/>
                      <a:pt x="4557520" y="6673"/>
                    </a:cubicBezTo>
                    <a:cubicBezTo>
                      <a:pt x="4561793" y="10946"/>
                      <a:pt x="4564193" y="16741"/>
                      <a:pt x="4564193" y="22784"/>
                    </a:cubicBezTo>
                    <a:lnTo>
                      <a:pt x="4564193" y="2440289"/>
                    </a:lnTo>
                    <a:cubicBezTo>
                      <a:pt x="4564193" y="2446332"/>
                      <a:pt x="4561793" y="2452127"/>
                      <a:pt x="4557520" y="2456400"/>
                    </a:cubicBezTo>
                    <a:cubicBezTo>
                      <a:pt x="4553247" y="2460672"/>
                      <a:pt x="4547452" y="2463073"/>
                      <a:pt x="4541410" y="2463073"/>
                    </a:cubicBezTo>
                    <a:lnTo>
                      <a:pt x="22784" y="2463073"/>
                    </a:lnTo>
                    <a:cubicBezTo>
                      <a:pt x="16741" y="2463073"/>
                      <a:pt x="10946" y="2460672"/>
                      <a:pt x="6673" y="2456400"/>
                    </a:cubicBezTo>
                    <a:cubicBezTo>
                      <a:pt x="2400" y="2452127"/>
                      <a:pt x="0" y="2446332"/>
                      <a:pt x="0" y="2440289"/>
                    </a:cubicBezTo>
                    <a:lnTo>
                      <a:pt x="0" y="22784"/>
                    </a:lnTo>
                    <a:cubicBezTo>
                      <a:pt x="0" y="16741"/>
                      <a:pt x="2400" y="10946"/>
                      <a:pt x="6673" y="6673"/>
                    </a:cubicBezTo>
                    <a:cubicBezTo>
                      <a:pt x="10946" y="2400"/>
                      <a:pt x="16741" y="0"/>
                      <a:pt x="22784"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0"/>
              <p:cNvSpPr txBox="1"/>
              <p:nvPr/>
            </p:nvSpPr>
            <p:spPr>
              <a:xfrm>
                <a:off x="0" y="-47625"/>
                <a:ext cx="4564193" cy="251069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9" name="Google Shape;299;p20"/>
            <p:cNvSpPr/>
            <p:nvPr/>
          </p:nvSpPr>
          <p:spPr>
            <a:xfrm>
              <a:off x="21093737" y="304812"/>
              <a:ext cx="1279777" cy="793462"/>
            </a:xfrm>
            <a:custGeom>
              <a:rect b="b" l="l" r="r" t="t"/>
              <a:pathLst>
                <a:path extrusionOk="0" h="793462" w="1279777">
                  <a:moveTo>
                    <a:pt x="0" y="0"/>
                  </a:moveTo>
                  <a:lnTo>
                    <a:pt x="1279778" y="0"/>
                  </a:lnTo>
                  <a:lnTo>
                    <a:pt x="1279778" y="793462"/>
                  </a:lnTo>
                  <a:lnTo>
                    <a:pt x="0" y="793462"/>
                  </a:lnTo>
                  <a:lnTo>
                    <a:pt x="0" y="0"/>
                  </a:lnTo>
                  <a:close/>
                </a:path>
              </a:pathLst>
            </a:custGeom>
            <a:blipFill rotWithShape="1">
              <a:blip r:embed="rId4">
                <a:alphaModFix/>
              </a:blip>
              <a:stretch>
                <a:fillRect b="0" l="0" r="0" t="0"/>
              </a:stretch>
            </a:blipFill>
            <a:ln>
              <a:noFill/>
            </a:ln>
          </p:spPr>
        </p:sp>
        <p:sp>
          <p:nvSpPr>
            <p:cNvPr id="300" name="Google Shape;300;p20"/>
            <p:cNvSpPr/>
            <p:nvPr/>
          </p:nvSpPr>
          <p:spPr>
            <a:xfrm rot="10800000">
              <a:off x="732715" y="304812"/>
              <a:ext cx="1279777" cy="793462"/>
            </a:xfrm>
            <a:custGeom>
              <a:rect b="b" l="l" r="r" t="t"/>
              <a:pathLst>
                <a:path extrusionOk="0" h="793462" w="1279777">
                  <a:moveTo>
                    <a:pt x="0" y="0"/>
                  </a:moveTo>
                  <a:lnTo>
                    <a:pt x="1279777" y="0"/>
                  </a:lnTo>
                  <a:lnTo>
                    <a:pt x="1279777" y="793462"/>
                  </a:lnTo>
                  <a:lnTo>
                    <a:pt x="0" y="793462"/>
                  </a:lnTo>
                  <a:lnTo>
                    <a:pt x="0" y="0"/>
                  </a:lnTo>
                  <a:close/>
                </a:path>
              </a:pathLst>
            </a:custGeom>
            <a:blipFill rotWithShape="1">
              <a:blip r:embed="rId4">
                <a:alphaModFix/>
              </a:blip>
              <a:stretch>
                <a:fillRect b="0" l="0" r="0" t="0"/>
              </a:stretch>
            </a:blipFill>
            <a:ln>
              <a:noFill/>
            </a:ln>
          </p:spPr>
        </p:sp>
      </p:grpSp>
      <p:pic>
        <p:nvPicPr>
          <p:cNvPr id="301" name="Google Shape;301;p20"/>
          <p:cNvPicPr preferRelativeResize="0"/>
          <p:nvPr/>
        </p:nvPicPr>
        <p:blipFill rotWithShape="1">
          <a:blip r:embed="rId5">
            <a:alphaModFix/>
          </a:blip>
          <a:srcRect b="0" l="0" r="0" t="0"/>
          <a:stretch/>
        </p:blipFill>
        <p:spPr>
          <a:xfrm>
            <a:off x="707894" y="4114441"/>
            <a:ext cx="3849673" cy="3849673"/>
          </a:xfrm>
          <a:prstGeom prst="rect">
            <a:avLst/>
          </a:prstGeom>
          <a:noFill/>
          <a:ln>
            <a:noFill/>
          </a:ln>
        </p:spPr>
      </p:pic>
      <p:pic>
        <p:nvPicPr>
          <p:cNvPr id="302" name="Google Shape;302;p20"/>
          <p:cNvPicPr preferRelativeResize="0"/>
          <p:nvPr/>
        </p:nvPicPr>
        <p:blipFill rotWithShape="1">
          <a:blip r:embed="rId6">
            <a:alphaModFix/>
          </a:blip>
          <a:srcRect b="0" l="0" r="0" t="0"/>
          <a:stretch/>
        </p:blipFill>
        <p:spPr>
          <a:xfrm>
            <a:off x="6224389" y="4114441"/>
            <a:ext cx="3849673" cy="3849673"/>
          </a:xfrm>
          <a:prstGeom prst="rect">
            <a:avLst/>
          </a:prstGeom>
          <a:noFill/>
          <a:ln>
            <a:noFill/>
          </a:ln>
        </p:spPr>
      </p:pic>
      <p:sp>
        <p:nvSpPr>
          <p:cNvPr id="303" name="Google Shape;303;p20"/>
          <p:cNvSpPr txBox="1"/>
          <p:nvPr/>
        </p:nvSpPr>
        <p:spPr>
          <a:xfrm>
            <a:off x="1028700" y="8094915"/>
            <a:ext cx="3538878" cy="7632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Montserrat"/>
                <a:ea typeface="Montserrat"/>
                <a:cs typeface="Montserrat"/>
                <a:sym typeface="Montserrat"/>
              </a:rPr>
              <a:t>Elaborate on the featured statistic.</a:t>
            </a:r>
            <a:endParaRPr/>
          </a:p>
        </p:txBody>
      </p:sp>
      <p:sp>
        <p:nvSpPr>
          <p:cNvPr id="304" name="Google Shape;304;p20"/>
          <p:cNvSpPr txBox="1"/>
          <p:nvPr/>
        </p:nvSpPr>
        <p:spPr>
          <a:xfrm>
            <a:off x="6545195" y="8094915"/>
            <a:ext cx="3538878" cy="7632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Montserrat"/>
                <a:ea typeface="Montserrat"/>
                <a:cs typeface="Montserrat"/>
                <a:sym typeface="Montserrat"/>
              </a:rPr>
              <a:t>Elaborate on the featured statistic.</a:t>
            </a:r>
            <a:endParaRPr/>
          </a:p>
        </p:txBody>
      </p:sp>
      <p:sp>
        <p:nvSpPr>
          <p:cNvPr id="305" name="Google Shape;305;p20"/>
          <p:cNvSpPr txBox="1"/>
          <p:nvPr/>
        </p:nvSpPr>
        <p:spPr>
          <a:xfrm>
            <a:off x="1194109" y="1683474"/>
            <a:ext cx="13944632" cy="168592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11107" u="none" cap="none" strike="noStrike">
                <a:solidFill>
                  <a:srgbClr val="FFFFFF"/>
                </a:solidFill>
                <a:latin typeface="Anton"/>
                <a:ea typeface="Anton"/>
                <a:cs typeface="Anton"/>
                <a:sym typeface="Anton"/>
              </a:rPr>
              <a:t>Market Research</a:t>
            </a:r>
            <a:endParaRPr/>
          </a:p>
        </p:txBody>
      </p:sp>
      <p:sp>
        <p:nvSpPr>
          <p:cNvPr id="306" name="Google Shape;306;p20"/>
          <p:cNvSpPr txBox="1"/>
          <p:nvPr/>
        </p:nvSpPr>
        <p:spPr>
          <a:xfrm>
            <a:off x="1194109" y="3331299"/>
            <a:ext cx="5351086" cy="3727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Montserrat"/>
                <a:ea typeface="Montserrat"/>
                <a:cs typeface="Montserrat"/>
                <a:sym typeface="Montserrat"/>
              </a:rPr>
              <a:t>Elaborate on the featured statistic.</a:t>
            </a:r>
            <a:endParaRPr/>
          </a:p>
        </p:txBody>
      </p:sp>
      <p:pic>
        <p:nvPicPr>
          <p:cNvPr id="307" name="Google Shape;307;p20"/>
          <p:cNvPicPr preferRelativeResize="0"/>
          <p:nvPr/>
        </p:nvPicPr>
        <p:blipFill rotWithShape="1">
          <a:blip r:embed="rId7">
            <a:alphaModFix/>
          </a:blip>
          <a:srcRect b="0" l="0" r="0" t="0"/>
          <a:stretch/>
        </p:blipFill>
        <p:spPr>
          <a:xfrm>
            <a:off x="11740884" y="4114441"/>
            <a:ext cx="3849673" cy="3849673"/>
          </a:xfrm>
          <a:prstGeom prst="rect">
            <a:avLst/>
          </a:prstGeom>
          <a:noFill/>
          <a:ln>
            <a:noFill/>
          </a:ln>
        </p:spPr>
      </p:pic>
      <p:sp>
        <p:nvSpPr>
          <p:cNvPr id="308" name="Google Shape;308;p20"/>
          <p:cNvSpPr txBox="1"/>
          <p:nvPr/>
        </p:nvSpPr>
        <p:spPr>
          <a:xfrm>
            <a:off x="12061690" y="8094915"/>
            <a:ext cx="3538878" cy="7632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Montserrat"/>
                <a:ea typeface="Montserrat"/>
                <a:cs typeface="Montserrat"/>
                <a:sym typeface="Montserrat"/>
              </a:rPr>
              <a:t>Elaborate on the featured statistic.</a:t>
            </a:r>
            <a:endParaRPr/>
          </a:p>
        </p:txBody>
      </p:sp>
      <p:pic>
        <p:nvPicPr>
          <p:cNvPr id="309" name="Google Shape;309;p20"/>
          <p:cNvPicPr preferRelativeResize="0"/>
          <p:nvPr/>
        </p:nvPicPr>
        <p:blipFill>
          <a:blip r:embed="rId8">
            <a:alphaModFix/>
          </a:blip>
          <a:stretch>
            <a:fillRect/>
          </a:stretch>
        </p:blipFill>
        <p:spPr>
          <a:xfrm>
            <a:off x="12486908" y="1361989"/>
            <a:ext cx="1806800" cy="1721631"/>
          </a:xfrm>
          <a:prstGeom prst="rect">
            <a:avLst/>
          </a:prstGeom>
          <a:noFill/>
          <a:ln>
            <a:noFill/>
          </a:ln>
        </p:spPr>
      </p:pic>
      <p:pic>
        <p:nvPicPr>
          <p:cNvPr id="310" name="Google Shape;310;p20"/>
          <p:cNvPicPr preferRelativeResize="0"/>
          <p:nvPr/>
        </p:nvPicPr>
        <p:blipFill>
          <a:blip r:embed="rId8">
            <a:alphaModFix/>
          </a:blip>
          <a:stretch>
            <a:fillRect/>
          </a:stretch>
        </p:blipFill>
        <p:spPr>
          <a:xfrm>
            <a:off x="16899995" y="7136539"/>
            <a:ext cx="1806800" cy="17216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6161"/>
        </a:solidFill>
      </p:bgPr>
    </p:bg>
    <p:spTree>
      <p:nvGrpSpPr>
        <p:cNvPr id="314" name="Shape 314"/>
        <p:cNvGrpSpPr/>
        <p:nvPr/>
      </p:nvGrpSpPr>
      <p:grpSpPr>
        <a:xfrm>
          <a:off x="0" y="0"/>
          <a:ext cx="0" cy="0"/>
          <a:chOff x="0" y="0"/>
          <a:chExt cx="0" cy="0"/>
        </a:xfrm>
      </p:grpSpPr>
      <p:pic>
        <p:nvPicPr>
          <p:cNvPr id="315" name="Google Shape;315;p21"/>
          <p:cNvPicPr preferRelativeResize="0"/>
          <p:nvPr/>
        </p:nvPicPr>
        <p:blipFill>
          <a:blip r:embed="rId3">
            <a:alphaModFix/>
          </a:blip>
          <a:stretch>
            <a:fillRect/>
          </a:stretch>
        </p:blipFill>
        <p:spPr>
          <a:xfrm>
            <a:off x="0" y="0"/>
            <a:ext cx="18288000" cy="10447731"/>
          </a:xfrm>
          <a:prstGeom prst="rect">
            <a:avLst/>
          </a:prstGeom>
          <a:noFill/>
          <a:ln>
            <a:noFill/>
          </a:ln>
        </p:spPr>
      </p:pic>
      <p:grpSp>
        <p:nvGrpSpPr>
          <p:cNvPr id="316" name="Google Shape;316;p21"/>
          <p:cNvGrpSpPr/>
          <p:nvPr/>
        </p:nvGrpSpPr>
        <p:grpSpPr>
          <a:xfrm>
            <a:off x="479164" y="286684"/>
            <a:ext cx="17329672" cy="9532806"/>
            <a:chOff x="0" y="-241102"/>
            <a:chExt cx="23106229" cy="12710408"/>
          </a:xfrm>
        </p:grpSpPr>
        <p:grpSp>
          <p:nvGrpSpPr>
            <p:cNvPr id="317" name="Google Shape;317;p21"/>
            <p:cNvGrpSpPr/>
            <p:nvPr/>
          </p:nvGrpSpPr>
          <p:grpSpPr>
            <a:xfrm>
              <a:off x="0" y="-241102"/>
              <a:ext cx="23106229" cy="12710408"/>
              <a:chOff x="0" y="-47625"/>
              <a:chExt cx="4564193" cy="2510698"/>
            </a:xfrm>
          </p:grpSpPr>
          <p:sp>
            <p:nvSpPr>
              <p:cNvPr id="318" name="Google Shape;318;p21"/>
              <p:cNvSpPr/>
              <p:nvPr/>
            </p:nvSpPr>
            <p:spPr>
              <a:xfrm>
                <a:off x="0" y="0"/>
                <a:ext cx="4564193" cy="2463073"/>
              </a:xfrm>
              <a:custGeom>
                <a:rect b="b" l="l" r="r" t="t"/>
                <a:pathLst>
                  <a:path extrusionOk="0" h="2463073" w="4564193">
                    <a:moveTo>
                      <a:pt x="22784" y="0"/>
                    </a:moveTo>
                    <a:lnTo>
                      <a:pt x="4541410" y="0"/>
                    </a:lnTo>
                    <a:cubicBezTo>
                      <a:pt x="4547452" y="0"/>
                      <a:pt x="4553247" y="2400"/>
                      <a:pt x="4557520" y="6673"/>
                    </a:cubicBezTo>
                    <a:cubicBezTo>
                      <a:pt x="4561793" y="10946"/>
                      <a:pt x="4564193" y="16741"/>
                      <a:pt x="4564193" y="22784"/>
                    </a:cubicBezTo>
                    <a:lnTo>
                      <a:pt x="4564193" y="2440289"/>
                    </a:lnTo>
                    <a:cubicBezTo>
                      <a:pt x="4564193" y="2446332"/>
                      <a:pt x="4561793" y="2452127"/>
                      <a:pt x="4557520" y="2456400"/>
                    </a:cubicBezTo>
                    <a:cubicBezTo>
                      <a:pt x="4553247" y="2460672"/>
                      <a:pt x="4547452" y="2463073"/>
                      <a:pt x="4541410" y="2463073"/>
                    </a:cubicBezTo>
                    <a:lnTo>
                      <a:pt x="22784" y="2463073"/>
                    </a:lnTo>
                    <a:cubicBezTo>
                      <a:pt x="16741" y="2463073"/>
                      <a:pt x="10946" y="2460672"/>
                      <a:pt x="6673" y="2456400"/>
                    </a:cubicBezTo>
                    <a:cubicBezTo>
                      <a:pt x="2400" y="2452127"/>
                      <a:pt x="0" y="2446332"/>
                      <a:pt x="0" y="2440289"/>
                    </a:cubicBezTo>
                    <a:lnTo>
                      <a:pt x="0" y="22784"/>
                    </a:lnTo>
                    <a:cubicBezTo>
                      <a:pt x="0" y="16741"/>
                      <a:pt x="2400" y="10946"/>
                      <a:pt x="6673" y="6673"/>
                    </a:cubicBezTo>
                    <a:cubicBezTo>
                      <a:pt x="10946" y="2400"/>
                      <a:pt x="16741" y="0"/>
                      <a:pt x="22784"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1"/>
              <p:cNvSpPr txBox="1"/>
              <p:nvPr/>
            </p:nvSpPr>
            <p:spPr>
              <a:xfrm>
                <a:off x="0" y="-47625"/>
                <a:ext cx="4564193" cy="251069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0" name="Google Shape;320;p21"/>
            <p:cNvSpPr/>
            <p:nvPr/>
          </p:nvSpPr>
          <p:spPr>
            <a:xfrm>
              <a:off x="21093737" y="304812"/>
              <a:ext cx="1279777" cy="793462"/>
            </a:xfrm>
            <a:custGeom>
              <a:rect b="b" l="l" r="r" t="t"/>
              <a:pathLst>
                <a:path extrusionOk="0" h="793462" w="1279777">
                  <a:moveTo>
                    <a:pt x="0" y="0"/>
                  </a:moveTo>
                  <a:lnTo>
                    <a:pt x="1279778" y="0"/>
                  </a:lnTo>
                  <a:lnTo>
                    <a:pt x="1279778" y="793462"/>
                  </a:lnTo>
                  <a:lnTo>
                    <a:pt x="0" y="793462"/>
                  </a:lnTo>
                  <a:lnTo>
                    <a:pt x="0" y="0"/>
                  </a:lnTo>
                  <a:close/>
                </a:path>
              </a:pathLst>
            </a:custGeom>
            <a:blipFill rotWithShape="1">
              <a:blip r:embed="rId4">
                <a:alphaModFix/>
              </a:blip>
              <a:stretch>
                <a:fillRect b="0" l="0" r="0" t="0"/>
              </a:stretch>
            </a:blipFill>
            <a:ln>
              <a:noFill/>
            </a:ln>
          </p:spPr>
        </p:sp>
        <p:sp>
          <p:nvSpPr>
            <p:cNvPr id="321" name="Google Shape;321;p21"/>
            <p:cNvSpPr/>
            <p:nvPr/>
          </p:nvSpPr>
          <p:spPr>
            <a:xfrm rot="10800000">
              <a:off x="732715" y="304812"/>
              <a:ext cx="1279777" cy="793462"/>
            </a:xfrm>
            <a:custGeom>
              <a:rect b="b" l="l" r="r" t="t"/>
              <a:pathLst>
                <a:path extrusionOk="0" h="793462" w="1279777">
                  <a:moveTo>
                    <a:pt x="0" y="0"/>
                  </a:moveTo>
                  <a:lnTo>
                    <a:pt x="1279777" y="0"/>
                  </a:lnTo>
                  <a:lnTo>
                    <a:pt x="1279777" y="793462"/>
                  </a:lnTo>
                  <a:lnTo>
                    <a:pt x="0" y="793462"/>
                  </a:lnTo>
                  <a:lnTo>
                    <a:pt x="0" y="0"/>
                  </a:lnTo>
                  <a:close/>
                </a:path>
              </a:pathLst>
            </a:custGeom>
            <a:blipFill rotWithShape="1">
              <a:blip r:embed="rId4">
                <a:alphaModFix/>
              </a:blip>
              <a:stretch>
                <a:fillRect b="0" l="0" r="0" t="0"/>
              </a:stretch>
            </a:blipFill>
            <a:ln>
              <a:noFill/>
            </a:ln>
          </p:spPr>
        </p:sp>
      </p:grpSp>
      <p:sp>
        <p:nvSpPr>
          <p:cNvPr id="322" name="Google Shape;322;p21"/>
          <p:cNvSpPr txBox="1"/>
          <p:nvPr/>
        </p:nvSpPr>
        <p:spPr>
          <a:xfrm>
            <a:off x="1970894" y="1028700"/>
            <a:ext cx="2301266" cy="447899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9510" u="none" cap="none" strike="noStrike">
                <a:solidFill>
                  <a:srgbClr val="FFFFFF"/>
                </a:solidFill>
                <a:latin typeface="Anton"/>
                <a:ea typeface="Anton"/>
                <a:cs typeface="Anton"/>
                <a:sym typeface="Anton"/>
              </a:rPr>
              <a:t>S</a:t>
            </a:r>
            <a:endParaRPr/>
          </a:p>
        </p:txBody>
      </p:sp>
      <p:sp>
        <p:nvSpPr>
          <p:cNvPr id="323" name="Google Shape;323;p21"/>
          <p:cNvSpPr txBox="1"/>
          <p:nvPr/>
        </p:nvSpPr>
        <p:spPr>
          <a:xfrm>
            <a:off x="10755057" y="1028700"/>
            <a:ext cx="2301266" cy="447899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9510" u="none" cap="none" strike="noStrike">
                <a:solidFill>
                  <a:srgbClr val="FFFFFF"/>
                </a:solidFill>
                <a:latin typeface="Anton"/>
                <a:ea typeface="Anton"/>
                <a:cs typeface="Anton"/>
                <a:sym typeface="Anton"/>
              </a:rPr>
              <a:t>O</a:t>
            </a:r>
            <a:endParaRPr/>
          </a:p>
        </p:txBody>
      </p:sp>
      <p:sp>
        <p:nvSpPr>
          <p:cNvPr id="324" name="Google Shape;324;p21"/>
          <p:cNvSpPr txBox="1"/>
          <p:nvPr/>
        </p:nvSpPr>
        <p:spPr>
          <a:xfrm>
            <a:off x="5937048" y="1028700"/>
            <a:ext cx="2301266" cy="447899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9510" u="none" cap="none" strike="noStrike">
                <a:solidFill>
                  <a:srgbClr val="FFFFFF"/>
                </a:solidFill>
                <a:latin typeface="Anton"/>
                <a:ea typeface="Anton"/>
                <a:cs typeface="Anton"/>
                <a:sym typeface="Anton"/>
              </a:rPr>
              <a:t>W</a:t>
            </a:r>
            <a:endParaRPr/>
          </a:p>
        </p:txBody>
      </p:sp>
      <p:sp>
        <p:nvSpPr>
          <p:cNvPr id="325" name="Google Shape;325;p21"/>
          <p:cNvSpPr txBox="1"/>
          <p:nvPr/>
        </p:nvSpPr>
        <p:spPr>
          <a:xfrm>
            <a:off x="14707300" y="1028700"/>
            <a:ext cx="2301266" cy="447899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9510" u="none" cap="none" strike="noStrike">
                <a:solidFill>
                  <a:srgbClr val="FFFFFF"/>
                </a:solidFill>
                <a:latin typeface="Anton"/>
                <a:ea typeface="Anton"/>
                <a:cs typeface="Anton"/>
                <a:sym typeface="Anton"/>
              </a:rPr>
              <a:t>T</a:t>
            </a:r>
            <a:endParaRPr/>
          </a:p>
        </p:txBody>
      </p:sp>
      <p:grpSp>
        <p:nvGrpSpPr>
          <p:cNvPr id="326" name="Google Shape;326;p21"/>
          <p:cNvGrpSpPr/>
          <p:nvPr/>
        </p:nvGrpSpPr>
        <p:grpSpPr>
          <a:xfrm>
            <a:off x="1279434" y="5136225"/>
            <a:ext cx="3008522" cy="3963867"/>
            <a:chOff x="0" y="-134506"/>
            <a:chExt cx="4011362" cy="5285157"/>
          </a:xfrm>
        </p:grpSpPr>
        <p:grpSp>
          <p:nvGrpSpPr>
            <p:cNvPr id="327" name="Google Shape;327;p21"/>
            <p:cNvGrpSpPr/>
            <p:nvPr/>
          </p:nvGrpSpPr>
          <p:grpSpPr>
            <a:xfrm>
              <a:off x="0" y="291283"/>
              <a:ext cx="4011362" cy="4859368"/>
              <a:chOff x="0" y="-47625"/>
              <a:chExt cx="1420319" cy="1720576"/>
            </a:xfrm>
          </p:grpSpPr>
          <p:sp>
            <p:nvSpPr>
              <p:cNvPr id="328" name="Google Shape;328;p21"/>
              <p:cNvSpPr/>
              <p:nvPr/>
            </p:nvSpPr>
            <p:spPr>
              <a:xfrm>
                <a:off x="0" y="0"/>
                <a:ext cx="1420319" cy="1672951"/>
              </a:xfrm>
              <a:custGeom>
                <a:rect b="b" l="l" r="r" t="t"/>
                <a:pathLst>
                  <a:path extrusionOk="0" h="1672951" w="1420319">
                    <a:moveTo>
                      <a:pt x="73216" y="0"/>
                    </a:moveTo>
                    <a:lnTo>
                      <a:pt x="1347103" y="0"/>
                    </a:lnTo>
                    <a:cubicBezTo>
                      <a:pt x="1387539" y="0"/>
                      <a:pt x="1420319" y="32780"/>
                      <a:pt x="1420319" y="73216"/>
                    </a:cubicBezTo>
                    <a:lnTo>
                      <a:pt x="1420319" y="1599735"/>
                    </a:lnTo>
                    <a:cubicBezTo>
                      <a:pt x="1420319" y="1640171"/>
                      <a:pt x="1387539" y="1672951"/>
                      <a:pt x="1347103" y="1672951"/>
                    </a:cubicBezTo>
                    <a:lnTo>
                      <a:pt x="73216" y="1672951"/>
                    </a:lnTo>
                    <a:cubicBezTo>
                      <a:pt x="53798" y="1672951"/>
                      <a:pt x="35175" y="1665237"/>
                      <a:pt x="21445" y="1651506"/>
                    </a:cubicBezTo>
                    <a:cubicBezTo>
                      <a:pt x="7714" y="1637775"/>
                      <a:pt x="0" y="1619153"/>
                      <a:pt x="0" y="1599735"/>
                    </a:cubicBezTo>
                    <a:lnTo>
                      <a:pt x="0" y="73216"/>
                    </a:lnTo>
                    <a:cubicBezTo>
                      <a:pt x="0" y="53798"/>
                      <a:pt x="7714" y="35175"/>
                      <a:pt x="21445" y="21445"/>
                    </a:cubicBezTo>
                    <a:cubicBezTo>
                      <a:pt x="35175" y="7714"/>
                      <a:pt x="53798" y="0"/>
                      <a:pt x="73216"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1"/>
              <p:cNvSpPr txBox="1"/>
              <p:nvPr/>
            </p:nvSpPr>
            <p:spPr>
              <a:xfrm>
                <a:off x="0" y="-47625"/>
                <a:ext cx="1420319" cy="1720576"/>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0" name="Google Shape;330;p21"/>
            <p:cNvGrpSpPr/>
            <p:nvPr/>
          </p:nvGrpSpPr>
          <p:grpSpPr>
            <a:xfrm>
              <a:off x="0" y="-134506"/>
              <a:ext cx="4011362" cy="986084"/>
              <a:chOff x="0" y="-47625"/>
              <a:chExt cx="1420319" cy="349147"/>
            </a:xfrm>
          </p:grpSpPr>
          <p:sp>
            <p:nvSpPr>
              <p:cNvPr id="331" name="Google Shape;331;p21"/>
              <p:cNvSpPr/>
              <p:nvPr/>
            </p:nvSpPr>
            <p:spPr>
              <a:xfrm>
                <a:off x="0" y="0"/>
                <a:ext cx="1420319" cy="301522"/>
              </a:xfrm>
              <a:custGeom>
                <a:rect b="b" l="l" r="r" t="t"/>
                <a:pathLst>
                  <a:path extrusionOk="0" h="301522" w="1420319">
                    <a:moveTo>
                      <a:pt x="30148" y="0"/>
                    </a:moveTo>
                    <a:lnTo>
                      <a:pt x="1390171" y="0"/>
                    </a:lnTo>
                    <a:cubicBezTo>
                      <a:pt x="1406821" y="0"/>
                      <a:pt x="1420319" y="13498"/>
                      <a:pt x="1420319" y="30148"/>
                    </a:cubicBezTo>
                    <a:lnTo>
                      <a:pt x="1420319" y="271374"/>
                    </a:lnTo>
                    <a:cubicBezTo>
                      <a:pt x="1420319" y="279370"/>
                      <a:pt x="1417143" y="287038"/>
                      <a:pt x="1411489" y="292692"/>
                    </a:cubicBezTo>
                    <a:cubicBezTo>
                      <a:pt x="1405835" y="298345"/>
                      <a:pt x="1398167" y="301522"/>
                      <a:pt x="1390171" y="301522"/>
                    </a:cubicBezTo>
                    <a:lnTo>
                      <a:pt x="30148" y="301522"/>
                    </a:lnTo>
                    <a:cubicBezTo>
                      <a:pt x="22152" y="301522"/>
                      <a:pt x="14484" y="298345"/>
                      <a:pt x="8830" y="292692"/>
                    </a:cubicBezTo>
                    <a:cubicBezTo>
                      <a:pt x="3176" y="287038"/>
                      <a:pt x="0" y="279370"/>
                      <a:pt x="0" y="271374"/>
                    </a:cubicBezTo>
                    <a:lnTo>
                      <a:pt x="0" y="30148"/>
                    </a:lnTo>
                    <a:cubicBezTo>
                      <a:pt x="0" y="22152"/>
                      <a:pt x="3176" y="14484"/>
                      <a:pt x="8830" y="8830"/>
                    </a:cubicBezTo>
                    <a:cubicBezTo>
                      <a:pt x="14484" y="3176"/>
                      <a:pt x="22152" y="0"/>
                      <a:pt x="30148" y="0"/>
                    </a:cubicBezTo>
                    <a:close/>
                  </a:path>
                </a:pathLst>
              </a:custGeom>
              <a:solidFill>
                <a:srgbClr val="E0CA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1"/>
              <p:cNvSpPr txBox="1"/>
              <p:nvPr/>
            </p:nvSpPr>
            <p:spPr>
              <a:xfrm>
                <a:off x="0" y="-47625"/>
                <a:ext cx="1420319" cy="34914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33" name="Google Shape;333;p21"/>
          <p:cNvGrpSpPr/>
          <p:nvPr/>
        </p:nvGrpSpPr>
        <p:grpSpPr>
          <a:xfrm>
            <a:off x="5583420" y="5136225"/>
            <a:ext cx="3008522" cy="3963867"/>
            <a:chOff x="0" y="-134506"/>
            <a:chExt cx="4011362" cy="5285157"/>
          </a:xfrm>
        </p:grpSpPr>
        <p:grpSp>
          <p:nvGrpSpPr>
            <p:cNvPr id="334" name="Google Shape;334;p21"/>
            <p:cNvGrpSpPr/>
            <p:nvPr/>
          </p:nvGrpSpPr>
          <p:grpSpPr>
            <a:xfrm>
              <a:off x="0" y="291283"/>
              <a:ext cx="4011362" cy="4859368"/>
              <a:chOff x="0" y="-47625"/>
              <a:chExt cx="1420319" cy="1720576"/>
            </a:xfrm>
          </p:grpSpPr>
          <p:sp>
            <p:nvSpPr>
              <p:cNvPr id="335" name="Google Shape;335;p21"/>
              <p:cNvSpPr/>
              <p:nvPr/>
            </p:nvSpPr>
            <p:spPr>
              <a:xfrm>
                <a:off x="0" y="0"/>
                <a:ext cx="1420319" cy="1672951"/>
              </a:xfrm>
              <a:custGeom>
                <a:rect b="b" l="l" r="r" t="t"/>
                <a:pathLst>
                  <a:path extrusionOk="0" h="1672951" w="1420319">
                    <a:moveTo>
                      <a:pt x="73216" y="0"/>
                    </a:moveTo>
                    <a:lnTo>
                      <a:pt x="1347103" y="0"/>
                    </a:lnTo>
                    <a:cubicBezTo>
                      <a:pt x="1387539" y="0"/>
                      <a:pt x="1420319" y="32780"/>
                      <a:pt x="1420319" y="73216"/>
                    </a:cubicBezTo>
                    <a:lnTo>
                      <a:pt x="1420319" y="1599735"/>
                    </a:lnTo>
                    <a:cubicBezTo>
                      <a:pt x="1420319" y="1640171"/>
                      <a:pt x="1387539" y="1672951"/>
                      <a:pt x="1347103" y="1672951"/>
                    </a:cubicBezTo>
                    <a:lnTo>
                      <a:pt x="73216" y="1672951"/>
                    </a:lnTo>
                    <a:cubicBezTo>
                      <a:pt x="53798" y="1672951"/>
                      <a:pt x="35175" y="1665237"/>
                      <a:pt x="21445" y="1651506"/>
                    </a:cubicBezTo>
                    <a:cubicBezTo>
                      <a:pt x="7714" y="1637775"/>
                      <a:pt x="0" y="1619153"/>
                      <a:pt x="0" y="1599735"/>
                    </a:cubicBezTo>
                    <a:lnTo>
                      <a:pt x="0" y="73216"/>
                    </a:lnTo>
                    <a:cubicBezTo>
                      <a:pt x="0" y="53798"/>
                      <a:pt x="7714" y="35175"/>
                      <a:pt x="21445" y="21445"/>
                    </a:cubicBezTo>
                    <a:cubicBezTo>
                      <a:pt x="35175" y="7714"/>
                      <a:pt x="53798" y="0"/>
                      <a:pt x="73216"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1"/>
              <p:cNvSpPr txBox="1"/>
              <p:nvPr/>
            </p:nvSpPr>
            <p:spPr>
              <a:xfrm>
                <a:off x="0" y="-47625"/>
                <a:ext cx="1420319" cy="1720576"/>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7" name="Google Shape;337;p21"/>
            <p:cNvGrpSpPr/>
            <p:nvPr/>
          </p:nvGrpSpPr>
          <p:grpSpPr>
            <a:xfrm>
              <a:off x="0" y="-134506"/>
              <a:ext cx="4011362" cy="986084"/>
              <a:chOff x="0" y="-47625"/>
              <a:chExt cx="1420319" cy="349147"/>
            </a:xfrm>
          </p:grpSpPr>
          <p:sp>
            <p:nvSpPr>
              <p:cNvPr id="338" name="Google Shape;338;p21"/>
              <p:cNvSpPr/>
              <p:nvPr/>
            </p:nvSpPr>
            <p:spPr>
              <a:xfrm>
                <a:off x="0" y="0"/>
                <a:ext cx="1420319" cy="301522"/>
              </a:xfrm>
              <a:custGeom>
                <a:rect b="b" l="l" r="r" t="t"/>
                <a:pathLst>
                  <a:path extrusionOk="0" h="301522" w="1420319">
                    <a:moveTo>
                      <a:pt x="30148" y="0"/>
                    </a:moveTo>
                    <a:lnTo>
                      <a:pt x="1390171" y="0"/>
                    </a:lnTo>
                    <a:cubicBezTo>
                      <a:pt x="1406821" y="0"/>
                      <a:pt x="1420319" y="13498"/>
                      <a:pt x="1420319" y="30148"/>
                    </a:cubicBezTo>
                    <a:lnTo>
                      <a:pt x="1420319" y="271374"/>
                    </a:lnTo>
                    <a:cubicBezTo>
                      <a:pt x="1420319" y="279370"/>
                      <a:pt x="1417143" y="287038"/>
                      <a:pt x="1411489" y="292692"/>
                    </a:cubicBezTo>
                    <a:cubicBezTo>
                      <a:pt x="1405835" y="298345"/>
                      <a:pt x="1398167" y="301522"/>
                      <a:pt x="1390171" y="301522"/>
                    </a:cubicBezTo>
                    <a:lnTo>
                      <a:pt x="30148" y="301522"/>
                    </a:lnTo>
                    <a:cubicBezTo>
                      <a:pt x="22152" y="301522"/>
                      <a:pt x="14484" y="298345"/>
                      <a:pt x="8830" y="292692"/>
                    </a:cubicBezTo>
                    <a:cubicBezTo>
                      <a:pt x="3176" y="287038"/>
                      <a:pt x="0" y="279370"/>
                      <a:pt x="0" y="271374"/>
                    </a:cubicBezTo>
                    <a:lnTo>
                      <a:pt x="0" y="30148"/>
                    </a:lnTo>
                    <a:cubicBezTo>
                      <a:pt x="0" y="22152"/>
                      <a:pt x="3176" y="14484"/>
                      <a:pt x="8830" y="8830"/>
                    </a:cubicBezTo>
                    <a:cubicBezTo>
                      <a:pt x="14484" y="3176"/>
                      <a:pt x="22152" y="0"/>
                      <a:pt x="30148" y="0"/>
                    </a:cubicBezTo>
                    <a:close/>
                  </a:path>
                </a:pathLst>
              </a:custGeom>
              <a:solidFill>
                <a:srgbClr val="E0CA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1"/>
              <p:cNvSpPr txBox="1"/>
              <p:nvPr/>
            </p:nvSpPr>
            <p:spPr>
              <a:xfrm>
                <a:off x="0" y="-47625"/>
                <a:ext cx="1420319" cy="34914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40" name="Google Shape;340;p21"/>
          <p:cNvGrpSpPr/>
          <p:nvPr/>
        </p:nvGrpSpPr>
        <p:grpSpPr>
          <a:xfrm>
            <a:off x="10145360" y="5136225"/>
            <a:ext cx="3008522" cy="3963867"/>
            <a:chOff x="0" y="-134506"/>
            <a:chExt cx="4011362" cy="5285157"/>
          </a:xfrm>
        </p:grpSpPr>
        <p:grpSp>
          <p:nvGrpSpPr>
            <p:cNvPr id="341" name="Google Shape;341;p21"/>
            <p:cNvGrpSpPr/>
            <p:nvPr/>
          </p:nvGrpSpPr>
          <p:grpSpPr>
            <a:xfrm>
              <a:off x="0" y="291283"/>
              <a:ext cx="4011362" cy="4859368"/>
              <a:chOff x="0" y="-47625"/>
              <a:chExt cx="1420319" cy="1720576"/>
            </a:xfrm>
          </p:grpSpPr>
          <p:sp>
            <p:nvSpPr>
              <p:cNvPr id="342" name="Google Shape;342;p21"/>
              <p:cNvSpPr/>
              <p:nvPr/>
            </p:nvSpPr>
            <p:spPr>
              <a:xfrm>
                <a:off x="0" y="0"/>
                <a:ext cx="1420319" cy="1672951"/>
              </a:xfrm>
              <a:custGeom>
                <a:rect b="b" l="l" r="r" t="t"/>
                <a:pathLst>
                  <a:path extrusionOk="0" h="1672951" w="1420319">
                    <a:moveTo>
                      <a:pt x="73216" y="0"/>
                    </a:moveTo>
                    <a:lnTo>
                      <a:pt x="1347103" y="0"/>
                    </a:lnTo>
                    <a:cubicBezTo>
                      <a:pt x="1387539" y="0"/>
                      <a:pt x="1420319" y="32780"/>
                      <a:pt x="1420319" y="73216"/>
                    </a:cubicBezTo>
                    <a:lnTo>
                      <a:pt x="1420319" y="1599735"/>
                    </a:lnTo>
                    <a:cubicBezTo>
                      <a:pt x="1420319" y="1640171"/>
                      <a:pt x="1387539" y="1672951"/>
                      <a:pt x="1347103" y="1672951"/>
                    </a:cubicBezTo>
                    <a:lnTo>
                      <a:pt x="73216" y="1672951"/>
                    </a:lnTo>
                    <a:cubicBezTo>
                      <a:pt x="53798" y="1672951"/>
                      <a:pt x="35175" y="1665237"/>
                      <a:pt x="21445" y="1651506"/>
                    </a:cubicBezTo>
                    <a:cubicBezTo>
                      <a:pt x="7714" y="1637775"/>
                      <a:pt x="0" y="1619153"/>
                      <a:pt x="0" y="1599735"/>
                    </a:cubicBezTo>
                    <a:lnTo>
                      <a:pt x="0" y="73216"/>
                    </a:lnTo>
                    <a:cubicBezTo>
                      <a:pt x="0" y="53798"/>
                      <a:pt x="7714" y="35175"/>
                      <a:pt x="21445" y="21445"/>
                    </a:cubicBezTo>
                    <a:cubicBezTo>
                      <a:pt x="35175" y="7714"/>
                      <a:pt x="53798" y="0"/>
                      <a:pt x="73216"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1"/>
              <p:cNvSpPr txBox="1"/>
              <p:nvPr/>
            </p:nvSpPr>
            <p:spPr>
              <a:xfrm>
                <a:off x="0" y="-47625"/>
                <a:ext cx="1420319" cy="1720576"/>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4" name="Google Shape;344;p21"/>
            <p:cNvGrpSpPr/>
            <p:nvPr/>
          </p:nvGrpSpPr>
          <p:grpSpPr>
            <a:xfrm>
              <a:off x="0" y="-134506"/>
              <a:ext cx="4011362" cy="986084"/>
              <a:chOff x="0" y="-47625"/>
              <a:chExt cx="1420319" cy="349147"/>
            </a:xfrm>
          </p:grpSpPr>
          <p:sp>
            <p:nvSpPr>
              <p:cNvPr id="345" name="Google Shape;345;p21"/>
              <p:cNvSpPr/>
              <p:nvPr/>
            </p:nvSpPr>
            <p:spPr>
              <a:xfrm>
                <a:off x="0" y="0"/>
                <a:ext cx="1420319" cy="301522"/>
              </a:xfrm>
              <a:custGeom>
                <a:rect b="b" l="l" r="r" t="t"/>
                <a:pathLst>
                  <a:path extrusionOk="0" h="301522" w="1420319">
                    <a:moveTo>
                      <a:pt x="30148" y="0"/>
                    </a:moveTo>
                    <a:lnTo>
                      <a:pt x="1390171" y="0"/>
                    </a:lnTo>
                    <a:cubicBezTo>
                      <a:pt x="1406821" y="0"/>
                      <a:pt x="1420319" y="13498"/>
                      <a:pt x="1420319" y="30148"/>
                    </a:cubicBezTo>
                    <a:lnTo>
                      <a:pt x="1420319" y="271374"/>
                    </a:lnTo>
                    <a:cubicBezTo>
                      <a:pt x="1420319" y="279370"/>
                      <a:pt x="1417143" y="287038"/>
                      <a:pt x="1411489" y="292692"/>
                    </a:cubicBezTo>
                    <a:cubicBezTo>
                      <a:pt x="1405835" y="298345"/>
                      <a:pt x="1398167" y="301522"/>
                      <a:pt x="1390171" y="301522"/>
                    </a:cubicBezTo>
                    <a:lnTo>
                      <a:pt x="30148" y="301522"/>
                    </a:lnTo>
                    <a:cubicBezTo>
                      <a:pt x="22152" y="301522"/>
                      <a:pt x="14484" y="298345"/>
                      <a:pt x="8830" y="292692"/>
                    </a:cubicBezTo>
                    <a:cubicBezTo>
                      <a:pt x="3176" y="287038"/>
                      <a:pt x="0" y="279370"/>
                      <a:pt x="0" y="271374"/>
                    </a:cubicBezTo>
                    <a:lnTo>
                      <a:pt x="0" y="30148"/>
                    </a:lnTo>
                    <a:cubicBezTo>
                      <a:pt x="0" y="22152"/>
                      <a:pt x="3176" y="14484"/>
                      <a:pt x="8830" y="8830"/>
                    </a:cubicBezTo>
                    <a:cubicBezTo>
                      <a:pt x="14484" y="3176"/>
                      <a:pt x="22152" y="0"/>
                      <a:pt x="30148" y="0"/>
                    </a:cubicBezTo>
                    <a:close/>
                  </a:path>
                </a:pathLst>
              </a:custGeom>
              <a:solidFill>
                <a:srgbClr val="E0CA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1"/>
              <p:cNvSpPr txBox="1"/>
              <p:nvPr/>
            </p:nvSpPr>
            <p:spPr>
              <a:xfrm>
                <a:off x="0" y="-47625"/>
                <a:ext cx="1420319" cy="34914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47" name="Google Shape;347;p21"/>
          <p:cNvGrpSpPr/>
          <p:nvPr/>
        </p:nvGrpSpPr>
        <p:grpSpPr>
          <a:xfrm>
            <a:off x="14000044" y="5136225"/>
            <a:ext cx="3008522" cy="3963867"/>
            <a:chOff x="0" y="-134506"/>
            <a:chExt cx="4011362" cy="5285157"/>
          </a:xfrm>
        </p:grpSpPr>
        <p:grpSp>
          <p:nvGrpSpPr>
            <p:cNvPr id="348" name="Google Shape;348;p21"/>
            <p:cNvGrpSpPr/>
            <p:nvPr/>
          </p:nvGrpSpPr>
          <p:grpSpPr>
            <a:xfrm>
              <a:off x="0" y="291283"/>
              <a:ext cx="4011362" cy="4859368"/>
              <a:chOff x="0" y="-47625"/>
              <a:chExt cx="1420319" cy="1720576"/>
            </a:xfrm>
          </p:grpSpPr>
          <p:sp>
            <p:nvSpPr>
              <p:cNvPr id="349" name="Google Shape;349;p21"/>
              <p:cNvSpPr/>
              <p:nvPr/>
            </p:nvSpPr>
            <p:spPr>
              <a:xfrm>
                <a:off x="0" y="0"/>
                <a:ext cx="1420319" cy="1672951"/>
              </a:xfrm>
              <a:custGeom>
                <a:rect b="b" l="l" r="r" t="t"/>
                <a:pathLst>
                  <a:path extrusionOk="0" h="1672951" w="1420319">
                    <a:moveTo>
                      <a:pt x="73216" y="0"/>
                    </a:moveTo>
                    <a:lnTo>
                      <a:pt x="1347103" y="0"/>
                    </a:lnTo>
                    <a:cubicBezTo>
                      <a:pt x="1387539" y="0"/>
                      <a:pt x="1420319" y="32780"/>
                      <a:pt x="1420319" y="73216"/>
                    </a:cubicBezTo>
                    <a:lnTo>
                      <a:pt x="1420319" y="1599735"/>
                    </a:lnTo>
                    <a:cubicBezTo>
                      <a:pt x="1420319" y="1640171"/>
                      <a:pt x="1387539" y="1672951"/>
                      <a:pt x="1347103" y="1672951"/>
                    </a:cubicBezTo>
                    <a:lnTo>
                      <a:pt x="73216" y="1672951"/>
                    </a:lnTo>
                    <a:cubicBezTo>
                      <a:pt x="53798" y="1672951"/>
                      <a:pt x="35175" y="1665237"/>
                      <a:pt x="21445" y="1651506"/>
                    </a:cubicBezTo>
                    <a:cubicBezTo>
                      <a:pt x="7714" y="1637775"/>
                      <a:pt x="0" y="1619153"/>
                      <a:pt x="0" y="1599735"/>
                    </a:cubicBezTo>
                    <a:lnTo>
                      <a:pt x="0" y="73216"/>
                    </a:lnTo>
                    <a:cubicBezTo>
                      <a:pt x="0" y="53798"/>
                      <a:pt x="7714" y="35175"/>
                      <a:pt x="21445" y="21445"/>
                    </a:cubicBezTo>
                    <a:cubicBezTo>
                      <a:pt x="35175" y="7714"/>
                      <a:pt x="53798" y="0"/>
                      <a:pt x="73216"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1"/>
              <p:cNvSpPr txBox="1"/>
              <p:nvPr/>
            </p:nvSpPr>
            <p:spPr>
              <a:xfrm>
                <a:off x="0" y="-47625"/>
                <a:ext cx="1420319" cy="1720576"/>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1" name="Google Shape;351;p21"/>
            <p:cNvGrpSpPr/>
            <p:nvPr/>
          </p:nvGrpSpPr>
          <p:grpSpPr>
            <a:xfrm>
              <a:off x="0" y="-134506"/>
              <a:ext cx="4011362" cy="986084"/>
              <a:chOff x="0" y="-47625"/>
              <a:chExt cx="1420319" cy="349147"/>
            </a:xfrm>
          </p:grpSpPr>
          <p:sp>
            <p:nvSpPr>
              <p:cNvPr id="352" name="Google Shape;352;p21"/>
              <p:cNvSpPr/>
              <p:nvPr/>
            </p:nvSpPr>
            <p:spPr>
              <a:xfrm>
                <a:off x="0" y="0"/>
                <a:ext cx="1420319" cy="301522"/>
              </a:xfrm>
              <a:custGeom>
                <a:rect b="b" l="l" r="r" t="t"/>
                <a:pathLst>
                  <a:path extrusionOk="0" h="301522" w="1420319">
                    <a:moveTo>
                      <a:pt x="30148" y="0"/>
                    </a:moveTo>
                    <a:lnTo>
                      <a:pt x="1390171" y="0"/>
                    </a:lnTo>
                    <a:cubicBezTo>
                      <a:pt x="1406821" y="0"/>
                      <a:pt x="1420319" y="13498"/>
                      <a:pt x="1420319" y="30148"/>
                    </a:cubicBezTo>
                    <a:lnTo>
                      <a:pt x="1420319" y="271374"/>
                    </a:lnTo>
                    <a:cubicBezTo>
                      <a:pt x="1420319" y="279370"/>
                      <a:pt x="1417143" y="287038"/>
                      <a:pt x="1411489" y="292692"/>
                    </a:cubicBezTo>
                    <a:cubicBezTo>
                      <a:pt x="1405835" y="298345"/>
                      <a:pt x="1398167" y="301522"/>
                      <a:pt x="1390171" y="301522"/>
                    </a:cubicBezTo>
                    <a:lnTo>
                      <a:pt x="30148" y="301522"/>
                    </a:lnTo>
                    <a:cubicBezTo>
                      <a:pt x="22152" y="301522"/>
                      <a:pt x="14484" y="298345"/>
                      <a:pt x="8830" y="292692"/>
                    </a:cubicBezTo>
                    <a:cubicBezTo>
                      <a:pt x="3176" y="287038"/>
                      <a:pt x="0" y="279370"/>
                      <a:pt x="0" y="271374"/>
                    </a:cubicBezTo>
                    <a:lnTo>
                      <a:pt x="0" y="30148"/>
                    </a:lnTo>
                    <a:cubicBezTo>
                      <a:pt x="0" y="22152"/>
                      <a:pt x="3176" y="14484"/>
                      <a:pt x="8830" y="8830"/>
                    </a:cubicBezTo>
                    <a:cubicBezTo>
                      <a:pt x="14484" y="3176"/>
                      <a:pt x="22152" y="0"/>
                      <a:pt x="30148" y="0"/>
                    </a:cubicBezTo>
                    <a:close/>
                  </a:path>
                </a:pathLst>
              </a:custGeom>
              <a:solidFill>
                <a:srgbClr val="E0CA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1"/>
              <p:cNvSpPr txBox="1"/>
              <p:nvPr/>
            </p:nvSpPr>
            <p:spPr>
              <a:xfrm>
                <a:off x="0" y="-47625"/>
                <a:ext cx="1420319" cy="34914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354" name="Google Shape;354;p21"/>
          <p:cNvSpPr txBox="1"/>
          <p:nvPr/>
        </p:nvSpPr>
        <p:spPr>
          <a:xfrm>
            <a:off x="1453364" y="5341709"/>
            <a:ext cx="2660662" cy="462755"/>
          </a:xfrm>
          <a:prstGeom prst="rect">
            <a:avLst/>
          </a:prstGeom>
          <a:noFill/>
          <a:ln>
            <a:noFill/>
          </a:ln>
        </p:spPr>
        <p:txBody>
          <a:bodyPr anchorCtr="0" anchor="t" bIns="0" lIns="0" spcFirstLastPara="1" rIns="0" wrap="square" tIns="0">
            <a:spAutoFit/>
          </a:bodyPr>
          <a:lstStyle/>
          <a:p>
            <a:pPr indent="0" lvl="0" marL="0" marR="0" rtl="0" algn="ctr">
              <a:lnSpc>
                <a:spcPct val="119993"/>
              </a:lnSpc>
              <a:spcBef>
                <a:spcPts val="0"/>
              </a:spcBef>
              <a:spcAft>
                <a:spcPts val="0"/>
              </a:spcAft>
              <a:buNone/>
            </a:pPr>
            <a:r>
              <a:rPr b="0" i="0" lang="en-US" sz="3091" u="none" cap="none" strike="noStrike">
                <a:solidFill>
                  <a:srgbClr val="FFFFFF"/>
                </a:solidFill>
                <a:latin typeface="Anton"/>
                <a:ea typeface="Anton"/>
                <a:cs typeface="Anton"/>
                <a:sym typeface="Anton"/>
              </a:rPr>
              <a:t>STRENGTHS</a:t>
            </a:r>
            <a:endParaRPr/>
          </a:p>
        </p:txBody>
      </p:sp>
      <p:sp>
        <p:nvSpPr>
          <p:cNvPr id="355" name="Google Shape;355;p21"/>
          <p:cNvSpPr txBox="1"/>
          <p:nvPr/>
        </p:nvSpPr>
        <p:spPr>
          <a:xfrm>
            <a:off x="5757350" y="5337502"/>
            <a:ext cx="2660662" cy="471169"/>
          </a:xfrm>
          <a:prstGeom prst="rect">
            <a:avLst/>
          </a:prstGeom>
          <a:noFill/>
          <a:ln>
            <a:noFill/>
          </a:ln>
        </p:spPr>
        <p:txBody>
          <a:bodyPr anchorCtr="0" anchor="t" bIns="0" lIns="0" spcFirstLastPara="1" rIns="0" wrap="square" tIns="0">
            <a:spAutoFit/>
          </a:bodyPr>
          <a:lstStyle/>
          <a:p>
            <a:pPr indent="0" lvl="0" marL="0" marR="0" rtl="0" algn="ctr">
              <a:lnSpc>
                <a:spcPct val="119993"/>
              </a:lnSpc>
              <a:spcBef>
                <a:spcPts val="0"/>
              </a:spcBef>
              <a:spcAft>
                <a:spcPts val="0"/>
              </a:spcAft>
              <a:buNone/>
            </a:pPr>
            <a:r>
              <a:rPr b="0" i="0" lang="en-US" sz="3091" u="none" cap="none" strike="noStrike">
                <a:solidFill>
                  <a:srgbClr val="FFFFFF"/>
                </a:solidFill>
                <a:latin typeface="Anton"/>
                <a:ea typeface="Anton"/>
                <a:cs typeface="Anton"/>
                <a:sym typeface="Anton"/>
              </a:rPr>
              <a:t>WEAKNESSES</a:t>
            </a:r>
            <a:endParaRPr/>
          </a:p>
        </p:txBody>
      </p:sp>
      <p:sp>
        <p:nvSpPr>
          <p:cNvPr id="356" name="Google Shape;356;p21"/>
          <p:cNvSpPr txBox="1"/>
          <p:nvPr/>
        </p:nvSpPr>
        <p:spPr>
          <a:xfrm>
            <a:off x="10232309" y="5341709"/>
            <a:ext cx="2660662" cy="462755"/>
          </a:xfrm>
          <a:prstGeom prst="rect">
            <a:avLst/>
          </a:prstGeom>
          <a:noFill/>
          <a:ln>
            <a:noFill/>
          </a:ln>
        </p:spPr>
        <p:txBody>
          <a:bodyPr anchorCtr="0" anchor="t" bIns="0" lIns="0" spcFirstLastPara="1" rIns="0" wrap="square" tIns="0">
            <a:spAutoFit/>
          </a:bodyPr>
          <a:lstStyle/>
          <a:p>
            <a:pPr indent="0" lvl="0" marL="0" marR="0" rtl="0" algn="ctr">
              <a:lnSpc>
                <a:spcPct val="119993"/>
              </a:lnSpc>
              <a:spcBef>
                <a:spcPts val="0"/>
              </a:spcBef>
              <a:spcAft>
                <a:spcPts val="0"/>
              </a:spcAft>
              <a:buNone/>
            </a:pPr>
            <a:r>
              <a:rPr b="0" i="0" lang="en-US" sz="3091" u="none" cap="none" strike="noStrike">
                <a:solidFill>
                  <a:srgbClr val="FFFFFF"/>
                </a:solidFill>
                <a:latin typeface="Anton"/>
                <a:ea typeface="Anton"/>
                <a:cs typeface="Anton"/>
                <a:sym typeface="Anton"/>
              </a:rPr>
              <a:t>OPPORTUNITIES</a:t>
            </a:r>
            <a:endParaRPr/>
          </a:p>
        </p:txBody>
      </p:sp>
      <p:sp>
        <p:nvSpPr>
          <p:cNvPr id="357" name="Google Shape;357;p21"/>
          <p:cNvSpPr txBox="1"/>
          <p:nvPr/>
        </p:nvSpPr>
        <p:spPr>
          <a:xfrm>
            <a:off x="14173974" y="5341709"/>
            <a:ext cx="2660662" cy="462755"/>
          </a:xfrm>
          <a:prstGeom prst="rect">
            <a:avLst/>
          </a:prstGeom>
          <a:noFill/>
          <a:ln>
            <a:noFill/>
          </a:ln>
        </p:spPr>
        <p:txBody>
          <a:bodyPr anchorCtr="0" anchor="t" bIns="0" lIns="0" spcFirstLastPara="1" rIns="0" wrap="square" tIns="0">
            <a:spAutoFit/>
          </a:bodyPr>
          <a:lstStyle/>
          <a:p>
            <a:pPr indent="0" lvl="0" marL="0" marR="0" rtl="0" algn="ctr">
              <a:lnSpc>
                <a:spcPct val="119993"/>
              </a:lnSpc>
              <a:spcBef>
                <a:spcPts val="0"/>
              </a:spcBef>
              <a:spcAft>
                <a:spcPts val="0"/>
              </a:spcAft>
              <a:buNone/>
            </a:pPr>
            <a:r>
              <a:rPr b="0" i="0" lang="en-US" sz="3091" u="none" cap="none" strike="noStrike">
                <a:solidFill>
                  <a:srgbClr val="FFFFFF"/>
                </a:solidFill>
                <a:latin typeface="Anton"/>
                <a:ea typeface="Anton"/>
                <a:cs typeface="Anton"/>
                <a:sym typeface="Anton"/>
              </a:rPr>
              <a:t>THREATS</a:t>
            </a:r>
            <a:endParaRPr/>
          </a:p>
        </p:txBody>
      </p:sp>
      <p:sp>
        <p:nvSpPr>
          <p:cNvPr id="358" name="Google Shape;358;p21"/>
          <p:cNvSpPr txBox="1"/>
          <p:nvPr/>
        </p:nvSpPr>
        <p:spPr>
          <a:xfrm>
            <a:off x="1546651" y="6258922"/>
            <a:ext cx="2344200" cy="2284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What are you doing well? </a:t>
            </a:r>
            <a:endParaRPr/>
          </a:p>
          <a:p>
            <a:pPr indent="0" lvl="0" marL="0" marR="0" rtl="0" algn="l">
              <a:lnSpc>
                <a:spcPct val="115000"/>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What sets </a:t>
            </a:r>
            <a:endParaRPr/>
          </a:p>
          <a:p>
            <a:pPr indent="0" lvl="0" marL="0" marR="0" rtl="0" algn="l">
              <a:lnSpc>
                <a:spcPct val="115000"/>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you apart? </a:t>
            </a:r>
            <a:endParaRPr/>
          </a:p>
          <a:p>
            <a:pPr indent="0" lvl="0" marL="0" marR="0" rtl="0" algn="l">
              <a:lnSpc>
                <a:spcPct val="115000"/>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What are your good qualities?</a:t>
            </a:r>
            <a:endParaRPr/>
          </a:p>
        </p:txBody>
      </p:sp>
      <p:sp>
        <p:nvSpPr>
          <p:cNvPr id="359" name="Google Shape;359;p21"/>
          <p:cNvSpPr txBox="1"/>
          <p:nvPr/>
        </p:nvSpPr>
        <p:spPr>
          <a:xfrm>
            <a:off x="5937048" y="6258922"/>
            <a:ext cx="2344200" cy="2284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What are you doing well? </a:t>
            </a:r>
            <a:endParaRPr/>
          </a:p>
          <a:p>
            <a:pPr indent="0" lvl="0" marL="0" marR="0" rtl="0" algn="l">
              <a:lnSpc>
                <a:spcPct val="115000"/>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What sets </a:t>
            </a:r>
            <a:endParaRPr/>
          </a:p>
          <a:p>
            <a:pPr indent="0" lvl="0" marL="0" marR="0" rtl="0" algn="l">
              <a:lnSpc>
                <a:spcPct val="115000"/>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you apart? </a:t>
            </a:r>
            <a:endParaRPr/>
          </a:p>
          <a:p>
            <a:pPr indent="0" lvl="0" marL="0" marR="0" rtl="0" algn="l">
              <a:lnSpc>
                <a:spcPct val="115000"/>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What are your good qualities?</a:t>
            </a:r>
            <a:endParaRPr/>
          </a:p>
        </p:txBody>
      </p:sp>
      <p:sp>
        <p:nvSpPr>
          <p:cNvPr id="360" name="Google Shape;360;p21"/>
          <p:cNvSpPr txBox="1"/>
          <p:nvPr/>
        </p:nvSpPr>
        <p:spPr>
          <a:xfrm>
            <a:off x="10477497" y="6258922"/>
            <a:ext cx="2344200" cy="2284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What are you doing well? </a:t>
            </a:r>
            <a:endParaRPr/>
          </a:p>
          <a:p>
            <a:pPr indent="0" lvl="0" marL="0" marR="0" rtl="0" algn="l">
              <a:lnSpc>
                <a:spcPct val="115000"/>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What sets </a:t>
            </a:r>
            <a:endParaRPr/>
          </a:p>
          <a:p>
            <a:pPr indent="0" lvl="0" marL="0" marR="0" rtl="0" algn="l">
              <a:lnSpc>
                <a:spcPct val="115000"/>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you apart? </a:t>
            </a:r>
            <a:endParaRPr/>
          </a:p>
          <a:p>
            <a:pPr indent="0" lvl="0" marL="0" marR="0" rtl="0" algn="l">
              <a:lnSpc>
                <a:spcPct val="115000"/>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What are your good qualities?</a:t>
            </a:r>
            <a:endParaRPr/>
          </a:p>
        </p:txBody>
      </p:sp>
      <p:sp>
        <p:nvSpPr>
          <p:cNvPr id="361" name="Google Shape;361;p21"/>
          <p:cNvSpPr txBox="1"/>
          <p:nvPr/>
        </p:nvSpPr>
        <p:spPr>
          <a:xfrm>
            <a:off x="14332181" y="6258922"/>
            <a:ext cx="2344200" cy="2284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What are you doing well? </a:t>
            </a:r>
            <a:endParaRPr/>
          </a:p>
          <a:p>
            <a:pPr indent="0" lvl="0" marL="0" marR="0" rtl="0" algn="l">
              <a:lnSpc>
                <a:spcPct val="115000"/>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What sets </a:t>
            </a:r>
            <a:endParaRPr/>
          </a:p>
          <a:p>
            <a:pPr indent="0" lvl="0" marL="0" marR="0" rtl="0" algn="l">
              <a:lnSpc>
                <a:spcPct val="115000"/>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you apart? </a:t>
            </a:r>
            <a:endParaRPr/>
          </a:p>
          <a:p>
            <a:pPr indent="0" lvl="0" marL="0" marR="0" rtl="0" algn="l">
              <a:lnSpc>
                <a:spcPct val="115000"/>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What are your good qualities?</a:t>
            </a:r>
            <a:endParaRPr/>
          </a:p>
        </p:txBody>
      </p:sp>
      <p:pic>
        <p:nvPicPr>
          <p:cNvPr id="362" name="Google Shape;362;p21"/>
          <p:cNvPicPr preferRelativeResize="0"/>
          <p:nvPr/>
        </p:nvPicPr>
        <p:blipFill>
          <a:blip r:embed="rId5">
            <a:alphaModFix/>
          </a:blip>
          <a:stretch>
            <a:fillRect/>
          </a:stretch>
        </p:blipFill>
        <p:spPr>
          <a:xfrm>
            <a:off x="12710333" y="-397498"/>
            <a:ext cx="1806800" cy="1721631"/>
          </a:xfrm>
          <a:prstGeom prst="rect">
            <a:avLst/>
          </a:prstGeom>
          <a:noFill/>
          <a:ln>
            <a:noFill/>
          </a:ln>
        </p:spPr>
      </p:pic>
      <p:pic>
        <p:nvPicPr>
          <p:cNvPr id="363" name="Google Shape;363;p21"/>
          <p:cNvPicPr preferRelativeResize="0"/>
          <p:nvPr/>
        </p:nvPicPr>
        <p:blipFill>
          <a:blip r:embed="rId5">
            <a:alphaModFix/>
          </a:blip>
          <a:stretch>
            <a:fillRect/>
          </a:stretch>
        </p:blipFill>
        <p:spPr>
          <a:xfrm>
            <a:off x="4026758" y="9438752"/>
            <a:ext cx="1806800" cy="17216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6161"/>
        </a:solidFill>
      </p:bgPr>
    </p:bg>
    <p:spTree>
      <p:nvGrpSpPr>
        <p:cNvPr id="367" name="Shape 367"/>
        <p:cNvGrpSpPr/>
        <p:nvPr/>
      </p:nvGrpSpPr>
      <p:grpSpPr>
        <a:xfrm>
          <a:off x="0" y="0"/>
          <a:ext cx="0" cy="0"/>
          <a:chOff x="0" y="0"/>
          <a:chExt cx="0" cy="0"/>
        </a:xfrm>
      </p:grpSpPr>
      <p:grpSp>
        <p:nvGrpSpPr>
          <p:cNvPr id="368" name="Google Shape;368;p22"/>
          <p:cNvGrpSpPr/>
          <p:nvPr/>
        </p:nvGrpSpPr>
        <p:grpSpPr>
          <a:xfrm>
            <a:off x="479164" y="286684"/>
            <a:ext cx="17329672" cy="9532806"/>
            <a:chOff x="0" y="-241102"/>
            <a:chExt cx="23106229" cy="12710408"/>
          </a:xfrm>
        </p:grpSpPr>
        <p:grpSp>
          <p:nvGrpSpPr>
            <p:cNvPr id="369" name="Google Shape;369;p22"/>
            <p:cNvGrpSpPr/>
            <p:nvPr/>
          </p:nvGrpSpPr>
          <p:grpSpPr>
            <a:xfrm>
              <a:off x="0" y="-241102"/>
              <a:ext cx="23106229" cy="12710408"/>
              <a:chOff x="0" y="-47625"/>
              <a:chExt cx="4564193" cy="2510698"/>
            </a:xfrm>
          </p:grpSpPr>
          <p:sp>
            <p:nvSpPr>
              <p:cNvPr id="370" name="Google Shape;370;p22"/>
              <p:cNvSpPr/>
              <p:nvPr/>
            </p:nvSpPr>
            <p:spPr>
              <a:xfrm>
                <a:off x="0" y="0"/>
                <a:ext cx="4564193" cy="2463073"/>
              </a:xfrm>
              <a:custGeom>
                <a:rect b="b" l="l" r="r" t="t"/>
                <a:pathLst>
                  <a:path extrusionOk="0" h="2463073" w="4564193">
                    <a:moveTo>
                      <a:pt x="22784" y="0"/>
                    </a:moveTo>
                    <a:lnTo>
                      <a:pt x="4541410" y="0"/>
                    </a:lnTo>
                    <a:cubicBezTo>
                      <a:pt x="4547452" y="0"/>
                      <a:pt x="4553247" y="2400"/>
                      <a:pt x="4557520" y="6673"/>
                    </a:cubicBezTo>
                    <a:cubicBezTo>
                      <a:pt x="4561793" y="10946"/>
                      <a:pt x="4564193" y="16741"/>
                      <a:pt x="4564193" y="22784"/>
                    </a:cubicBezTo>
                    <a:lnTo>
                      <a:pt x="4564193" y="2440289"/>
                    </a:lnTo>
                    <a:cubicBezTo>
                      <a:pt x="4564193" y="2446332"/>
                      <a:pt x="4561793" y="2452127"/>
                      <a:pt x="4557520" y="2456400"/>
                    </a:cubicBezTo>
                    <a:cubicBezTo>
                      <a:pt x="4553247" y="2460672"/>
                      <a:pt x="4547452" y="2463073"/>
                      <a:pt x="4541410" y="2463073"/>
                    </a:cubicBezTo>
                    <a:lnTo>
                      <a:pt x="22784" y="2463073"/>
                    </a:lnTo>
                    <a:cubicBezTo>
                      <a:pt x="16741" y="2463073"/>
                      <a:pt x="10946" y="2460672"/>
                      <a:pt x="6673" y="2456400"/>
                    </a:cubicBezTo>
                    <a:cubicBezTo>
                      <a:pt x="2400" y="2452127"/>
                      <a:pt x="0" y="2446332"/>
                      <a:pt x="0" y="2440289"/>
                    </a:cubicBezTo>
                    <a:lnTo>
                      <a:pt x="0" y="22784"/>
                    </a:lnTo>
                    <a:cubicBezTo>
                      <a:pt x="0" y="16741"/>
                      <a:pt x="2400" y="10946"/>
                      <a:pt x="6673" y="6673"/>
                    </a:cubicBezTo>
                    <a:cubicBezTo>
                      <a:pt x="10946" y="2400"/>
                      <a:pt x="16741" y="0"/>
                      <a:pt x="22784"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2"/>
              <p:cNvSpPr txBox="1"/>
              <p:nvPr/>
            </p:nvSpPr>
            <p:spPr>
              <a:xfrm>
                <a:off x="0" y="-47625"/>
                <a:ext cx="4564193" cy="251069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2" name="Google Shape;372;p22"/>
            <p:cNvSpPr/>
            <p:nvPr/>
          </p:nvSpPr>
          <p:spPr>
            <a:xfrm>
              <a:off x="21093737" y="304812"/>
              <a:ext cx="1279777" cy="793462"/>
            </a:xfrm>
            <a:custGeom>
              <a:rect b="b" l="l" r="r" t="t"/>
              <a:pathLst>
                <a:path extrusionOk="0" h="793462" w="1279777">
                  <a:moveTo>
                    <a:pt x="0" y="0"/>
                  </a:moveTo>
                  <a:lnTo>
                    <a:pt x="1279778" y="0"/>
                  </a:lnTo>
                  <a:lnTo>
                    <a:pt x="1279778" y="793462"/>
                  </a:lnTo>
                  <a:lnTo>
                    <a:pt x="0" y="793462"/>
                  </a:lnTo>
                  <a:lnTo>
                    <a:pt x="0" y="0"/>
                  </a:lnTo>
                  <a:close/>
                </a:path>
              </a:pathLst>
            </a:custGeom>
            <a:blipFill rotWithShape="1">
              <a:blip r:embed="rId3">
                <a:alphaModFix/>
              </a:blip>
              <a:stretch>
                <a:fillRect b="0" l="0" r="0" t="0"/>
              </a:stretch>
            </a:blipFill>
            <a:ln>
              <a:noFill/>
            </a:ln>
          </p:spPr>
        </p:sp>
        <p:sp>
          <p:nvSpPr>
            <p:cNvPr id="373" name="Google Shape;373;p22"/>
            <p:cNvSpPr/>
            <p:nvPr/>
          </p:nvSpPr>
          <p:spPr>
            <a:xfrm rot="10800000">
              <a:off x="732715" y="304812"/>
              <a:ext cx="1279777" cy="793462"/>
            </a:xfrm>
            <a:custGeom>
              <a:rect b="b" l="l" r="r" t="t"/>
              <a:pathLst>
                <a:path extrusionOk="0" h="793462" w="1279777">
                  <a:moveTo>
                    <a:pt x="0" y="0"/>
                  </a:moveTo>
                  <a:lnTo>
                    <a:pt x="1279777" y="0"/>
                  </a:lnTo>
                  <a:lnTo>
                    <a:pt x="1279777" y="793462"/>
                  </a:lnTo>
                  <a:lnTo>
                    <a:pt x="0" y="793462"/>
                  </a:lnTo>
                  <a:lnTo>
                    <a:pt x="0" y="0"/>
                  </a:lnTo>
                  <a:close/>
                </a:path>
              </a:pathLst>
            </a:custGeom>
            <a:blipFill rotWithShape="1">
              <a:blip r:embed="rId3">
                <a:alphaModFix/>
              </a:blip>
              <a:stretch>
                <a:fillRect b="0" l="0" r="0" t="0"/>
              </a:stretch>
            </a:blipFill>
            <a:ln>
              <a:noFill/>
            </a:ln>
          </p:spPr>
        </p:sp>
      </p:grpSp>
      <p:pic>
        <p:nvPicPr>
          <p:cNvPr id="374" name="Google Shape;374;p22"/>
          <p:cNvPicPr preferRelativeResize="0"/>
          <p:nvPr/>
        </p:nvPicPr>
        <p:blipFill>
          <a:blip r:embed="rId4">
            <a:alphaModFix/>
          </a:blip>
          <a:stretch>
            <a:fillRect/>
          </a:stretch>
        </p:blipFill>
        <p:spPr>
          <a:xfrm>
            <a:off x="0" y="0"/>
            <a:ext cx="18288000" cy="10447731"/>
          </a:xfrm>
          <a:prstGeom prst="rect">
            <a:avLst/>
          </a:prstGeom>
          <a:noFill/>
          <a:ln>
            <a:noFill/>
          </a:ln>
        </p:spPr>
      </p:pic>
      <p:pic>
        <p:nvPicPr>
          <p:cNvPr id="375" name="Google Shape;375;p22"/>
          <p:cNvPicPr preferRelativeResize="0"/>
          <p:nvPr/>
        </p:nvPicPr>
        <p:blipFill>
          <a:blip r:embed="rId5">
            <a:alphaModFix/>
          </a:blip>
          <a:stretch>
            <a:fillRect/>
          </a:stretch>
        </p:blipFill>
        <p:spPr>
          <a:xfrm>
            <a:off x="1165725" y="3719325"/>
            <a:ext cx="2848325" cy="2848325"/>
          </a:xfrm>
          <a:prstGeom prst="rect">
            <a:avLst/>
          </a:prstGeom>
          <a:noFill/>
          <a:ln>
            <a:noFill/>
          </a:ln>
        </p:spPr>
      </p:pic>
      <p:pic>
        <p:nvPicPr>
          <p:cNvPr id="376" name="Google Shape;376;p22"/>
          <p:cNvPicPr preferRelativeResize="0"/>
          <p:nvPr/>
        </p:nvPicPr>
        <p:blipFill>
          <a:blip r:embed="rId6">
            <a:alphaModFix/>
          </a:blip>
          <a:stretch>
            <a:fillRect/>
          </a:stretch>
        </p:blipFill>
        <p:spPr>
          <a:xfrm>
            <a:off x="6646950" y="3719325"/>
            <a:ext cx="2848325" cy="2842271"/>
          </a:xfrm>
          <a:prstGeom prst="rect">
            <a:avLst/>
          </a:prstGeom>
          <a:noFill/>
          <a:ln>
            <a:noFill/>
          </a:ln>
        </p:spPr>
      </p:pic>
      <p:pic>
        <p:nvPicPr>
          <p:cNvPr id="377" name="Google Shape;377;p22"/>
          <p:cNvPicPr preferRelativeResize="0"/>
          <p:nvPr/>
        </p:nvPicPr>
        <p:blipFill>
          <a:blip r:embed="rId7">
            <a:alphaModFix/>
          </a:blip>
          <a:stretch>
            <a:fillRect/>
          </a:stretch>
        </p:blipFill>
        <p:spPr>
          <a:xfrm>
            <a:off x="12128150" y="3717550"/>
            <a:ext cx="2848350" cy="2848350"/>
          </a:xfrm>
          <a:prstGeom prst="rect">
            <a:avLst/>
          </a:prstGeom>
          <a:noFill/>
          <a:ln>
            <a:noFill/>
          </a:ln>
        </p:spPr>
      </p:pic>
      <p:sp>
        <p:nvSpPr>
          <p:cNvPr id="378" name="Google Shape;378;p22"/>
          <p:cNvSpPr txBox="1"/>
          <p:nvPr/>
        </p:nvSpPr>
        <p:spPr>
          <a:xfrm>
            <a:off x="1165730" y="7335225"/>
            <a:ext cx="3306074" cy="72384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780" u="none" cap="none" strike="noStrike">
                <a:solidFill>
                  <a:srgbClr val="FFFFFF"/>
                </a:solidFill>
                <a:latin typeface="Anton"/>
                <a:ea typeface="Anton"/>
                <a:cs typeface="Anton"/>
                <a:sym typeface="Anton"/>
              </a:rPr>
              <a:t>Client name</a:t>
            </a:r>
            <a:endParaRPr/>
          </a:p>
        </p:txBody>
      </p:sp>
      <p:sp>
        <p:nvSpPr>
          <p:cNvPr id="379" name="Google Shape;379;p22"/>
          <p:cNvSpPr txBox="1"/>
          <p:nvPr/>
        </p:nvSpPr>
        <p:spPr>
          <a:xfrm>
            <a:off x="6646949" y="7335225"/>
            <a:ext cx="3306074" cy="72384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780" u="none" cap="none" strike="noStrike">
                <a:solidFill>
                  <a:srgbClr val="FFFFFF"/>
                </a:solidFill>
                <a:latin typeface="Anton"/>
                <a:ea typeface="Anton"/>
                <a:cs typeface="Anton"/>
                <a:sym typeface="Anton"/>
              </a:rPr>
              <a:t>Client name</a:t>
            </a:r>
            <a:endParaRPr/>
          </a:p>
        </p:txBody>
      </p:sp>
      <p:sp>
        <p:nvSpPr>
          <p:cNvPr id="380" name="Google Shape;380;p22"/>
          <p:cNvSpPr txBox="1"/>
          <p:nvPr/>
        </p:nvSpPr>
        <p:spPr>
          <a:xfrm>
            <a:off x="1165730" y="8190786"/>
            <a:ext cx="3306074" cy="76321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Elaborate on what you want to discuss. </a:t>
            </a:r>
            <a:endParaRPr/>
          </a:p>
        </p:txBody>
      </p:sp>
      <p:sp>
        <p:nvSpPr>
          <p:cNvPr id="381" name="Google Shape;381;p22"/>
          <p:cNvSpPr txBox="1"/>
          <p:nvPr/>
        </p:nvSpPr>
        <p:spPr>
          <a:xfrm>
            <a:off x="6646949" y="8190786"/>
            <a:ext cx="3306074" cy="76321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Elaborate on what you want to discuss. </a:t>
            </a:r>
            <a:endParaRPr/>
          </a:p>
        </p:txBody>
      </p:sp>
      <p:sp>
        <p:nvSpPr>
          <p:cNvPr id="382" name="Google Shape;382;p22"/>
          <p:cNvSpPr txBox="1"/>
          <p:nvPr/>
        </p:nvSpPr>
        <p:spPr>
          <a:xfrm>
            <a:off x="1165730" y="1576822"/>
            <a:ext cx="8329556" cy="168592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11107" u="none" cap="none" strike="noStrike">
                <a:solidFill>
                  <a:srgbClr val="FFFFFF"/>
                </a:solidFill>
                <a:latin typeface="Anton"/>
                <a:ea typeface="Anton"/>
                <a:cs typeface="Anton"/>
                <a:sym typeface="Anton"/>
              </a:rPr>
              <a:t>Testimonials</a:t>
            </a:r>
            <a:endParaRPr/>
          </a:p>
        </p:txBody>
      </p:sp>
      <p:sp>
        <p:nvSpPr>
          <p:cNvPr id="383" name="Google Shape;383;p22"/>
          <p:cNvSpPr txBox="1"/>
          <p:nvPr/>
        </p:nvSpPr>
        <p:spPr>
          <a:xfrm>
            <a:off x="12128168" y="7335225"/>
            <a:ext cx="3306074" cy="72384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780" u="none" cap="none" strike="noStrike">
                <a:solidFill>
                  <a:srgbClr val="FFFFFF"/>
                </a:solidFill>
                <a:latin typeface="Anton"/>
                <a:ea typeface="Anton"/>
                <a:cs typeface="Anton"/>
                <a:sym typeface="Anton"/>
              </a:rPr>
              <a:t>Client name</a:t>
            </a:r>
            <a:endParaRPr/>
          </a:p>
        </p:txBody>
      </p:sp>
      <p:sp>
        <p:nvSpPr>
          <p:cNvPr id="384" name="Google Shape;384;p22"/>
          <p:cNvSpPr txBox="1"/>
          <p:nvPr/>
        </p:nvSpPr>
        <p:spPr>
          <a:xfrm>
            <a:off x="12128168" y="8190786"/>
            <a:ext cx="3306074" cy="76321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Elaborate on what you want to discuss. </a:t>
            </a:r>
            <a:endParaRPr/>
          </a:p>
        </p:txBody>
      </p:sp>
      <p:pic>
        <p:nvPicPr>
          <p:cNvPr id="385" name="Google Shape;385;p22"/>
          <p:cNvPicPr preferRelativeResize="0"/>
          <p:nvPr/>
        </p:nvPicPr>
        <p:blipFill>
          <a:blip r:embed="rId8">
            <a:alphaModFix/>
          </a:blip>
          <a:stretch>
            <a:fillRect/>
          </a:stretch>
        </p:blipFill>
        <p:spPr>
          <a:xfrm>
            <a:off x="11050283" y="1071089"/>
            <a:ext cx="1806800" cy="1721631"/>
          </a:xfrm>
          <a:prstGeom prst="rect">
            <a:avLst/>
          </a:prstGeom>
          <a:noFill/>
          <a:ln>
            <a:noFill/>
          </a:ln>
        </p:spPr>
      </p:pic>
      <p:pic>
        <p:nvPicPr>
          <p:cNvPr id="386" name="Google Shape;386;p22"/>
          <p:cNvPicPr preferRelativeResize="0"/>
          <p:nvPr/>
        </p:nvPicPr>
        <p:blipFill>
          <a:blip r:embed="rId8">
            <a:alphaModFix/>
          </a:blip>
          <a:stretch>
            <a:fillRect/>
          </a:stretch>
        </p:blipFill>
        <p:spPr>
          <a:xfrm>
            <a:off x="16944883" y="7536777"/>
            <a:ext cx="1806800" cy="17216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6161"/>
        </a:solidFill>
      </p:bgPr>
    </p:bg>
    <p:spTree>
      <p:nvGrpSpPr>
        <p:cNvPr id="390" name="Shape 390"/>
        <p:cNvGrpSpPr/>
        <p:nvPr/>
      </p:nvGrpSpPr>
      <p:grpSpPr>
        <a:xfrm>
          <a:off x="0" y="0"/>
          <a:ext cx="0" cy="0"/>
          <a:chOff x="0" y="0"/>
          <a:chExt cx="0" cy="0"/>
        </a:xfrm>
      </p:grpSpPr>
      <p:grpSp>
        <p:nvGrpSpPr>
          <p:cNvPr id="391" name="Google Shape;391;p23"/>
          <p:cNvGrpSpPr/>
          <p:nvPr/>
        </p:nvGrpSpPr>
        <p:grpSpPr>
          <a:xfrm>
            <a:off x="479164" y="286684"/>
            <a:ext cx="17329672" cy="9532806"/>
            <a:chOff x="0" y="-241102"/>
            <a:chExt cx="23106229" cy="12710408"/>
          </a:xfrm>
        </p:grpSpPr>
        <p:grpSp>
          <p:nvGrpSpPr>
            <p:cNvPr id="392" name="Google Shape;392;p23"/>
            <p:cNvGrpSpPr/>
            <p:nvPr/>
          </p:nvGrpSpPr>
          <p:grpSpPr>
            <a:xfrm>
              <a:off x="0" y="-241102"/>
              <a:ext cx="23106229" cy="12710408"/>
              <a:chOff x="0" y="-47625"/>
              <a:chExt cx="4564193" cy="2510698"/>
            </a:xfrm>
          </p:grpSpPr>
          <p:sp>
            <p:nvSpPr>
              <p:cNvPr id="393" name="Google Shape;393;p23"/>
              <p:cNvSpPr/>
              <p:nvPr/>
            </p:nvSpPr>
            <p:spPr>
              <a:xfrm>
                <a:off x="0" y="0"/>
                <a:ext cx="4564193" cy="2463073"/>
              </a:xfrm>
              <a:custGeom>
                <a:rect b="b" l="l" r="r" t="t"/>
                <a:pathLst>
                  <a:path extrusionOk="0" h="2463073" w="4564193">
                    <a:moveTo>
                      <a:pt x="22784" y="0"/>
                    </a:moveTo>
                    <a:lnTo>
                      <a:pt x="4541410" y="0"/>
                    </a:lnTo>
                    <a:cubicBezTo>
                      <a:pt x="4547452" y="0"/>
                      <a:pt x="4553247" y="2400"/>
                      <a:pt x="4557520" y="6673"/>
                    </a:cubicBezTo>
                    <a:cubicBezTo>
                      <a:pt x="4561793" y="10946"/>
                      <a:pt x="4564193" y="16741"/>
                      <a:pt x="4564193" y="22784"/>
                    </a:cubicBezTo>
                    <a:lnTo>
                      <a:pt x="4564193" y="2440289"/>
                    </a:lnTo>
                    <a:cubicBezTo>
                      <a:pt x="4564193" y="2446332"/>
                      <a:pt x="4561793" y="2452127"/>
                      <a:pt x="4557520" y="2456400"/>
                    </a:cubicBezTo>
                    <a:cubicBezTo>
                      <a:pt x="4553247" y="2460672"/>
                      <a:pt x="4547452" y="2463073"/>
                      <a:pt x="4541410" y="2463073"/>
                    </a:cubicBezTo>
                    <a:lnTo>
                      <a:pt x="22784" y="2463073"/>
                    </a:lnTo>
                    <a:cubicBezTo>
                      <a:pt x="16741" y="2463073"/>
                      <a:pt x="10946" y="2460672"/>
                      <a:pt x="6673" y="2456400"/>
                    </a:cubicBezTo>
                    <a:cubicBezTo>
                      <a:pt x="2400" y="2452127"/>
                      <a:pt x="0" y="2446332"/>
                      <a:pt x="0" y="2440289"/>
                    </a:cubicBezTo>
                    <a:lnTo>
                      <a:pt x="0" y="22784"/>
                    </a:lnTo>
                    <a:cubicBezTo>
                      <a:pt x="0" y="16741"/>
                      <a:pt x="2400" y="10946"/>
                      <a:pt x="6673" y="6673"/>
                    </a:cubicBezTo>
                    <a:cubicBezTo>
                      <a:pt x="10946" y="2400"/>
                      <a:pt x="16741" y="0"/>
                      <a:pt x="22784"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3"/>
              <p:cNvSpPr txBox="1"/>
              <p:nvPr/>
            </p:nvSpPr>
            <p:spPr>
              <a:xfrm>
                <a:off x="0" y="-47625"/>
                <a:ext cx="4564193" cy="251069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5" name="Google Shape;395;p23"/>
            <p:cNvSpPr/>
            <p:nvPr/>
          </p:nvSpPr>
          <p:spPr>
            <a:xfrm>
              <a:off x="21093737" y="304812"/>
              <a:ext cx="1279777" cy="793462"/>
            </a:xfrm>
            <a:custGeom>
              <a:rect b="b" l="l" r="r" t="t"/>
              <a:pathLst>
                <a:path extrusionOk="0" h="793462" w="1279777">
                  <a:moveTo>
                    <a:pt x="0" y="0"/>
                  </a:moveTo>
                  <a:lnTo>
                    <a:pt x="1279778" y="0"/>
                  </a:lnTo>
                  <a:lnTo>
                    <a:pt x="1279778" y="793462"/>
                  </a:lnTo>
                  <a:lnTo>
                    <a:pt x="0" y="793462"/>
                  </a:lnTo>
                  <a:lnTo>
                    <a:pt x="0" y="0"/>
                  </a:lnTo>
                  <a:close/>
                </a:path>
              </a:pathLst>
            </a:custGeom>
            <a:blipFill rotWithShape="1">
              <a:blip r:embed="rId3">
                <a:alphaModFix/>
              </a:blip>
              <a:stretch>
                <a:fillRect b="0" l="0" r="0" t="0"/>
              </a:stretch>
            </a:blipFill>
            <a:ln>
              <a:noFill/>
            </a:ln>
          </p:spPr>
        </p:sp>
        <p:sp>
          <p:nvSpPr>
            <p:cNvPr id="396" name="Google Shape;396;p23"/>
            <p:cNvSpPr/>
            <p:nvPr/>
          </p:nvSpPr>
          <p:spPr>
            <a:xfrm rot="10800000">
              <a:off x="732715" y="304812"/>
              <a:ext cx="1279777" cy="793462"/>
            </a:xfrm>
            <a:custGeom>
              <a:rect b="b" l="l" r="r" t="t"/>
              <a:pathLst>
                <a:path extrusionOk="0" h="793462" w="1279777">
                  <a:moveTo>
                    <a:pt x="0" y="0"/>
                  </a:moveTo>
                  <a:lnTo>
                    <a:pt x="1279777" y="0"/>
                  </a:lnTo>
                  <a:lnTo>
                    <a:pt x="1279777" y="793462"/>
                  </a:lnTo>
                  <a:lnTo>
                    <a:pt x="0" y="793462"/>
                  </a:lnTo>
                  <a:lnTo>
                    <a:pt x="0" y="0"/>
                  </a:lnTo>
                  <a:close/>
                </a:path>
              </a:pathLst>
            </a:custGeom>
            <a:blipFill rotWithShape="1">
              <a:blip r:embed="rId3">
                <a:alphaModFix/>
              </a:blip>
              <a:stretch>
                <a:fillRect b="0" l="0" r="0" t="0"/>
              </a:stretch>
            </a:blipFill>
            <a:ln>
              <a:noFill/>
            </a:ln>
          </p:spPr>
        </p:sp>
      </p:grpSp>
      <p:pic>
        <p:nvPicPr>
          <p:cNvPr id="397" name="Google Shape;397;p23"/>
          <p:cNvPicPr preferRelativeResize="0"/>
          <p:nvPr/>
        </p:nvPicPr>
        <p:blipFill>
          <a:blip r:embed="rId4">
            <a:alphaModFix/>
          </a:blip>
          <a:stretch>
            <a:fillRect/>
          </a:stretch>
        </p:blipFill>
        <p:spPr>
          <a:xfrm>
            <a:off x="0" y="0"/>
            <a:ext cx="18288000" cy="10447731"/>
          </a:xfrm>
          <a:prstGeom prst="rect">
            <a:avLst/>
          </a:prstGeom>
          <a:noFill/>
          <a:ln>
            <a:noFill/>
          </a:ln>
        </p:spPr>
      </p:pic>
      <p:pic>
        <p:nvPicPr>
          <p:cNvPr id="398" name="Google Shape;398;p23"/>
          <p:cNvPicPr preferRelativeResize="0"/>
          <p:nvPr/>
        </p:nvPicPr>
        <p:blipFill>
          <a:blip r:embed="rId5">
            <a:alphaModFix/>
          </a:blip>
          <a:stretch>
            <a:fillRect/>
          </a:stretch>
        </p:blipFill>
        <p:spPr>
          <a:xfrm>
            <a:off x="883326" y="1028700"/>
            <a:ext cx="6074950" cy="8234136"/>
          </a:xfrm>
          <a:prstGeom prst="rect">
            <a:avLst/>
          </a:prstGeom>
          <a:noFill/>
          <a:ln>
            <a:noFill/>
          </a:ln>
        </p:spPr>
      </p:pic>
      <p:sp>
        <p:nvSpPr>
          <p:cNvPr id="399" name="Google Shape;399;p23"/>
          <p:cNvSpPr/>
          <p:nvPr/>
        </p:nvSpPr>
        <p:spPr>
          <a:xfrm>
            <a:off x="6615676" y="1621362"/>
            <a:ext cx="2322242" cy="2322242"/>
          </a:xfrm>
          <a:custGeom>
            <a:rect b="b" l="l" r="r" t="t"/>
            <a:pathLst>
              <a:path extrusionOk="0" h="2322242" w="2322242">
                <a:moveTo>
                  <a:pt x="0" y="0"/>
                </a:moveTo>
                <a:lnTo>
                  <a:pt x="2322242" y="0"/>
                </a:lnTo>
                <a:lnTo>
                  <a:pt x="2322242" y="2322242"/>
                </a:lnTo>
                <a:lnTo>
                  <a:pt x="0" y="2322242"/>
                </a:lnTo>
                <a:lnTo>
                  <a:pt x="0" y="0"/>
                </a:lnTo>
                <a:close/>
              </a:path>
            </a:pathLst>
          </a:custGeom>
          <a:blipFill rotWithShape="1">
            <a:blip r:embed="rId6">
              <a:alphaModFix/>
            </a:blip>
            <a:stretch>
              <a:fillRect b="0" l="0" r="0" t="0"/>
            </a:stretch>
          </a:blipFill>
          <a:ln>
            <a:noFill/>
          </a:ln>
        </p:spPr>
      </p:sp>
      <p:sp>
        <p:nvSpPr>
          <p:cNvPr id="400" name="Google Shape;400;p23"/>
          <p:cNvSpPr txBox="1"/>
          <p:nvPr/>
        </p:nvSpPr>
        <p:spPr>
          <a:xfrm>
            <a:off x="9302065" y="1935738"/>
            <a:ext cx="7378075" cy="168592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11107" u="none" cap="none" strike="noStrike">
                <a:solidFill>
                  <a:srgbClr val="FFFFFF"/>
                </a:solidFill>
                <a:latin typeface="Anton"/>
                <a:ea typeface="Anton"/>
                <a:cs typeface="Anton"/>
                <a:sym typeface="Anton"/>
              </a:rPr>
              <a:t>About Us</a:t>
            </a:r>
            <a:endParaRPr/>
          </a:p>
        </p:txBody>
      </p:sp>
      <p:sp>
        <p:nvSpPr>
          <p:cNvPr id="401" name="Google Shape;401;p23"/>
          <p:cNvSpPr txBox="1"/>
          <p:nvPr/>
        </p:nvSpPr>
        <p:spPr>
          <a:xfrm>
            <a:off x="7238205" y="2250063"/>
            <a:ext cx="1077184" cy="1057275"/>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None/>
            </a:pPr>
            <a:r>
              <a:rPr b="0" i="0" lang="en-US" sz="6976" u="none" cap="none" strike="noStrike">
                <a:solidFill>
                  <a:srgbClr val="FFFFFF"/>
                </a:solidFill>
                <a:latin typeface="Anton"/>
                <a:ea typeface="Anton"/>
                <a:cs typeface="Anton"/>
                <a:sym typeface="Anton"/>
              </a:rPr>
              <a:t>03</a:t>
            </a:r>
            <a:endParaRPr/>
          </a:p>
        </p:txBody>
      </p:sp>
      <p:sp>
        <p:nvSpPr>
          <p:cNvPr id="402" name="Google Shape;402;p23"/>
          <p:cNvSpPr txBox="1"/>
          <p:nvPr/>
        </p:nvSpPr>
        <p:spPr>
          <a:xfrm>
            <a:off x="9302065" y="3905504"/>
            <a:ext cx="8245800" cy="5009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At our core, we are a team of passionate individuals dedicated to making a positive impact in the world. Our journey began with a simple idea: to create meaningful connections and foster a community where everyone feels valued and inspired.</a:t>
            </a:r>
            <a:endParaRPr/>
          </a:p>
          <a:p>
            <a:pPr indent="0" lvl="0" marL="0" marR="0" rtl="0" algn="l">
              <a:lnSpc>
                <a:spcPct val="115000"/>
              </a:lnSpc>
              <a:spcBef>
                <a:spcPts val="0"/>
              </a:spcBef>
              <a:spcAft>
                <a:spcPts val="0"/>
              </a:spcAft>
              <a:buNone/>
            </a:pPr>
            <a:r>
              <a:t/>
            </a:r>
            <a:endParaRPr b="0" i="0" sz="2199"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Our mission is to deliver exceptional products and services that not only meet but exceed our customers' expectations. We believe in innovation, integrity, and inclusivity, and these values drive everything we do. From our commitment to sustainability to our efforts in supporting local communities, we strive to make a difference every day.</a:t>
            </a:r>
            <a:endParaRPr/>
          </a:p>
        </p:txBody>
      </p:sp>
      <p:pic>
        <p:nvPicPr>
          <p:cNvPr id="403" name="Google Shape;403;p23"/>
          <p:cNvPicPr preferRelativeResize="0"/>
          <p:nvPr/>
        </p:nvPicPr>
        <p:blipFill>
          <a:blip r:embed="rId7">
            <a:alphaModFix/>
          </a:blip>
          <a:stretch>
            <a:fillRect/>
          </a:stretch>
        </p:blipFill>
        <p:spPr>
          <a:xfrm>
            <a:off x="11649008" y="-338886"/>
            <a:ext cx="1806800" cy="1721631"/>
          </a:xfrm>
          <a:prstGeom prst="rect">
            <a:avLst/>
          </a:prstGeom>
          <a:noFill/>
          <a:ln>
            <a:noFill/>
          </a:ln>
        </p:spPr>
      </p:pic>
      <p:pic>
        <p:nvPicPr>
          <p:cNvPr id="404" name="Google Shape;404;p23"/>
          <p:cNvPicPr preferRelativeResize="0"/>
          <p:nvPr/>
        </p:nvPicPr>
        <p:blipFill>
          <a:blip r:embed="rId7">
            <a:alphaModFix/>
          </a:blip>
          <a:stretch>
            <a:fillRect/>
          </a:stretch>
        </p:blipFill>
        <p:spPr>
          <a:xfrm>
            <a:off x="8240608" y="9443639"/>
            <a:ext cx="1806800" cy="172163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6161"/>
        </a:solidFill>
      </p:bgPr>
    </p:bg>
    <p:spTree>
      <p:nvGrpSpPr>
        <p:cNvPr id="408" name="Shape 408"/>
        <p:cNvGrpSpPr/>
        <p:nvPr/>
      </p:nvGrpSpPr>
      <p:grpSpPr>
        <a:xfrm>
          <a:off x="0" y="0"/>
          <a:ext cx="0" cy="0"/>
          <a:chOff x="0" y="0"/>
          <a:chExt cx="0" cy="0"/>
        </a:xfrm>
      </p:grpSpPr>
      <p:grpSp>
        <p:nvGrpSpPr>
          <p:cNvPr id="409" name="Google Shape;409;p24"/>
          <p:cNvGrpSpPr/>
          <p:nvPr/>
        </p:nvGrpSpPr>
        <p:grpSpPr>
          <a:xfrm>
            <a:off x="479164" y="286684"/>
            <a:ext cx="17329672" cy="9532806"/>
            <a:chOff x="0" y="-241102"/>
            <a:chExt cx="23106229" cy="12710408"/>
          </a:xfrm>
        </p:grpSpPr>
        <p:grpSp>
          <p:nvGrpSpPr>
            <p:cNvPr id="410" name="Google Shape;410;p24"/>
            <p:cNvGrpSpPr/>
            <p:nvPr/>
          </p:nvGrpSpPr>
          <p:grpSpPr>
            <a:xfrm>
              <a:off x="0" y="-241102"/>
              <a:ext cx="23106229" cy="12710408"/>
              <a:chOff x="0" y="-47625"/>
              <a:chExt cx="4564193" cy="2510698"/>
            </a:xfrm>
          </p:grpSpPr>
          <p:sp>
            <p:nvSpPr>
              <p:cNvPr id="411" name="Google Shape;411;p24"/>
              <p:cNvSpPr/>
              <p:nvPr/>
            </p:nvSpPr>
            <p:spPr>
              <a:xfrm>
                <a:off x="0" y="0"/>
                <a:ext cx="4564193" cy="2463073"/>
              </a:xfrm>
              <a:custGeom>
                <a:rect b="b" l="l" r="r" t="t"/>
                <a:pathLst>
                  <a:path extrusionOk="0" h="2463073" w="4564193">
                    <a:moveTo>
                      <a:pt x="22784" y="0"/>
                    </a:moveTo>
                    <a:lnTo>
                      <a:pt x="4541410" y="0"/>
                    </a:lnTo>
                    <a:cubicBezTo>
                      <a:pt x="4547452" y="0"/>
                      <a:pt x="4553247" y="2400"/>
                      <a:pt x="4557520" y="6673"/>
                    </a:cubicBezTo>
                    <a:cubicBezTo>
                      <a:pt x="4561793" y="10946"/>
                      <a:pt x="4564193" y="16741"/>
                      <a:pt x="4564193" y="22784"/>
                    </a:cubicBezTo>
                    <a:lnTo>
                      <a:pt x="4564193" y="2440289"/>
                    </a:lnTo>
                    <a:cubicBezTo>
                      <a:pt x="4564193" y="2446332"/>
                      <a:pt x="4561793" y="2452127"/>
                      <a:pt x="4557520" y="2456400"/>
                    </a:cubicBezTo>
                    <a:cubicBezTo>
                      <a:pt x="4553247" y="2460672"/>
                      <a:pt x="4547452" y="2463073"/>
                      <a:pt x="4541410" y="2463073"/>
                    </a:cubicBezTo>
                    <a:lnTo>
                      <a:pt x="22784" y="2463073"/>
                    </a:lnTo>
                    <a:cubicBezTo>
                      <a:pt x="16741" y="2463073"/>
                      <a:pt x="10946" y="2460672"/>
                      <a:pt x="6673" y="2456400"/>
                    </a:cubicBezTo>
                    <a:cubicBezTo>
                      <a:pt x="2400" y="2452127"/>
                      <a:pt x="0" y="2446332"/>
                      <a:pt x="0" y="2440289"/>
                    </a:cubicBezTo>
                    <a:lnTo>
                      <a:pt x="0" y="22784"/>
                    </a:lnTo>
                    <a:cubicBezTo>
                      <a:pt x="0" y="16741"/>
                      <a:pt x="2400" y="10946"/>
                      <a:pt x="6673" y="6673"/>
                    </a:cubicBezTo>
                    <a:cubicBezTo>
                      <a:pt x="10946" y="2400"/>
                      <a:pt x="16741" y="0"/>
                      <a:pt x="22784"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4"/>
              <p:cNvSpPr txBox="1"/>
              <p:nvPr/>
            </p:nvSpPr>
            <p:spPr>
              <a:xfrm>
                <a:off x="0" y="-47625"/>
                <a:ext cx="4564193" cy="251069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3" name="Google Shape;413;p24"/>
            <p:cNvSpPr/>
            <p:nvPr/>
          </p:nvSpPr>
          <p:spPr>
            <a:xfrm>
              <a:off x="21093737" y="304812"/>
              <a:ext cx="1279777" cy="793462"/>
            </a:xfrm>
            <a:custGeom>
              <a:rect b="b" l="l" r="r" t="t"/>
              <a:pathLst>
                <a:path extrusionOk="0" h="793462" w="1279777">
                  <a:moveTo>
                    <a:pt x="0" y="0"/>
                  </a:moveTo>
                  <a:lnTo>
                    <a:pt x="1279778" y="0"/>
                  </a:lnTo>
                  <a:lnTo>
                    <a:pt x="1279778" y="793462"/>
                  </a:lnTo>
                  <a:lnTo>
                    <a:pt x="0" y="793462"/>
                  </a:lnTo>
                  <a:lnTo>
                    <a:pt x="0" y="0"/>
                  </a:lnTo>
                  <a:close/>
                </a:path>
              </a:pathLst>
            </a:custGeom>
            <a:blipFill rotWithShape="1">
              <a:blip r:embed="rId3">
                <a:alphaModFix/>
              </a:blip>
              <a:stretch>
                <a:fillRect b="0" l="0" r="0" t="0"/>
              </a:stretch>
            </a:blipFill>
            <a:ln>
              <a:noFill/>
            </a:ln>
          </p:spPr>
        </p:sp>
        <p:sp>
          <p:nvSpPr>
            <p:cNvPr id="414" name="Google Shape;414;p24"/>
            <p:cNvSpPr/>
            <p:nvPr/>
          </p:nvSpPr>
          <p:spPr>
            <a:xfrm rot="10800000">
              <a:off x="732715" y="304812"/>
              <a:ext cx="1279777" cy="793462"/>
            </a:xfrm>
            <a:custGeom>
              <a:rect b="b" l="l" r="r" t="t"/>
              <a:pathLst>
                <a:path extrusionOk="0" h="793462" w="1279777">
                  <a:moveTo>
                    <a:pt x="0" y="0"/>
                  </a:moveTo>
                  <a:lnTo>
                    <a:pt x="1279777" y="0"/>
                  </a:lnTo>
                  <a:lnTo>
                    <a:pt x="1279777" y="793462"/>
                  </a:lnTo>
                  <a:lnTo>
                    <a:pt x="0" y="793462"/>
                  </a:lnTo>
                  <a:lnTo>
                    <a:pt x="0" y="0"/>
                  </a:lnTo>
                  <a:close/>
                </a:path>
              </a:pathLst>
            </a:custGeom>
            <a:blipFill rotWithShape="1">
              <a:blip r:embed="rId3">
                <a:alphaModFix/>
              </a:blip>
              <a:stretch>
                <a:fillRect b="0" l="0" r="0" t="0"/>
              </a:stretch>
            </a:blipFill>
            <a:ln>
              <a:noFill/>
            </a:ln>
          </p:spPr>
        </p:sp>
      </p:grpSp>
      <p:pic>
        <p:nvPicPr>
          <p:cNvPr id="415" name="Google Shape;415;p24"/>
          <p:cNvPicPr preferRelativeResize="0"/>
          <p:nvPr/>
        </p:nvPicPr>
        <p:blipFill>
          <a:blip r:embed="rId4">
            <a:alphaModFix/>
          </a:blip>
          <a:stretch>
            <a:fillRect/>
          </a:stretch>
        </p:blipFill>
        <p:spPr>
          <a:xfrm>
            <a:off x="0" y="0"/>
            <a:ext cx="18288000" cy="10447731"/>
          </a:xfrm>
          <a:prstGeom prst="rect">
            <a:avLst/>
          </a:prstGeom>
          <a:noFill/>
          <a:ln>
            <a:noFill/>
          </a:ln>
        </p:spPr>
      </p:pic>
      <p:pic>
        <p:nvPicPr>
          <p:cNvPr id="416" name="Google Shape;416;p24"/>
          <p:cNvPicPr preferRelativeResize="0"/>
          <p:nvPr/>
        </p:nvPicPr>
        <p:blipFill>
          <a:blip r:embed="rId5">
            <a:alphaModFix/>
          </a:blip>
          <a:stretch>
            <a:fillRect/>
          </a:stretch>
        </p:blipFill>
        <p:spPr>
          <a:xfrm>
            <a:off x="1033986" y="2117228"/>
            <a:ext cx="7851740" cy="6414176"/>
          </a:xfrm>
          <a:prstGeom prst="rect">
            <a:avLst/>
          </a:prstGeom>
          <a:noFill/>
          <a:ln>
            <a:noFill/>
          </a:ln>
        </p:spPr>
      </p:pic>
      <p:sp>
        <p:nvSpPr>
          <p:cNvPr id="417" name="Google Shape;417;p24"/>
          <p:cNvSpPr txBox="1"/>
          <p:nvPr/>
        </p:nvSpPr>
        <p:spPr>
          <a:xfrm>
            <a:off x="9706075" y="1274261"/>
            <a:ext cx="6773823" cy="168592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11107" u="none" cap="none" strike="noStrike">
                <a:solidFill>
                  <a:srgbClr val="FFFFFF"/>
                </a:solidFill>
                <a:latin typeface="Anton"/>
                <a:ea typeface="Anton"/>
                <a:cs typeface="Anton"/>
                <a:sym typeface="Anton"/>
              </a:rPr>
              <a:t>Our History</a:t>
            </a:r>
            <a:endParaRPr/>
          </a:p>
        </p:txBody>
      </p:sp>
      <p:sp>
        <p:nvSpPr>
          <p:cNvPr id="418" name="Google Shape;418;p24"/>
          <p:cNvSpPr txBox="1"/>
          <p:nvPr/>
        </p:nvSpPr>
        <p:spPr>
          <a:xfrm>
            <a:off x="9706075" y="3082257"/>
            <a:ext cx="7553100" cy="5398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Is a rich tapestry woven from countless stories, triumphs, and trials. It is marked by the bravery of those who stood up for justice, the creativity of minds that dared to dream, and the resilience of spirits that refused to give up. Every era has left its imprint, from the ancient civilizations that built monumental wonders to the modern pioneers pushing the boundaries of technology and human potential.</a:t>
            </a:r>
            <a:endParaRPr/>
          </a:p>
          <a:p>
            <a:pPr indent="0" lvl="0" marL="0" marR="0" rtl="0" algn="l">
              <a:lnSpc>
                <a:spcPct val="115000"/>
              </a:lnSpc>
              <a:spcBef>
                <a:spcPts val="0"/>
              </a:spcBef>
              <a:spcAft>
                <a:spcPts val="0"/>
              </a:spcAft>
              <a:buNone/>
            </a:pPr>
            <a:r>
              <a:t/>
            </a:r>
            <a:endParaRPr b="0" i="0" sz="2199"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In the ancient past, we see the rise of great empires, their legacies etched in stone and myth. The pyramids of Egypt, the philosophical schools of Greece, the vast expanse of the Roman Empire—each contributed to the foundation of our shared heritage.</a:t>
            </a:r>
            <a:endParaRPr/>
          </a:p>
        </p:txBody>
      </p:sp>
      <p:pic>
        <p:nvPicPr>
          <p:cNvPr id="419" name="Google Shape;419;p24"/>
          <p:cNvPicPr preferRelativeResize="0"/>
          <p:nvPr/>
        </p:nvPicPr>
        <p:blipFill>
          <a:blip r:embed="rId6">
            <a:alphaModFix/>
          </a:blip>
          <a:stretch>
            <a:fillRect/>
          </a:stretch>
        </p:blipFill>
        <p:spPr>
          <a:xfrm>
            <a:off x="4355583" y="-393311"/>
            <a:ext cx="1806800" cy="1721631"/>
          </a:xfrm>
          <a:prstGeom prst="rect">
            <a:avLst/>
          </a:prstGeom>
          <a:noFill/>
          <a:ln>
            <a:noFill/>
          </a:ln>
        </p:spPr>
      </p:pic>
      <p:pic>
        <p:nvPicPr>
          <p:cNvPr id="420" name="Google Shape;420;p24"/>
          <p:cNvPicPr preferRelativeResize="0"/>
          <p:nvPr/>
        </p:nvPicPr>
        <p:blipFill>
          <a:blip r:embed="rId6">
            <a:alphaModFix/>
          </a:blip>
          <a:stretch>
            <a:fillRect/>
          </a:stretch>
        </p:blipFill>
        <p:spPr>
          <a:xfrm>
            <a:off x="13597558" y="9469139"/>
            <a:ext cx="1806800" cy="172163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6161"/>
        </a:solidFill>
      </p:bgPr>
    </p:bg>
    <p:spTree>
      <p:nvGrpSpPr>
        <p:cNvPr id="424" name="Shape 424"/>
        <p:cNvGrpSpPr/>
        <p:nvPr/>
      </p:nvGrpSpPr>
      <p:grpSpPr>
        <a:xfrm>
          <a:off x="0" y="0"/>
          <a:ext cx="0" cy="0"/>
          <a:chOff x="0" y="0"/>
          <a:chExt cx="0" cy="0"/>
        </a:xfrm>
      </p:grpSpPr>
      <p:pic>
        <p:nvPicPr>
          <p:cNvPr id="425" name="Google Shape;425;p25"/>
          <p:cNvPicPr preferRelativeResize="0"/>
          <p:nvPr/>
        </p:nvPicPr>
        <p:blipFill>
          <a:blip r:embed="rId3">
            <a:alphaModFix/>
          </a:blip>
          <a:stretch>
            <a:fillRect/>
          </a:stretch>
        </p:blipFill>
        <p:spPr>
          <a:xfrm>
            <a:off x="0" y="0"/>
            <a:ext cx="18288000" cy="10447731"/>
          </a:xfrm>
          <a:prstGeom prst="rect">
            <a:avLst/>
          </a:prstGeom>
          <a:noFill/>
          <a:ln>
            <a:noFill/>
          </a:ln>
        </p:spPr>
      </p:pic>
      <p:grpSp>
        <p:nvGrpSpPr>
          <p:cNvPr id="426" name="Google Shape;426;p25"/>
          <p:cNvGrpSpPr/>
          <p:nvPr/>
        </p:nvGrpSpPr>
        <p:grpSpPr>
          <a:xfrm>
            <a:off x="479164" y="457459"/>
            <a:ext cx="17329672" cy="9532806"/>
            <a:chOff x="0" y="-241102"/>
            <a:chExt cx="23106229" cy="12710408"/>
          </a:xfrm>
        </p:grpSpPr>
        <p:grpSp>
          <p:nvGrpSpPr>
            <p:cNvPr id="427" name="Google Shape;427;p25"/>
            <p:cNvGrpSpPr/>
            <p:nvPr/>
          </p:nvGrpSpPr>
          <p:grpSpPr>
            <a:xfrm>
              <a:off x="0" y="-241102"/>
              <a:ext cx="23106229" cy="12710408"/>
              <a:chOff x="0" y="-47625"/>
              <a:chExt cx="4564193" cy="2510698"/>
            </a:xfrm>
          </p:grpSpPr>
          <p:sp>
            <p:nvSpPr>
              <p:cNvPr id="428" name="Google Shape;428;p25"/>
              <p:cNvSpPr/>
              <p:nvPr/>
            </p:nvSpPr>
            <p:spPr>
              <a:xfrm>
                <a:off x="0" y="0"/>
                <a:ext cx="4564193" cy="2463073"/>
              </a:xfrm>
              <a:custGeom>
                <a:rect b="b" l="l" r="r" t="t"/>
                <a:pathLst>
                  <a:path extrusionOk="0" h="2463073" w="4564193">
                    <a:moveTo>
                      <a:pt x="22784" y="0"/>
                    </a:moveTo>
                    <a:lnTo>
                      <a:pt x="4541410" y="0"/>
                    </a:lnTo>
                    <a:cubicBezTo>
                      <a:pt x="4547452" y="0"/>
                      <a:pt x="4553247" y="2400"/>
                      <a:pt x="4557520" y="6673"/>
                    </a:cubicBezTo>
                    <a:cubicBezTo>
                      <a:pt x="4561793" y="10946"/>
                      <a:pt x="4564193" y="16741"/>
                      <a:pt x="4564193" y="22784"/>
                    </a:cubicBezTo>
                    <a:lnTo>
                      <a:pt x="4564193" y="2440289"/>
                    </a:lnTo>
                    <a:cubicBezTo>
                      <a:pt x="4564193" y="2446332"/>
                      <a:pt x="4561793" y="2452127"/>
                      <a:pt x="4557520" y="2456400"/>
                    </a:cubicBezTo>
                    <a:cubicBezTo>
                      <a:pt x="4553247" y="2460672"/>
                      <a:pt x="4547452" y="2463073"/>
                      <a:pt x="4541410" y="2463073"/>
                    </a:cubicBezTo>
                    <a:lnTo>
                      <a:pt x="22784" y="2463073"/>
                    </a:lnTo>
                    <a:cubicBezTo>
                      <a:pt x="16741" y="2463073"/>
                      <a:pt x="10946" y="2460672"/>
                      <a:pt x="6673" y="2456400"/>
                    </a:cubicBezTo>
                    <a:cubicBezTo>
                      <a:pt x="2400" y="2452127"/>
                      <a:pt x="0" y="2446332"/>
                      <a:pt x="0" y="2440289"/>
                    </a:cubicBezTo>
                    <a:lnTo>
                      <a:pt x="0" y="22784"/>
                    </a:lnTo>
                    <a:cubicBezTo>
                      <a:pt x="0" y="16741"/>
                      <a:pt x="2400" y="10946"/>
                      <a:pt x="6673" y="6673"/>
                    </a:cubicBezTo>
                    <a:cubicBezTo>
                      <a:pt x="10946" y="2400"/>
                      <a:pt x="16741" y="0"/>
                      <a:pt x="22784"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5"/>
              <p:cNvSpPr txBox="1"/>
              <p:nvPr/>
            </p:nvSpPr>
            <p:spPr>
              <a:xfrm>
                <a:off x="0" y="-47625"/>
                <a:ext cx="4564193" cy="251069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0" name="Google Shape;430;p25"/>
            <p:cNvSpPr/>
            <p:nvPr/>
          </p:nvSpPr>
          <p:spPr>
            <a:xfrm>
              <a:off x="21093737" y="304812"/>
              <a:ext cx="1279777" cy="793462"/>
            </a:xfrm>
            <a:custGeom>
              <a:rect b="b" l="l" r="r" t="t"/>
              <a:pathLst>
                <a:path extrusionOk="0" h="793462" w="1279777">
                  <a:moveTo>
                    <a:pt x="0" y="0"/>
                  </a:moveTo>
                  <a:lnTo>
                    <a:pt x="1279778" y="0"/>
                  </a:lnTo>
                  <a:lnTo>
                    <a:pt x="1279778" y="793462"/>
                  </a:lnTo>
                  <a:lnTo>
                    <a:pt x="0" y="793462"/>
                  </a:lnTo>
                  <a:lnTo>
                    <a:pt x="0" y="0"/>
                  </a:lnTo>
                  <a:close/>
                </a:path>
              </a:pathLst>
            </a:custGeom>
            <a:blipFill rotWithShape="1">
              <a:blip r:embed="rId4">
                <a:alphaModFix/>
              </a:blip>
              <a:stretch>
                <a:fillRect b="0" l="0" r="0" t="0"/>
              </a:stretch>
            </a:blipFill>
            <a:ln>
              <a:noFill/>
            </a:ln>
          </p:spPr>
        </p:sp>
        <p:sp>
          <p:nvSpPr>
            <p:cNvPr id="431" name="Google Shape;431;p25"/>
            <p:cNvSpPr/>
            <p:nvPr/>
          </p:nvSpPr>
          <p:spPr>
            <a:xfrm rot="10800000">
              <a:off x="732715" y="304812"/>
              <a:ext cx="1279777" cy="793462"/>
            </a:xfrm>
            <a:custGeom>
              <a:rect b="b" l="l" r="r" t="t"/>
              <a:pathLst>
                <a:path extrusionOk="0" h="793462" w="1279777">
                  <a:moveTo>
                    <a:pt x="0" y="0"/>
                  </a:moveTo>
                  <a:lnTo>
                    <a:pt x="1279777" y="0"/>
                  </a:lnTo>
                  <a:lnTo>
                    <a:pt x="1279777" y="793462"/>
                  </a:lnTo>
                  <a:lnTo>
                    <a:pt x="0" y="793462"/>
                  </a:lnTo>
                  <a:lnTo>
                    <a:pt x="0" y="0"/>
                  </a:lnTo>
                  <a:close/>
                </a:path>
              </a:pathLst>
            </a:custGeom>
            <a:blipFill rotWithShape="1">
              <a:blip r:embed="rId4">
                <a:alphaModFix/>
              </a:blip>
              <a:stretch>
                <a:fillRect b="0" l="0" r="0" t="0"/>
              </a:stretch>
            </a:blipFill>
            <a:ln>
              <a:noFill/>
            </a:ln>
          </p:spPr>
        </p:sp>
      </p:grpSp>
      <p:grpSp>
        <p:nvGrpSpPr>
          <p:cNvPr id="432" name="Google Shape;432;p25"/>
          <p:cNvGrpSpPr/>
          <p:nvPr/>
        </p:nvGrpSpPr>
        <p:grpSpPr>
          <a:xfrm>
            <a:off x="1028700" y="3178380"/>
            <a:ext cx="3086100" cy="3230761"/>
            <a:chOff x="0" y="-38100"/>
            <a:chExt cx="812800" cy="850900"/>
          </a:xfrm>
        </p:grpSpPr>
        <p:sp>
          <p:nvSpPr>
            <p:cNvPr id="433" name="Google Shape;433;p25"/>
            <p:cNvSpPr/>
            <p:nvPr/>
          </p:nvSpPr>
          <p:spPr>
            <a:xfrm>
              <a:off x="0" y="0"/>
              <a:ext cx="812800" cy="812800"/>
            </a:xfrm>
            <a:custGeom>
              <a:rect b="b" l="l" r="r" t="t"/>
              <a:pathLst>
                <a:path extrusionOk="0" h="812800" w="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E0CA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35" name="Google Shape;435;p25"/>
          <p:cNvCxnSpPr/>
          <p:nvPr/>
        </p:nvCxnSpPr>
        <p:spPr>
          <a:xfrm>
            <a:off x="6037724" y="2802756"/>
            <a:ext cx="0" cy="4401203"/>
          </a:xfrm>
          <a:prstGeom prst="straightConnector1">
            <a:avLst/>
          </a:prstGeom>
          <a:noFill/>
          <a:ln cap="flat" cmpd="sng" w="38100">
            <a:solidFill>
              <a:srgbClr val="FFFFFF"/>
            </a:solidFill>
            <a:prstDash val="solid"/>
            <a:round/>
            <a:headEnd len="sm" w="sm" type="none"/>
            <a:tailEnd len="sm" w="sm" type="none"/>
          </a:ln>
        </p:spPr>
      </p:cxnSp>
      <p:grpSp>
        <p:nvGrpSpPr>
          <p:cNvPr id="436" name="Google Shape;436;p25"/>
          <p:cNvGrpSpPr/>
          <p:nvPr/>
        </p:nvGrpSpPr>
        <p:grpSpPr>
          <a:xfrm>
            <a:off x="5322567" y="1623211"/>
            <a:ext cx="1430315" cy="1574976"/>
            <a:chOff x="0" y="-38100"/>
            <a:chExt cx="376709" cy="414809"/>
          </a:xfrm>
        </p:grpSpPr>
        <p:sp>
          <p:nvSpPr>
            <p:cNvPr id="437" name="Google Shape;437;p25"/>
            <p:cNvSpPr/>
            <p:nvPr/>
          </p:nvSpPr>
          <p:spPr>
            <a:xfrm>
              <a:off x="0" y="0"/>
              <a:ext cx="376709" cy="376709"/>
            </a:xfrm>
            <a:custGeom>
              <a:rect b="b" l="l" r="r" t="t"/>
              <a:pathLst>
                <a:path extrusionOk="0" h="376709" w="376709">
                  <a:moveTo>
                    <a:pt x="135318" y="0"/>
                  </a:moveTo>
                  <a:lnTo>
                    <a:pt x="241390" y="0"/>
                  </a:lnTo>
                  <a:cubicBezTo>
                    <a:pt x="316124" y="0"/>
                    <a:pt x="376709" y="60584"/>
                    <a:pt x="376709" y="135318"/>
                  </a:cubicBezTo>
                  <a:lnTo>
                    <a:pt x="376709" y="241390"/>
                  </a:lnTo>
                  <a:cubicBezTo>
                    <a:pt x="376709" y="277279"/>
                    <a:pt x="362452" y="311698"/>
                    <a:pt x="337075" y="337075"/>
                  </a:cubicBezTo>
                  <a:cubicBezTo>
                    <a:pt x="311698" y="362452"/>
                    <a:pt x="277279" y="376709"/>
                    <a:pt x="241390" y="376709"/>
                  </a:cubicBezTo>
                  <a:lnTo>
                    <a:pt x="135318" y="376709"/>
                  </a:lnTo>
                  <a:cubicBezTo>
                    <a:pt x="99430" y="376709"/>
                    <a:pt x="65011" y="362452"/>
                    <a:pt x="39634" y="337075"/>
                  </a:cubicBezTo>
                  <a:cubicBezTo>
                    <a:pt x="14257" y="311698"/>
                    <a:pt x="0" y="277279"/>
                    <a:pt x="0" y="241390"/>
                  </a:cubicBezTo>
                  <a:lnTo>
                    <a:pt x="0" y="135318"/>
                  </a:lnTo>
                  <a:cubicBezTo>
                    <a:pt x="0" y="99430"/>
                    <a:pt x="14257" y="65011"/>
                    <a:pt x="39634" y="39634"/>
                  </a:cubicBezTo>
                  <a:cubicBezTo>
                    <a:pt x="65011" y="14257"/>
                    <a:pt x="99430" y="0"/>
                    <a:pt x="135318" y="0"/>
                  </a:cubicBezTo>
                  <a:close/>
                </a:path>
              </a:pathLst>
            </a:custGeom>
            <a:solidFill>
              <a:srgbClr val="E0CA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5"/>
            <p:cNvSpPr txBox="1"/>
            <p:nvPr/>
          </p:nvSpPr>
          <p:spPr>
            <a:xfrm>
              <a:off x="0" y="-38100"/>
              <a:ext cx="376709" cy="414809"/>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9" name="Google Shape;439;p25"/>
          <p:cNvGrpSpPr/>
          <p:nvPr/>
        </p:nvGrpSpPr>
        <p:grpSpPr>
          <a:xfrm>
            <a:off x="5322567" y="6706061"/>
            <a:ext cx="1430315" cy="1574976"/>
            <a:chOff x="0" y="-38100"/>
            <a:chExt cx="376709" cy="414809"/>
          </a:xfrm>
        </p:grpSpPr>
        <p:sp>
          <p:nvSpPr>
            <p:cNvPr id="440" name="Google Shape;440;p25"/>
            <p:cNvSpPr/>
            <p:nvPr/>
          </p:nvSpPr>
          <p:spPr>
            <a:xfrm>
              <a:off x="0" y="0"/>
              <a:ext cx="376709" cy="376709"/>
            </a:xfrm>
            <a:custGeom>
              <a:rect b="b" l="l" r="r" t="t"/>
              <a:pathLst>
                <a:path extrusionOk="0" h="376709" w="376709">
                  <a:moveTo>
                    <a:pt x="135318" y="0"/>
                  </a:moveTo>
                  <a:lnTo>
                    <a:pt x="241390" y="0"/>
                  </a:lnTo>
                  <a:cubicBezTo>
                    <a:pt x="316124" y="0"/>
                    <a:pt x="376709" y="60584"/>
                    <a:pt x="376709" y="135318"/>
                  </a:cubicBezTo>
                  <a:lnTo>
                    <a:pt x="376709" y="241390"/>
                  </a:lnTo>
                  <a:cubicBezTo>
                    <a:pt x="376709" y="277279"/>
                    <a:pt x="362452" y="311698"/>
                    <a:pt x="337075" y="337075"/>
                  </a:cubicBezTo>
                  <a:cubicBezTo>
                    <a:pt x="311698" y="362452"/>
                    <a:pt x="277279" y="376709"/>
                    <a:pt x="241390" y="376709"/>
                  </a:cubicBezTo>
                  <a:lnTo>
                    <a:pt x="135318" y="376709"/>
                  </a:lnTo>
                  <a:cubicBezTo>
                    <a:pt x="99430" y="376709"/>
                    <a:pt x="65011" y="362452"/>
                    <a:pt x="39634" y="337075"/>
                  </a:cubicBezTo>
                  <a:cubicBezTo>
                    <a:pt x="14257" y="311698"/>
                    <a:pt x="0" y="277279"/>
                    <a:pt x="0" y="241390"/>
                  </a:cubicBezTo>
                  <a:lnTo>
                    <a:pt x="0" y="135318"/>
                  </a:lnTo>
                  <a:cubicBezTo>
                    <a:pt x="0" y="99430"/>
                    <a:pt x="14257" y="65011"/>
                    <a:pt x="39634" y="39634"/>
                  </a:cubicBezTo>
                  <a:cubicBezTo>
                    <a:pt x="65011" y="14257"/>
                    <a:pt x="99430" y="0"/>
                    <a:pt x="135318" y="0"/>
                  </a:cubicBezTo>
                  <a:close/>
                </a:path>
              </a:pathLst>
            </a:custGeom>
            <a:solidFill>
              <a:srgbClr val="E0CA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5"/>
            <p:cNvSpPr txBox="1"/>
            <p:nvPr/>
          </p:nvSpPr>
          <p:spPr>
            <a:xfrm>
              <a:off x="0" y="-38100"/>
              <a:ext cx="376709" cy="414809"/>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42" name="Google Shape;442;p25"/>
          <p:cNvCxnSpPr/>
          <p:nvPr/>
        </p:nvCxnSpPr>
        <p:spPr>
          <a:xfrm>
            <a:off x="4114800" y="4866091"/>
            <a:ext cx="6492240" cy="0"/>
          </a:xfrm>
          <a:prstGeom prst="straightConnector1">
            <a:avLst/>
          </a:prstGeom>
          <a:noFill/>
          <a:ln cap="flat" cmpd="sng" w="38100">
            <a:solidFill>
              <a:srgbClr val="FFFFFF"/>
            </a:solidFill>
            <a:prstDash val="solid"/>
            <a:round/>
            <a:headEnd len="sm" w="sm" type="none"/>
            <a:tailEnd len="sm" w="sm" type="none"/>
          </a:ln>
        </p:spPr>
      </p:cxnSp>
      <p:grpSp>
        <p:nvGrpSpPr>
          <p:cNvPr id="443" name="Google Shape;443;p25"/>
          <p:cNvGrpSpPr/>
          <p:nvPr/>
        </p:nvGrpSpPr>
        <p:grpSpPr>
          <a:xfrm>
            <a:off x="10495551" y="4009680"/>
            <a:ext cx="1430315" cy="1574976"/>
            <a:chOff x="0" y="-38100"/>
            <a:chExt cx="376709" cy="414809"/>
          </a:xfrm>
        </p:grpSpPr>
        <p:sp>
          <p:nvSpPr>
            <p:cNvPr id="444" name="Google Shape;444;p25"/>
            <p:cNvSpPr/>
            <p:nvPr/>
          </p:nvSpPr>
          <p:spPr>
            <a:xfrm>
              <a:off x="0" y="0"/>
              <a:ext cx="376709" cy="376709"/>
            </a:xfrm>
            <a:custGeom>
              <a:rect b="b" l="l" r="r" t="t"/>
              <a:pathLst>
                <a:path extrusionOk="0" h="376709" w="376709">
                  <a:moveTo>
                    <a:pt x="135318" y="0"/>
                  </a:moveTo>
                  <a:lnTo>
                    <a:pt x="241390" y="0"/>
                  </a:lnTo>
                  <a:cubicBezTo>
                    <a:pt x="316124" y="0"/>
                    <a:pt x="376709" y="60584"/>
                    <a:pt x="376709" y="135318"/>
                  </a:cubicBezTo>
                  <a:lnTo>
                    <a:pt x="376709" y="241390"/>
                  </a:lnTo>
                  <a:cubicBezTo>
                    <a:pt x="376709" y="277279"/>
                    <a:pt x="362452" y="311698"/>
                    <a:pt x="337075" y="337075"/>
                  </a:cubicBezTo>
                  <a:cubicBezTo>
                    <a:pt x="311698" y="362452"/>
                    <a:pt x="277279" y="376709"/>
                    <a:pt x="241390" y="376709"/>
                  </a:cubicBezTo>
                  <a:lnTo>
                    <a:pt x="135318" y="376709"/>
                  </a:lnTo>
                  <a:cubicBezTo>
                    <a:pt x="99430" y="376709"/>
                    <a:pt x="65011" y="362452"/>
                    <a:pt x="39634" y="337075"/>
                  </a:cubicBezTo>
                  <a:cubicBezTo>
                    <a:pt x="14257" y="311698"/>
                    <a:pt x="0" y="277279"/>
                    <a:pt x="0" y="241390"/>
                  </a:cubicBezTo>
                  <a:lnTo>
                    <a:pt x="0" y="135318"/>
                  </a:lnTo>
                  <a:cubicBezTo>
                    <a:pt x="0" y="99430"/>
                    <a:pt x="14257" y="65011"/>
                    <a:pt x="39634" y="39634"/>
                  </a:cubicBezTo>
                  <a:cubicBezTo>
                    <a:pt x="65011" y="14257"/>
                    <a:pt x="99430" y="0"/>
                    <a:pt x="135318" y="0"/>
                  </a:cubicBezTo>
                  <a:close/>
                </a:path>
              </a:pathLst>
            </a:custGeom>
            <a:solidFill>
              <a:srgbClr val="E0CA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5"/>
            <p:cNvSpPr txBox="1"/>
            <p:nvPr/>
          </p:nvSpPr>
          <p:spPr>
            <a:xfrm>
              <a:off x="0" y="-38100"/>
              <a:ext cx="376709" cy="414809"/>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6" name="Google Shape;446;p25"/>
          <p:cNvSpPr txBox="1"/>
          <p:nvPr/>
        </p:nvSpPr>
        <p:spPr>
          <a:xfrm>
            <a:off x="7130626" y="1759189"/>
            <a:ext cx="4072915" cy="72384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780" u="none" cap="none" strike="noStrike">
                <a:solidFill>
                  <a:srgbClr val="FFFFFF"/>
                </a:solidFill>
                <a:latin typeface="Anton"/>
                <a:ea typeface="Anton"/>
                <a:cs typeface="Anton"/>
                <a:sym typeface="Anton"/>
              </a:rPr>
              <a:t>Add a main point</a:t>
            </a:r>
            <a:endParaRPr/>
          </a:p>
        </p:txBody>
      </p:sp>
      <p:sp>
        <p:nvSpPr>
          <p:cNvPr id="447" name="Google Shape;447;p25"/>
          <p:cNvSpPr txBox="1"/>
          <p:nvPr/>
        </p:nvSpPr>
        <p:spPr>
          <a:xfrm>
            <a:off x="7130626" y="6842039"/>
            <a:ext cx="4072915" cy="72384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780" u="none" cap="none" strike="noStrike">
                <a:solidFill>
                  <a:srgbClr val="FFFFFF"/>
                </a:solidFill>
                <a:latin typeface="Anton"/>
                <a:ea typeface="Anton"/>
                <a:cs typeface="Anton"/>
                <a:sym typeface="Anton"/>
              </a:rPr>
              <a:t>Add a main point</a:t>
            </a:r>
            <a:endParaRPr/>
          </a:p>
        </p:txBody>
      </p:sp>
      <p:sp>
        <p:nvSpPr>
          <p:cNvPr id="448" name="Google Shape;448;p25"/>
          <p:cNvSpPr txBox="1"/>
          <p:nvPr/>
        </p:nvSpPr>
        <p:spPr>
          <a:xfrm>
            <a:off x="7130626" y="2681751"/>
            <a:ext cx="3364925" cy="76321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Elaborate on what you want to discuss. </a:t>
            </a:r>
            <a:endParaRPr/>
          </a:p>
        </p:txBody>
      </p:sp>
      <p:sp>
        <p:nvSpPr>
          <p:cNvPr id="449" name="Google Shape;449;p25"/>
          <p:cNvSpPr txBox="1"/>
          <p:nvPr/>
        </p:nvSpPr>
        <p:spPr>
          <a:xfrm>
            <a:off x="7130626" y="7764601"/>
            <a:ext cx="3364925" cy="76321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Elaborate on what you want to discuss. </a:t>
            </a:r>
            <a:endParaRPr/>
          </a:p>
        </p:txBody>
      </p:sp>
      <p:sp>
        <p:nvSpPr>
          <p:cNvPr id="450" name="Google Shape;450;p25"/>
          <p:cNvSpPr txBox="1"/>
          <p:nvPr/>
        </p:nvSpPr>
        <p:spPr>
          <a:xfrm>
            <a:off x="12333959" y="4145658"/>
            <a:ext cx="4072915" cy="72384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780" u="none" cap="none" strike="noStrike">
                <a:solidFill>
                  <a:srgbClr val="FFFFFF"/>
                </a:solidFill>
                <a:latin typeface="Anton"/>
                <a:ea typeface="Anton"/>
                <a:cs typeface="Anton"/>
                <a:sym typeface="Anton"/>
              </a:rPr>
              <a:t>Add a main point</a:t>
            </a:r>
            <a:endParaRPr/>
          </a:p>
        </p:txBody>
      </p:sp>
      <p:sp>
        <p:nvSpPr>
          <p:cNvPr id="451" name="Google Shape;451;p25"/>
          <p:cNvSpPr txBox="1"/>
          <p:nvPr/>
        </p:nvSpPr>
        <p:spPr>
          <a:xfrm>
            <a:off x="12333959" y="5068220"/>
            <a:ext cx="3364925" cy="76321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Elaborate on what you want to discuss. </a:t>
            </a:r>
            <a:endParaRPr/>
          </a:p>
        </p:txBody>
      </p:sp>
      <p:pic>
        <p:nvPicPr>
          <p:cNvPr id="452" name="Google Shape;452;p25"/>
          <p:cNvPicPr preferRelativeResize="0"/>
          <p:nvPr/>
        </p:nvPicPr>
        <p:blipFill>
          <a:blip r:embed="rId5">
            <a:alphaModFix/>
          </a:blip>
          <a:stretch>
            <a:fillRect/>
          </a:stretch>
        </p:blipFill>
        <p:spPr>
          <a:xfrm>
            <a:off x="3158158" y="-257236"/>
            <a:ext cx="1806800" cy="1721631"/>
          </a:xfrm>
          <a:prstGeom prst="rect">
            <a:avLst/>
          </a:prstGeom>
          <a:noFill/>
          <a:ln>
            <a:noFill/>
          </a:ln>
        </p:spPr>
      </p:pic>
      <p:pic>
        <p:nvPicPr>
          <p:cNvPr id="453" name="Google Shape;453;p25"/>
          <p:cNvPicPr preferRelativeResize="0"/>
          <p:nvPr/>
        </p:nvPicPr>
        <p:blipFill>
          <a:blip r:embed="rId5">
            <a:alphaModFix/>
          </a:blip>
          <a:stretch>
            <a:fillRect/>
          </a:stretch>
        </p:blipFill>
        <p:spPr>
          <a:xfrm>
            <a:off x="15230433" y="7565864"/>
            <a:ext cx="1806800" cy="1721631"/>
          </a:xfrm>
          <a:prstGeom prst="rect">
            <a:avLst/>
          </a:prstGeom>
          <a:noFill/>
          <a:ln>
            <a:noFill/>
          </a:ln>
        </p:spPr>
      </p:pic>
      <p:pic>
        <p:nvPicPr>
          <p:cNvPr id="454" name="Google Shape;454;p25"/>
          <p:cNvPicPr preferRelativeResize="0"/>
          <p:nvPr/>
        </p:nvPicPr>
        <p:blipFill>
          <a:blip r:embed="rId6">
            <a:alphaModFix/>
          </a:blip>
          <a:stretch>
            <a:fillRect/>
          </a:stretch>
        </p:blipFill>
        <p:spPr>
          <a:xfrm>
            <a:off x="1711850" y="3630520"/>
            <a:ext cx="1719825" cy="2326475"/>
          </a:xfrm>
          <a:prstGeom prst="rect">
            <a:avLst/>
          </a:prstGeom>
          <a:noFill/>
          <a:ln>
            <a:noFill/>
          </a:ln>
        </p:spPr>
      </p:pic>
      <p:pic>
        <p:nvPicPr>
          <p:cNvPr id="455" name="Google Shape;455;p25"/>
          <p:cNvPicPr preferRelativeResize="0"/>
          <p:nvPr/>
        </p:nvPicPr>
        <p:blipFill>
          <a:blip r:embed="rId7">
            <a:alphaModFix/>
          </a:blip>
          <a:stretch>
            <a:fillRect/>
          </a:stretch>
        </p:blipFill>
        <p:spPr>
          <a:xfrm>
            <a:off x="5596795" y="1946061"/>
            <a:ext cx="914825" cy="1080084"/>
          </a:xfrm>
          <a:prstGeom prst="rect">
            <a:avLst/>
          </a:prstGeom>
          <a:noFill/>
          <a:ln>
            <a:noFill/>
          </a:ln>
        </p:spPr>
      </p:pic>
      <p:pic>
        <p:nvPicPr>
          <p:cNvPr id="456" name="Google Shape;456;p25"/>
          <p:cNvPicPr preferRelativeResize="0"/>
          <p:nvPr/>
        </p:nvPicPr>
        <p:blipFill>
          <a:blip r:embed="rId8">
            <a:alphaModFix/>
          </a:blip>
          <a:stretch>
            <a:fillRect/>
          </a:stretch>
        </p:blipFill>
        <p:spPr>
          <a:xfrm>
            <a:off x="5596800" y="7203944"/>
            <a:ext cx="914825" cy="884331"/>
          </a:xfrm>
          <a:prstGeom prst="rect">
            <a:avLst/>
          </a:prstGeom>
          <a:noFill/>
          <a:ln>
            <a:noFill/>
          </a:ln>
        </p:spPr>
      </p:pic>
      <p:pic>
        <p:nvPicPr>
          <p:cNvPr id="457" name="Google Shape;457;p25"/>
          <p:cNvPicPr preferRelativeResize="0"/>
          <p:nvPr/>
        </p:nvPicPr>
        <p:blipFill>
          <a:blip r:embed="rId9">
            <a:alphaModFix/>
          </a:blip>
          <a:stretch>
            <a:fillRect/>
          </a:stretch>
        </p:blipFill>
        <p:spPr>
          <a:xfrm>
            <a:off x="10753300" y="4365124"/>
            <a:ext cx="914825" cy="10019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id="462" name="Google Shape;462;p26"/>
          <p:cNvPicPr preferRelativeResize="0"/>
          <p:nvPr/>
        </p:nvPicPr>
        <p:blipFill>
          <a:blip r:embed="rId3">
            <a:alphaModFix/>
          </a:blip>
          <a:stretch>
            <a:fillRect/>
          </a:stretch>
        </p:blipFill>
        <p:spPr>
          <a:xfrm>
            <a:off x="-4" y="-8"/>
            <a:ext cx="18288000" cy="10287009"/>
          </a:xfrm>
          <a:prstGeom prst="rect">
            <a:avLst/>
          </a:prstGeom>
          <a:noFill/>
          <a:ln>
            <a:noFill/>
          </a:ln>
        </p:spPr>
      </p:pic>
      <p:pic>
        <p:nvPicPr>
          <p:cNvPr id="463" name="Google Shape;463;p26"/>
          <p:cNvPicPr preferRelativeResize="0"/>
          <p:nvPr/>
        </p:nvPicPr>
        <p:blipFill>
          <a:blip r:embed="rId4">
            <a:alphaModFix/>
          </a:blip>
          <a:stretch>
            <a:fillRect/>
          </a:stretch>
        </p:blipFill>
        <p:spPr>
          <a:xfrm>
            <a:off x="0" y="0"/>
            <a:ext cx="18288000" cy="10447731"/>
          </a:xfrm>
          <a:prstGeom prst="rect">
            <a:avLst/>
          </a:prstGeom>
          <a:noFill/>
          <a:ln>
            <a:noFill/>
          </a:ln>
        </p:spPr>
      </p:pic>
      <p:sp>
        <p:nvSpPr>
          <p:cNvPr id="464" name="Google Shape;464;p26"/>
          <p:cNvSpPr txBox="1"/>
          <p:nvPr/>
        </p:nvSpPr>
        <p:spPr>
          <a:xfrm>
            <a:off x="1197037" y="561535"/>
            <a:ext cx="15894000" cy="3419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1107" u="none" cap="none" strike="noStrike">
                <a:solidFill>
                  <a:srgbClr val="FFFFFF"/>
                </a:solidFill>
                <a:latin typeface="Anton"/>
                <a:ea typeface="Anton"/>
                <a:cs typeface="Anton"/>
                <a:sym typeface="Anton"/>
              </a:rPr>
              <a:t>A picture is worth a thousand words</a:t>
            </a:r>
            <a:endParaRPr/>
          </a:p>
        </p:txBody>
      </p:sp>
      <p:pic>
        <p:nvPicPr>
          <p:cNvPr id="465" name="Google Shape;465;p26"/>
          <p:cNvPicPr preferRelativeResize="0"/>
          <p:nvPr/>
        </p:nvPicPr>
        <p:blipFill>
          <a:blip r:embed="rId5">
            <a:alphaModFix/>
          </a:blip>
          <a:stretch>
            <a:fillRect/>
          </a:stretch>
        </p:blipFill>
        <p:spPr>
          <a:xfrm>
            <a:off x="15584208" y="1582677"/>
            <a:ext cx="1806800" cy="1721631"/>
          </a:xfrm>
          <a:prstGeom prst="rect">
            <a:avLst/>
          </a:prstGeom>
          <a:noFill/>
          <a:ln>
            <a:noFill/>
          </a:ln>
        </p:spPr>
      </p:pic>
      <p:pic>
        <p:nvPicPr>
          <p:cNvPr id="466" name="Google Shape;466;p26"/>
          <p:cNvPicPr preferRelativeResize="0"/>
          <p:nvPr/>
        </p:nvPicPr>
        <p:blipFill>
          <a:blip r:embed="rId5">
            <a:alphaModFix/>
          </a:blip>
          <a:stretch>
            <a:fillRect/>
          </a:stretch>
        </p:blipFill>
        <p:spPr>
          <a:xfrm>
            <a:off x="986483" y="7693964"/>
            <a:ext cx="1806800" cy="172163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6161"/>
        </a:solidFill>
      </p:bgPr>
    </p:bg>
    <p:spTree>
      <p:nvGrpSpPr>
        <p:cNvPr id="470" name="Shape 470"/>
        <p:cNvGrpSpPr/>
        <p:nvPr/>
      </p:nvGrpSpPr>
      <p:grpSpPr>
        <a:xfrm>
          <a:off x="0" y="0"/>
          <a:ext cx="0" cy="0"/>
          <a:chOff x="0" y="0"/>
          <a:chExt cx="0" cy="0"/>
        </a:xfrm>
      </p:grpSpPr>
      <p:pic>
        <p:nvPicPr>
          <p:cNvPr id="471" name="Google Shape;471;p27"/>
          <p:cNvPicPr preferRelativeResize="0"/>
          <p:nvPr/>
        </p:nvPicPr>
        <p:blipFill>
          <a:blip r:embed="rId3">
            <a:alphaModFix/>
          </a:blip>
          <a:stretch>
            <a:fillRect/>
          </a:stretch>
        </p:blipFill>
        <p:spPr>
          <a:xfrm>
            <a:off x="0" y="0"/>
            <a:ext cx="18288000" cy="10447731"/>
          </a:xfrm>
          <a:prstGeom prst="rect">
            <a:avLst/>
          </a:prstGeom>
          <a:noFill/>
          <a:ln>
            <a:noFill/>
          </a:ln>
        </p:spPr>
      </p:pic>
      <p:grpSp>
        <p:nvGrpSpPr>
          <p:cNvPr id="472" name="Google Shape;472;p27"/>
          <p:cNvGrpSpPr/>
          <p:nvPr/>
        </p:nvGrpSpPr>
        <p:grpSpPr>
          <a:xfrm>
            <a:off x="631564" y="439084"/>
            <a:ext cx="17329672" cy="9532806"/>
            <a:chOff x="0" y="-241102"/>
            <a:chExt cx="23106229" cy="12710408"/>
          </a:xfrm>
        </p:grpSpPr>
        <p:grpSp>
          <p:nvGrpSpPr>
            <p:cNvPr id="473" name="Google Shape;473;p27"/>
            <p:cNvGrpSpPr/>
            <p:nvPr/>
          </p:nvGrpSpPr>
          <p:grpSpPr>
            <a:xfrm>
              <a:off x="0" y="-241102"/>
              <a:ext cx="23106229" cy="12710408"/>
              <a:chOff x="0" y="-47625"/>
              <a:chExt cx="4564193" cy="2510698"/>
            </a:xfrm>
          </p:grpSpPr>
          <p:sp>
            <p:nvSpPr>
              <p:cNvPr id="474" name="Google Shape;474;p27"/>
              <p:cNvSpPr/>
              <p:nvPr/>
            </p:nvSpPr>
            <p:spPr>
              <a:xfrm>
                <a:off x="0" y="0"/>
                <a:ext cx="4564193" cy="2463073"/>
              </a:xfrm>
              <a:custGeom>
                <a:rect b="b" l="l" r="r" t="t"/>
                <a:pathLst>
                  <a:path extrusionOk="0" h="2463073" w="4564193">
                    <a:moveTo>
                      <a:pt x="22784" y="0"/>
                    </a:moveTo>
                    <a:lnTo>
                      <a:pt x="4541410" y="0"/>
                    </a:lnTo>
                    <a:cubicBezTo>
                      <a:pt x="4547452" y="0"/>
                      <a:pt x="4553247" y="2400"/>
                      <a:pt x="4557520" y="6673"/>
                    </a:cubicBezTo>
                    <a:cubicBezTo>
                      <a:pt x="4561793" y="10946"/>
                      <a:pt x="4564193" y="16741"/>
                      <a:pt x="4564193" y="22784"/>
                    </a:cubicBezTo>
                    <a:lnTo>
                      <a:pt x="4564193" y="2440289"/>
                    </a:lnTo>
                    <a:cubicBezTo>
                      <a:pt x="4564193" y="2446332"/>
                      <a:pt x="4561793" y="2452127"/>
                      <a:pt x="4557520" y="2456400"/>
                    </a:cubicBezTo>
                    <a:cubicBezTo>
                      <a:pt x="4553247" y="2460672"/>
                      <a:pt x="4547452" y="2463073"/>
                      <a:pt x="4541410" y="2463073"/>
                    </a:cubicBezTo>
                    <a:lnTo>
                      <a:pt x="22784" y="2463073"/>
                    </a:lnTo>
                    <a:cubicBezTo>
                      <a:pt x="16741" y="2463073"/>
                      <a:pt x="10946" y="2460672"/>
                      <a:pt x="6673" y="2456400"/>
                    </a:cubicBezTo>
                    <a:cubicBezTo>
                      <a:pt x="2400" y="2452127"/>
                      <a:pt x="0" y="2446332"/>
                      <a:pt x="0" y="2440289"/>
                    </a:cubicBezTo>
                    <a:lnTo>
                      <a:pt x="0" y="22784"/>
                    </a:lnTo>
                    <a:cubicBezTo>
                      <a:pt x="0" y="16741"/>
                      <a:pt x="2400" y="10946"/>
                      <a:pt x="6673" y="6673"/>
                    </a:cubicBezTo>
                    <a:cubicBezTo>
                      <a:pt x="10946" y="2400"/>
                      <a:pt x="16741" y="0"/>
                      <a:pt x="22784"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7"/>
              <p:cNvSpPr txBox="1"/>
              <p:nvPr/>
            </p:nvSpPr>
            <p:spPr>
              <a:xfrm>
                <a:off x="0" y="-47625"/>
                <a:ext cx="4564193" cy="251069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6" name="Google Shape;476;p27"/>
            <p:cNvSpPr/>
            <p:nvPr/>
          </p:nvSpPr>
          <p:spPr>
            <a:xfrm>
              <a:off x="21093737" y="304812"/>
              <a:ext cx="1279777" cy="793462"/>
            </a:xfrm>
            <a:custGeom>
              <a:rect b="b" l="l" r="r" t="t"/>
              <a:pathLst>
                <a:path extrusionOk="0" h="793462" w="1279777">
                  <a:moveTo>
                    <a:pt x="0" y="0"/>
                  </a:moveTo>
                  <a:lnTo>
                    <a:pt x="1279778" y="0"/>
                  </a:lnTo>
                  <a:lnTo>
                    <a:pt x="1279778" y="793462"/>
                  </a:lnTo>
                  <a:lnTo>
                    <a:pt x="0" y="793462"/>
                  </a:lnTo>
                  <a:lnTo>
                    <a:pt x="0" y="0"/>
                  </a:lnTo>
                  <a:close/>
                </a:path>
              </a:pathLst>
            </a:custGeom>
            <a:blipFill rotWithShape="1">
              <a:blip r:embed="rId4">
                <a:alphaModFix/>
              </a:blip>
              <a:stretch>
                <a:fillRect b="0" l="0" r="0" t="0"/>
              </a:stretch>
            </a:blipFill>
            <a:ln>
              <a:noFill/>
            </a:ln>
          </p:spPr>
        </p:sp>
        <p:sp>
          <p:nvSpPr>
            <p:cNvPr id="477" name="Google Shape;477;p27"/>
            <p:cNvSpPr/>
            <p:nvPr/>
          </p:nvSpPr>
          <p:spPr>
            <a:xfrm rot="10800000">
              <a:off x="732715" y="304812"/>
              <a:ext cx="1279777" cy="793462"/>
            </a:xfrm>
            <a:custGeom>
              <a:rect b="b" l="l" r="r" t="t"/>
              <a:pathLst>
                <a:path extrusionOk="0" h="793462" w="1279777">
                  <a:moveTo>
                    <a:pt x="0" y="0"/>
                  </a:moveTo>
                  <a:lnTo>
                    <a:pt x="1279777" y="0"/>
                  </a:lnTo>
                  <a:lnTo>
                    <a:pt x="1279777" y="793462"/>
                  </a:lnTo>
                  <a:lnTo>
                    <a:pt x="0" y="793462"/>
                  </a:lnTo>
                  <a:lnTo>
                    <a:pt x="0" y="0"/>
                  </a:lnTo>
                  <a:close/>
                </a:path>
              </a:pathLst>
            </a:custGeom>
            <a:blipFill rotWithShape="1">
              <a:blip r:embed="rId4">
                <a:alphaModFix/>
              </a:blip>
              <a:stretch>
                <a:fillRect b="0" l="0" r="0" t="0"/>
              </a:stretch>
            </a:blipFill>
            <a:ln>
              <a:noFill/>
            </a:ln>
          </p:spPr>
        </p:sp>
      </p:grpSp>
      <p:sp>
        <p:nvSpPr>
          <p:cNvPr id="478" name="Google Shape;478;p27"/>
          <p:cNvSpPr txBox="1"/>
          <p:nvPr/>
        </p:nvSpPr>
        <p:spPr>
          <a:xfrm>
            <a:off x="3139127" y="2137810"/>
            <a:ext cx="12009600" cy="58128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11107" u="none" cap="none" strike="noStrike">
                <a:solidFill>
                  <a:srgbClr val="FFFFFF"/>
                </a:solidFill>
                <a:latin typeface="Anton"/>
                <a:ea typeface="Anton"/>
                <a:cs typeface="Anton"/>
                <a:sym typeface="Anton"/>
              </a:rPr>
              <a:t>Write an original statement or inspiring quote</a:t>
            </a:r>
            <a:endParaRPr/>
          </a:p>
        </p:txBody>
      </p:sp>
      <p:sp>
        <p:nvSpPr>
          <p:cNvPr id="479" name="Google Shape;479;p27"/>
          <p:cNvSpPr txBox="1"/>
          <p:nvPr/>
        </p:nvSpPr>
        <p:spPr>
          <a:xfrm>
            <a:off x="2741618" y="8143388"/>
            <a:ext cx="12804764" cy="372715"/>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 Include a credit, citation, or supporting message</a:t>
            </a:r>
            <a:endParaRPr/>
          </a:p>
        </p:txBody>
      </p:sp>
      <p:pic>
        <p:nvPicPr>
          <p:cNvPr id="480" name="Google Shape;480;p27"/>
          <p:cNvPicPr preferRelativeResize="0"/>
          <p:nvPr/>
        </p:nvPicPr>
        <p:blipFill>
          <a:blip r:embed="rId5">
            <a:alphaModFix/>
          </a:blip>
          <a:stretch>
            <a:fillRect/>
          </a:stretch>
        </p:blipFill>
        <p:spPr>
          <a:xfrm>
            <a:off x="15039933" y="7066627"/>
            <a:ext cx="1806800" cy="1721631"/>
          </a:xfrm>
          <a:prstGeom prst="rect">
            <a:avLst/>
          </a:prstGeom>
          <a:noFill/>
          <a:ln>
            <a:noFill/>
          </a:ln>
        </p:spPr>
      </p:pic>
      <p:pic>
        <p:nvPicPr>
          <p:cNvPr id="481" name="Google Shape;481;p27"/>
          <p:cNvPicPr preferRelativeResize="0"/>
          <p:nvPr/>
        </p:nvPicPr>
        <p:blipFill>
          <a:blip r:embed="rId5">
            <a:alphaModFix/>
          </a:blip>
          <a:stretch>
            <a:fillRect/>
          </a:stretch>
        </p:blipFill>
        <p:spPr>
          <a:xfrm>
            <a:off x="3139133" y="-244948"/>
            <a:ext cx="1806800" cy="172163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6161"/>
        </a:solidFill>
      </p:bgPr>
    </p:bg>
    <p:spTree>
      <p:nvGrpSpPr>
        <p:cNvPr id="485" name="Shape 485"/>
        <p:cNvGrpSpPr/>
        <p:nvPr/>
      </p:nvGrpSpPr>
      <p:grpSpPr>
        <a:xfrm>
          <a:off x="0" y="0"/>
          <a:ext cx="0" cy="0"/>
          <a:chOff x="0" y="0"/>
          <a:chExt cx="0" cy="0"/>
        </a:xfrm>
      </p:grpSpPr>
      <p:pic>
        <p:nvPicPr>
          <p:cNvPr id="486" name="Google Shape;486;p28"/>
          <p:cNvPicPr preferRelativeResize="0"/>
          <p:nvPr/>
        </p:nvPicPr>
        <p:blipFill>
          <a:blip r:embed="rId3">
            <a:alphaModFix/>
          </a:blip>
          <a:stretch>
            <a:fillRect/>
          </a:stretch>
        </p:blipFill>
        <p:spPr>
          <a:xfrm>
            <a:off x="0" y="0"/>
            <a:ext cx="18288000" cy="10447731"/>
          </a:xfrm>
          <a:prstGeom prst="rect">
            <a:avLst/>
          </a:prstGeom>
          <a:noFill/>
          <a:ln>
            <a:noFill/>
          </a:ln>
        </p:spPr>
      </p:pic>
      <p:grpSp>
        <p:nvGrpSpPr>
          <p:cNvPr id="487" name="Google Shape;487;p28"/>
          <p:cNvGrpSpPr/>
          <p:nvPr/>
        </p:nvGrpSpPr>
        <p:grpSpPr>
          <a:xfrm>
            <a:off x="479164" y="300201"/>
            <a:ext cx="17329672" cy="9532806"/>
            <a:chOff x="0" y="-241102"/>
            <a:chExt cx="23106229" cy="12710408"/>
          </a:xfrm>
        </p:grpSpPr>
        <p:grpSp>
          <p:nvGrpSpPr>
            <p:cNvPr id="488" name="Google Shape;488;p28"/>
            <p:cNvGrpSpPr/>
            <p:nvPr/>
          </p:nvGrpSpPr>
          <p:grpSpPr>
            <a:xfrm>
              <a:off x="0" y="-241102"/>
              <a:ext cx="23106229" cy="12710408"/>
              <a:chOff x="0" y="-47625"/>
              <a:chExt cx="4564193" cy="2510698"/>
            </a:xfrm>
          </p:grpSpPr>
          <p:sp>
            <p:nvSpPr>
              <p:cNvPr id="489" name="Google Shape;489;p28"/>
              <p:cNvSpPr/>
              <p:nvPr/>
            </p:nvSpPr>
            <p:spPr>
              <a:xfrm>
                <a:off x="0" y="0"/>
                <a:ext cx="4564193" cy="2463073"/>
              </a:xfrm>
              <a:custGeom>
                <a:rect b="b" l="l" r="r" t="t"/>
                <a:pathLst>
                  <a:path extrusionOk="0" h="2463073" w="4564193">
                    <a:moveTo>
                      <a:pt x="22784" y="0"/>
                    </a:moveTo>
                    <a:lnTo>
                      <a:pt x="4541410" y="0"/>
                    </a:lnTo>
                    <a:cubicBezTo>
                      <a:pt x="4547452" y="0"/>
                      <a:pt x="4553247" y="2400"/>
                      <a:pt x="4557520" y="6673"/>
                    </a:cubicBezTo>
                    <a:cubicBezTo>
                      <a:pt x="4561793" y="10946"/>
                      <a:pt x="4564193" y="16741"/>
                      <a:pt x="4564193" y="22784"/>
                    </a:cubicBezTo>
                    <a:lnTo>
                      <a:pt x="4564193" y="2440289"/>
                    </a:lnTo>
                    <a:cubicBezTo>
                      <a:pt x="4564193" y="2446332"/>
                      <a:pt x="4561793" y="2452127"/>
                      <a:pt x="4557520" y="2456400"/>
                    </a:cubicBezTo>
                    <a:cubicBezTo>
                      <a:pt x="4553247" y="2460672"/>
                      <a:pt x="4547452" y="2463073"/>
                      <a:pt x="4541410" y="2463073"/>
                    </a:cubicBezTo>
                    <a:lnTo>
                      <a:pt x="22784" y="2463073"/>
                    </a:lnTo>
                    <a:cubicBezTo>
                      <a:pt x="16741" y="2463073"/>
                      <a:pt x="10946" y="2460672"/>
                      <a:pt x="6673" y="2456400"/>
                    </a:cubicBezTo>
                    <a:cubicBezTo>
                      <a:pt x="2400" y="2452127"/>
                      <a:pt x="0" y="2446332"/>
                      <a:pt x="0" y="2440289"/>
                    </a:cubicBezTo>
                    <a:lnTo>
                      <a:pt x="0" y="22784"/>
                    </a:lnTo>
                    <a:cubicBezTo>
                      <a:pt x="0" y="16741"/>
                      <a:pt x="2400" y="10946"/>
                      <a:pt x="6673" y="6673"/>
                    </a:cubicBezTo>
                    <a:cubicBezTo>
                      <a:pt x="10946" y="2400"/>
                      <a:pt x="16741" y="0"/>
                      <a:pt x="22784"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8"/>
              <p:cNvSpPr txBox="1"/>
              <p:nvPr/>
            </p:nvSpPr>
            <p:spPr>
              <a:xfrm>
                <a:off x="0" y="-47625"/>
                <a:ext cx="4564193" cy="251069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1" name="Google Shape;491;p28"/>
            <p:cNvSpPr/>
            <p:nvPr/>
          </p:nvSpPr>
          <p:spPr>
            <a:xfrm>
              <a:off x="21093737" y="304812"/>
              <a:ext cx="1279777" cy="793462"/>
            </a:xfrm>
            <a:custGeom>
              <a:rect b="b" l="l" r="r" t="t"/>
              <a:pathLst>
                <a:path extrusionOk="0" h="793462" w="1279777">
                  <a:moveTo>
                    <a:pt x="0" y="0"/>
                  </a:moveTo>
                  <a:lnTo>
                    <a:pt x="1279778" y="0"/>
                  </a:lnTo>
                  <a:lnTo>
                    <a:pt x="1279778" y="793462"/>
                  </a:lnTo>
                  <a:lnTo>
                    <a:pt x="0" y="793462"/>
                  </a:lnTo>
                  <a:lnTo>
                    <a:pt x="0" y="0"/>
                  </a:lnTo>
                  <a:close/>
                </a:path>
              </a:pathLst>
            </a:custGeom>
            <a:blipFill rotWithShape="1">
              <a:blip r:embed="rId4">
                <a:alphaModFix/>
              </a:blip>
              <a:stretch>
                <a:fillRect b="0" l="0" r="0" t="0"/>
              </a:stretch>
            </a:blipFill>
            <a:ln>
              <a:noFill/>
            </a:ln>
          </p:spPr>
        </p:sp>
        <p:sp>
          <p:nvSpPr>
            <p:cNvPr id="492" name="Google Shape;492;p28"/>
            <p:cNvSpPr/>
            <p:nvPr/>
          </p:nvSpPr>
          <p:spPr>
            <a:xfrm rot="10800000">
              <a:off x="732715" y="304812"/>
              <a:ext cx="1279777" cy="793462"/>
            </a:xfrm>
            <a:custGeom>
              <a:rect b="b" l="l" r="r" t="t"/>
              <a:pathLst>
                <a:path extrusionOk="0" h="793462" w="1279777">
                  <a:moveTo>
                    <a:pt x="0" y="0"/>
                  </a:moveTo>
                  <a:lnTo>
                    <a:pt x="1279777" y="0"/>
                  </a:lnTo>
                  <a:lnTo>
                    <a:pt x="1279777" y="793462"/>
                  </a:lnTo>
                  <a:lnTo>
                    <a:pt x="0" y="793462"/>
                  </a:lnTo>
                  <a:lnTo>
                    <a:pt x="0" y="0"/>
                  </a:lnTo>
                  <a:close/>
                </a:path>
              </a:pathLst>
            </a:custGeom>
            <a:blipFill rotWithShape="1">
              <a:blip r:embed="rId4">
                <a:alphaModFix/>
              </a:blip>
              <a:stretch>
                <a:fillRect b="0" l="0" r="0" t="0"/>
              </a:stretch>
            </a:blipFill>
            <a:ln>
              <a:noFill/>
            </a:ln>
          </p:spPr>
        </p:sp>
      </p:grpSp>
      <p:pic>
        <p:nvPicPr>
          <p:cNvPr id="493" name="Google Shape;493;p28"/>
          <p:cNvPicPr preferRelativeResize="0"/>
          <p:nvPr/>
        </p:nvPicPr>
        <p:blipFill>
          <a:blip r:embed="rId5">
            <a:alphaModFix/>
          </a:blip>
          <a:stretch>
            <a:fillRect/>
          </a:stretch>
        </p:blipFill>
        <p:spPr>
          <a:xfrm>
            <a:off x="8259155" y="1634050"/>
            <a:ext cx="8869005" cy="6865100"/>
          </a:xfrm>
          <a:prstGeom prst="rect">
            <a:avLst/>
          </a:prstGeom>
          <a:noFill/>
          <a:ln>
            <a:noFill/>
          </a:ln>
        </p:spPr>
      </p:pic>
      <p:sp>
        <p:nvSpPr>
          <p:cNvPr id="494" name="Google Shape;494;p28"/>
          <p:cNvSpPr txBox="1"/>
          <p:nvPr/>
        </p:nvSpPr>
        <p:spPr>
          <a:xfrm>
            <a:off x="1447993" y="1888366"/>
            <a:ext cx="8326048" cy="168592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11107" u="none" cap="none" strike="noStrike">
                <a:solidFill>
                  <a:srgbClr val="FFFFFF"/>
                </a:solidFill>
                <a:latin typeface="Anton"/>
                <a:ea typeface="Anton"/>
                <a:cs typeface="Anton"/>
                <a:sym typeface="Anton"/>
              </a:rPr>
              <a:t>Contact Us</a:t>
            </a:r>
            <a:endParaRPr/>
          </a:p>
        </p:txBody>
      </p:sp>
      <p:sp>
        <p:nvSpPr>
          <p:cNvPr id="495" name="Google Shape;495;p28"/>
          <p:cNvSpPr txBox="1"/>
          <p:nvPr/>
        </p:nvSpPr>
        <p:spPr>
          <a:xfrm>
            <a:off x="2058835" y="3971709"/>
            <a:ext cx="8427875" cy="471746"/>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799" u="none" cap="none" strike="noStrike">
                <a:solidFill>
                  <a:srgbClr val="FFFFFF"/>
                </a:solidFill>
                <a:latin typeface="Montserrat"/>
                <a:ea typeface="Montserrat"/>
                <a:cs typeface="Montserrat"/>
                <a:sym typeface="Montserrat"/>
              </a:rPr>
              <a:t>123 Anywhere St., Any City,ST 12345</a:t>
            </a:r>
            <a:endParaRPr/>
          </a:p>
        </p:txBody>
      </p:sp>
      <p:sp>
        <p:nvSpPr>
          <p:cNvPr id="496" name="Google Shape;496;p28"/>
          <p:cNvSpPr txBox="1"/>
          <p:nvPr/>
        </p:nvSpPr>
        <p:spPr>
          <a:xfrm>
            <a:off x="2058835" y="4897332"/>
            <a:ext cx="7108077" cy="471746"/>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799" u="none" cap="none" strike="noStrike">
                <a:solidFill>
                  <a:srgbClr val="FFFFFF"/>
                </a:solidFill>
                <a:latin typeface="Montserrat"/>
                <a:ea typeface="Montserrat"/>
                <a:cs typeface="Montserrat"/>
                <a:sym typeface="Montserrat"/>
              </a:rPr>
              <a:t>123-456-7890</a:t>
            </a:r>
            <a:endParaRPr/>
          </a:p>
        </p:txBody>
      </p:sp>
      <p:sp>
        <p:nvSpPr>
          <p:cNvPr id="497" name="Google Shape;497;p28"/>
          <p:cNvSpPr txBox="1"/>
          <p:nvPr/>
        </p:nvSpPr>
        <p:spPr>
          <a:xfrm>
            <a:off x="2058835" y="5785891"/>
            <a:ext cx="7108077" cy="471746"/>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799" u="none" cap="none" strike="noStrike">
                <a:solidFill>
                  <a:srgbClr val="FFFFFF"/>
                </a:solidFill>
                <a:latin typeface="Montserrat"/>
                <a:ea typeface="Montserrat"/>
                <a:cs typeface="Montserrat"/>
                <a:sym typeface="Montserrat"/>
              </a:rPr>
              <a:t>hello@reallygreatsite.com</a:t>
            </a:r>
            <a:endParaRPr/>
          </a:p>
        </p:txBody>
      </p:sp>
      <p:sp>
        <p:nvSpPr>
          <p:cNvPr id="498" name="Google Shape;498;p28"/>
          <p:cNvSpPr txBox="1"/>
          <p:nvPr/>
        </p:nvSpPr>
        <p:spPr>
          <a:xfrm>
            <a:off x="2058835" y="7567537"/>
            <a:ext cx="7108077" cy="471746"/>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799" u="none" cap="none" strike="noStrike">
                <a:solidFill>
                  <a:srgbClr val="FFFFFF"/>
                </a:solidFill>
                <a:latin typeface="Montserrat"/>
                <a:ea typeface="Montserrat"/>
                <a:cs typeface="Montserrat"/>
                <a:sym typeface="Montserrat"/>
              </a:rPr>
              <a:t>reallygreatsite.com</a:t>
            </a:r>
            <a:endParaRPr/>
          </a:p>
        </p:txBody>
      </p:sp>
      <p:sp>
        <p:nvSpPr>
          <p:cNvPr id="499" name="Google Shape;499;p28"/>
          <p:cNvSpPr txBox="1"/>
          <p:nvPr/>
        </p:nvSpPr>
        <p:spPr>
          <a:xfrm>
            <a:off x="2058835" y="6663235"/>
            <a:ext cx="7108077" cy="471746"/>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799" u="none" cap="none" strike="noStrike">
                <a:solidFill>
                  <a:srgbClr val="FFFFFF"/>
                </a:solidFill>
                <a:latin typeface="Montserrat"/>
                <a:ea typeface="Montserrat"/>
                <a:cs typeface="Montserrat"/>
                <a:sym typeface="Montserrat"/>
              </a:rPr>
              <a:t>@reallygreatsite</a:t>
            </a:r>
            <a:endParaRPr/>
          </a:p>
        </p:txBody>
      </p:sp>
      <p:pic>
        <p:nvPicPr>
          <p:cNvPr id="500" name="Google Shape;500;p28"/>
          <p:cNvPicPr preferRelativeResize="0"/>
          <p:nvPr/>
        </p:nvPicPr>
        <p:blipFill>
          <a:blip r:embed="rId6">
            <a:alphaModFix/>
          </a:blip>
          <a:stretch>
            <a:fillRect/>
          </a:stretch>
        </p:blipFill>
        <p:spPr>
          <a:xfrm>
            <a:off x="7169608" y="182702"/>
            <a:ext cx="1806800" cy="1721631"/>
          </a:xfrm>
          <a:prstGeom prst="rect">
            <a:avLst/>
          </a:prstGeom>
          <a:noFill/>
          <a:ln>
            <a:noFill/>
          </a:ln>
        </p:spPr>
      </p:pic>
      <p:pic>
        <p:nvPicPr>
          <p:cNvPr id="501" name="Google Shape;501;p28"/>
          <p:cNvPicPr preferRelativeResize="0"/>
          <p:nvPr/>
        </p:nvPicPr>
        <p:blipFill>
          <a:blip r:embed="rId6">
            <a:alphaModFix/>
          </a:blip>
          <a:stretch>
            <a:fillRect/>
          </a:stretch>
        </p:blipFill>
        <p:spPr>
          <a:xfrm>
            <a:off x="14397733" y="8943827"/>
            <a:ext cx="1806800" cy="1721631"/>
          </a:xfrm>
          <a:prstGeom prst="rect">
            <a:avLst/>
          </a:prstGeom>
          <a:noFill/>
          <a:ln>
            <a:noFill/>
          </a:ln>
        </p:spPr>
      </p:pic>
      <p:pic>
        <p:nvPicPr>
          <p:cNvPr id="502" name="Google Shape;502;p28"/>
          <p:cNvPicPr preferRelativeResize="0"/>
          <p:nvPr/>
        </p:nvPicPr>
        <p:blipFill>
          <a:blip r:embed="rId7">
            <a:alphaModFix/>
          </a:blip>
          <a:stretch>
            <a:fillRect/>
          </a:stretch>
        </p:blipFill>
        <p:spPr>
          <a:xfrm>
            <a:off x="1327297" y="4003514"/>
            <a:ext cx="479525" cy="403650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6161"/>
        </a:solidFill>
      </p:bgPr>
    </p:bg>
    <p:spTree>
      <p:nvGrpSpPr>
        <p:cNvPr id="506" name="Shape 506"/>
        <p:cNvGrpSpPr/>
        <p:nvPr/>
      </p:nvGrpSpPr>
      <p:grpSpPr>
        <a:xfrm>
          <a:off x="0" y="0"/>
          <a:ext cx="0" cy="0"/>
          <a:chOff x="0" y="0"/>
          <a:chExt cx="0" cy="0"/>
        </a:xfrm>
      </p:grpSpPr>
      <p:grpSp>
        <p:nvGrpSpPr>
          <p:cNvPr id="507" name="Google Shape;507;p29"/>
          <p:cNvGrpSpPr/>
          <p:nvPr/>
        </p:nvGrpSpPr>
        <p:grpSpPr>
          <a:xfrm>
            <a:off x="479164" y="300201"/>
            <a:ext cx="17329672" cy="9532806"/>
            <a:chOff x="0" y="-47625"/>
            <a:chExt cx="4564193" cy="2510698"/>
          </a:xfrm>
        </p:grpSpPr>
        <p:sp>
          <p:nvSpPr>
            <p:cNvPr id="508" name="Google Shape;508;p29"/>
            <p:cNvSpPr/>
            <p:nvPr/>
          </p:nvSpPr>
          <p:spPr>
            <a:xfrm>
              <a:off x="0" y="0"/>
              <a:ext cx="4564193" cy="2463073"/>
            </a:xfrm>
            <a:custGeom>
              <a:rect b="b" l="l" r="r" t="t"/>
              <a:pathLst>
                <a:path extrusionOk="0" h="2463073" w="4564193">
                  <a:moveTo>
                    <a:pt x="22784" y="0"/>
                  </a:moveTo>
                  <a:lnTo>
                    <a:pt x="4541410" y="0"/>
                  </a:lnTo>
                  <a:cubicBezTo>
                    <a:pt x="4547452" y="0"/>
                    <a:pt x="4553247" y="2400"/>
                    <a:pt x="4557520" y="6673"/>
                  </a:cubicBezTo>
                  <a:cubicBezTo>
                    <a:pt x="4561793" y="10946"/>
                    <a:pt x="4564193" y="16741"/>
                    <a:pt x="4564193" y="22784"/>
                  </a:cubicBezTo>
                  <a:lnTo>
                    <a:pt x="4564193" y="2440289"/>
                  </a:lnTo>
                  <a:cubicBezTo>
                    <a:pt x="4564193" y="2446332"/>
                    <a:pt x="4561793" y="2452127"/>
                    <a:pt x="4557520" y="2456400"/>
                  </a:cubicBezTo>
                  <a:cubicBezTo>
                    <a:pt x="4553247" y="2460672"/>
                    <a:pt x="4547452" y="2463073"/>
                    <a:pt x="4541410" y="2463073"/>
                  </a:cubicBezTo>
                  <a:lnTo>
                    <a:pt x="22784" y="2463073"/>
                  </a:lnTo>
                  <a:cubicBezTo>
                    <a:pt x="16741" y="2463073"/>
                    <a:pt x="10946" y="2460672"/>
                    <a:pt x="6673" y="2456400"/>
                  </a:cubicBezTo>
                  <a:cubicBezTo>
                    <a:pt x="2400" y="2452127"/>
                    <a:pt x="0" y="2446332"/>
                    <a:pt x="0" y="2440289"/>
                  </a:cubicBezTo>
                  <a:lnTo>
                    <a:pt x="0" y="22784"/>
                  </a:lnTo>
                  <a:cubicBezTo>
                    <a:pt x="0" y="16741"/>
                    <a:pt x="2400" y="10946"/>
                    <a:pt x="6673" y="6673"/>
                  </a:cubicBezTo>
                  <a:cubicBezTo>
                    <a:pt x="10946" y="2400"/>
                    <a:pt x="16741" y="0"/>
                    <a:pt x="22784"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9"/>
            <p:cNvSpPr txBox="1"/>
            <p:nvPr/>
          </p:nvSpPr>
          <p:spPr>
            <a:xfrm>
              <a:off x="0" y="-47625"/>
              <a:ext cx="4564193" cy="251069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10" name="Google Shape;510;p29"/>
          <p:cNvPicPr preferRelativeResize="0"/>
          <p:nvPr/>
        </p:nvPicPr>
        <p:blipFill>
          <a:blip r:embed="rId3">
            <a:alphaModFix/>
          </a:blip>
          <a:stretch>
            <a:fillRect/>
          </a:stretch>
        </p:blipFill>
        <p:spPr>
          <a:xfrm>
            <a:off x="0" y="0"/>
            <a:ext cx="18288000" cy="10447731"/>
          </a:xfrm>
          <a:prstGeom prst="rect">
            <a:avLst/>
          </a:prstGeom>
          <a:noFill/>
          <a:ln>
            <a:noFill/>
          </a:ln>
        </p:spPr>
      </p:pic>
      <p:pic>
        <p:nvPicPr>
          <p:cNvPr id="511" name="Google Shape;511;p29"/>
          <p:cNvPicPr preferRelativeResize="0"/>
          <p:nvPr/>
        </p:nvPicPr>
        <p:blipFill>
          <a:blip r:embed="rId4">
            <a:alphaModFix/>
          </a:blip>
          <a:stretch>
            <a:fillRect/>
          </a:stretch>
        </p:blipFill>
        <p:spPr>
          <a:xfrm>
            <a:off x="10506025" y="1747663"/>
            <a:ext cx="6360424" cy="7475310"/>
          </a:xfrm>
          <a:prstGeom prst="rect">
            <a:avLst/>
          </a:prstGeom>
          <a:noFill/>
          <a:ln>
            <a:noFill/>
          </a:ln>
        </p:spPr>
      </p:pic>
      <p:sp>
        <p:nvSpPr>
          <p:cNvPr id="512" name="Google Shape;512;p29"/>
          <p:cNvSpPr/>
          <p:nvPr/>
        </p:nvSpPr>
        <p:spPr>
          <a:xfrm>
            <a:off x="16299467" y="709636"/>
            <a:ext cx="959833" cy="595096"/>
          </a:xfrm>
          <a:custGeom>
            <a:rect b="b" l="l" r="r" t="t"/>
            <a:pathLst>
              <a:path extrusionOk="0" h="595096" w="959833">
                <a:moveTo>
                  <a:pt x="0" y="0"/>
                </a:moveTo>
                <a:lnTo>
                  <a:pt x="959833" y="0"/>
                </a:lnTo>
                <a:lnTo>
                  <a:pt x="959833" y="595097"/>
                </a:lnTo>
                <a:lnTo>
                  <a:pt x="0" y="595097"/>
                </a:lnTo>
                <a:lnTo>
                  <a:pt x="0" y="0"/>
                </a:lnTo>
                <a:close/>
              </a:path>
            </a:pathLst>
          </a:custGeom>
          <a:blipFill rotWithShape="1">
            <a:blip r:embed="rId5">
              <a:alphaModFix/>
            </a:blip>
            <a:stretch>
              <a:fillRect b="0" l="0" r="0" t="0"/>
            </a:stretch>
          </a:blipFill>
          <a:ln>
            <a:noFill/>
          </a:ln>
        </p:spPr>
      </p:sp>
      <p:sp>
        <p:nvSpPr>
          <p:cNvPr id="513" name="Google Shape;513;p29"/>
          <p:cNvSpPr/>
          <p:nvPr/>
        </p:nvSpPr>
        <p:spPr>
          <a:xfrm rot="10800000">
            <a:off x="1028700" y="709636"/>
            <a:ext cx="959833" cy="595096"/>
          </a:xfrm>
          <a:custGeom>
            <a:rect b="b" l="l" r="r" t="t"/>
            <a:pathLst>
              <a:path extrusionOk="0" h="595096" w="959833">
                <a:moveTo>
                  <a:pt x="0" y="0"/>
                </a:moveTo>
                <a:lnTo>
                  <a:pt x="959833" y="0"/>
                </a:lnTo>
                <a:lnTo>
                  <a:pt x="959833" y="595097"/>
                </a:lnTo>
                <a:lnTo>
                  <a:pt x="0" y="595097"/>
                </a:lnTo>
                <a:lnTo>
                  <a:pt x="0" y="0"/>
                </a:lnTo>
                <a:close/>
              </a:path>
            </a:pathLst>
          </a:custGeom>
          <a:blipFill rotWithShape="1">
            <a:blip r:embed="rId5">
              <a:alphaModFix/>
            </a:blip>
            <a:stretch>
              <a:fillRect b="0" l="0" r="0" t="0"/>
            </a:stretch>
          </a:blipFill>
          <a:ln>
            <a:noFill/>
          </a:ln>
        </p:spPr>
      </p:sp>
      <p:sp>
        <p:nvSpPr>
          <p:cNvPr id="514" name="Google Shape;514;p29"/>
          <p:cNvSpPr txBox="1"/>
          <p:nvPr/>
        </p:nvSpPr>
        <p:spPr>
          <a:xfrm>
            <a:off x="1051927" y="1389726"/>
            <a:ext cx="9307076" cy="168592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11107" u="none" cap="none" strike="noStrike">
                <a:solidFill>
                  <a:srgbClr val="FFFFFF"/>
                </a:solidFill>
                <a:latin typeface="Anton"/>
                <a:ea typeface="Anton"/>
                <a:cs typeface="Anton"/>
                <a:sym typeface="Anton"/>
              </a:rPr>
              <a:t>Resource Page</a:t>
            </a:r>
            <a:endParaRPr/>
          </a:p>
        </p:txBody>
      </p:sp>
      <p:sp>
        <p:nvSpPr>
          <p:cNvPr id="515" name="Google Shape;515;p29"/>
          <p:cNvSpPr txBox="1"/>
          <p:nvPr/>
        </p:nvSpPr>
        <p:spPr>
          <a:xfrm>
            <a:off x="1028700" y="3381619"/>
            <a:ext cx="5059200" cy="578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Use these design resources in your Canva Presentation.</a:t>
            </a:r>
            <a:endParaRPr/>
          </a:p>
          <a:p>
            <a:pPr indent="0" lvl="0" marL="0" marR="0" rtl="0" algn="l">
              <a:lnSpc>
                <a:spcPct val="115000"/>
              </a:lnSpc>
              <a:spcBef>
                <a:spcPts val="0"/>
              </a:spcBef>
              <a:spcAft>
                <a:spcPts val="0"/>
              </a:spcAft>
              <a:buNone/>
            </a:pPr>
            <a:r>
              <a:t/>
            </a:r>
            <a:endParaRPr b="0" i="0" sz="2199"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b="0" i="0" sz="2199"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b="0" i="0" sz="2199"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b="0" i="0" sz="2199"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b="0" i="0" sz="2199"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b="0" i="0" sz="2199"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b="0" i="0" sz="2199"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b="0" i="0" sz="2199"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You can find these fonts online too. Happy designing! </a:t>
            </a:r>
            <a:endParaRPr/>
          </a:p>
          <a:p>
            <a:pPr indent="0" lvl="0" marL="0" marR="0" rtl="0" algn="l">
              <a:lnSpc>
                <a:spcPct val="115000"/>
              </a:lnSpc>
              <a:spcBef>
                <a:spcPts val="0"/>
              </a:spcBef>
              <a:spcAft>
                <a:spcPts val="0"/>
              </a:spcAft>
              <a:buNone/>
            </a:pPr>
            <a:r>
              <a:t/>
            </a:r>
            <a:endParaRPr b="0" i="0" sz="2199"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Don't forget to delete this page before presenting. </a:t>
            </a:r>
            <a:endParaRPr/>
          </a:p>
        </p:txBody>
      </p:sp>
      <p:sp>
        <p:nvSpPr>
          <p:cNvPr id="516" name="Google Shape;516;p29"/>
          <p:cNvSpPr txBox="1"/>
          <p:nvPr/>
        </p:nvSpPr>
        <p:spPr>
          <a:xfrm>
            <a:off x="1028700" y="4319732"/>
            <a:ext cx="4676700" cy="727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99" u="none" cap="none" strike="noStrike">
                <a:solidFill>
                  <a:srgbClr val="FFFFFF"/>
                </a:solidFill>
                <a:latin typeface="Montserrat"/>
                <a:ea typeface="Montserrat"/>
                <a:cs typeface="Montserrat"/>
                <a:sym typeface="Montserrat"/>
              </a:rPr>
              <a:t>This presentation template uses the following free fonts:</a:t>
            </a:r>
            <a:endParaRPr/>
          </a:p>
        </p:txBody>
      </p:sp>
      <p:sp>
        <p:nvSpPr>
          <p:cNvPr id="517" name="Google Shape;517;p29"/>
          <p:cNvSpPr txBox="1"/>
          <p:nvPr/>
        </p:nvSpPr>
        <p:spPr>
          <a:xfrm>
            <a:off x="1028700" y="5498976"/>
            <a:ext cx="7160400" cy="1286400"/>
          </a:xfrm>
          <a:prstGeom prst="rect">
            <a:avLst/>
          </a:prstGeom>
          <a:noFill/>
          <a:ln>
            <a:noFill/>
          </a:ln>
        </p:spPr>
        <p:txBody>
          <a:bodyPr anchorCtr="0" anchor="t" bIns="0" lIns="0" spcFirstLastPara="1" rIns="0" wrap="square" tIns="0">
            <a:spAutoFit/>
          </a:bodyPr>
          <a:lstStyle/>
          <a:p>
            <a:pPr indent="-237490" lvl="1" marL="474979" marR="0" rtl="0" algn="l">
              <a:lnSpc>
                <a:spcPct val="140018"/>
              </a:lnSpc>
              <a:spcBef>
                <a:spcPts val="0"/>
              </a:spcBef>
              <a:spcAft>
                <a:spcPts val="0"/>
              </a:spcAft>
              <a:buClr>
                <a:srgbClr val="FFFFFF"/>
              </a:buClr>
              <a:buSzPts val="2199"/>
              <a:buFont typeface="Montserrat"/>
              <a:buAutoNum type="arabicPeriod"/>
            </a:pPr>
            <a:r>
              <a:rPr b="0" i="0" lang="en-US" sz="2199" u="none" cap="none" strike="noStrike">
                <a:solidFill>
                  <a:srgbClr val="FFFFFF"/>
                </a:solidFill>
                <a:latin typeface="Montserrat"/>
                <a:ea typeface="Montserrat"/>
                <a:cs typeface="Montserrat"/>
                <a:sym typeface="Montserrat"/>
              </a:rPr>
              <a:t>Titles: Anton</a:t>
            </a:r>
            <a:endParaRPr/>
          </a:p>
          <a:p>
            <a:pPr indent="-237490" lvl="1" marL="474979" marR="0" rtl="0" algn="l">
              <a:lnSpc>
                <a:spcPct val="140018"/>
              </a:lnSpc>
              <a:spcBef>
                <a:spcPts val="0"/>
              </a:spcBef>
              <a:spcAft>
                <a:spcPts val="0"/>
              </a:spcAft>
              <a:buClr>
                <a:srgbClr val="FFFFFF"/>
              </a:buClr>
              <a:buSzPts val="2199"/>
              <a:buFont typeface="Montserrat"/>
              <a:buAutoNum type="arabicPeriod"/>
            </a:pPr>
            <a:r>
              <a:rPr b="0" i="0" lang="en-US" sz="2199" u="none" cap="none" strike="noStrike">
                <a:solidFill>
                  <a:srgbClr val="FFFFFF"/>
                </a:solidFill>
                <a:latin typeface="Montserrat"/>
                <a:ea typeface="Montserrat"/>
                <a:cs typeface="Montserrat"/>
                <a:sym typeface="Montserrat"/>
              </a:rPr>
              <a:t>Headers: Anton</a:t>
            </a:r>
            <a:endParaRPr/>
          </a:p>
          <a:p>
            <a:pPr indent="-237490" lvl="1" marL="474979" marR="0" rtl="0" algn="l">
              <a:lnSpc>
                <a:spcPct val="115000"/>
              </a:lnSpc>
              <a:spcBef>
                <a:spcPts val="0"/>
              </a:spcBef>
              <a:spcAft>
                <a:spcPts val="0"/>
              </a:spcAft>
              <a:buClr>
                <a:srgbClr val="FFFFFF"/>
              </a:buClr>
              <a:buSzPts val="2199"/>
              <a:buFont typeface="Montserrat"/>
              <a:buAutoNum type="arabicPeriod"/>
            </a:pPr>
            <a:r>
              <a:rPr b="0" i="0" lang="en-US" sz="2199" u="none" cap="none" strike="noStrike">
                <a:solidFill>
                  <a:srgbClr val="FFFFFF"/>
                </a:solidFill>
                <a:latin typeface="Montserrat"/>
                <a:ea typeface="Montserrat"/>
                <a:cs typeface="Montserrat"/>
                <a:sym typeface="Montserrat"/>
              </a:rPr>
              <a:t>Body Copy: Montserrat</a:t>
            </a:r>
            <a:endParaRPr/>
          </a:p>
        </p:txBody>
      </p:sp>
      <p:pic>
        <p:nvPicPr>
          <p:cNvPr id="518" name="Google Shape;518;p29"/>
          <p:cNvPicPr preferRelativeResize="0"/>
          <p:nvPr/>
        </p:nvPicPr>
        <p:blipFill>
          <a:blip r:embed="rId6">
            <a:alphaModFix/>
          </a:blip>
          <a:stretch>
            <a:fillRect/>
          </a:stretch>
        </p:blipFill>
        <p:spPr>
          <a:xfrm>
            <a:off x="4802070" y="9399289"/>
            <a:ext cx="1806800" cy="1721631"/>
          </a:xfrm>
          <a:prstGeom prst="rect">
            <a:avLst/>
          </a:prstGeom>
          <a:noFill/>
          <a:ln>
            <a:noFill/>
          </a:ln>
        </p:spPr>
      </p:pic>
      <p:pic>
        <p:nvPicPr>
          <p:cNvPr id="519" name="Google Shape;519;p29"/>
          <p:cNvPicPr preferRelativeResize="0"/>
          <p:nvPr/>
        </p:nvPicPr>
        <p:blipFill>
          <a:blip r:embed="rId6">
            <a:alphaModFix/>
          </a:blip>
          <a:stretch>
            <a:fillRect/>
          </a:stretch>
        </p:blipFill>
        <p:spPr>
          <a:xfrm>
            <a:off x="7757545" y="3426489"/>
            <a:ext cx="1806800" cy="17216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6161"/>
        </a:solidFill>
      </p:bgPr>
    </p:bg>
    <p:spTree>
      <p:nvGrpSpPr>
        <p:cNvPr id="107" name="Shape 107"/>
        <p:cNvGrpSpPr/>
        <p:nvPr/>
      </p:nvGrpSpPr>
      <p:grpSpPr>
        <a:xfrm>
          <a:off x="0" y="0"/>
          <a:ext cx="0" cy="0"/>
          <a:chOff x="0" y="0"/>
          <a:chExt cx="0" cy="0"/>
        </a:xfrm>
      </p:grpSpPr>
      <p:pic>
        <p:nvPicPr>
          <p:cNvPr id="108" name="Google Shape;108;p12"/>
          <p:cNvPicPr preferRelativeResize="0"/>
          <p:nvPr/>
        </p:nvPicPr>
        <p:blipFill>
          <a:blip r:embed="rId3">
            <a:alphaModFix/>
          </a:blip>
          <a:stretch>
            <a:fillRect/>
          </a:stretch>
        </p:blipFill>
        <p:spPr>
          <a:xfrm>
            <a:off x="0" y="0"/>
            <a:ext cx="18288000" cy="10447731"/>
          </a:xfrm>
          <a:prstGeom prst="rect">
            <a:avLst/>
          </a:prstGeom>
          <a:noFill/>
          <a:ln>
            <a:noFill/>
          </a:ln>
        </p:spPr>
      </p:pic>
      <p:sp>
        <p:nvSpPr>
          <p:cNvPr id="109" name="Google Shape;109;p12"/>
          <p:cNvSpPr/>
          <p:nvPr/>
        </p:nvSpPr>
        <p:spPr>
          <a:xfrm>
            <a:off x="13183549" y="3840768"/>
            <a:ext cx="2322242" cy="2322242"/>
          </a:xfrm>
          <a:custGeom>
            <a:rect b="b" l="l" r="r" t="t"/>
            <a:pathLst>
              <a:path extrusionOk="0" h="2322242" w="2322242">
                <a:moveTo>
                  <a:pt x="0" y="0"/>
                </a:moveTo>
                <a:lnTo>
                  <a:pt x="2322241" y="0"/>
                </a:lnTo>
                <a:lnTo>
                  <a:pt x="2322241" y="2322241"/>
                </a:lnTo>
                <a:lnTo>
                  <a:pt x="0" y="2322241"/>
                </a:lnTo>
                <a:lnTo>
                  <a:pt x="0" y="0"/>
                </a:lnTo>
                <a:close/>
              </a:path>
            </a:pathLst>
          </a:custGeom>
          <a:blipFill rotWithShape="1">
            <a:blip r:embed="rId4">
              <a:alphaModFix/>
            </a:blip>
            <a:stretch>
              <a:fillRect b="0" l="0" r="0" t="0"/>
            </a:stretch>
          </a:blipFill>
          <a:ln>
            <a:noFill/>
          </a:ln>
        </p:spPr>
      </p:sp>
      <p:sp>
        <p:nvSpPr>
          <p:cNvPr id="110" name="Google Shape;110;p12"/>
          <p:cNvSpPr/>
          <p:nvPr/>
        </p:nvSpPr>
        <p:spPr>
          <a:xfrm>
            <a:off x="1475371" y="3840768"/>
            <a:ext cx="2322242" cy="2322242"/>
          </a:xfrm>
          <a:custGeom>
            <a:rect b="b" l="l" r="r" t="t"/>
            <a:pathLst>
              <a:path extrusionOk="0" h="2322242" w="2322242">
                <a:moveTo>
                  <a:pt x="0" y="0"/>
                </a:moveTo>
                <a:lnTo>
                  <a:pt x="2322242" y="0"/>
                </a:lnTo>
                <a:lnTo>
                  <a:pt x="2322242" y="2322241"/>
                </a:lnTo>
                <a:lnTo>
                  <a:pt x="0" y="2322241"/>
                </a:lnTo>
                <a:lnTo>
                  <a:pt x="0" y="0"/>
                </a:lnTo>
                <a:close/>
              </a:path>
            </a:pathLst>
          </a:custGeom>
          <a:blipFill rotWithShape="1">
            <a:blip r:embed="rId4">
              <a:alphaModFix/>
            </a:blip>
            <a:stretch>
              <a:fillRect b="0" l="0" r="0" t="0"/>
            </a:stretch>
          </a:blipFill>
          <a:ln>
            <a:noFill/>
          </a:ln>
        </p:spPr>
      </p:sp>
      <p:sp>
        <p:nvSpPr>
          <p:cNvPr id="111" name="Google Shape;111;p12"/>
          <p:cNvSpPr/>
          <p:nvPr/>
        </p:nvSpPr>
        <p:spPr>
          <a:xfrm>
            <a:off x="7644382" y="3840768"/>
            <a:ext cx="2322242" cy="2322242"/>
          </a:xfrm>
          <a:custGeom>
            <a:rect b="b" l="l" r="r" t="t"/>
            <a:pathLst>
              <a:path extrusionOk="0" h="2322242" w="2322242">
                <a:moveTo>
                  <a:pt x="0" y="0"/>
                </a:moveTo>
                <a:lnTo>
                  <a:pt x="2322241" y="0"/>
                </a:lnTo>
                <a:lnTo>
                  <a:pt x="2322241" y="2322241"/>
                </a:lnTo>
                <a:lnTo>
                  <a:pt x="0" y="2322241"/>
                </a:lnTo>
                <a:lnTo>
                  <a:pt x="0" y="0"/>
                </a:lnTo>
                <a:close/>
              </a:path>
            </a:pathLst>
          </a:custGeom>
          <a:blipFill rotWithShape="1">
            <a:blip r:embed="rId4">
              <a:alphaModFix/>
            </a:blip>
            <a:stretch>
              <a:fillRect b="0" l="0" r="0" t="0"/>
            </a:stretch>
          </a:blipFill>
          <a:ln>
            <a:noFill/>
          </a:ln>
        </p:spPr>
      </p:sp>
      <p:sp>
        <p:nvSpPr>
          <p:cNvPr id="112" name="Google Shape;112;p12"/>
          <p:cNvSpPr txBox="1"/>
          <p:nvPr/>
        </p:nvSpPr>
        <p:spPr>
          <a:xfrm>
            <a:off x="7066606" y="6610684"/>
            <a:ext cx="3306074" cy="723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780" u="none" cap="none" strike="noStrike">
                <a:solidFill>
                  <a:srgbClr val="FFFFFF"/>
                </a:solidFill>
                <a:latin typeface="Anton"/>
                <a:ea typeface="Anton"/>
                <a:cs typeface="Anton"/>
                <a:sym typeface="Anton"/>
              </a:rPr>
              <a:t>Our Projects</a:t>
            </a:r>
            <a:endParaRPr/>
          </a:p>
        </p:txBody>
      </p:sp>
      <p:sp>
        <p:nvSpPr>
          <p:cNvPr id="113" name="Google Shape;113;p12"/>
          <p:cNvSpPr txBox="1"/>
          <p:nvPr/>
        </p:nvSpPr>
        <p:spPr>
          <a:xfrm>
            <a:off x="1008786" y="6598396"/>
            <a:ext cx="3306074" cy="725518"/>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780" u="none" cap="none" strike="noStrike">
                <a:solidFill>
                  <a:srgbClr val="FFFFFF"/>
                </a:solidFill>
                <a:latin typeface="Anton"/>
                <a:ea typeface="Anton"/>
                <a:cs typeface="Anton"/>
                <a:sym typeface="Anton"/>
              </a:rPr>
              <a:t>Introduction</a:t>
            </a:r>
            <a:endParaRPr/>
          </a:p>
        </p:txBody>
      </p:sp>
      <p:sp>
        <p:nvSpPr>
          <p:cNvPr id="114" name="Google Shape;114;p12"/>
          <p:cNvSpPr txBox="1"/>
          <p:nvPr/>
        </p:nvSpPr>
        <p:spPr>
          <a:xfrm>
            <a:off x="1008786" y="7406149"/>
            <a:ext cx="2950792" cy="7632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Montserrat"/>
                <a:ea typeface="Montserrat"/>
                <a:cs typeface="Montserrat"/>
                <a:sym typeface="Montserrat"/>
              </a:rPr>
              <a:t>Elaborate on what you want to discuss. </a:t>
            </a:r>
            <a:endParaRPr/>
          </a:p>
        </p:txBody>
      </p:sp>
      <p:sp>
        <p:nvSpPr>
          <p:cNvPr id="115" name="Google Shape;115;p12"/>
          <p:cNvSpPr txBox="1"/>
          <p:nvPr/>
        </p:nvSpPr>
        <p:spPr>
          <a:xfrm>
            <a:off x="7066606" y="7406149"/>
            <a:ext cx="2950792" cy="7632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Montserrat"/>
                <a:ea typeface="Montserrat"/>
                <a:cs typeface="Montserrat"/>
                <a:sym typeface="Montserrat"/>
              </a:rPr>
              <a:t>Elaborate on what you want to discuss. </a:t>
            </a:r>
            <a:endParaRPr/>
          </a:p>
        </p:txBody>
      </p:sp>
      <p:sp>
        <p:nvSpPr>
          <p:cNvPr id="116" name="Google Shape;116;p12"/>
          <p:cNvSpPr txBox="1"/>
          <p:nvPr/>
        </p:nvSpPr>
        <p:spPr>
          <a:xfrm>
            <a:off x="13122547" y="7406149"/>
            <a:ext cx="2950792" cy="7632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Montserrat"/>
                <a:ea typeface="Montserrat"/>
                <a:cs typeface="Montserrat"/>
                <a:sym typeface="Montserrat"/>
              </a:rPr>
              <a:t>Elaborate on what you want to discuss. </a:t>
            </a:r>
            <a:endParaRPr/>
          </a:p>
        </p:txBody>
      </p:sp>
      <p:sp>
        <p:nvSpPr>
          <p:cNvPr id="117" name="Google Shape;117;p12"/>
          <p:cNvSpPr txBox="1"/>
          <p:nvPr/>
        </p:nvSpPr>
        <p:spPr>
          <a:xfrm>
            <a:off x="13125404" y="6610684"/>
            <a:ext cx="2615588" cy="723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780" u="none" cap="none" strike="noStrike">
                <a:solidFill>
                  <a:srgbClr val="FFFFFF"/>
                </a:solidFill>
                <a:latin typeface="Anton"/>
                <a:ea typeface="Anton"/>
                <a:cs typeface="Anton"/>
                <a:sym typeface="Anton"/>
              </a:rPr>
              <a:t>About Us</a:t>
            </a:r>
            <a:endParaRPr/>
          </a:p>
        </p:txBody>
      </p:sp>
      <p:sp>
        <p:nvSpPr>
          <p:cNvPr id="118" name="Google Shape;118;p12"/>
          <p:cNvSpPr txBox="1"/>
          <p:nvPr/>
        </p:nvSpPr>
        <p:spPr>
          <a:xfrm>
            <a:off x="890224" y="1711890"/>
            <a:ext cx="10596953" cy="168592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11107" u="none" cap="none" strike="noStrike">
                <a:solidFill>
                  <a:srgbClr val="FFFFFF"/>
                </a:solidFill>
                <a:latin typeface="Anton"/>
                <a:ea typeface="Anton"/>
                <a:cs typeface="Anton"/>
                <a:sym typeface="Anton"/>
              </a:rPr>
              <a:t>Table Of Contents</a:t>
            </a:r>
            <a:endParaRPr/>
          </a:p>
        </p:txBody>
      </p:sp>
      <p:sp>
        <p:nvSpPr>
          <p:cNvPr id="119" name="Google Shape;119;p12"/>
          <p:cNvSpPr txBox="1"/>
          <p:nvPr/>
        </p:nvSpPr>
        <p:spPr>
          <a:xfrm>
            <a:off x="2097900" y="4469468"/>
            <a:ext cx="1077184" cy="1057275"/>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None/>
            </a:pPr>
            <a:r>
              <a:rPr b="0" i="0" lang="en-US" sz="6976" u="none" cap="none" strike="noStrike">
                <a:solidFill>
                  <a:srgbClr val="FFFFFF"/>
                </a:solidFill>
                <a:latin typeface="Anton"/>
                <a:ea typeface="Anton"/>
                <a:cs typeface="Anton"/>
                <a:sym typeface="Anton"/>
              </a:rPr>
              <a:t>01</a:t>
            </a:r>
            <a:endParaRPr/>
          </a:p>
        </p:txBody>
      </p:sp>
      <p:sp>
        <p:nvSpPr>
          <p:cNvPr id="120" name="Google Shape;120;p12"/>
          <p:cNvSpPr txBox="1"/>
          <p:nvPr/>
        </p:nvSpPr>
        <p:spPr>
          <a:xfrm>
            <a:off x="8181051" y="4469468"/>
            <a:ext cx="1077184" cy="1057275"/>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None/>
            </a:pPr>
            <a:r>
              <a:rPr b="0" i="0" lang="en-US" sz="6976" u="none" cap="none" strike="noStrike">
                <a:solidFill>
                  <a:srgbClr val="FFFFFF"/>
                </a:solidFill>
                <a:latin typeface="Anton"/>
                <a:ea typeface="Anton"/>
                <a:cs typeface="Anton"/>
                <a:sym typeface="Anton"/>
              </a:rPr>
              <a:t>02</a:t>
            </a:r>
            <a:endParaRPr/>
          </a:p>
        </p:txBody>
      </p:sp>
      <p:sp>
        <p:nvSpPr>
          <p:cNvPr id="121" name="Google Shape;121;p12"/>
          <p:cNvSpPr txBox="1"/>
          <p:nvPr/>
        </p:nvSpPr>
        <p:spPr>
          <a:xfrm>
            <a:off x="13806078" y="4469468"/>
            <a:ext cx="1077184" cy="1057275"/>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None/>
            </a:pPr>
            <a:r>
              <a:rPr b="0" i="0" lang="en-US" sz="6976" u="none" cap="none" strike="noStrike">
                <a:solidFill>
                  <a:srgbClr val="FFFFFF"/>
                </a:solidFill>
                <a:latin typeface="Anton"/>
                <a:ea typeface="Anton"/>
                <a:cs typeface="Anton"/>
                <a:sym typeface="Anton"/>
              </a:rPr>
              <a:t>03</a:t>
            </a:r>
            <a:endParaRPr/>
          </a:p>
        </p:txBody>
      </p:sp>
      <p:pic>
        <p:nvPicPr>
          <p:cNvPr id="122" name="Google Shape;122;p12"/>
          <p:cNvPicPr preferRelativeResize="0"/>
          <p:nvPr/>
        </p:nvPicPr>
        <p:blipFill>
          <a:blip r:embed="rId5">
            <a:alphaModFix/>
          </a:blip>
          <a:stretch>
            <a:fillRect/>
          </a:stretch>
        </p:blipFill>
        <p:spPr>
          <a:xfrm>
            <a:off x="12760725" y="1212299"/>
            <a:ext cx="1806800" cy="1721351"/>
          </a:xfrm>
          <a:prstGeom prst="rect">
            <a:avLst/>
          </a:prstGeom>
          <a:noFill/>
          <a:ln>
            <a:noFill/>
          </a:ln>
        </p:spPr>
      </p:pic>
      <p:pic>
        <p:nvPicPr>
          <p:cNvPr id="123" name="Google Shape;123;p12"/>
          <p:cNvPicPr preferRelativeResize="0"/>
          <p:nvPr/>
        </p:nvPicPr>
        <p:blipFill>
          <a:blip r:embed="rId5">
            <a:alphaModFix/>
          </a:blip>
          <a:stretch>
            <a:fillRect/>
          </a:stretch>
        </p:blipFill>
        <p:spPr>
          <a:xfrm>
            <a:off x="4714175" y="9344674"/>
            <a:ext cx="1806800" cy="1721351"/>
          </a:xfrm>
          <a:prstGeom prst="rect">
            <a:avLst/>
          </a:prstGeom>
          <a:noFill/>
          <a:ln>
            <a:noFill/>
          </a:ln>
        </p:spPr>
      </p:pic>
      <p:grpSp>
        <p:nvGrpSpPr>
          <p:cNvPr id="124" name="Google Shape;124;p12"/>
          <p:cNvGrpSpPr/>
          <p:nvPr/>
        </p:nvGrpSpPr>
        <p:grpSpPr>
          <a:xfrm>
            <a:off x="479164" y="286684"/>
            <a:ext cx="17329697" cy="9532814"/>
            <a:chOff x="0" y="-241102"/>
            <a:chExt cx="23106263" cy="12710419"/>
          </a:xfrm>
        </p:grpSpPr>
        <p:sp>
          <p:nvSpPr>
            <p:cNvPr id="125" name="Google Shape;125;p12"/>
            <p:cNvSpPr/>
            <p:nvPr/>
          </p:nvSpPr>
          <p:spPr>
            <a:xfrm>
              <a:off x="21093737" y="304812"/>
              <a:ext cx="1279777" cy="793462"/>
            </a:xfrm>
            <a:custGeom>
              <a:rect b="b" l="l" r="r" t="t"/>
              <a:pathLst>
                <a:path extrusionOk="0" h="793462" w="1279777">
                  <a:moveTo>
                    <a:pt x="0" y="0"/>
                  </a:moveTo>
                  <a:lnTo>
                    <a:pt x="1279778" y="0"/>
                  </a:lnTo>
                  <a:lnTo>
                    <a:pt x="1279778" y="793462"/>
                  </a:lnTo>
                  <a:lnTo>
                    <a:pt x="0" y="793462"/>
                  </a:lnTo>
                  <a:lnTo>
                    <a:pt x="0" y="0"/>
                  </a:lnTo>
                  <a:close/>
                </a:path>
              </a:pathLst>
            </a:custGeom>
            <a:blipFill rotWithShape="1">
              <a:blip r:embed="rId6">
                <a:alphaModFix/>
              </a:blip>
              <a:stretch>
                <a:fillRect b="0" l="0" r="0" t="0"/>
              </a:stretch>
            </a:blipFill>
            <a:ln>
              <a:noFill/>
            </a:ln>
          </p:spPr>
        </p:sp>
        <p:sp>
          <p:nvSpPr>
            <p:cNvPr id="126" name="Google Shape;126;p12"/>
            <p:cNvSpPr/>
            <p:nvPr/>
          </p:nvSpPr>
          <p:spPr>
            <a:xfrm rot="10800000">
              <a:off x="732715" y="304812"/>
              <a:ext cx="1279777" cy="793462"/>
            </a:xfrm>
            <a:custGeom>
              <a:rect b="b" l="l" r="r" t="t"/>
              <a:pathLst>
                <a:path extrusionOk="0" h="793462" w="1279777">
                  <a:moveTo>
                    <a:pt x="0" y="0"/>
                  </a:moveTo>
                  <a:lnTo>
                    <a:pt x="1279777" y="0"/>
                  </a:lnTo>
                  <a:lnTo>
                    <a:pt x="1279777" y="793462"/>
                  </a:lnTo>
                  <a:lnTo>
                    <a:pt x="0" y="793462"/>
                  </a:lnTo>
                  <a:lnTo>
                    <a:pt x="0" y="0"/>
                  </a:lnTo>
                  <a:close/>
                </a:path>
              </a:pathLst>
            </a:custGeom>
            <a:blipFill rotWithShape="1">
              <a:blip r:embed="rId6">
                <a:alphaModFix/>
              </a:blip>
              <a:stretch>
                <a:fillRect b="0" l="0" r="0" t="0"/>
              </a:stretch>
            </a:blipFill>
            <a:ln>
              <a:noFill/>
            </a:ln>
          </p:spPr>
        </p:sp>
        <p:grpSp>
          <p:nvGrpSpPr>
            <p:cNvPr id="127" name="Google Shape;127;p12"/>
            <p:cNvGrpSpPr/>
            <p:nvPr/>
          </p:nvGrpSpPr>
          <p:grpSpPr>
            <a:xfrm>
              <a:off x="0" y="-241102"/>
              <a:ext cx="23106263" cy="12710419"/>
              <a:chOff x="0" y="-47625"/>
              <a:chExt cx="4564200" cy="2510700"/>
            </a:xfrm>
          </p:grpSpPr>
          <p:sp>
            <p:nvSpPr>
              <p:cNvPr id="128" name="Google Shape;128;p12"/>
              <p:cNvSpPr/>
              <p:nvPr/>
            </p:nvSpPr>
            <p:spPr>
              <a:xfrm>
                <a:off x="0" y="0"/>
                <a:ext cx="4564193" cy="2463073"/>
              </a:xfrm>
              <a:custGeom>
                <a:rect b="b" l="l" r="r" t="t"/>
                <a:pathLst>
                  <a:path extrusionOk="0" h="2463073" w="4564193">
                    <a:moveTo>
                      <a:pt x="22784" y="0"/>
                    </a:moveTo>
                    <a:lnTo>
                      <a:pt x="4541410" y="0"/>
                    </a:lnTo>
                    <a:cubicBezTo>
                      <a:pt x="4547452" y="0"/>
                      <a:pt x="4553247" y="2400"/>
                      <a:pt x="4557520" y="6673"/>
                    </a:cubicBezTo>
                    <a:cubicBezTo>
                      <a:pt x="4561793" y="10946"/>
                      <a:pt x="4564193" y="16741"/>
                      <a:pt x="4564193" y="22784"/>
                    </a:cubicBezTo>
                    <a:lnTo>
                      <a:pt x="4564193" y="2440289"/>
                    </a:lnTo>
                    <a:cubicBezTo>
                      <a:pt x="4564193" y="2446332"/>
                      <a:pt x="4561793" y="2452127"/>
                      <a:pt x="4557520" y="2456400"/>
                    </a:cubicBezTo>
                    <a:cubicBezTo>
                      <a:pt x="4553247" y="2460672"/>
                      <a:pt x="4547452" y="2463073"/>
                      <a:pt x="4541410" y="2463073"/>
                    </a:cubicBezTo>
                    <a:lnTo>
                      <a:pt x="22784" y="2463073"/>
                    </a:lnTo>
                    <a:cubicBezTo>
                      <a:pt x="16741" y="2463073"/>
                      <a:pt x="10946" y="2460672"/>
                      <a:pt x="6673" y="2456400"/>
                    </a:cubicBezTo>
                    <a:cubicBezTo>
                      <a:pt x="2400" y="2452127"/>
                      <a:pt x="0" y="2446332"/>
                      <a:pt x="0" y="2440289"/>
                    </a:cubicBezTo>
                    <a:lnTo>
                      <a:pt x="0" y="22784"/>
                    </a:lnTo>
                    <a:cubicBezTo>
                      <a:pt x="0" y="16741"/>
                      <a:pt x="2400" y="10946"/>
                      <a:pt x="6673" y="6673"/>
                    </a:cubicBezTo>
                    <a:cubicBezTo>
                      <a:pt x="10946" y="2400"/>
                      <a:pt x="16741" y="0"/>
                      <a:pt x="22784"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2"/>
              <p:cNvSpPr txBox="1"/>
              <p:nvPr/>
            </p:nvSpPr>
            <p:spPr>
              <a:xfrm>
                <a:off x="0" y="-47625"/>
                <a:ext cx="4564200" cy="2510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6161"/>
        </a:solidFill>
      </p:bgPr>
    </p:bg>
    <p:spTree>
      <p:nvGrpSpPr>
        <p:cNvPr id="523" name="Shape 523"/>
        <p:cNvGrpSpPr/>
        <p:nvPr/>
      </p:nvGrpSpPr>
      <p:grpSpPr>
        <a:xfrm>
          <a:off x="0" y="0"/>
          <a:ext cx="0" cy="0"/>
          <a:chOff x="0" y="0"/>
          <a:chExt cx="0" cy="0"/>
        </a:xfrm>
      </p:grpSpPr>
      <p:pic>
        <p:nvPicPr>
          <p:cNvPr id="524" name="Google Shape;524;p30"/>
          <p:cNvPicPr preferRelativeResize="0"/>
          <p:nvPr/>
        </p:nvPicPr>
        <p:blipFill>
          <a:blip r:embed="rId3">
            <a:alphaModFix/>
          </a:blip>
          <a:stretch>
            <a:fillRect/>
          </a:stretch>
        </p:blipFill>
        <p:spPr>
          <a:xfrm>
            <a:off x="0" y="0"/>
            <a:ext cx="18288000" cy="10447731"/>
          </a:xfrm>
          <a:prstGeom prst="rect">
            <a:avLst/>
          </a:prstGeom>
          <a:noFill/>
          <a:ln>
            <a:noFill/>
          </a:ln>
        </p:spPr>
      </p:pic>
      <p:grpSp>
        <p:nvGrpSpPr>
          <p:cNvPr id="525" name="Google Shape;525;p30"/>
          <p:cNvGrpSpPr/>
          <p:nvPr/>
        </p:nvGrpSpPr>
        <p:grpSpPr>
          <a:xfrm>
            <a:off x="479164" y="300201"/>
            <a:ext cx="17329672" cy="9532806"/>
            <a:chOff x="0" y="-241102"/>
            <a:chExt cx="23106229" cy="12710408"/>
          </a:xfrm>
        </p:grpSpPr>
        <p:grpSp>
          <p:nvGrpSpPr>
            <p:cNvPr id="526" name="Google Shape;526;p30"/>
            <p:cNvGrpSpPr/>
            <p:nvPr/>
          </p:nvGrpSpPr>
          <p:grpSpPr>
            <a:xfrm>
              <a:off x="0" y="-241102"/>
              <a:ext cx="23106229" cy="12710408"/>
              <a:chOff x="0" y="-47625"/>
              <a:chExt cx="4564193" cy="2510698"/>
            </a:xfrm>
          </p:grpSpPr>
          <p:sp>
            <p:nvSpPr>
              <p:cNvPr id="527" name="Google Shape;527;p30"/>
              <p:cNvSpPr/>
              <p:nvPr/>
            </p:nvSpPr>
            <p:spPr>
              <a:xfrm>
                <a:off x="0" y="0"/>
                <a:ext cx="4564193" cy="2463073"/>
              </a:xfrm>
              <a:custGeom>
                <a:rect b="b" l="l" r="r" t="t"/>
                <a:pathLst>
                  <a:path extrusionOk="0" h="2463073" w="4564193">
                    <a:moveTo>
                      <a:pt x="22784" y="0"/>
                    </a:moveTo>
                    <a:lnTo>
                      <a:pt x="4541410" y="0"/>
                    </a:lnTo>
                    <a:cubicBezTo>
                      <a:pt x="4547452" y="0"/>
                      <a:pt x="4553247" y="2400"/>
                      <a:pt x="4557520" y="6673"/>
                    </a:cubicBezTo>
                    <a:cubicBezTo>
                      <a:pt x="4561793" y="10946"/>
                      <a:pt x="4564193" y="16741"/>
                      <a:pt x="4564193" y="22784"/>
                    </a:cubicBezTo>
                    <a:lnTo>
                      <a:pt x="4564193" y="2440289"/>
                    </a:lnTo>
                    <a:cubicBezTo>
                      <a:pt x="4564193" y="2446332"/>
                      <a:pt x="4561793" y="2452127"/>
                      <a:pt x="4557520" y="2456400"/>
                    </a:cubicBezTo>
                    <a:cubicBezTo>
                      <a:pt x="4553247" y="2460672"/>
                      <a:pt x="4547452" y="2463073"/>
                      <a:pt x="4541410" y="2463073"/>
                    </a:cubicBezTo>
                    <a:lnTo>
                      <a:pt x="22784" y="2463073"/>
                    </a:lnTo>
                    <a:cubicBezTo>
                      <a:pt x="16741" y="2463073"/>
                      <a:pt x="10946" y="2460672"/>
                      <a:pt x="6673" y="2456400"/>
                    </a:cubicBezTo>
                    <a:cubicBezTo>
                      <a:pt x="2400" y="2452127"/>
                      <a:pt x="0" y="2446332"/>
                      <a:pt x="0" y="2440289"/>
                    </a:cubicBezTo>
                    <a:lnTo>
                      <a:pt x="0" y="22784"/>
                    </a:lnTo>
                    <a:cubicBezTo>
                      <a:pt x="0" y="16741"/>
                      <a:pt x="2400" y="10946"/>
                      <a:pt x="6673" y="6673"/>
                    </a:cubicBezTo>
                    <a:cubicBezTo>
                      <a:pt x="10946" y="2400"/>
                      <a:pt x="16741" y="0"/>
                      <a:pt x="22784"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0"/>
              <p:cNvSpPr txBox="1"/>
              <p:nvPr/>
            </p:nvSpPr>
            <p:spPr>
              <a:xfrm>
                <a:off x="0" y="-47625"/>
                <a:ext cx="4564193" cy="251069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9" name="Google Shape;529;p30"/>
            <p:cNvSpPr/>
            <p:nvPr/>
          </p:nvSpPr>
          <p:spPr>
            <a:xfrm>
              <a:off x="21093737" y="304812"/>
              <a:ext cx="1279777" cy="793462"/>
            </a:xfrm>
            <a:custGeom>
              <a:rect b="b" l="l" r="r" t="t"/>
              <a:pathLst>
                <a:path extrusionOk="0" h="793462" w="1279777">
                  <a:moveTo>
                    <a:pt x="0" y="0"/>
                  </a:moveTo>
                  <a:lnTo>
                    <a:pt x="1279778" y="0"/>
                  </a:lnTo>
                  <a:lnTo>
                    <a:pt x="1279778" y="793462"/>
                  </a:lnTo>
                  <a:lnTo>
                    <a:pt x="0" y="793462"/>
                  </a:lnTo>
                  <a:lnTo>
                    <a:pt x="0" y="0"/>
                  </a:lnTo>
                  <a:close/>
                </a:path>
              </a:pathLst>
            </a:custGeom>
            <a:blipFill rotWithShape="1">
              <a:blip r:embed="rId4">
                <a:alphaModFix/>
              </a:blip>
              <a:stretch>
                <a:fillRect b="0" l="0" r="0" t="0"/>
              </a:stretch>
            </a:blipFill>
            <a:ln>
              <a:noFill/>
            </a:ln>
          </p:spPr>
        </p:sp>
        <p:sp>
          <p:nvSpPr>
            <p:cNvPr id="530" name="Google Shape;530;p30"/>
            <p:cNvSpPr/>
            <p:nvPr/>
          </p:nvSpPr>
          <p:spPr>
            <a:xfrm rot="10800000">
              <a:off x="732715" y="304812"/>
              <a:ext cx="1279777" cy="793462"/>
            </a:xfrm>
            <a:custGeom>
              <a:rect b="b" l="l" r="r" t="t"/>
              <a:pathLst>
                <a:path extrusionOk="0" h="793462" w="1279777">
                  <a:moveTo>
                    <a:pt x="0" y="0"/>
                  </a:moveTo>
                  <a:lnTo>
                    <a:pt x="1279777" y="0"/>
                  </a:lnTo>
                  <a:lnTo>
                    <a:pt x="1279777" y="793462"/>
                  </a:lnTo>
                  <a:lnTo>
                    <a:pt x="0" y="793462"/>
                  </a:lnTo>
                  <a:lnTo>
                    <a:pt x="0" y="0"/>
                  </a:lnTo>
                  <a:close/>
                </a:path>
              </a:pathLst>
            </a:custGeom>
            <a:blipFill rotWithShape="1">
              <a:blip r:embed="rId4">
                <a:alphaModFix/>
              </a:blip>
              <a:stretch>
                <a:fillRect b="0" l="0" r="0" t="0"/>
              </a:stretch>
            </a:blipFill>
            <a:ln>
              <a:noFill/>
            </a:ln>
          </p:spPr>
        </p:sp>
      </p:grpSp>
      <p:sp>
        <p:nvSpPr>
          <p:cNvPr id="531" name="Google Shape;531;p30"/>
          <p:cNvSpPr txBox="1"/>
          <p:nvPr/>
        </p:nvSpPr>
        <p:spPr>
          <a:xfrm>
            <a:off x="5280936" y="871538"/>
            <a:ext cx="7726128" cy="16859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11107" u="none" cap="none" strike="noStrike">
                <a:solidFill>
                  <a:srgbClr val="FFFFFF"/>
                </a:solidFill>
                <a:latin typeface="Anton"/>
                <a:ea typeface="Anton"/>
                <a:cs typeface="Anton"/>
                <a:sym typeface="Anton"/>
              </a:rPr>
              <a:t>Credits</a:t>
            </a:r>
            <a:endParaRPr/>
          </a:p>
        </p:txBody>
      </p:sp>
      <p:sp>
        <p:nvSpPr>
          <p:cNvPr id="532" name="Google Shape;532;p30"/>
          <p:cNvSpPr txBox="1"/>
          <p:nvPr/>
        </p:nvSpPr>
        <p:spPr>
          <a:xfrm>
            <a:off x="3143698" y="5131525"/>
            <a:ext cx="11810379" cy="3435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200" u="none" cap="none" strike="noStrike">
                <a:solidFill>
                  <a:srgbClr val="FFFFFF"/>
                </a:solidFill>
                <a:latin typeface="Arial"/>
                <a:ea typeface="Arial"/>
                <a:cs typeface="Arial"/>
                <a:sym typeface="Arial"/>
              </a:rPr>
              <a:t>This presentation template is free for everyone to use thanks to the following:</a:t>
            </a:r>
            <a:endParaRPr/>
          </a:p>
        </p:txBody>
      </p:sp>
      <p:sp>
        <p:nvSpPr>
          <p:cNvPr id="533" name="Google Shape;533;p30"/>
          <p:cNvSpPr txBox="1"/>
          <p:nvPr/>
        </p:nvSpPr>
        <p:spPr>
          <a:xfrm>
            <a:off x="2818025" y="5901620"/>
            <a:ext cx="12651949" cy="75368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Arial"/>
                <a:ea typeface="Arial"/>
                <a:cs typeface="Arial"/>
                <a:sym typeface="Arial"/>
              </a:rPr>
              <a:t>SlidesCarnival for the presentation template</a:t>
            </a:r>
            <a:endParaRPr/>
          </a:p>
          <a:p>
            <a:pPr indent="0" lvl="0" marL="0" marR="0" rtl="0" algn="ctr">
              <a:lnSpc>
                <a:spcPct val="140000"/>
              </a:lnSpc>
              <a:spcBef>
                <a:spcPts val="0"/>
              </a:spcBef>
              <a:spcAft>
                <a:spcPts val="0"/>
              </a:spcAft>
              <a:buNone/>
            </a:pPr>
            <a:r>
              <a:rPr b="0" i="0" lang="en-US" sz="2200" u="none" cap="none" strike="noStrike">
                <a:solidFill>
                  <a:srgbClr val="FFFFFF"/>
                </a:solidFill>
                <a:latin typeface="Arial"/>
                <a:ea typeface="Arial"/>
                <a:cs typeface="Arial"/>
                <a:sym typeface="Arial"/>
              </a:rPr>
              <a:t>Pexels for the photos</a:t>
            </a:r>
            <a:endParaRPr/>
          </a:p>
        </p:txBody>
      </p:sp>
      <p:sp>
        <p:nvSpPr>
          <p:cNvPr id="534" name="Google Shape;534;p30"/>
          <p:cNvSpPr txBox="1"/>
          <p:nvPr/>
        </p:nvSpPr>
        <p:spPr>
          <a:xfrm>
            <a:off x="2818025" y="7026780"/>
            <a:ext cx="12651949" cy="16859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11107" u="none" cap="none" strike="noStrike">
                <a:solidFill>
                  <a:srgbClr val="FFFFFF"/>
                </a:solidFill>
                <a:latin typeface="Anton"/>
                <a:ea typeface="Anton"/>
                <a:cs typeface="Anton"/>
                <a:sym typeface="Anton"/>
              </a:rPr>
              <a:t>Happy designing! </a:t>
            </a:r>
            <a:endParaRPr/>
          </a:p>
        </p:txBody>
      </p:sp>
      <p:pic>
        <p:nvPicPr>
          <p:cNvPr id="535" name="Google Shape;535;p30"/>
          <p:cNvPicPr preferRelativeResize="0"/>
          <p:nvPr/>
        </p:nvPicPr>
        <p:blipFill>
          <a:blip r:embed="rId5">
            <a:alphaModFix/>
          </a:blip>
          <a:stretch>
            <a:fillRect/>
          </a:stretch>
        </p:blipFill>
        <p:spPr>
          <a:xfrm>
            <a:off x="1011220" y="4442452"/>
            <a:ext cx="1806800" cy="1721631"/>
          </a:xfrm>
          <a:prstGeom prst="rect">
            <a:avLst/>
          </a:prstGeom>
          <a:noFill/>
          <a:ln>
            <a:noFill/>
          </a:ln>
        </p:spPr>
      </p:pic>
      <p:pic>
        <p:nvPicPr>
          <p:cNvPr id="536" name="Google Shape;536;p30"/>
          <p:cNvPicPr preferRelativeResize="0"/>
          <p:nvPr/>
        </p:nvPicPr>
        <p:blipFill>
          <a:blip r:embed="rId5">
            <a:alphaModFix/>
          </a:blip>
          <a:stretch>
            <a:fillRect/>
          </a:stretch>
        </p:blipFill>
        <p:spPr>
          <a:xfrm>
            <a:off x="14063195" y="1208189"/>
            <a:ext cx="1806800" cy="1721631"/>
          </a:xfrm>
          <a:prstGeom prst="rect">
            <a:avLst/>
          </a:prstGeom>
          <a:noFill/>
          <a:ln>
            <a:noFill/>
          </a:ln>
        </p:spPr>
      </p:pic>
      <p:pic>
        <p:nvPicPr>
          <p:cNvPr id="537" name="Google Shape;537;p30"/>
          <p:cNvPicPr preferRelativeResize="0"/>
          <p:nvPr/>
        </p:nvPicPr>
        <p:blipFill>
          <a:blip r:embed="rId6">
            <a:alphaModFix/>
          </a:blip>
          <a:stretch>
            <a:fillRect/>
          </a:stretch>
        </p:blipFill>
        <p:spPr>
          <a:xfrm>
            <a:off x="6131250" y="2929821"/>
            <a:ext cx="6025501" cy="1506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6161"/>
        </a:solidFill>
      </p:bgPr>
    </p:bg>
    <p:spTree>
      <p:nvGrpSpPr>
        <p:cNvPr id="133" name="Shape 133"/>
        <p:cNvGrpSpPr/>
        <p:nvPr/>
      </p:nvGrpSpPr>
      <p:grpSpPr>
        <a:xfrm>
          <a:off x="0" y="0"/>
          <a:ext cx="0" cy="0"/>
          <a:chOff x="0" y="0"/>
          <a:chExt cx="0" cy="0"/>
        </a:xfrm>
      </p:grpSpPr>
      <p:pic>
        <p:nvPicPr>
          <p:cNvPr id="134" name="Google Shape;134;p13"/>
          <p:cNvPicPr preferRelativeResize="0"/>
          <p:nvPr/>
        </p:nvPicPr>
        <p:blipFill>
          <a:blip r:embed="rId3">
            <a:alphaModFix/>
          </a:blip>
          <a:stretch>
            <a:fillRect/>
          </a:stretch>
        </p:blipFill>
        <p:spPr>
          <a:xfrm>
            <a:off x="0" y="0"/>
            <a:ext cx="18288000" cy="10447731"/>
          </a:xfrm>
          <a:prstGeom prst="rect">
            <a:avLst/>
          </a:prstGeom>
          <a:noFill/>
          <a:ln>
            <a:noFill/>
          </a:ln>
        </p:spPr>
      </p:pic>
      <p:grpSp>
        <p:nvGrpSpPr>
          <p:cNvPr id="135" name="Google Shape;135;p13"/>
          <p:cNvGrpSpPr/>
          <p:nvPr/>
        </p:nvGrpSpPr>
        <p:grpSpPr>
          <a:xfrm>
            <a:off x="479164" y="286684"/>
            <a:ext cx="17329672" cy="9532806"/>
            <a:chOff x="0" y="-241102"/>
            <a:chExt cx="23106229" cy="12710408"/>
          </a:xfrm>
        </p:grpSpPr>
        <p:grpSp>
          <p:nvGrpSpPr>
            <p:cNvPr id="136" name="Google Shape;136;p13"/>
            <p:cNvGrpSpPr/>
            <p:nvPr/>
          </p:nvGrpSpPr>
          <p:grpSpPr>
            <a:xfrm>
              <a:off x="0" y="-241102"/>
              <a:ext cx="23106229" cy="12710408"/>
              <a:chOff x="0" y="-47625"/>
              <a:chExt cx="4564193" cy="2510698"/>
            </a:xfrm>
          </p:grpSpPr>
          <p:sp>
            <p:nvSpPr>
              <p:cNvPr id="137" name="Google Shape;137;p13"/>
              <p:cNvSpPr/>
              <p:nvPr/>
            </p:nvSpPr>
            <p:spPr>
              <a:xfrm>
                <a:off x="0" y="0"/>
                <a:ext cx="4564193" cy="2463073"/>
              </a:xfrm>
              <a:custGeom>
                <a:rect b="b" l="l" r="r" t="t"/>
                <a:pathLst>
                  <a:path extrusionOk="0" h="2463073" w="4564193">
                    <a:moveTo>
                      <a:pt x="22784" y="0"/>
                    </a:moveTo>
                    <a:lnTo>
                      <a:pt x="4541410" y="0"/>
                    </a:lnTo>
                    <a:cubicBezTo>
                      <a:pt x="4547452" y="0"/>
                      <a:pt x="4553247" y="2400"/>
                      <a:pt x="4557520" y="6673"/>
                    </a:cubicBezTo>
                    <a:cubicBezTo>
                      <a:pt x="4561793" y="10946"/>
                      <a:pt x="4564193" y="16741"/>
                      <a:pt x="4564193" y="22784"/>
                    </a:cubicBezTo>
                    <a:lnTo>
                      <a:pt x="4564193" y="2440289"/>
                    </a:lnTo>
                    <a:cubicBezTo>
                      <a:pt x="4564193" y="2446332"/>
                      <a:pt x="4561793" y="2452127"/>
                      <a:pt x="4557520" y="2456400"/>
                    </a:cubicBezTo>
                    <a:cubicBezTo>
                      <a:pt x="4553247" y="2460672"/>
                      <a:pt x="4547452" y="2463073"/>
                      <a:pt x="4541410" y="2463073"/>
                    </a:cubicBezTo>
                    <a:lnTo>
                      <a:pt x="22784" y="2463073"/>
                    </a:lnTo>
                    <a:cubicBezTo>
                      <a:pt x="16741" y="2463073"/>
                      <a:pt x="10946" y="2460672"/>
                      <a:pt x="6673" y="2456400"/>
                    </a:cubicBezTo>
                    <a:cubicBezTo>
                      <a:pt x="2400" y="2452127"/>
                      <a:pt x="0" y="2446332"/>
                      <a:pt x="0" y="2440289"/>
                    </a:cubicBezTo>
                    <a:lnTo>
                      <a:pt x="0" y="22784"/>
                    </a:lnTo>
                    <a:cubicBezTo>
                      <a:pt x="0" y="16741"/>
                      <a:pt x="2400" y="10946"/>
                      <a:pt x="6673" y="6673"/>
                    </a:cubicBezTo>
                    <a:cubicBezTo>
                      <a:pt x="10946" y="2400"/>
                      <a:pt x="16741" y="0"/>
                      <a:pt x="22784"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3"/>
              <p:cNvSpPr txBox="1"/>
              <p:nvPr/>
            </p:nvSpPr>
            <p:spPr>
              <a:xfrm>
                <a:off x="0" y="-47625"/>
                <a:ext cx="4564193" cy="251069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9" name="Google Shape;139;p13"/>
            <p:cNvSpPr/>
            <p:nvPr/>
          </p:nvSpPr>
          <p:spPr>
            <a:xfrm>
              <a:off x="21093737" y="304812"/>
              <a:ext cx="1279777" cy="793462"/>
            </a:xfrm>
            <a:custGeom>
              <a:rect b="b" l="l" r="r" t="t"/>
              <a:pathLst>
                <a:path extrusionOk="0" h="793462" w="1279777">
                  <a:moveTo>
                    <a:pt x="0" y="0"/>
                  </a:moveTo>
                  <a:lnTo>
                    <a:pt x="1279778" y="0"/>
                  </a:lnTo>
                  <a:lnTo>
                    <a:pt x="1279778" y="793462"/>
                  </a:lnTo>
                  <a:lnTo>
                    <a:pt x="0" y="793462"/>
                  </a:lnTo>
                  <a:lnTo>
                    <a:pt x="0" y="0"/>
                  </a:lnTo>
                  <a:close/>
                </a:path>
              </a:pathLst>
            </a:custGeom>
            <a:blipFill rotWithShape="1">
              <a:blip r:embed="rId4">
                <a:alphaModFix/>
              </a:blip>
              <a:stretch>
                <a:fillRect b="0" l="0" r="0" t="0"/>
              </a:stretch>
            </a:blipFill>
            <a:ln>
              <a:noFill/>
            </a:ln>
          </p:spPr>
        </p:sp>
        <p:sp>
          <p:nvSpPr>
            <p:cNvPr id="140" name="Google Shape;140;p13"/>
            <p:cNvSpPr/>
            <p:nvPr/>
          </p:nvSpPr>
          <p:spPr>
            <a:xfrm rot="10800000">
              <a:off x="732715" y="304812"/>
              <a:ext cx="1279777" cy="793462"/>
            </a:xfrm>
            <a:custGeom>
              <a:rect b="b" l="l" r="r" t="t"/>
              <a:pathLst>
                <a:path extrusionOk="0" h="793462" w="1279777">
                  <a:moveTo>
                    <a:pt x="0" y="0"/>
                  </a:moveTo>
                  <a:lnTo>
                    <a:pt x="1279777" y="0"/>
                  </a:lnTo>
                  <a:lnTo>
                    <a:pt x="1279777" y="793462"/>
                  </a:lnTo>
                  <a:lnTo>
                    <a:pt x="0" y="793462"/>
                  </a:lnTo>
                  <a:lnTo>
                    <a:pt x="0" y="0"/>
                  </a:lnTo>
                  <a:close/>
                </a:path>
              </a:pathLst>
            </a:custGeom>
            <a:blipFill rotWithShape="1">
              <a:blip r:embed="rId4">
                <a:alphaModFix/>
              </a:blip>
              <a:stretch>
                <a:fillRect b="0" l="0" r="0" t="0"/>
              </a:stretch>
            </a:blipFill>
            <a:ln>
              <a:noFill/>
            </a:ln>
          </p:spPr>
        </p:sp>
      </p:grpSp>
      <p:pic>
        <p:nvPicPr>
          <p:cNvPr id="141" name="Google Shape;141;p13"/>
          <p:cNvPicPr preferRelativeResize="0"/>
          <p:nvPr/>
        </p:nvPicPr>
        <p:blipFill>
          <a:blip r:embed="rId5">
            <a:alphaModFix/>
          </a:blip>
          <a:stretch>
            <a:fillRect/>
          </a:stretch>
        </p:blipFill>
        <p:spPr>
          <a:xfrm>
            <a:off x="11944798" y="1876177"/>
            <a:ext cx="4981700" cy="7131528"/>
          </a:xfrm>
          <a:prstGeom prst="rect">
            <a:avLst/>
          </a:prstGeom>
          <a:noFill/>
          <a:ln>
            <a:noFill/>
          </a:ln>
        </p:spPr>
      </p:pic>
      <p:sp>
        <p:nvSpPr>
          <p:cNvPr id="142" name="Google Shape;142;p13"/>
          <p:cNvSpPr/>
          <p:nvPr/>
        </p:nvSpPr>
        <p:spPr>
          <a:xfrm>
            <a:off x="1028700" y="1806972"/>
            <a:ext cx="2556405" cy="2556405"/>
          </a:xfrm>
          <a:custGeom>
            <a:rect b="b" l="l" r="r" t="t"/>
            <a:pathLst>
              <a:path extrusionOk="0" h="2556405" w="2556405">
                <a:moveTo>
                  <a:pt x="0" y="0"/>
                </a:moveTo>
                <a:lnTo>
                  <a:pt x="2556405" y="0"/>
                </a:lnTo>
                <a:lnTo>
                  <a:pt x="2556405" y="2556405"/>
                </a:lnTo>
                <a:lnTo>
                  <a:pt x="0" y="2556405"/>
                </a:lnTo>
                <a:lnTo>
                  <a:pt x="0" y="0"/>
                </a:lnTo>
                <a:close/>
              </a:path>
            </a:pathLst>
          </a:custGeom>
          <a:blipFill rotWithShape="1">
            <a:blip r:embed="rId6">
              <a:alphaModFix/>
            </a:blip>
            <a:stretch>
              <a:fillRect b="0" l="0" r="0" t="0"/>
            </a:stretch>
          </a:blipFill>
          <a:ln>
            <a:noFill/>
          </a:ln>
        </p:spPr>
      </p:sp>
      <p:sp>
        <p:nvSpPr>
          <p:cNvPr id="143" name="Google Shape;143;p13"/>
          <p:cNvSpPr txBox="1"/>
          <p:nvPr/>
        </p:nvSpPr>
        <p:spPr>
          <a:xfrm>
            <a:off x="4016297" y="2369979"/>
            <a:ext cx="7585605" cy="1688777"/>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11107" u="none" cap="none" strike="noStrike">
                <a:solidFill>
                  <a:srgbClr val="FFFFFF"/>
                </a:solidFill>
                <a:latin typeface="Anton"/>
                <a:ea typeface="Anton"/>
                <a:cs typeface="Anton"/>
                <a:sym typeface="Anton"/>
              </a:rPr>
              <a:t>Introduction</a:t>
            </a:r>
            <a:endParaRPr/>
          </a:p>
        </p:txBody>
      </p:sp>
      <p:sp>
        <p:nvSpPr>
          <p:cNvPr id="144" name="Google Shape;144;p13"/>
          <p:cNvSpPr txBox="1"/>
          <p:nvPr/>
        </p:nvSpPr>
        <p:spPr>
          <a:xfrm>
            <a:off x="1714002" y="2499067"/>
            <a:ext cx="1185802" cy="116388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680" u="none" cap="none" strike="noStrike">
                <a:solidFill>
                  <a:srgbClr val="FFFFFF"/>
                </a:solidFill>
                <a:latin typeface="Anton"/>
                <a:ea typeface="Anton"/>
                <a:cs typeface="Anton"/>
                <a:sym typeface="Anton"/>
              </a:rPr>
              <a:t>01</a:t>
            </a:r>
            <a:endParaRPr/>
          </a:p>
        </p:txBody>
      </p:sp>
      <p:sp>
        <p:nvSpPr>
          <p:cNvPr id="145" name="Google Shape;145;p13"/>
          <p:cNvSpPr txBox="1"/>
          <p:nvPr/>
        </p:nvSpPr>
        <p:spPr>
          <a:xfrm>
            <a:off x="3929900" y="4199255"/>
            <a:ext cx="7408200" cy="5079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Montserrat"/>
                <a:ea typeface="Montserrat"/>
                <a:cs typeface="Montserrat"/>
                <a:sym typeface="Montserrat"/>
              </a:rPr>
              <a:t>In a world where the mundane meets the magical, there exists a realm untouched by time and technology—a place known only to a fortunate few. This is the Enchanted Forest, a sanctuary of ancient trees, </a:t>
            </a:r>
            <a:r>
              <a:rPr lang="en-US" sz="2200">
                <a:solidFill>
                  <a:srgbClr val="FFFFFF"/>
                </a:solidFill>
                <a:latin typeface="Montserrat"/>
                <a:ea typeface="Montserrat"/>
                <a:cs typeface="Montserrat"/>
                <a:sym typeface="Montserrat"/>
              </a:rPr>
              <a:t>mythical</a:t>
            </a:r>
            <a:r>
              <a:rPr b="0" i="0" lang="en-US" sz="2200" u="none" cap="none" strike="noStrike">
                <a:solidFill>
                  <a:srgbClr val="FFFFFF"/>
                </a:solidFill>
                <a:latin typeface="Montserrat"/>
                <a:ea typeface="Montserrat"/>
                <a:cs typeface="Montserrat"/>
                <a:sym typeface="Montserrat"/>
              </a:rPr>
              <a:t> creatures, and secrets whispered by the wind. </a:t>
            </a:r>
            <a:endParaRPr/>
          </a:p>
          <a:p>
            <a:pPr indent="0" lvl="0" marL="0" marR="0" rtl="0" algn="l">
              <a:lnSpc>
                <a:spcPct val="140000"/>
              </a:lnSpc>
              <a:spcBef>
                <a:spcPts val="0"/>
              </a:spcBef>
              <a:spcAft>
                <a:spcPts val="0"/>
              </a:spcAft>
              <a:buNone/>
            </a:pPr>
            <a:r>
              <a:t/>
            </a:r>
            <a:endParaRPr b="0" i="0" sz="2200" u="none" cap="none" strike="noStrike">
              <a:solidFill>
                <a:srgbClr val="FFFFFF"/>
              </a:solidFill>
              <a:latin typeface="Montserrat"/>
              <a:ea typeface="Montserrat"/>
              <a:cs typeface="Montserrat"/>
              <a:sym typeface="Montserrat"/>
            </a:endParaRPr>
          </a:p>
          <a:p>
            <a:pPr indent="0" lvl="0" marL="0" marR="0" rtl="0" algn="l">
              <a:lnSpc>
                <a:spcPct val="140000"/>
              </a:lnSpc>
              <a:spcBef>
                <a:spcPts val="0"/>
              </a:spcBef>
              <a:spcAft>
                <a:spcPts val="0"/>
              </a:spcAft>
              <a:buNone/>
            </a:pPr>
            <a:r>
              <a:rPr b="0" i="0" lang="en-US" sz="2200" u="none" cap="none" strike="noStrike">
                <a:solidFill>
                  <a:srgbClr val="FFFFFF"/>
                </a:solidFill>
                <a:latin typeface="Montserrat"/>
                <a:ea typeface="Montserrat"/>
                <a:cs typeface="Montserrat"/>
                <a:sym typeface="Montserrat"/>
              </a:rPr>
              <a:t>The forest beckons to those with a curious heart and a daring spirit, inviting them to leave behind the ordinary and step into the extraordinary.</a:t>
            </a:r>
            <a:endParaRPr/>
          </a:p>
          <a:p>
            <a:pPr indent="0" lvl="0" marL="0" marR="0" rtl="0" algn="l">
              <a:lnSpc>
                <a:spcPct val="140000"/>
              </a:lnSpc>
              <a:spcBef>
                <a:spcPts val="0"/>
              </a:spcBef>
              <a:spcAft>
                <a:spcPts val="0"/>
              </a:spcAft>
              <a:buNone/>
            </a:pPr>
            <a:r>
              <a:t/>
            </a:r>
            <a:endParaRPr b="0" i="0" sz="2200" u="none" cap="none" strike="noStrike">
              <a:solidFill>
                <a:srgbClr val="FFFFFF"/>
              </a:solidFill>
              <a:latin typeface="Montserrat"/>
              <a:ea typeface="Montserrat"/>
              <a:cs typeface="Montserrat"/>
              <a:sym typeface="Montserrat"/>
            </a:endParaRPr>
          </a:p>
        </p:txBody>
      </p:sp>
      <p:pic>
        <p:nvPicPr>
          <p:cNvPr id="146" name="Google Shape;146;p13"/>
          <p:cNvPicPr preferRelativeResize="0"/>
          <p:nvPr/>
        </p:nvPicPr>
        <p:blipFill>
          <a:blip r:embed="rId7">
            <a:alphaModFix/>
          </a:blip>
          <a:stretch>
            <a:fillRect/>
          </a:stretch>
        </p:blipFill>
        <p:spPr>
          <a:xfrm>
            <a:off x="11019025" y="-420576"/>
            <a:ext cx="1806800" cy="1721351"/>
          </a:xfrm>
          <a:prstGeom prst="rect">
            <a:avLst/>
          </a:prstGeom>
          <a:noFill/>
          <a:ln>
            <a:noFill/>
          </a:ln>
        </p:spPr>
      </p:pic>
      <p:pic>
        <p:nvPicPr>
          <p:cNvPr id="147" name="Google Shape;147;p13"/>
          <p:cNvPicPr preferRelativeResize="0"/>
          <p:nvPr/>
        </p:nvPicPr>
        <p:blipFill>
          <a:blip r:embed="rId7">
            <a:alphaModFix/>
          </a:blip>
          <a:stretch>
            <a:fillRect/>
          </a:stretch>
        </p:blipFill>
        <p:spPr>
          <a:xfrm>
            <a:off x="1093000" y="9007699"/>
            <a:ext cx="1806800" cy="17213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6161"/>
        </a:solidFill>
      </p:bgPr>
    </p:bg>
    <p:spTree>
      <p:nvGrpSpPr>
        <p:cNvPr id="151" name="Shape 151"/>
        <p:cNvGrpSpPr/>
        <p:nvPr/>
      </p:nvGrpSpPr>
      <p:grpSpPr>
        <a:xfrm>
          <a:off x="0" y="0"/>
          <a:ext cx="0" cy="0"/>
          <a:chOff x="0" y="0"/>
          <a:chExt cx="0" cy="0"/>
        </a:xfrm>
      </p:grpSpPr>
      <p:pic>
        <p:nvPicPr>
          <p:cNvPr id="152" name="Google Shape;152;p14"/>
          <p:cNvPicPr preferRelativeResize="0"/>
          <p:nvPr/>
        </p:nvPicPr>
        <p:blipFill>
          <a:blip r:embed="rId3">
            <a:alphaModFix/>
          </a:blip>
          <a:stretch>
            <a:fillRect/>
          </a:stretch>
        </p:blipFill>
        <p:spPr>
          <a:xfrm>
            <a:off x="0" y="0"/>
            <a:ext cx="18288000" cy="10447731"/>
          </a:xfrm>
          <a:prstGeom prst="rect">
            <a:avLst/>
          </a:prstGeom>
          <a:noFill/>
          <a:ln>
            <a:noFill/>
          </a:ln>
        </p:spPr>
      </p:pic>
      <p:grpSp>
        <p:nvGrpSpPr>
          <p:cNvPr id="153" name="Google Shape;153;p14"/>
          <p:cNvGrpSpPr/>
          <p:nvPr/>
        </p:nvGrpSpPr>
        <p:grpSpPr>
          <a:xfrm>
            <a:off x="479164" y="286684"/>
            <a:ext cx="17329672" cy="9532806"/>
            <a:chOff x="0" y="-241102"/>
            <a:chExt cx="23106229" cy="12710408"/>
          </a:xfrm>
        </p:grpSpPr>
        <p:grpSp>
          <p:nvGrpSpPr>
            <p:cNvPr id="154" name="Google Shape;154;p14"/>
            <p:cNvGrpSpPr/>
            <p:nvPr/>
          </p:nvGrpSpPr>
          <p:grpSpPr>
            <a:xfrm>
              <a:off x="0" y="-241102"/>
              <a:ext cx="23106229" cy="12710408"/>
              <a:chOff x="0" y="-47625"/>
              <a:chExt cx="4564193" cy="2510698"/>
            </a:xfrm>
          </p:grpSpPr>
          <p:sp>
            <p:nvSpPr>
              <p:cNvPr id="155" name="Google Shape;155;p14"/>
              <p:cNvSpPr/>
              <p:nvPr/>
            </p:nvSpPr>
            <p:spPr>
              <a:xfrm>
                <a:off x="0" y="0"/>
                <a:ext cx="4564193" cy="2463073"/>
              </a:xfrm>
              <a:custGeom>
                <a:rect b="b" l="l" r="r" t="t"/>
                <a:pathLst>
                  <a:path extrusionOk="0" h="2463073" w="4564193">
                    <a:moveTo>
                      <a:pt x="22784" y="0"/>
                    </a:moveTo>
                    <a:lnTo>
                      <a:pt x="4541410" y="0"/>
                    </a:lnTo>
                    <a:cubicBezTo>
                      <a:pt x="4547452" y="0"/>
                      <a:pt x="4553247" y="2400"/>
                      <a:pt x="4557520" y="6673"/>
                    </a:cubicBezTo>
                    <a:cubicBezTo>
                      <a:pt x="4561793" y="10946"/>
                      <a:pt x="4564193" y="16741"/>
                      <a:pt x="4564193" y="22784"/>
                    </a:cubicBezTo>
                    <a:lnTo>
                      <a:pt x="4564193" y="2440289"/>
                    </a:lnTo>
                    <a:cubicBezTo>
                      <a:pt x="4564193" y="2446332"/>
                      <a:pt x="4561793" y="2452127"/>
                      <a:pt x="4557520" y="2456400"/>
                    </a:cubicBezTo>
                    <a:cubicBezTo>
                      <a:pt x="4553247" y="2460672"/>
                      <a:pt x="4547452" y="2463073"/>
                      <a:pt x="4541410" y="2463073"/>
                    </a:cubicBezTo>
                    <a:lnTo>
                      <a:pt x="22784" y="2463073"/>
                    </a:lnTo>
                    <a:cubicBezTo>
                      <a:pt x="16741" y="2463073"/>
                      <a:pt x="10946" y="2460672"/>
                      <a:pt x="6673" y="2456400"/>
                    </a:cubicBezTo>
                    <a:cubicBezTo>
                      <a:pt x="2400" y="2452127"/>
                      <a:pt x="0" y="2446332"/>
                      <a:pt x="0" y="2440289"/>
                    </a:cubicBezTo>
                    <a:lnTo>
                      <a:pt x="0" y="22784"/>
                    </a:lnTo>
                    <a:cubicBezTo>
                      <a:pt x="0" y="16741"/>
                      <a:pt x="2400" y="10946"/>
                      <a:pt x="6673" y="6673"/>
                    </a:cubicBezTo>
                    <a:cubicBezTo>
                      <a:pt x="10946" y="2400"/>
                      <a:pt x="16741" y="0"/>
                      <a:pt x="22784"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4"/>
              <p:cNvSpPr txBox="1"/>
              <p:nvPr/>
            </p:nvSpPr>
            <p:spPr>
              <a:xfrm>
                <a:off x="0" y="-47625"/>
                <a:ext cx="4564193" cy="251069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7" name="Google Shape;157;p14"/>
            <p:cNvSpPr/>
            <p:nvPr/>
          </p:nvSpPr>
          <p:spPr>
            <a:xfrm>
              <a:off x="21093737" y="304812"/>
              <a:ext cx="1279777" cy="793462"/>
            </a:xfrm>
            <a:custGeom>
              <a:rect b="b" l="l" r="r" t="t"/>
              <a:pathLst>
                <a:path extrusionOk="0" h="793462" w="1279777">
                  <a:moveTo>
                    <a:pt x="0" y="0"/>
                  </a:moveTo>
                  <a:lnTo>
                    <a:pt x="1279778" y="0"/>
                  </a:lnTo>
                  <a:lnTo>
                    <a:pt x="1279778" y="793462"/>
                  </a:lnTo>
                  <a:lnTo>
                    <a:pt x="0" y="793462"/>
                  </a:lnTo>
                  <a:lnTo>
                    <a:pt x="0" y="0"/>
                  </a:lnTo>
                  <a:close/>
                </a:path>
              </a:pathLst>
            </a:custGeom>
            <a:blipFill rotWithShape="1">
              <a:blip r:embed="rId4">
                <a:alphaModFix/>
              </a:blip>
              <a:stretch>
                <a:fillRect b="0" l="0" r="0" t="0"/>
              </a:stretch>
            </a:blipFill>
            <a:ln>
              <a:noFill/>
            </a:ln>
          </p:spPr>
        </p:sp>
        <p:sp>
          <p:nvSpPr>
            <p:cNvPr id="158" name="Google Shape;158;p14"/>
            <p:cNvSpPr/>
            <p:nvPr/>
          </p:nvSpPr>
          <p:spPr>
            <a:xfrm rot="10800000">
              <a:off x="732715" y="304812"/>
              <a:ext cx="1279777" cy="793462"/>
            </a:xfrm>
            <a:custGeom>
              <a:rect b="b" l="l" r="r" t="t"/>
              <a:pathLst>
                <a:path extrusionOk="0" h="793462" w="1279777">
                  <a:moveTo>
                    <a:pt x="0" y="0"/>
                  </a:moveTo>
                  <a:lnTo>
                    <a:pt x="1279777" y="0"/>
                  </a:lnTo>
                  <a:lnTo>
                    <a:pt x="1279777" y="793462"/>
                  </a:lnTo>
                  <a:lnTo>
                    <a:pt x="0" y="793462"/>
                  </a:lnTo>
                  <a:lnTo>
                    <a:pt x="0" y="0"/>
                  </a:lnTo>
                  <a:close/>
                </a:path>
              </a:pathLst>
            </a:custGeom>
            <a:blipFill rotWithShape="1">
              <a:blip r:embed="rId4">
                <a:alphaModFix/>
              </a:blip>
              <a:stretch>
                <a:fillRect b="0" l="0" r="0" t="0"/>
              </a:stretch>
            </a:blipFill>
            <a:ln>
              <a:noFill/>
            </a:ln>
          </p:spPr>
        </p:sp>
      </p:grpSp>
      <p:pic>
        <p:nvPicPr>
          <p:cNvPr id="159" name="Google Shape;159;p14"/>
          <p:cNvPicPr preferRelativeResize="0"/>
          <p:nvPr/>
        </p:nvPicPr>
        <p:blipFill>
          <a:blip r:embed="rId5">
            <a:alphaModFix/>
          </a:blip>
          <a:stretch>
            <a:fillRect/>
          </a:stretch>
        </p:blipFill>
        <p:spPr>
          <a:xfrm>
            <a:off x="4812813" y="858624"/>
            <a:ext cx="8662361" cy="5591299"/>
          </a:xfrm>
          <a:prstGeom prst="rect">
            <a:avLst/>
          </a:prstGeom>
          <a:noFill/>
          <a:ln>
            <a:noFill/>
          </a:ln>
        </p:spPr>
      </p:pic>
      <p:sp>
        <p:nvSpPr>
          <p:cNvPr id="160" name="Google Shape;160;p14"/>
          <p:cNvSpPr txBox="1"/>
          <p:nvPr/>
        </p:nvSpPr>
        <p:spPr>
          <a:xfrm>
            <a:off x="1365337" y="6824778"/>
            <a:ext cx="15557326" cy="16859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11107" u="none" cap="none" strike="noStrike">
                <a:solidFill>
                  <a:srgbClr val="FFFFFF"/>
                </a:solidFill>
                <a:latin typeface="Anton"/>
                <a:ea typeface="Anton"/>
                <a:cs typeface="Anton"/>
                <a:sym typeface="Anton"/>
              </a:rPr>
              <a:t>Welcome To Presentation</a:t>
            </a:r>
            <a:endParaRPr/>
          </a:p>
        </p:txBody>
      </p:sp>
      <p:sp>
        <p:nvSpPr>
          <p:cNvPr id="161" name="Google Shape;161;p14"/>
          <p:cNvSpPr txBox="1"/>
          <p:nvPr/>
        </p:nvSpPr>
        <p:spPr>
          <a:xfrm>
            <a:off x="1365337" y="8885555"/>
            <a:ext cx="15557326" cy="3727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Montserrat"/>
                <a:ea typeface="Montserrat"/>
                <a:cs typeface="Montserrat"/>
                <a:sym typeface="Montserrat"/>
              </a:rPr>
              <a:t>I'm Rain, and I'll be sharing with you my beautiful ideas. Follow me at @reallygreatsite to learn more. </a:t>
            </a:r>
            <a:endParaRPr/>
          </a:p>
        </p:txBody>
      </p:sp>
      <p:pic>
        <p:nvPicPr>
          <p:cNvPr id="162" name="Google Shape;162;p14"/>
          <p:cNvPicPr preferRelativeResize="0"/>
          <p:nvPr/>
        </p:nvPicPr>
        <p:blipFill>
          <a:blip r:embed="rId6">
            <a:alphaModFix/>
          </a:blip>
          <a:stretch>
            <a:fillRect/>
          </a:stretch>
        </p:blipFill>
        <p:spPr>
          <a:xfrm>
            <a:off x="-441467" y="4901864"/>
            <a:ext cx="1806800" cy="1721631"/>
          </a:xfrm>
          <a:prstGeom prst="rect">
            <a:avLst/>
          </a:prstGeom>
          <a:noFill/>
          <a:ln>
            <a:noFill/>
          </a:ln>
        </p:spPr>
      </p:pic>
      <p:pic>
        <p:nvPicPr>
          <p:cNvPr id="163" name="Google Shape;163;p14"/>
          <p:cNvPicPr preferRelativeResize="0"/>
          <p:nvPr/>
        </p:nvPicPr>
        <p:blipFill>
          <a:blip r:embed="rId6">
            <a:alphaModFix/>
          </a:blip>
          <a:stretch>
            <a:fillRect/>
          </a:stretch>
        </p:blipFill>
        <p:spPr>
          <a:xfrm>
            <a:off x="14706033" y="2313214"/>
            <a:ext cx="1806800" cy="17216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6161"/>
        </a:solidFill>
      </p:bgPr>
    </p:bg>
    <p:spTree>
      <p:nvGrpSpPr>
        <p:cNvPr id="167" name="Shape 167"/>
        <p:cNvGrpSpPr/>
        <p:nvPr/>
      </p:nvGrpSpPr>
      <p:grpSpPr>
        <a:xfrm>
          <a:off x="0" y="0"/>
          <a:ext cx="0" cy="0"/>
          <a:chOff x="0" y="0"/>
          <a:chExt cx="0" cy="0"/>
        </a:xfrm>
      </p:grpSpPr>
      <p:grpSp>
        <p:nvGrpSpPr>
          <p:cNvPr id="168" name="Google Shape;168;p15"/>
          <p:cNvGrpSpPr/>
          <p:nvPr/>
        </p:nvGrpSpPr>
        <p:grpSpPr>
          <a:xfrm>
            <a:off x="479164" y="286684"/>
            <a:ext cx="17329672" cy="9532806"/>
            <a:chOff x="0" y="-241102"/>
            <a:chExt cx="23106229" cy="12710408"/>
          </a:xfrm>
        </p:grpSpPr>
        <p:grpSp>
          <p:nvGrpSpPr>
            <p:cNvPr id="169" name="Google Shape;169;p15"/>
            <p:cNvGrpSpPr/>
            <p:nvPr/>
          </p:nvGrpSpPr>
          <p:grpSpPr>
            <a:xfrm>
              <a:off x="0" y="-241102"/>
              <a:ext cx="23106229" cy="12710408"/>
              <a:chOff x="0" y="-47625"/>
              <a:chExt cx="4564193" cy="2510698"/>
            </a:xfrm>
          </p:grpSpPr>
          <p:sp>
            <p:nvSpPr>
              <p:cNvPr id="170" name="Google Shape;170;p15"/>
              <p:cNvSpPr/>
              <p:nvPr/>
            </p:nvSpPr>
            <p:spPr>
              <a:xfrm>
                <a:off x="0" y="0"/>
                <a:ext cx="4564193" cy="2463073"/>
              </a:xfrm>
              <a:custGeom>
                <a:rect b="b" l="l" r="r" t="t"/>
                <a:pathLst>
                  <a:path extrusionOk="0" h="2463073" w="4564193">
                    <a:moveTo>
                      <a:pt x="22784" y="0"/>
                    </a:moveTo>
                    <a:lnTo>
                      <a:pt x="4541410" y="0"/>
                    </a:lnTo>
                    <a:cubicBezTo>
                      <a:pt x="4547452" y="0"/>
                      <a:pt x="4553247" y="2400"/>
                      <a:pt x="4557520" y="6673"/>
                    </a:cubicBezTo>
                    <a:cubicBezTo>
                      <a:pt x="4561793" y="10946"/>
                      <a:pt x="4564193" y="16741"/>
                      <a:pt x="4564193" y="22784"/>
                    </a:cubicBezTo>
                    <a:lnTo>
                      <a:pt x="4564193" y="2440289"/>
                    </a:lnTo>
                    <a:cubicBezTo>
                      <a:pt x="4564193" y="2446332"/>
                      <a:pt x="4561793" y="2452127"/>
                      <a:pt x="4557520" y="2456400"/>
                    </a:cubicBezTo>
                    <a:cubicBezTo>
                      <a:pt x="4553247" y="2460672"/>
                      <a:pt x="4547452" y="2463073"/>
                      <a:pt x="4541410" y="2463073"/>
                    </a:cubicBezTo>
                    <a:lnTo>
                      <a:pt x="22784" y="2463073"/>
                    </a:lnTo>
                    <a:cubicBezTo>
                      <a:pt x="16741" y="2463073"/>
                      <a:pt x="10946" y="2460672"/>
                      <a:pt x="6673" y="2456400"/>
                    </a:cubicBezTo>
                    <a:cubicBezTo>
                      <a:pt x="2400" y="2452127"/>
                      <a:pt x="0" y="2446332"/>
                      <a:pt x="0" y="2440289"/>
                    </a:cubicBezTo>
                    <a:lnTo>
                      <a:pt x="0" y="22784"/>
                    </a:lnTo>
                    <a:cubicBezTo>
                      <a:pt x="0" y="16741"/>
                      <a:pt x="2400" y="10946"/>
                      <a:pt x="6673" y="6673"/>
                    </a:cubicBezTo>
                    <a:cubicBezTo>
                      <a:pt x="10946" y="2400"/>
                      <a:pt x="16741" y="0"/>
                      <a:pt x="22784"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
              <p:cNvSpPr txBox="1"/>
              <p:nvPr/>
            </p:nvSpPr>
            <p:spPr>
              <a:xfrm>
                <a:off x="0" y="-47625"/>
                <a:ext cx="4564193" cy="251069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2" name="Google Shape;172;p15"/>
            <p:cNvSpPr/>
            <p:nvPr/>
          </p:nvSpPr>
          <p:spPr>
            <a:xfrm>
              <a:off x="21093737" y="304812"/>
              <a:ext cx="1279777" cy="793462"/>
            </a:xfrm>
            <a:custGeom>
              <a:rect b="b" l="l" r="r" t="t"/>
              <a:pathLst>
                <a:path extrusionOk="0" h="793462" w="1279777">
                  <a:moveTo>
                    <a:pt x="0" y="0"/>
                  </a:moveTo>
                  <a:lnTo>
                    <a:pt x="1279778" y="0"/>
                  </a:lnTo>
                  <a:lnTo>
                    <a:pt x="1279778" y="793462"/>
                  </a:lnTo>
                  <a:lnTo>
                    <a:pt x="0" y="793462"/>
                  </a:lnTo>
                  <a:lnTo>
                    <a:pt x="0" y="0"/>
                  </a:lnTo>
                  <a:close/>
                </a:path>
              </a:pathLst>
            </a:custGeom>
            <a:blipFill rotWithShape="1">
              <a:blip r:embed="rId3">
                <a:alphaModFix/>
              </a:blip>
              <a:stretch>
                <a:fillRect b="0" l="0" r="0" t="0"/>
              </a:stretch>
            </a:blipFill>
            <a:ln>
              <a:noFill/>
            </a:ln>
          </p:spPr>
        </p:sp>
        <p:sp>
          <p:nvSpPr>
            <p:cNvPr id="173" name="Google Shape;173;p15"/>
            <p:cNvSpPr/>
            <p:nvPr/>
          </p:nvSpPr>
          <p:spPr>
            <a:xfrm rot="10800000">
              <a:off x="732715" y="304812"/>
              <a:ext cx="1279777" cy="793462"/>
            </a:xfrm>
            <a:custGeom>
              <a:rect b="b" l="l" r="r" t="t"/>
              <a:pathLst>
                <a:path extrusionOk="0" h="793462" w="1279777">
                  <a:moveTo>
                    <a:pt x="0" y="0"/>
                  </a:moveTo>
                  <a:lnTo>
                    <a:pt x="1279777" y="0"/>
                  </a:lnTo>
                  <a:lnTo>
                    <a:pt x="1279777" y="793462"/>
                  </a:lnTo>
                  <a:lnTo>
                    <a:pt x="0" y="793462"/>
                  </a:lnTo>
                  <a:lnTo>
                    <a:pt x="0" y="0"/>
                  </a:lnTo>
                  <a:close/>
                </a:path>
              </a:pathLst>
            </a:custGeom>
            <a:blipFill rotWithShape="1">
              <a:blip r:embed="rId3">
                <a:alphaModFix/>
              </a:blip>
              <a:stretch>
                <a:fillRect b="0" l="0" r="0" t="0"/>
              </a:stretch>
            </a:blipFill>
            <a:ln>
              <a:noFill/>
            </a:ln>
          </p:spPr>
        </p:sp>
      </p:grpSp>
      <p:pic>
        <p:nvPicPr>
          <p:cNvPr id="174" name="Google Shape;174;p15"/>
          <p:cNvPicPr preferRelativeResize="0"/>
          <p:nvPr/>
        </p:nvPicPr>
        <p:blipFill>
          <a:blip r:embed="rId4">
            <a:alphaModFix/>
          </a:blip>
          <a:stretch>
            <a:fillRect/>
          </a:stretch>
        </p:blipFill>
        <p:spPr>
          <a:xfrm>
            <a:off x="0" y="0"/>
            <a:ext cx="18288000" cy="10447731"/>
          </a:xfrm>
          <a:prstGeom prst="rect">
            <a:avLst/>
          </a:prstGeom>
          <a:noFill/>
          <a:ln>
            <a:noFill/>
          </a:ln>
        </p:spPr>
      </p:pic>
      <p:pic>
        <p:nvPicPr>
          <p:cNvPr id="175" name="Google Shape;175;p15"/>
          <p:cNvPicPr preferRelativeResize="0"/>
          <p:nvPr/>
        </p:nvPicPr>
        <p:blipFill>
          <a:blip r:embed="rId5">
            <a:alphaModFix/>
          </a:blip>
          <a:stretch>
            <a:fillRect/>
          </a:stretch>
        </p:blipFill>
        <p:spPr>
          <a:xfrm>
            <a:off x="8210778" y="1733303"/>
            <a:ext cx="9208399" cy="7250846"/>
          </a:xfrm>
          <a:prstGeom prst="rect">
            <a:avLst/>
          </a:prstGeom>
          <a:noFill/>
          <a:ln>
            <a:noFill/>
          </a:ln>
        </p:spPr>
      </p:pic>
      <p:sp>
        <p:nvSpPr>
          <p:cNvPr id="176" name="Google Shape;176;p15"/>
          <p:cNvSpPr/>
          <p:nvPr/>
        </p:nvSpPr>
        <p:spPr>
          <a:xfrm>
            <a:off x="1028700" y="3605348"/>
            <a:ext cx="2140631" cy="2140631"/>
          </a:xfrm>
          <a:custGeom>
            <a:rect b="b" l="l" r="r" t="t"/>
            <a:pathLst>
              <a:path extrusionOk="0" h="2140631" w="2140631">
                <a:moveTo>
                  <a:pt x="0" y="0"/>
                </a:moveTo>
                <a:lnTo>
                  <a:pt x="2140631" y="0"/>
                </a:lnTo>
                <a:lnTo>
                  <a:pt x="2140631" y="2140630"/>
                </a:lnTo>
                <a:lnTo>
                  <a:pt x="0" y="2140630"/>
                </a:lnTo>
                <a:lnTo>
                  <a:pt x="0" y="0"/>
                </a:lnTo>
                <a:close/>
              </a:path>
            </a:pathLst>
          </a:custGeom>
          <a:blipFill rotWithShape="1">
            <a:blip r:embed="rId6">
              <a:alphaModFix/>
            </a:blip>
            <a:stretch>
              <a:fillRect b="0" l="0" r="0" t="0"/>
            </a:stretch>
          </a:blipFill>
          <a:ln>
            <a:noFill/>
          </a:ln>
        </p:spPr>
      </p:sp>
      <p:sp>
        <p:nvSpPr>
          <p:cNvPr id="177" name="Google Shape;177;p15"/>
          <p:cNvSpPr/>
          <p:nvPr/>
        </p:nvSpPr>
        <p:spPr>
          <a:xfrm>
            <a:off x="1028700" y="6843509"/>
            <a:ext cx="2140631" cy="2140631"/>
          </a:xfrm>
          <a:custGeom>
            <a:rect b="b" l="l" r="r" t="t"/>
            <a:pathLst>
              <a:path extrusionOk="0" h="2140631" w="2140631">
                <a:moveTo>
                  <a:pt x="0" y="0"/>
                </a:moveTo>
                <a:lnTo>
                  <a:pt x="2140631" y="0"/>
                </a:lnTo>
                <a:lnTo>
                  <a:pt x="2140631" y="2140631"/>
                </a:lnTo>
                <a:lnTo>
                  <a:pt x="0" y="2140631"/>
                </a:lnTo>
                <a:lnTo>
                  <a:pt x="0" y="0"/>
                </a:lnTo>
                <a:close/>
              </a:path>
            </a:pathLst>
          </a:custGeom>
          <a:blipFill rotWithShape="1">
            <a:blip r:embed="rId6">
              <a:alphaModFix/>
            </a:blip>
            <a:stretch>
              <a:fillRect b="0" l="0" r="0" t="0"/>
            </a:stretch>
          </a:blipFill>
          <a:ln>
            <a:noFill/>
          </a:ln>
        </p:spPr>
      </p:sp>
      <p:sp>
        <p:nvSpPr>
          <p:cNvPr id="178" name="Google Shape;178;p15"/>
          <p:cNvSpPr txBox="1"/>
          <p:nvPr/>
        </p:nvSpPr>
        <p:spPr>
          <a:xfrm>
            <a:off x="1028700" y="1681297"/>
            <a:ext cx="7858535" cy="168592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11107" u="none" cap="none" strike="noStrike">
                <a:solidFill>
                  <a:srgbClr val="FFFFFF"/>
                </a:solidFill>
                <a:latin typeface="Anton"/>
                <a:ea typeface="Anton"/>
                <a:cs typeface="Anton"/>
                <a:sym typeface="Anton"/>
              </a:rPr>
              <a:t>Our Company</a:t>
            </a:r>
            <a:endParaRPr/>
          </a:p>
        </p:txBody>
      </p:sp>
      <p:sp>
        <p:nvSpPr>
          <p:cNvPr id="179" name="Google Shape;179;p15"/>
          <p:cNvSpPr txBox="1"/>
          <p:nvPr/>
        </p:nvSpPr>
        <p:spPr>
          <a:xfrm>
            <a:off x="3626663" y="7298270"/>
            <a:ext cx="4584125" cy="723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780" u="none" cap="none" strike="noStrike">
                <a:solidFill>
                  <a:srgbClr val="FFFFFF"/>
                </a:solidFill>
                <a:latin typeface="Anton"/>
                <a:ea typeface="Anton"/>
                <a:cs typeface="Anton"/>
                <a:sym typeface="Anton"/>
              </a:rPr>
              <a:t>What we do? </a:t>
            </a:r>
            <a:endParaRPr/>
          </a:p>
        </p:txBody>
      </p:sp>
      <p:sp>
        <p:nvSpPr>
          <p:cNvPr id="180" name="Google Shape;180;p15"/>
          <p:cNvSpPr txBox="1"/>
          <p:nvPr/>
        </p:nvSpPr>
        <p:spPr>
          <a:xfrm>
            <a:off x="3626663" y="3827362"/>
            <a:ext cx="4584125" cy="723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780" u="none" cap="none" strike="noStrike">
                <a:solidFill>
                  <a:srgbClr val="FFFFFF"/>
                </a:solidFill>
                <a:latin typeface="Anton"/>
                <a:ea typeface="Anton"/>
                <a:cs typeface="Anton"/>
                <a:sym typeface="Anton"/>
              </a:rPr>
              <a:t>Who we are?</a:t>
            </a:r>
            <a:endParaRPr/>
          </a:p>
        </p:txBody>
      </p:sp>
      <p:sp>
        <p:nvSpPr>
          <p:cNvPr id="181" name="Google Shape;181;p15"/>
          <p:cNvSpPr txBox="1"/>
          <p:nvPr/>
        </p:nvSpPr>
        <p:spPr>
          <a:xfrm>
            <a:off x="3626663" y="4811519"/>
            <a:ext cx="4584125" cy="7632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Montserrat"/>
                <a:ea typeface="Montserrat"/>
                <a:cs typeface="Montserrat"/>
                <a:sym typeface="Montserrat"/>
              </a:rPr>
              <a:t>Briefly elaborate on what you want to discuss. </a:t>
            </a:r>
            <a:endParaRPr/>
          </a:p>
        </p:txBody>
      </p:sp>
      <p:sp>
        <p:nvSpPr>
          <p:cNvPr id="182" name="Google Shape;182;p15"/>
          <p:cNvSpPr txBox="1"/>
          <p:nvPr/>
        </p:nvSpPr>
        <p:spPr>
          <a:xfrm>
            <a:off x="3626663" y="8220870"/>
            <a:ext cx="4584125" cy="7632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Montserrat"/>
                <a:ea typeface="Montserrat"/>
                <a:cs typeface="Montserrat"/>
                <a:sym typeface="Montserrat"/>
              </a:rPr>
              <a:t>Briefly elaborate on what you want to discuss. </a:t>
            </a:r>
            <a:endParaRPr/>
          </a:p>
        </p:txBody>
      </p:sp>
      <p:pic>
        <p:nvPicPr>
          <p:cNvPr id="183" name="Google Shape;183;p15"/>
          <p:cNvPicPr preferRelativeResize="0"/>
          <p:nvPr/>
        </p:nvPicPr>
        <p:blipFill>
          <a:blip r:embed="rId7">
            <a:alphaModFix/>
          </a:blip>
          <a:stretch>
            <a:fillRect/>
          </a:stretch>
        </p:blipFill>
        <p:spPr>
          <a:xfrm>
            <a:off x="7334620" y="-309961"/>
            <a:ext cx="1806800" cy="1721631"/>
          </a:xfrm>
          <a:prstGeom prst="rect">
            <a:avLst/>
          </a:prstGeom>
          <a:noFill/>
          <a:ln>
            <a:noFill/>
          </a:ln>
        </p:spPr>
      </p:pic>
      <p:pic>
        <p:nvPicPr>
          <p:cNvPr id="184" name="Google Shape;184;p15"/>
          <p:cNvPicPr preferRelativeResize="0"/>
          <p:nvPr/>
        </p:nvPicPr>
        <p:blipFill>
          <a:blip r:embed="rId8">
            <a:alphaModFix/>
          </a:blip>
          <a:stretch>
            <a:fillRect/>
          </a:stretch>
        </p:blipFill>
        <p:spPr>
          <a:xfrm>
            <a:off x="1660450" y="4198875"/>
            <a:ext cx="900450" cy="929500"/>
          </a:xfrm>
          <a:prstGeom prst="rect">
            <a:avLst/>
          </a:prstGeom>
          <a:noFill/>
          <a:ln>
            <a:noFill/>
          </a:ln>
        </p:spPr>
      </p:pic>
      <p:pic>
        <p:nvPicPr>
          <p:cNvPr id="185" name="Google Shape;185;p15"/>
          <p:cNvPicPr preferRelativeResize="0"/>
          <p:nvPr/>
        </p:nvPicPr>
        <p:blipFill>
          <a:blip r:embed="rId9">
            <a:alphaModFix/>
          </a:blip>
          <a:stretch>
            <a:fillRect/>
          </a:stretch>
        </p:blipFill>
        <p:spPr>
          <a:xfrm>
            <a:off x="1573925" y="7404000"/>
            <a:ext cx="957326" cy="929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6161"/>
        </a:solidFill>
      </p:bgPr>
    </p:bg>
    <p:spTree>
      <p:nvGrpSpPr>
        <p:cNvPr id="189" name="Shape 189"/>
        <p:cNvGrpSpPr/>
        <p:nvPr/>
      </p:nvGrpSpPr>
      <p:grpSpPr>
        <a:xfrm>
          <a:off x="0" y="0"/>
          <a:ext cx="0" cy="0"/>
          <a:chOff x="0" y="0"/>
          <a:chExt cx="0" cy="0"/>
        </a:xfrm>
      </p:grpSpPr>
      <p:pic>
        <p:nvPicPr>
          <p:cNvPr id="190" name="Google Shape;190;p16"/>
          <p:cNvPicPr preferRelativeResize="0"/>
          <p:nvPr/>
        </p:nvPicPr>
        <p:blipFill>
          <a:blip r:embed="rId3">
            <a:alphaModFix/>
          </a:blip>
          <a:stretch>
            <a:fillRect/>
          </a:stretch>
        </p:blipFill>
        <p:spPr>
          <a:xfrm>
            <a:off x="0" y="0"/>
            <a:ext cx="18288000" cy="10447731"/>
          </a:xfrm>
          <a:prstGeom prst="rect">
            <a:avLst/>
          </a:prstGeom>
          <a:noFill/>
          <a:ln>
            <a:noFill/>
          </a:ln>
        </p:spPr>
      </p:pic>
      <p:grpSp>
        <p:nvGrpSpPr>
          <p:cNvPr id="191" name="Google Shape;191;p16"/>
          <p:cNvGrpSpPr/>
          <p:nvPr/>
        </p:nvGrpSpPr>
        <p:grpSpPr>
          <a:xfrm>
            <a:off x="479164" y="286684"/>
            <a:ext cx="17329672" cy="9532806"/>
            <a:chOff x="0" y="-241102"/>
            <a:chExt cx="23106229" cy="12710408"/>
          </a:xfrm>
        </p:grpSpPr>
        <p:grpSp>
          <p:nvGrpSpPr>
            <p:cNvPr id="192" name="Google Shape;192;p16"/>
            <p:cNvGrpSpPr/>
            <p:nvPr/>
          </p:nvGrpSpPr>
          <p:grpSpPr>
            <a:xfrm>
              <a:off x="0" y="-241102"/>
              <a:ext cx="23106229" cy="12710408"/>
              <a:chOff x="0" y="-47625"/>
              <a:chExt cx="4564193" cy="2510698"/>
            </a:xfrm>
          </p:grpSpPr>
          <p:sp>
            <p:nvSpPr>
              <p:cNvPr id="193" name="Google Shape;193;p16"/>
              <p:cNvSpPr/>
              <p:nvPr/>
            </p:nvSpPr>
            <p:spPr>
              <a:xfrm>
                <a:off x="0" y="0"/>
                <a:ext cx="4564193" cy="2463073"/>
              </a:xfrm>
              <a:custGeom>
                <a:rect b="b" l="l" r="r" t="t"/>
                <a:pathLst>
                  <a:path extrusionOk="0" h="2463073" w="4564193">
                    <a:moveTo>
                      <a:pt x="22784" y="0"/>
                    </a:moveTo>
                    <a:lnTo>
                      <a:pt x="4541410" y="0"/>
                    </a:lnTo>
                    <a:cubicBezTo>
                      <a:pt x="4547452" y="0"/>
                      <a:pt x="4553247" y="2400"/>
                      <a:pt x="4557520" y="6673"/>
                    </a:cubicBezTo>
                    <a:cubicBezTo>
                      <a:pt x="4561793" y="10946"/>
                      <a:pt x="4564193" y="16741"/>
                      <a:pt x="4564193" y="22784"/>
                    </a:cubicBezTo>
                    <a:lnTo>
                      <a:pt x="4564193" y="2440289"/>
                    </a:lnTo>
                    <a:cubicBezTo>
                      <a:pt x="4564193" y="2446332"/>
                      <a:pt x="4561793" y="2452127"/>
                      <a:pt x="4557520" y="2456400"/>
                    </a:cubicBezTo>
                    <a:cubicBezTo>
                      <a:pt x="4553247" y="2460672"/>
                      <a:pt x="4547452" y="2463073"/>
                      <a:pt x="4541410" y="2463073"/>
                    </a:cubicBezTo>
                    <a:lnTo>
                      <a:pt x="22784" y="2463073"/>
                    </a:lnTo>
                    <a:cubicBezTo>
                      <a:pt x="16741" y="2463073"/>
                      <a:pt x="10946" y="2460672"/>
                      <a:pt x="6673" y="2456400"/>
                    </a:cubicBezTo>
                    <a:cubicBezTo>
                      <a:pt x="2400" y="2452127"/>
                      <a:pt x="0" y="2446332"/>
                      <a:pt x="0" y="2440289"/>
                    </a:cubicBezTo>
                    <a:lnTo>
                      <a:pt x="0" y="22784"/>
                    </a:lnTo>
                    <a:cubicBezTo>
                      <a:pt x="0" y="16741"/>
                      <a:pt x="2400" y="10946"/>
                      <a:pt x="6673" y="6673"/>
                    </a:cubicBezTo>
                    <a:cubicBezTo>
                      <a:pt x="10946" y="2400"/>
                      <a:pt x="16741" y="0"/>
                      <a:pt x="22784"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6"/>
              <p:cNvSpPr txBox="1"/>
              <p:nvPr/>
            </p:nvSpPr>
            <p:spPr>
              <a:xfrm>
                <a:off x="0" y="-47625"/>
                <a:ext cx="4564193" cy="251069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5" name="Google Shape;195;p16"/>
            <p:cNvSpPr/>
            <p:nvPr/>
          </p:nvSpPr>
          <p:spPr>
            <a:xfrm>
              <a:off x="21093737" y="304812"/>
              <a:ext cx="1279777" cy="793462"/>
            </a:xfrm>
            <a:custGeom>
              <a:rect b="b" l="l" r="r" t="t"/>
              <a:pathLst>
                <a:path extrusionOk="0" h="793462" w="1279777">
                  <a:moveTo>
                    <a:pt x="0" y="0"/>
                  </a:moveTo>
                  <a:lnTo>
                    <a:pt x="1279778" y="0"/>
                  </a:lnTo>
                  <a:lnTo>
                    <a:pt x="1279778" y="793462"/>
                  </a:lnTo>
                  <a:lnTo>
                    <a:pt x="0" y="793462"/>
                  </a:lnTo>
                  <a:lnTo>
                    <a:pt x="0" y="0"/>
                  </a:lnTo>
                  <a:close/>
                </a:path>
              </a:pathLst>
            </a:custGeom>
            <a:blipFill rotWithShape="1">
              <a:blip r:embed="rId4">
                <a:alphaModFix/>
              </a:blip>
              <a:stretch>
                <a:fillRect b="0" l="0" r="0" t="0"/>
              </a:stretch>
            </a:blipFill>
            <a:ln>
              <a:noFill/>
            </a:ln>
          </p:spPr>
        </p:sp>
        <p:sp>
          <p:nvSpPr>
            <p:cNvPr id="196" name="Google Shape;196;p16"/>
            <p:cNvSpPr/>
            <p:nvPr/>
          </p:nvSpPr>
          <p:spPr>
            <a:xfrm rot="10800000">
              <a:off x="732715" y="304812"/>
              <a:ext cx="1279777" cy="793462"/>
            </a:xfrm>
            <a:custGeom>
              <a:rect b="b" l="l" r="r" t="t"/>
              <a:pathLst>
                <a:path extrusionOk="0" h="793462" w="1279777">
                  <a:moveTo>
                    <a:pt x="0" y="0"/>
                  </a:moveTo>
                  <a:lnTo>
                    <a:pt x="1279777" y="0"/>
                  </a:lnTo>
                  <a:lnTo>
                    <a:pt x="1279777" y="793462"/>
                  </a:lnTo>
                  <a:lnTo>
                    <a:pt x="0" y="793462"/>
                  </a:lnTo>
                  <a:lnTo>
                    <a:pt x="0" y="0"/>
                  </a:lnTo>
                  <a:close/>
                </a:path>
              </a:pathLst>
            </a:custGeom>
            <a:blipFill rotWithShape="1">
              <a:blip r:embed="rId4">
                <a:alphaModFix/>
              </a:blip>
              <a:stretch>
                <a:fillRect b="0" l="0" r="0" t="0"/>
              </a:stretch>
            </a:blipFill>
            <a:ln>
              <a:noFill/>
            </a:ln>
          </p:spPr>
        </p:sp>
      </p:grpSp>
      <p:grpSp>
        <p:nvGrpSpPr>
          <p:cNvPr id="197" name="Google Shape;197;p16"/>
          <p:cNvGrpSpPr/>
          <p:nvPr/>
        </p:nvGrpSpPr>
        <p:grpSpPr>
          <a:xfrm>
            <a:off x="3330178" y="1582421"/>
            <a:ext cx="5392773" cy="7105230"/>
            <a:chOff x="0" y="-241101"/>
            <a:chExt cx="7190365" cy="9473640"/>
          </a:xfrm>
        </p:grpSpPr>
        <p:grpSp>
          <p:nvGrpSpPr>
            <p:cNvPr id="198" name="Google Shape;198;p16"/>
            <p:cNvGrpSpPr/>
            <p:nvPr/>
          </p:nvGrpSpPr>
          <p:grpSpPr>
            <a:xfrm>
              <a:off x="0" y="522126"/>
              <a:ext cx="7190365" cy="8710413"/>
              <a:chOff x="0" y="-47625"/>
              <a:chExt cx="1420319" cy="1720576"/>
            </a:xfrm>
          </p:grpSpPr>
          <p:sp>
            <p:nvSpPr>
              <p:cNvPr id="199" name="Google Shape;199;p16"/>
              <p:cNvSpPr/>
              <p:nvPr/>
            </p:nvSpPr>
            <p:spPr>
              <a:xfrm>
                <a:off x="0" y="0"/>
                <a:ext cx="1420319" cy="1672951"/>
              </a:xfrm>
              <a:custGeom>
                <a:rect b="b" l="l" r="r" t="t"/>
                <a:pathLst>
                  <a:path extrusionOk="0" h="1672951" w="1420319">
                    <a:moveTo>
                      <a:pt x="73216" y="0"/>
                    </a:moveTo>
                    <a:lnTo>
                      <a:pt x="1347103" y="0"/>
                    </a:lnTo>
                    <a:cubicBezTo>
                      <a:pt x="1387539" y="0"/>
                      <a:pt x="1420319" y="32780"/>
                      <a:pt x="1420319" y="73216"/>
                    </a:cubicBezTo>
                    <a:lnTo>
                      <a:pt x="1420319" y="1599735"/>
                    </a:lnTo>
                    <a:cubicBezTo>
                      <a:pt x="1420319" y="1640171"/>
                      <a:pt x="1387539" y="1672951"/>
                      <a:pt x="1347103" y="1672951"/>
                    </a:cubicBezTo>
                    <a:lnTo>
                      <a:pt x="73216" y="1672951"/>
                    </a:lnTo>
                    <a:cubicBezTo>
                      <a:pt x="53798" y="1672951"/>
                      <a:pt x="35175" y="1665237"/>
                      <a:pt x="21445" y="1651506"/>
                    </a:cubicBezTo>
                    <a:cubicBezTo>
                      <a:pt x="7714" y="1637775"/>
                      <a:pt x="0" y="1619153"/>
                      <a:pt x="0" y="1599735"/>
                    </a:cubicBezTo>
                    <a:lnTo>
                      <a:pt x="0" y="73216"/>
                    </a:lnTo>
                    <a:cubicBezTo>
                      <a:pt x="0" y="53798"/>
                      <a:pt x="7714" y="35175"/>
                      <a:pt x="21445" y="21445"/>
                    </a:cubicBezTo>
                    <a:cubicBezTo>
                      <a:pt x="35175" y="7714"/>
                      <a:pt x="53798" y="0"/>
                      <a:pt x="73216"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6"/>
              <p:cNvSpPr txBox="1"/>
              <p:nvPr/>
            </p:nvSpPr>
            <p:spPr>
              <a:xfrm>
                <a:off x="0" y="-47625"/>
                <a:ext cx="1420319" cy="172057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1" name="Google Shape;201;p16"/>
            <p:cNvGrpSpPr/>
            <p:nvPr/>
          </p:nvGrpSpPr>
          <p:grpSpPr>
            <a:xfrm>
              <a:off x="0" y="-241101"/>
              <a:ext cx="7190365" cy="1767555"/>
              <a:chOff x="0" y="-47625"/>
              <a:chExt cx="1420319" cy="349147"/>
            </a:xfrm>
          </p:grpSpPr>
          <p:sp>
            <p:nvSpPr>
              <p:cNvPr id="202" name="Google Shape;202;p16"/>
              <p:cNvSpPr/>
              <p:nvPr/>
            </p:nvSpPr>
            <p:spPr>
              <a:xfrm>
                <a:off x="0" y="0"/>
                <a:ext cx="1420319" cy="301522"/>
              </a:xfrm>
              <a:custGeom>
                <a:rect b="b" l="l" r="r" t="t"/>
                <a:pathLst>
                  <a:path extrusionOk="0" h="301522" w="1420319">
                    <a:moveTo>
                      <a:pt x="30148" y="0"/>
                    </a:moveTo>
                    <a:lnTo>
                      <a:pt x="1390171" y="0"/>
                    </a:lnTo>
                    <a:cubicBezTo>
                      <a:pt x="1406821" y="0"/>
                      <a:pt x="1420319" y="13498"/>
                      <a:pt x="1420319" y="30148"/>
                    </a:cubicBezTo>
                    <a:lnTo>
                      <a:pt x="1420319" y="271374"/>
                    </a:lnTo>
                    <a:cubicBezTo>
                      <a:pt x="1420319" y="279370"/>
                      <a:pt x="1417143" y="287038"/>
                      <a:pt x="1411489" y="292692"/>
                    </a:cubicBezTo>
                    <a:cubicBezTo>
                      <a:pt x="1405835" y="298345"/>
                      <a:pt x="1398167" y="301522"/>
                      <a:pt x="1390171" y="301522"/>
                    </a:cubicBezTo>
                    <a:lnTo>
                      <a:pt x="30148" y="301522"/>
                    </a:lnTo>
                    <a:cubicBezTo>
                      <a:pt x="22152" y="301522"/>
                      <a:pt x="14484" y="298345"/>
                      <a:pt x="8830" y="292692"/>
                    </a:cubicBezTo>
                    <a:cubicBezTo>
                      <a:pt x="3176" y="287038"/>
                      <a:pt x="0" y="279370"/>
                      <a:pt x="0" y="271374"/>
                    </a:cubicBezTo>
                    <a:lnTo>
                      <a:pt x="0" y="30148"/>
                    </a:lnTo>
                    <a:cubicBezTo>
                      <a:pt x="0" y="22152"/>
                      <a:pt x="3176" y="14484"/>
                      <a:pt x="8830" y="8830"/>
                    </a:cubicBezTo>
                    <a:cubicBezTo>
                      <a:pt x="14484" y="3176"/>
                      <a:pt x="22152" y="0"/>
                      <a:pt x="30148" y="0"/>
                    </a:cubicBezTo>
                    <a:close/>
                  </a:path>
                </a:pathLst>
              </a:custGeom>
              <a:solidFill>
                <a:srgbClr val="E0CA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6"/>
              <p:cNvSpPr txBox="1"/>
              <p:nvPr/>
            </p:nvSpPr>
            <p:spPr>
              <a:xfrm>
                <a:off x="0" y="-47625"/>
                <a:ext cx="1420319" cy="34914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04" name="Google Shape;204;p16"/>
          <p:cNvGrpSpPr/>
          <p:nvPr/>
        </p:nvGrpSpPr>
        <p:grpSpPr>
          <a:xfrm>
            <a:off x="9565048" y="1582421"/>
            <a:ext cx="5392773" cy="7105230"/>
            <a:chOff x="0" y="-241101"/>
            <a:chExt cx="7190365" cy="9473640"/>
          </a:xfrm>
        </p:grpSpPr>
        <p:grpSp>
          <p:nvGrpSpPr>
            <p:cNvPr id="205" name="Google Shape;205;p16"/>
            <p:cNvGrpSpPr/>
            <p:nvPr/>
          </p:nvGrpSpPr>
          <p:grpSpPr>
            <a:xfrm>
              <a:off x="0" y="522126"/>
              <a:ext cx="7190365" cy="8710413"/>
              <a:chOff x="0" y="-47625"/>
              <a:chExt cx="1420319" cy="1720576"/>
            </a:xfrm>
          </p:grpSpPr>
          <p:sp>
            <p:nvSpPr>
              <p:cNvPr id="206" name="Google Shape;206;p16"/>
              <p:cNvSpPr/>
              <p:nvPr/>
            </p:nvSpPr>
            <p:spPr>
              <a:xfrm>
                <a:off x="0" y="0"/>
                <a:ext cx="1420319" cy="1672951"/>
              </a:xfrm>
              <a:custGeom>
                <a:rect b="b" l="l" r="r" t="t"/>
                <a:pathLst>
                  <a:path extrusionOk="0" h="1672951" w="1420319">
                    <a:moveTo>
                      <a:pt x="73216" y="0"/>
                    </a:moveTo>
                    <a:lnTo>
                      <a:pt x="1347103" y="0"/>
                    </a:lnTo>
                    <a:cubicBezTo>
                      <a:pt x="1387539" y="0"/>
                      <a:pt x="1420319" y="32780"/>
                      <a:pt x="1420319" y="73216"/>
                    </a:cubicBezTo>
                    <a:lnTo>
                      <a:pt x="1420319" y="1599735"/>
                    </a:lnTo>
                    <a:cubicBezTo>
                      <a:pt x="1420319" y="1640171"/>
                      <a:pt x="1387539" y="1672951"/>
                      <a:pt x="1347103" y="1672951"/>
                    </a:cubicBezTo>
                    <a:lnTo>
                      <a:pt x="73216" y="1672951"/>
                    </a:lnTo>
                    <a:cubicBezTo>
                      <a:pt x="53798" y="1672951"/>
                      <a:pt x="35175" y="1665237"/>
                      <a:pt x="21445" y="1651506"/>
                    </a:cubicBezTo>
                    <a:cubicBezTo>
                      <a:pt x="7714" y="1637775"/>
                      <a:pt x="0" y="1619153"/>
                      <a:pt x="0" y="1599735"/>
                    </a:cubicBezTo>
                    <a:lnTo>
                      <a:pt x="0" y="73216"/>
                    </a:lnTo>
                    <a:cubicBezTo>
                      <a:pt x="0" y="53798"/>
                      <a:pt x="7714" y="35175"/>
                      <a:pt x="21445" y="21445"/>
                    </a:cubicBezTo>
                    <a:cubicBezTo>
                      <a:pt x="35175" y="7714"/>
                      <a:pt x="53798" y="0"/>
                      <a:pt x="73216"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6"/>
              <p:cNvSpPr txBox="1"/>
              <p:nvPr/>
            </p:nvSpPr>
            <p:spPr>
              <a:xfrm>
                <a:off x="0" y="-47625"/>
                <a:ext cx="1420319" cy="172057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8" name="Google Shape;208;p16"/>
            <p:cNvGrpSpPr/>
            <p:nvPr/>
          </p:nvGrpSpPr>
          <p:grpSpPr>
            <a:xfrm>
              <a:off x="0" y="-241101"/>
              <a:ext cx="7190365" cy="1767555"/>
              <a:chOff x="0" y="-47625"/>
              <a:chExt cx="1420319" cy="349147"/>
            </a:xfrm>
          </p:grpSpPr>
          <p:sp>
            <p:nvSpPr>
              <p:cNvPr id="209" name="Google Shape;209;p16"/>
              <p:cNvSpPr/>
              <p:nvPr/>
            </p:nvSpPr>
            <p:spPr>
              <a:xfrm>
                <a:off x="0" y="0"/>
                <a:ext cx="1420319" cy="301522"/>
              </a:xfrm>
              <a:custGeom>
                <a:rect b="b" l="l" r="r" t="t"/>
                <a:pathLst>
                  <a:path extrusionOk="0" h="301522" w="1420319">
                    <a:moveTo>
                      <a:pt x="30148" y="0"/>
                    </a:moveTo>
                    <a:lnTo>
                      <a:pt x="1390171" y="0"/>
                    </a:lnTo>
                    <a:cubicBezTo>
                      <a:pt x="1406821" y="0"/>
                      <a:pt x="1420319" y="13498"/>
                      <a:pt x="1420319" y="30148"/>
                    </a:cubicBezTo>
                    <a:lnTo>
                      <a:pt x="1420319" y="271374"/>
                    </a:lnTo>
                    <a:cubicBezTo>
                      <a:pt x="1420319" y="279370"/>
                      <a:pt x="1417143" y="287038"/>
                      <a:pt x="1411489" y="292692"/>
                    </a:cubicBezTo>
                    <a:cubicBezTo>
                      <a:pt x="1405835" y="298345"/>
                      <a:pt x="1398167" y="301522"/>
                      <a:pt x="1390171" y="301522"/>
                    </a:cubicBezTo>
                    <a:lnTo>
                      <a:pt x="30148" y="301522"/>
                    </a:lnTo>
                    <a:cubicBezTo>
                      <a:pt x="22152" y="301522"/>
                      <a:pt x="14484" y="298345"/>
                      <a:pt x="8830" y="292692"/>
                    </a:cubicBezTo>
                    <a:cubicBezTo>
                      <a:pt x="3176" y="287038"/>
                      <a:pt x="0" y="279370"/>
                      <a:pt x="0" y="271374"/>
                    </a:cubicBezTo>
                    <a:lnTo>
                      <a:pt x="0" y="30148"/>
                    </a:lnTo>
                    <a:cubicBezTo>
                      <a:pt x="0" y="22152"/>
                      <a:pt x="3176" y="14484"/>
                      <a:pt x="8830" y="8830"/>
                    </a:cubicBezTo>
                    <a:cubicBezTo>
                      <a:pt x="14484" y="3176"/>
                      <a:pt x="22152" y="0"/>
                      <a:pt x="30148" y="0"/>
                    </a:cubicBezTo>
                    <a:close/>
                  </a:path>
                </a:pathLst>
              </a:custGeom>
              <a:solidFill>
                <a:srgbClr val="E0CA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6"/>
              <p:cNvSpPr txBox="1"/>
              <p:nvPr/>
            </p:nvSpPr>
            <p:spPr>
              <a:xfrm>
                <a:off x="0" y="-47625"/>
                <a:ext cx="1420319" cy="34914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11" name="Google Shape;211;p16"/>
          <p:cNvSpPr txBox="1"/>
          <p:nvPr/>
        </p:nvSpPr>
        <p:spPr>
          <a:xfrm>
            <a:off x="4522426" y="1957373"/>
            <a:ext cx="2482996" cy="723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780" u="none" cap="none" strike="noStrike">
                <a:solidFill>
                  <a:srgbClr val="FFFFFF"/>
                </a:solidFill>
                <a:latin typeface="Anton"/>
                <a:ea typeface="Anton"/>
                <a:cs typeface="Anton"/>
                <a:sym typeface="Anton"/>
              </a:rPr>
              <a:t>Mission</a:t>
            </a:r>
            <a:endParaRPr/>
          </a:p>
        </p:txBody>
      </p:sp>
      <p:sp>
        <p:nvSpPr>
          <p:cNvPr id="212" name="Google Shape;212;p16"/>
          <p:cNvSpPr txBox="1"/>
          <p:nvPr/>
        </p:nvSpPr>
        <p:spPr>
          <a:xfrm>
            <a:off x="10711104" y="1957373"/>
            <a:ext cx="2003391" cy="723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780" u="none" cap="none" strike="noStrike">
                <a:solidFill>
                  <a:srgbClr val="FFFFFF"/>
                </a:solidFill>
                <a:latin typeface="Anton"/>
                <a:ea typeface="Anton"/>
                <a:cs typeface="Anton"/>
                <a:sym typeface="Anton"/>
              </a:rPr>
              <a:t>Vision</a:t>
            </a:r>
            <a:endParaRPr/>
          </a:p>
        </p:txBody>
      </p:sp>
      <p:sp>
        <p:nvSpPr>
          <p:cNvPr id="213" name="Google Shape;213;p16"/>
          <p:cNvSpPr txBox="1"/>
          <p:nvPr/>
        </p:nvSpPr>
        <p:spPr>
          <a:xfrm>
            <a:off x="3643204" y="3198344"/>
            <a:ext cx="4766700" cy="5011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FFFFFF"/>
                </a:solidFill>
                <a:latin typeface="Montserrat"/>
                <a:ea typeface="Montserrat"/>
                <a:cs typeface="Montserrat"/>
                <a:sym typeface="Montserrat"/>
              </a:rPr>
              <a:t>Сontrol was abuzz with activity, each team member immersed in their respective tasks. The hum of computers and the occasional beep from monitoring systems filled the air. A large screen displayed the spacecraft's trajectory, while smaller monitors provided real-time data on its status. Engineers, scientists, and flight directors communicated seamlessly, their focus unwavering. The atmosphere was </a:t>
            </a:r>
            <a:endParaRPr/>
          </a:p>
        </p:txBody>
      </p:sp>
      <p:sp>
        <p:nvSpPr>
          <p:cNvPr id="214" name="Google Shape;214;p16"/>
          <p:cNvSpPr txBox="1"/>
          <p:nvPr/>
        </p:nvSpPr>
        <p:spPr>
          <a:xfrm>
            <a:off x="9878074" y="3198344"/>
            <a:ext cx="4766700" cy="5011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FFFFFF"/>
                </a:solidFill>
                <a:latin typeface="Montserrat"/>
                <a:ea typeface="Montserrat"/>
                <a:cs typeface="Montserrat"/>
                <a:sym typeface="Montserrat"/>
              </a:rPr>
              <a:t>Сontrol was abuzz with activity, each team member immersed in their respective tasks. The hum of computers and the occasional beep from monitoring systems filled the air. A large screen displayed the spacecraft's trajectory, while smaller monitors provided real-time data on its status. Engineers, scientists, and flight directors communicated seamlessly, their focus unwavering. The atmosphere was </a:t>
            </a:r>
            <a:endParaRPr/>
          </a:p>
        </p:txBody>
      </p:sp>
      <p:pic>
        <p:nvPicPr>
          <p:cNvPr id="215" name="Google Shape;215;p16"/>
          <p:cNvPicPr preferRelativeResize="0"/>
          <p:nvPr/>
        </p:nvPicPr>
        <p:blipFill>
          <a:blip r:embed="rId5">
            <a:alphaModFix/>
          </a:blip>
          <a:stretch>
            <a:fillRect/>
          </a:stretch>
        </p:blipFill>
        <p:spPr>
          <a:xfrm>
            <a:off x="15563720" y="1928239"/>
            <a:ext cx="1806800" cy="1721631"/>
          </a:xfrm>
          <a:prstGeom prst="rect">
            <a:avLst/>
          </a:prstGeom>
          <a:noFill/>
          <a:ln>
            <a:noFill/>
          </a:ln>
        </p:spPr>
      </p:pic>
      <p:pic>
        <p:nvPicPr>
          <p:cNvPr id="216" name="Google Shape;216;p16"/>
          <p:cNvPicPr preferRelativeResize="0"/>
          <p:nvPr/>
        </p:nvPicPr>
        <p:blipFill>
          <a:blip r:embed="rId5">
            <a:alphaModFix/>
          </a:blip>
          <a:stretch>
            <a:fillRect/>
          </a:stretch>
        </p:blipFill>
        <p:spPr>
          <a:xfrm>
            <a:off x="152395" y="6966014"/>
            <a:ext cx="1806800" cy="1721631"/>
          </a:xfrm>
          <a:prstGeom prst="rect">
            <a:avLst/>
          </a:prstGeom>
          <a:noFill/>
          <a:ln>
            <a:noFill/>
          </a:ln>
        </p:spPr>
      </p:pic>
      <p:pic>
        <p:nvPicPr>
          <p:cNvPr id="217" name="Google Shape;217;p16"/>
          <p:cNvPicPr preferRelativeResize="0"/>
          <p:nvPr/>
        </p:nvPicPr>
        <p:blipFill>
          <a:blip r:embed="rId6">
            <a:alphaModFix/>
          </a:blip>
          <a:stretch>
            <a:fillRect/>
          </a:stretch>
        </p:blipFill>
        <p:spPr>
          <a:xfrm>
            <a:off x="3582200" y="1941512"/>
            <a:ext cx="743450" cy="755638"/>
          </a:xfrm>
          <a:prstGeom prst="rect">
            <a:avLst/>
          </a:prstGeom>
          <a:noFill/>
          <a:ln>
            <a:noFill/>
          </a:ln>
        </p:spPr>
      </p:pic>
      <p:pic>
        <p:nvPicPr>
          <p:cNvPr id="218" name="Google Shape;218;p16"/>
          <p:cNvPicPr preferRelativeResize="0"/>
          <p:nvPr/>
        </p:nvPicPr>
        <p:blipFill>
          <a:blip r:embed="rId7">
            <a:alphaModFix/>
          </a:blip>
          <a:stretch>
            <a:fillRect/>
          </a:stretch>
        </p:blipFill>
        <p:spPr>
          <a:xfrm>
            <a:off x="9912100" y="1941500"/>
            <a:ext cx="523991" cy="755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6161"/>
        </a:solidFill>
      </p:bgPr>
    </p:bg>
    <p:spTree>
      <p:nvGrpSpPr>
        <p:cNvPr id="222" name="Shape 222"/>
        <p:cNvGrpSpPr/>
        <p:nvPr/>
      </p:nvGrpSpPr>
      <p:grpSpPr>
        <a:xfrm>
          <a:off x="0" y="0"/>
          <a:ext cx="0" cy="0"/>
          <a:chOff x="0" y="0"/>
          <a:chExt cx="0" cy="0"/>
        </a:xfrm>
      </p:grpSpPr>
      <p:grpSp>
        <p:nvGrpSpPr>
          <p:cNvPr id="223" name="Google Shape;223;p17"/>
          <p:cNvGrpSpPr/>
          <p:nvPr/>
        </p:nvGrpSpPr>
        <p:grpSpPr>
          <a:xfrm>
            <a:off x="479164" y="286684"/>
            <a:ext cx="17329672" cy="9532806"/>
            <a:chOff x="0" y="-241102"/>
            <a:chExt cx="23106229" cy="12710408"/>
          </a:xfrm>
        </p:grpSpPr>
        <p:grpSp>
          <p:nvGrpSpPr>
            <p:cNvPr id="224" name="Google Shape;224;p17"/>
            <p:cNvGrpSpPr/>
            <p:nvPr/>
          </p:nvGrpSpPr>
          <p:grpSpPr>
            <a:xfrm>
              <a:off x="0" y="-241102"/>
              <a:ext cx="23106229" cy="12710408"/>
              <a:chOff x="0" y="-47625"/>
              <a:chExt cx="4564193" cy="2510698"/>
            </a:xfrm>
          </p:grpSpPr>
          <p:sp>
            <p:nvSpPr>
              <p:cNvPr id="225" name="Google Shape;225;p17"/>
              <p:cNvSpPr/>
              <p:nvPr/>
            </p:nvSpPr>
            <p:spPr>
              <a:xfrm>
                <a:off x="0" y="0"/>
                <a:ext cx="4564193" cy="2463073"/>
              </a:xfrm>
              <a:custGeom>
                <a:rect b="b" l="l" r="r" t="t"/>
                <a:pathLst>
                  <a:path extrusionOk="0" h="2463073" w="4564193">
                    <a:moveTo>
                      <a:pt x="22784" y="0"/>
                    </a:moveTo>
                    <a:lnTo>
                      <a:pt x="4541410" y="0"/>
                    </a:lnTo>
                    <a:cubicBezTo>
                      <a:pt x="4547452" y="0"/>
                      <a:pt x="4553247" y="2400"/>
                      <a:pt x="4557520" y="6673"/>
                    </a:cubicBezTo>
                    <a:cubicBezTo>
                      <a:pt x="4561793" y="10946"/>
                      <a:pt x="4564193" y="16741"/>
                      <a:pt x="4564193" y="22784"/>
                    </a:cubicBezTo>
                    <a:lnTo>
                      <a:pt x="4564193" y="2440289"/>
                    </a:lnTo>
                    <a:cubicBezTo>
                      <a:pt x="4564193" y="2446332"/>
                      <a:pt x="4561793" y="2452127"/>
                      <a:pt x="4557520" y="2456400"/>
                    </a:cubicBezTo>
                    <a:cubicBezTo>
                      <a:pt x="4553247" y="2460672"/>
                      <a:pt x="4547452" y="2463073"/>
                      <a:pt x="4541410" y="2463073"/>
                    </a:cubicBezTo>
                    <a:lnTo>
                      <a:pt x="22784" y="2463073"/>
                    </a:lnTo>
                    <a:cubicBezTo>
                      <a:pt x="16741" y="2463073"/>
                      <a:pt x="10946" y="2460672"/>
                      <a:pt x="6673" y="2456400"/>
                    </a:cubicBezTo>
                    <a:cubicBezTo>
                      <a:pt x="2400" y="2452127"/>
                      <a:pt x="0" y="2446332"/>
                      <a:pt x="0" y="2440289"/>
                    </a:cubicBezTo>
                    <a:lnTo>
                      <a:pt x="0" y="22784"/>
                    </a:lnTo>
                    <a:cubicBezTo>
                      <a:pt x="0" y="16741"/>
                      <a:pt x="2400" y="10946"/>
                      <a:pt x="6673" y="6673"/>
                    </a:cubicBezTo>
                    <a:cubicBezTo>
                      <a:pt x="10946" y="2400"/>
                      <a:pt x="16741" y="0"/>
                      <a:pt x="22784"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7"/>
              <p:cNvSpPr txBox="1"/>
              <p:nvPr/>
            </p:nvSpPr>
            <p:spPr>
              <a:xfrm>
                <a:off x="0" y="-47625"/>
                <a:ext cx="4564193" cy="251069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7" name="Google Shape;227;p17"/>
            <p:cNvSpPr/>
            <p:nvPr/>
          </p:nvSpPr>
          <p:spPr>
            <a:xfrm>
              <a:off x="21093737" y="304812"/>
              <a:ext cx="1279777" cy="793462"/>
            </a:xfrm>
            <a:custGeom>
              <a:rect b="b" l="l" r="r" t="t"/>
              <a:pathLst>
                <a:path extrusionOk="0" h="793462" w="1279777">
                  <a:moveTo>
                    <a:pt x="0" y="0"/>
                  </a:moveTo>
                  <a:lnTo>
                    <a:pt x="1279778" y="0"/>
                  </a:lnTo>
                  <a:lnTo>
                    <a:pt x="1279778" y="793462"/>
                  </a:lnTo>
                  <a:lnTo>
                    <a:pt x="0" y="793462"/>
                  </a:lnTo>
                  <a:lnTo>
                    <a:pt x="0" y="0"/>
                  </a:lnTo>
                  <a:close/>
                </a:path>
              </a:pathLst>
            </a:custGeom>
            <a:blipFill rotWithShape="1">
              <a:blip r:embed="rId3">
                <a:alphaModFix/>
              </a:blip>
              <a:stretch>
                <a:fillRect b="0" l="0" r="0" t="0"/>
              </a:stretch>
            </a:blipFill>
            <a:ln>
              <a:noFill/>
            </a:ln>
          </p:spPr>
        </p:sp>
        <p:sp>
          <p:nvSpPr>
            <p:cNvPr id="228" name="Google Shape;228;p17"/>
            <p:cNvSpPr/>
            <p:nvPr/>
          </p:nvSpPr>
          <p:spPr>
            <a:xfrm rot="10800000">
              <a:off x="732715" y="304812"/>
              <a:ext cx="1279777" cy="793462"/>
            </a:xfrm>
            <a:custGeom>
              <a:rect b="b" l="l" r="r" t="t"/>
              <a:pathLst>
                <a:path extrusionOk="0" h="793462" w="1279777">
                  <a:moveTo>
                    <a:pt x="0" y="0"/>
                  </a:moveTo>
                  <a:lnTo>
                    <a:pt x="1279777" y="0"/>
                  </a:lnTo>
                  <a:lnTo>
                    <a:pt x="1279777" y="793462"/>
                  </a:lnTo>
                  <a:lnTo>
                    <a:pt x="0" y="793462"/>
                  </a:lnTo>
                  <a:lnTo>
                    <a:pt x="0" y="0"/>
                  </a:lnTo>
                  <a:close/>
                </a:path>
              </a:pathLst>
            </a:custGeom>
            <a:blipFill rotWithShape="1">
              <a:blip r:embed="rId3">
                <a:alphaModFix/>
              </a:blip>
              <a:stretch>
                <a:fillRect b="0" l="0" r="0" t="0"/>
              </a:stretch>
            </a:blipFill>
            <a:ln>
              <a:noFill/>
            </a:ln>
          </p:spPr>
        </p:sp>
      </p:grpSp>
      <p:pic>
        <p:nvPicPr>
          <p:cNvPr id="229" name="Google Shape;229;p17"/>
          <p:cNvPicPr preferRelativeResize="0"/>
          <p:nvPr/>
        </p:nvPicPr>
        <p:blipFill>
          <a:blip r:embed="rId4">
            <a:alphaModFix/>
          </a:blip>
          <a:stretch>
            <a:fillRect/>
          </a:stretch>
        </p:blipFill>
        <p:spPr>
          <a:xfrm>
            <a:off x="0" y="0"/>
            <a:ext cx="18288000" cy="10447731"/>
          </a:xfrm>
          <a:prstGeom prst="rect">
            <a:avLst/>
          </a:prstGeom>
          <a:noFill/>
          <a:ln>
            <a:noFill/>
          </a:ln>
        </p:spPr>
      </p:pic>
      <p:pic>
        <p:nvPicPr>
          <p:cNvPr id="230" name="Google Shape;230;p17"/>
          <p:cNvPicPr preferRelativeResize="0"/>
          <p:nvPr/>
        </p:nvPicPr>
        <p:blipFill>
          <a:blip r:embed="rId5">
            <a:alphaModFix/>
          </a:blip>
          <a:stretch>
            <a:fillRect/>
          </a:stretch>
        </p:blipFill>
        <p:spPr>
          <a:xfrm>
            <a:off x="10032300" y="2082906"/>
            <a:ext cx="7044299" cy="6281919"/>
          </a:xfrm>
          <a:prstGeom prst="rect">
            <a:avLst/>
          </a:prstGeom>
          <a:noFill/>
          <a:ln>
            <a:noFill/>
          </a:ln>
        </p:spPr>
      </p:pic>
      <p:sp>
        <p:nvSpPr>
          <p:cNvPr id="231" name="Google Shape;231;p17"/>
          <p:cNvSpPr txBox="1"/>
          <p:nvPr/>
        </p:nvSpPr>
        <p:spPr>
          <a:xfrm>
            <a:off x="2336352" y="1382127"/>
            <a:ext cx="7378075" cy="168592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11107" u="none" cap="none" strike="noStrike">
                <a:solidFill>
                  <a:srgbClr val="FFFFFF"/>
                </a:solidFill>
                <a:latin typeface="Anton"/>
                <a:ea typeface="Anton"/>
                <a:cs typeface="Anton"/>
                <a:sym typeface="Anton"/>
              </a:rPr>
              <a:t>Our Projects</a:t>
            </a:r>
            <a:endParaRPr/>
          </a:p>
        </p:txBody>
      </p:sp>
      <p:sp>
        <p:nvSpPr>
          <p:cNvPr id="232" name="Google Shape;232;p17"/>
          <p:cNvSpPr txBox="1"/>
          <p:nvPr/>
        </p:nvSpPr>
        <p:spPr>
          <a:xfrm>
            <a:off x="2336352" y="3418205"/>
            <a:ext cx="6997800" cy="5790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FFFFFF"/>
                </a:solidFill>
                <a:latin typeface="Montserrat"/>
                <a:ea typeface="Montserrat"/>
                <a:cs typeface="Montserrat"/>
                <a:sym typeface="Montserrat"/>
              </a:rPr>
              <a:t>reflect our commitment to innovation and community impact. Each initiative is designed with the goal of fostering positive change and sustainable growth. From renewable energy solutions to educational programs, we strive to address pressing global challenges while empowering individuals and communities. </a:t>
            </a:r>
            <a:endParaRPr/>
          </a:p>
          <a:p>
            <a:pPr indent="0" lvl="0" marL="0" marR="0" rtl="0" algn="l">
              <a:lnSpc>
                <a:spcPct val="115000"/>
              </a:lnSpc>
              <a:spcBef>
                <a:spcPts val="0"/>
              </a:spcBef>
              <a:spcAft>
                <a:spcPts val="0"/>
              </a:spcAft>
              <a:buNone/>
            </a:pPr>
            <a:r>
              <a:t/>
            </a:r>
            <a:endParaRPr b="0" i="0" sz="2200"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None/>
            </a:pPr>
            <a:r>
              <a:rPr b="0" i="0" lang="en-US" sz="2200" u="none" cap="none" strike="noStrike">
                <a:solidFill>
                  <a:srgbClr val="FFFFFF"/>
                </a:solidFill>
                <a:latin typeface="Montserrat"/>
                <a:ea typeface="Montserrat"/>
                <a:cs typeface="Montserrat"/>
                <a:sym typeface="Montserrat"/>
              </a:rPr>
              <a:t>Our dedicated teams collaborate with local and international partners to ensure that our projects are not only effective but also inclusive and accessible to all. By prioritizing ethical practices and forward-thinking strategies, we hope to create a brighter, more equitable future for generations to come.</a:t>
            </a:r>
            <a:endParaRPr/>
          </a:p>
        </p:txBody>
      </p:sp>
      <p:pic>
        <p:nvPicPr>
          <p:cNvPr id="233" name="Google Shape;233;p17"/>
          <p:cNvPicPr preferRelativeResize="0"/>
          <p:nvPr/>
        </p:nvPicPr>
        <p:blipFill>
          <a:blip r:embed="rId6">
            <a:alphaModFix/>
          </a:blip>
          <a:stretch>
            <a:fillRect/>
          </a:stretch>
        </p:blipFill>
        <p:spPr>
          <a:xfrm>
            <a:off x="-397017" y="2898014"/>
            <a:ext cx="1806800" cy="1721631"/>
          </a:xfrm>
          <a:prstGeom prst="rect">
            <a:avLst/>
          </a:prstGeom>
          <a:noFill/>
          <a:ln>
            <a:noFill/>
          </a:ln>
        </p:spPr>
      </p:pic>
      <p:pic>
        <p:nvPicPr>
          <p:cNvPr id="234" name="Google Shape;234;p17"/>
          <p:cNvPicPr preferRelativeResize="0"/>
          <p:nvPr/>
        </p:nvPicPr>
        <p:blipFill>
          <a:blip r:embed="rId6">
            <a:alphaModFix/>
          </a:blip>
          <a:stretch>
            <a:fillRect/>
          </a:stretch>
        </p:blipFill>
        <p:spPr>
          <a:xfrm>
            <a:off x="16886108" y="6970089"/>
            <a:ext cx="1806800" cy="17216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6161"/>
        </a:solidFill>
      </p:bgPr>
    </p:bg>
    <p:spTree>
      <p:nvGrpSpPr>
        <p:cNvPr id="238" name="Shape 238"/>
        <p:cNvGrpSpPr/>
        <p:nvPr/>
      </p:nvGrpSpPr>
      <p:grpSpPr>
        <a:xfrm>
          <a:off x="0" y="0"/>
          <a:ext cx="0" cy="0"/>
          <a:chOff x="0" y="0"/>
          <a:chExt cx="0" cy="0"/>
        </a:xfrm>
      </p:grpSpPr>
      <p:pic>
        <p:nvPicPr>
          <p:cNvPr id="239" name="Google Shape;239;p18"/>
          <p:cNvPicPr preferRelativeResize="0"/>
          <p:nvPr/>
        </p:nvPicPr>
        <p:blipFill>
          <a:blip r:embed="rId3">
            <a:alphaModFix/>
          </a:blip>
          <a:stretch>
            <a:fillRect/>
          </a:stretch>
        </p:blipFill>
        <p:spPr>
          <a:xfrm>
            <a:off x="0" y="0"/>
            <a:ext cx="18288000" cy="10447731"/>
          </a:xfrm>
          <a:prstGeom prst="rect">
            <a:avLst/>
          </a:prstGeom>
          <a:noFill/>
          <a:ln>
            <a:noFill/>
          </a:ln>
        </p:spPr>
      </p:pic>
      <p:grpSp>
        <p:nvGrpSpPr>
          <p:cNvPr id="240" name="Google Shape;240;p18"/>
          <p:cNvGrpSpPr/>
          <p:nvPr/>
        </p:nvGrpSpPr>
        <p:grpSpPr>
          <a:xfrm>
            <a:off x="479164" y="286684"/>
            <a:ext cx="17329672" cy="9532806"/>
            <a:chOff x="0" y="-241102"/>
            <a:chExt cx="23106229" cy="12710408"/>
          </a:xfrm>
        </p:grpSpPr>
        <p:grpSp>
          <p:nvGrpSpPr>
            <p:cNvPr id="241" name="Google Shape;241;p18"/>
            <p:cNvGrpSpPr/>
            <p:nvPr/>
          </p:nvGrpSpPr>
          <p:grpSpPr>
            <a:xfrm>
              <a:off x="0" y="-241102"/>
              <a:ext cx="23106229" cy="12710408"/>
              <a:chOff x="0" y="-47625"/>
              <a:chExt cx="4564193" cy="2510698"/>
            </a:xfrm>
          </p:grpSpPr>
          <p:sp>
            <p:nvSpPr>
              <p:cNvPr id="242" name="Google Shape;242;p18"/>
              <p:cNvSpPr/>
              <p:nvPr/>
            </p:nvSpPr>
            <p:spPr>
              <a:xfrm>
                <a:off x="0" y="0"/>
                <a:ext cx="4564193" cy="2463073"/>
              </a:xfrm>
              <a:custGeom>
                <a:rect b="b" l="l" r="r" t="t"/>
                <a:pathLst>
                  <a:path extrusionOk="0" h="2463073" w="4564193">
                    <a:moveTo>
                      <a:pt x="22784" y="0"/>
                    </a:moveTo>
                    <a:lnTo>
                      <a:pt x="4541410" y="0"/>
                    </a:lnTo>
                    <a:cubicBezTo>
                      <a:pt x="4547452" y="0"/>
                      <a:pt x="4553247" y="2400"/>
                      <a:pt x="4557520" y="6673"/>
                    </a:cubicBezTo>
                    <a:cubicBezTo>
                      <a:pt x="4561793" y="10946"/>
                      <a:pt x="4564193" y="16741"/>
                      <a:pt x="4564193" y="22784"/>
                    </a:cubicBezTo>
                    <a:lnTo>
                      <a:pt x="4564193" y="2440289"/>
                    </a:lnTo>
                    <a:cubicBezTo>
                      <a:pt x="4564193" y="2446332"/>
                      <a:pt x="4561793" y="2452127"/>
                      <a:pt x="4557520" y="2456400"/>
                    </a:cubicBezTo>
                    <a:cubicBezTo>
                      <a:pt x="4553247" y="2460672"/>
                      <a:pt x="4547452" y="2463073"/>
                      <a:pt x="4541410" y="2463073"/>
                    </a:cubicBezTo>
                    <a:lnTo>
                      <a:pt x="22784" y="2463073"/>
                    </a:lnTo>
                    <a:cubicBezTo>
                      <a:pt x="16741" y="2463073"/>
                      <a:pt x="10946" y="2460672"/>
                      <a:pt x="6673" y="2456400"/>
                    </a:cubicBezTo>
                    <a:cubicBezTo>
                      <a:pt x="2400" y="2452127"/>
                      <a:pt x="0" y="2446332"/>
                      <a:pt x="0" y="2440289"/>
                    </a:cubicBezTo>
                    <a:lnTo>
                      <a:pt x="0" y="22784"/>
                    </a:lnTo>
                    <a:cubicBezTo>
                      <a:pt x="0" y="16741"/>
                      <a:pt x="2400" y="10946"/>
                      <a:pt x="6673" y="6673"/>
                    </a:cubicBezTo>
                    <a:cubicBezTo>
                      <a:pt x="10946" y="2400"/>
                      <a:pt x="16741" y="0"/>
                      <a:pt x="22784"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8"/>
              <p:cNvSpPr txBox="1"/>
              <p:nvPr/>
            </p:nvSpPr>
            <p:spPr>
              <a:xfrm>
                <a:off x="0" y="-47625"/>
                <a:ext cx="4564193" cy="251069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4" name="Google Shape;244;p18"/>
            <p:cNvSpPr/>
            <p:nvPr/>
          </p:nvSpPr>
          <p:spPr>
            <a:xfrm>
              <a:off x="21093737" y="304812"/>
              <a:ext cx="1279777" cy="793462"/>
            </a:xfrm>
            <a:custGeom>
              <a:rect b="b" l="l" r="r" t="t"/>
              <a:pathLst>
                <a:path extrusionOk="0" h="793462" w="1279777">
                  <a:moveTo>
                    <a:pt x="0" y="0"/>
                  </a:moveTo>
                  <a:lnTo>
                    <a:pt x="1279778" y="0"/>
                  </a:lnTo>
                  <a:lnTo>
                    <a:pt x="1279778" y="793462"/>
                  </a:lnTo>
                  <a:lnTo>
                    <a:pt x="0" y="793462"/>
                  </a:lnTo>
                  <a:lnTo>
                    <a:pt x="0" y="0"/>
                  </a:lnTo>
                  <a:close/>
                </a:path>
              </a:pathLst>
            </a:custGeom>
            <a:blipFill rotWithShape="1">
              <a:blip r:embed="rId4">
                <a:alphaModFix/>
              </a:blip>
              <a:stretch>
                <a:fillRect b="0" l="0" r="0" t="0"/>
              </a:stretch>
            </a:blipFill>
            <a:ln>
              <a:noFill/>
            </a:ln>
          </p:spPr>
        </p:sp>
        <p:sp>
          <p:nvSpPr>
            <p:cNvPr id="245" name="Google Shape;245;p18"/>
            <p:cNvSpPr/>
            <p:nvPr/>
          </p:nvSpPr>
          <p:spPr>
            <a:xfrm rot="10800000">
              <a:off x="732715" y="304812"/>
              <a:ext cx="1279777" cy="793462"/>
            </a:xfrm>
            <a:custGeom>
              <a:rect b="b" l="l" r="r" t="t"/>
              <a:pathLst>
                <a:path extrusionOk="0" h="793462" w="1279777">
                  <a:moveTo>
                    <a:pt x="0" y="0"/>
                  </a:moveTo>
                  <a:lnTo>
                    <a:pt x="1279777" y="0"/>
                  </a:lnTo>
                  <a:lnTo>
                    <a:pt x="1279777" y="793462"/>
                  </a:lnTo>
                  <a:lnTo>
                    <a:pt x="0" y="793462"/>
                  </a:lnTo>
                  <a:lnTo>
                    <a:pt x="0" y="0"/>
                  </a:lnTo>
                  <a:close/>
                </a:path>
              </a:pathLst>
            </a:custGeom>
            <a:blipFill rotWithShape="1">
              <a:blip r:embed="rId4">
                <a:alphaModFix/>
              </a:blip>
              <a:stretch>
                <a:fillRect b="0" l="0" r="0" t="0"/>
              </a:stretch>
            </a:blipFill>
            <a:ln>
              <a:noFill/>
            </a:ln>
          </p:spPr>
        </p:sp>
      </p:grpSp>
      <p:grpSp>
        <p:nvGrpSpPr>
          <p:cNvPr id="246" name="Google Shape;246;p18"/>
          <p:cNvGrpSpPr/>
          <p:nvPr/>
        </p:nvGrpSpPr>
        <p:grpSpPr>
          <a:xfrm>
            <a:off x="886863" y="3508908"/>
            <a:ext cx="2108350" cy="2289176"/>
            <a:chOff x="0" y="-47625"/>
            <a:chExt cx="555286" cy="602911"/>
          </a:xfrm>
        </p:grpSpPr>
        <p:sp>
          <p:nvSpPr>
            <p:cNvPr id="247" name="Google Shape;247;p18"/>
            <p:cNvSpPr/>
            <p:nvPr/>
          </p:nvSpPr>
          <p:spPr>
            <a:xfrm>
              <a:off x="0" y="0"/>
              <a:ext cx="555286" cy="555286"/>
            </a:xfrm>
            <a:custGeom>
              <a:rect b="b" l="l" r="r" t="t"/>
              <a:pathLst>
                <a:path extrusionOk="0" h="555286" w="555286">
                  <a:moveTo>
                    <a:pt x="187273" y="0"/>
                  </a:moveTo>
                  <a:lnTo>
                    <a:pt x="368012" y="0"/>
                  </a:lnTo>
                  <a:cubicBezTo>
                    <a:pt x="417680" y="0"/>
                    <a:pt x="465314" y="19731"/>
                    <a:pt x="500434" y="54851"/>
                  </a:cubicBezTo>
                  <a:cubicBezTo>
                    <a:pt x="535555" y="89972"/>
                    <a:pt x="555286" y="137605"/>
                    <a:pt x="555286" y="187273"/>
                  </a:cubicBezTo>
                  <a:lnTo>
                    <a:pt x="555286" y="368012"/>
                  </a:lnTo>
                  <a:cubicBezTo>
                    <a:pt x="555286" y="417680"/>
                    <a:pt x="535555" y="465314"/>
                    <a:pt x="500434" y="500434"/>
                  </a:cubicBezTo>
                  <a:cubicBezTo>
                    <a:pt x="465314" y="535555"/>
                    <a:pt x="417680" y="555286"/>
                    <a:pt x="368012" y="555286"/>
                  </a:cubicBezTo>
                  <a:lnTo>
                    <a:pt x="187273" y="555286"/>
                  </a:lnTo>
                  <a:cubicBezTo>
                    <a:pt x="137605" y="555286"/>
                    <a:pt x="89972" y="535555"/>
                    <a:pt x="54851" y="500434"/>
                  </a:cubicBezTo>
                  <a:cubicBezTo>
                    <a:pt x="19731" y="465314"/>
                    <a:pt x="0" y="417680"/>
                    <a:pt x="0" y="368012"/>
                  </a:cubicBezTo>
                  <a:lnTo>
                    <a:pt x="0" y="187273"/>
                  </a:lnTo>
                  <a:cubicBezTo>
                    <a:pt x="0" y="137605"/>
                    <a:pt x="19731" y="89972"/>
                    <a:pt x="54851" y="54851"/>
                  </a:cubicBezTo>
                  <a:cubicBezTo>
                    <a:pt x="89972" y="19731"/>
                    <a:pt x="137605" y="0"/>
                    <a:pt x="187273" y="0"/>
                  </a:cubicBezTo>
                  <a:close/>
                </a:path>
              </a:pathLst>
            </a:custGeom>
            <a:solidFill>
              <a:srgbClr val="E0CA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8"/>
            <p:cNvSpPr txBox="1"/>
            <p:nvPr/>
          </p:nvSpPr>
          <p:spPr>
            <a:xfrm>
              <a:off x="0" y="-47625"/>
              <a:ext cx="555286" cy="60291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9" name="Google Shape;249;p18"/>
          <p:cNvGrpSpPr/>
          <p:nvPr/>
        </p:nvGrpSpPr>
        <p:grpSpPr>
          <a:xfrm>
            <a:off x="886863" y="6503803"/>
            <a:ext cx="2108350" cy="2289176"/>
            <a:chOff x="0" y="-47625"/>
            <a:chExt cx="555286" cy="602911"/>
          </a:xfrm>
        </p:grpSpPr>
        <p:sp>
          <p:nvSpPr>
            <p:cNvPr id="250" name="Google Shape;250;p18"/>
            <p:cNvSpPr/>
            <p:nvPr/>
          </p:nvSpPr>
          <p:spPr>
            <a:xfrm>
              <a:off x="0" y="0"/>
              <a:ext cx="555286" cy="555286"/>
            </a:xfrm>
            <a:custGeom>
              <a:rect b="b" l="l" r="r" t="t"/>
              <a:pathLst>
                <a:path extrusionOk="0" h="555286" w="555286">
                  <a:moveTo>
                    <a:pt x="187273" y="0"/>
                  </a:moveTo>
                  <a:lnTo>
                    <a:pt x="368012" y="0"/>
                  </a:lnTo>
                  <a:cubicBezTo>
                    <a:pt x="417680" y="0"/>
                    <a:pt x="465314" y="19731"/>
                    <a:pt x="500434" y="54851"/>
                  </a:cubicBezTo>
                  <a:cubicBezTo>
                    <a:pt x="535555" y="89972"/>
                    <a:pt x="555286" y="137605"/>
                    <a:pt x="555286" y="187273"/>
                  </a:cubicBezTo>
                  <a:lnTo>
                    <a:pt x="555286" y="368012"/>
                  </a:lnTo>
                  <a:cubicBezTo>
                    <a:pt x="555286" y="417680"/>
                    <a:pt x="535555" y="465314"/>
                    <a:pt x="500434" y="500434"/>
                  </a:cubicBezTo>
                  <a:cubicBezTo>
                    <a:pt x="465314" y="535555"/>
                    <a:pt x="417680" y="555286"/>
                    <a:pt x="368012" y="555286"/>
                  </a:cubicBezTo>
                  <a:lnTo>
                    <a:pt x="187273" y="555286"/>
                  </a:lnTo>
                  <a:cubicBezTo>
                    <a:pt x="137605" y="555286"/>
                    <a:pt x="89972" y="535555"/>
                    <a:pt x="54851" y="500434"/>
                  </a:cubicBezTo>
                  <a:cubicBezTo>
                    <a:pt x="19731" y="465314"/>
                    <a:pt x="0" y="417680"/>
                    <a:pt x="0" y="368012"/>
                  </a:cubicBezTo>
                  <a:lnTo>
                    <a:pt x="0" y="187273"/>
                  </a:lnTo>
                  <a:cubicBezTo>
                    <a:pt x="0" y="137605"/>
                    <a:pt x="19731" y="89972"/>
                    <a:pt x="54851" y="54851"/>
                  </a:cubicBezTo>
                  <a:cubicBezTo>
                    <a:pt x="89972" y="19731"/>
                    <a:pt x="137605" y="0"/>
                    <a:pt x="187273" y="0"/>
                  </a:cubicBezTo>
                  <a:close/>
                </a:path>
              </a:pathLst>
            </a:custGeom>
            <a:solidFill>
              <a:srgbClr val="E0CA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8"/>
            <p:cNvSpPr txBox="1"/>
            <p:nvPr/>
          </p:nvSpPr>
          <p:spPr>
            <a:xfrm>
              <a:off x="0" y="-47625"/>
              <a:ext cx="555286" cy="60291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2" name="Google Shape;252;p18"/>
          <p:cNvGrpSpPr/>
          <p:nvPr/>
        </p:nvGrpSpPr>
        <p:grpSpPr>
          <a:xfrm>
            <a:off x="7172680" y="3508908"/>
            <a:ext cx="2108350" cy="2289176"/>
            <a:chOff x="0" y="-47625"/>
            <a:chExt cx="555286" cy="602911"/>
          </a:xfrm>
        </p:grpSpPr>
        <p:sp>
          <p:nvSpPr>
            <p:cNvPr id="253" name="Google Shape;253;p18"/>
            <p:cNvSpPr/>
            <p:nvPr/>
          </p:nvSpPr>
          <p:spPr>
            <a:xfrm>
              <a:off x="0" y="0"/>
              <a:ext cx="555286" cy="555286"/>
            </a:xfrm>
            <a:custGeom>
              <a:rect b="b" l="l" r="r" t="t"/>
              <a:pathLst>
                <a:path extrusionOk="0" h="555286" w="555286">
                  <a:moveTo>
                    <a:pt x="187273" y="0"/>
                  </a:moveTo>
                  <a:lnTo>
                    <a:pt x="368012" y="0"/>
                  </a:lnTo>
                  <a:cubicBezTo>
                    <a:pt x="417680" y="0"/>
                    <a:pt x="465314" y="19731"/>
                    <a:pt x="500434" y="54851"/>
                  </a:cubicBezTo>
                  <a:cubicBezTo>
                    <a:pt x="535555" y="89972"/>
                    <a:pt x="555286" y="137605"/>
                    <a:pt x="555286" y="187273"/>
                  </a:cubicBezTo>
                  <a:lnTo>
                    <a:pt x="555286" y="368012"/>
                  </a:lnTo>
                  <a:cubicBezTo>
                    <a:pt x="555286" y="417680"/>
                    <a:pt x="535555" y="465314"/>
                    <a:pt x="500434" y="500434"/>
                  </a:cubicBezTo>
                  <a:cubicBezTo>
                    <a:pt x="465314" y="535555"/>
                    <a:pt x="417680" y="555286"/>
                    <a:pt x="368012" y="555286"/>
                  </a:cubicBezTo>
                  <a:lnTo>
                    <a:pt x="187273" y="555286"/>
                  </a:lnTo>
                  <a:cubicBezTo>
                    <a:pt x="137605" y="555286"/>
                    <a:pt x="89972" y="535555"/>
                    <a:pt x="54851" y="500434"/>
                  </a:cubicBezTo>
                  <a:cubicBezTo>
                    <a:pt x="19731" y="465314"/>
                    <a:pt x="0" y="417680"/>
                    <a:pt x="0" y="368012"/>
                  </a:cubicBezTo>
                  <a:lnTo>
                    <a:pt x="0" y="187273"/>
                  </a:lnTo>
                  <a:cubicBezTo>
                    <a:pt x="0" y="137605"/>
                    <a:pt x="19731" y="89972"/>
                    <a:pt x="54851" y="54851"/>
                  </a:cubicBezTo>
                  <a:cubicBezTo>
                    <a:pt x="89972" y="19731"/>
                    <a:pt x="137605" y="0"/>
                    <a:pt x="187273" y="0"/>
                  </a:cubicBezTo>
                  <a:close/>
                </a:path>
              </a:pathLst>
            </a:custGeom>
            <a:solidFill>
              <a:srgbClr val="E0CA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8"/>
            <p:cNvSpPr txBox="1"/>
            <p:nvPr/>
          </p:nvSpPr>
          <p:spPr>
            <a:xfrm>
              <a:off x="0" y="-47625"/>
              <a:ext cx="555286" cy="60291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5" name="Google Shape;255;p18"/>
          <p:cNvGrpSpPr/>
          <p:nvPr/>
        </p:nvGrpSpPr>
        <p:grpSpPr>
          <a:xfrm>
            <a:off x="7172680" y="6503803"/>
            <a:ext cx="2108350" cy="2289176"/>
            <a:chOff x="0" y="-47625"/>
            <a:chExt cx="555286" cy="602911"/>
          </a:xfrm>
        </p:grpSpPr>
        <p:sp>
          <p:nvSpPr>
            <p:cNvPr id="256" name="Google Shape;256;p18"/>
            <p:cNvSpPr/>
            <p:nvPr/>
          </p:nvSpPr>
          <p:spPr>
            <a:xfrm>
              <a:off x="0" y="0"/>
              <a:ext cx="555286" cy="555286"/>
            </a:xfrm>
            <a:custGeom>
              <a:rect b="b" l="l" r="r" t="t"/>
              <a:pathLst>
                <a:path extrusionOk="0" h="555286" w="555286">
                  <a:moveTo>
                    <a:pt x="187273" y="0"/>
                  </a:moveTo>
                  <a:lnTo>
                    <a:pt x="368012" y="0"/>
                  </a:lnTo>
                  <a:cubicBezTo>
                    <a:pt x="417680" y="0"/>
                    <a:pt x="465314" y="19731"/>
                    <a:pt x="500434" y="54851"/>
                  </a:cubicBezTo>
                  <a:cubicBezTo>
                    <a:pt x="535555" y="89972"/>
                    <a:pt x="555286" y="137605"/>
                    <a:pt x="555286" y="187273"/>
                  </a:cubicBezTo>
                  <a:lnTo>
                    <a:pt x="555286" y="368012"/>
                  </a:lnTo>
                  <a:cubicBezTo>
                    <a:pt x="555286" y="417680"/>
                    <a:pt x="535555" y="465314"/>
                    <a:pt x="500434" y="500434"/>
                  </a:cubicBezTo>
                  <a:cubicBezTo>
                    <a:pt x="465314" y="535555"/>
                    <a:pt x="417680" y="555286"/>
                    <a:pt x="368012" y="555286"/>
                  </a:cubicBezTo>
                  <a:lnTo>
                    <a:pt x="187273" y="555286"/>
                  </a:lnTo>
                  <a:cubicBezTo>
                    <a:pt x="137605" y="555286"/>
                    <a:pt x="89972" y="535555"/>
                    <a:pt x="54851" y="500434"/>
                  </a:cubicBezTo>
                  <a:cubicBezTo>
                    <a:pt x="19731" y="465314"/>
                    <a:pt x="0" y="417680"/>
                    <a:pt x="0" y="368012"/>
                  </a:cubicBezTo>
                  <a:lnTo>
                    <a:pt x="0" y="187273"/>
                  </a:lnTo>
                  <a:cubicBezTo>
                    <a:pt x="0" y="137605"/>
                    <a:pt x="19731" y="89972"/>
                    <a:pt x="54851" y="54851"/>
                  </a:cubicBezTo>
                  <a:cubicBezTo>
                    <a:pt x="89972" y="19731"/>
                    <a:pt x="137605" y="0"/>
                    <a:pt x="187273" y="0"/>
                  </a:cubicBezTo>
                  <a:close/>
                </a:path>
              </a:pathLst>
            </a:custGeom>
            <a:solidFill>
              <a:srgbClr val="E0CA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8"/>
            <p:cNvSpPr txBox="1"/>
            <p:nvPr/>
          </p:nvSpPr>
          <p:spPr>
            <a:xfrm>
              <a:off x="0" y="-47625"/>
              <a:ext cx="555286" cy="60291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8" name="Google Shape;258;p18"/>
          <p:cNvSpPr txBox="1"/>
          <p:nvPr/>
        </p:nvSpPr>
        <p:spPr>
          <a:xfrm>
            <a:off x="1137720" y="1579959"/>
            <a:ext cx="9962475" cy="168592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11107" u="none" cap="none" strike="noStrike">
                <a:solidFill>
                  <a:srgbClr val="FFFFFF"/>
                </a:solidFill>
                <a:latin typeface="Anton"/>
                <a:ea typeface="Anton"/>
                <a:cs typeface="Anton"/>
                <a:sym typeface="Anton"/>
              </a:rPr>
              <a:t>What We Offer</a:t>
            </a:r>
            <a:endParaRPr/>
          </a:p>
        </p:txBody>
      </p:sp>
      <p:sp>
        <p:nvSpPr>
          <p:cNvPr id="259" name="Google Shape;259;p18"/>
          <p:cNvSpPr txBox="1"/>
          <p:nvPr/>
        </p:nvSpPr>
        <p:spPr>
          <a:xfrm>
            <a:off x="3365668" y="3895343"/>
            <a:ext cx="3870752" cy="72644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780" u="none" cap="none" strike="noStrike">
                <a:solidFill>
                  <a:srgbClr val="FFFFFF"/>
                </a:solidFill>
                <a:latin typeface="Anton"/>
                <a:ea typeface="Anton"/>
                <a:cs typeface="Anton"/>
                <a:sym typeface="Anton"/>
              </a:rPr>
              <a:t>Service One</a:t>
            </a:r>
            <a:endParaRPr/>
          </a:p>
        </p:txBody>
      </p:sp>
      <p:sp>
        <p:nvSpPr>
          <p:cNvPr id="260" name="Google Shape;260;p18"/>
          <p:cNvSpPr txBox="1"/>
          <p:nvPr/>
        </p:nvSpPr>
        <p:spPr>
          <a:xfrm>
            <a:off x="9817981" y="3895343"/>
            <a:ext cx="4032753" cy="72644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780" u="none" cap="none" strike="noStrike">
                <a:solidFill>
                  <a:srgbClr val="FFFFFF"/>
                </a:solidFill>
                <a:latin typeface="Anton"/>
                <a:ea typeface="Anton"/>
                <a:cs typeface="Anton"/>
                <a:sym typeface="Anton"/>
              </a:rPr>
              <a:t>Service Two</a:t>
            </a:r>
            <a:endParaRPr/>
          </a:p>
        </p:txBody>
      </p:sp>
      <p:sp>
        <p:nvSpPr>
          <p:cNvPr id="261" name="Google Shape;261;p18"/>
          <p:cNvSpPr txBox="1"/>
          <p:nvPr/>
        </p:nvSpPr>
        <p:spPr>
          <a:xfrm>
            <a:off x="3365668" y="6888539"/>
            <a:ext cx="3870752" cy="72644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780" u="none" cap="none" strike="noStrike">
                <a:solidFill>
                  <a:srgbClr val="FFFFFF"/>
                </a:solidFill>
                <a:latin typeface="Anton"/>
                <a:ea typeface="Anton"/>
                <a:cs typeface="Anton"/>
                <a:sym typeface="Anton"/>
              </a:rPr>
              <a:t>Service Three</a:t>
            </a:r>
            <a:endParaRPr/>
          </a:p>
        </p:txBody>
      </p:sp>
      <p:sp>
        <p:nvSpPr>
          <p:cNvPr id="262" name="Google Shape;262;p18"/>
          <p:cNvSpPr txBox="1"/>
          <p:nvPr/>
        </p:nvSpPr>
        <p:spPr>
          <a:xfrm>
            <a:off x="9817981" y="6888539"/>
            <a:ext cx="4032753" cy="72644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780" u="none" cap="none" strike="noStrike">
                <a:solidFill>
                  <a:srgbClr val="FFFFFF"/>
                </a:solidFill>
                <a:latin typeface="Anton"/>
                <a:ea typeface="Anton"/>
                <a:cs typeface="Anton"/>
                <a:sym typeface="Anton"/>
              </a:rPr>
              <a:t>Service Four</a:t>
            </a:r>
            <a:endParaRPr/>
          </a:p>
        </p:txBody>
      </p:sp>
      <p:sp>
        <p:nvSpPr>
          <p:cNvPr id="263" name="Google Shape;263;p18"/>
          <p:cNvSpPr txBox="1"/>
          <p:nvPr/>
        </p:nvSpPr>
        <p:spPr>
          <a:xfrm>
            <a:off x="3365668" y="4705809"/>
            <a:ext cx="3321680" cy="76454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Montserrat"/>
                <a:ea typeface="Montserrat"/>
                <a:cs typeface="Montserrat"/>
                <a:sym typeface="Montserrat"/>
              </a:rPr>
              <a:t>Elaborate on what you want to discuss. </a:t>
            </a:r>
            <a:endParaRPr/>
          </a:p>
        </p:txBody>
      </p:sp>
      <p:sp>
        <p:nvSpPr>
          <p:cNvPr id="264" name="Google Shape;264;p18"/>
          <p:cNvSpPr txBox="1"/>
          <p:nvPr/>
        </p:nvSpPr>
        <p:spPr>
          <a:xfrm>
            <a:off x="3365668" y="7700704"/>
            <a:ext cx="3321680" cy="76454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Montserrat"/>
                <a:ea typeface="Montserrat"/>
                <a:cs typeface="Montserrat"/>
                <a:sym typeface="Montserrat"/>
              </a:rPr>
              <a:t>Elaborate on what you want to discuss. </a:t>
            </a:r>
            <a:endParaRPr/>
          </a:p>
        </p:txBody>
      </p:sp>
      <p:sp>
        <p:nvSpPr>
          <p:cNvPr id="265" name="Google Shape;265;p18"/>
          <p:cNvSpPr txBox="1"/>
          <p:nvPr/>
        </p:nvSpPr>
        <p:spPr>
          <a:xfrm>
            <a:off x="9817981" y="4705809"/>
            <a:ext cx="3321680" cy="76454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Montserrat"/>
                <a:ea typeface="Montserrat"/>
                <a:cs typeface="Montserrat"/>
                <a:sym typeface="Montserrat"/>
              </a:rPr>
              <a:t>Elaborate on what you want to discuss. </a:t>
            </a:r>
            <a:endParaRPr/>
          </a:p>
        </p:txBody>
      </p:sp>
      <p:sp>
        <p:nvSpPr>
          <p:cNvPr id="266" name="Google Shape;266;p18"/>
          <p:cNvSpPr txBox="1"/>
          <p:nvPr/>
        </p:nvSpPr>
        <p:spPr>
          <a:xfrm>
            <a:off x="9817981" y="7700704"/>
            <a:ext cx="3321680" cy="76454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Montserrat"/>
                <a:ea typeface="Montserrat"/>
                <a:cs typeface="Montserrat"/>
                <a:sym typeface="Montserrat"/>
              </a:rPr>
              <a:t>Elaborate on what you want to discuss. </a:t>
            </a:r>
            <a:endParaRPr/>
          </a:p>
        </p:txBody>
      </p:sp>
      <p:pic>
        <p:nvPicPr>
          <p:cNvPr id="267" name="Google Shape;267;p18"/>
          <p:cNvPicPr preferRelativeResize="0"/>
          <p:nvPr/>
        </p:nvPicPr>
        <p:blipFill>
          <a:blip r:embed="rId5">
            <a:alphaModFix/>
          </a:blip>
          <a:stretch>
            <a:fillRect/>
          </a:stretch>
        </p:blipFill>
        <p:spPr>
          <a:xfrm>
            <a:off x="15072283" y="4227264"/>
            <a:ext cx="1806800" cy="1721631"/>
          </a:xfrm>
          <a:prstGeom prst="rect">
            <a:avLst/>
          </a:prstGeom>
          <a:noFill/>
          <a:ln>
            <a:noFill/>
          </a:ln>
        </p:spPr>
      </p:pic>
      <p:pic>
        <p:nvPicPr>
          <p:cNvPr id="268" name="Google Shape;268;p18"/>
          <p:cNvPicPr preferRelativeResize="0"/>
          <p:nvPr/>
        </p:nvPicPr>
        <p:blipFill>
          <a:blip r:embed="rId5">
            <a:alphaModFix/>
          </a:blip>
          <a:stretch>
            <a:fillRect/>
          </a:stretch>
        </p:blipFill>
        <p:spPr>
          <a:xfrm>
            <a:off x="9281058" y="-384711"/>
            <a:ext cx="1806800" cy="1721631"/>
          </a:xfrm>
          <a:prstGeom prst="rect">
            <a:avLst/>
          </a:prstGeom>
          <a:noFill/>
          <a:ln>
            <a:noFill/>
          </a:ln>
        </p:spPr>
      </p:pic>
      <p:pic>
        <p:nvPicPr>
          <p:cNvPr id="269" name="Google Shape;269;p18"/>
          <p:cNvPicPr preferRelativeResize="0"/>
          <p:nvPr/>
        </p:nvPicPr>
        <p:blipFill>
          <a:blip r:embed="rId6">
            <a:alphaModFix/>
          </a:blip>
          <a:stretch>
            <a:fillRect/>
          </a:stretch>
        </p:blipFill>
        <p:spPr>
          <a:xfrm>
            <a:off x="1185675" y="4014420"/>
            <a:ext cx="1510725" cy="1436043"/>
          </a:xfrm>
          <a:prstGeom prst="rect">
            <a:avLst/>
          </a:prstGeom>
          <a:noFill/>
          <a:ln>
            <a:noFill/>
          </a:ln>
        </p:spPr>
      </p:pic>
      <p:pic>
        <p:nvPicPr>
          <p:cNvPr id="270" name="Google Shape;270;p18"/>
          <p:cNvPicPr preferRelativeResize="0"/>
          <p:nvPr/>
        </p:nvPicPr>
        <p:blipFill>
          <a:blip r:embed="rId7">
            <a:alphaModFix/>
          </a:blip>
          <a:stretch>
            <a:fillRect/>
          </a:stretch>
        </p:blipFill>
        <p:spPr>
          <a:xfrm>
            <a:off x="1185683" y="6985951"/>
            <a:ext cx="1510725" cy="1461795"/>
          </a:xfrm>
          <a:prstGeom prst="rect">
            <a:avLst/>
          </a:prstGeom>
          <a:noFill/>
          <a:ln>
            <a:noFill/>
          </a:ln>
        </p:spPr>
      </p:pic>
      <p:pic>
        <p:nvPicPr>
          <p:cNvPr id="271" name="Google Shape;271;p18"/>
          <p:cNvPicPr preferRelativeResize="0"/>
          <p:nvPr/>
        </p:nvPicPr>
        <p:blipFill>
          <a:blip r:embed="rId8">
            <a:alphaModFix/>
          </a:blip>
          <a:stretch>
            <a:fillRect/>
          </a:stretch>
        </p:blipFill>
        <p:spPr>
          <a:xfrm>
            <a:off x="7497300" y="6969736"/>
            <a:ext cx="1510725" cy="1494227"/>
          </a:xfrm>
          <a:prstGeom prst="rect">
            <a:avLst/>
          </a:prstGeom>
          <a:noFill/>
          <a:ln>
            <a:noFill/>
          </a:ln>
        </p:spPr>
      </p:pic>
      <p:pic>
        <p:nvPicPr>
          <p:cNvPr id="272" name="Google Shape;272;p18"/>
          <p:cNvPicPr preferRelativeResize="0"/>
          <p:nvPr/>
        </p:nvPicPr>
        <p:blipFill>
          <a:blip r:embed="rId9">
            <a:alphaModFix/>
          </a:blip>
          <a:stretch>
            <a:fillRect/>
          </a:stretch>
        </p:blipFill>
        <p:spPr>
          <a:xfrm>
            <a:off x="7571223" y="4033825"/>
            <a:ext cx="1362887" cy="139723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6161"/>
        </a:solidFill>
      </p:bgPr>
    </p:bg>
    <p:spTree>
      <p:nvGrpSpPr>
        <p:cNvPr id="276" name="Shape 276"/>
        <p:cNvGrpSpPr/>
        <p:nvPr/>
      </p:nvGrpSpPr>
      <p:grpSpPr>
        <a:xfrm>
          <a:off x="0" y="0"/>
          <a:ext cx="0" cy="0"/>
          <a:chOff x="0" y="0"/>
          <a:chExt cx="0" cy="0"/>
        </a:xfrm>
      </p:grpSpPr>
      <p:pic>
        <p:nvPicPr>
          <p:cNvPr id="277" name="Google Shape;277;p19"/>
          <p:cNvPicPr preferRelativeResize="0"/>
          <p:nvPr/>
        </p:nvPicPr>
        <p:blipFill>
          <a:blip r:embed="rId3">
            <a:alphaModFix/>
          </a:blip>
          <a:stretch>
            <a:fillRect/>
          </a:stretch>
        </p:blipFill>
        <p:spPr>
          <a:xfrm>
            <a:off x="0" y="0"/>
            <a:ext cx="18288000" cy="10447731"/>
          </a:xfrm>
          <a:prstGeom prst="rect">
            <a:avLst/>
          </a:prstGeom>
          <a:noFill/>
          <a:ln>
            <a:noFill/>
          </a:ln>
        </p:spPr>
      </p:pic>
      <p:grpSp>
        <p:nvGrpSpPr>
          <p:cNvPr id="278" name="Google Shape;278;p19"/>
          <p:cNvGrpSpPr/>
          <p:nvPr/>
        </p:nvGrpSpPr>
        <p:grpSpPr>
          <a:xfrm>
            <a:off x="479164" y="286684"/>
            <a:ext cx="17329672" cy="9532806"/>
            <a:chOff x="0" y="-241102"/>
            <a:chExt cx="23106229" cy="12710408"/>
          </a:xfrm>
        </p:grpSpPr>
        <p:grpSp>
          <p:nvGrpSpPr>
            <p:cNvPr id="279" name="Google Shape;279;p19"/>
            <p:cNvGrpSpPr/>
            <p:nvPr/>
          </p:nvGrpSpPr>
          <p:grpSpPr>
            <a:xfrm>
              <a:off x="0" y="-241102"/>
              <a:ext cx="23106229" cy="12710408"/>
              <a:chOff x="0" y="-47625"/>
              <a:chExt cx="4564193" cy="2510698"/>
            </a:xfrm>
          </p:grpSpPr>
          <p:sp>
            <p:nvSpPr>
              <p:cNvPr id="280" name="Google Shape;280;p19"/>
              <p:cNvSpPr/>
              <p:nvPr/>
            </p:nvSpPr>
            <p:spPr>
              <a:xfrm>
                <a:off x="0" y="0"/>
                <a:ext cx="4564193" cy="2463073"/>
              </a:xfrm>
              <a:custGeom>
                <a:rect b="b" l="l" r="r" t="t"/>
                <a:pathLst>
                  <a:path extrusionOk="0" h="2463073" w="4564193">
                    <a:moveTo>
                      <a:pt x="22784" y="0"/>
                    </a:moveTo>
                    <a:lnTo>
                      <a:pt x="4541410" y="0"/>
                    </a:lnTo>
                    <a:cubicBezTo>
                      <a:pt x="4547452" y="0"/>
                      <a:pt x="4553247" y="2400"/>
                      <a:pt x="4557520" y="6673"/>
                    </a:cubicBezTo>
                    <a:cubicBezTo>
                      <a:pt x="4561793" y="10946"/>
                      <a:pt x="4564193" y="16741"/>
                      <a:pt x="4564193" y="22784"/>
                    </a:cubicBezTo>
                    <a:lnTo>
                      <a:pt x="4564193" y="2440289"/>
                    </a:lnTo>
                    <a:cubicBezTo>
                      <a:pt x="4564193" y="2446332"/>
                      <a:pt x="4561793" y="2452127"/>
                      <a:pt x="4557520" y="2456400"/>
                    </a:cubicBezTo>
                    <a:cubicBezTo>
                      <a:pt x="4553247" y="2460672"/>
                      <a:pt x="4547452" y="2463073"/>
                      <a:pt x="4541410" y="2463073"/>
                    </a:cubicBezTo>
                    <a:lnTo>
                      <a:pt x="22784" y="2463073"/>
                    </a:lnTo>
                    <a:cubicBezTo>
                      <a:pt x="16741" y="2463073"/>
                      <a:pt x="10946" y="2460672"/>
                      <a:pt x="6673" y="2456400"/>
                    </a:cubicBezTo>
                    <a:cubicBezTo>
                      <a:pt x="2400" y="2452127"/>
                      <a:pt x="0" y="2446332"/>
                      <a:pt x="0" y="2440289"/>
                    </a:cubicBezTo>
                    <a:lnTo>
                      <a:pt x="0" y="22784"/>
                    </a:lnTo>
                    <a:cubicBezTo>
                      <a:pt x="0" y="16741"/>
                      <a:pt x="2400" y="10946"/>
                      <a:pt x="6673" y="6673"/>
                    </a:cubicBezTo>
                    <a:cubicBezTo>
                      <a:pt x="10946" y="2400"/>
                      <a:pt x="16741" y="0"/>
                      <a:pt x="22784" y="0"/>
                    </a:cubicBezTo>
                    <a:close/>
                  </a:path>
                </a:pathLst>
              </a:custGeom>
              <a:solidFill>
                <a:srgbClr val="000000">
                  <a:alpha val="0"/>
                </a:srgbClr>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9"/>
              <p:cNvSpPr txBox="1"/>
              <p:nvPr/>
            </p:nvSpPr>
            <p:spPr>
              <a:xfrm>
                <a:off x="0" y="-47625"/>
                <a:ext cx="4564193" cy="251069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2" name="Google Shape;282;p19"/>
            <p:cNvSpPr/>
            <p:nvPr/>
          </p:nvSpPr>
          <p:spPr>
            <a:xfrm>
              <a:off x="21093737" y="304812"/>
              <a:ext cx="1279777" cy="793462"/>
            </a:xfrm>
            <a:custGeom>
              <a:rect b="b" l="l" r="r" t="t"/>
              <a:pathLst>
                <a:path extrusionOk="0" h="793462" w="1279777">
                  <a:moveTo>
                    <a:pt x="0" y="0"/>
                  </a:moveTo>
                  <a:lnTo>
                    <a:pt x="1279778" y="0"/>
                  </a:lnTo>
                  <a:lnTo>
                    <a:pt x="1279778" y="793462"/>
                  </a:lnTo>
                  <a:lnTo>
                    <a:pt x="0" y="793462"/>
                  </a:lnTo>
                  <a:lnTo>
                    <a:pt x="0" y="0"/>
                  </a:lnTo>
                  <a:close/>
                </a:path>
              </a:pathLst>
            </a:custGeom>
            <a:blipFill rotWithShape="1">
              <a:blip r:embed="rId4">
                <a:alphaModFix/>
              </a:blip>
              <a:stretch>
                <a:fillRect b="0" l="0" r="0" t="0"/>
              </a:stretch>
            </a:blipFill>
            <a:ln>
              <a:noFill/>
            </a:ln>
          </p:spPr>
        </p:sp>
        <p:sp>
          <p:nvSpPr>
            <p:cNvPr id="283" name="Google Shape;283;p19"/>
            <p:cNvSpPr/>
            <p:nvPr/>
          </p:nvSpPr>
          <p:spPr>
            <a:xfrm rot="10800000">
              <a:off x="732715" y="304812"/>
              <a:ext cx="1279777" cy="793462"/>
            </a:xfrm>
            <a:custGeom>
              <a:rect b="b" l="l" r="r" t="t"/>
              <a:pathLst>
                <a:path extrusionOk="0" h="793462" w="1279777">
                  <a:moveTo>
                    <a:pt x="0" y="0"/>
                  </a:moveTo>
                  <a:lnTo>
                    <a:pt x="1279777" y="0"/>
                  </a:lnTo>
                  <a:lnTo>
                    <a:pt x="1279777" y="793462"/>
                  </a:lnTo>
                  <a:lnTo>
                    <a:pt x="0" y="793462"/>
                  </a:lnTo>
                  <a:lnTo>
                    <a:pt x="0" y="0"/>
                  </a:lnTo>
                  <a:close/>
                </a:path>
              </a:pathLst>
            </a:custGeom>
            <a:blipFill rotWithShape="1">
              <a:blip r:embed="rId4">
                <a:alphaModFix/>
              </a:blip>
              <a:stretch>
                <a:fillRect b="0" l="0" r="0" t="0"/>
              </a:stretch>
            </a:blipFill>
            <a:ln>
              <a:noFill/>
            </a:ln>
          </p:spPr>
        </p:sp>
      </p:grpSp>
      <p:pic>
        <p:nvPicPr>
          <p:cNvPr id="284" name="Google Shape;284;p19"/>
          <p:cNvPicPr preferRelativeResize="0"/>
          <p:nvPr/>
        </p:nvPicPr>
        <p:blipFill>
          <a:blip r:embed="rId5">
            <a:alphaModFix/>
          </a:blip>
          <a:stretch>
            <a:fillRect/>
          </a:stretch>
        </p:blipFill>
        <p:spPr>
          <a:xfrm>
            <a:off x="1028700" y="4554100"/>
            <a:ext cx="4358151" cy="4358151"/>
          </a:xfrm>
          <a:prstGeom prst="rect">
            <a:avLst/>
          </a:prstGeom>
          <a:noFill/>
          <a:ln>
            <a:noFill/>
          </a:ln>
        </p:spPr>
      </p:pic>
      <p:pic>
        <p:nvPicPr>
          <p:cNvPr id="285" name="Google Shape;285;p19"/>
          <p:cNvPicPr preferRelativeResize="0"/>
          <p:nvPr/>
        </p:nvPicPr>
        <p:blipFill>
          <a:blip r:embed="rId6">
            <a:alphaModFix/>
          </a:blip>
          <a:stretch>
            <a:fillRect/>
          </a:stretch>
        </p:blipFill>
        <p:spPr>
          <a:xfrm>
            <a:off x="6380625" y="4554100"/>
            <a:ext cx="4358176" cy="4358176"/>
          </a:xfrm>
          <a:prstGeom prst="rect">
            <a:avLst/>
          </a:prstGeom>
          <a:noFill/>
          <a:ln>
            <a:noFill/>
          </a:ln>
        </p:spPr>
      </p:pic>
      <p:pic>
        <p:nvPicPr>
          <p:cNvPr id="286" name="Google Shape;286;p19"/>
          <p:cNvPicPr preferRelativeResize="0"/>
          <p:nvPr/>
        </p:nvPicPr>
        <p:blipFill>
          <a:blip r:embed="rId7">
            <a:alphaModFix/>
          </a:blip>
          <a:stretch>
            <a:fillRect/>
          </a:stretch>
        </p:blipFill>
        <p:spPr>
          <a:xfrm>
            <a:off x="11732575" y="4554100"/>
            <a:ext cx="4358176" cy="4358176"/>
          </a:xfrm>
          <a:prstGeom prst="rect">
            <a:avLst/>
          </a:prstGeom>
          <a:noFill/>
          <a:ln>
            <a:noFill/>
          </a:ln>
        </p:spPr>
      </p:pic>
      <p:sp>
        <p:nvSpPr>
          <p:cNvPr id="287" name="Google Shape;287;p19"/>
          <p:cNvSpPr txBox="1"/>
          <p:nvPr/>
        </p:nvSpPr>
        <p:spPr>
          <a:xfrm>
            <a:off x="1028700" y="1560316"/>
            <a:ext cx="7729031" cy="168592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11107" u="none" cap="none" strike="noStrike">
                <a:solidFill>
                  <a:srgbClr val="FFFFFF"/>
                </a:solidFill>
                <a:latin typeface="Anton"/>
                <a:ea typeface="Anton"/>
                <a:cs typeface="Anton"/>
                <a:sym typeface="Anton"/>
              </a:rPr>
              <a:t>Gallery Image</a:t>
            </a:r>
            <a:endParaRPr/>
          </a:p>
        </p:txBody>
      </p:sp>
      <p:sp>
        <p:nvSpPr>
          <p:cNvPr id="288" name="Google Shape;288;p19"/>
          <p:cNvSpPr txBox="1"/>
          <p:nvPr/>
        </p:nvSpPr>
        <p:spPr>
          <a:xfrm>
            <a:off x="1028700" y="3361779"/>
            <a:ext cx="7531011" cy="3727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Montserrat"/>
                <a:ea typeface="Montserrat"/>
                <a:cs typeface="Montserrat"/>
                <a:sym typeface="Montserrat"/>
              </a:rPr>
              <a:t>What can you say about your projects? Share it here!</a:t>
            </a:r>
            <a:endParaRPr/>
          </a:p>
        </p:txBody>
      </p:sp>
      <p:pic>
        <p:nvPicPr>
          <p:cNvPr id="289" name="Google Shape;289;p19"/>
          <p:cNvPicPr preferRelativeResize="0"/>
          <p:nvPr/>
        </p:nvPicPr>
        <p:blipFill>
          <a:blip r:embed="rId8">
            <a:alphaModFix/>
          </a:blip>
          <a:stretch>
            <a:fillRect/>
          </a:stretch>
        </p:blipFill>
        <p:spPr>
          <a:xfrm>
            <a:off x="12786283" y="1542477"/>
            <a:ext cx="1806800" cy="172163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EO Competitor Analysis Slides    ">
  <a:themeElements>
    <a:clrScheme name="Office">
      <a:dk1>
        <a:srgbClr val="000000"/>
      </a:dk1>
      <a:lt1>
        <a:srgbClr val="FFFFFF"/>
      </a:lt1>
      <a:dk2>
        <a:srgbClr val="616161"/>
      </a:dk2>
      <a:lt2>
        <a:srgbClr val="888888"/>
      </a:lt2>
      <a:accent1>
        <a:srgbClr val="E0CA27"/>
      </a:accent1>
      <a:accent2>
        <a:srgbClr val="FFFFFF"/>
      </a:accent2>
      <a:accent3>
        <a:srgbClr val="616161"/>
      </a:accent3>
      <a:accent4>
        <a:srgbClr val="888888"/>
      </a:accent4>
      <a:accent5>
        <a:srgbClr val="E0CA27"/>
      </a:accent5>
      <a:accent6>
        <a:srgbClr val="FFFFFF"/>
      </a:accent6>
      <a:hlink>
        <a:srgbClr val="616161"/>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