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Fira Sans SemiBold"/>
      <p:regular r:id="rId21"/>
      <p:bold r:id="rId22"/>
      <p:italic r:id="rId23"/>
      <p:boldItalic r:id="rId24"/>
    </p:embeddedFont>
    <p:embeddedFont>
      <p:font typeface="Fira Sans"/>
      <p:regular r:id="rId25"/>
      <p:bold r:id="rId26"/>
      <p:italic r:id="rId27"/>
      <p:boldItalic r:id="rId28"/>
    </p:embeddedFont>
    <p:embeddedFont>
      <p:font typeface="Merriweather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FiraSansSemiBold-bold.fntdata"/><Relationship Id="rId21" Type="http://schemas.openxmlformats.org/officeDocument/2006/relationships/font" Target="fonts/FiraSansSemiBold-regular.fntdata"/><Relationship Id="rId24" Type="http://schemas.openxmlformats.org/officeDocument/2006/relationships/font" Target="fonts/FiraSansSemiBold-boldItalic.fntdata"/><Relationship Id="rId23" Type="http://schemas.openxmlformats.org/officeDocument/2006/relationships/font" Target="fonts/FiraSans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iraSans-bold.fntdata"/><Relationship Id="rId25" Type="http://schemas.openxmlformats.org/officeDocument/2006/relationships/font" Target="fonts/FiraSans-regular.fntdata"/><Relationship Id="rId28" Type="http://schemas.openxmlformats.org/officeDocument/2006/relationships/font" Target="fonts/FiraSans-boldItalic.fntdata"/><Relationship Id="rId27" Type="http://schemas.openxmlformats.org/officeDocument/2006/relationships/font" Target="fonts/Fira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italic.fntdata"/><Relationship Id="rId3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457200" y="5408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0" y="-144662"/>
            <a:ext cx="7775763" cy="10431728"/>
            <a:chOff x="0" y="-38100"/>
            <a:chExt cx="2047924" cy="2747433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2047924" cy="2709333"/>
            </a:xfrm>
            <a:custGeom>
              <a:rect b="b" l="l" r="r" t="t"/>
              <a:pathLst>
                <a:path extrusionOk="0" h="2709333" w="2047924">
                  <a:moveTo>
                    <a:pt x="0" y="0"/>
                  </a:moveTo>
                  <a:lnTo>
                    <a:pt x="2047924" y="0"/>
                  </a:lnTo>
                  <a:lnTo>
                    <a:pt x="204792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A9908"/>
            </a:solidFill>
            <a:ln>
              <a:noFill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0" y="-38100"/>
              <a:ext cx="20478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17464558" y="-144662"/>
            <a:ext cx="823548" cy="10431728"/>
            <a:chOff x="0" y="-38100"/>
            <a:chExt cx="216900" cy="2747433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216874" cy="2709333"/>
            </a:xfrm>
            <a:custGeom>
              <a:rect b="b" l="l" r="r" t="t"/>
              <a:pathLst>
                <a:path extrusionOk="0" h="2709333" w="216874">
                  <a:moveTo>
                    <a:pt x="0" y="0"/>
                  </a:moveTo>
                  <a:lnTo>
                    <a:pt x="216874" y="0"/>
                  </a:lnTo>
                  <a:lnTo>
                    <a:pt x="21687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21" name="Google Shape;21;p3"/>
            <p:cNvSpPr txBox="1"/>
            <p:nvPr/>
          </p:nvSpPr>
          <p:spPr>
            <a:xfrm>
              <a:off x="0" y="-38100"/>
              <a:ext cx="2169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22;p3"/>
          <p:cNvSpPr/>
          <p:nvPr>
            <p:ph idx="2" type="pic"/>
          </p:nvPr>
        </p:nvSpPr>
        <p:spPr>
          <a:xfrm>
            <a:off x="722550" y="656000"/>
            <a:ext cx="7710600" cy="90417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9267000" y="1852937"/>
            <a:ext cx="7225200" cy="46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00"/>
              <a:buNone/>
              <a:defRPr sz="9700"/>
            </a:lvl1pPr>
            <a:lvl2pPr lvl="1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2pPr>
            <a:lvl3pPr lvl="2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3pPr>
            <a:lvl4pPr lvl="3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4pPr>
            <a:lvl5pPr lvl="4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5pPr>
            <a:lvl6pPr lvl="5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6pPr>
            <a:lvl7pPr lvl="6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7pPr>
            <a:lvl8pPr lvl="7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8pPr>
            <a:lvl9pPr lvl="8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9234950" y="1096275"/>
            <a:ext cx="7856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3" type="body"/>
          </p:nvPr>
        </p:nvSpPr>
        <p:spPr>
          <a:xfrm>
            <a:off x="9234950" y="8388425"/>
            <a:ext cx="78561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0" y="-168061"/>
            <a:ext cx="1028706" cy="10431728"/>
            <a:chOff x="0" y="-38100"/>
            <a:chExt cx="270933" cy="2747433"/>
          </a:xfrm>
        </p:grpSpPr>
        <p:sp>
          <p:nvSpPr>
            <p:cNvPr id="28" name="Google Shape;28;p4"/>
            <p:cNvSpPr/>
            <p:nvPr/>
          </p:nvSpPr>
          <p:spPr>
            <a:xfrm>
              <a:off x="0" y="0"/>
              <a:ext cx="270933" cy="2709333"/>
            </a:xfrm>
            <a:custGeom>
              <a:rect b="b" l="l" r="r" t="t"/>
              <a:pathLst>
                <a:path extrusionOk="0"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29" name="Google Shape;29;p4"/>
            <p:cNvSpPr txBox="1"/>
            <p:nvPr/>
          </p:nvSpPr>
          <p:spPr>
            <a:xfrm>
              <a:off x="0" y="-38100"/>
              <a:ext cx="2709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4"/>
          <p:cNvGrpSpPr/>
          <p:nvPr/>
        </p:nvGrpSpPr>
        <p:grpSpPr>
          <a:xfrm>
            <a:off x="1028700" y="4962673"/>
            <a:ext cx="4558558" cy="5324362"/>
            <a:chOff x="0" y="-47625"/>
            <a:chExt cx="1200600" cy="1402292"/>
          </a:xfrm>
        </p:grpSpPr>
        <p:sp>
          <p:nvSpPr>
            <p:cNvPr id="31" name="Google Shape;31;p4"/>
            <p:cNvSpPr/>
            <p:nvPr/>
          </p:nvSpPr>
          <p:spPr>
            <a:xfrm>
              <a:off x="0" y="0"/>
              <a:ext cx="1200538" cy="1354667"/>
            </a:xfrm>
            <a:custGeom>
              <a:rect b="b" l="l" r="r" t="t"/>
              <a:pathLst>
                <a:path extrusionOk="0" h="1354667" w="1200538">
                  <a:moveTo>
                    <a:pt x="0" y="0"/>
                  </a:moveTo>
                  <a:lnTo>
                    <a:pt x="1200538" y="0"/>
                  </a:lnTo>
                  <a:lnTo>
                    <a:pt x="1200538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A9908"/>
            </a:solidFill>
            <a:ln>
              <a:noFill/>
            </a:ln>
          </p:spPr>
        </p:sp>
        <p:sp>
          <p:nvSpPr>
            <p:cNvPr id="32" name="Google Shape;32;p4"/>
            <p:cNvSpPr txBox="1"/>
            <p:nvPr/>
          </p:nvSpPr>
          <p:spPr>
            <a:xfrm>
              <a:off x="0" y="-47625"/>
              <a:ext cx="1200600" cy="140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3" name="Google Shape;33;p4"/>
          <p:cNvCxnSpPr/>
          <p:nvPr/>
        </p:nvCxnSpPr>
        <p:spPr>
          <a:xfrm rot="10800000">
            <a:off x="9838589" y="6153431"/>
            <a:ext cx="0" cy="3180900"/>
          </a:xfrm>
          <a:prstGeom prst="straightConnector1">
            <a:avLst/>
          </a:prstGeom>
          <a:noFill/>
          <a:ln cap="flat" cmpd="sng" w="19050">
            <a:solidFill>
              <a:srgbClr val="FA990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4"/>
          <p:cNvCxnSpPr/>
          <p:nvPr/>
        </p:nvCxnSpPr>
        <p:spPr>
          <a:xfrm rot="10800000">
            <a:off x="14099710" y="6153431"/>
            <a:ext cx="0" cy="3180900"/>
          </a:xfrm>
          <a:prstGeom prst="straightConnector1">
            <a:avLst/>
          </a:prstGeom>
          <a:noFill/>
          <a:ln cap="flat" cmpd="sng" w="19050">
            <a:solidFill>
              <a:srgbClr val="FA990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4"/>
          <p:cNvSpPr/>
          <p:nvPr>
            <p:ph idx="2" type="pic"/>
          </p:nvPr>
        </p:nvSpPr>
        <p:spPr>
          <a:xfrm>
            <a:off x="1017300" y="0"/>
            <a:ext cx="17270700" cy="51657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1622775" y="5890403"/>
            <a:ext cx="35460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1121238" y="5522343"/>
            <a:ext cx="17166924" cy="3891219"/>
            <a:chOff x="0" y="-38100"/>
            <a:chExt cx="4521300" cy="1024841"/>
          </a:xfrm>
        </p:grpSpPr>
        <p:sp>
          <p:nvSpPr>
            <p:cNvPr id="39" name="Google Shape;39;p5"/>
            <p:cNvSpPr/>
            <p:nvPr/>
          </p:nvSpPr>
          <p:spPr>
            <a:xfrm>
              <a:off x="0" y="0"/>
              <a:ext cx="4521287" cy="986741"/>
            </a:xfrm>
            <a:custGeom>
              <a:rect b="b" l="l" r="r" t="t"/>
              <a:pathLst>
                <a:path extrusionOk="0" h="986741" w="4521287">
                  <a:moveTo>
                    <a:pt x="0" y="0"/>
                  </a:moveTo>
                  <a:lnTo>
                    <a:pt x="4521287" y="0"/>
                  </a:lnTo>
                  <a:lnTo>
                    <a:pt x="4521287" y="986741"/>
                  </a:lnTo>
                  <a:lnTo>
                    <a:pt x="0" y="986741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40" name="Google Shape;40;p5"/>
            <p:cNvSpPr txBox="1"/>
            <p:nvPr/>
          </p:nvSpPr>
          <p:spPr>
            <a:xfrm>
              <a:off x="0" y="-38100"/>
              <a:ext cx="4521300" cy="10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" name="Google Shape;41;p5"/>
          <p:cNvCxnSpPr/>
          <p:nvPr/>
        </p:nvCxnSpPr>
        <p:spPr>
          <a:xfrm flipH="1" rot="10800000">
            <a:off x="9210675" y="1025694"/>
            <a:ext cx="9600" cy="2680200"/>
          </a:xfrm>
          <a:prstGeom prst="straightConnector1">
            <a:avLst/>
          </a:prstGeom>
          <a:noFill/>
          <a:ln cap="flat" cmpd="sng" w="19050">
            <a:solidFill>
              <a:srgbClr val="FA990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5"/>
          <p:cNvSpPr txBox="1"/>
          <p:nvPr>
            <p:ph type="title"/>
          </p:nvPr>
        </p:nvSpPr>
        <p:spPr>
          <a:xfrm>
            <a:off x="1632625" y="1025704"/>
            <a:ext cx="7225200" cy="30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2pPr>
            <a:lvl3pPr lvl="2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3pPr>
            <a:lvl4pPr lvl="3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4pPr>
            <a:lvl5pPr lvl="4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5pPr>
            <a:lvl6pPr lvl="5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6pPr>
            <a:lvl7pPr lvl="6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7pPr>
            <a:lvl8pPr lvl="7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8pPr>
            <a:lvl9pPr lvl="8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9865850" y="1096275"/>
            <a:ext cx="7225200" cy="29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indent="-38735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2pPr>
            <a:lvl3pPr indent="-38735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indent="-38735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44" name="Google Shape;44;p5"/>
          <p:cNvSpPr/>
          <p:nvPr>
            <p:ph idx="2" type="pic"/>
          </p:nvPr>
        </p:nvSpPr>
        <p:spPr>
          <a:xfrm>
            <a:off x="1521950" y="5363775"/>
            <a:ext cx="16812300" cy="3734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6"/>
          <p:cNvGrpSpPr/>
          <p:nvPr/>
        </p:nvGrpSpPr>
        <p:grpSpPr>
          <a:xfrm>
            <a:off x="8031780" y="-180827"/>
            <a:ext cx="10256289" cy="10468053"/>
            <a:chOff x="0" y="-47625"/>
            <a:chExt cx="2701227" cy="2757000"/>
          </a:xfrm>
        </p:grpSpPr>
        <p:sp>
          <p:nvSpPr>
            <p:cNvPr id="47" name="Google Shape;47;p6"/>
            <p:cNvSpPr/>
            <p:nvPr/>
          </p:nvSpPr>
          <p:spPr>
            <a:xfrm>
              <a:off x="0" y="0"/>
              <a:ext cx="2701227" cy="2709333"/>
            </a:xfrm>
            <a:custGeom>
              <a:rect b="b" l="l" r="r" t="t"/>
              <a:pathLst>
                <a:path extrusionOk="0" h="2709333" w="2701227">
                  <a:moveTo>
                    <a:pt x="0" y="0"/>
                  </a:moveTo>
                  <a:lnTo>
                    <a:pt x="2701227" y="0"/>
                  </a:lnTo>
                  <a:lnTo>
                    <a:pt x="270122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48" name="Google Shape;48;p6"/>
            <p:cNvSpPr txBox="1"/>
            <p:nvPr/>
          </p:nvSpPr>
          <p:spPr>
            <a:xfrm>
              <a:off x="0" y="-47625"/>
              <a:ext cx="2701200" cy="27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6"/>
          <p:cNvSpPr txBox="1"/>
          <p:nvPr>
            <p:ph type="title"/>
          </p:nvPr>
        </p:nvSpPr>
        <p:spPr>
          <a:xfrm>
            <a:off x="1004125" y="1025700"/>
            <a:ext cx="5982600" cy="30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2pPr>
            <a:lvl3pPr lvl="2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3pPr>
            <a:lvl4pPr lvl="3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4pPr>
            <a:lvl5pPr lvl="4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5pPr>
            <a:lvl6pPr lvl="5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6pPr>
            <a:lvl7pPr lvl="6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7pPr>
            <a:lvl8pPr lvl="7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8pPr>
            <a:lvl9pPr lvl="8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047869" y="4802548"/>
            <a:ext cx="5982600" cy="29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indent="-38735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2pPr>
            <a:lvl3pPr indent="-38735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indent="-38735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10221019" y="4802548"/>
            <a:ext cx="5982600" cy="29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indent="-38735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2pPr>
            <a:lvl3pPr indent="-38735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indent="-38735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title"/>
          </p:nvPr>
        </p:nvSpPr>
        <p:spPr>
          <a:xfrm>
            <a:off x="457200" y="5408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457200" y="5408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408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A9908"/>
              </a:buClr>
              <a:buSzPts val="5800"/>
              <a:buFont typeface="Merriweather"/>
              <a:buNone/>
              <a:defRPr b="1" i="0" sz="5800" u="none" cap="none" strike="noStrike">
                <a:solidFill>
                  <a:srgbClr val="FA9908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A9908"/>
              </a:buClr>
              <a:buSzPts val="1400"/>
              <a:buNone/>
              <a:defRPr sz="1800">
                <a:solidFill>
                  <a:srgbClr val="FA990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A9908"/>
              </a:buClr>
              <a:buSzPts val="1400"/>
              <a:buNone/>
              <a:defRPr sz="1800">
                <a:solidFill>
                  <a:srgbClr val="FA990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A9908"/>
              </a:buClr>
              <a:buSzPts val="1400"/>
              <a:buNone/>
              <a:defRPr sz="1800">
                <a:solidFill>
                  <a:srgbClr val="FA990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A9908"/>
              </a:buClr>
              <a:buSzPts val="1400"/>
              <a:buNone/>
              <a:defRPr sz="1800">
                <a:solidFill>
                  <a:srgbClr val="FA990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A9908"/>
              </a:buClr>
              <a:buSzPts val="1400"/>
              <a:buNone/>
              <a:defRPr sz="1800">
                <a:solidFill>
                  <a:srgbClr val="FA990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A9908"/>
              </a:buClr>
              <a:buSzPts val="1400"/>
              <a:buNone/>
              <a:defRPr sz="1800">
                <a:solidFill>
                  <a:srgbClr val="FA990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A9908"/>
              </a:buClr>
              <a:buSzPts val="1400"/>
              <a:buNone/>
              <a:defRPr sz="1800">
                <a:solidFill>
                  <a:srgbClr val="FA990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A9908"/>
              </a:buClr>
              <a:buSzPts val="1400"/>
              <a:buNone/>
              <a:defRPr sz="1800">
                <a:solidFill>
                  <a:srgbClr val="FA9908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56875" y="2132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ira Sans"/>
              <a:buChar char="•"/>
              <a:defRPr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Char char="–"/>
              <a:defRPr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Char char="•"/>
              <a:defRPr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–"/>
              <a:defRPr i="0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»"/>
              <a:defRPr i="0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  <a:defRPr i="0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  <a:defRPr i="0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  <a:defRPr i="0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  <a:defRPr i="0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6.jp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40" Type="http://schemas.openxmlformats.org/officeDocument/2006/relationships/image" Target="../media/image57.png"/><Relationship Id="rId20" Type="http://schemas.openxmlformats.org/officeDocument/2006/relationships/image" Target="../media/image30.png"/><Relationship Id="rId41" Type="http://schemas.openxmlformats.org/officeDocument/2006/relationships/image" Target="../media/image49.png"/><Relationship Id="rId22" Type="http://schemas.openxmlformats.org/officeDocument/2006/relationships/image" Target="../media/image27.png"/><Relationship Id="rId21" Type="http://schemas.openxmlformats.org/officeDocument/2006/relationships/image" Target="../media/image38.png"/><Relationship Id="rId24" Type="http://schemas.openxmlformats.org/officeDocument/2006/relationships/image" Target="../media/image32.png"/><Relationship Id="rId23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33.png"/><Relationship Id="rId9" Type="http://schemas.openxmlformats.org/officeDocument/2006/relationships/image" Target="../media/image16.png"/><Relationship Id="rId26" Type="http://schemas.openxmlformats.org/officeDocument/2006/relationships/image" Target="../media/image28.png"/><Relationship Id="rId25" Type="http://schemas.openxmlformats.org/officeDocument/2006/relationships/image" Target="../media/image26.png"/><Relationship Id="rId28" Type="http://schemas.openxmlformats.org/officeDocument/2006/relationships/image" Target="../media/image37.png"/><Relationship Id="rId27" Type="http://schemas.openxmlformats.org/officeDocument/2006/relationships/image" Target="../media/image46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29" Type="http://schemas.openxmlformats.org/officeDocument/2006/relationships/image" Target="../media/image39.png"/><Relationship Id="rId7" Type="http://schemas.openxmlformats.org/officeDocument/2006/relationships/image" Target="../media/image24.png"/><Relationship Id="rId8" Type="http://schemas.openxmlformats.org/officeDocument/2006/relationships/image" Target="../media/image17.png"/><Relationship Id="rId31" Type="http://schemas.openxmlformats.org/officeDocument/2006/relationships/image" Target="../media/image43.png"/><Relationship Id="rId30" Type="http://schemas.openxmlformats.org/officeDocument/2006/relationships/image" Target="../media/image47.png"/><Relationship Id="rId11" Type="http://schemas.openxmlformats.org/officeDocument/2006/relationships/image" Target="../media/image35.png"/><Relationship Id="rId33" Type="http://schemas.openxmlformats.org/officeDocument/2006/relationships/image" Target="../media/image31.png"/><Relationship Id="rId10" Type="http://schemas.openxmlformats.org/officeDocument/2006/relationships/image" Target="../media/image40.png"/><Relationship Id="rId32" Type="http://schemas.openxmlformats.org/officeDocument/2006/relationships/image" Target="../media/image54.png"/><Relationship Id="rId13" Type="http://schemas.openxmlformats.org/officeDocument/2006/relationships/image" Target="../media/image23.png"/><Relationship Id="rId35" Type="http://schemas.openxmlformats.org/officeDocument/2006/relationships/image" Target="../media/image36.png"/><Relationship Id="rId12" Type="http://schemas.openxmlformats.org/officeDocument/2006/relationships/image" Target="../media/image18.png"/><Relationship Id="rId34" Type="http://schemas.openxmlformats.org/officeDocument/2006/relationships/image" Target="../media/image53.png"/><Relationship Id="rId15" Type="http://schemas.openxmlformats.org/officeDocument/2006/relationships/image" Target="../media/image25.png"/><Relationship Id="rId37" Type="http://schemas.openxmlformats.org/officeDocument/2006/relationships/image" Target="../media/image41.png"/><Relationship Id="rId14" Type="http://schemas.openxmlformats.org/officeDocument/2006/relationships/image" Target="../media/image13.png"/><Relationship Id="rId36" Type="http://schemas.openxmlformats.org/officeDocument/2006/relationships/image" Target="../media/image42.png"/><Relationship Id="rId17" Type="http://schemas.openxmlformats.org/officeDocument/2006/relationships/image" Target="../media/image22.png"/><Relationship Id="rId39" Type="http://schemas.openxmlformats.org/officeDocument/2006/relationships/image" Target="../media/image51.png"/><Relationship Id="rId16" Type="http://schemas.openxmlformats.org/officeDocument/2006/relationships/image" Target="../media/image20.png"/><Relationship Id="rId38" Type="http://schemas.openxmlformats.org/officeDocument/2006/relationships/image" Target="../media/image45.png"/><Relationship Id="rId19" Type="http://schemas.openxmlformats.org/officeDocument/2006/relationships/image" Target="../media/image34.png"/><Relationship Id="rId18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0.jpg"/><Relationship Id="rId4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/>
        </p:nvSpPr>
        <p:spPr>
          <a:xfrm>
            <a:off x="9266992" y="2660013"/>
            <a:ext cx="7992300" cy="44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00" u="none" cap="none" strike="noStrike">
                <a:solidFill>
                  <a:srgbClr val="FA9908"/>
                </a:solidFill>
                <a:latin typeface="Merriweather"/>
                <a:ea typeface="Merriweather"/>
                <a:cs typeface="Merriweather"/>
                <a:sym typeface="Merriweather"/>
              </a:rPr>
              <a:t>Business Conference Slides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9266992" y="8037339"/>
            <a:ext cx="7992308" cy="547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Your Name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9266992" y="962025"/>
            <a:ext cx="7992308" cy="547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Conference Name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9266992" y="8710930"/>
            <a:ext cx="7992308" cy="547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Date and Location</a:t>
            </a:r>
            <a:endParaRPr/>
          </a:p>
        </p:txBody>
      </p:sp>
      <p:grpSp>
        <p:nvGrpSpPr>
          <p:cNvPr id="100" name="Google Shape;100;p13"/>
          <p:cNvGrpSpPr/>
          <p:nvPr/>
        </p:nvGrpSpPr>
        <p:grpSpPr>
          <a:xfrm>
            <a:off x="0" y="-144661"/>
            <a:ext cx="7775712" cy="10431661"/>
            <a:chOff x="0" y="-38100"/>
            <a:chExt cx="2047924" cy="2747433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2047924" cy="2709333"/>
            </a:xfrm>
            <a:custGeom>
              <a:rect b="b" l="l" r="r" t="t"/>
              <a:pathLst>
                <a:path extrusionOk="0" h="2709333" w="2047924">
                  <a:moveTo>
                    <a:pt x="0" y="0"/>
                  </a:moveTo>
                  <a:lnTo>
                    <a:pt x="2047924" y="0"/>
                  </a:lnTo>
                  <a:lnTo>
                    <a:pt x="204792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A9908"/>
            </a:solidFill>
            <a:ln>
              <a:noFill/>
            </a:ln>
          </p:spPr>
        </p:sp>
        <p:sp>
          <p:nvSpPr>
            <p:cNvPr id="102" name="Google Shape;102;p13"/>
            <p:cNvSpPr txBox="1"/>
            <p:nvPr/>
          </p:nvSpPr>
          <p:spPr>
            <a:xfrm>
              <a:off x="0" y="-38100"/>
              <a:ext cx="2047924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3" name="Google Shape;103;p13"/>
          <p:cNvPicPr preferRelativeResize="0"/>
          <p:nvPr/>
        </p:nvPicPr>
        <p:blipFill rotWithShape="1">
          <a:blip r:embed="rId3">
            <a:alphaModFix/>
          </a:blip>
          <a:srcRect b="5652" l="0" r="0" t="5653"/>
          <a:stretch/>
        </p:blipFill>
        <p:spPr>
          <a:xfrm flipH="1">
            <a:off x="649514" y="641822"/>
            <a:ext cx="7613340" cy="90033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3"/>
          <p:cNvGrpSpPr/>
          <p:nvPr/>
        </p:nvGrpSpPr>
        <p:grpSpPr>
          <a:xfrm>
            <a:off x="17464558" y="-144661"/>
            <a:ext cx="823442" cy="10431661"/>
            <a:chOff x="0" y="-38100"/>
            <a:chExt cx="216874" cy="2747433"/>
          </a:xfrm>
        </p:grpSpPr>
        <p:sp>
          <p:nvSpPr>
            <p:cNvPr id="105" name="Google Shape;105;p13"/>
            <p:cNvSpPr/>
            <p:nvPr/>
          </p:nvSpPr>
          <p:spPr>
            <a:xfrm>
              <a:off x="0" y="0"/>
              <a:ext cx="216874" cy="2709333"/>
            </a:xfrm>
            <a:custGeom>
              <a:rect b="b" l="l" r="r" t="t"/>
              <a:pathLst>
                <a:path extrusionOk="0" h="2709333" w="216874">
                  <a:moveTo>
                    <a:pt x="0" y="0"/>
                  </a:moveTo>
                  <a:lnTo>
                    <a:pt x="216874" y="0"/>
                  </a:lnTo>
                  <a:lnTo>
                    <a:pt x="21687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106" name="Google Shape;106;p13"/>
            <p:cNvSpPr txBox="1"/>
            <p:nvPr/>
          </p:nvSpPr>
          <p:spPr>
            <a:xfrm>
              <a:off x="0" y="-38100"/>
              <a:ext cx="216874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2"/>
          <p:cNvGrpSpPr/>
          <p:nvPr/>
        </p:nvGrpSpPr>
        <p:grpSpPr>
          <a:xfrm>
            <a:off x="6668463" y="5789444"/>
            <a:ext cx="2692133" cy="1190595"/>
            <a:chOff x="0" y="-9525"/>
            <a:chExt cx="709039" cy="313572"/>
          </a:xfrm>
        </p:grpSpPr>
        <p:sp>
          <p:nvSpPr>
            <p:cNvPr id="252" name="Google Shape;252;p22"/>
            <p:cNvSpPr/>
            <p:nvPr/>
          </p:nvSpPr>
          <p:spPr>
            <a:xfrm>
              <a:off x="0" y="0"/>
              <a:ext cx="709039" cy="304047"/>
            </a:xfrm>
            <a:custGeom>
              <a:rect b="b" l="l" r="r" t="t"/>
              <a:pathLst>
                <a:path extrusionOk="0" h="304047" w="709039">
                  <a:moveTo>
                    <a:pt x="0" y="0"/>
                  </a:moveTo>
                  <a:lnTo>
                    <a:pt x="709039" y="0"/>
                  </a:lnTo>
                  <a:lnTo>
                    <a:pt x="709039" y="304047"/>
                  </a:lnTo>
                  <a:lnTo>
                    <a:pt x="0" y="304047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253" name="Google Shape;253;p22"/>
            <p:cNvSpPr txBox="1"/>
            <p:nvPr/>
          </p:nvSpPr>
          <p:spPr>
            <a:xfrm>
              <a:off x="0" y="-9525"/>
              <a:ext cx="709039" cy="313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200" lIns="203200" spcFirstLastPara="1" rIns="203200" wrap="square" tIns="2032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Main point 1</a:t>
              </a:r>
              <a:endParaRPr/>
            </a:p>
          </p:txBody>
        </p:sp>
      </p:grpSp>
      <p:grpSp>
        <p:nvGrpSpPr>
          <p:cNvPr id="254" name="Google Shape;254;p22"/>
          <p:cNvGrpSpPr/>
          <p:nvPr/>
        </p:nvGrpSpPr>
        <p:grpSpPr>
          <a:xfrm>
            <a:off x="10355707" y="5789444"/>
            <a:ext cx="2692133" cy="1190595"/>
            <a:chOff x="0" y="-9525"/>
            <a:chExt cx="709039" cy="313572"/>
          </a:xfrm>
        </p:grpSpPr>
        <p:sp>
          <p:nvSpPr>
            <p:cNvPr id="255" name="Google Shape;255;p22"/>
            <p:cNvSpPr/>
            <p:nvPr/>
          </p:nvSpPr>
          <p:spPr>
            <a:xfrm>
              <a:off x="0" y="0"/>
              <a:ext cx="709039" cy="304047"/>
            </a:xfrm>
            <a:custGeom>
              <a:rect b="b" l="l" r="r" t="t"/>
              <a:pathLst>
                <a:path extrusionOk="0" h="304047" w="709039">
                  <a:moveTo>
                    <a:pt x="0" y="0"/>
                  </a:moveTo>
                  <a:lnTo>
                    <a:pt x="709039" y="0"/>
                  </a:lnTo>
                  <a:lnTo>
                    <a:pt x="709039" y="304047"/>
                  </a:lnTo>
                  <a:lnTo>
                    <a:pt x="0" y="304047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256" name="Google Shape;256;p22"/>
            <p:cNvSpPr txBox="1"/>
            <p:nvPr/>
          </p:nvSpPr>
          <p:spPr>
            <a:xfrm>
              <a:off x="0" y="-9525"/>
              <a:ext cx="709039" cy="313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200" lIns="203200" spcFirstLastPara="1" rIns="203200" wrap="square" tIns="2032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Main point 2</a:t>
              </a:r>
              <a:endParaRPr/>
            </a:p>
          </p:txBody>
        </p:sp>
      </p:grpSp>
      <p:grpSp>
        <p:nvGrpSpPr>
          <p:cNvPr id="257" name="Google Shape;257;p22"/>
          <p:cNvGrpSpPr/>
          <p:nvPr/>
        </p:nvGrpSpPr>
        <p:grpSpPr>
          <a:xfrm>
            <a:off x="14038441" y="5789444"/>
            <a:ext cx="2692133" cy="1190595"/>
            <a:chOff x="0" y="-9525"/>
            <a:chExt cx="709039" cy="313572"/>
          </a:xfrm>
        </p:grpSpPr>
        <p:sp>
          <p:nvSpPr>
            <p:cNvPr id="258" name="Google Shape;258;p22"/>
            <p:cNvSpPr/>
            <p:nvPr/>
          </p:nvSpPr>
          <p:spPr>
            <a:xfrm>
              <a:off x="0" y="0"/>
              <a:ext cx="709039" cy="304047"/>
            </a:xfrm>
            <a:custGeom>
              <a:rect b="b" l="l" r="r" t="t"/>
              <a:pathLst>
                <a:path extrusionOk="0" h="304047" w="709039">
                  <a:moveTo>
                    <a:pt x="0" y="0"/>
                  </a:moveTo>
                  <a:lnTo>
                    <a:pt x="709039" y="0"/>
                  </a:lnTo>
                  <a:lnTo>
                    <a:pt x="709039" y="304047"/>
                  </a:lnTo>
                  <a:lnTo>
                    <a:pt x="0" y="304047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259" name="Google Shape;259;p22"/>
            <p:cNvSpPr txBox="1"/>
            <p:nvPr/>
          </p:nvSpPr>
          <p:spPr>
            <a:xfrm>
              <a:off x="0" y="-9525"/>
              <a:ext cx="709039" cy="313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200" lIns="203200" spcFirstLastPara="1" rIns="203200" wrap="square" tIns="2032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Main point 3</a:t>
              </a:r>
              <a:endParaRPr/>
            </a:p>
          </p:txBody>
        </p:sp>
      </p:grpSp>
      <p:grpSp>
        <p:nvGrpSpPr>
          <p:cNvPr id="260" name="Google Shape;260;p22"/>
          <p:cNvGrpSpPr/>
          <p:nvPr/>
        </p:nvGrpSpPr>
        <p:grpSpPr>
          <a:xfrm>
            <a:off x="5416932" y="-180826"/>
            <a:ext cx="12871068" cy="3266926"/>
            <a:chOff x="0" y="-47625"/>
            <a:chExt cx="3389911" cy="860425"/>
          </a:xfrm>
        </p:grpSpPr>
        <p:sp>
          <p:nvSpPr>
            <p:cNvPr id="261" name="Google Shape;261;p22"/>
            <p:cNvSpPr/>
            <p:nvPr/>
          </p:nvSpPr>
          <p:spPr>
            <a:xfrm>
              <a:off x="0" y="0"/>
              <a:ext cx="3389911" cy="812800"/>
            </a:xfrm>
            <a:custGeom>
              <a:rect b="b" l="l" r="r" t="t"/>
              <a:pathLst>
                <a:path extrusionOk="0" h="812800" w="3389911">
                  <a:moveTo>
                    <a:pt x="0" y="0"/>
                  </a:moveTo>
                  <a:lnTo>
                    <a:pt x="3389911" y="0"/>
                  </a:lnTo>
                  <a:lnTo>
                    <a:pt x="338991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A9908"/>
            </a:solidFill>
            <a:ln>
              <a:noFill/>
            </a:ln>
          </p:spPr>
        </p:sp>
        <p:sp>
          <p:nvSpPr>
            <p:cNvPr id="262" name="Google Shape;262;p22"/>
            <p:cNvSpPr txBox="1"/>
            <p:nvPr/>
          </p:nvSpPr>
          <p:spPr>
            <a:xfrm>
              <a:off x="0" y="-47625"/>
              <a:ext cx="3389911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22"/>
          <p:cNvSpPr/>
          <p:nvPr/>
        </p:nvSpPr>
        <p:spPr>
          <a:xfrm>
            <a:off x="0" y="0"/>
            <a:ext cx="5639763" cy="10287000"/>
          </a:xfrm>
          <a:custGeom>
            <a:rect b="b" l="l" r="r" t="t"/>
            <a:pathLst>
              <a:path extrusionOk="0" h="1593725" w="873747">
                <a:moveTo>
                  <a:pt x="0" y="0"/>
                </a:moveTo>
                <a:lnTo>
                  <a:pt x="873747" y="0"/>
                </a:lnTo>
                <a:lnTo>
                  <a:pt x="873747" y="1593725"/>
                </a:lnTo>
                <a:lnTo>
                  <a:pt x="0" y="159372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21522" t="0"/>
            </a:stretch>
          </a:blipFill>
          <a:ln>
            <a:noFill/>
          </a:ln>
        </p:spPr>
      </p:sp>
      <p:sp>
        <p:nvSpPr>
          <p:cNvPr id="264" name="Google Shape;264;p22"/>
          <p:cNvSpPr txBox="1"/>
          <p:nvPr/>
        </p:nvSpPr>
        <p:spPr>
          <a:xfrm>
            <a:off x="6643606" y="1095375"/>
            <a:ext cx="10615694" cy="1149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Key takeaways</a:t>
            </a:r>
            <a:endParaRPr/>
          </a:p>
        </p:txBody>
      </p:sp>
      <p:sp>
        <p:nvSpPr>
          <p:cNvPr id="265" name="Google Shape;265;p22"/>
          <p:cNvSpPr txBox="1"/>
          <p:nvPr/>
        </p:nvSpPr>
        <p:spPr>
          <a:xfrm>
            <a:off x="6938197" y="7321034"/>
            <a:ext cx="19617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Summarize the important insight here.</a:t>
            </a:r>
            <a:endParaRPr/>
          </a:p>
        </p:txBody>
      </p:sp>
      <p:sp>
        <p:nvSpPr>
          <p:cNvPr id="266" name="Google Shape;266;p22"/>
          <p:cNvSpPr txBox="1"/>
          <p:nvPr/>
        </p:nvSpPr>
        <p:spPr>
          <a:xfrm>
            <a:off x="10650298" y="7321034"/>
            <a:ext cx="19467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Highlight another key learning here.</a:t>
            </a:r>
            <a:endParaRPr/>
          </a:p>
        </p:txBody>
      </p:sp>
      <p:sp>
        <p:nvSpPr>
          <p:cNvPr id="267" name="Google Shape;267;p22"/>
          <p:cNvSpPr txBox="1"/>
          <p:nvPr/>
        </p:nvSpPr>
        <p:spPr>
          <a:xfrm>
            <a:off x="14335346" y="7321034"/>
            <a:ext cx="19467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Reinforce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 main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point here.</a:t>
            </a:r>
            <a:endParaRPr/>
          </a:p>
        </p:txBody>
      </p:sp>
      <p:sp>
        <p:nvSpPr>
          <p:cNvPr id="268" name="Google Shape;268;p22"/>
          <p:cNvSpPr/>
          <p:nvPr/>
        </p:nvSpPr>
        <p:spPr>
          <a:xfrm>
            <a:off x="14335346" y="4687609"/>
            <a:ext cx="516929" cy="774689"/>
          </a:xfrm>
          <a:custGeom>
            <a:rect b="b" l="l" r="r" t="t"/>
            <a:pathLst>
              <a:path extrusionOk="0" h="774689" w="516929">
                <a:moveTo>
                  <a:pt x="0" y="0"/>
                </a:moveTo>
                <a:lnTo>
                  <a:pt x="516929" y="0"/>
                </a:lnTo>
                <a:lnTo>
                  <a:pt x="516929" y="774689"/>
                </a:lnTo>
                <a:lnTo>
                  <a:pt x="0" y="774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22"/>
          <p:cNvSpPr/>
          <p:nvPr/>
        </p:nvSpPr>
        <p:spPr>
          <a:xfrm>
            <a:off x="10650298" y="4700033"/>
            <a:ext cx="749841" cy="749841"/>
          </a:xfrm>
          <a:custGeom>
            <a:rect b="b" l="l" r="r" t="t"/>
            <a:pathLst>
              <a:path extrusionOk="0" h="749841" w="749841">
                <a:moveTo>
                  <a:pt x="0" y="0"/>
                </a:moveTo>
                <a:lnTo>
                  <a:pt x="749841" y="0"/>
                </a:lnTo>
                <a:lnTo>
                  <a:pt x="749841" y="749841"/>
                </a:lnTo>
                <a:lnTo>
                  <a:pt x="0" y="749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22"/>
          <p:cNvSpPr/>
          <p:nvPr/>
        </p:nvSpPr>
        <p:spPr>
          <a:xfrm>
            <a:off x="6938197" y="4700033"/>
            <a:ext cx="749841" cy="749841"/>
          </a:xfrm>
          <a:custGeom>
            <a:rect b="b" l="l" r="r" t="t"/>
            <a:pathLst>
              <a:path extrusionOk="0" h="749841" w="749841">
                <a:moveTo>
                  <a:pt x="0" y="0"/>
                </a:moveTo>
                <a:lnTo>
                  <a:pt x="749841" y="0"/>
                </a:lnTo>
                <a:lnTo>
                  <a:pt x="749841" y="749841"/>
                </a:lnTo>
                <a:lnTo>
                  <a:pt x="0" y="749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3"/>
          <p:cNvPicPr preferRelativeResize="0"/>
          <p:nvPr/>
        </p:nvPicPr>
        <p:blipFill rotWithShape="1">
          <a:blip r:embed="rId3">
            <a:alphaModFix amt="90000"/>
          </a:blip>
          <a:srcRect b="16786" l="0" r="0" t="7227"/>
          <a:stretch/>
        </p:blipFill>
        <p:spPr>
          <a:xfrm>
            <a:off x="0" y="0"/>
            <a:ext cx="18288000" cy="9258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23"/>
          <p:cNvGrpSpPr/>
          <p:nvPr/>
        </p:nvGrpSpPr>
        <p:grpSpPr>
          <a:xfrm>
            <a:off x="0" y="8256849"/>
            <a:ext cx="18288122" cy="2030158"/>
            <a:chOff x="0" y="-47625"/>
            <a:chExt cx="4816593" cy="587209"/>
          </a:xfrm>
        </p:grpSpPr>
        <p:sp>
          <p:nvSpPr>
            <p:cNvPr id="277" name="Google Shape;277;p23"/>
            <p:cNvSpPr/>
            <p:nvPr/>
          </p:nvSpPr>
          <p:spPr>
            <a:xfrm>
              <a:off x="0" y="0"/>
              <a:ext cx="4816592" cy="539584"/>
            </a:xfrm>
            <a:custGeom>
              <a:rect b="b" l="l" r="r" t="t"/>
              <a:pathLst>
                <a:path extrusionOk="0" h="53958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39584"/>
                  </a:lnTo>
                  <a:lnTo>
                    <a:pt x="0" y="539584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278" name="Google Shape;278;p23"/>
            <p:cNvSpPr txBox="1"/>
            <p:nvPr/>
          </p:nvSpPr>
          <p:spPr>
            <a:xfrm>
              <a:off x="0" y="-47625"/>
              <a:ext cx="4816593" cy="587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9" name="Google Shape;279;p23"/>
          <p:cNvSpPr txBox="1"/>
          <p:nvPr/>
        </p:nvSpPr>
        <p:spPr>
          <a:xfrm>
            <a:off x="1294934" y="9069303"/>
            <a:ext cx="15964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— Credit or citation</a:t>
            </a:r>
            <a:endParaRPr/>
          </a:p>
        </p:txBody>
      </p:sp>
      <p:sp>
        <p:nvSpPr>
          <p:cNvPr id="280" name="Google Shape;280;p23"/>
          <p:cNvSpPr txBox="1"/>
          <p:nvPr/>
        </p:nvSpPr>
        <p:spPr>
          <a:xfrm>
            <a:off x="1294934" y="1085850"/>
            <a:ext cx="15964366" cy="1835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End with a strong closing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statement or quote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4"/>
          <p:cNvGrpSpPr/>
          <p:nvPr/>
        </p:nvGrpSpPr>
        <p:grpSpPr>
          <a:xfrm>
            <a:off x="0" y="-180826"/>
            <a:ext cx="18288000" cy="4517287"/>
            <a:chOff x="0" y="-47625"/>
            <a:chExt cx="4816593" cy="1189738"/>
          </a:xfrm>
        </p:grpSpPr>
        <p:sp>
          <p:nvSpPr>
            <p:cNvPr id="286" name="Google Shape;286;p24"/>
            <p:cNvSpPr/>
            <p:nvPr/>
          </p:nvSpPr>
          <p:spPr>
            <a:xfrm>
              <a:off x="0" y="0"/>
              <a:ext cx="4816592" cy="1142113"/>
            </a:xfrm>
            <a:custGeom>
              <a:rect b="b" l="l" r="r" t="t"/>
              <a:pathLst>
                <a:path extrusionOk="0" h="114211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42113"/>
                  </a:lnTo>
                  <a:lnTo>
                    <a:pt x="0" y="1142113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287" name="Google Shape;287;p24"/>
            <p:cNvSpPr txBox="1"/>
            <p:nvPr/>
          </p:nvSpPr>
          <p:spPr>
            <a:xfrm>
              <a:off x="0" y="-47625"/>
              <a:ext cx="4816593" cy="1189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24"/>
          <p:cNvGrpSpPr/>
          <p:nvPr/>
        </p:nvGrpSpPr>
        <p:grpSpPr>
          <a:xfrm>
            <a:off x="7306352" y="1567857"/>
            <a:ext cx="3675296" cy="3856122"/>
            <a:chOff x="0" y="-47625"/>
            <a:chExt cx="967979" cy="1015604"/>
          </a:xfrm>
        </p:grpSpPr>
        <p:sp>
          <p:nvSpPr>
            <p:cNvPr id="289" name="Google Shape;289;p24"/>
            <p:cNvSpPr/>
            <p:nvPr/>
          </p:nvSpPr>
          <p:spPr>
            <a:xfrm>
              <a:off x="0" y="0"/>
              <a:ext cx="967979" cy="967979"/>
            </a:xfrm>
            <a:custGeom>
              <a:rect b="b" l="l" r="r" t="t"/>
              <a:pathLst>
                <a:path extrusionOk="0" h="967979" w="967979">
                  <a:moveTo>
                    <a:pt x="0" y="0"/>
                  </a:moveTo>
                  <a:lnTo>
                    <a:pt x="967979" y="0"/>
                  </a:lnTo>
                  <a:lnTo>
                    <a:pt x="967979" y="967979"/>
                  </a:lnTo>
                  <a:lnTo>
                    <a:pt x="0" y="967979"/>
                  </a:lnTo>
                  <a:close/>
                </a:path>
              </a:pathLst>
            </a:custGeom>
            <a:solidFill>
              <a:srgbClr val="FA9908"/>
            </a:solidFill>
            <a:ln>
              <a:noFill/>
            </a:ln>
          </p:spPr>
        </p:sp>
        <p:sp>
          <p:nvSpPr>
            <p:cNvPr id="290" name="Google Shape;290;p24"/>
            <p:cNvSpPr txBox="1"/>
            <p:nvPr/>
          </p:nvSpPr>
          <p:spPr>
            <a:xfrm>
              <a:off x="0" y="-47625"/>
              <a:ext cx="967979" cy="10156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24"/>
          <p:cNvSpPr/>
          <p:nvPr/>
        </p:nvSpPr>
        <p:spPr>
          <a:xfrm>
            <a:off x="7586832" y="2029163"/>
            <a:ext cx="3114337" cy="3114337"/>
          </a:xfrm>
          <a:custGeom>
            <a:rect b="b" l="l" r="r" t="t"/>
            <a:pathLst>
              <a:path extrusionOk="0" h="3114337" w="3114337">
                <a:moveTo>
                  <a:pt x="0" y="0"/>
                </a:moveTo>
                <a:lnTo>
                  <a:pt x="3114336" y="0"/>
                </a:lnTo>
                <a:lnTo>
                  <a:pt x="3114336" y="3114337"/>
                </a:lnTo>
                <a:lnTo>
                  <a:pt x="0" y="31143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24"/>
          <p:cNvSpPr txBox="1"/>
          <p:nvPr/>
        </p:nvSpPr>
        <p:spPr>
          <a:xfrm>
            <a:off x="3617177" y="8077835"/>
            <a:ext cx="110535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Make it easy for your audience to engage.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Add a QR code or a link to a live Q&amp;A platform.</a:t>
            </a:r>
            <a:endParaRPr/>
          </a:p>
        </p:txBody>
      </p:sp>
      <p:sp>
        <p:nvSpPr>
          <p:cNvPr id="293" name="Google Shape;293;p24"/>
          <p:cNvSpPr txBox="1"/>
          <p:nvPr/>
        </p:nvSpPr>
        <p:spPr>
          <a:xfrm>
            <a:off x="3617177" y="6035792"/>
            <a:ext cx="11053647" cy="1149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A9908"/>
                </a:solidFill>
                <a:latin typeface="Merriweather"/>
                <a:ea typeface="Merriweather"/>
                <a:cs typeface="Merriweather"/>
                <a:sym typeface="Merriweather"/>
              </a:rPr>
              <a:t>Got questions?</a:t>
            </a:r>
            <a:endParaRPr/>
          </a:p>
        </p:txBody>
      </p:sp>
      <p:cxnSp>
        <p:nvCxnSpPr>
          <p:cNvPr id="294" name="Google Shape;294;p24"/>
          <p:cNvCxnSpPr/>
          <p:nvPr/>
        </p:nvCxnSpPr>
        <p:spPr>
          <a:xfrm>
            <a:off x="7306352" y="7664829"/>
            <a:ext cx="3675296" cy="0"/>
          </a:xfrm>
          <a:prstGeom prst="straightConnector1">
            <a:avLst/>
          </a:prstGeom>
          <a:noFill/>
          <a:ln cap="flat" cmpd="sng" w="19050">
            <a:solidFill>
              <a:srgbClr val="FA990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 txBox="1"/>
          <p:nvPr/>
        </p:nvSpPr>
        <p:spPr>
          <a:xfrm>
            <a:off x="1028700" y="1488825"/>
            <a:ext cx="5945690" cy="2263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A9908"/>
                </a:solidFill>
                <a:latin typeface="Merriweather"/>
                <a:ea typeface="Merriweather"/>
                <a:cs typeface="Merriweather"/>
                <a:sym typeface="Merriweather"/>
              </a:rPr>
              <a:t>Get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A9908"/>
                </a:solidFill>
                <a:latin typeface="Merriweather"/>
                <a:ea typeface="Merriweather"/>
                <a:cs typeface="Merriweather"/>
                <a:sym typeface="Merriweather"/>
              </a:rPr>
              <a:t>in touch!</a:t>
            </a:r>
            <a:endParaRPr/>
          </a:p>
        </p:txBody>
      </p:sp>
      <p:grpSp>
        <p:nvGrpSpPr>
          <p:cNvPr id="300" name="Google Shape;300;p25"/>
          <p:cNvGrpSpPr/>
          <p:nvPr/>
        </p:nvGrpSpPr>
        <p:grpSpPr>
          <a:xfrm>
            <a:off x="1028700" y="6661368"/>
            <a:ext cx="4184342" cy="965359"/>
            <a:chOff x="0" y="-85725"/>
            <a:chExt cx="5579123" cy="1287145"/>
          </a:xfrm>
        </p:grpSpPr>
        <p:sp>
          <p:nvSpPr>
            <p:cNvPr id="301" name="Google Shape;301;p25"/>
            <p:cNvSpPr txBox="1"/>
            <p:nvPr/>
          </p:nvSpPr>
          <p:spPr>
            <a:xfrm>
              <a:off x="0" y="-85725"/>
              <a:ext cx="5579123" cy="6826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Email </a:t>
              </a:r>
              <a:endParaRPr/>
            </a:p>
          </p:txBody>
        </p:sp>
        <p:sp>
          <p:nvSpPr>
            <p:cNvPr id="302" name="Google Shape;302;p25"/>
            <p:cNvSpPr txBox="1"/>
            <p:nvPr/>
          </p:nvSpPr>
          <p:spPr>
            <a:xfrm>
              <a:off x="0" y="676276"/>
              <a:ext cx="5579123" cy="525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hello@reallygreatsite.com</a:t>
              </a:r>
              <a:endParaRPr/>
            </a:p>
          </p:txBody>
        </p:sp>
      </p:grpSp>
      <p:grpSp>
        <p:nvGrpSpPr>
          <p:cNvPr id="303" name="Google Shape;303;p25"/>
          <p:cNvGrpSpPr/>
          <p:nvPr/>
        </p:nvGrpSpPr>
        <p:grpSpPr>
          <a:xfrm>
            <a:off x="5737957" y="6654224"/>
            <a:ext cx="3406043" cy="1002982"/>
            <a:chOff x="0" y="-95250"/>
            <a:chExt cx="4541391" cy="1337310"/>
          </a:xfrm>
        </p:grpSpPr>
        <p:sp>
          <p:nvSpPr>
            <p:cNvPr id="304" name="Google Shape;304;p25"/>
            <p:cNvSpPr txBox="1"/>
            <p:nvPr/>
          </p:nvSpPr>
          <p:spPr>
            <a:xfrm>
              <a:off x="0" y="-95250"/>
              <a:ext cx="4541391" cy="732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9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Social media </a:t>
              </a:r>
              <a:endParaRPr/>
            </a:p>
          </p:txBody>
        </p:sp>
        <p:sp>
          <p:nvSpPr>
            <p:cNvPr id="305" name="Google Shape;305;p25"/>
            <p:cNvSpPr txBox="1"/>
            <p:nvPr/>
          </p:nvSpPr>
          <p:spPr>
            <a:xfrm>
              <a:off x="0" y="716916"/>
              <a:ext cx="4541391" cy="525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@reallygreatsite</a:t>
              </a:r>
              <a:endParaRPr/>
            </a:p>
          </p:txBody>
        </p:sp>
      </p:grpSp>
      <p:grpSp>
        <p:nvGrpSpPr>
          <p:cNvPr id="306" name="Google Shape;306;p25"/>
          <p:cNvGrpSpPr/>
          <p:nvPr/>
        </p:nvGrpSpPr>
        <p:grpSpPr>
          <a:xfrm>
            <a:off x="10276874" y="6654224"/>
            <a:ext cx="2827105" cy="1002982"/>
            <a:chOff x="0" y="-95250"/>
            <a:chExt cx="3769473" cy="1337310"/>
          </a:xfrm>
        </p:grpSpPr>
        <p:sp>
          <p:nvSpPr>
            <p:cNvPr id="307" name="Google Shape;307;p25"/>
            <p:cNvSpPr txBox="1"/>
            <p:nvPr/>
          </p:nvSpPr>
          <p:spPr>
            <a:xfrm>
              <a:off x="0" y="-95250"/>
              <a:ext cx="3769473" cy="732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9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Phone</a:t>
              </a:r>
              <a:endParaRPr/>
            </a:p>
          </p:txBody>
        </p:sp>
        <p:sp>
          <p:nvSpPr>
            <p:cNvPr id="308" name="Google Shape;308;p25"/>
            <p:cNvSpPr txBox="1"/>
            <p:nvPr/>
          </p:nvSpPr>
          <p:spPr>
            <a:xfrm>
              <a:off x="0" y="716916"/>
              <a:ext cx="3769473" cy="525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123-456-7890</a:t>
              </a:r>
              <a:endParaRPr/>
            </a:p>
          </p:txBody>
        </p:sp>
      </p:grpSp>
      <p:grpSp>
        <p:nvGrpSpPr>
          <p:cNvPr id="309" name="Google Shape;309;p25"/>
          <p:cNvGrpSpPr/>
          <p:nvPr/>
        </p:nvGrpSpPr>
        <p:grpSpPr>
          <a:xfrm>
            <a:off x="14236854" y="6654225"/>
            <a:ext cx="3197513" cy="1422082"/>
            <a:chOff x="0" y="-95250"/>
            <a:chExt cx="4263350" cy="1896110"/>
          </a:xfrm>
        </p:grpSpPr>
        <p:sp>
          <p:nvSpPr>
            <p:cNvPr id="310" name="Google Shape;310;p25"/>
            <p:cNvSpPr txBox="1"/>
            <p:nvPr/>
          </p:nvSpPr>
          <p:spPr>
            <a:xfrm>
              <a:off x="0" y="-95250"/>
              <a:ext cx="4263350" cy="732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9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Address</a:t>
              </a:r>
              <a:endParaRPr/>
            </a:p>
          </p:txBody>
        </p:sp>
        <p:sp>
          <p:nvSpPr>
            <p:cNvPr id="311" name="Google Shape;311;p25"/>
            <p:cNvSpPr txBox="1"/>
            <p:nvPr/>
          </p:nvSpPr>
          <p:spPr>
            <a:xfrm>
              <a:off x="0" y="716916"/>
              <a:ext cx="4263350" cy="10839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123 Anywhere St.,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Any City, ST 12345</a:t>
              </a:r>
              <a:endParaRPr/>
            </a:p>
          </p:txBody>
        </p:sp>
      </p:grpSp>
      <p:grpSp>
        <p:nvGrpSpPr>
          <p:cNvPr id="312" name="Google Shape;312;p25"/>
          <p:cNvGrpSpPr/>
          <p:nvPr/>
        </p:nvGrpSpPr>
        <p:grpSpPr>
          <a:xfrm>
            <a:off x="8439003" y="-140003"/>
            <a:ext cx="9866575" cy="5642826"/>
            <a:chOff x="0" y="-38100"/>
            <a:chExt cx="2685063" cy="1535623"/>
          </a:xfrm>
        </p:grpSpPr>
        <p:sp>
          <p:nvSpPr>
            <p:cNvPr id="313" name="Google Shape;313;p25"/>
            <p:cNvSpPr/>
            <p:nvPr/>
          </p:nvSpPr>
          <p:spPr>
            <a:xfrm>
              <a:off x="0" y="0"/>
              <a:ext cx="2685063" cy="1497523"/>
            </a:xfrm>
            <a:custGeom>
              <a:rect b="b" l="l" r="r" t="t"/>
              <a:pathLst>
                <a:path extrusionOk="0" h="1497523" w="2685063">
                  <a:moveTo>
                    <a:pt x="0" y="0"/>
                  </a:moveTo>
                  <a:lnTo>
                    <a:pt x="2685063" y="0"/>
                  </a:lnTo>
                  <a:lnTo>
                    <a:pt x="2685063" y="1497523"/>
                  </a:lnTo>
                  <a:lnTo>
                    <a:pt x="0" y="1497523"/>
                  </a:lnTo>
                  <a:close/>
                </a:path>
              </a:pathLst>
            </a:custGeom>
            <a:solidFill>
              <a:srgbClr val="FA9908"/>
            </a:solidFill>
            <a:ln>
              <a:noFill/>
            </a:ln>
          </p:spPr>
        </p:sp>
        <p:sp>
          <p:nvSpPr>
            <p:cNvPr id="314" name="Google Shape;314;p25"/>
            <p:cNvSpPr txBox="1"/>
            <p:nvPr/>
          </p:nvSpPr>
          <p:spPr>
            <a:xfrm>
              <a:off x="0" y="-38100"/>
              <a:ext cx="2685063" cy="1535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5" name="Google Shape;315;p25"/>
          <p:cNvPicPr preferRelativeResize="0"/>
          <p:nvPr/>
        </p:nvPicPr>
        <p:blipFill rotWithShape="1">
          <a:blip r:embed="rId3">
            <a:alphaModFix/>
          </a:blip>
          <a:srcRect b="13719" l="0" r="0" t="13719"/>
          <a:stretch/>
        </p:blipFill>
        <p:spPr>
          <a:xfrm>
            <a:off x="7914809" y="0"/>
            <a:ext cx="10390769" cy="50231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25"/>
          <p:cNvGrpSpPr/>
          <p:nvPr/>
        </p:nvGrpSpPr>
        <p:grpSpPr>
          <a:xfrm>
            <a:off x="0" y="9113639"/>
            <a:ext cx="18288000" cy="1173361"/>
            <a:chOff x="0" y="-38100"/>
            <a:chExt cx="4816593" cy="309033"/>
          </a:xfrm>
        </p:grpSpPr>
        <p:sp>
          <p:nvSpPr>
            <p:cNvPr id="317" name="Google Shape;317;p25"/>
            <p:cNvSpPr/>
            <p:nvPr/>
          </p:nvSpPr>
          <p:spPr>
            <a:xfrm>
              <a:off x="0" y="0"/>
              <a:ext cx="4816592" cy="270933"/>
            </a:xfrm>
            <a:custGeom>
              <a:rect b="b" l="l" r="r" t="t"/>
              <a:pathLst>
                <a:path extrusionOk="0" h="2709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318" name="Google Shape;318;p25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9" name="Google Shape;319;p25"/>
          <p:cNvCxnSpPr/>
          <p:nvPr/>
        </p:nvCxnSpPr>
        <p:spPr>
          <a:xfrm rot="10800000">
            <a:off x="5222567" y="6181229"/>
            <a:ext cx="0" cy="2427415"/>
          </a:xfrm>
          <a:prstGeom prst="straightConnector1">
            <a:avLst/>
          </a:prstGeom>
          <a:noFill/>
          <a:ln cap="flat" cmpd="sng" w="19050">
            <a:solidFill>
              <a:srgbClr val="FA990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0" name="Google Shape;320;p25"/>
          <p:cNvCxnSpPr/>
          <p:nvPr/>
        </p:nvCxnSpPr>
        <p:spPr>
          <a:xfrm rot="10800000">
            <a:off x="9632379" y="6181229"/>
            <a:ext cx="0" cy="2427415"/>
          </a:xfrm>
          <a:prstGeom prst="straightConnector1">
            <a:avLst/>
          </a:prstGeom>
          <a:noFill/>
          <a:ln cap="flat" cmpd="sng" w="19050">
            <a:solidFill>
              <a:srgbClr val="FA990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1" name="Google Shape;321;p25"/>
          <p:cNvCxnSpPr/>
          <p:nvPr/>
        </p:nvCxnSpPr>
        <p:spPr>
          <a:xfrm rot="10800000">
            <a:off x="13432590" y="6150523"/>
            <a:ext cx="0" cy="2427415"/>
          </a:xfrm>
          <a:prstGeom prst="straightConnector1">
            <a:avLst/>
          </a:prstGeom>
          <a:noFill/>
          <a:ln cap="flat" cmpd="sng" w="19050">
            <a:solidFill>
              <a:srgbClr val="FA990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9908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26"/>
          <p:cNvGrpSpPr/>
          <p:nvPr/>
        </p:nvGrpSpPr>
        <p:grpSpPr>
          <a:xfrm>
            <a:off x="714865" y="2155876"/>
            <a:ext cx="5097641" cy="7544983"/>
            <a:chOff x="0" y="-38100"/>
            <a:chExt cx="1342589" cy="1987156"/>
          </a:xfrm>
        </p:grpSpPr>
        <p:sp>
          <p:nvSpPr>
            <p:cNvPr id="327" name="Google Shape;327;p26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0" y="0"/>
                  </a:moveTo>
                  <a:lnTo>
                    <a:pt x="1342589" y="0"/>
                  </a:lnTo>
                  <a:lnTo>
                    <a:pt x="1342589" y="1949056"/>
                  </a:lnTo>
                  <a:lnTo>
                    <a:pt x="0" y="19490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28" name="Google Shape;328;p26"/>
            <p:cNvSpPr txBox="1"/>
            <p:nvPr/>
          </p:nvSpPr>
          <p:spPr>
            <a:xfrm>
              <a:off x="0" y="-38100"/>
              <a:ext cx="1342589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26"/>
          <p:cNvGrpSpPr/>
          <p:nvPr/>
        </p:nvGrpSpPr>
        <p:grpSpPr>
          <a:xfrm>
            <a:off x="6060156" y="2155876"/>
            <a:ext cx="11512980" cy="7544983"/>
            <a:chOff x="0" y="-38100"/>
            <a:chExt cx="3032225" cy="1987156"/>
          </a:xfrm>
        </p:grpSpPr>
        <p:sp>
          <p:nvSpPr>
            <p:cNvPr id="330" name="Google Shape;330;p26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0" y="0"/>
                  </a:moveTo>
                  <a:lnTo>
                    <a:pt x="3032225" y="0"/>
                  </a:lnTo>
                  <a:lnTo>
                    <a:pt x="3032225" y="1949056"/>
                  </a:lnTo>
                  <a:lnTo>
                    <a:pt x="0" y="19490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31" name="Google Shape;331;p26"/>
            <p:cNvSpPr txBox="1"/>
            <p:nvPr/>
          </p:nvSpPr>
          <p:spPr>
            <a:xfrm>
              <a:off x="0" y="-38100"/>
              <a:ext cx="3032225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26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333" name="Google Shape;333;p26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6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Fonts</a:t>
              </a:r>
              <a:endParaRPr/>
            </a:p>
          </p:txBody>
        </p:sp>
      </p:grpSp>
      <p:grpSp>
        <p:nvGrpSpPr>
          <p:cNvPr id="335" name="Google Shape;335;p26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336" name="Google Shape;336;p2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6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Design Elements / Icons</a:t>
              </a:r>
              <a:endParaRPr/>
            </a:p>
          </p:txBody>
        </p:sp>
      </p:grpSp>
      <p:grpSp>
        <p:nvGrpSpPr>
          <p:cNvPr id="338" name="Google Shape;338;p26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339" name="Google Shape;339;p26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6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Colors</a:t>
              </a:r>
              <a:endParaRPr/>
            </a:p>
          </p:txBody>
        </p:sp>
      </p:grpSp>
      <p:grpSp>
        <p:nvGrpSpPr>
          <p:cNvPr id="341" name="Google Shape;341;p26"/>
          <p:cNvGrpSpPr/>
          <p:nvPr/>
        </p:nvGrpSpPr>
        <p:grpSpPr>
          <a:xfrm>
            <a:off x="1104558" y="8261080"/>
            <a:ext cx="725897" cy="725897"/>
            <a:chOff x="0" y="0"/>
            <a:chExt cx="812800" cy="812800"/>
          </a:xfrm>
        </p:grpSpPr>
        <p:sp>
          <p:nvSpPr>
            <p:cNvPr id="342" name="Google Shape;342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99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26"/>
          <p:cNvGrpSpPr/>
          <p:nvPr/>
        </p:nvGrpSpPr>
        <p:grpSpPr>
          <a:xfrm>
            <a:off x="1979427" y="8261080"/>
            <a:ext cx="725897" cy="725897"/>
            <a:chOff x="0" y="0"/>
            <a:chExt cx="812800" cy="812800"/>
          </a:xfrm>
        </p:grpSpPr>
        <p:sp>
          <p:nvSpPr>
            <p:cNvPr id="345" name="Google Shape;345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26"/>
          <p:cNvGrpSpPr/>
          <p:nvPr/>
        </p:nvGrpSpPr>
        <p:grpSpPr>
          <a:xfrm>
            <a:off x="2894299" y="8261080"/>
            <a:ext cx="725897" cy="725897"/>
            <a:chOff x="0" y="0"/>
            <a:chExt cx="812800" cy="812800"/>
          </a:xfrm>
        </p:grpSpPr>
        <p:sp>
          <p:nvSpPr>
            <p:cNvPr id="348" name="Google Shape;348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CF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26"/>
          <p:cNvGrpSpPr/>
          <p:nvPr/>
        </p:nvGrpSpPr>
        <p:grpSpPr>
          <a:xfrm>
            <a:off x="3795607" y="8261080"/>
            <a:ext cx="725897" cy="725897"/>
            <a:chOff x="0" y="0"/>
            <a:chExt cx="812800" cy="812800"/>
          </a:xfrm>
        </p:grpSpPr>
        <p:sp>
          <p:nvSpPr>
            <p:cNvPr id="351" name="Google Shape;351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26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354" name="Google Shape;354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26"/>
          <p:cNvSpPr txBox="1"/>
          <p:nvPr/>
        </p:nvSpPr>
        <p:spPr>
          <a:xfrm>
            <a:off x="1173043" y="3668028"/>
            <a:ext cx="4181285" cy="519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uses the following free fonts:</a:t>
            </a:r>
            <a:endParaRPr/>
          </a:p>
        </p:txBody>
      </p:sp>
      <p:sp>
        <p:nvSpPr>
          <p:cNvPr id="357" name="Google Shape;357;p26"/>
          <p:cNvSpPr txBox="1"/>
          <p:nvPr/>
        </p:nvSpPr>
        <p:spPr>
          <a:xfrm>
            <a:off x="1101906" y="6648577"/>
            <a:ext cx="4368067" cy="262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You can find these fonts online too.</a:t>
            </a:r>
            <a:endParaRPr/>
          </a:p>
        </p:txBody>
      </p:sp>
      <p:sp>
        <p:nvSpPr>
          <p:cNvPr id="358" name="Google Shape;358;p26"/>
          <p:cNvSpPr txBox="1"/>
          <p:nvPr/>
        </p:nvSpPr>
        <p:spPr>
          <a:xfrm>
            <a:off x="1688417" y="5015260"/>
            <a:ext cx="3150536" cy="363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7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Merriweather</a:t>
            </a:r>
            <a:endParaRPr/>
          </a:p>
        </p:txBody>
      </p:sp>
      <p:sp>
        <p:nvSpPr>
          <p:cNvPr id="359" name="Google Shape;359;p26"/>
          <p:cNvSpPr txBox="1"/>
          <p:nvPr/>
        </p:nvSpPr>
        <p:spPr>
          <a:xfrm>
            <a:off x="1523971" y="6004102"/>
            <a:ext cx="3479429" cy="339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7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Fira Sans</a:t>
            </a:r>
            <a:endParaRPr/>
          </a:p>
        </p:txBody>
      </p:sp>
      <p:sp>
        <p:nvSpPr>
          <p:cNvPr id="360" name="Google Shape;360;p26"/>
          <p:cNvSpPr txBox="1"/>
          <p:nvPr/>
        </p:nvSpPr>
        <p:spPr>
          <a:xfrm>
            <a:off x="2319155" y="4702216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TITLES:</a:t>
            </a:r>
            <a:endParaRPr/>
          </a:p>
        </p:txBody>
      </p:sp>
      <p:sp>
        <p:nvSpPr>
          <p:cNvPr id="361" name="Google Shape;361;p26"/>
          <p:cNvSpPr txBox="1"/>
          <p:nvPr/>
        </p:nvSpPr>
        <p:spPr>
          <a:xfrm>
            <a:off x="2319155" y="5702908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BODY TEXT:</a:t>
            </a:r>
            <a:endParaRPr/>
          </a:p>
        </p:txBody>
      </p:sp>
      <p:sp>
        <p:nvSpPr>
          <p:cNvPr id="362" name="Google Shape;362;p26"/>
          <p:cNvSpPr txBox="1"/>
          <p:nvPr/>
        </p:nvSpPr>
        <p:spPr>
          <a:xfrm>
            <a:off x="1104558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#FA9908</a:t>
            </a:r>
            <a:endParaRPr/>
          </a:p>
        </p:txBody>
      </p:sp>
      <p:sp>
        <p:nvSpPr>
          <p:cNvPr id="363" name="Google Shape;363;p26"/>
          <p:cNvSpPr txBox="1"/>
          <p:nvPr/>
        </p:nvSpPr>
        <p:spPr>
          <a:xfrm>
            <a:off x="1979427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#FFD863</a:t>
            </a:r>
            <a:endParaRPr/>
          </a:p>
        </p:txBody>
      </p:sp>
      <p:sp>
        <p:nvSpPr>
          <p:cNvPr id="364" name="Google Shape;364;p26"/>
          <p:cNvSpPr txBox="1"/>
          <p:nvPr/>
        </p:nvSpPr>
        <p:spPr>
          <a:xfrm>
            <a:off x="2894299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#BCCF4A</a:t>
            </a:r>
            <a:endParaRPr/>
          </a:p>
        </p:txBody>
      </p:sp>
      <p:sp>
        <p:nvSpPr>
          <p:cNvPr id="365" name="Google Shape;365;p26"/>
          <p:cNvSpPr txBox="1"/>
          <p:nvPr/>
        </p:nvSpPr>
        <p:spPr>
          <a:xfrm>
            <a:off x="3795607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#FFFFFF</a:t>
            </a:r>
            <a:endParaRPr/>
          </a:p>
        </p:txBody>
      </p:sp>
      <p:sp>
        <p:nvSpPr>
          <p:cNvPr id="366" name="Google Shape;366;p26"/>
          <p:cNvSpPr txBox="1"/>
          <p:nvPr/>
        </p:nvSpPr>
        <p:spPr>
          <a:xfrm>
            <a:off x="4696916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#000000</a:t>
            </a:r>
            <a:endParaRPr/>
          </a:p>
        </p:txBody>
      </p:sp>
      <p:sp>
        <p:nvSpPr>
          <p:cNvPr id="367" name="Google Shape;367;p26"/>
          <p:cNvSpPr txBox="1"/>
          <p:nvPr/>
        </p:nvSpPr>
        <p:spPr>
          <a:xfrm>
            <a:off x="3800933" y="1529012"/>
            <a:ext cx="10686133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68" name="Google Shape;368;p26"/>
          <p:cNvSpPr txBox="1"/>
          <p:nvPr/>
        </p:nvSpPr>
        <p:spPr>
          <a:xfrm>
            <a:off x="4545084" y="656908"/>
            <a:ext cx="9197831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Resource Page</a:t>
            </a:r>
            <a:endParaRPr/>
          </a:p>
        </p:txBody>
      </p:sp>
      <p:sp>
        <p:nvSpPr>
          <p:cNvPr id="369" name="Google Shape;369;p26"/>
          <p:cNvSpPr/>
          <p:nvPr/>
        </p:nvSpPr>
        <p:spPr>
          <a:xfrm>
            <a:off x="6776678" y="8060278"/>
            <a:ext cx="412781" cy="766992"/>
          </a:xfrm>
          <a:custGeom>
            <a:rect b="b" l="l" r="r" t="t"/>
            <a:pathLst>
              <a:path extrusionOk="0" h="766992" w="412781">
                <a:moveTo>
                  <a:pt x="0" y="0"/>
                </a:moveTo>
                <a:lnTo>
                  <a:pt x="412782" y="0"/>
                </a:lnTo>
                <a:lnTo>
                  <a:pt x="412782" y="766993"/>
                </a:lnTo>
                <a:lnTo>
                  <a:pt x="0" y="766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26"/>
          <p:cNvSpPr/>
          <p:nvPr/>
        </p:nvSpPr>
        <p:spPr>
          <a:xfrm>
            <a:off x="15014085" y="5418549"/>
            <a:ext cx="724812" cy="623339"/>
          </a:xfrm>
          <a:custGeom>
            <a:rect b="b" l="l" r="r" t="t"/>
            <a:pathLst>
              <a:path extrusionOk="0" h="623339" w="724812">
                <a:moveTo>
                  <a:pt x="0" y="0"/>
                </a:moveTo>
                <a:lnTo>
                  <a:pt x="724812" y="0"/>
                </a:lnTo>
                <a:lnTo>
                  <a:pt x="724812" y="623339"/>
                </a:lnTo>
                <a:lnTo>
                  <a:pt x="0" y="6233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26"/>
          <p:cNvSpPr/>
          <p:nvPr/>
        </p:nvSpPr>
        <p:spPr>
          <a:xfrm>
            <a:off x="16396329" y="6705292"/>
            <a:ext cx="515154" cy="711896"/>
          </a:xfrm>
          <a:custGeom>
            <a:rect b="b" l="l" r="r" t="t"/>
            <a:pathLst>
              <a:path extrusionOk="0" h="711896" w="515154">
                <a:moveTo>
                  <a:pt x="0" y="0"/>
                </a:moveTo>
                <a:lnTo>
                  <a:pt x="515154" y="0"/>
                </a:lnTo>
                <a:lnTo>
                  <a:pt x="515154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26"/>
          <p:cNvSpPr/>
          <p:nvPr/>
        </p:nvSpPr>
        <p:spPr>
          <a:xfrm>
            <a:off x="15520057" y="6743214"/>
            <a:ext cx="424419" cy="636051"/>
          </a:xfrm>
          <a:custGeom>
            <a:rect b="b" l="l" r="r" t="t"/>
            <a:pathLst>
              <a:path extrusionOk="0" h="636051" w="424419">
                <a:moveTo>
                  <a:pt x="0" y="0"/>
                </a:moveTo>
                <a:lnTo>
                  <a:pt x="424419" y="0"/>
                </a:lnTo>
                <a:lnTo>
                  <a:pt x="424419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3" name="Google Shape;373;p26"/>
          <p:cNvSpPr/>
          <p:nvPr/>
        </p:nvSpPr>
        <p:spPr>
          <a:xfrm>
            <a:off x="16264368" y="8125749"/>
            <a:ext cx="703879" cy="636051"/>
          </a:xfrm>
          <a:custGeom>
            <a:rect b="b" l="l" r="r" t="t"/>
            <a:pathLst>
              <a:path extrusionOk="0" h="636051" w="703879">
                <a:moveTo>
                  <a:pt x="0" y="0"/>
                </a:moveTo>
                <a:lnTo>
                  <a:pt x="703879" y="0"/>
                </a:lnTo>
                <a:lnTo>
                  <a:pt x="703879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4" name="Google Shape;374;p26"/>
          <p:cNvSpPr/>
          <p:nvPr/>
        </p:nvSpPr>
        <p:spPr>
          <a:xfrm>
            <a:off x="16264368" y="4077675"/>
            <a:ext cx="636051" cy="636051"/>
          </a:xfrm>
          <a:custGeom>
            <a:rect b="b" l="l" r="r" t="t"/>
            <a:pathLst>
              <a:path extrusionOk="0" h="636051" w="636051">
                <a:moveTo>
                  <a:pt x="0" y="0"/>
                </a:moveTo>
                <a:lnTo>
                  <a:pt x="636051" y="0"/>
                </a:lnTo>
                <a:lnTo>
                  <a:pt x="636051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p26"/>
          <p:cNvSpPr/>
          <p:nvPr/>
        </p:nvSpPr>
        <p:spPr>
          <a:xfrm>
            <a:off x="15023624" y="4128310"/>
            <a:ext cx="870206" cy="534781"/>
          </a:xfrm>
          <a:custGeom>
            <a:rect b="b" l="l" r="r" t="t"/>
            <a:pathLst>
              <a:path extrusionOk="0" h="534781" w="870206">
                <a:moveTo>
                  <a:pt x="0" y="0"/>
                </a:moveTo>
                <a:lnTo>
                  <a:pt x="870206" y="0"/>
                </a:lnTo>
                <a:lnTo>
                  <a:pt x="870206" y="534781"/>
                </a:lnTo>
                <a:lnTo>
                  <a:pt x="0" y="534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26"/>
          <p:cNvSpPr/>
          <p:nvPr/>
        </p:nvSpPr>
        <p:spPr>
          <a:xfrm>
            <a:off x="16199587" y="5374271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6" y="0"/>
                </a:lnTo>
                <a:lnTo>
                  <a:pt x="711896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26"/>
          <p:cNvSpPr/>
          <p:nvPr/>
        </p:nvSpPr>
        <p:spPr>
          <a:xfrm>
            <a:off x="15268076" y="8087827"/>
            <a:ext cx="495738" cy="711896"/>
          </a:xfrm>
          <a:custGeom>
            <a:rect b="b" l="l" r="r" t="t"/>
            <a:pathLst>
              <a:path extrusionOk="0" h="711896" w="495738">
                <a:moveTo>
                  <a:pt x="0" y="0"/>
                </a:moveTo>
                <a:lnTo>
                  <a:pt x="495739" y="0"/>
                </a:lnTo>
                <a:lnTo>
                  <a:pt x="495739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p26"/>
          <p:cNvSpPr/>
          <p:nvPr/>
        </p:nvSpPr>
        <p:spPr>
          <a:xfrm>
            <a:off x="11791902" y="4039753"/>
            <a:ext cx="625174" cy="711896"/>
          </a:xfrm>
          <a:custGeom>
            <a:rect b="b" l="l" r="r" t="t"/>
            <a:pathLst>
              <a:path extrusionOk="0" h="711896" w="625174">
                <a:moveTo>
                  <a:pt x="0" y="0"/>
                </a:moveTo>
                <a:lnTo>
                  <a:pt x="625174" y="0"/>
                </a:lnTo>
                <a:lnTo>
                  <a:pt x="625174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26"/>
          <p:cNvSpPr/>
          <p:nvPr/>
        </p:nvSpPr>
        <p:spPr>
          <a:xfrm>
            <a:off x="13827692" y="4150333"/>
            <a:ext cx="825395" cy="490735"/>
          </a:xfrm>
          <a:custGeom>
            <a:rect b="b" l="l" r="r" t="t"/>
            <a:pathLst>
              <a:path extrusionOk="0" h="490735" w="825395">
                <a:moveTo>
                  <a:pt x="0" y="0"/>
                </a:moveTo>
                <a:lnTo>
                  <a:pt x="825394" y="0"/>
                </a:lnTo>
                <a:lnTo>
                  <a:pt x="825394" y="490735"/>
                </a:lnTo>
                <a:lnTo>
                  <a:pt x="0" y="490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26"/>
          <p:cNvSpPr/>
          <p:nvPr/>
        </p:nvSpPr>
        <p:spPr>
          <a:xfrm>
            <a:off x="7671632" y="4077675"/>
            <a:ext cx="636051" cy="636051"/>
          </a:xfrm>
          <a:custGeom>
            <a:rect b="b" l="l" r="r" t="t"/>
            <a:pathLst>
              <a:path extrusionOk="0" h="636051" w="636051">
                <a:moveTo>
                  <a:pt x="0" y="0"/>
                </a:moveTo>
                <a:lnTo>
                  <a:pt x="636051" y="0"/>
                </a:lnTo>
                <a:lnTo>
                  <a:pt x="636051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26"/>
          <p:cNvSpPr/>
          <p:nvPr/>
        </p:nvSpPr>
        <p:spPr>
          <a:xfrm>
            <a:off x="6665044" y="4077675"/>
            <a:ext cx="636051" cy="636051"/>
          </a:xfrm>
          <a:custGeom>
            <a:rect b="b" l="l" r="r" t="t"/>
            <a:pathLst>
              <a:path extrusionOk="0" h="636051" w="636051">
                <a:moveTo>
                  <a:pt x="0" y="0"/>
                </a:moveTo>
                <a:lnTo>
                  <a:pt x="636050" y="0"/>
                </a:lnTo>
                <a:lnTo>
                  <a:pt x="636050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26"/>
          <p:cNvSpPr/>
          <p:nvPr/>
        </p:nvSpPr>
        <p:spPr>
          <a:xfrm>
            <a:off x="10715505" y="4058813"/>
            <a:ext cx="705859" cy="673775"/>
          </a:xfrm>
          <a:custGeom>
            <a:rect b="b" l="l" r="r" t="t"/>
            <a:pathLst>
              <a:path extrusionOk="0" h="673775" w="705859">
                <a:moveTo>
                  <a:pt x="0" y="0"/>
                </a:moveTo>
                <a:lnTo>
                  <a:pt x="705859" y="0"/>
                </a:lnTo>
                <a:lnTo>
                  <a:pt x="705859" y="673775"/>
                </a:lnTo>
                <a:lnTo>
                  <a:pt x="0" y="673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26"/>
          <p:cNvSpPr/>
          <p:nvPr/>
        </p:nvSpPr>
        <p:spPr>
          <a:xfrm>
            <a:off x="8678221" y="4039753"/>
            <a:ext cx="706718" cy="711896"/>
          </a:xfrm>
          <a:custGeom>
            <a:rect b="b" l="l" r="r" t="t"/>
            <a:pathLst>
              <a:path extrusionOk="0" h="711896" w="706718">
                <a:moveTo>
                  <a:pt x="0" y="0"/>
                </a:moveTo>
                <a:lnTo>
                  <a:pt x="706718" y="0"/>
                </a:lnTo>
                <a:lnTo>
                  <a:pt x="706718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26"/>
          <p:cNvSpPr/>
          <p:nvPr/>
        </p:nvSpPr>
        <p:spPr>
          <a:xfrm>
            <a:off x="9755477" y="4036256"/>
            <a:ext cx="589490" cy="718890"/>
          </a:xfrm>
          <a:custGeom>
            <a:rect b="b" l="l" r="r" t="t"/>
            <a:pathLst>
              <a:path extrusionOk="0" h="718890" w="589490">
                <a:moveTo>
                  <a:pt x="0" y="0"/>
                </a:moveTo>
                <a:lnTo>
                  <a:pt x="589490" y="0"/>
                </a:lnTo>
                <a:lnTo>
                  <a:pt x="589490" y="718890"/>
                </a:lnTo>
                <a:lnTo>
                  <a:pt x="0" y="718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26"/>
          <p:cNvSpPr/>
          <p:nvPr/>
        </p:nvSpPr>
        <p:spPr>
          <a:xfrm>
            <a:off x="12787614" y="4059095"/>
            <a:ext cx="669540" cy="673212"/>
          </a:xfrm>
          <a:custGeom>
            <a:rect b="b" l="l" r="r" t="t"/>
            <a:pathLst>
              <a:path extrusionOk="0" h="673212" w="669540">
                <a:moveTo>
                  <a:pt x="0" y="0"/>
                </a:moveTo>
                <a:lnTo>
                  <a:pt x="669540" y="0"/>
                </a:lnTo>
                <a:lnTo>
                  <a:pt x="669540" y="673212"/>
                </a:lnTo>
                <a:lnTo>
                  <a:pt x="0" y="673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26"/>
          <p:cNvSpPr/>
          <p:nvPr/>
        </p:nvSpPr>
        <p:spPr>
          <a:xfrm>
            <a:off x="12704470" y="5374271"/>
            <a:ext cx="574694" cy="711896"/>
          </a:xfrm>
          <a:custGeom>
            <a:rect b="b" l="l" r="r" t="t"/>
            <a:pathLst>
              <a:path extrusionOk="0" h="711896" w="574694">
                <a:moveTo>
                  <a:pt x="0" y="0"/>
                </a:moveTo>
                <a:lnTo>
                  <a:pt x="574694" y="0"/>
                </a:lnTo>
                <a:lnTo>
                  <a:pt x="574694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26"/>
          <p:cNvSpPr/>
          <p:nvPr/>
        </p:nvSpPr>
        <p:spPr>
          <a:xfrm>
            <a:off x="11469981" y="5374271"/>
            <a:ext cx="773800" cy="711896"/>
          </a:xfrm>
          <a:custGeom>
            <a:rect b="b" l="l" r="r" t="t"/>
            <a:pathLst>
              <a:path extrusionOk="0" h="711896" w="773800">
                <a:moveTo>
                  <a:pt x="0" y="0"/>
                </a:moveTo>
                <a:lnTo>
                  <a:pt x="773800" y="0"/>
                </a:lnTo>
                <a:lnTo>
                  <a:pt x="773800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8" name="Google Shape;388;p26"/>
          <p:cNvSpPr/>
          <p:nvPr/>
        </p:nvSpPr>
        <p:spPr>
          <a:xfrm>
            <a:off x="13739854" y="5496510"/>
            <a:ext cx="813542" cy="467417"/>
          </a:xfrm>
          <a:custGeom>
            <a:rect b="b" l="l" r="r" t="t"/>
            <a:pathLst>
              <a:path extrusionOk="0" h="467417" w="813542">
                <a:moveTo>
                  <a:pt x="0" y="0"/>
                </a:moveTo>
                <a:lnTo>
                  <a:pt x="813542" y="0"/>
                </a:lnTo>
                <a:lnTo>
                  <a:pt x="813542" y="467417"/>
                </a:lnTo>
                <a:lnTo>
                  <a:pt x="0" y="4674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26"/>
          <p:cNvSpPr/>
          <p:nvPr/>
        </p:nvSpPr>
        <p:spPr>
          <a:xfrm>
            <a:off x="9126105" y="5374271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5" y="0"/>
                </a:lnTo>
                <a:lnTo>
                  <a:pt x="711895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0" name="Google Shape;390;p26"/>
          <p:cNvSpPr/>
          <p:nvPr/>
        </p:nvSpPr>
        <p:spPr>
          <a:xfrm>
            <a:off x="6665044" y="5374271"/>
            <a:ext cx="827786" cy="711896"/>
          </a:xfrm>
          <a:custGeom>
            <a:rect b="b" l="l" r="r" t="t"/>
            <a:pathLst>
              <a:path extrusionOk="0" h="711896" w="827786">
                <a:moveTo>
                  <a:pt x="0" y="0"/>
                </a:moveTo>
                <a:lnTo>
                  <a:pt x="827786" y="0"/>
                </a:lnTo>
                <a:lnTo>
                  <a:pt x="827786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1" name="Google Shape;391;p26"/>
          <p:cNvSpPr/>
          <p:nvPr/>
        </p:nvSpPr>
        <p:spPr>
          <a:xfrm>
            <a:off x="10298690" y="5374271"/>
            <a:ext cx="710601" cy="711896"/>
          </a:xfrm>
          <a:custGeom>
            <a:rect b="b" l="l" r="r" t="t"/>
            <a:pathLst>
              <a:path extrusionOk="0" h="711896" w="710601">
                <a:moveTo>
                  <a:pt x="0" y="0"/>
                </a:moveTo>
                <a:lnTo>
                  <a:pt x="710601" y="0"/>
                </a:lnTo>
                <a:lnTo>
                  <a:pt x="710601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2" name="Google Shape;392;p26"/>
          <p:cNvSpPr/>
          <p:nvPr/>
        </p:nvSpPr>
        <p:spPr>
          <a:xfrm>
            <a:off x="7953519" y="5374271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6" y="0"/>
                </a:lnTo>
                <a:lnTo>
                  <a:pt x="711896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26"/>
          <p:cNvSpPr/>
          <p:nvPr/>
        </p:nvSpPr>
        <p:spPr>
          <a:xfrm>
            <a:off x="12152999" y="6753415"/>
            <a:ext cx="780201" cy="615650"/>
          </a:xfrm>
          <a:custGeom>
            <a:rect b="b" l="l" r="r" t="t"/>
            <a:pathLst>
              <a:path extrusionOk="0" h="615650" w="780201">
                <a:moveTo>
                  <a:pt x="0" y="0"/>
                </a:moveTo>
                <a:lnTo>
                  <a:pt x="780201" y="0"/>
                </a:lnTo>
                <a:lnTo>
                  <a:pt x="780201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4" name="Google Shape;394;p26"/>
          <p:cNvSpPr/>
          <p:nvPr/>
        </p:nvSpPr>
        <p:spPr>
          <a:xfrm>
            <a:off x="10896513" y="6819118"/>
            <a:ext cx="804633" cy="484243"/>
          </a:xfrm>
          <a:custGeom>
            <a:rect b="b" l="l" r="r" t="t"/>
            <a:pathLst>
              <a:path extrusionOk="0" h="484243" w="804633">
                <a:moveTo>
                  <a:pt x="0" y="0"/>
                </a:moveTo>
                <a:lnTo>
                  <a:pt x="804633" y="0"/>
                </a:lnTo>
                <a:lnTo>
                  <a:pt x="804633" y="484243"/>
                </a:lnTo>
                <a:lnTo>
                  <a:pt x="0" y="484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" name="Google Shape;395;p26"/>
          <p:cNvSpPr/>
          <p:nvPr/>
        </p:nvSpPr>
        <p:spPr>
          <a:xfrm>
            <a:off x="8880726" y="6708377"/>
            <a:ext cx="662098" cy="705725"/>
          </a:xfrm>
          <a:custGeom>
            <a:rect b="b" l="l" r="r" t="t"/>
            <a:pathLst>
              <a:path extrusionOk="0" h="705725" w="662098">
                <a:moveTo>
                  <a:pt x="0" y="0"/>
                </a:moveTo>
                <a:lnTo>
                  <a:pt x="662098" y="0"/>
                </a:lnTo>
                <a:lnTo>
                  <a:pt x="662098" y="705725"/>
                </a:lnTo>
                <a:lnTo>
                  <a:pt x="0" y="70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26"/>
          <p:cNvSpPr/>
          <p:nvPr/>
        </p:nvSpPr>
        <p:spPr>
          <a:xfrm>
            <a:off x="9994676" y="6753415"/>
            <a:ext cx="449984" cy="615650"/>
          </a:xfrm>
          <a:custGeom>
            <a:rect b="b" l="l" r="r" t="t"/>
            <a:pathLst>
              <a:path extrusionOk="0" h="615650" w="449984">
                <a:moveTo>
                  <a:pt x="0" y="0"/>
                </a:moveTo>
                <a:lnTo>
                  <a:pt x="449984" y="0"/>
                </a:lnTo>
                <a:lnTo>
                  <a:pt x="449984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26"/>
          <p:cNvSpPr/>
          <p:nvPr/>
        </p:nvSpPr>
        <p:spPr>
          <a:xfrm>
            <a:off x="7914336" y="6708377"/>
            <a:ext cx="514537" cy="705725"/>
          </a:xfrm>
          <a:custGeom>
            <a:rect b="b" l="l" r="r" t="t"/>
            <a:pathLst>
              <a:path extrusionOk="0" h="705725" w="514537">
                <a:moveTo>
                  <a:pt x="0" y="0"/>
                </a:moveTo>
                <a:lnTo>
                  <a:pt x="514537" y="0"/>
                </a:lnTo>
                <a:lnTo>
                  <a:pt x="514537" y="705725"/>
                </a:lnTo>
                <a:lnTo>
                  <a:pt x="0" y="70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26"/>
          <p:cNvSpPr/>
          <p:nvPr/>
        </p:nvSpPr>
        <p:spPr>
          <a:xfrm>
            <a:off x="14452555" y="6753415"/>
            <a:ext cx="615650" cy="615650"/>
          </a:xfrm>
          <a:custGeom>
            <a:rect b="b" l="l" r="r" t="t"/>
            <a:pathLst>
              <a:path extrusionOk="0" h="615650" w="615650">
                <a:moveTo>
                  <a:pt x="0" y="0"/>
                </a:moveTo>
                <a:lnTo>
                  <a:pt x="615650" y="0"/>
                </a:lnTo>
                <a:lnTo>
                  <a:pt x="615650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26"/>
          <p:cNvSpPr/>
          <p:nvPr/>
        </p:nvSpPr>
        <p:spPr>
          <a:xfrm>
            <a:off x="13385053" y="6753415"/>
            <a:ext cx="615650" cy="615650"/>
          </a:xfrm>
          <a:custGeom>
            <a:rect b="b" l="l" r="r" t="t"/>
            <a:pathLst>
              <a:path extrusionOk="0" h="615650" w="615650">
                <a:moveTo>
                  <a:pt x="0" y="0"/>
                </a:moveTo>
                <a:lnTo>
                  <a:pt x="615649" y="0"/>
                </a:lnTo>
                <a:lnTo>
                  <a:pt x="615649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0" name="Google Shape;400;p26"/>
          <p:cNvSpPr/>
          <p:nvPr/>
        </p:nvSpPr>
        <p:spPr>
          <a:xfrm>
            <a:off x="6665044" y="6705292"/>
            <a:ext cx="797439" cy="711896"/>
          </a:xfrm>
          <a:custGeom>
            <a:rect b="b" l="l" r="r" t="t"/>
            <a:pathLst>
              <a:path extrusionOk="0" h="711896" w="797439">
                <a:moveTo>
                  <a:pt x="0" y="0"/>
                </a:moveTo>
                <a:lnTo>
                  <a:pt x="797439" y="0"/>
                </a:lnTo>
                <a:lnTo>
                  <a:pt x="797439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p26"/>
          <p:cNvSpPr/>
          <p:nvPr/>
        </p:nvSpPr>
        <p:spPr>
          <a:xfrm>
            <a:off x="14158058" y="8095328"/>
            <a:ext cx="609464" cy="696893"/>
          </a:xfrm>
          <a:custGeom>
            <a:rect b="b" l="l" r="r" t="t"/>
            <a:pathLst>
              <a:path extrusionOk="0" h="696893" w="609464">
                <a:moveTo>
                  <a:pt x="0" y="0"/>
                </a:moveTo>
                <a:lnTo>
                  <a:pt x="609465" y="0"/>
                </a:lnTo>
                <a:lnTo>
                  <a:pt x="609465" y="696893"/>
                </a:lnTo>
                <a:lnTo>
                  <a:pt x="0" y="696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2" name="Google Shape;402;p26"/>
          <p:cNvSpPr/>
          <p:nvPr/>
        </p:nvSpPr>
        <p:spPr>
          <a:xfrm>
            <a:off x="12923756" y="8186963"/>
            <a:ext cx="733749" cy="513624"/>
          </a:xfrm>
          <a:custGeom>
            <a:rect b="b" l="l" r="r" t="t"/>
            <a:pathLst>
              <a:path extrusionOk="0" h="513624" w="733749">
                <a:moveTo>
                  <a:pt x="0" y="0"/>
                </a:moveTo>
                <a:lnTo>
                  <a:pt x="733749" y="0"/>
                </a:lnTo>
                <a:lnTo>
                  <a:pt x="733749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3" name="Google Shape;403;p26"/>
          <p:cNvSpPr/>
          <p:nvPr/>
        </p:nvSpPr>
        <p:spPr>
          <a:xfrm>
            <a:off x="11795440" y="8186963"/>
            <a:ext cx="627763" cy="513624"/>
          </a:xfrm>
          <a:custGeom>
            <a:rect b="b" l="l" r="r" t="t"/>
            <a:pathLst>
              <a:path extrusionOk="0" h="513624" w="627763">
                <a:moveTo>
                  <a:pt x="0" y="0"/>
                </a:moveTo>
                <a:lnTo>
                  <a:pt x="627762" y="0"/>
                </a:lnTo>
                <a:lnTo>
                  <a:pt x="627762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4" name="Google Shape;404;p26"/>
          <p:cNvSpPr/>
          <p:nvPr/>
        </p:nvSpPr>
        <p:spPr>
          <a:xfrm>
            <a:off x="9929728" y="8095328"/>
            <a:ext cx="350981" cy="696893"/>
          </a:xfrm>
          <a:custGeom>
            <a:rect b="b" l="l" r="r" t="t"/>
            <a:pathLst>
              <a:path extrusionOk="0" h="696893" w="350981">
                <a:moveTo>
                  <a:pt x="0" y="0"/>
                </a:moveTo>
                <a:lnTo>
                  <a:pt x="350980" y="0"/>
                </a:lnTo>
                <a:lnTo>
                  <a:pt x="350980" y="696893"/>
                </a:lnTo>
                <a:lnTo>
                  <a:pt x="0" y="696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26"/>
          <p:cNvSpPr/>
          <p:nvPr/>
        </p:nvSpPr>
        <p:spPr>
          <a:xfrm>
            <a:off x="10781262" y="8186963"/>
            <a:ext cx="513624" cy="513624"/>
          </a:xfrm>
          <a:custGeom>
            <a:rect b="b" l="l" r="r" t="t"/>
            <a:pathLst>
              <a:path extrusionOk="0" h="513624" w="513624">
                <a:moveTo>
                  <a:pt x="0" y="0"/>
                </a:moveTo>
                <a:lnTo>
                  <a:pt x="513624" y="0"/>
                </a:lnTo>
                <a:lnTo>
                  <a:pt x="513624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6" name="Google Shape;406;p26"/>
          <p:cNvSpPr/>
          <p:nvPr/>
        </p:nvSpPr>
        <p:spPr>
          <a:xfrm>
            <a:off x="7690013" y="8032730"/>
            <a:ext cx="636745" cy="822089"/>
          </a:xfrm>
          <a:custGeom>
            <a:rect b="b" l="l" r="r" t="t"/>
            <a:pathLst>
              <a:path extrusionOk="0" h="822089" w="636745">
                <a:moveTo>
                  <a:pt x="0" y="0"/>
                </a:moveTo>
                <a:lnTo>
                  <a:pt x="636746" y="0"/>
                </a:lnTo>
                <a:lnTo>
                  <a:pt x="636746" y="822089"/>
                </a:lnTo>
                <a:lnTo>
                  <a:pt x="0" y="82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7" name="Google Shape;407;p26"/>
          <p:cNvSpPr/>
          <p:nvPr/>
        </p:nvSpPr>
        <p:spPr>
          <a:xfrm>
            <a:off x="8827312" y="8095328"/>
            <a:ext cx="601862" cy="696893"/>
          </a:xfrm>
          <a:custGeom>
            <a:rect b="b" l="l" r="r" t="t"/>
            <a:pathLst>
              <a:path extrusionOk="0" h="696893" w="601862">
                <a:moveTo>
                  <a:pt x="0" y="0"/>
                </a:moveTo>
                <a:lnTo>
                  <a:pt x="601862" y="0"/>
                </a:lnTo>
                <a:lnTo>
                  <a:pt x="601862" y="696893"/>
                </a:lnTo>
                <a:lnTo>
                  <a:pt x="0" y="696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27"/>
          <p:cNvGrpSpPr/>
          <p:nvPr/>
        </p:nvGrpSpPr>
        <p:grpSpPr>
          <a:xfrm>
            <a:off x="0" y="-180826"/>
            <a:ext cx="6061158" cy="5007886"/>
            <a:chOff x="0" y="-47625"/>
            <a:chExt cx="1596354" cy="1318949"/>
          </a:xfrm>
        </p:grpSpPr>
        <p:sp>
          <p:nvSpPr>
            <p:cNvPr id="413" name="Google Shape;413;p27"/>
            <p:cNvSpPr/>
            <p:nvPr/>
          </p:nvSpPr>
          <p:spPr>
            <a:xfrm>
              <a:off x="0" y="0"/>
              <a:ext cx="1596354" cy="1271324"/>
            </a:xfrm>
            <a:custGeom>
              <a:rect b="b" l="l" r="r" t="t"/>
              <a:pathLst>
                <a:path extrusionOk="0" h="1271324" w="1596354">
                  <a:moveTo>
                    <a:pt x="0" y="0"/>
                  </a:moveTo>
                  <a:lnTo>
                    <a:pt x="1596354" y="0"/>
                  </a:lnTo>
                  <a:lnTo>
                    <a:pt x="1596354" y="1271324"/>
                  </a:lnTo>
                  <a:lnTo>
                    <a:pt x="0" y="1271324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414" name="Google Shape;414;p27"/>
            <p:cNvSpPr txBox="1"/>
            <p:nvPr/>
          </p:nvSpPr>
          <p:spPr>
            <a:xfrm>
              <a:off x="0" y="-47625"/>
              <a:ext cx="1596354" cy="13189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" name="Google Shape;415;p27"/>
          <p:cNvGrpSpPr/>
          <p:nvPr/>
        </p:nvGrpSpPr>
        <p:grpSpPr>
          <a:xfrm>
            <a:off x="17259300" y="-209084"/>
            <a:ext cx="1028700" cy="10496084"/>
            <a:chOff x="0" y="-47625"/>
            <a:chExt cx="270933" cy="2764401"/>
          </a:xfrm>
        </p:grpSpPr>
        <p:sp>
          <p:nvSpPr>
            <p:cNvPr id="416" name="Google Shape;416;p27"/>
            <p:cNvSpPr/>
            <p:nvPr/>
          </p:nvSpPr>
          <p:spPr>
            <a:xfrm>
              <a:off x="0" y="0"/>
              <a:ext cx="270933" cy="2716776"/>
            </a:xfrm>
            <a:custGeom>
              <a:rect b="b" l="l" r="r" t="t"/>
              <a:pathLst>
                <a:path extrusionOk="0" h="2716776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16776"/>
                  </a:lnTo>
                  <a:lnTo>
                    <a:pt x="0" y="2716776"/>
                  </a:lnTo>
                  <a:close/>
                </a:path>
              </a:pathLst>
            </a:custGeom>
            <a:solidFill>
              <a:srgbClr val="FA9908"/>
            </a:solidFill>
            <a:ln>
              <a:noFill/>
            </a:ln>
          </p:spPr>
        </p:sp>
        <p:sp>
          <p:nvSpPr>
            <p:cNvPr id="417" name="Google Shape;417;p27"/>
            <p:cNvSpPr txBox="1"/>
            <p:nvPr/>
          </p:nvSpPr>
          <p:spPr>
            <a:xfrm>
              <a:off x="0" y="-47625"/>
              <a:ext cx="270933" cy="2764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p27"/>
          <p:cNvSpPr txBox="1"/>
          <p:nvPr/>
        </p:nvSpPr>
        <p:spPr>
          <a:xfrm>
            <a:off x="1028700" y="2219055"/>
            <a:ext cx="4262809" cy="1243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419" name="Google Shape;419;p27"/>
          <p:cNvSpPr txBox="1"/>
          <p:nvPr/>
        </p:nvSpPr>
        <p:spPr>
          <a:xfrm>
            <a:off x="7759336" y="3101070"/>
            <a:ext cx="7801787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for this presentation template</a:t>
            </a:r>
            <a:endParaRPr/>
          </a:p>
        </p:txBody>
      </p:sp>
      <p:sp>
        <p:nvSpPr>
          <p:cNvPr id="420" name="Google Shape;420;p27"/>
          <p:cNvSpPr txBox="1"/>
          <p:nvPr/>
        </p:nvSpPr>
        <p:spPr>
          <a:xfrm>
            <a:off x="7167422" y="6299636"/>
            <a:ext cx="8985614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for the photos, graphics, and elements</a:t>
            </a:r>
            <a:endParaRPr/>
          </a:p>
        </p:txBody>
      </p:sp>
      <p:sp>
        <p:nvSpPr>
          <p:cNvPr id="421" name="Google Shape;421;p27"/>
          <p:cNvSpPr txBox="1"/>
          <p:nvPr/>
        </p:nvSpPr>
        <p:spPr>
          <a:xfrm>
            <a:off x="9624962" y="8752078"/>
            <a:ext cx="4070535" cy="506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Happy designing!</a:t>
            </a:r>
            <a:endParaRPr/>
          </a:p>
        </p:txBody>
      </p:sp>
      <p:sp>
        <p:nvSpPr>
          <p:cNvPr id="422" name="Google Shape;422;p27"/>
          <p:cNvSpPr txBox="1"/>
          <p:nvPr/>
        </p:nvSpPr>
        <p:spPr>
          <a:xfrm>
            <a:off x="1028700" y="1152525"/>
            <a:ext cx="4262809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Credits</a:t>
            </a:r>
            <a:endParaRPr/>
          </a:p>
        </p:txBody>
      </p:sp>
      <p:sp>
        <p:nvSpPr>
          <p:cNvPr id="423" name="Google Shape;423;p27"/>
          <p:cNvSpPr txBox="1"/>
          <p:nvPr/>
        </p:nvSpPr>
        <p:spPr>
          <a:xfrm>
            <a:off x="7520811" y="5451911"/>
            <a:ext cx="827883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F1A38"/>
                </a:solidFill>
                <a:latin typeface="Fira Sans"/>
                <a:ea typeface="Fira Sans"/>
                <a:cs typeface="Fira Sans"/>
                <a:sym typeface="Fira Sans"/>
              </a:rPr>
              <a:t>Pexels, Pixabay, Sketchify</a:t>
            </a:r>
            <a:endParaRPr/>
          </a:p>
        </p:txBody>
      </p:sp>
      <p:pic>
        <p:nvPicPr>
          <p:cNvPr id="424" name="Google Shape;424;p27"/>
          <p:cNvPicPr preferRelativeResize="0"/>
          <p:nvPr/>
        </p:nvPicPr>
        <p:blipFill rotWithShape="1">
          <a:blip r:embed="rId3">
            <a:alphaModFix/>
          </a:blip>
          <a:srcRect b="0" l="15875" r="15875" t="0"/>
          <a:stretch/>
        </p:blipFill>
        <p:spPr>
          <a:xfrm>
            <a:off x="0" y="4370153"/>
            <a:ext cx="6061158" cy="59168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27"/>
          <p:cNvCxnSpPr/>
          <p:nvPr/>
        </p:nvCxnSpPr>
        <p:spPr>
          <a:xfrm>
            <a:off x="9515983" y="4370153"/>
            <a:ext cx="4288493" cy="0"/>
          </a:xfrm>
          <a:prstGeom prst="straightConnector1">
            <a:avLst/>
          </a:prstGeom>
          <a:noFill/>
          <a:ln cap="flat" cmpd="sng" w="19050">
            <a:solidFill>
              <a:srgbClr val="FA990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6" name="Google Shape;426;p27"/>
          <p:cNvCxnSpPr/>
          <p:nvPr/>
        </p:nvCxnSpPr>
        <p:spPr>
          <a:xfrm>
            <a:off x="9515983" y="7667144"/>
            <a:ext cx="4288493" cy="0"/>
          </a:xfrm>
          <a:prstGeom prst="straightConnector1">
            <a:avLst/>
          </a:prstGeom>
          <a:noFill/>
          <a:ln cap="flat" cmpd="sng" w="19050">
            <a:solidFill>
              <a:srgbClr val="FA990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27" name="Google Shape;42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9450" y="1343322"/>
            <a:ext cx="5301600" cy="13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4"/>
          <p:cNvPicPr preferRelativeResize="0"/>
          <p:nvPr/>
        </p:nvPicPr>
        <p:blipFill rotWithShape="1">
          <a:blip r:embed="rId3">
            <a:alphaModFix/>
          </a:blip>
          <a:srcRect b="32043" l="0" r="0" t="23482"/>
          <a:stretch/>
        </p:blipFill>
        <p:spPr>
          <a:xfrm>
            <a:off x="928811" y="0"/>
            <a:ext cx="1735918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4"/>
          <p:cNvGrpSpPr/>
          <p:nvPr/>
        </p:nvGrpSpPr>
        <p:grpSpPr>
          <a:xfrm>
            <a:off x="0" y="-168060"/>
            <a:ext cx="1028700" cy="10431661"/>
            <a:chOff x="0" y="-38100"/>
            <a:chExt cx="270933" cy="2747433"/>
          </a:xfrm>
        </p:grpSpPr>
        <p:sp>
          <p:nvSpPr>
            <p:cNvPr id="113" name="Google Shape;113;p14"/>
            <p:cNvSpPr/>
            <p:nvPr/>
          </p:nvSpPr>
          <p:spPr>
            <a:xfrm>
              <a:off x="0" y="0"/>
              <a:ext cx="270933" cy="2709333"/>
            </a:xfrm>
            <a:custGeom>
              <a:rect b="b" l="l" r="r" t="t"/>
              <a:pathLst>
                <a:path extrusionOk="0"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114" name="Google Shape;114;p14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4"/>
          <p:cNvGrpSpPr/>
          <p:nvPr/>
        </p:nvGrpSpPr>
        <p:grpSpPr>
          <a:xfrm>
            <a:off x="1028700" y="4962674"/>
            <a:ext cx="4558293" cy="5324326"/>
            <a:chOff x="0" y="-47625"/>
            <a:chExt cx="1200538" cy="1402292"/>
          </a:xfrm>
        </p:grpSpPr>
        <p:sp>
          <p:nvSpPr>
            <p:cNvPr id="116" name="Google Shape;116;p14"/>
            <p:cNvSpPr/>
            <p:nvPr/>
          </p:nvSpPr>
          <p:spPr>
            <a:xfrm>
              <a:off x="0" y="0"/>
              <a:ext cx="1200538" cy="1354667"/>
            </a:xfrm>
            <a:custGeom>
              <a:rect b="b" l="l" r="r" t="t"/>
              <a:pathLst>
                <a:path extrusionOk="0" h="1354667" w="1200538">
                  <a:moveTo>
                    <a:pt x="0" y="0"/>
                  </a:moveTo>
                  <a:lnTo>
                    <a:pt x="1200538" y="0"/>
                  </a:lnTo>
                  <a:lnTo>
                    <a:pt x="1200538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A9908"/>
            </a:solidFill>
            <a:ln>
              <a:noFill/>
            </a:ln>
          </p:spPr>
        </p:sp>
        <p:sp>
          <p:nvSpPr>
            <p:cNvPr id="117" name="Google Shape;117;p14"/>
            <p:cNvSpPr txBox="1"/>
            <p:nvPr/>
          </p:nvSpPr>
          <p:spPr>
            <a:xfrm>
              <a:off x="0" y="-47625"/>
              <a:ext cx="1200538" cy="1402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8" name="Google Shape;118;p14"/>
          <p:cNvCxnSpPr/>
          <p:nvPr/>
        </p:nvCxnSpPr>
        <p:spPr>
          <a:xfrm rot="10800000">
            <a:off x="9838589" y="6153318"/>
            <a:ext cx="0" cy="3181013"/>
          </a:xfrm>
          <a:prstGeom prst="straightConnector1">
            <a:avLst/>
          </a:prstGeom>
          <a:noFill/>
          <a:ln cap="flat" cmpd="sng" w="19050">
            <a:solidFill>
              <a:srgbClr val="FA990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14"/>
          <p:cNvCxnSpPr/>
          <p:nvPr/>
        </p:nvCxnSpPr>
        <p:spPr>
          <a:xfrm rot="10800000">
            <a:off x="14099710" y="6153318"/>
            <a:ext cx="0" cy="3181013"/>
          </a:xfrm>
          <a:prstGeom prst="straightConnector1">
            <a:avLst/>
          </a:prstGeom>
          <a:noFill/>
          <a:ln cap="flat" cmpd="sng" w="19050">
            <a:solidFill>
              <a:srgbClr val="FA990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14"/>
          <p:cNvSpPr txBox="1"/>
          <p:nvPr/>
        </p:nvSpPr>
        <p:spPr>
          <a:xfrm>
            <a:off x="10990376" y="6548146"/>
            <a:ext cx="194061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Topic 2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6772651" y="6563253"/>
            <a:ext cx="179381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Topic 1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6205647" y="7444711"/>
            <a:ext cx="29277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Give a quick overview of what this topic covers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15104212" y="6563253"/>
            <a:ext cx="2128388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Topic 3</a:t>
            </a:r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1496914" y="6396566"/>
            <a:ext cx="362186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Agenda</a:t>
            </a: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10376969" y="7444711"/>
            <a:ext cx="3167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Summarize this section in a few words to set expectations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14655023" y="7444711"/>
            <a:ext cx="30267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Briefly introduce what this topic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will cover</a:t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>
            <a:off x="1599169" y="7863811"/>
            <a:ext cx="3417355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Provide a clear roadmap for your audience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/>
          <p:nvPr/>
        </p:nvSpPr>
        <p:spPr>
          <a:xfrm>
            <a:off x="1582982" y="1092206"/>
            <a:ext cx="7168446" cy="1149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A9908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9935491" y="971550"/>
            <a:ext cx="7323900" cy="27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Briefly introduce yourself, your role, and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your organization.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Share key achievements to build credibility,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and explain why this presentation is valuable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to your audience.</a:t>
            </a:r>
            <a:endParaRPr/>
          </a:p>
        </p:txBody>
      </p:sp>
      <p:grpSp>
        <p:nvGrpSpPr>
          <p:cNvPr id="134" name="Google Shape;134;p15"/>
          <p:cNvGrpSpPr/>
          <p:nvPr/>
        </p:nvGrpSpPr>
        <p:grpSpPr>
          <a:xfrm>
            <a:off x="1121238" y="5522344"/>
            <a:ext cx="17166762" cy="3891193"/>
            <a:chOff x="0" y="-38100"/>
            <a:chExt cx="4521287" cy="1024841"/>
          </a:xfrm>
        </p:grpSpPr>
        <p:sp>
          <p:nvSpPr>
            <p:cNvPr id="135" name="Google Shape;135;p15"/>
            <p:cNvSpPr/>
            <p:nvPr/>
          </p:nvSpPr>
          <p:spPr>
            <a:xfrm>
              <a:off x="0" y="0"/>
              <a:ext cx="4521287" cy="986741"/>
            </a:xfrm>
            <a:custGeom>
              <a:rect b="b" l="l" r="r" t="t"/>
              <a:pathLst>
                <a:path extrusionOk="0" h="986741" w="4521287">
                  <a:moveTo>
                    <a:pt x="0" y="0"/>
                  </a:moveTo>
                  <a:lnTo>
                    <a:pt x="4521287" y="0"/>
                  </a:lnTo>
                  <a:lnTo>
                    <a:pt x="4521287" y="986741"/>
                  </a:lnTo>
                  <a:lnTo>
                    <a:pt x="0" y="986741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136" name="Google Shape;136;p15"/>
            <p:cNvSpPr txBox="1"/>
            <p:nvPr/>
          </p:nvSpPr>
          <p:spPr>
            <a:xfrm>
              <a:off x="0" y="-38100"/>
              <a:ext cx="4521287" cy="1024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15"/>
          <p:cNvSpPr/>
          <p:nvPr/>
        </p:nvSpPr>
        <p:spPr>
          <a:xfrm>
            <a:off x="1582982" y="4571716"/>
            <a:ext cx="16705018" cy="4410435"/>
          </a:xfrm>
          <a:custGeom>
            <a:rect b="b" l="l" r="r" t="t"/>
            <a:pathLst>
              <a:path extrusionOk="0" h="4410435" w="16705018">
                <a:moveTo>
                  <a:pt x="0" y="0"/>
                </a:moveTo>
                <a:lnTo>
                  <a:pt x="16705018" y="0"/>
                </a:lnTo>
                <a:lnTo>
                  <a:pt x="16705018" y="4410435"/>
                </a:lnTo>
                <a:lnTo>
                  <a:pt x="0" y="4410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2705" l="0" r="0" t="-89629"/>
            </a:stretch>
          </a:blipFill>
          <a:ln>
            <a:noFill/>
          </a:ln>
        </p:spPr>
      </p:sp>
      <p:cxnSp>
        <p:nvCxnSpPr>
          <p:cNvPr id="138" name="Google Shape;138;p15"/>
          <p:cNvCxnSpPr/>
          <p:nvPr/>
        </p:nvCxnSpPr>
        <p:spPr>
          <a:xfrm flipH="1" rot="10800000">
            <a:off x="9210675" y="1025565"/>
            <a:ext cx="9525" cy="2680329"/>
          </a:xfrm>
          <a:prstGeom prst="straightConnector1">
            <a:avLst/>
          </a:prstGeom>
          <a:noFill/>
          <a:ln cap="flat" cmpd="sng" w="19050">
            <a:solidFill>
              <a:srgbClr val="FA990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5952" y="2395404"/>
            <a:ext cx="10967288" cy="78906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16"/>
          <p:cNvGrpSpPr/>
          <p:nvPr/>
        </p:nvGrpSpPr>
        <p:grpSpPr>
          <a:xfrm>
            <a:off x="0" y="-180826"/>
            <a:ext cx="1028700" cy="10467826"/>
            <a:chOff x="0" y="-47625"/>
            <a:chExt cx="270933" cy="2756958"/>
          </a:xfrm>
        </p:grpSpPr>
        <p:sp>
          <p:nvSpPr>
            <p:cNvPr id="145" name="Google Shape;145;p16"/>
            <p:cNvSpPr/>
            <p:nvPr/>
          </p:nvSpPr>
          <p:spPr>
            <a:xfrm>
              <a:off x="0" y="0"/>
              <a:ext cx="270933" cy="2709333"/>
            </a:xfrm>
            <a:custGeom>
              <a:rect b="b" l="l" r="r" t="t"/>
              <a:pathLst>
                <a:path extrusionOk="0"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146" name="Google Shape;146;p16"/>
            <p:cNvSpPr txBox="1"/>
            <p:nvPr/>
          </p:nvSpPr>
          <p:spPr>
            <a:xfrm>
              <a:off x="0" y="-47625"/>
              <a:ext cx="270933" cy="2756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16"/>
          <p:cNvSpPr txBox="1"/>
          <p:nvPr/>
        </p:nvSpPr>
        <p:spPr>
          <a:xfrm>
            <a:off x="1728235" y="1095375"/>
            <a:ext cx="52671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A9908"/>
                </a:solidFill>
                <a:latin typeface="Merriweather"/>
                <a:ea typeface="Merriweather"/>
                <a:cs typeface="Merriweather"/>
                <a:sym typeface="Merriweather"/>
              </a:rPr>
              <a:t>Industry overview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1728235" y="3784746"/>
            <a:ext cx="52671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Give context with current industry insights. Explain why this topic is important in today’s business landscape.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10457170" y="1369793"/>
            <a:ext cx="4197424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Chart title</a:t>
            </a: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8060294" y="2258062"/>
            <a:ext cx="9199006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Summarize what this data represents</a:t>
            </a:r>
            <a:endParaRPr/>
          </a:p>
        </p:txBody>
      </p:sp>
      <p:cxnSp>
        <p:nvCxnSpPr>
          <p:cNvPr id="151" name="Google Shape;151;p16"/>
          <p:cNvCxnSpPr/>
          <p:nvPr/>
        </p:nvCxnSpPr>
        <p:spPr>
          <a:xfrm flipH="1" rot="10800000">
            <a:off x="8162354" y="1028700"/>
            <a:ext cx="9096946" cy="19050"/>
          </a:xfrm>
          <a:prstGeom prst="straightConnector1">
            <a:avLst/>
          </a:prstGeom>
          <a:noFill/>
          <a:ln cap="flat" cmpd="sng" w="19050">
            <a:solidFill>
              <a:srgbClr val="FA990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7"/>
          <p:cNvGrpSpPr/>
          <p:nvPr/>
        </p:nvGrpSpPr>
        <p:grpSpPr>
          <a:xfrm>
            <a:off x="8031780" y="-180826"/>
            <a:ext cx="10256220" cy="10467826"/>
            <a:chOff x="0" y="-47625"/>
            <a:chExt cx="2701227" cy="2756958"/>
          </a:xfrm>
        </p:grpSpPr>
        <p:sp>
          <p:nvSpPr>
            <p:cNvPr id="157" name="Google Shape;157;p17"/>
            <p:cNvSpPr/>
            <p:nvPr/>
          </p:nvSpPr>
          <p:spPr>
            <a:xfrm>
              <a:off x="0" y="0"/>
              <a:ext cx="2701227" cy="2709333"/>
            </a:xfrm>
            <a:custGeom>
              <a:rect b="b" l="l" r="r" t="t"/>
              <a:pathLst>
                <a:path extrusionOk="0" h="2709333" w="2701227">
                  <a:moveTo>
                    <a:pt x="0" y="0"/>
                  </a:moveTo>
                  <a:lnTo>
                    <a:pt x="2701227" y="0"/>
                  </a:lnTo>
                  <a:lnTo>
                    <a:pt x="270122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158" name="Google Shape;158;p17"/>
            <p:cNvSpPr txBox="1"/>
            <p:nvPr/>
          </p:nvSpPr>
          <p:spPr>
            <a:xfrm>
              <a:off x="0" y="-47625"/>
              <a:ext cx="2701227" cy="2756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7"/>
          <p:cNvGrpSpPr/>
          <p:nvPr/>
        </p:nvGrpSpPr>
        <p:grpSpPr>
          <a:xfrm>
            <a:off x="11486380" y="2796413"/>
            <a:ext cx="3347021" cy="2015140"/>
            <a:chOff x="0" y="0"/>
            <a:chExt cx="881520" cy="530737"/>
          </a:xfrm>
        </p:grpSpPr>
        <p:sp>
          <p:nvSpPr>
            <p:cNvPr id="160" name="Google Shape;160;p17"/>
            <p:cNvSpPr/>
            <p:nvPr/>
          </p:nvSpPr>
          <p:spPr>
            <a:xfrm>
              <a:off x="0" y="0"/>
              <a:ext cx="881520" cy="530736"/>
            </a:xfrm>
            <a:custGeom>
              <a:rect b="b" l="l" r="r" t="t"/>
              <a:pathLst>
                <a:path extrusionOk="0" h="530736" w="881520">
                  <a:moveTo>
                    <a:pt x="0" y="0"/>
                  </a:moveTo>
                  <a:lnTo>
                    <a:pt x="881520" y="0"/>
                  </a:lnTo>
                  <a:lnTo>
                    <a:pt x="881520" y="530736"/>
                  </a:lnTo>
                  <a:lnTo>
                    <a:pt x="0" y="530736"/>
                  </a:lnTo>
                  <a:close/>
                </a:path>
              </a:pathLst>
            </a:custGeom>
            <a:solidFill>
              <a:srgbClr val="FA9908"/>
            </a:solidFill>
            <a:ln>
              <a:noFill/>
            </a:ln>
          </p:spPr>
        </p:sp>
        <p:sp>
          <p:nvSpPr>
            <p:cNvPr id="161" name="Google Shape;161;p17"/>
            <p:cNvSpPr txBox="1"/>
            <p:nvPr/>
          </p:nvSpPr>
          <p:spPr>
            <a:xfrm>
              <a:off x="0" y="76200"/>
              <a:ext cx="881520" cy="454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45%</a:t>
              </a:r>
              <a:endParaRPr/>
            </a:p>
          </p:txBody>
        </p:sp>
      </p:grpSp>
      <p:sp>
        <p:nvSpPr>
          <p:cNvPr id="162" name="Google Shape;162;p17"/>
          <p:cNvSpPr txBox="1"/>
          <p:nvPr/>
        </p:nvSpPr>
        <p:spPr>
          <a:xfrm>
            <a:off x="10705903" y="5525928"/>
            <a:ext cx="49079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Main point</a:t>
            </a:r>
            <a:endParaRPr/>
          </a:p>
        </p:txBody>
      </p:sp>
      <p:sp>
        <p:nvSpPr>
          <p:cNvPr id="163" name="Google Shape;163;p17"/>
          <p:cNvSpPr txBox="1"/>
          <p:nvPr/>
        </p:nvSpPr>
        <p:spPr>
          <a:xfrm>
            <a:off x="10705903" y="6665722"/>
            <a:ext cx="4908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Describe what this statistic means. Keep it clear and concise.</a:t>
            </a:r>
            <a:endParaRPr/>
          </a:p>
        </p:txBody>
      </p:sp>
      <p:sp>
        <p:nvSpPr>
          <p:cNvPr id="164" name="Google Shape;164;p17"/>
          <p:cNvSpPr txBox="1"/>
          <p:nvPr/>
        </p:nvSpPr>
        <p:spPr>
          <a:xfrm>
            <a:off x="1028700" y="2965234"/>
            <a:ext cx="60399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A9908"/>
                </a:solidFill>
                <a:latin typeface="Merriweather"/>
                <a:ea typeface="Merriweather"/>
                <a:cs typeface="Merriweather"/>
                <a:sym typeface="Merriweather"/>
              </a:rPr>
              <a:t>Key challenge</a:t>
            </a:r>
            <a:endParaRPr/>
          </a:p>
        </p:txBody>
      </p:sp>
      <p:sp>
        <p:nvSpPr>
          <p:cNvPr id="165" name="Google Shape;165;p17"/>
          <p:cNvSpPr txBox="1"/>
          <p:nvPr/>
        </p:nvSpPr>
        <p:spPr>
          <a:xfrm>
            <a:off x="1028700" y="5916511"/>
            <a:ext cx="6039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Identify a major industry challenge, back it up with relevant data, and explain why it needs attention.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8"/>
          <p:cNvGrpSpPr/>
          <p:nvPr/>
        </p:nvGrpSpPr>
        <p:grpSpPr>
          <a:xfrm>
            <a:off x="8077086" y="-144661"/>
            <a:ext cx="10210914" cy="5288161"/>
            <a:chOff x="0" y="-38100"/>
            <a:chExt cx="2689294" cy="1392767"/>
          </a:xfrm>
        </p:grpSpPr>
        <p:sp>
          <p:nvSpPr>
            <p:cNvPr id="171" name="Google Shape;171;p18"/>
            <p:cNvSpPr/>
            <p:nvPr/>
          </p:nvSpPr>
          <p:spPr>
            <a:xfrm>
              <a:off x="0" y="0"/>
              <a:ext cx="2689294" cy="1354667"/>
            </a:xfrm>
            <a:custGeom>
              <a:rect b="b" l="l" r="r" t="t"/>
              <a:pathLst>
                <a:path extrusionOk="0" h="1354667" w="2689294">
                  <a:moveTo>
                    <a:pt x="0" y="0"/>
                  </a:moveTo>
                  <a:lnTo>
                    <a:pt x="2689294" y="0"/>
                  </a:lnTo>
                  <a:lnTo>
                    <a:pt x="2689294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A9908"/>
            </a:solidFill>
            <a:ln>
              <a:noFill/>
            </a:ln>
          </p:spPr>
        </p:sp>
        <p:sp>
          <p:nvSpPr>
            <p:cNvPr id="172" name="Google Shape;172;p18"/>
            <p:cNvSpPr txBox="1"/>
            <p:nvPr/>
          </p:nvSpPr>
          <p:spPr>
            <a:xfrm>
              <a:off x="0" y="-38100"/>
              <a:ext cx="2689294" cy="1392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8"/>
          <p:cNvSpPr txBox="1"/>
          <p:nvPr/>
        </p:nvSpPr>
        <p:spPr>
          <a:xfrm>
            <a:off x="9144000" y="1473197"/>
            <a:ext cx="8115300" cy="2263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Strategic approach</a:t>
            </a:r>
            <a:endParaRPr/>
          </a:p>
        </p:txBody>
      </p:sp>
      <p:pic>
        <p:nvPicPr>
          <p:cNvPr id="174" name="Google Shape;174;p18"/>
          <p:cNvPicPr preferRelativeResize="0"/>
          <p:nvPr/>
        </p:nvPicPr>
        <p:blipFill rotWithShape="1">
          <a:blip r:embed="rId3">
            <a:alphaModFix/>
          </a:blip>
          <a:srcRect b="9589" l="0" r="5271" t="9878"/>
          <a:stretch/>
        </p:blipFill>
        <p:spPr>
          <a:xfrm>
            <a:off x="0" y="0"/>
            <a:ext cx="8077086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8"/>
          <p:cNvSpPr txBox="1"/>
          <p:nvPr/>
        </p:nvSpPr>
        <p:spPr>
          <a:xfrm>
            <a:off x="9144000" y="6079535"/>
            <a:ext cx="8115300" cy="1057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Outline the key elements of your strategy and highlight how it differs from existing solutions.</a:t>
            </a:r>
            <a:endParaRPr/>
          </a:p>
        </p:txBody>
      </p:sp>
      <p:grpSp>
        <p:nvGrpSpPr>
          <p:cNvPr id="176" name="Google Shape;176;p18"/>
          <p:cNvGrpSpPr/>
          <p:nvPr/>
        </p:nvGrpSpPr>
        <p:grpSpPr>
          <a:xfrm>
            <a:off x="0" y="-180826"/>
            <a:ext cx="1028700" cy="10467826"/>
            <a:chOff x="0" y="-47625"/>
            <a:chExt cx="270933" cy="2756958"/>
          </a:xfrm>
        </p:grpSpPr>
        <p:sp>
          <p:nvSpPr>
            <p:cNvPr id="177" name="Google Shape;177;p18"/>
            <p:cNvSpPr/>
            <p:nvPr/>
          </p:nvSpPr>
          <p:spPr>
            <a:xfrm>
              <a:off x="0" y="0"/>
              <a:ext cx="270933" cy="2709333"/>
            </a:xfrm>
            <a:custGeom>
              <a:rect b="b" l="l" r="r" t="t"/>
              <a:pathLst>
                <a:path extrusionOk="0"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178" name="Google Shape;178;p18"/>
            <p:cNvSpPr txBox="1"/>
            <p:nvPr/>
          </p:nvSpPr>
          <p:spPr>
            <a:xfrm>
              <a:off x="0" y="-47625"/>
              <a:ext cx="270933" cy="2756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9" name="Google Shape;179;p18"/>
          <p:cNvCxnSpPr/>
          <p:nvPr/>
        </p:nvCxnSpPr>
        <p:spPr>
          <a:xfrm flipH="1" rot="10800000">
            <a:off x="9144000" y="9229725"/>
            <a:ext cx="8030051" cy="28575"/>
          </a:xfrm>
          <a:prstGeom prst="straightConnector1">
            <a:avLst/>
          </a:prstGeom>
          <a:noFill/>
          <a:ln cap="flat" cmpd="sng" w="19050">
            <a:solidFill>
              <a:srgbClr val="FA990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9"/>
          <p:cNvGrpSpPr/>
          <p:nvPr/>
        </p:nvGrpSpPr>
        <p:grpSpPr>
          <a:xfrm>
            <a:off x="0" y="4022907"/>
            <a:ext cx="18288000" cy="6264093"/>
            <a:chOff x="0" y="-47625"/>
            <a:chExt cx="4816593" cy="1649802"/>
          </a:xfrm>
        </p:grpSpPr>
        <p:sp>
          <p:nvSpPr>
            <p:cNvPr id="185" name="Google Shape;185;p19"/>
            <p:cNvSpPr/>
            <p:nvPr/>
          </p:nvSpPr>
          <p:spPr>
            <a:xfrm>
              <a:off x="0" y="0"/>
              <a:ext cx="4816592" cy="1602177"/>
            </a:xfrm>
            <a:custGeom>
              <a:rect b="b" l="l" r="r" t="t"/>
              <a:pathLst>
                <a:path extrusionOk="0" h="160217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02177"/>
                  </a:lnTo>
                  <a:lnTo>
                    <a:pt x="0" y="1602177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186" name="Google Shape;186;p19"/>
            <p:cNvSpPr txBox="1"/>
            <p:nvPr/>
          </p:nvSpPr>
          <p:spPr>
            <a:xfrm>
              <a:off x="0" y="-47625"/>
              <a:ext cx="4816593" cy="1649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19"/>
          <p:cNvSpPr/>
          <p:nvPr/>
        </p:nvSpPr>
        <p:spPr>
          <a:xfrm>
            <a:off x="1031008" y="5387030"/>
            <a:ext cx="323850" cy="32385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A99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5317258" y="5377505"/>
            <a:ext cx="323850" cy="32385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A99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9"/>
          <p:cNvSpPr/>
          <p:nvPr/>
        </p:nvSpPr>
        <p:spPr>
          <a:xfrm>
            <a:off x="9605817" y="5367980"/>
            <a:ext cx="323850" cy="32385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A99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0" name="Google Shape;190;p19"/>
          <p:cNvCxnSpPr/>
          <p:nvPr/>
        </p:nvCxnSpPr>
        <p:spPr>
          <a:xfrm flipH="1" rot="10800000">
            <a:off x="1354858" y="5539430"/>
            <a:ext cx="3962400" cy="9525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19"/>
          <p:cNvCxnSpPr/>
          <p:nvPr/>
        </p:nvCxnSpPr>
        <p:spPr>
          <a:xfrm flipH="1" rot="10800000">
            <a:off x="5641108" y="5529905"/>
            <a:ext cx="3964708" cy="9525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19"/>
          <p:cNvCxnSpPr/>
          <p:nvPr/>
        </p:nvCxnSpPr>
        <p:spPr>
          <a:xfrm flipH="1" rot="10800000">
            <a:off x="9929667" y="5520380"/>
            <a:ext cx="3800475" cy="9525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p19"/>
          <p:cNvSpPr/>
          <p:nvPr/>
        </p:nvSpPr>
        <p:spPr>
          <a:xfrm>
            <a:off x="13730142" y="5358455"/>
            <a:ext cx="323850" cy="32385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A99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4" name="Google Shape;194;p19"/>
          <p:cNvCxnSpPr/>
          <p:nvPr/>
        </p:nvCxnSpPr>
        <p:spPr>
          <a:xfrm>
            <a:off x="14053992" y="5520380"/>
            <a:ext cx="3205308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19"/>
          <p:cNvSpPr txBox="1"/>
          <p:nvPr/>
        </p:nvSpPr>
        <p:spPr>
          <a:xfrm>
            <a:off x="1028700" y="1095375"/>
            <a:ext cx="16230600" cy="1149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A9908"/>
                </a:solidFill>
                <a:latin typeface="Merriweather"/>
                <a:ea typeface="Merriweather"/>
                <a:cs typeface="Merriweather"/>
                <a:sym typeface="Merriweather"/>
              </a:rPr>
              <a:t>Implementation plan</a:t>
            </a:r>
            <a:endParaRPr/>
          </a:p>
        </p:txBody>
      </p:sp>
      <p:sp>
        <p:nvSpPr>
          <p:cNvPr id="196" name="Google Shape;196;p19"/>
          <p:cNvSpPr txBox="1"/>
          <p:nvPr/>
        </p:nvSpPr>
        <p:spPr>
          <a:xfrm>
            <a:off x="1028700" y="6415730"/>
            <a:ext cx="33649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Step 1</a:t>
            </a:r>
            <a:endParaRPr/>
          </a:p>
        </p:txBody>
      </p:sp>
      <p:sp>
        <p:nvSpPr>
          <p:cNvPr id="197" name="Google Shape;197;p19"/>
          <p:cNvSpPr txBox="1"/>
          <p:nvPr/>
        </p:nvSpPr>
        <p:spPr>
          <a:xfrm>
            <a:off x="1028700" y="7219259"/>
            <a:ext cx="3109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Give a short, clear description of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this stage.</a:t>
            </a:r>
            <a:endParaRPr/>
          </a:p>
        </p:txBody>
      </p:sp>
      <p:sp>
        <p:nvSpPr>
          <p:cNvPr id="198" name="Google Shape;198;p19"/>
          <p:cNvSpPr txBox="1"/>
          <p:nvPr/>
        </p:nvSpPr>
        <p:spPr>
          <a:xfrm>
            <a:off x="5317258" y="6415730"/>
            <a:ext cx="33649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Step 2</a:t>
            </a:r>
            <a:endParaRPr/>
          </a:p>
        </p:txBody>
      </p:sp>
      <p:sp>
        <p:nvSpPr>
          <p:cNvPr id="199" name="Google Shape;199;p19"/>
          <p:cNvSpPr txBox="1"/>
          <p:nvPr/>
        </p:nvSpPr>
        <p:spPr>
          <a:xfrm>
            <a:off x="5317258" y="7219259"/>
            <a:ext cx="33648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Explain what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happens next.</a:t>
            </a:r>
            <a:endParaRPr/>
          </a:p>
        </p:txBody>
      </p:sp>
      <p:sp>
        <p:nvSpPr>
          <p:cNvPr id="200" name="Google Shape;200;p19"/>
          <p:cNvSpPr txBox="1"/>
          <p:nvPr/>
        </p:nvSpPr>
        <p:spPr>
          <a:xfrm>
            <a:off x="13894375" y="6415730"/>
            <a:ext cx="33649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Step 4</a:t>
            </a:r>
            <a:endParaRPr/>
          </a:p>
        </p:txBody>
      </p:sp>
      <p:sp>
        <p:nvSpPr>
          <p:cNvPr id="201" name="Google Shape;201;p19"/>
          <p:cNvSpPr txBox="1"/>
          <p:nvPr/>
        </p:nvSpPr>
        <p:spPr>
          <a:xfrm>
            <a:off x="13894375" y="7219259"/>
            <a:ext cx="33648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Outline the final step and what it achieves.</a:t>
            </a:r>
            <a:endParaRPr/>
          </a:p>
        </p:txBody>
      </p:sp>
      <p:sp>
        <p:nvSpPr>
          <p:cNvPr id="202" name="Google Shape;202;p19"/>
          <p:cNvSpPr txBox="1"/>
          <p:nvPr/>
        </p:nvSpPr>
        <p:spPr>
          <a:xfrm>
            <a:off x="9605817" y="6415730"/>
            <a:ext cx="33649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Step 3</a:t>
            </a:r>
            <a:endParaRPr/>
          </a:p>
        </p:txBody>
      </p:sp>
      <p:sp>
        <p:nvSpPr>
          <p:cNvPr id="203" name="Google Shape;203;p19"/>
          <p:cNvSpPr txBox="1"/>
          <p:nvPr/>
        </p:nvSpPr>
        <p:spPr>
          <a:xfrm>
            <a:off x="9605817" y="7219259"/>
            <a:ext cx="3364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Walk the audience through this stage in simple terms.</a:t>
            </a:r>
            <a:endParaRPr/>
          </a:p>
        </p:txBody>
      </p:sp>
      <p:sp>
        <p:nvSpPr>
          <p:cNvPr id="204" name="Google Shape;204;p19"/>
          <p:cNvSpPr txBox="1"/>
          <p:nvPr/>
        </p:nvSpPr>
        <p:spPr>
          <a:xfrm>
            <a:off x="1031008" y="2486514"/>
            <a:ext cx="12772254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Guide your audience through the process.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20"/>
          <p:cNvGrpSpPr/>
          <p:nvPr/>
        </p:nvGrpSpPr>
        <p:grpSpPr>
          <a:xfrm>
            <a:off x="0" y="-180826"/>
            <a:ext cx="18288000" cy="4870478"/>
            <a:chOff x="0" y="-47625"/>
            <a:chExt cx="4816593" cy="1282760"/>
          </a:xfrm>
        </p:grpSpPr>
        <p:sp>
          <p:nvSpPr>
            <p:cNvPr id="210" name="Google Shape;210;p20"/>
            <p:cNvSpPr/>
            <p:nvPr/>
          </p:nvSpPr>
          <p:spPr>
            <a:xfrm>
              <a:off x="0" y="0"/>
              <a:ext cx="4816592" cy="1235135"/>
            </a:xfrm>
            <a:custGeom>
              <a:rect b="b" l="l" r="r" t="t"/>
              <a:pathLst>
                <a:path extrusionOk="0" h="123513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35135"/>
                  </a:lnTo>
                  <a:lnTo>
                    <a:pt x="0" y="1235135"/>
                  </a:lnTo>
                  <a:close/>
                </a:path>
              </a:pathLst>
            </a:custGeom>
            <a:solidFill>
              <a:srgbClr val="FA9908"/>
            </a:solidFill>
            <a:ln>
              <a:noFill/>
            </a:ln>
          </p:spPr>
        </p:sp>
        <p:sp>
          <p:nvSpPr>
            <p:cNvPr id="211" name="Google Shape;211;p20"/>
            <p:cNvSpPr txBox="1"/>
            <p:nvPr/>
          </p:nvSpPr>
          <p:spPr>
            <a:xfrm>
              <a:off x="0" y="-47625"/>
              <a:ext cx="4816593" cy="1282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20"/>
          <p:cNvGrpSpPr/>
          <p:nvPr/>
        </p:nvGrpSpPr>
        <p:grpSpPr>
          <a:xfrm>
            <a:off x="0" y="9254891"/>
            <a:ext cx="18288000" cy="1032109"/>
            <a:chOff x="0" y="-47625"/>
            <a:chExt cx="4816593" cy="271831"/>
          </a:xfrm>
        </p:grpSpPr>
        <p:sp>
          <p:nvSpPr>
            <p:cNvPr id="213" name="Google Shape;213;p20"/>
            <p:cNvSpPr/>
            <p:nvPr/>
          </p:nvSpPr>
          <p:spPr>
            <a:xfrm>
              <a:off x="0" y="0"/>
              <a:ext cx="4816592" cy="224206"/>
            </a:xfrm>
            <a:custGeom>
              <a:rect b="b" l="l" r="r" t="t"/>
              <a:pathLst>
                <a:path extrusionOk="0" h="22420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4206"/>
                  </a:lnTo>
                  <a:lnTo>
                    <a:pt x="0" y="224206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214" name="Google Shape;214;p20"/>
            <p:cNvSpPr txBox="1"/>
            <p:nvPr/>
          </p:nvSpPr>
          <p:spPr>
            <a:xfrm>
              <a:off x="0" y="-47625"/>
              <a:ext cx="4816593" cy="271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5" name="Google Shape;215;p20"/>
          <p:cNvPicPr preferRelativeResize="0"/>
          <p:nvPr/>
        </p:nvPicPr>
        <p:blipFill rotWithShape="1">
          <a:blip r:embed="rId3">
            <a:alphaModFix/>
          </a:blip>
          <a:srcRect b="29104" l="0" r="0" t="29104"/>
          <a:stretch/>
        </p:blipFill>
        <p:spPr>
          <a:xfrm>
            <a:off x="1028700" y="3521592"/>
            <a:ext cx="4393625" cy="275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/>
          <p:cNvPicPr preferRelativeResize="0"/>
          <p:nvPr/>
        </p:nvPicPr>
        <p:blipFill rotWithShape="1">
          <a:blip r:embed="rId4">
            <a:alphaModFix/>
          </a:blip>
          <a:srcRect b="2927" l="0" r="0" t="2927"/>
          <a:stretch/>
        </p:blipFill>
        <p:spPr>
          <a:xfrm>
            <a:off x="6947188" y="3521592"/>
            <a:ext cx="4393625" cy="275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0"/>
          <p:cNvPicPr preferRelativeResize="0"/>
          <p:nvPr/>
        </p:nvPicPr>
        <p:blipFill rotWithShape="1">
          <a:blip r:embed="rId5">
            <a:alphaModFix/>
          </a:blip>
          <a:srcRect b="2008" l="0" r="0" t="3844"/>
          <a:stretch/>
        </p:blipFill>
        <p:spPr>
          <a:xfrm>
            <a:off x="12864812" y="3521592"/>
            <a:ext cx="4393625" cy="275589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0"/>
          <p:cNvSpPr txBox="1"/>
          <p:nvPr/>
        </p:nvSpPr>
        <p:spPr>
          <a:xfrm>
            <a:off x="1027837" y="971550"/>
            <a:ext cx="16230600" cy="64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CASE STUDY:</a:t>
            </a:r>
            <a:endParaRPr/>
          </a:p>
        </p:txBody>
      </p:sp>
      <p:sp>
        <p:nvSpPr>
          <p:cNvPr id="219" name="Google Shape;219;p20"/>
          <p:cNvSpPr txBox="1"/>
          <p:nvPr/>
        </p:nvSpPr>
        <p:spPr>
          <a:xfrm>
            <a:off x="1028700" y="6566385"/>
            <a:ext cx="43936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Background</a:t>
            </a:r>
            <a:endParaRPr/>
          </a:p>
        </p:txBody>
      </p:sp>
      <p:sp>
        <p:nvSpPr>
          <p:cNvPr id="220" name="Google Shape;220;p20"/>
          <p:cNvSpPr txBox="1"/>
          <p:nvPr/>
        </p:nvSpPr>
        <p:spPr>
          <a:xfrm>
            <a:off x="1028700" y="7358602"/>
            <a:ext cx="43935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Introduce the company or industry and set the stage for the case study.</a:t>
            </a:r>
            <a:endParaRPr/>
          </a:p>
        </p:txBody>
      </p:sp>
      <p:sp>
        <p:nvSpPr>
          <p:cNvPr id="221" name="Google Shape;221;p20"/>
          <p:cNvSpPr txBox="1"/>
          <p:nvPr/>
        </p:nvSpPr>
        <p:spPr>
          <a:xfrm>
            <a:off x="6947188" y="6566385"/>
            <a:ext cx="43936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Problem</a:t>
            </a:r>
            <a:endParaRPr/>
          </a:p>
        </p:txBody>
      </p:sp>
      <p:sp>
        <p:nvSpPr>
          <p:cNvPr id="222" name="Google Shape;222;p20"/>
          <p:cNvSpPr txBox="1"/>
          <p:nvPr/>
        </p:nvSpPr>
        <p:spPr>
          <a:xfrm>
            <a:off x="12864812" y="6566385"/>
            <a:ext cx="4394488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Solution</a:t>
            </a:r>
            <a:endParaRPr/>
          </a:p>
        </p:txBody>
      </p:sp>
      <p:sp>
        <p:nvSpPr>
          <p:cNvPr id="223" name="Google Shape;223;p20"/>
          <p:cNvSpPr txBox="1"/>
          <p:nvPr/>
        </p:nvSpPr>
        <p:spPr>
          <a:xfrm>
            <a:off x="7931774" y="7354600"/>
            <a:ext cx="24243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Describe the key pain point.</a:t>
            </a:r>
            <a:endParaRPr/>
          </a:p>
        </p:txBody>
      </p:sp>
      <p:sp>
        <p:nvSpPr>
          <p:cNvPr id="224" name="Google Shape;224;p20"/>
          <p:cNvSpPr txBox="1"/>
          <p:nvPr/>
        </p:nvSpPr>
        <p:spPr>
          <a:xfrm>
            <a:off x="13512175" y="7350575"/>
            <a:ext cx="3099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Explain the approach used to address the problem.</a:t>
            </a:r>
            <a:endParaRPr/>
          </a:p>
        </p:txBody>
      </p:sp>
      <p:sp>
        <p:nvSpPr>
          <p:cNvPr id="225" name="Google Shape;225;p20"/>
          <p:cNvSpPr txBox="1"/>
          <p:nvPr/>
        </p:nvSpPr>
        <p:spPr>
          <a:xfrm>
            <a:off x="1028700" y="1520825"/>
            <a:ext cx="16230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Company name or project title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862" y="3003016"/>
            <a:ext cx="10882027" cy="63434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21"/>
          <p:cNvGrpSpPr/>
          <p:nvPr/>
        </p:nvGrpSpPr>
        <p:grpSpPr>
          <a:xfrm>
            <a:off x="11097306" y="6265116"/>
            <a:ext cx="6161994" cy="2001847"/>
            <a:chOff x="0" y="-47625"/>
            <a:chExt cx="1622912" cy="527235"/>
          </a:xfrm>
        </p:grpSpPr>
        <p:sp>
          <p:nvSpPr>
            <p:cNvPr id="232" name="Google Shape;232;p21"/>
            <p:cNvSpPr/>
            <p:nvPr/>
          </p:nvSpPr>
          <p:spPr>
            <a:xfrm>
              <a:off x="0" y="0"/>
              <a:ext cx="1622912" cy="479610"/>
            </a:xfrm>
            <a:custGeom>
              <a:rect b="b" l="l" r="r" t="t"/>
              <a:pathLst>
                <a:path extrusionOk="0" h="479610" w="1622912">
                  <a:moveTo>
                    <a:pt x="0" y="0"/>
                  </a:moveTo>
                  <a:lnTo>
                    <a:pt x="1622912" y="0"/>
                  </a:lnTo>
                  <a:lnTo>
                    <a:pt x="1622912" y="479610"/>
                  </a:lnTo>
                  <a:lnTo>
                    <a:pt x="0" y="479610"/>
                  </a:lnTo>
                  <a:close/>
                </a:path>
              </a:pathLst>
            </a:custGeom>
            <a:solidFill>
              <a:srgbClr val="FA9908"/>
            </a:solidFill>
            <a:ln>
              <a:noFill/>
            </a:ln>
          </p:spPr>
        </p:sp>
        <p:sp>
          <p:nvSpPr>
            <p:cNvPr id="233" name="Google Shape;233;p21"/>
            <p:cNvSpPr txBox="1"/>
            <p:nvPr/>
          </p:nvSpPr>
          <p:spPr>
            <a:xfrm>
              <a:off x="0" y="-47625"/>
              <a:ext cx="1622912" cy="527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21"/>
          <p:cNvGrpSpPr/>
          <p:nvPr/>
        </p:nvGrpSpPr>
        <p:grpSpPr>
          <a:xfrm>
            <a:off x="11097306" y="3729026"/>
            <a:ext cx="6161994" cy="2001847"/>
            <a:chOff x="0" y="-47625"/>
            <a:chExt cx="1622912" cy="527235"/>
          </a:xfrm>
        </p:grpSpPr>
        <p:sp>
          <p:nvSpPr>
            <p:cNvPr id="235" name="Google Shape;235;p21"/>
            <p:cNvSpPr/>
            <p:nvPr/>
          </p:nvSpPr>
          <p:spPr>
            <a:xfrm>
              <a:off x="0" y="0"/>
              <a:ext cx="1622912" cy="479610"/>
            </a:xfrm>
            <a:custGeom>
              <a:rect b="b" l="l" r="r" t="t"/>
              <a:pathLst>
                <a:path extrusionOk="0" h="479610" w="1622912">
                  <a:moveTo>
                    <a:pt x="0" y="0"/>
                  </a:moveTo>
                  <a:lnTo>
                    <a:pt x="1622912" y="0"/>
                  </a:lnTo>
                  <a:lnTo>
                    <a:pt x="1622912" y="479610"/>
                  </a:lnTo>
                  <a:lnTo>
                    <a:pt x="0" y="479610"/>
                  </a:lnTo>
                  <a:close/>
                </a:path>
              </a:pathLst>
            </a:custGeom>
            <a:solidFill>
              <a:srgbClr val="FA9908"/>
            </a:solidFill>
            <a:ln>
              <a:noFill/>
            </a:ln>
          </p:spPr>
        </p:sp>
        <p:sp>
          <p:nvSpPr>
            <p:cNvPr id="236" name="Google Shape;236;p21"/>
            <p:cNvSpPr txBox="1"/>
            <p:nvPr/>
          </p:nvSpPr>
          <p:spPr>
            <a:xfrm>
              <a:off x="0" y="-47625"/>
              <a:ext cx="1622912" cy="527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21"/>
          <p:cNvGrpSpPr/>
          <p:nvPr/>
        </p:nvGrpSpPr>
        <p:grpSpPr>
          <a:xfrm>
            <a:off x="0" y="-180826"/>
            <a:ext cx="18288000" cy="3200393"/>
            <a:chOff x="0" y="-47625"/>
            <a:chExt cx="4816593" cy="842902"/>
          </a:xfrm>
        </p:grpSpPr>
        <p:sp>
          <p:nvSpPr>
            <p:cNvPr id="238" name="Google Shape;238;p21"/>
            <p:cNvSpPr/>
            <p:nvPr/>
          </p:nvSpPr>
          <p:spPr>
            <a:xfrm>
              <a:off x="0" y="0"/>
              <a:ext cx="4816592" cy="795277"/>
            </a:xfrm>
            <a:custGeom>
              <a:rect b="b" l="l" r="r" t="t"/>
              <a:pathLst>
                <a:path extrusionOk="0" h="79527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95277"/>
                  </a:lnTo>
                  <a:lnTo>
                    <a:pt x="0" y="795277"/>
                  </a:lnTo>
                  <a:close/>
                </a:path>
              </a:pathLst>
            </a:custGeom>
            <a:solidFill>
              <a:srgbClr val="FFD863"/>
            </a:solidFill>
            <a:ln>
              <a:noFill/>
            </a:ln>
          </p:spPr>
        </p:sp>
        <p:sp>
          <p:nvSpPr>
            <p:cNvPr id="239" name="Google Shape;239;p21"/>
            <p:cNvSpPr txBox="1"/>
            <p:nvPr/>
          </p:nvSpPr>
          <p:spPr>
            <a:xfrm>
              <a:off x="0" y="-47625"/>
              <a:ext cx="4816593" cy="842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21"/>
          <p:cNvSpPr txBox="1"/>
          <p:nvPr/>
        </p:nvSpPr>
        <p:spPr>
          <a:xfrm>
            <a:off x="11462383" y="6679265"/>
            <a:ext cx="5431841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Lessons learned</a:t>
            </a:r>
            <a:endParaRPr/>
          </a:p>
        </p:txBody>
      </p:sp>
      <p:sp>
        <p:nvSpPr>
          <p:cNvPr id="241" name="Google Shape;241;p21"/>
          <p:cNvSpPr txBox="1"/>
          <p:nvPr/>
        </p:nvSpPr>
        <p:spPr>
          <a:xfrm>
            <a:off x="11462383" y="7248575"/>
            <a:ext cx="54318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List the takeaways the audience can apply to their own business</a:t>
            </a:r>
            <a:endParaRPr/>
          </a:p>
        </p:txBody>
      </p:sp>
      <p:sp>
        <p:nvSpPr>
          <p:cNvPr id="242" name="Google Shape;242;p21"/>
          <p:cNvSpPr txBox="1"/>
          <p:nvPr/>
        </p:nvSpPr>
        <p:spPr>
          <a:xfrm>
            <a:off x="1063698" y="9031605"/>
            <a:ext cx="9103354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Briefly describe what the data shows here.</a:t>
            </a:r>
            <a:endParaRPr/>
          </a:p>
        </p:txBody>
      </p:sp>
      <p:sp>
        <p:nvSpPr>
          <p:cNvPr id="243" name="Google Shape;243;p21"/>
          <p:cNvSpPr txBox="1"/>
          <p:nvPr/>
        </p:nvSpPr>
        <p:spPr>
          <a:xfrm>
            <a:off x="11462383" y="4774437"/>
            <a:ext cx="543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Provide a preview of the results. </a:t>
            </a:r>
            <a:endParaRPr/>
          </a:p>
        </p:txBody>
      </p:sp>
      <p:sp>
        <p:nvSpPr>
          <p:cNvPr id="244" name="Google Shape;244;p21"/>
          <p:cNvSpPr txBox="1"/>
          <p:nvPr/>
        </p:nvSpPr>
        <p:spPr>
          <a:xfrm>
            <a:off x="11462383" y="4181723"/>
            <a:ext cx="43936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Impact</a:t>
            </a:r>
            <a:endParaRPr/>
          </a:p>
        </p:txBody>
      </p:sp>
      <p:sp>
        <p:nvSpPr>
          <p:cNvPr id="245" name="Google Shape;245;p21"/>
          <p:cNvSpPr txBox="1"/>
          <p:nvPr/>
        </p:nvSpPr>
        <p:spPr>
          <a:xfrm>
            <a:off x="1027837" y="769777"/>
            <a:ext cx="162306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CASE STUDY:</a:t>
            </a:r>
            <a:endParaRPr/>
          </a:p>
        </p:txBody>
      </p:sp>
      <p:sp>
        <p:nvSpPr>
          <p:cNvPr id="246" name="Google Shape;246;p21"/>
          <p:cNvSpPr txBox="1"/>
          <p:nvPr/>
        </p:nvSpPr>
        <p:spPr>
          <a:xfrm>
            <a:off x="1028700" y="1414177"/>
            <a:ext cx="1623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Company name or project title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