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Libre Franklin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ibreFranklin-italic.fntdata"/><Relationship Id="rId10" Type="http://schemas.openxmlformats.org/officeDocument/2006/relationships/font" Target="fonts/LibreFranklin-bold.fntdata"/><Relationship Id="rId12" Type="http://schemas.openxmlformats.org/officeDocument/2006/relationships/font" Target="fonts/LibreFranklin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6.jpg"/><Relationship Id="rId6" Type="http://schemas.openxmlformats.org/officeDocument/2006/relationships/image" Target="../media/image30.png"/><Relationship Id="rId7" Type="http://schemas.openxmlformats.org/officeDocument/2006/relationships/image" Target="../media/image7.png"/><Relationship Id="rId8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.png"/><Relationship Id="rId20" Type="http://schemas.openxmlformats.org/officeDocument/2006/relationships/image" Target="../media/image45.png"/><Relationship Id="rId41" Type="http://schemas.openxmlformats.org/officeDocument/2006/relationships/image" Target="../media/image31.png"/><Relationship Id="rId22" Type="http://schemas.openxmlformats.org/officeDocument/2006/relationships/image" Target="../media/image21.png"/><Relationship Id="rId21" Type="http://schemas.openxmlformats.org/officeDocument/2006/relationships/image" Target="../media/image16.png"/><Relationship Id="rId24" Type="http://schemas.openxmlformats.org/officeDocument/2006/relationships/image" Target="../media/image15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26" Type="http://schemas.openxmlformats.org/officeDocument/2006/relationships/image" Target="../media/image22.png"/><Relationship Id="rId25" Type="http://schemas.openxmlformats.org/officeDocument/2006/relationships/image" Target="../media/image19.png"/><Relationship Id="rId28" Type="http://schemas.openxmlformats.org/officeDocument/2006/relationships/image" Target="../media/image24.png"/><Relationship Id="rId27" Type="http://schemas.openxmlformats.org/officeDocument/2006/relationships/image" Target="../media/image25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29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4.png"/><Relationship Id="rId31" Type="http://schemas.openxmlformats.org/officeDocument/2006/relationships/image" Target="../media/image28.png"/><Relationship Id="rId30" Type="http://schemas.openxmlformats.org/officeDocument/2006/relationships/image" Target="../media/image41.png"/><Relationship Id="rId11" Type="http://schemas.openxmlformats.org/officeDocument/2006/relationships/image" Target="../media/image11.png"/><Relationship Id="rId33" Type="http://schemas.openxmlformats.org/officeDocument/2006/relationships/image" Target="../media/image38.png"/><Relationship Id="rId10" Type="http://schemas.openxmlformats.org/officeDocument/2006/relationships/image" Target="../media/image12.png"/><Relationship Id="rId32" Type="http://schemas.openxmlformats.org/officeDocument/2006/relationships/image" Target="../media/image39.png"/><Relationship Id="rId13" Type="http://schemas.openxmlformats.org/officeDocument/2006/relationships/image" Target="../media/image27.png"/><Relationship Id="rId35" Type="http://schemas.openxmlformats.org/officeDocument/2006/relationships/image" Target="../media/image37.png"/><Relationship Id="rId12" Type="http://schemas.openxmlformats.org/officeDocument/2006/relationships/image" Target="../media/image3.png"/><Relationship Id="rId34" Type="http://schemas.openxmlformats.org/officeDocument/2006/relationships/image" Target="../media/image26.png"/><Relationship Id="rId15" Type="http://schemas.openxmlformats.org/officeDocument/2006/relationships/image" Target="../media/image8.png"/><Relationship Id="rId37" Type="http://schemas.openxmlformats.org/officeDocument/2006/relationships/image" Target="../media/image44.png"/><Relationship Id="rId14" Type="http://schemas.openxmlformats.org/officeDocument/2006/relationships/image" Target="../media/image40.png"/><Relationship Id="rId36" Type="http://schemas.openxmlformats.org/officeDocument/2006/relationships/image" Target="../media/image29.png"/><Relationship Id="rId17" Type="http://schemas.openxmlformats.org/officeDocument/2006/relationships/image" Target="../media/image20.png"/><Relationship Id="rId39" Type="http://schemas.openxmlformats.org/officeDocument/2006/relationships/image" Target="../media/image33.png"/><Relationship Id="rId16" Type="http://schemas.openxmlformats.org/officeDocument/2006/relationships/image" Target="../media/image6.png"/><Relationship Id="rId38" Type="http://schemas.openxmlformats.org/officeDocument/2006/relationships/image" Target="../media/image32.png"/><Relationship Id="rId19" Type="http://schemas.openxmlformats.org/officeDocument/2006/relationships/image" Target="../media/image17.png"/><Relationship Id="rId1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4122733"/>
            <a:ext cx="2520000" cy="3653554"/>
            <a:chOff x="0" y="-28575"/>
            <a:chExt cx="903111" cy="130935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903111" cy="1280776"/>
            </a:xfrm>
            <a:custGeom>
              <a:rect b="b" l="l" r="r" t="t"/>
              <a:pathLst>
                <a:path extrusionOk="0" h="1280776" w="903111">
                  <a:moveTo>
                    <a:pt x="0" y="0"/>
                  </a:moveTo>
                  <a:lnTo>
                    <a:pt x="903111" y="0"/>
                  </a:lnTo>
                  <a:lnTo>
                    <a:pt x="903111" y="1280776"/>
                  </a:lnTo>
                  <a:lnTo>
                    <a:pt x="0" y="1280776"/>
                  </a:lnTo>
                  <a:close/>
                </a:path>
              </a:pathLst>
            </a:custGeom>
            <a:solidFill>
              <a:srgbClr val="79C6FD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903111" cy="1309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2520000" y="4122733"/>
            <a:ext cx="2520000" cy="3653554"/>
            <a:chOff x="0" y="-28575"/>
            <a:chExt cx="903111" cy="1309351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903111" cy="1280776"/>
            </a:xfrm>
            <a:custGeom>
              <a:rect b="b" l="l" r="r" t="t"/>
              <a:pathLst>
                <a:path extrusionOk="0" h="1280776" w="903111">
                  <a:moveTo>
                    <a:pt x="0" y="0"/>
                  </a:moveTo>
                  <a:lnTo>
                    <a:pt x="903111" y="0"/>
                  </a:lnTo>
                  <a:lnTo>
                    <a:pt x="903111" y="1280776"/>
                  </a:lnTo>
                  <a:lnTo>
                    <a:pt x="0" y="1280776"/>
                  </a:lnTo>
                  <a:close/>
                </a:path>
              </a:pathLst>
            </a:custGeom>
            <a:solidFill>
              <a:srgbClr val="F8A11D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903111" cy="1309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040000" y="4122733"/>
            <a:ext cx="2520000" cy="3653554"/>
            <a:chOff x="0" y="-28575"/>
            <a:chExt cx="903111" cy="130935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903111" cy="1280776"/>
            </a:xfrm>
            <a:custGeom>
              <a:rect b="b" l="l" r="r" t="t"/>
              <a:pathLst>
                <a:path extrusionOk="0" h="1280776" w="903111">
                  <a:moveTo>
                    <a:pt x="0" y="0"/>
                  </a:moveTo>
                  <a:lnTo>
                    <a:pt x="903111" y="0"/>
                  </a:lnTo>
                  <a:lnTo>
                    <a:pt x="903111" y="1280776"/>
                  </a:lnTo>
                  <a:lnTo>
                    <a:pt x="0" y="1280776"/>
                  </a:lnTo>
                  <a:close/>
                </a:path>
              </a:pathLst>
            </a:custGeom>
            <a:solidFill>
              <a:srgbClr val="5ECB97"/>
            </a:solidFill>
            <a:ln>
              <a:noFill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0" y="-28575"/>
              <a:ext cx="903111" cy="1309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461788" y="4488770"/>
            <a:ext cx="1596425" cy="159642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0775" l="-89073" r="-56024" t="-282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2981788" y="4488770"/>
            <a:ext cx="1596425" cy="159642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554" l="-22566" r="-15859" t="-4721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5501788" y="4488770"/>
            <a:ext cx="1596425" cy="159642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813" l="-7628" r="-8011" t="-1182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5781293" y="1613497"/>
            <a:ext cx="1304534" cy="1303096"/>
            <a:chOff x="0" y="0"/>
            <a:chExt cx="837846" cy="836922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37846" cy="836922"/>
            </a:xfrm>
            <a:custGeom>
              <a:rect b="b" l="l" r="r" t="t"/>
              <a:pathLst>
                <a:path extrusionOk="0" h="836922" w="837846">
                  <a:moveTo>
                    <a:pt x="418923" y="0"/>
                  </a:moveTo>
                  <a:cubicBezTo>
                    <a:pt x="187558" y="0"/>
                    <a:pt x="0" y="187351"/>
                    <a:pt x="0" y="418461"/>
                  </a:cubicBezTo>
                  <a:cubicBezTo>
                    <a:pt x="0" y="649570"/>
                    <a:pt x="187558" y="836922"/>
                    <a:pt x="418923" y="836922"/>
                  </a:cubicBezTo>
                  <a:cubicBezTo>
                    <a:pt x="650287" y="836922"/>
                    <a:pt x="837846" y="649570"/>
                    <a:pt x="837846" y="418461"/>
                  </a:cubicBezTo>
                  <a:cubicBezTo>
                    <a:pt x="837846" y="187351"/>
                    <a:pt x="650287" y="0"/>
                    <a:pt x="418923" y="0"/>
                  </a:cubicBezTo>
                  <a:close/>
                </a:path>
              </a:pathLst>
            </a:custGeom>
            <a:solidFill>
              <a:srgbClr val="79C6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8548" y="49886"/>
              <a:ext cx="680750" cy="708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3"/>
          <p:cNvSpPr/>
          <p:nvPr/>
        </p:nvSpPr>
        <p:spPr>
          <a:xfrm>
            <a:off x="6045366" y="1876850"/>
            <a:ext cx="776389" cy="776389"/>
          </a:xfrm>
          <a:custGeom>
            <a:rect b="b" l="l" r="r" t="t"/>
            <a:pathLst>
              <a:path extrusionOk="0" h="776389" w="776389">
                <a:moveTo>
                  <a:pt x="0" y="0"/>
                </a:moveTo>
                <a:lnTo>
                  <a:pt x="776388" y="0"/>
                </a:lnTo>
                <a:lnTo>
                  <a:pt x="776388" y="776389"/>
                </a:lnTo>
                <a:lnTo>
                  <a:pt x="0" y="776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0" name="Google Shape;100;p13"/>
          <p:cNvGrpSpPr/>
          <p:nvPr/>
        </p:nvGrpSpPr>
        <p:grpSpPr>
          <a:xfrm>
            <a:off x="5214131" y="656389"/>
            <a:ext cx="1304534" cy="1303096"/>
            <a:chOff x="0" y="0"/>
            <a:chExt cx="837846" cy="836922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837846" cy="836922"/>
            </a:xfrm>
            <a:custGeom>
              <a:rect b="b" l="l" r="r" t="t"/>
              <a:pathLst>
                <a:path extrusionOk="0" h="836922" w="837846">
                  <a:moveTo>
                    <a:pt x="418923" y="0"/>
                  </a:moveTo>
                  <a:cubicBezTo>
                    <a:pt x="187558" y="0"/>
                    <a:pt x="0" y="187351"/>
                    <a:pt x="0" y="418461"/>
                  </a:cubicBezTo>
                  <a:cubicBezTo>
                    <a:pt x="0" y="649570"/>
                    <a:pt x="187558" y="836922"/>
                    <a:pt x="418923" y="836922"/>
                  </a:cubicBezTo>
                  <a:cubicBezTo>
                    <a:pt x="650287" y="836922"/>
                    <a:pt x="837846" y="649570"/>
                    <a:pt x="837846" y="418461"/>
                  </a:cubicBezTo>
                  <a:cubicBezTo>
                    <a:pt x="837846" y="187351"/>
                    <a:pt x="650287" y="0"/>
                    <a:pt x="418923" y="0"/>
                  </a:cubicBezTo>
                  <a:close/>
                </a:path>
              </a:pathLst>
            </a:custGeom>
            <a:solidFill>
              <a:srgbClr val="F8A1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78548" y="49886"/>
              <a:ext cx="680750" cy="708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420788" y="8945475"/>
            <a:ext cx="1404212" cy="1398114"/>
            <a:chOff x="0" y="0"/>
            <a:chExt cx="901864" cy="897948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901864" cy="897948"/>
            </a:xfrm>
            <a:custGeom>
              <a:rect b="b" l="l" r="r" t="t"/>
              <a:pathLst>
                <a:path extrusionOk="0" h="897948" w="901864">
                  <a:moveTo>
                    <a:pt x="450932" y="0"/>
                  </a:moveTo>
                  <a:cubicBezTo>
                    <a:pt x="201889" y="0"/>
                    <a:pt x="0" y="201013"/>
                    <a:pt x="0" y="448974"/>
                  </a:cubicBezTo>
                  <a:cubicBezTo>
                    <a:pt x="0" y="696936"/>
                    <a:pt x="201889" y="897948"/>
                    <a:pt x="450932" y="897948"/>
                  </a:cubicBezTo>
                  <a:cubicBezTo>
                    <a:pt x="699975" y="897948"/>
                    <a:pt x="901864" y="696936"/>
                    <a:pt x="901864" y="448974"/>
                  </a:cubicBezTo>
                  <a:cubicBezTo>
                    <a:pt x="901864" y="201013"/>
                    <a:pt x="699975" y="0"/>
                    <a:pt x="450932" y="0"/>
                  </a:cubicBezTo>
                  <a:close/>
                </a:path>
              </a:pathLst>
            </a:custGeom>
            <a:solidFill>
              <a:srgbClr val="5EC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84550" y="55608"/>
              <a:ext cx="732765" cy="758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5731454" y="8396718"/>
            <a:ext cx="1404212" cy="1398114"/>
            <a:chOff x="0" y="0"/>
            <a:chExt cx="901864" cy="897948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901864" cy="897948"/>
            </a:xfrm>
            <a:custGeom>
              <a:rect b="b" l="l" r="r" t="t"/>
              <a:pathLst>
                <a:path extrusionOk="0" h="897948" w="901864">
                  <a:moveTo>
                    <a:pt x="450932" y="0"/>
                  </a:moveTo>
                  <a:cubicBezTo>
                    <a:pt x="201889" y="0"/>
                    <a:pt x="0" y="201013"/>
                    <a:pt x="0" y="448974"/>
                  </a:cubicBezTo>
                  <a:cubicBezTo>
                    <a:pt x="0" y="696936"/>
                    <a:pt x="201889" y="897948"/>
                    <a:pt x="450932" y="897948"/>
                  </a:cubicBezTo>
                  <a:cubicBezTo>
                    <a:pt x="699975" y="897948"/>
                    <a:pt x="901864" y="696936"/>
                    <a:pt x="901864" y="448974"/>
                  </a:cubicBezTo>
                  <a:cubicBezTo>
                    <a:pt x="901864" y="201013"/>
                    <a:pt x="699975" y="0"/>
                    <a:pt x="450932" y="0"/>
                  </a:cubicBezTo>
                  <a:close/>
                </a:path>
              </a:pathLst>
            </a:custGeom>
            <a:solidFill>
              <a:srgbClr val="79C6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84550" y="55608"/>
              <a:ext cx="732765" cy="758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3"/>
          <p:cNvSpPr/>
          <p:nvPr/>
        </p:nvSpPr>
        <p:spPr>
          <a:xfrm>
            <a:off x="6011165" y="8673380"/>
            <a:ext cx="844790" cy="844790"/>
          </a:xfrm>
          <a:custGeom>
            <a:rect b="b" l="l" r="r" t="t"/>
            <a:pathLst>
              <a:path extrusionOk="0" h="844790" w="844790">
                <a:moveTo>
                  <a:pt x="0" y="0"/>
                </a:moveTo>
                <a:lnTo>
                  <a:pt x="844790" y="0"/>
                </a:lnTo>
                <a:lnTo>
                  <a:pt x="844790" y="844790"/>
                </a:lnTo>
                <a:lnTo>
                  <a:pt x="0" y="844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3"/>
          <p:cNvSpPr txBox="1"/>
          <p:nvPr/>
        </p:nvSpPr>
        <p:spPr>
          <a:xfrm>
            <a:off x="500922" y="9278066"/>
            <a:ext cx="12438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4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2030  BUSINESS  CONFERENCE </a:t>
            </a:r>
            <a:endParaRPr sz="1300"/>
          </a:p>
        </p:txBody>
      </p:sp>
      <p:sp>
        <p:nvSpPr>
          <p:cNvPr id="111" name="Google Shape;111;p13"/>
          <p:cNvSpPr txBox="1"/>
          <p:nvPr/>
        </p:nvSpPr>
        <p:spPr>
          <a:xfrm>
            <a:off x="1848110" y="8300162"/>
            <a:ext cx="3863780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April 20-22, 2030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848110" y="8602439"/>
            <a:ext cx="3863780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123 Anywhere St., Any City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589375" y="751265"/>
            <a:ext cx="4450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2030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 Conference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2072650" y="9756732"/>
            <a:ext cx="3414701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reallygreatsite.com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324000" y="6625641"/>
            <a:ext cx="1872000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Brimton Co.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324000" y="6224614"/>
            <a:ext cx="1872000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Margo Sleet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2736400" y="6224614"/>
            <a:ext cx="2087200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Nyle Alcott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364000" y="6224614"/>
            <a:ext cx="1872000" cy="273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Laria Yun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364000" y="6620694"/>
            <a:ext cx="1872000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VP of Innovations,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Caseton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2736400" y="6625641"/>
            <a:ext cx="2087200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Founder,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Kenvilleton Co.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589375" y="3188701"/>
            <a:ext cx="44505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Unlock the future of business with groundbreaking and expert-led sessions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2072650" y="9456132"/>
            <a:ext cx="3414701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Register now!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324000" y="7192744"/>
            <a:ext cx="1872000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Future of Leadership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2736400" y="7192744"/>
            <a:ext cx="2087200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Sustainable Strategies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5256400" y="7180600"/>
            <a:ext cx="208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Revolutionizing Business with AI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5284698" y="693215"/>
            <a:ext cx="11634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INNOVATE.  LEAD.  SUCCEED.   </a:t>
            </a:r>
            <a:endParaRPr/>
          </a:p>
        </p:txBody>
      </p:sp>
      <p:grpSp>
        <p:nvGrpSpPr>
          <p:cNvPr id="127" name="Google Shape;127;p13"/>
          <p:cNvGrpSpPr/>
          <p:nvPr/>
        </p:nvGrpSpPr>
        <p:grpSpPr>
          <a:xfrm rot="-417534">
            <a:off x="2810535" y="-621323"/>
            <a:ext cx="1304534" cy="1303096"/>
            <a:chOff x="0" y="0"/>
            <a:chExt cx="837846" cy="836922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837846" cy="836922"/>
            </a:xfrm>
            <a:custGeom>
              <a:rect b="b" l="l" r="r" t="t"/>
              <a:pathLst>
                <a:path extrusionOk="0" h="836922" w="837846">
                  <a:moveTo>
                    <a:pt x="418923" y="0"/>
                  </a:moveTo>
                  <a:cubicBezTo>
                    <a:pt x="187558" y="0"/>
                    <a:pt x="0" y="187351"/>
                    <a:pt x="0" y="418461"/>
                  </a:cubicBezTo>
                  <a:cubicBezTo>
                    <a:pt x="0" y="649570"/>
                    <a:pt x="187558" y="836922"/>
                    <a:pt x="418923" y="836922"/>
                  </a:cubicBezTo>
                  <a:cubicBezTo>
                    <a:pt x="650287" y="836922"/>
                    <a:pt x="837846" y="649570"/>
                    <a:pt x="837846" y="418461"/>
                  </a:cubicBezTo>
                  <a:cubicBezTo>
                    <a:pt x="837846" y="187351"/>
                    <a:pt x="650287" y="0"/>
                    <a:pt x="418923" y="0"/>
                  </a:cubicBezTo>
                  <a:close/>
                </a:path>
              </a:pathLst>
            </a:custGeom>
            <a:solidFill>
              <a:srgbClr val="5EC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78548" y="49886"/>
              <a:ext cx="680750" cy="708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3"/>
          <p:cNvSpPr/>
          <p:nvPr/>
        </p:nvSpPr>
        <p:spPr>
          <a:xfrm rot="-417534">
            <a:off x="2982659" y="-427220"/>
            <a:ext cx="960285" cy="914890"/>
          </a:xfrm>
          <a:custGeom>
            <a:rect b="b" l="l" r="r" t="t"/>
            <a:pathLst>
              <a:path extrusionOk="0" h="914890" w="960285">
                <a:moveTo>
                  <a:pt x="0" y="0"/>
                </a:moveTo>
                <a:lnTo>
                  <a:pt x="960286" y="0"/>
                </a:lnTo>
                <a:lnTo>
                  <a:pt x="960286" y="914890"/>
                </a:lnTo>
                <a:lnTo>
                  <a:pt x="0" y="914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6FD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4"/>
          <p:cNvGrpSpPr/>
          <p:nvPr/>
        </p:nvGrpSpPr>
        <p:grpSpPr>
          <a:xfrm>
            <a:off x="545024" y="1887162"/>
            <a:ext cx="3156536" cy="4086060"/>
            <a:chOff x="0" y="-28575"/>
            <a:chExt cx="1853855" cy="2399771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1853855" cy="2371196"/>
            </a:xfrm>
            <a:custGeom>
              <a:rect b="b" l="l" r="r" t="t"/>
              <a:pathLst>
                <a:path extrusionOk="0" h="2371196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322142"/>
                  </a:lnTo>
                  <a:cubicBezTo>
                    <a:pt x="1853855" y="2335152"/>
                    <a:pt x="1848687" y="2347629"/>
                    <a:pt x="1839487" y="2356828"/>
                  </a:cubicBezTo>
                  <a:cubicBezTo>
                    <a:pt x="1830288" y="2366027"/>
                    <a:pt x="1817811" y="2371196"/>
                    <a:pt x="1804801" y="2371196"/>
                  </a:cubicBezTo>
                  <a:lnTo>
                    <a:pt x="49053" y="2371196"/>
                  </a:lnTo>
                  <a:cubicBezTo>
                    <a:pt x="36044" y="2371196"/>
                    <a:pt x="23567" y="2366027"/>
                    <a:pt x="14367" y="2356828"/>
                  </a:cubicBezTo>
                  <a:cubicBezTo>
                    <a:pt x="5168" y="2347629"/>
                    <a:pt x="0" y="2335152"/>
                    <a:pt x="0" y="232214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0" y="-28575"/>
              <a:ext cx="1853855" cy="2399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>
            <a:off x="3858439" y="1887162"/>
            <a:ext cx="3156536" cy="4086060"/>
            <a:chOff x="0" y="-28575"/>
            <a:chExt cx="1853855" cy="2399771"/>
          </a:xfrm>
        </p:grpSpPr>
        <p:sp>
          <p:nvSpPr>
            <p:cNvPr id="139" name="Google Shape;139;p14"/>
            <p:cNvSpPr/>
            <p:nvPr/>
          </p:nvSpPr>
          <p:spPr>
            <a:xfrm>
              <a:off x="0" y="0"/>
              <a:ext cx="1853855" cy="2371196"/>
            </a:xfrm>
            <a:custGeom>
              <a:rect b="b" l="l" r="r" t="t"/>
              <a:pathLst>
                <a:path extrusionOk="0" h="2371196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322142"/>
                  </a:lnTo>
                  <a:cubicBezTo>
                    <a:pt x="1853855" y="2335152"/>
                    <a:pt x="1848687" y="2347629"/>
                    <a:pt x="1839487" y="2356828"/>
                  </a:cubicBezTo>
                  <a:cubicBezTo>
                    <a:pt x="1830288" y="2366027"/>
                    <a:pt x="1817811" y="2371196"/>
                    <a:pt x="1804801" y="2371196"/>
                  </a:cubicBezTo>
                  <a:lnTo>
                    <a:pt x="49053" y="2371196"/>
                  </a:lnTo>
                  <a:cubicBezTo>
                    <a:pt x="36044" y="2371196"/>
                    <a:pt x="23567" y="2366027"/>
                    <a:pt x="14367" y="2356828"/>
                  </a:cubicBezTo>
                  <a:cubicBezTo>
                    <a:pt x="5168" y="2347629"/>
                    <a:pt x="0" y="2335152"/>
                    <a:pt x="0" y="232214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0" y="-28575"/>
              <a:ext cx="1853855" cy="2399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545024" y="6211839"/>
            <a:ext cx="6469953" cy="3946529"/>
            <a:chOff x="0" y="-28575"/>
            <a:chExt cx="3799846" cy="2317823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1173408" y="7330413"/>
            <a:ext cx="5213184" cy="2438082"/>
            <a:chOff x="0" y="0"/>
            <a:chExt cx="6950912" cy="3250776"/>
          </a:xfrm>
        </p:grpSpPr>
        <p:sp>
          <p:nvSpPr>
            <p:cNvPr id="145" name="Google Shape;145;p14"/>
            <p:cNvSpPr/>
            <p:nvPr/>
          </p:nvSpPr>
          <p:spPr>
            <a:xfrm>
              <a:off x="75313" y="2714750"/>
              <a:ext cx="278477" cy="517441"/>
            </a:xfrm>
            <a:custGeom>
              <a:rect b="b" l="l" r="r" t="t"/>
              <a:pathLst>
                <a:path extrusionOk="0" h="517441" w="278477">
                  <a:moveTo>
                    <a:pt x="0" y="0"/>
                  </a:moveTo>
                  <a:lnTo>
                    <a:pt x="278477" y="0"/>
                  </a:lnTo>
                  <a:lnTo>
                    <a:pt x="278477" y="517441"/>
                  </a:lnTo>
                  <a:lnTo>
                    <a:pt x="0" y="5174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4"/>
            <p:cNvSpPr/>
            <p:nvPr/>
          </p:nvSpPr>
          <p:spPr>
            <a:xfrm>
              <a:off x="5632564" y="932545"/>
              <a:ext cx="488984" cy="420527"/>
            </a:xfrm>
            <a:custGeom>
              <a:rect b="b" l="l" r="r" t="t"/>
              <a:pathLst>
                <a:path extrusionOk="0" h="420527" w="488984">
                  <a:moveTo>
                    <a:pt x="0" y="0"/>
                  </a:moveTo>
                  <a:lnTo>
                    <a:pt x="488984" y="0"/>
                  </a:lnTo>
                  <a:lnTo>
                    <a:pt x="488984" y="420527"/>
                  </a:lnTo>
                  <a:lnTo>
                    <a:pt x="0" y="4205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4"/>
            <p:cNvSpPr/>
            <p:nvPr/>
          </p:nvSpPr>
          <p:spPr>
            <a:xfrm>
              <a:off x="6565075" y="1800628"/>
              <a:ext cx="347541" cy="480271"/>
            </a:xfrm>
            <a:custGeom>
              <a:rect b="b" l="l" r="r" t="t"/>
              <a:pathLst>
                <a:path extrusionOk="0" h="480271" w="347541">
                  <a:moveTo>
                    <a:pt x="0" y="0"/>
                  </a:moveTo>
                  <a:lnTo>
                    <a:pt x="347541" y="0"/>
                  </a:lnTo>
                  <a:lnTo>
                    <a:pt x="347541" y="480270"/>
                  </a:lnTo>
                  <a:lnTo>
                    <a:pt x="0" y="4802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4"/>
            <p:cNvSpPr/>
            <p:nvPr/>
          </p:nvSpPr>
          <p:spPr>
            <a:xfrm>
              <a:off x="5973911" y="1826212"/>
              <a:ext cx="286328" cy="429103"/>
            </a:xfrm>
            <a:custGeom>
              <a:rect b="b" l="l" r="r" t="t"/>
              <a:pathLst>
                <a:path extrusionOk="0" h="429103" w="286328">
                  <a:moveTo>
                    <a:pt x="0" y="0"/>
                  </a:moveTo>
                  <a:lnTo>
                    <a:pt x="286328" y="0"/>
                  </a:lnTo>
                  <a:lnTo>
                    <a:pt x="286328" y="429102"/>
                  </a:lnTo>
                  <a:lnTo>
                    <a:pt x="0" y="4291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4"/>
            <p:cNvSpPr/>
            <p:nvPr/>
          </p:nvSpPr>
          <p:spPr>
            <a:xfrm>
              <a:off x="6476050" y="2758920"/>
              <a:ext cx="474862" cy="429103"/>
            </a:xfrm>
            <a:custGeom>
              <a:rect b="b" l="l" r="r" t="t"/>
              <a:pathLst>
                <a:path extrusionOk="0" h="429103" w="474862">
                  <a:moveTo>
                    <a:pt x="0" y="0"/>
                  </a:moveTo>
                  <a:lnTo>
                    <a:pt x="474862" y="0"/>
                  </a:lnTo>
                  <a:lnTo>
                    <a:pt x="474862" y="429102"/>
                  </a:lnTo>
                  <a:lnTo>
                    <a:pt x="0" y="4291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4"/>
            <p:cNvSpPr/>
            <p:nvPr/>
          </p:nvSpPr>
          <p:spPr>
            <a:xfrm>
              <a:off x="6476050" y="27943"/>
              <a:ext cx="429103" cy="429103"/>
            </a:xfrm>
            <a:custGeom>
              <a:rect b="b" l="l" r="r" t="t"/>
              <a:pathLst>
                <a:path extrusionOk="0" h="429103" w="429103">
                  <a:moveTo>
                    <a:pt x="0" y="0"/>
                  </a:moveTo>
                  <a:lnTo>
                    <a:pt x="429102" y="0"/>
                  </a:lnTo>
                  <a:lnTo>
                    <a:pt x="429102" y="429103"/>
                  </a:lnTo>
                  <a:lnTo>
                    <a:pt x="0" y="4291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4"/>
            <p:cNvSpPr/>
            <p:nvPr/>
          </p:nvSpPr>
          <p:spPr>
            <a:xfrm>
              <a:off x="5638999" y="62103"/>
              <a:ext cx="587072" cy="360783"/>
            </a:xfrm>
            <a:custGeom>
              <a:rect b="b" l="l" r="r" t="t"/>
              <a:pathLst>
                <a:path extrusionOk="0" h="360783" w="587072">
                  <a:moveTo>
                    <a:pt x="0" y="0"/>
                  </a:moveTo>
                  <a:lnTo>
                    <a:pt x="587072" y="0"/>
                  </a:lnTo>
                  <a:lnTo>
                    <a:pt x="587072" y="360783"/>
                  </a:lnTo>
                  <a:lnTo>
                    <a:pt x="0" y="360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4"/>
            <p:cNvSpPr/>
            <p:nvPr/>
          </p:nvSpPr>
          <p:spPr>
            <a:xfrm>
              <a:off x="6432346" y="902673"/>
              <a:ext cx="480271" cy="480271"/>
            </a:xfrm>
            <a:custGeom>
              <a:rect b="b" l="l" r="r" t="t"/>
              <a:pathLst>
                <a:path extrusionOk="0" h="480271" w="480271">
                  <a:moveTo>
                    <a:pt x="0" y="0"/>
                  </a:moveTo>
                  <a:lnTo>
                    <a:pt x="480270" y="0"/>
                  </a:lnTo>
                  <a:lnTo>
                    <a:pt x="480270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4"/>
            <p:cNvSpPr/>
            <p:nvPr/>
          </p:nvSpPr>
          <p:spPr>
            <a:xfrm>
              <a:off x="5803915" y="2733336"/>
              <a:ext cx="334443" cy="480271"/>
            </a:xfrm>
            <a:custGeom>
              <a:rect b="b" l="l" r="r" t="t"/>
              <a:pathLst>
                <a:path extrusionOk="0" h="480271" w="334443">
                  <a:moveTo>
                    <a:pt x="0" y="0"/>
                  </a:moveTo>
                  <a:lnTo>
                    <a:pt x="334443" y="0"/>
                  </a:lnTo>
                  <a:lnTo>
                    <a:pt x="334443" y="480270"/>
                  </a:lnTo>
                  <a:lnTo>
                    <a:pt x="0" y="4802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4"/>
            <p:cNvSpPr/>
            <p:nvPr/>
          </p:nvSpPr>
          <p:spPr>
            <a:xfrm>
              <a:off x="3458763" y="2359"/>
              <a:ext cx="421765" cy="480271"/>
            </a:xfrm>
            <a:custGeom>
              <a:rect b="b" l="l" r="r" t="t"/>
              <a:pathLst>
                <a:path extrusionOk="0" h="480271" w="421765">
                  <a:moveTo>
                    <a:pt x="0" y="0"/>
                  </a:moveTo>
                  <a:lnTo>
                    <a:pt x="421765" y="0"/>
                  </a:lnTo>
                  <a:lnTo>
                    <a:pt x="421765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4"/>
            <p:cNvSpPr/>
            <p:nvPr/>
          </p:nvSpPr>
          <p:spPr>
            <a:xfrm>
              <a:off x="4832180" y="76961"/>
              <a:ext cx="556841" cy="331067"/>
            </a:xfrm>
            <a:custGeom>
              <a:rect b="b" l="l" r="r" t="t"/>
              <a:pathLst>
                <a:path extrusionOk="0" h="331067" w="556841">
                  <a:moveTo>
                    <a:pt x="0" y="0"/>
                  </a:moveTo>
                  <a:lnTo>
                    <a:pt x="556841" y="0"/>
                  </a:lnTo>
                  <a:lnTo>
                    <a:pt x="556841" y="331067"/>
                  </a:lnTo>
                  <a:lnTo>
                    <a:pt x="0" y="3310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4"/>
            <p:cNvSpPr/>
            <p:nvPr/>
          </p:nvSpPr>
          <p:spPr>
            <a:xfrm>
              <a:off x="679081" y="27943"/>
              <a:ext cx="429103" cy="429103"/>
            </a:xfrm>
            <a:custGeom>
              <a:rect b="b" l="l" r="r" t="t"/>
              <a:pathLst>
                <a:path extrusionOk="0" h="429103" w="429103">
                  <a:moveTo>
                    <a:pt x="0" y="0"/>
                  </a:moveTo>
                  <a:lnTo>
                    <a:pt x="429102" y="0"/>
                  </a:lnTo>
                  <a:lnTo>
                    <a:pt x="429102" y="429103"/>
                  </a:lnTo>
                  <a:lnTo>
                    <a:pt x="0" y="4291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4"/>
            <p:cNvSpPr/>
            <p:nvPr/>
          </p:nvSpPr>
          <p:spPr>
            <a:xfrm>
              <a:off x="0" y="27943"/>
              <a:ext cx="429103" cy="429103"/>
            </a:xfrm>
            <a:custGeom>
              <a:rect b="b" l="l" r="r" t="t"/>
              <a:pathLst>
                <a:path extrusionOk="0" h="429103" w="429103">
                  <a:moveTo>
                    <a:pt x="0" y="0"/>
                  </a:moveTo>
                  <a:lnTo>
                    <a:pt x="429103" y="0"/>
                  </a:lnTo>
                  <a:lnTo>
                    <a:pt x="429103" y="429103"/>
                  </a:lnTo>
                  <a:lnTo>
                    <a:pt x="0" y="4291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4"/>
            <p:cNvSpPr/>
            <p:nvPr/>
          </p:nvSpPr>
          <p:spPr>
            <a:xfrm>
              <a:off x="2732587" y="15218"/>
              <a:ext cx="476198" cy="454553"/>
            </a:xfrm>
            <a:custGeom>
              <a:rect b="b" l="l" r="r" t="t"/>
              <a:pathLst>
                <a:path extrusionOk="0" h="454553" w="476198">
                  <a:moveTo>
                    <a:pt x="0" y="0"/>
                  </a:moveTo>
                  <a:lnTo>
                    <a:pt x="476198" y="0"/>
                  </a:lnTo>
                  <a:lnTo>
                    <a:pt x="476198" y="454553"/>
                  </a:lnTo>
                  <a:lnTo>
                    <a:pt x="0" y="4545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4"/>
            <p:cNvSpPr/>
            <p:nvPr/>
          </p:nvSpPr>
          <p:spPr>
            <a:xfrm>
              <a:off x="1358162" y="2359"/>
              <a:ext cx="476778" cy="480271"/>
            </a:xfrm>
            <a:custGeom>
              <a:rect b="b" l="l" r="r" t="t"/>
              <a:pathLst>
                <a:path extrusionOk="0" h="480271" w="476778">
                  <a:moveTo>
                    <a:pt x="0" y="0"/>
                  </a:moveTo>
                  <a:lnTo>
                    <a:pt x="476777" y="0"/>
                  </a:lnTo>
                  <a:lnTo>
                    <a:pt x="476777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4"/>
            <p:cNvSpPr/>
            <p:nvPr/>
          </p:nvSpPr>
          <p:spPr>
            <a:xfrm>
              <a:off x="2084917" y="0"/>
              <a:ext cx="397691" cy="484989"/>
            </a:xfrm>
            <a:custGeom>
              <a:rect b="b" l="l" r="r" t="t"/>
              <a:pathLst>
                <a:path extrusionOk="0" h="484989" w="397691">
                  <a:moveTo>
                    <a:pt x="0" y="0"/>
                  </a:moveTo>
                  <a:lnTo>
                    <a:pt x="397692" y="0"/>
                  </a:lnTo>
                  <a:lnTo>
                    <a:pt x="397692" y="484989"/>
                  </a:lnTo>
                  <a:lnTo>
                    <a:pt x="0" y="4849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4"/>
            <p:cNvSpPr/>
            <p:nvPr/>
          </p:nvSpPr>
          <p:spPr>
            <a:xfrm>
              <a:off x="4130506" y="15408"/>
              <a:ext cx="451696" cy="454173"/>
            </a:xfrm>
            <a:custGeom>
              <a:rect b="b" l="l" r="r" t="t"/>
              <a:pathLst>
                <a:path extrusionOk="0" h="454173" w="451696">
                  <a:moveTo>
                    <a:pt x="0" y="0"/>
                  </a:moveTo>
                  <a:lnTo>
                    <a:pt x="451696" y="0"/>
                  </a:lnTo>
                  <a:lnTo>
                    <a:pt x="451696" y="454173"/>
                  </a:lnTo>
                  <a:lnTo>
                    <a:pt x="0" y="4541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4"/>
            <p:cNvSpPr/>
            <p:nvPr/>
          </p:nvSpPr>
          <p:spPr>
            <a:xfrm>
              <a:off x="4074414" y="902673"/>
              <a:ext cx="387709" cy="480271"/>
            </a:xfrm>
            <a:custGeom>
              <a:rect b="b" l="l" r="r" t="t"/>
              <a:pathLst>
                <a:path extrusionOk="0" h="480271" w="387709">
                  <a:moveTo>
                    <a:pt x="0" y="0"/>
                  </a:moveTo>
                  <a:lnTo>
                    <a:pt x="387710" y="0"/>
                  </a:lnTo>
                  <a:lnTo>
                    <a:pt x="387710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4"/>
            <p:cNvSpPr/>
            <p:nvPr/>
          </p:nvSpPr>
          <p:spPr>
            <a:xfrm>
              <a:off x="3241583" y="902673"/>
              <a:ext cx="522033" cy="480271"/>
            </a:xfrm>
            <a:custGeom>
              <a:rect b="b" l="l" r="r" t="t"/>
              <a:pathLst>
                <a:path extrusionOk="0" h="480271" w="522033">
                  <a:moveTo>
                    <a:pt x="0" y="0"/>
                  </a:moveTo>
                  <a:lnTo>
                    <a:pt x="522034" y="0"/>
                  </a:lnTo>
                  <a:lnTo>
                    <a:pt x="522034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4"/>
            <p:cNvSpPr/>
            <p:nvPr/>
          </p:nvSpPr>
          <p:spPr>
            <a:xfrm>
              <a:off x="4772921" y="985140"/>
              <a:ext cx="548845" cy="315336"/>
            </a:xfrm>
            <a:custGeom>
              <a:rect b="b" l="l" r="r" t="t"/>
              <a:pathLst>
                <a:path extrusionOk="0" h="315336" w="548845">
                  <a:moveTo>
                    <a:pt x="0" y="0"/>
                  </a:moveTo>
                  <a:lnTo>
                    <a:pt x="548845" y="0"/>
                  </a:lnTo>
                  <a:lnTo>
                    <a:pt x="548845" y="315337"/>
                  </a:lnTo>
                  <a:lnTo>
                    <a:pt x="0" y="3153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4"/>
            <p:cNvSpPr/>
            <p:nvPr/>
          </p:nvSpPr>
          <p:spPr>
            <a:xfrm>
              <a:off x="1660320" y="902673"/>
              <a:ext cx="480271" cy="480271"/>
            </a:xfrm>
            <a:custGeom>
              <a:rect b="b" l="l" r="r" t="t"/>
              <a:pathLst>
                <a:path extrusionOk="0" h="480271" w="480271">
                  <a:moveTo>
                    <a:pt x="0" y="0"/>
                  </a:moveTo>
                  <a:lnTo>
                    <a:pt x="480271" y="0"/>
                  </a:lnTo>
                  <a:lnTo>
                    <a:pt x="480271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4"/>
            <p:cNvSpPr/>
            <p:nvPr/>
          </p:nvSpPr>
          <p:spPr>
            <a:xfrm>
              <a:off x="0" y="902673"/>
              <a:ext cx="558454" cy="480271"/>
            </a:xfrm>
            <a:custGeom>
              <a:rect b="b" l="l" r="r" t="t"/>
              <a:pathLst>
                <a:path extrusionOk="0" h="480271" w="558454">
                  <a:moveTo>
                    <a:pt x="0" y="0"/>
                  </a:moveTo>
                  <a:lnTo>
                    <a:pt x="558454" y="0"/>
                  </a:lnTo>
                  <a:lnTo>
                    <a:pt x="558454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4"/>
            <p:cNvSpPr/>
            <p:nvPr/>
          </p:nvSpPr>
          <p:spPr>
            <a:xfrm>
              <a:off x="2451388" y="902673"/>
              <a:ext cx="479397" cy="480271"/>
            </a:xfrm>
            <a:custGeom>
              <a:rect b="b" l="l" r="r" t="t"/>
              <a:pathLst>
                <a:path extrusionOk="0" h="480271" w="479397">
                  <a:moveTo>
                    <a:pt x="0" y="0"/>
                  </a:moveTo>
                  <a:lnTo>
                    <a:pt x="479398" y="0"/>
                  </a:lnTo>
                  <a:lnTo>
                    <a:pt x="479398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4"/>
            <p:cNvSpPr/>
            <p:nvPr/>
          </p:nvSpPr>
          <p:spPr>
            <a:xfrm>
              <a:off x="869252" y="902673"/>
              <a:ext cx="480271" cy="480271"/>
            </a:xfrm>
            <a:custGeom>
              <a:rect b="b" l="l" r="r" t="t"/>
              <a:pathLst>
                <a:path extrusionOk="0" h="480271" w="480271">
                  <a:moveTo>
                    <a:pt x="0" y="0"/>
                  </a:moveTo>
                  <a:lnTo>
                    <a:pt x="480270" y="0"/>
                  </a:lnTo>
                  <a:lnTo>
                    <a:pt x="480270" y="480271"/>
                  </a:lnTo>
                  <a:lnTo>
                    <a:pt x="0" y="4802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4"/>
            <p:cNvSpPr/>
            <p:nvPr/>
          </p:nvSpPr>
          <p:spPr>
            <a:xfrm>
              <a:off x="3702372" y="1833093"/>
              <a:ext cx="526352" cy="415339"/>
            </a:xfrm>
            <a:custGeom>
              <a:rect b="b" l="l" r="r" t="t"/>
              <a:pathLst>
                <a:path extrusionOk="0" h="415339" w="526352">
                  <a:moveTo>
                    <a:pt x="0" y="0"/>
                  </a:moveTo>
                  <a:lnTo>
                    <a:pt x="526352" y="0"/>
                  </a:lnTo>
                  <a:lnTo>
                    <a:pt x="526352" y="415340"/>
                  </a:lnTo>
                  <a:lnTo>
                    <a:pt x="0" y="4153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4"/>
            <p:cNvSpPr/>
            <p:nvPr/>
          </p:nvSpPr>
          <p:spPr>
            <a:xfrm>
              <a:off x="2854701" y="1877419"/>
              <a:ext cx="542835" cy="326688"/>
            </a:xfrm>
            <a:custGeom>
              <a:rect b="b" l="l" r="r" t="t"/>
              <a:pathLst>
                <a:path extrusionOk="0" h="326688" w="542835">
                  <a:moveTo>
                    <a:pt x="0" y="0"/>
                  </a:moveTo>
                  <a:lnTo>
                    <a:pt x="542835" y="0"/>
                  </a:lnTo>
                  <a:lnTo>
                    <a:pt x="542835" y="326688"/>
                  </a:lnTo>
                  <a:lnTo>
                    <a:pt x="0" y="3266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4"/>
            <p:cNvSpPr/>
            <p:nvPr/>
          </p:nvSpPr>
          <p:spPr>
            <a:xfrm>
              <a:off x="1494779" y="1802709"/>
              <a:ext cx="446675" cy="476107"/>
            </a:xfrm>
            <a:custGeom>
              <a:rect b="b" l="l" r="r" t="t"/>
              <a:pathLst>
                <a:path extrusionOk="0" h="476107" w="446675">
                  <a:moveTo>
                    <a:pt x="0" y="0"/>
                  </a:moveTo>
                  <a:lnTo>
                    <a:pt x="446675" y="0"/>
                  </a:lnTo>
                  <a:lnTo>
                    <a:pt x="446675" y="476108"/>
                  </a:lnTo>
                  <a:lnTo>
                    <a:pt x="0" y="476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4"/>
            <p:cNvSpPr/>
            <p:nvPr/>
          </p:nvSpPr>
          <p:spPr>
            <a:xfrm>
              <a:off x="2246290" y="1833093"/>
              <a:ext cx="303575" cy="415339"/>
            </a:xfrm>
            <a:custGeom>
              <a:rect b="b" l="l" r="r" t="t"/>
              <a:pathLst>
                <a:path extrusionOk="0" h="415339" w="303575">
                  <a:moveTo>
                    <a:pt x="0" y="0"/>
                  </a:moveTo>
                  <a:lnTo>
                    <a:pt x="303575" y="0"/>
                  </a:lnTo>
                  <a:lnTo>
                    <a:pt x="303575" y="415340"/>
                  </a:lnTo>
                  <a:lnTo>
                    <a:pt x="0" y="4153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4"/>
            <p:cNvSpPr/>
            <p:nvPr/>
          </p:nvSpPr>
          <p:spPr>
            <a:xfrm>
              <a:off x="842817" y="1802709"/>
              <a:ext cx="347125" cy="476107"/>
            </a:xfrm>
            <a:custGeom>
              <a:rect b="b" l="l" r="r" t="t"/>
              <a:pathLst>
                <a:path extrusionOk="0" h="476107" w="347125">
                  <a:moveTo>
                    <a:pt x="0" y="0"/>
                  </a:moveTo>
                  <a:lnTo>
                    <a:pt x="347126" y="0"/>
                  </a:lnTo>
                  <a:lnTo>
                    <a:pt x="347126" y="476108"/>
                  </a:lnTo>
                  <a:lnTo>
                    <a:pt x="0" y="476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4"/>
            <p:cNvSpPr/>
            <p:nvPr/>
          </p:nvSpPr>
          <p:spPr>
            <a:xfrm>
              <a:off x="5253735" y="1833093"/>
              <a:ext cx="415339" cy="415339"/>
            </a:xfrm>
            <a:custGeom>
              <a:rect b="b" l="l" r="r" t="t"/>
              <a:pathLst>
                <a:path extrusionOk="0" h="415339" w="415339">
                  <a:moveTo>
                    <a:pt x="0" y="0"/>
                  </a:moveTo>
                  <a:lnTo>
                    <a:pt x="415340" y="0"/>
                  </a:lnTo>
                  <a:lnTo>
                    <a:pt x="415340" y="415340"/>
                  </a:lnTo>
                  <a:lnTo>
                    <a:pt x="0" y="4153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4"/>
            <p:cNvSpPr/>
            <p:nvPr/>
          </p:nvSpPr>
          <p:spPr>
            <a:xfrm>
              <a:off x="4533560" y="1833093"/>
              <a:ext cx="415339" cy="415339"/>
            </a:xfrm>
            <a:custGeom>
              <a:rect b="b" l="l" r="r" t="t"/>
              <a:pathLst>
                <a:path extrusionOk="0" h="415339" w="415339">
                  <a:moveTo>
                    <a:pt x="0" y="0"/>
                  </a:moveTo>
                  <a:lnTo>
                    <a:pt x="415339" y="0"/>
                  </a:lnTo>
                  <a:lnTo>
                    <a:pt x="415339" y="415340"/>
                  </a:lnTo>
                  <a:lnTo>
                    <a:pt x="0" y="4153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4"/>
            <p:cNvSpPr/>
            <p:nvPr/>
          </p:nvSpPr>
          <p:spPr>
            <a:xfrm>
              <a:off x="0" y="1800628"/>
              <a:ext cx="537981" cy="480271"/>
            </a:xfrm>
            <a:custGeom>
              <a:rect b="b" l="l" r="r" t="t"/>
              <a:pathLst>
                <a:path extrusionOk="0" h="480271" w="537981">
                  <a:moveTo>
                    <a:pt x="0" y="0"/>
                  </a:moveTo>
                  <a:lnTo>
                    <a:pt x="537981" y="0"/>
                  </a:lnTo>
                  <a:lnTo>
                    <a:pt x="537981" y="480270"/>
                  </a:lnTo>
                  <a:lnTo>
                    <a:pt x="0" y="4802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4"/>
            <p:cNvSpPr/>
            <p:nvPr/>
          </p:nvSpPr>
          <p:spPr>
            <a:xfrm>
              <a:off x="5055057" y="2738396"/>
              <a:ext cx="411167" cy="470149"/>
            </a:xfrm>
            <a:custGeom>
              <a:rect b="b" l="l" r="r" t="t"/>
              <a:pathLst>
                <a:path extrusionOk="0" h="470149" w="411167">
                  <a:moveTo>
                    <a:pt x="0" y="0"/>
                  </a:moveTo>
                  <a:lnTo>
                    <a:pt x="411167" y="0"/>
                  </a:lnTo>
                  <a:lnTo>
                    <a:pt x="411167" y="470149"/>
                  </a:lnTo>
                  <a:lnTo>
                    <a:pt x="0" y="4701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4"/>
            <p:cNvSpPr/>
            <p:nvPr/>
          </p:nvSpPr>
          <p:spPr>
            <a:xfrm>
              <a:off x="4222352" y="2800216"/>
              <a:ext cx="495013" cy="346509"/>
            </a:xfrm>
            <a:custGeom>
              <a:rect b="b" l="l" r="r" t="t"/>
              <a:pathLst>
                <a:path extrusionOk="0" h="346509" w="495013">
                  <a:moveTo>
                    <a:pt x="0" y="0"/>
                  </a:moveTo>
                  <a:lnTo>
                    <a:pt x="495014" y="0"/>
                  </a:lnTo>
                  <a:lnTo>
                    <a:pt x="495014" y="346509"/>
                  </a:lnTo>
                  <a:lnTo>
                    <a:pt x="0" y="3465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4"/>
            <p:cNvSpPr/>
            <p:nvPr/>
          </p:nvSpPr>
          <p:spPr>
            <a:xfrm>
              <a:off x="3461150" y="2800216"/>
              <a:ext cx="423511" cy="346509"/>
            </a:xfrm>
            <a:custGeom>
              <a:rect b="b" l="l" r="r" t="t"/>
              <a:pathLst>
                <a:path extrusionOk="0" h="346509" w="423511">
                  <a:moveTo>
                    <a:pt x="0" y="0"/>
                  </a:moveTo>
                  <a:lnTo>
                    <a:pt x="423511" y="0"/>
                  </a:lnTo>
                  <a:lnTo>
                    <a:pt x="423511" y="346509"/>
                  </a:lnTo>
                  <a:lnTo>
                    <a:pt x="0" y="3465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4"/>
            <p:cNvSpPr/>
            <p:nvPr/>
          </p:nvSpPr>
          <p:spPr>
            <a:xfrm>
              <a:off x="2202473" y="2738396"/>
              <a:ext cx="236784" cy="470149"/>
            </a:xfrm>
            <a:custGeom>
              <a:rect b="b" l="l" r="r" t="t"/>
              <a:pathLst>
                <a:path extrusionOk="0" h="470149" w="236784">
                  <a:moveTo>
                    <a:pt x="0" y="0"/>
                  </a:moveTo>
                  <a:lnTo>
                    <a:pt x="236784" y="0"/>
                  </a:lnTo>
                  <a:lnTo>
                    <a:pt x="236784" y="470149"/>
                  </a:lnTo>
                  <a:lnTo>
                    <a:pt x="0" y="4701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4"/>
            <p:cNvSpPr/>
            <p:nvPr/>
          </p:nvSpPr>
          <p:spPr>
            <a:xfrm>
              <a:off x="2776949" y="2800216"/>
              <a:ext cx="346509" cy="346509"/>
            </a:xfrm>
            <a:custGeom>
              <a:rect b="b" l="l" r="r" t="t"/>
              <a:pathLst>
                <a:path extrusionOk="0" h="346509" w="346509">
                  <a:moveTo>
                    <a:pt x="0" y="0"/>
                  </a:moveTo>
                  <a:lnTo>
                    <a:pt x="346509" y="0"/>
                  </a:lnTo>
                  <a:lnTo>
                    <a:pt x="346509" y="346509"/>
                  </a:lnTo>
                  <a:lnTo>
                    <a:pt x="0" y="3465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4"/>
            <p:cNvSpPr/>
            <p:nvPr/>
          </p:nvSpPr>
          <p:spPr>
            <a:xfrm>
              <a:off x="691481" y="2696165"/>
              <a:ext cx="429571" cy="554611"/>
            </a:xfrm>
            <a:custGeom>
              <a:rect b="b" l="l" r="r" t="t"/>
              <a:pathLst>
                <a:path extrusionOk="0" h="554611" w="429571">
                  <a:moveTo>
                    <a:pt x="0" y="0"/>
                  </a:moveTo>
                  <a:lnTo>
                    <a:pt x="429572" y="0"/>
                  </a:lnTo>
                  <a:lnTo>
                    <a:pt x="429572" y="554611"/>
                  </a:lnTo>
                  <a:lnTo>
                    <a:pt x="0" y="5546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4"/>
            <p:cNvSpPr/>
            <p:nvPr/>
          </p:nvSpPr>
          <p:spPr>
            <a:xfrm>
              <a:off x="1458744" y="2738396"/>
              <a:ext cx="406038" cy="470149"/>
            </a:xfrm>
            <a:custGeom>
              <a:rect b="b" l="l" r="r" t="t"/>
              <a:pathLst>
                <a:path extrusionOk="0" h="470149" w="406038">
                  <a:moveTo>
                    <a:pt x="0" y="0"/>
                  </a:moveTo>
                  <a:lnTo>
                    <a:pt x="406038" y="0"/>
                  </a:lnTo>
                  <a:lnTo>
                    <a:pt x="406038" y="470149"/>
                  </a:lnTo>
                  <a:lnTo>
                    <a:pt x="0" y="4701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4" name="Google Shape;184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Design Elements / Icons</a:t>
              </a:r>
              <a:endParaRPr/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Fonts</a:t>
              </a:r>
              <a:endParaRPr/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Colors</a:t>
              </a:r>
              <a:endParaRPr/>
            </a:p>
          </p:txBody>
        </p:sp>
      </p:grpSp>
      <p:grpSp>
        <p:nvGrpSpPr>
          <p:cNvPr id="193" name="Google Shape;193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C6F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4"/>
          <p:cNvGrpSpPr/>
          <p:nvPr/>
        </p:nvGrpSpPr>
        <p:grpSpPr>
          <a:xfrm>
            <a:off x="4663415" y="4419219"/>
            <a:ext cx="697048" cy="697048"/>
            <a:chOff x="0" y="0"/>
            <a:chExt cx="812800" cy="812800"/>
          </a:xfrm>
        </p:grpSpPr>
        <p:sp>
          <p:nvSpPr>
            <p:cNvPr id="197" name="Google Shape;19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200" name="Google Shape;20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CB97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4"/>
          <p:cNvGrpSpPr/>
          <p:nvPr/>
        </p:nvGrpSpPr>
        <p:grpSpPr>
          <a:xfrm>
            <a:off x="5512952" y="4419219"/>
            <a:ext cx="697048" cy="697048"/>
            <a:chOff x="0" y="0"/>
            <a:chExt cx="812800" cy="812800"/>
          </a:xfrm>
        </p:grpSpPr>
        <p:sp>
          <p:nvSpPr>
            <p:cNvPr id="203" name="Google Shape;20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206" name="Google Shape;20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A11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14"/>
          <p:cNvSpPr txBox="1"/>
          <p:nvPr/>
        </p:nvSpPr>
        <p:spPr>
          <a:xfrm>
            <a:off x="770810" y="3131500"/>
            <a:ext cx="2658613" cy="36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template uses the following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free fonts: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734605" y="5349037"/>
            <a:ext cx="2777375" cy="187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find these fonts online too.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#79C6FD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4663415" y="5249616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#000000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#5ECB97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5512952" y="5249616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#FFFFFF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#F8A11D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545024" y="1411941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Use these in your template, then delete or hide this page afterward.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545024" y="592882"/>
            <a:ext cx="6469951" cy="6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Resource Page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945927" y="4073483"/>
            <a:ext cx="2360297" cy="27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Libre Franklin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822729" y="4811907"/>
            <a:ext cx="2606694" cy="214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Libre Franklin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1418459" y="3841316"/>
            <a:ext cx="1415234" cy="16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TITLES: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1418459" y="4591008"/>
            <a:ext cx="1415234" cy="16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A11D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5"/>
          <p:cNvGrpSpPr/>
          <p:nvPr/>
        </p:nvGrpSpPr>
        <p:grpSpPr>
          <a:xfrm>
            <a:off x="545024" y="499684"/>
            <a:ext cx="6469953" cy="9643977"/>
            <a:chOff x="0" y="-28575"/>
            <a:chExt cx="3799846" cy="5663972"/>
          </a:xfrm>
        </p:grpSpPr>
        <p:sp>
          <p:nvSpPr>
            <p:cNvPr id="226" name="Google Shape;226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0" y="-28575"/>
              <a:ext cx="3799845" cy="566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5"/>
          <p:cNvSpPr txBox="1"/>
          <p:nvPr/>
        </p:nvSpPr>
        <p:spPr>
          <a:xfrm>
            <a:off x="1426400" y="2640951"/>
            <a:ext cx="4707200" cy="488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thanks to the following: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1706970" y="5298529"/>
            <a:ext cx="4146061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this template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231485" y="7121016"/>
            <a:ext cx="509703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the photos, graphics, and elements</a:t>
            </a:r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1231485" y="8292591"/>
            <a:ext cx="4761460" cy="459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Happy designing!</a:t>
            </a:r>
            <a:endParaRPr/>
          </a:p>
        </p:txBody>
      </p:sp>
      <p:sp>
        <p:nvSpPr>
          <p:cNvPr id="232" name="Google Shape;232;p15"/>
          <p:cNvSpPr txBox="1"/>
          <p:nvPr/>
        </p:nvSpPr>
        <p:spPr>
          <a:xfrm>
            <a:off x="2231832" y="1828150"/>
            <a:ext cx="3096335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</a:t>
            </a:r>
            <a:endParaRPr/>
          </a:p>
        </p:txBody>
      </p:sp>
      <p:sp>
        <p:nvSpPr>
          <p:cNvPr id="233" name="Google Shape;233;p15"/>
          <p:cNvSpPr txBox="1"/>
          <p:nvPr/>
        </p:nvSpPr>
        <p:spPr>
          <a:xfrm>
            <a:off x="860453" y="6529831"/>
            <a:ext cx="5839094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Pexels, Pixabay, Sketchify</a:t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2047492" y="4251301"/>
            <a:ext cx="3465015" cy="866254"/>
          </a:xfrm>
          <a:custGeom>
            <a:rect b="b" l="l" r="r" t="t"/>
            <a:pathLst>
              <a:path extrusionOk="0" h="866254" w="3465015">
                <a:moveTo>
                  <a:pt x="0" y="0"/>
                </a:moveTo>
                <a:lnTo>
                  <a:pt x="3465016" y="0"/>
                </a:lnTo>
                <a:lnTo>
                  <a:pt x="3465016" y="866253"/>
                </a:lnTo>
                <a:lnTo>
                  <a:pt x="0" y="866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