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Libre Baskerville"/>
      <p:bold r:id="rId29"/>
    </p:embeddedFont>
    <p:embeddedFont>
      <p:font typeface="Merriweather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Baskervill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bold.fntdata"/><Relationship Id="rId30" Type="http://schemas.openxmlformats.org/officeDocument/2006/relationships/font" Target="fonts/Merriweather-regular.fntdata"/><Relationship Id="rId11" Type="http://schemas.openxmlformats.org/officeDocument/2006/relationships/slide" Target="slides/slide6.xml"/><Relationship Id="rId33" Type="http://schemas.openxmlformats.org/officeDocument/2006/relationships/font" Target="fonts/Merriweather-boldItalic.fntdata"/><Relationship Id="rId10" Type="http://schemas.openxmlformats.org/officeDocument/2006/relationships/slide" Target="slides/slide5.xml"/><Relationship Id="rId32" Type="http://schemas.openxmlformats.org/officeDocument/2006/relationships/font" Target="fonts/Merriweather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2246100" y="1023700"/>
            <a:ext cx="150147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816600" y="29246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732541"/>
            <a:ext cx="18288000" cy="93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type="title"/>
          </p:nvPr>
        </p:nvSpPr>
        <p:spPr>
          <a:xfrm>
            <a:off x="947050" y="964100"/>
            <a:ext cx="1595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" type="body"/>
          </p:nvPr>
        </p:nvSpPr>
        <p:spPr>
          <a:xfrm>
            <a:off x="1636475" y="3124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4"/>
          <p:cNvSpPr/>
          <p:nvPr/>
        </p:nvSpPr>
        <p:spPr>
          <a:xfrm rot="5400000">
            <a:off x="12546875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4"/>
          <p:cNvSpPr/>
          <p:nvPr/>
        </p:nvSpPr>
        <p:spPr>
          <a:xfrm rot="5400000">
            <a:off x="-4544839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idx="1" type="body"/>
          </p:nvPr>
        </p:nvSpPr>
        <p:spPr>
          <a:xfrm>
            <a:off x="2017475" y="2880450"/>
            <a:ext cx="663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 algn="l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l">
              <a:spcBef>
                <a:spcPts val="36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l">
              <a:spcBef>
                <a:spcPts val="36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type="title"/>
          </p:nvPr>
        </p:nvSpPr>
        <p:spPr>
          <a:xfrm>
            <a:off x="947050" y="964100"/>
            <a:ext cx="1595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" name="Google Shape;21;p5"/>
          <p:cNvGrpSpPr/>
          <p:nvPr/>
        </p:nvGrpSpPr>
        <p:grpSpPr>
          <a:xfrm>
            <a:off x="-147560" y="9258300"/>
            <a:ext cx="20554950" cy="523702"/>
            <a:chOff x="0" y="0"/>
            <a:chExt cx="27406600" cy="698269"/>
          </a:xfrm>
        </p:grpSpPr>
        <p:sp>
          <p:nvSpPr>
            <p:cNvPr id="22" name="Google Shape;22;p5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" name="Google Shape;23;p5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-147550" y="-1486200"/>
            <a:ext cx="18602192" cy="5395064"/>
          </a:xfrm>
          <a:custGeom>
            <a:rect b="b" l="l" r="r" t="t"/>
            <a:pathLst>
              <a:path extrusionOk="0" h="5395064" w="18282253">
                <a:moveTo>
                  <a:pt x="0" y="0"/>
                </a:moveTo>
                <a:lnTo>
                  <a:pt x="18282253" y="0"/>
                </a:lnTo>
                <a:lnTo>
                  <a:pt x="18282253" y="5395064"/>
                </a:lnTo>
                <a:lnTo>
                  <a:pt x="0" y="5395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12000"/>
            </a:blip>
            <a:stretch>
              <a:fillRect b="-104923" l="-99107" r="0" t="-301072"/>
            </a:stretch>
          </a:blipFill>
          <a:ln>
            <a:noFill/>
          </a:ln>
        </p:spPr>
      </p:sp>
      <p:sp>
        <p:nvSpPr>
          <p:cNvPr id="26" name="Google Shape;26;p6"/>
          <p:cNvSpPr txBox="1"/>
          <p:nvPr>
            <p:ph type="title"/>
          </p:nvPr>
        </p:nvSpPr>
        <p:spPr>
          <a:xfrm>
            <a:off x="947050" y="964100"/>
            <a:ext cx="1595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2162625" y="4564125"/>
            <a:ext cx="663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9047683" y="4564125"/>
            <a:ext cx="663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grpSp>
        <p:nvGrpSpPr>
          <p:cNvPr id="29" name="Google Shape;29;p6"/>
          <p:cNvGrpSpPr/>
          <p:nvPr/>
        </p:nvGrpSpPr>
        <p:grpSpPr>
          <a:xfrm>
            <a:off x="-147560" y="9258300"/>
            <a:ext cx="20554950" cy="523702"/>
            <a:chOff x="0" y="0"/>
            <a:chExt cx="27406600" cy="698269"/>
          </a:xfrm>
        </p:grpSpPr>
        <p:sp>
          <p:nvSpPr>
            <p:cNvPr id="30" name="Google Shape;30;p6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" name="Google Shape;31;p6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947050" y="964100"/>
            <a:ext cx="1595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2460275" y="3470100"/>
            <a:ext cx="663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 algn="l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l">
              <a:spcBef>
                <a:spcPts val="36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l">
              <a:spcBef>
                <a:spcPts val="36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9345333" y="3470100"/>
            <a:ext cx="663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 algn="l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l">
              <a:spcBef>
                <a:spcPts val="36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l">
              <a:spcBef>
                <a:spcPts val="36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6" name="Google Shape;36;p7"/>
          <p:cNvSpPr/>
          <p:nvPr/>
        </p:nvSpPr>
        <p:spPr>
          <a:xfrm rot="5400000">
            <a:off x="12546875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7"/>
          <p:cNvSpPr/>
          <p:nvPr/>
        </p:nvSpPr>
        <p:spPr>
          <a:xfrm rot="5400000">
            <a:off x="-4544839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dges and Lawyers Legal Consulting Presentation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162075" y="4241625"/>
            <a:ext cx="10428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0" name="Google Shape;4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90591"/>
            <a:ext cx="18288000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732541"/>
            <a:ext cx="18288000" cy="93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12272100" y="-29025"/>
            <a:ext cx="6013376" cy="10345036"/>
          </a:xfrm>
          <a:custGeom>
            <a:rect b="b" l="l" r="r" t="t"/>
            <a:pathLst>
              <a:path extrusionOk="0" h="10345036" w="6363361">
                <a:moveTo>
                  <a:pt x="0" y="0"/>
                </a:moveTo>
                <a:lnTo>
                  <a:pt x="6363361" y="0"/>
                </a:lnTo>
                <a:lnTo>
                  <a:pt x="6363361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12000"/>
            </a:blip>
            <a:stretch>
              <a:fillRect b="-2848" l="-188675" r="0" t="-30328"/>
            </a:stretch>
          </a:blipFill>
          <a:ln>
            <a:noFill/>
          </a:ln>
        </p:spPr>
      </p:sp>
      <p:grpSp>
        <p:nvGrpSpPr>
          <p:cNvPr id="44" name="Google Shape;44;p9"/>
          <p:cNvGrpSpPr/>
          <p:nvPr/>
        </p:nvGrpSpPr>
        <p:grpSpPr>
          <a:xfrm>
            <a:off x="9713225" y="547375"/>
            <a:ext cx="6771643" cy="8225509"/>
            <a:chOff x="0" y="-47625"/>
            <a:chExt cx="1658700" cy="2252700"/>
          </a:xfrm>
        </p:grpSpPr>
        <p:sp>
          <p:nvSpPr>
            <p:cNvPr id="45" name="Google Shape;45;p9"/>
            <p:cNvSpPr/>
            <p:nvPr/>
          </p:nvSpPr>
          <p:spPr>
            <a:xfrm>
              <a:off x="0" y="0"/>
              <a:ext cx="1658567" cy="2204932"/>
            </a:xfrm>
            <a:custGeom>
              <a:rect b="b" l="l" r="r" t="t"/>
              <a:pathLst>
                <a:path extrusionOk="0" h="2204932" w="1658567">
                  <a:moveTo>
                    <a:pt x="0" y="0"/>
                  </a:moveTo>
                  <a:lnTo>
                    <a:pt x="1658567" y="0"/>
                  </a:lnTo>
                  <a:lnTo>
                    <a:pt x="1658567" y="2204932"/>
                  </a:lnTo>
                  <a:lnTo>
                    <a:pt x="0" y="2204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" name="Google Shape;46;p9"/>
            <p:cNvSpPr txBox="1"/>
            <p:nvPr/>
          </p:nvSpPr>
          <p:spPr>
            <a:xfrm>
              <a:off x="0" y="-47625"/>
              <a:ext cx="1658700" cy="225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9"/>
          <p:cNvSpPr/>
          <p:nvPr>
            <p:ph idx="2" type="pic"/>
          </p:nvPr>
        </p:nvSpPr>
        <p:spPr>
          <a:xfrm>
            <a:off x="10091100" y="1109325"/>
            <a:ext cx="6015900" cy="72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947050" y="2143375"/>
            <a:ext cx="765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1164750" y="5093875"/>
            <a:ext cx="663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rtl="0" algn="l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 algn="l">
              <a:spcBef>
                <a:spcPts val="36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rtl="0" algn="l">
              <a:spcBef>
                <a:spcPts val="36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rtl="0" algn="l">
              <a:spcBef>
                <a:spcPts val="36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grpSp>
        <p:nvGrpSpPr>
          <p:cNvPr id="50" name="Google Shape;50;p9"/>
          <p:cNvGrpSpPr/>
          <p:nvPr/>
        </p:nvGrpSpPr>
        <p:grpSpPr>
          <a:xfrm>
            <a:off x="-68047" y="9424554"/>
            <a:ext cx="20554950" cy="523702"/>
            <a:chOff x="0" y="0"/>
            <a:chExt cx="27406600" cy="698269"/>
          </a:xfrm>
        </p:grpSpPr>
        <p:sp>
          <p:nvSpPr>
            <p:cNvPr id="51" name="Google Shape;51;p9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" name="Google Shape;52;p9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47050" y="964100"/>
            <a:ext cx="1595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Font typeface="Playfair Display"/>
              <a:buNone/>
              <a:defRPr i="0" sz="9000" u="none" cap="none" strike="noStrik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636475" y="3124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–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–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»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"/>
              <a:buChar char="•"/>
              <a:defRPr i="0" sz="2400" u="none" cap="none" strike="noStrik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Relationship Id="rId7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45.png"/><Relationship Id="rId6" Type="http://schemas.openxmlformats.org/officeDocument/2006/relationships/image" Target="../media/image48.png"/><Relationship Id="rId7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png"/><Relationship Id="rId4" Type="http://schemas.openxmlformats.org/officeDocument/2006/relationships/image" Target="../media/image6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6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42.png"/><Relationship Id="rId5" Type="http://schemas.openxmlformats.org/officeDocument/2006/relationships/image" Target="../media/image6.png"/><Relationship Id="rId6" Type="http://schemas.openxmlformats.org/officeDocument/2006/relationships/image" Target="../media/image30.png"/><Relationship Id="rId7" Type="http://schemas.openxmlformats.org/officeDocument/2006/relationships/image" Target="../media/image37.png"/><Relationship Id="rId8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6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20.jpg"/><Relationship Id="rId5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40.png"/><Relationship Id="rId10" Type="http://schemas.openxmlformats.org/officeDocument/2006/relationships/image" Target="../media/image53.png"/><Relationship Id="rId9" Type="http://schemas.openxmlformats.org/officeDocument/2006/relationships/image" Target="../media/image6.png"/><Relationship Id="rId5" Type="http://schemas.openxmlformats.org/officeDocument/2006/relationships/image" Target="../media/image50.png"/><Relationship Id="rId6" Type="http://schemas.openxmlformats.org/officeDocument/2006/relationships/image" Target="../media/image41.png"/><Relationship Id="rId7" Type="http://schemas.openxmlformats.org/officeDocument/2006/relationships/image" Target="../media/image59.png"/><Relationship Id="rId8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57.png"/><Relationship Id="rId11" Type="http://schemas.openxmlformats.org/officeDocument/2006/relationships/image" Target="../media/image58.png"/><Relationship Id="rId22" Type="http://schemas.openxmlformats.org/officeDocument/2006/relationships/image" Target="../media/image54.png"/><Relationship Id="rId10" Type="http://schemas.openxmlformats.org/officeDocument/2006/relationships/image" Target="../media/image55.png"/><Relationship Id="rId21" Type="http://schemas.openxmlformats.org/officeDocument/2006/relationships/image" Target="../media/image62.png"/><Relationship Id="rId13" Type="http://schemas.openxmlformats.org/officeDocument/2006/relationships/image" Target="../media/image6.png"/><Relationship Id="rId12" Type="http://schemas.openxmlformats.org/officeDocument/2006/relationships/image" Target="../media/image60.png"/><Relationship Id="rId23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5" Type="http://schemas.openxmlformats.org/officeDocument/2006/relationships/image" Target="../media/image52.png"/><Relationship Id="rId14" Type="http://schemas.openxmlformats.org/officeDocument/2006/relationships/image" Target="../media/image64.png"/><Relationship Id="rId17" Type="http://schemas.openxmlformats.org/officeDocument/2006/relationships/image" Target="../media/image66.png"/><Relationship Id="rId16" Type="http://schemas.openxmlformats.org/officeDocument/2006/relationships/image" Target="../media/image70.png"/><Relationship Id="rId5" Type="http://schemas.openxmlformats.org/officeDocument/2006/relationships/image" Target="../media/image39.png"/><Relationship Id="rId19" Type="http://schemas.openxmlformats.org/officeDocument/2006/relationships/image" Target="../media/image68.png"/><Relationship Id="rId6" Type="http://schemas.openxmlformats.org/officeDocument/2006/relationships/image" Target="../media/image51.png"/><Relationship Id="rId18" Type="http://schemas.openxmlformats.org/officeDocument/2006/relationships/image" Target="../media/image56.png"/><Relationship Id="rId7" Type="http://schemas.openxmlformats.org/officeDocument/2006/relationships/image" Target="../media/image14.png"/><Relationship Id="rId8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6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6.png"/><Relationship Id="rId9" Type="http://schemas.openxmlformats.org/officeDocument/2006/relationships/image" Target="../media/image35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5111329" y="0"/>
            <a:ext cx="13176671" cy="10345036"/>
          </a:xfrm>
          <a:custGeom>
            <a:rect b="b" l="l" r="r" t="t"/>
            <a:pathLst>
              <a:path extrusionOk="0" h="10345036" w="13176671">
                <a:moveTo>
                  <a:pt x="0" y="0"/>
                </a:moveTo>
                <a:lnTo>
                  <a:pt x="13176671" y="0"/>
                </a:lnTo>
                <a:lnTo>
                  <a:pt x="13176671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-38787" r="-620" t="-30328"/>
            </a:stretch>
          </a:blipFill>
          <a:ln>
            <a:noFill/>
          </a:ln>
        </p:spPr>
      </p:sp>
      <p:sp>
        <p:nvSpPr>
          <p:cNvPr id="58" name="Google Shape;58;p10"/>
          <p:cNvSpPr/>
          <p:nvPr/>
        </p:nvSpPr>
        <p:spPr>
          <a:xfrm>
            <a:off x="8376641" y="7404271"/>
            <a:ext cx="8378845" cy="289451"/>
          </a:xfrm>
          <a:custGeom>
            <a:rect b="b" l="l" r="r" t="t"/>
            <a:pathLst>
              <a:path extrusionOk="0" h="289451" w="8378845">
                <a:moveTo>
                  <a:pt x="0" y="0"/>
                </a:moveTo>
                <a:lnTo>
                  <a:pt x="8378846" y="0"/>
                </a:lnTo>
                <a:lnTo>
                  <a:pt x="8378846" y="289452"/>
                </a:lnTo>
                <a:lnTo>
                  <a:pt x="0" y="289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 rot="5400000">
            <a:off x="-294022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" name="Google Shape;60;p10"/>
          <p:cNvGrpSpPr/>
          <p:nvPr/>
        </p:nvGrpSpPr>
        <p:grpSpPr>
          <a:xfrm>
            <a:off x="458401" y="407147"/>
            <a:ext cx="6287665" cy="9349915"/>
            <a:chOff x="0" y="-47625"/>
            <a:chExt cx="1656011" cy="2462529"/>
          </a:xfrm>
        </p:grpSpPr>
        <p:sp>
          <p:nvSpPr>
            <p:cNvPr id="61" name="Google Shape;61;p10"/>
            <p:cNvSpPr/>
            <p:nvPr/>
          </p:nvSpPr>
          <p:spPr>
            <a:xfrm>
              <a:off x="0" y="0"/>
              <a:ext cx="1656011" cy="2414904"/>
            </a:xfrm>
            <a:custGeom>
              <a:rect b="b" l="l" r="r" t="t"/>
              <a:pathLst>
                <a:path extrusionOk="0" h="2414904" w="1656011">
                  <a:moveTo>
                    <a:pt x="0" y="0"/>
                  </a:moveTo>
                  <a:lnTo>
                    <a:pt x="1656011" y="0"/>
                  </a:lnTo>
                  <a:lnTo>
                    <a:pt x="1656011" y="2414904"/>
                  </a:lnTo>
                  <a:lnTo>
                    <a:pt x="0" y="24149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" name="Google Shape;62;p10"/>
            <p:cNvSpPr txBox="1"/>
            <p:nvPr/>
          </p:nvSpPr>
          <p:spPr>
            <a:xfrm>
              <a:off x="0" y="-47625"/>
              <a:ext cx="1656011" cy="2462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10"/>
          <p:cNvSpPr txBox="1"/>
          <p:nvPr/>
        </p:nvSpPr>
        <p:spPr>
          <a:xfrm>
            <a:off x="7218851" y="1996504"/>
            <a:ext cx="106944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Judges and Lawyers Legal Consulting</a:t>
            </a:r>
            <a:endParaRPr/>
          </a:p>
        </p:txBody>
      </p:sp>
      <p:cxnSp>
        <p:nvCxnSpPr>
          <p:cNvPr id="64" name="Google Shape;64;p10"/>
          <p:cNvCxnSpPr/>
          <p:nvPr/>
        </p:nvCxnSpPr>
        <p:spPr>
          <a:xfrm>
            <a:off x="6727016" y="9738012"/>
            <a:ext cx="12601059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Google Shape;65;p10"/>
          <p:cNvSpPr/>
          <p:nvPr/>
        </p:nvSpPr>
        <p:spPr>
          <a:xfrm>
            <a:off x="9616130" y="1519864"/>
            <a:ext cx="5899868" cy="289451"/>
          </a:xfrm>
          <a:custGeom>
            <a:rect b="b" l="l" r="r" t="t"/>
            <a:pathLst>
              <a:path extrusionOk="0" h="289451" w="5899868">
                <a:moveTo>
                  <a:pt x="0" y="0"/>
                </a:moveTo>
                <a:lnTo>
                  <a:pt x="5899868" y="0"/>
                </a:lnTo>
                <a:lnTo>
                  <a:pt x="5899868" y="289451"/>
                </a:lnTo>
                <a:lnTo>
                  <a:pt x="0" y="289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2423" r="-19589" t="0"/>
            </a:stretch>
          </a:blipFill>
          <a:ln>
            <a:noFill/>
          </a:ln>
        </p:spPr>
      </p:sp>
      <p:pic>
        <p:nvPicPr>
          <p:cNvPr id="66" name="Google Shape;6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713" y="1058638"/>
            <a:ext cx="5147075" cy="822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/>
          <p:nvPr/>
        </p:nvSpPr>
        <p:spPr>
          <a:xfrm>
            <a:off x="0" y="5832411"/>
            <a:ext cx="18370151" cy="4512625"/>
          </a:xfrm>
          <a:custGeom>
            <a:rect b="b" l="l" r="r" t="t"/>
            <a:pathLst>
              <a:path extrusionOk="0" h="4512625" w="18370151">
                <a:moveTo>
                  <a:pt x="0" y="0"/>
                </a:moveTo>
                <a:lnTo>
                  <a:pt x="18370151" y="0"/>
                </a:lnTo>
                <a:lnTo>
                  <a:pt x="18370151" y="4512625"/>
                </a:lnTo>
                <a:lnTo>
                  <a:pt x="0" y="4512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6530" l="0" r="0" t="-198766"/>
            </a:stretch>
          </a:blipFill>
          <a:ln>
            <a:noFill/>
          </a:ln>
        </p:spPr>
      </p:sp>
      <p:grpSp>
        <p:nvGrpSpPr>
          <p:cNvPr id="237" name="Google Shape;237;p19"/>
          <p:cNvGrpSpPr/>
          <p:nvPr/>
        </p:nvGrpSpPr>
        <p:grpSpPr>
          <a:xfrm>
            <a:off x="1974752" y="3426987"/>
            <a:ext cx="4284541" cy="5831313"/>
            <a:chOff x="0" y="-47625"/>
            <a:chExt cx="1128439" cy="1535819"/>
          </a:xfrm>
        </p:grpSpPr>
        <p:sp>
          <p:nvSpPr>
            <p:cNvPr id="238" name="Google Shape;238;p19"/>
            <p:cNvSpPr/>
            <p:nvPr/>
          </p:nvSpPr>
          <p:spPr>
            <a:xfrm>
              <a:off x="0" y="0"/>
              <a:ext cx="1128439" cy="1488194"/>
            </a:xfrm>
            <a:custGeom>
              <a:rect b="b" l="l" r="r" t="t"/>
              <a:pathLst>
                <a:path extrusionOk="0" h="1488194" w="1128439">
                  <a:moveTo>
                    <a:pt x="0" y="0"/>
                  </a:moveTo>
                  <a:lnTo>
                    <a:pt x="1128439" y="0"/>
                  </a:lnTo>
                  <a:lnTo>
                    <a:pt x="1128439" y="1488194"/>
                  </a:lnTo>
                  <a:lnTo>
                    <a:pt x="0" y="14881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9" name="Google Shape;239;p19"/>
            <p:cNvSpPr txBox="1"/>
            <p:nvPr/>
          </p:nvSpPr>
          <p:spPr>
            <a:xfrm>
              <a:off x="0" y="-47625"/>
              <a:ext cx="1128439" cy="1535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" name="Google Shape;24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2186" y="3907575"/>
            <a:ext cx="3849673" cy="384967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 txBox="1"/>
          <p:nvPr/>
        </p:nvSpPr>
        <p:spPr>
          <a:xfrm>
            <a:off x="2347584" y="7778115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the featured statistic.</a:t>
            </a:r>
            <a:endParaRPr/>
          </a:p>
        </p:txBody>
      </p:sp>
      <p:sp>
        <p:nvSpPr>
          <p:cNvPr id="242" name="Google Shape;242;p19"/>
          <p:cNvSpPr txBox="1"/>
          <p:nvPr/>
        </p:nvSpPr>
        <p:spPr>
          <a:xfrm>
            <a:off x="12401538" y="7778115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the featured statistic.</a:t>
            </a:r>
            <a:endParaRPr/>
          </a:p>
        </p:txBody>
      </p:sp>
      <p:sp>
        <p:nvSpPr>
          <p:cNvPr id="243" name="Google Shape;243;p19"/>
          <p:cNvSpPr txBox="1"/>
          <p:nvPr/>
        </p:nvSpPr>
        <p:spPr>
          <a:xfrm>
            <a:off x="7374047" y="7778115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the featured statistic.</a:t>
            </a:r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7001216" y="3426987"/>
            <a:ext cx="4284541" cy="5831313"/>
            <a:chOff x="0" y="-47625"/>
            <a:chExt cx="1128439" cy="1535819"/>
          </a:xfrm>
        </p:grpSpPr>
        <p:sp>
          <p:nvSpPr>
            <p:cNvPr id="245" name="Google Shape;245;p19"/>
            <p:cNvSpPr/>
            <p:nvPr/>
          </p:nvSpPr>
          <p:spPr>
            <a:xfrm>
              <a:off x="0" y="0"/>
              <a:ext cx="1128439" cy="1488194"/>
            </a:xfrm>
            <a:custGeom>
              <a:rect b="b" l="l" r="r" t="t"/>
              <a:pathLst>
                <a:path extrusionOk="0" h="1488194" w="1128439">
                  <a:moveTo>
                    <a:pt x="0" y="0"/>
                  </a:moveTo>
                  <a:lnTo>
                    <a:pt x="1128439" y="0"/>
                  </a:lnTo>
                  <a:lnTo>
                    <a:pt x="1128439" y="1488194"/>
                  </a:lnTo>
                  <a:lnTo>
                    <a:pt x="0" y="14881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6" name="Google Shape;246;p19"/>
            <p:cNvSpPr txBox="1"/>
            <p:nvPr/>
          </p:nvSpPr>
          <p:spPr>
            <a:xfrm>
              <a:off x="0" y="-47625"/>
              <a:ext cx="1128439" cy="1535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7" name="Google Shape;24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8650" y="3907575"/>
            <a:ext cx="3849673" cy="3849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19"/>
          <p:cNvGrpSpPr/>
          <p:nvPr/>
        </p:nvGrpSpPr>
        <p:grpSpPr>
          <a:xfrm>
            <a:off x="12028707" y="3426987"/>
            <a:ext cx="4284541" cy="5831313"/>
            <a:chOff x="0" y="-47625"/>
            <a:chExt cx="1128439" cy="1535819"/>
          </a:xfrm>
        </p:grpSpPr>
        <p:sp>
          <p:nvSpPr>
            <p:cNvPr id="249" name="Google Shape;249;p19"/>
            <p:cNvSpPr/>
            <p:nvPr/>
          </p:nvSpPr>
          <p:spPr>
            <a:xfrm>
              <a:off x="0" y="0"/>
              <a:ext cx="1128439" cy="1488194"/>
            </a:xfrm>
            <a:custGeom>
              <a:rect b="b" l="l" r="r" t="t"/>
              <a:pathLst>
                <a:path extrusionOk="0" h="1488194" w="1128439">
                  <a:moveTo>
                    <a:pt x="0" y="0"/>
                  </a:moveTo>
                  <a:lnTo>
                    <a:pt x="1128439" y="0"/>
                  </a:lnTo>
                  <a:lnTo>
                    <a:pt x="1128439" y="1488194"/>
                  </a:lnTo>
                  <a:lnTo>
                    <a:pt x="0" y="14881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0" name="Google Shape;250;p19"/>
            <p:cNvSpPr txBox="1"/>
            <p:nvPr/>
          </p:nvSpPr>
          <p:spPr>
            <a:xfrm>
              <a:off x="0" y="-47625"/>
              <a:ext cx="1128439" cy="1535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1" name="Google Shape;25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46141" y="3907575"/>
            <a:ext cx="3849673" cy="384967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 txBox="1"/>
          <p:nvPr/>
        </p:nvSpPr>
        <p:spPr>
          <a:xfrm>
            <a:off x="2171684" y="1028700"/>
            <a:ext cx="1394463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Key Profit</a:t>
            </a:r>
            <a:endParaRPr/>
          </a:p>
        </p:txBody>
      </p:sp>
      <p:sp>
        <p:nvSpPr>
          <p:cNvPr id="253" name="Google Shape;253;p19"/>
          <p:cNvSpPr txBox="1"/>
          <p:nvPr/>
        </p:nvSpPr>
        <p:spPr>
          <a:xfrm>
            <a:off x="2982803" y="2609807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the featured statistic</a:t>
            </a:r>
            <a:endParaRPr/>
          </a:p>
        </p:txBody>
      </p:sp>
      <p:sp>
        <p:nvSpPr>
          <p:cNvPr id="254" name="Google Shape;254;p19"/>
          <p:cNvSpPr/>
          <p:nvPr/>
        </p:nvSpPr>
        <p:spPr>
          <a:xfrm rot="5400000">
            <a:off x="-4544839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9"/>
          <p:cNvSpPr/>
          <p:nvPr/>
        </p:nvSpPr>
        <p:spPr>
          <a:xfrm rot="5400000">
            <a:off x="12546024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43949" y="-1259432"/>
            <a:ext cx="18282253" cy="5395064"/>
          </a:xfrm>
          <a:custGeom>
            <a:rect b="b" l="l" r="r" t="t"/>
            <a:pathLst>
              <a:path extrusionOk="0" h="5395064" w="18282253">
                <a:moveTo>
                  <a:pt x="0" y="0"/>
                </a:moveTo>
                <a:lnTo>
                  <a:pt x="18282253" y="0"/>
                </a:lnTo>
                <a:lnTo>
                  <a:pt x="18282253" y="5395064"/>
                </a:lnTo>
                <a:lnTo>
                  <a:pt x="0" y="5395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104923" l="-99107" r="0" t="-301072"/>
            </a:stretch>
          </a:blipFill>
          <a:ln>
            <a:noFill/>
          </a:ln>
        </p:spPr>
      </p:sp>
      <p:grpSp>
        <p:nvGrpSpPr>
          <p:cNvPr id="261" name="Google Shape;261;p20"/>
          <p:cNvGrpSpPr/>
          <p:nvPr/>
        </p:nvGrpSpPr>
        <p:grpSpPr>
          <a:xfrm>
            <a:off x="2123464" y="3061112"/>
            <a:ext cx="3075075" cy="3614348"/>
            <a:chOff x="0" y="-47625"/>
            <a:chExt cx="896425" cy="1053631"/>
          </a:xfrm>
        </p:grpSpPr>
        <p:sp>
          <p:nvSpPr>
            <p:cNvPr id="262" name="Google Shape;262;p20"/>
            <p:cNvSpPr/>
            <p:nvPr/>
          </p:nvSpPr>
          <p:spPr>
            <a:xfrm>
              <a:off x="0" y="0"/>
              <a:ext cx="896425" cy="1006006"/>
            </a:xfrm>
            <a:custGeom>
              <a:rect b="b" l="l" r="r" t="t"/>
              <a:pathLst>
                <a:path extrusionOk="0" h="1006006" w="896425">
                  <a:moveTo>
                    <a:pt x="0" y="0"/>
                  </a:moveTo>
                  <a:lnTo>
                    <a:pt x="896425" y="0"/>
                  </a:lnTo>
                  <a:lnTo>
                    <a:pt x="896425" y="1006006"/>
                  </a:lnTo>
                  <a:lnTo>
                    <a:pt x="0" y="1006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3" name="Google Shape;263;p20"/>
            <p:cNvSpPr txBox="1"/>
            <p:nvPr/>
          </p:nvSpPr>
          <p:spPr>
            <a:xfrm>
              <a:off x="0" y="-47625"/>
              <a:ext cx="896425" cy="1053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20"/>
          <p:cNvGrpSpPr/>
          <p:nvPr/>
        </p:nvGrpSpPr>
        <p:grpSpPr>
          <a:xfrm>
            <a:off x="13265256" y="3061112"/>
            <a:ext cx="3075075" cy="3614348"/>
            <a:chOff x="0" y="-47625"/>
            <a:chExt cx="896425" cy="1053631"/>
          </a:xfrm>
        </p:grpSpPr>
        <p:sp>
          <p:nvSpPr>
            <p:cNvPr id="265" name="Google Shape;265;p20"/>
            <p:cNvSpPr/>
            <p:nvPr/>
          </p:nvSpPr>
          <p:spPr>
            <a:xfrm>
              <a:off x="0" y="0"/>
              <a:ext cx="896425" cy="1006006"/>
            </a:xfrm>
            <a:custGeom>
              <a:rect b="b" l="l" r="r" t="t"/>
              <a:pathLst>
                <a:path extrusionOk="0" h="1006006" w="896425">
                  <a:moveTo>
                    <a:pt x="0" y="0"/>
                  </a:moveTo>
                  <a:lnTo>
                    <a:pt x="896425" y="0"/>
                  </a:lnTo>
                  <a:lnTo>
                    <a:pt x="896425" y="1006006"/>
                  </a:lnTo>
                  <a:lnTo>
                    <a:pt x="0" y="1006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6" name="Google Shape;266;p20"/>
            <p:cNvSpPr txBox="1"/>
            <p:nvPr/>
          </p:nvSpPr>
          <p:spPr>
            <a:xfrm>
              <a:off x="0" y="-47625"/>
              <a:ext cx="896425" cy="1053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20"/>
          <p:cNvGrpSpPr/>
          <p:nvPr/>
        </p:nvGrpSpPr>
        <p:grpSpPr>
          <a:xfrm>
            <a:off x="7694360" y="3061112"/>
            <a:ext cx="3075075" cy="3614348"/>
            <a:chOff x="0" y="-47625"/>
            <a:chExt cx="896425" cy="1053631"/>
          </a:xfrm>
        </p:grpSpPr>
        <p:sp>
          <p:nvSpPr>
            <p:cNvPr id="268" name="Google Shape;268;p20"/>
            <p:cNvSpPr/>
            <p:nvPr/>
          </p:nvSpPr>
          <p:spPr>
            <a:xfrm>
              <a:off x="0" y="0"/>
              <a:ext cx="896425" cy="1006006"/>
            </a:xfrm>
            <a:custGeom>
              <a:rect b="b" l="l" r="r" t="t"/>
              <a:pathLst>
                <a:path extrusionOk="0" h="1006006" w="896425">
                  <a:moveTo>
                    <a:pt x="0" y="0"/>
                  </a:moveTo>
                  <a:lnTo>
                    <a:pt x="896425" y="0"/>
                  </a:lnTo>
                  <a:lnTo>
                    <a:pt x="896425" y="1006006"/>
                  </a:lnTo>
                  <a:lnTo>
                    <a:pt x="0" y="1006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9" name="Google Shape;269;p20"/>
            <p:cNvSpPr txBox="1"/>
            <p:nvPr/>
          </p:nvSpPr>
          <p:spPr>
            <a:xfrm>
              <a:off x="0" y="-47625"/>
              <a:ext cx="896425" cy="1053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20"/>
          <p:cNvSpPr txBox="1"/>
          <p:nvPr/>
        </p:nvSpPr>
        <p:spPr>
          <a:xfrm>
            <a:off x="7578861" y="6834901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Name</a:t>
            </a:r>
            <a:endParaRPr/>
          </a:p>
        </p:txBody>
      </p:sp>
      <p:sp>
        <p:nvSpPr>
          <p:cNvPr id="271" name="Google Shape;271;p20"/>
          <p:cNvSpPr txBox="1"/>
          <p:nvPr/>
        </p:nvSpPr>
        <p:spPr>
          <a:xfrm>
            <a:off x="7578861" y="762556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272" name="Google Shape;272;p20"/>
          <p:cNvSpPr txBox="1"/>
          <p:nvPr/>
        </p:nvSpPr>
        <p:spPr>
          <a:xfrm>
            <a:off x="2007965" y="6834901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Name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2007965" y="762556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13149757" y="6834901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Name</a:t>
            </a:r>
            <a:endParaRPr/>
          </a:p>
        </p:txBody>
      </p:sp>
      <p:sp>
        <p:nvSpPr>
          <p:cNvPr id="275" name="Google Shape;275;p20"/>
          <p:cNvSpPr txBox="1"/>
          <p:nvPr/>
        </p:nvSpPr>
        <p:spPr>
          <a:xfrm>
            <a:off x="13149757" y="762556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276" name="Google Shape;276;p20"/>
          <p:cNvSpPr txBox="1"/>
          <p:nvPr/>
        </p:nvSpPr>
        <p:spPr>
          <a:xfrm>
            <a:off x="931300" y="1028700"/>
            <a:ext cx="1650755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Meet Our Team</a:t>
            </a:r>
            <a:endParaRPr/>
          </a:p>
        </p:txBody>
      </p:sp>
      <p:grpSp>
        <p:nvGrpSpPr>
          <p:cNvPr id="277" name="Google Shape;277;p20"/>
          <p:cNvGrpSpPr/>
          <p:nvPr/>
        </p:nvGrpSpPr>
        <p:grpSpPr>
          <a:xfrm>
            <a:off x="-147560" y="9258300"/>
            <a:ext cx="20554950" cy="523702"/>
            <a:chOff x="0" y="0"/>
            <a:chExt cx="27406600" cy="698269"/>
          </a:xfrm>
        </p:grpSpPr>
        <p:sp>
          <p:nvSpPr>
            <p:cNvPr id="278" name="Google Shape;278;p20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20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80" name="Google Shape;28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500" y="3448027"/>
            <a:ext cx="2506180" cy="303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7113" y="3448027"/>
            <a:ext cx="2506180" cy="303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80944" y="3448027"/>
            <a:ext cx="2506181" cy="3049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650" y="-46018"/>
            <a:ext cx="18693699" cy="105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1"/>
          <p:cNvSpPr/>
          <p:nvPr/>
        </p:nvSpPr>
        <p:spPr>
          <a:xfrm rot="5400000">
            <a:off x="12384950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9" name="Google Shape;289;p21"/>
          <p:cNvGrpSpPr/>
          <p:nvPr/>
        </p:nvGrpSpPr>
        <p:grpSpPr>
          <a:xfrm>
            <a:off x="0" y="9258300"/>
            <a:ext cx="20554950" cy="523702"/>
            <a:chOff x="0" y="0"/>
            <a:chExt cx="27406600" cy="698269"/>
          </a:xfrm>
        </p:grpSpPr>
        <p:sp>
          <p:nvSpPr>
            <p:cNvPr id="290" name="Google Shape;290;p21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21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2" name="Google Shape;292;p21"/>
          <p:cNvSpPr txBox="1"/>
          <p:nvPr/>
        </p:nvSpPr>
        <p:spPr>
          <a:xfrm>
            <a:off x="9275379" y="3771900"/>
            <a:ext cx="73780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Us</a:t>
            </a:r>
            <a:endParaRPr/>
          </a:p>
        </p:txBody>
      </p:sp>
      <p:sp>
        <p:nvSpPr>
          <p:cNvPr id="293" name="Google Shape;293;p21"/>
          <p:cNvSpPr txBox="1"/>
          <p:nvPr/>
        </p:nvSpPr>
        <p:spPr>
          <a:xfrm>
            <a:off x="9859878" y="5360056"/>
            <a:ext cx="6209077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294" name="Google Shape;294;p21"/>
          <p:cNvSpPr txBox="1"/>
          <p:nvPr/>
        </p:nvSpPr>
        <p:spPr>
          <a:xfrm>
            <a:off x="12470387" y="2085401"/>
            <a:ext cx="5730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</a:t>
            </a:r>
            <a:endParaRPr/>
          </a:p>
        </p:txBody>
      </p:sp>
      <p:pic>
        <p:nvPicPr>
          <p:cNvPr id="295" name="Google Shape;29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54713" y="6156100"/>
            <a:ext cx="7019401" cy="7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"/>
          <p:cNvSpPr/>
          <p:nvPr/>
        </p:nvSpPr>
        <p:spPr>
          <a:xfrm>
            <a:off x="-82151" y="-29018"/>
            <a:ext cx="17742976" cy="9977273"/>
          </a:xfrm>
          <a:custGeom>
            <a:rect b="b" l="l" r="r" t="t"/>
            <a:pathLst>
              <a:path extrusionOk="0" h="9977273" w="17742976">
                <a:moveTo>
                  <a:pt x="0" y="0"/>
                </a:moveTo>
                <a:lnTo>
                  <a:pt x="17742977" y="0"/>
                </a:lnTo>
                <a:lnTo>
                  <a:pt x="17742977" y="9977273"/>
                </a:lnTo>
                <a:lnTo>
                  <a:pt x="0" y="9977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6640" l="0" r="-3532" t="-31444"/>
            </a:stretch>
          </a:blipFill>
          <a:ln>
            <a:noFill/>
          </a:ln>
        </p:spPr>
      </p:sp>
      <p:grpSp>
        <p:nvGrpSpPr>
          <p:cNvPr id="301" name="Google Shape;301;p22"/>
          <p:cNvGrpSpPr/>
          <p:nvPr/>
        </p:nvGrpSpPr>
        <p:grpSpPr>
          <a:xfrm>
            <a:off x="519482" y="1730734"/>
            <a:ext cx="9386120" cy="6831667"/>
            <a:chOff x="0" y="-47625"/>
            <a:chExt cx="2472064" cy="1799287"/>
          </a:xfrm>
        </p:grpSpPr>
        <p:sp>
          <p:nvSpPr>
            <p:cNvPr id="302" name="Google Shape;302;p22"/>
            <p:cNvSpPr/>
            <p:nvPr/>
          </p:nvSpPr>
          <p:spPr>
            <a:xfrm>
              <a:off x="0" y="0"/>
              <a:ext cx="2472064" cy="1751662"/>
            </a:xfrm>
            <a:custGeom>
              <a:rect b="b" l="l" r="r" t="t"/>
              <a:pathLst>
                <a:path extrusionOk="0" h="1751662" w="2472064">
                  <a:moveTo>
                    <a:pt x="0" y="0"/>
                  </a:moveTo>
                  <a:lnTo>
                    <a:pt x="2472064" y="0"/>
                  </a:lnTo>
                  <a:lnTo>
                    <a:pt x="2472064" y="1751662"/>
                  </a:lnTo>
                  <a:lnTo>
                    <a:pt x="0" y="1751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3" name="Google Shape;303;p22"/>
            <p:cNvSpPr txBox="1"/>
            <p:nvPr/>
          </p:nvSpPr>
          <p:spPr>
            <a:xfrm>
              <a:off x="0" y="-47625"/>
              <a:ext cx="2472064" cy="1799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p22"/>
          <p:cNvSpPr txBox="1"/>
          <p:nvPr/>
        </p:nvSpPr>
        <p:spPr>
          <a:xfrm>
            <a:off x="10277036" y="1911560"/>
            <a:ext cx="620286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History</a:t>
            </a:r>
            <a:endParaRPr/>
          </a:p>
        </p:txBody>
      </p:sp>
      <p:sp>
        <p:nvSpPr>
          <p:cNvPr id="305" name="Google Shape;305;p22"/>
          <p:cNvSpPr txBox="1"/>
          <p:nvPr/>
        </p:nvSpPr>
        <p:spPr>
          <a:xfrm>
            <a:off x="10747164" y="5095875"/>
            <a:ext cx="5262606" cy="2501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306" name="Google Shape;306;p22"/>
          <p:cNvGrpSpPr/>
          <p:nvPr/>
        </p:nvGrpSpPr>
        <p:grpSpPr>
          <a:xfrm>
            <a:off x="-68047" y="9424554"/>
            <a:ext cx="20554950" cy="523702"/>
            <a:chOff x="0" y="0"/>
            <a:chExt cx="27406600" cy="698269"/>
          </a:xfrm>
        </p:grpSpPr>
        <p:sp>
          <p:nvSpPr>
            <p:cNvPr id="307" name="Google Shape;307;p22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22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9" name="Google Shape;309;p22"/>
          <p:cNvGrpSpPr/>
          <p:nvPr/>
        </p:nvGrpSpPr>
        <p:grpSpPr>
          <a:xfrm rot="5400000">
            <a:off x="7121500" y="-290869"/>
            <a:ext cx="20554950" cy="523702"/>
            <a:chOff x="0" y="0"/>
            <a:chExt cx="27406600" cy="698269"/>
          </a:xfrm>
        </p:grpSpPr>
        <p:sp>
          <p:nvSpPr>
            <p:cNvPr id="310" name="Google Shape;310;p22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22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312" name="Google Shape;3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963" y="2444601"/>
            <a:ext cx="8355199" cy="558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/>
          <p:nvPr/>
        </p:nvSpPr>
        <p:spPr>
          <a:xfrm>
            <a:off x="-82151" y="5890742"/>
            <a:ext cx="18370151" cy="4425276"/>
          </a:xfrm>
          <a:custGeom>
            <a:rect b="b" l="l" r="r" t="t"/>
            <a:pathLst>
              <a:path extrusionOk="0" h="4425276" w="18370151">
                <a:moveTo>
                  <a:pt x="0" y="0"/>
                </a:moveTo>
                <a:lnTo>
                  <a:pt x="18370151" y="0"/>
                </a:lnTo>
                <a:lnTo>
                  <a:pt x="18370151" y="4425276"/>
                </a:lnTo>
                <a:lnTo>
                  <a:pt x="0" y="4425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6659" l="0" r="0" t="-204663"/>
            </a:stretch>
          </a:blipFill>
          <a:ln>
            <a:noFill/>
          </a:ln>
        </p:spPr>
      </p:sp>
      <p:cxnSp>
        <p:nvCxnSpPr>
          <p:cNvPr id="318" name="Google Shape;318;p23"/>
          <p:cNvCxnSpPr/>
          <p:nvPr/>
        </p:nvCxnSpPr>
        <p:spPr>
          <a:xfrm>
            <a:off x="676275" y="5890742"/>
            <a:ext cx="6310109" cy="0"/>
          </a:xfrm>
          <a:prstGeom prst="straightConnector1">
            <a:avLst/>
          </a:prstGeom>
          <a:noFill/>
          <a:ln cap="flat" cmpd="sng" w="47625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9" name="Google Shape;319;p23"/>
          <p:cNvSpPr/>
          <p:nvPr/>
        </p:nvSpPr>
        <p:spPr>
          <a:xfrm>
            <a:off x="2804282" y="571393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3"/>
          <p:cNvSpPr/>
          <p:nvPr/>
        </p:nvSpPr>
        <p:spPr>
          <a:xfrm>
            <a:off x="6986384" y="571393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3"/>
          <p:cNvSpPr/>
          <p:nvPr/>
        </p:nvSpPr>
        <p:spPr>
          <a:xfrm>
            <a:off x="11170458" y="569468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2" name="Google Shape;322;p23"/>
          <p:cNvCxnSpPr/>
          <p:nvPr/>
        </p:nvCxnSpPr>
        <p:spPr>
          <a:xfrm flipH="1" rot="10800000">
            <a:off x="7339998" y="5872306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p23"/>
          <p:cNvCxnSpPr/>
          <p:nvPr/>
        </p:nvCxnSpPr>
        <p:spPr>
          <a:xfrm>
            <a:off x="11524074" y="5871510"/>
            <a:ext cx="3113311" cy="301"/>
          </a:xfrm>
          <a:prstGeom prst="straightConnector1">
            <a:avLst/>
          </a:prstGeom>
          <a:noFill/>
          <a:ln cap="flat" cmpd="sng" w="47625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4" name="Google Shape;324;p23"/>
          <p:cNvCxnSpPr/>
          <p:nvPr/>
        </p:nvCxnSpPr>
        <p:spPr>
          <a:xfrm>
            <a:off x="14265519" y="5871493"/>
            <a:ext cx="3346206" cy="0"/>
          </a:xfrm>
          <a:prstGeom prst="straightConnector1">
            <a:avLst/>
          </a:prstGeom>
          <a:noFill/>
          <a:ln cap="flat" cmpd="sng" w="47625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5" name="Google Shape;325;p23"/>
          <p:cNvSpPr/>
          <p:nvPr/>
        </p:nvSpPr>
        <p:spPr>
          <a:xfrm>
            <a:off x="15400030" y="569468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6" name="Google Shape;326;p23"/>
          <p:cNvGrpSpPr/>
          <p:nvPr/>
        </p:nvGrpSpPr>
        <p:grpSpPr>
          <a:xfrm>
            <a:off x="14130556" y="3555691"/>
            <a:ext cx="2909742" cy="2994791"/>
            <a:chOff x="0" y="-47625"/>
            <a:chExt cx="766352" cy="788752"/>
          </a:xfrm>
        </p:grpSpPr>
        <p:sp>
          <p:nvSpPr>
            <p:cNvPr id="327" name="Google Shape;327;p23"/>
            <p:cNvSpPr/>
            <p:nvPr/>
          </p:nvSpPr>
          <p:spPr>
            <a:xfrm>
              <a:off x="0" y="0"/>
              <a:ext cx="766352" cy="741127"/>
            </a:xfrm>
            <a:custGeom>
              <a:rect b="b" l="l" r="r" t="t"/>
              <a:pathLst>
                <a:path extrusionOk="0" h="741127" w="766352">
                  <a:moveTo>
                    <a:pt x="0" y="0"/>
                  </a:moveTo>
                  <a:lnTo>
                    <a:pt x="766352" y="0"/>
                  </a:lnTo>
                  <a:lnTo>
                    <a:pt x="766352" y="741127"/>
                  </a:lnTo>
                  <a:lnTo>
                    <a:pt x="0" y="741127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8" name="Google Shape;328;p23"/>
            <p:cNvSpPr txBox="1"/>
            <p:nvPr/>
          </p:nvSpPr>
          <p:spPr>
            <a:xfrm>
              <a:off x="0" y="-47625"/>
              <a:ext cx="766352" cy="7887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3"/>
          <p:cNvGrpSpPr/>
          <p:nvPr/>
        </p:nvGrpSpPr>
        <p:grpSpPr>
          <a:xfrm>
            <a:off x="9757432" y="3555691"/>
            <a:ext cx="2909742" cy="2994791"/>
            <a:chOff x="0" y="-47625"/>
            <a:chExt cx="766352" cy="788752"/>
          </a:xfrm>
        </p:grpSpPr>
        <p:sp>
          <p:nvSpPr>
            <p:cNvPr id="330" name="Google Shape;330;p23"/>
            <p:cNvSpPr/>
            <p:nvPr/>
          </p:nvSpPr>
          <p:spPr>
            <a:xfrm>
              <a:off x="0" y="0"/>
              <a:ext cx="766352" cy="741127"/>
            </a:xfrm>
            <a:custGeom>
              <a:rect b="b" l="l" r="r" t="t"/>
              <a:pathLst>
                <a:path extrusionOk="0" h="741127" w="766352">
                  <a:moveTo>
                    <a:pt x="0" y="0"/>
                  </a:moveTo>
                  <a:lnTo>
                    <a:pt x="766352" y="0"/>
                  </a:lnTo>
                  <a:lnTo>
                    <a:pt x="766352" y="741127"/>
                  </a:lnTo>
                  <a:lnTo>
                    <a:pt x="0" y="741127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1" name="Google Shape;331;p23"/>
            <p:cNvSpPr txBox="1"/>
            <p:nvPr/>
          </p:nvSpPr>
          <p:spPr>
            <a:xfrm>
              <a:off x="0" y="-47625"/>
              <a:ext cx="766352" cy="7887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23"/>
          <p:cNvGrpSpPr/>
          <p:nvPr/>
        </p:nvGrpSpPr>
        <p:grpSpPr>
          <a:xfrm>
            <a:off x="5674710" y="3555691"/>
            <a:ext cx="2909742" cy="2994791"/>
            <a:chOff x="0" y="-47625"/>
            <a:chExt cx="766352" cy="788752"/>
          </a:xfrm>
        </p:grpSpPr>
        <p:sp>
          <p:nvSpPr>
            <p:cNvPr id="333" name="Google Shape;333;p23"/>
            <p:cNvSpPr/>
            <p:nvPr/>
          </p:nvSpPr>
          <p:spPr>
            <a:xfrm>
              <a:off x="0" y="0"/>
              <a:ext cx="766352" cy="741127"/>
            </a:xfrm>
            <a:custGeom>
              <a:rect b="b" l="l" r="r" t="t"/>
              <a:pathLst>
                <a:path extrusionOk="0" h="741127" w="766352">
                  <a:moveTo>
                    <a:pt x="0" y="0"/>
                  </a:moveTo>
                  <a:lnTo>
                    <a:pt x="766352" y="0"/>
                  </a:lnTo>
                  <a:lnTo>
                    <a:pt x="766352" y="741127"/>
                  </a:lnTo>
                  <a:lnTo>
                    <a:pt x="0" y="741127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4" name="Google Shape;334;p23"/>
            <p:cNvSpPr txBox="1"/>
            <p:nvPr/>
          </p:nvSpPr>
          <p:spPr>
            <a:xfrm>
              <a:off x="0" y="-47625"/>
              <a:ext cx="766352" cy="7887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3"/>
          <p:cNvGrpSpPr/>
          <p:nvPr/>
        </p:nvGrpSpPr>
        <p:grpSpPr>
          <a:xfrm>
            <a:off x="1568063" y="3555691"/>
            <a:ext cx="2909742" cy="2994791"/>
            <a:chOff x="0" y="-47625"/>
            <a:chExt cx="766352" cy="788752"/>
          </a:xfrm>
        </p:grpSpPr>
        <p:sp>
          <p:nvSpPr>
            <p:cNvPr id="336" name="Google Shape;336;p23"/>
            <p:cNvSpPr/>
            <p:nvPr/>
          </p:nvSpPr>
          <p:spPr>
            <a:xfrm>
              <a:off x="0" y="0"/>
              <a:ext cx="766352" cy="741127"/>
            </a:xfrm>
            <a:custGeom>
              <a:rect b="b" l="l" r="r" t="t"/>
              <a:pathLst>
                <a:path extrusionOk="0" h="741127" w="766352">
                  <a:moveTo>
                    <a:pt x="0" y="0"/>
                  </a:moveTo>
                  <a:lnTo>
                    <a:pt x="766352" y="0"/>
                  </a:lnTo>
                  <a:lnTo>
                    <a:pt x="766352" y="741127"/>
                  </a:lnTo>
                  <a:lnTo>
                    <a:pt x="0" y="741127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7" name="Google Shape;337;p23"/>
            <p:cNvSpPr txBox="1"/>
            <p:nvPr/>
          </p:nvSpPr>
          <p:spPr>
            <a:xfrm>
              <a:off x="0" y="-47625"/>
              <a:ext cx="766352" cy="7887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23"/>
          <p:cNvSpPr/>
          <p:nvPr/>
        </p:nvSpPr>
        <p:spPr>
          <a:xfrm>
            <a:off x="10288253" y="4219451"/>
            <a:ext cx="1848099" cy="1848099"/>
          </a:xfrm>
          <a:custGeom>
            <a:rect b="b" l="l" r="r" t="t"/>
            <a:pathLst>
              <a:path extrusionOk="0" h="1848099" w="1848099">
                <a:moveTo>
                  <a:pt x="0" y="0"/>
                </a:moveTo>
                <a:lnTo>
                  <a:pt x="1848099" y="0"/>
                </a:lnTo>
                <a:lnTo>
                  <a:pt x="1848099" y="1848098"/>
                </a:lnTo>
                <a:lnTo>
                  <a:pt x="0" y="1848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3"/>
          <p:cNvSpPr txBox="1"/>
          <p:nvPr/>
        </p:nvSpPr>
        <p:spPr>
          <a:xfrm>
            <a:off x="1028700" y="1028700"/>
            <a:ext cx="16230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Timeline Page</a:t>
            </a:r>
            <a:endParaRPr/>
          </a:p>
        </p:txBody>
      </p:sp>
      <p:sp>
        <p:nvSpPr>
          <p:cNvPr id="340" name="Google Shape;340;p23"/>
          <p:cNvSpPr txBox="1"/>
          <p:nvPr/>
        </p:nvSpPr>
        <p:spPr>
          <a:xfrm>
            <a:off x="1298627" y="7211477"/>
            <a:ext cx="336492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/>
          </a:p>
        </p:txBody>
      </p:sp>
      <p:sp>
        <p:nvSpPr>
          <p:cNvPr id="341" name="Google Shape;341;p23"/>
          <p:cNvSpPr txBox="1"/>
          <p:nvPr/>
        </p:nvSpPr>
        <p:spPr>
          <a:xfrm>
            <a:off x="13894375" y="7211477"/>
            <a:ext cx="336492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/>
          </a:p>
        </p:txBody>
      </p:sp>
      <p:sp>
        <p:nvSpPr>
          <p:cNvPr id="342" name="Google Shape;342;p23"/>
          <p:cNvSpPr txBox="1"/>
          <p:nvPr/>
        </p:nvSpPr>
        <p:spPr>
          <a:xfrm>
            <a:off x="1298627" y="7977615"/>
            <a:ext cx="3364925" cy="773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want to discuss. </a:t>
            </a:r>
            <a:endParaRPr/>
          </a:p>
        </p:txBody>
      </p:sp>
      <p:sp>
        <p:nvSpPr>
          <p:cNvPr id="343" name="Google Shape;343;p23"/>
          <p:cNvSpPr txBox="1"/>
          <p:nvPr/>
        </p:nvSpPr>
        <p:spPr>
          <a:xfrm>
            <a:off x="5480729" y="7211477"/>
            <a:ext cx="336492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/>
          </a:p>
        </p:txBody>
      </p:sp>
      <p:sp>
        <p:nvSpPr>
          <p:cNvPr id="344" name="Google Shape;344;p23"/>
          <p:cNvSpPr txBox="1"/>
          <p:nvPr/>
        </p:nvSpPr>
        <p:spPr>
          <a:xfrm>
            <a:off x="9664804" y="7211477"/>
            <a:ext cx="336492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/>
          </a:p>
        </p:txBody>
      </p:sp>
      <p:grpSp>
        <p:nvGrpSpPr>
          <p:cNvPr id="345" name="Google Shape;345;p23"/>
          <p:cNvGrpSpPr/>
          <p:nvPr/>
        </p:nvGrpSpPr>
        <p:grpSpPr>
          <a:xfrm rot="5400000">
            <a:off x="7596101" y="-290869"/>
            <a:ext cx="20554950" cy="523702"/>
            <a:chOff x="0" y="0"/>
            <a:chExt cx="27406600" cy="698269"/>
          </a:xfrm>
        </p:grpSpPr>
        <p:sp>
          <p:nvSpPr>
            <p:cNvPr id="346" name="Google Shape;346;p23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23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48" name="Google Shape;348;p23"/>
          <p:cNvGrpSpPr/>
          <p:nvPr/>
        </p:nvGrpSpPr>
        <p:grpSpPr>
          <a:xfrm rot="5400000">
            <a:off x="-9863051" y="106460"/>
            <a:ext cx="20554950" cy="523702"/>
            <a:chOff x="0" y="0"/>
            <a:chExt cx="27406600" cy="698269"/>
          </a:xfrm>
        </p:grpSpPr>
        <p:sp>
          <p:nvSpPr>
            <p:cNvPr id="349" name="Google Shape;349;p23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" name="Google Shape;350;p23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1" name="Google Shape;351;p23"/>
          <p:cNvSpPr txBox="1"/>
          <p:nvPr/>
        </p:nvSpPr>
        <p:spPr>
          <a:xfrm>
            <a:off x="5303922" y="7977615"/>
            <a:ext cx="3364925" cy="773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want to discuss. </a:t>
            </a:r>
            <a:endParaRPr/>
          </a:p>
        </p:txBody>
      </p:sp>
      <p:sp>
        <p:nvSpPr>
          <p:cNvPr id="352" name="Google Shape;352;p23"/>
          <p:cNvSpPr txBox="1"/>
          <p:nvPr/>
        </p:nvSpPr>
        <p:spPr>
          <a:xfrm>
            <a:off x="9664804" y="7977615"/>
            <a:ext cx="3364925" cy="773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want to discuss. </a:t>
            </a:r>
            <a:endParaRPr/>
          </a:p>
        </p:txBody>
      </p:sp>
      <p:sp>
        <p:nvSpPr>
          <p:cNvPr id="353" name="Google Shape;353;p23"/>
          <p:cNvSpPr txBox="1"/>
          <p:nvPr/>
        </p:nvSpPr>
        <p:spPr>
          <a:xfrm>
            <a:off x="13717568" y="7977615"/>
            <a:ext cx="3364925" cy="773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want to discuss. </a:t>
            </a:r>
            <a:endParaRPr/>
          </a:p>
        </p:txBody>
      </p:sp>
      <p:pic>
        <p:nvPicPr>
          <p:cNvPr id="354" name="Google Shape;35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5550" y="4149573"/>
            <a:ext cx="1807062" cy="180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5916" y="4173415"/>
            <a:ext cx="1883417" cy="188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47859" y="4192498"/>
            <a:ext cx="1857965" cy="1845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"/>
          <p:cNvSpPr/>
          <p:nvPr/>
        </p:nvSpPr>
        <p:spPr>
          <a:xfrm>
            <a:off x="0" y="-29018"/>
            <a:ext cx="9912713" cy="10345036"/>
          </a:xfrm>
          <a:custGeom>
            <a:rect b="b" l="l" r="r" t="t"/>
            <a:pathLst>
              <a:path extrusionOk="0" h="10345036" w="9912713">
                <a:moveTo>
                  <a:pt x="0" y="0"/>
                </a:moveTo>
                <a:lnTo>
                  <a:pt x="9912713" y="0"/>
                </a:lnTo>
                <a:lnTo>
                  <a:pt x="9912713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-826" r="-84482" t="-30328"/>
            </a:stretch>
          </a:blipFill>
          <a:ln>
            <a:noFill/>
          </a:ln>
        </p:spPr>
      </p:sp>
      <p:grpSp>
        <p:nvGrpSpPr>
          <p:cNvPr id="362" name="Google Shape;362;p24"/>
          <p:cNvGrpSpPr/>
          <p:nvPr/>
        </p:nvGrpSpPr>
        <p:grpSpPr>
          <a:xfrm>
            <a:off x="-364762" y="379988"/>
            <a:ext cx="11784869" cy="8552678"/>
            <a:chOff x="0" y="-47625"/>
            <a:chExt cx="3103834" cy="2252557"/>
          </a:xfrm>
        </p:grpSpPr>
        <p:sp>
          <p:nvSpPr>
            <p:cNvPr id="363" name="Google Shape;363;p24"/>
            <p:cNvSpPr/>
            <p:nvPr/>
          </p:nvSpPr>
          <p:spPr>
            <a:xfrm>
              <a:off x="0" y="0"/>
              <a:ext cx="3103834" cy="2204932"/>
            </a:xfrm>
            <a:custGeom>
              <a:rect b="b" l="l" r="r" t="t"/>
              <a:pathLst>
                <a:path extrusionOk="0" h="2204932" w="3103834">
                  <a:moveTo>
                    <a:pt x="0" y="0"/>
                  </a:moveTo>
                  <a:lnTo>
                    <a:pt x="3103834" y="0"/>
                  </a:lnTo>
                  <a:lnTo>
                    <a:pt x="3103834" y="2204932"/>
                  </a:lnTo>
                  <a:lnTo>
                    <a:pt x="0" y="2204932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4" name="Google Shape;364;p24"/>
            <p:cNvSpPr txBox="1"/>
            <p:nvPr/>
          </p:nvSpPr>
          <p:spPr>
            <a:xfrm>
              <a:off x="0" y="-47625"/>
              <a:ext cx="3103834" cy="2252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24"/>
          <p:cNvSpPr txBox="1"/>
          <p:nvPr/>
        </p:nvSpPr>
        <p:spPr>
          <a:xfrm>
            <a:off x="11850309" y="1815320"/>
            <a:ext cx="5408991" cy="5080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picture is worth a thousand words</a:t>
            </a:r>
            <a:endParaRPr/>
          </a:p>
        </p:txBody>
      </p:sp>
      <p:grpSp>
        <p:nvGrpSpPr>
          <p:cNvPr id="366" name="Google Shape;366;p24"/>
          <p:cNvGrpSpPr/>
          <p:nvPr/>
        </p:nvGrpSpPr>
        <p:grpSpPr>
          <a:xfrm>
            <a:off x="-364762" y="8904091"/>
            <a:ext cx="20554950" cy="523702"/>
            <a:chOff x="0" y="0"/>
            <a:chExt cx="27406600" cy="698269"/>
          </a:xfrm>
        </p:grpSpPr>
        <p:sp>
          <p:nvSpPr>
            <p:cNvPr id="367" name="Google Shape;367;p24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8" name="Google Shape;368;p24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369" name="Google Shape;36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617" y="1109635"/>
            <a:ext cx="10640174" cy="709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" y="0"/>
            <a:ext cx="18712428" cy="105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5"/>
          <p:cNvSpPr/>
          <p:nvPr/>
        </p:nvSpPr>
        <p:spPr>
          <a:xfrm>
            <a:off x="1466994" y="957574"/>
            <a:ext cx="15415076" cy="8371852"/>
          </a:xfrm>
          <a:custGeom>
            <a:rect b="b" l="l" r="r" t="t"/>
            <a:pathLst>
              <a:path extrusionOk="0" h="8371852" w="15415076">
                <a:moveTo>
                  <a:pt x="0" y="0"/>
                </a:moveTo>
                <a:lnTo>
                  <a:pt x="15415076" y="0"/>
                </a:lnTo>
                <a:lnTo>
                  <a:pt x="15415076" y="8371852"/>
                </a:lnTo>
                <a:lnTo>
                  <a:pt x="0" y="8371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2000"/>
            </a:blip>
            <a:stretch>
              <a:fillRect b="-14612" l="0" r="-8763" t="-35582"/>
            </a:stretch>
          </a:blipFill>
          <a:ln>
            <a:noFill/>
          </a:ln>
        </p:spPr>
      </p:sp>
      <p:grpSp>
        <p:nvGrpSpPr>
          <p:cNvPr id="376" name="Google Shape;376;p25"/>
          <p:cNvGrpSpPr/>
          <p:nvPr/>
        </p:nvGrpSpPr>
        <p:grpSpPr>
          <a:xfrm>
            <a:off x="1466994" y="776748"/>
            <a:ext cx="15415076" cy="8552678"/>
            <a:chOff x="0" y="-47625"/>
            <a:chExt cx="4059938" cy="2252557"/>
          </a:xfrm>
        </p:grpSpPr>
        <p:sp>
          <p:nvSpPr>
            <p:cNvPr id="377" name="Google Shape;377;p25"/>
            <p:cNvSpPr/>
            <p:nvPr/>
          </p:nvSpPr>
          <p:spPr>
            <a:xfrm>
              <a:off x="0" y="0"/>
              <a:ext cx="4059938" cy="2204932"/>
            </a:xfrm>
            <a:custGeom>
              <a:rect b="b" l="l" r="r" t="t"/>
              <a:pathLst>
                <a:path extrusionOk="0" h="2204932" w="4059938">
                  <a:moveTo>
                    <a:pt x="0" y="0"/>
                  </a:moveTo>
                  <a:lnTo>
                    <a:pt x="4059938" y="0"/>
                  </a:lnTo>
                  <a:lnTo>
                    <a:pt x="4059938" y="2204932"/>
                  </a:lnTo>
                  <a:lnTo>
                    <a:pt x="0" y="2204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8" name="Google Shape;378;p25"/>
            <p:cNvSpPr txBox="1"/>
            <p:nvPr/>
          </p:nvSpPr>
          <p:spPr>
            <a:xfrm>
              <a:off x="0" y="-47625"/>
              <a:ext cx="4059938" cy="2252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25"/>
          <p:cNvSpPr txBox="1"/>
          <p:nvPr/>
        </p:nvSpPr>
        <p:spPr>
          <a:xfrm>
            <a:off x="3480016" y="2385055"/>
            <a:ext cx="11327967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an original statement or inspiring quote</a:t>
            </a:r>
            <a:endParaRPr/>
          </a:p>
        </p:txBody>
      </p:sp>
      <p:sp>
        <p:nvSpPr>
          <p:cNvPr id="380" name="Google Shape;380;p25"/>
          <p:cNvSpPr txBox="1"/>
          <p:nvPr/>
        </p:nvSpPr>
        <p:spPr>
          <a:xfrm>
            <a:off x="2741618" y="7496180"/>
            <a:ext cx="1280476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— Include a credit, citation, or supporting message</a:t>
            </a:r>
            <a:endParaRPr/>
          </a:p>
        </p:txBody>
      </p:sp>
      <p:grpSp>
        <p:nvGrpSpPr>
          <p:cNvPr id="381" name="Google Shape;381;p25"/>
          <p:cNvGrpSpPr/>
          <p:nvPr/>
        </p:nvGrpSpPr>
        <p:grpSpPr>
          <a:xfrm rot="5400000">
            <a:off x="7596101" y="-290869"/>
            <a:ext cx="20554950" cy="523702"/>
            <a:chOff x="0" y="0"/>
            <a:chExt cx="27406600" cy="698269"/>
          </a:xfrm>
        </p:grpSpPr>
        <p:sp>
          <p:nvSpPr>
            <p:cNvPr id="382" name="Google Shape;382;p25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3" name="Google Shape;383;p25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84" name="Google Shape;384;p25"/>
          <p:cNvGrpSpPr/>
          <p:nvPr/>
        </p:nvGrpSpPr>
        <p:grpSpPr>
          <a:xfrm rot="5400000">
            <a:off x="-9805757" y="398617"/>
            <a:ext cx="20554950" cy="523702"/>
            <a:chOff x="0" y="0"/>
            <a:chExt cx="27406600" cy="698269"/>
          </a:xfrm>
        </p:grpSpPr>
        <p:sp>
          <p:nvSpPr>
            <p:cNvPr id="385" name="Google Shape;385;p25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" name="Google Shape;386;p25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"/>
          <p:cNvSpPr/>
          <p:nvPr/>
        </p:nvSpPr>
        <p:spPr>
          <a:xfrm>
            <a:off x="11924639" y="-29018"/>
            <a:ext cx="6363361" cy="10345036"/>
          </a:xfrm>
          <a:custGeom>
            <a:rect b="b" l="l" r="r" t="t"/>
            <a:pathLst>
              <a:path extrusionOk="0" h="10345036" w="6363361">
                <a:moveTo>
                  <a:pt x="0" y="0"/>
                </a:moveTo>
                <a:lnTo>
                  <a:pt x="6363361" y="0"/>
                </a:lnTo>
                <a:lnTo>
                  <a:pt x="6363361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-188683" r="0" t="-30328"/>
            </a:stretch>
          </a:blipFill>
          <a:ln>
            <a:noFill/>
          </a:ln>
        </p:spPr>
      </p:sp>
      <p:sp>
        <p:nvSpPr>
          <p:cNvPr id="392" name="Google Shape;392;p26"/>
          <p:cNvSpPr/>
          <p:nvPr/>
        </p:nvSpPr>
        <p:spPr>
          <a:xfrm>
            <a:off x="1420716" y="4012440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4"/>
                </a:lnTo>
                <a:lnTo>
                  <a:pt x="0" y="30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6"/>
          <p:cNvSpPr/>
          <p:nvPr/>
        </p:nvSpPr>
        <p:spPr>
          <a:xfrm>
            <a:off x="1394093" y="4964007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6"/>
          <p:cNvSpPr/>
          <p:nvPr/>
        </p:nvSpPr>
        <p:spPr>
          <a:xfrm>
            <a:off x="1402712" y="5914002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26"/>
          <p:cNvSpPr/>
          <p:nvPr/>
        </p:nvSpPr>
        <p:spPr>
          <a:xfrm>
            <a:off x="1389259" y="7657681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6"/>
                </a:lnTo>
                <a:lnTo>
                  <a:pt x="0" y="273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6"/>
          <p:cNvSpPr/>
          <p:nvPr/>
        </p:nvSpPr>
        <p:spPr>
          <a:xfrm>
            <a:off x="1371402" y="6750960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26"/>
          <p:cNvSpPr txBox="1"/>
          <p:nvPr/>
        </p:nvSpPr>
        <p:spPr>
          <a:xfrm>
            <a:off x="1155921" y="1505778"/>
            <a:ext cx="780172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Contact Us</a:t>
            </a:r>
            <a:endParaRPr/>
          </a:p>
        </p:txBody>
      </p:sp>
      <p:sp>
        <p:nvSpPr>
          <p:cNvPr id="398" name="Google Shape;398;p26"/>
          <p:cNvSpPr txBox="1"/>
          <p:nvPr/>
        </p:nvSpPr>
        <p:spPr>
          <a:xfrm>
            <a:off x="2058835" y="3971709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123 Anywhere St., Any City,ST 12345</a:t>
            </a:r>
            <a:endParaRPr/>
          </a:p>
        </p:txBody>
      </p:sp>
      <p:sp>
        <p:nvSpPr>
          <p:cNvPr id="399" name="Google Shape;399;p26"/>
          <p:cNvSpPr txBox="1"/>
          <p:nvPr/>
        </p:nvSpPr>
        <p:spPr>
          <a:xfrm>
            <a:off x="2058835" y="4897332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123-456-7890</a:t>
            </a:r>
            <a:endParaRPr/>
          </a:p>
        </p:txBody>
      </p:sp>
      <p:sp>
        <p:nvSpPr>
          <p:cNvPr id="400" name="Google Shape;400;p26"/>
          <p:cNvSpPr txBox="1"/>
          <p:nvPr/>
        </p:nvSpPr>
        <p:spPr>
          <a:xfrm>
            <a:off x="2058835" y="5785891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hello@reallygreatsite.com</a:t>
            </a:r>
            <a:endParaRPr/>
          </a:p>
        </p:txBody>
      </p:sp>
      <p:sp>
        <p:nvSpPr>
          <p:cNvPr id="401" name="Google Shape;401;p26"/>
          <p:cNvSpPr txBox="1"/>
          <p:nvPr/>
        </p:nvSpPr>
        <p:spPr>
          <a:xfrm>
            <a:off x="2058835" y="7567537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reallygreatsite.com</a:t>
            </a:r>
            <a:endParaRPr/>
          </a:p>
        </p:txBody>
      </p:sp>
      <p:sp>
        <p:nvSpPr>
          <p:cNvPr id="402" name="Google Shape;402;p26"/>
          <p:cNvSpPr txBox="1"/>
          <p:nvPr/>
        </p:nvSpPr>
        <p:spPr>
          <a:xfrm>
            <a:off x="2058835" y="6663235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@reallygreatsite</a:t>
            </a:r>
            <a:endParaRPr/>
          </a:p>
        </p:txBody>
      </p:sp>
      <p:grpSp>
        <p:nvGrpSpPr>
          <p:cNvPr id="403" name="Google Shape;403;p26"/>
          <p:cNvGrpSpPr/>
          <p:nvPr/>
        </p:nvGrpSpPr>
        <p:grpSpPr>
          <a:xfrm>
            <a:off x="10700800" y="865749"/>
            <a:ext cx="5674866" cy="7707231"/>
            <a:chOff x="0" y="-47625"/>
            <a:chExt cx="1658567" cy="2252557"/>
          </a:xfrm>
        </p:grpSpPr>
        <p:sp>
          <p:nvSpPr>
            <p:cNvPr id="404" name="Google Shape;404;p26"/>
            <p:cNvSpPr/>
            <p:nvPr/>
          </p:nvSpPr>
          <p:spPr>
            <a:xfrm>
              <a:off x="0" y="0"/>
              <a:ext cx="1658567" cy="2204932"/>
            </a:xfrm>
            <a:custGeom>
              <a:rect b="b" l="l" r="r" t="t"/>
              <a:pathLst>
                <a:path extrusionOk="0" h="2204932" w="1658567">
                  <a:moveTo>
                    <a:pt x="0" y="0"/>
                  </a:moveTo>
                  <a:lnTo>
                    <a:pt x="1658567" y="0"/>
                  </a:lnTo>
                  <a:lnTo>
                    <a:pt x="1658567" y="2204932"/>
                  </a:lnTo>
                  <a:lnTo>
                    <a:pt x="0" y="2204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5" name="Google Shape;405;p26"/>
            <p:cNvSpPr txBox="1"/>
            <p:nvPr/>
          </p:nvSpPr>
          <p:spPr>
            <a:xfrm>
              <a:off x="0" y="-47625"/>
              <a:ext cx="1658567" cy="2252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26"/>
          <p:cNvGrpSpPr/>
          <p:nvPr/>
        </p:nvGrpSpPr>
        <p:grpSpPr>
          <a:xfrm>
            <a:off x="-68047" y="9424554"/>
            <a:ext cx="20554950" cy="523702"/>
            <a:chOff x="0" y="0"/>
            <a:chExt cx="27406600" cy="698269"/>
          </a:xfrm>
        </p:grpSpPr>
        <p:sp>
          <p:nvSpPr>
            <p:cNvPr id="407" name="Google Shape;407;p26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26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09" name="Google Shape;409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220930" y="1415375"/>
            <a:ext cx="4634526" cy="679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7"/>
          <p:cNvSpPr/>
          <p:nvPr/>
        </p:nvSpPr>
        <p:spPr>
          <a:xfrm>
            <a:off x="-82151" y="-29018"/>
            <a:ext cx="18370151" cy="10345036"/>
          </a:xfrm>
          <a:custGeom>
            <a:rect b="b" l="l" r="r" t="t"/>
            <a:pathLst>
              <a:path extrusionOk="0" h="10345036" w="18370151">
                <a:moveTo>
                  <a:pt x="0" y="0"/>
                </a:moveTo>
                <a:lnTo>
                  <a:pt x="18370151" y="0"/>
                </a:lnTo>
                <a:lnTo>
                  <a:pt x="18370151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0" r="0" t="-30328"/>
            </a:stretch>
          </a:blipFill>
          <a:ln>
            <a:noFill/>
          </a:ln>
        </p:spPr>
      </p:sp>
      <p:sp>
        <p:nvSpPr>
          <p:cNvPr id="415" name="Google Shape;415;p27"/>
          <p:cNvSpPr/>
          <p:nvPr/>
        </p:nvSpPr>
        <p:spPr>
          <a:xfrm>
            <a:off x="16124464" y="2322853"/>
            <a:ext cx="1033553" cy="1033553"/>
          </a:xfrm>
          <a:custGeom>
            <a:rect b="b" l="l" r="r" t="t"/>
            <a:pathLst>
              <a:path extrusionOk="0" h="1033553" w="1033553">
                <a:moveTo>
                  <a:pt x="0" y="0"/>
                </a:moveTo>
                <a:lnTo>
                  <a:pt x="1033553" y="0"/>
                </a:lnTo>
                <a:lnTo>
                  <a:pt x="1033553" y="1033552"/>
                </a:lnTo>
                <a:lnTo>
                  <a:pt x="0" y="1033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7"/>
          <p:cNvSpPr/>
          <p:nvPr/>
        </p:nvSpPr>
        <p:spPr>
          <a:xfrm>
            <a:off x="16214073" y="4020280"/>
            <a:ext cx="943944" cy="943944"/>
          </a:xfrm>
          <a:custGeom>
            <a:rect b="b" l="l" r="r" t="t"/>
            <a:pathLst>
              <a:path extrusionOk="0" h="943944" w="943944">
                <a:moveTo>
                  <a:pt x="0" y="0"/>
                </a:moveTo>
                <a:lnTo>
                  <a:pt x="943943" y="0"/>
                </a:lnTo>
                <a:lnTo>
                  <a:pt x="943943" y="943944"/>
                </a:lnTo>
                <a:lnTo>
                  <a:pt x="0" y="943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7"/>
          <p:cNvSpPr/>
          <p:nvPr/>
        </p:nvSpPr>
        <p:spPr>
          <a:xfrm>
            <a:off x="10343256" y="2322853"/>
            <a:ext cx="1021912" cy="1021912"/>
          </a:xfrm>
          <a:custGeom>
            <a:rect b="b" l="l" r="r" t="t"/>
            <a:pathLst>
              <a:path extrusionOk="0" h="1021912" w="1021912">
                <a:moveTo>
                  <a:pt x="0" y="0"/>
                </a:moveTo>
                <a:lnTo>
                  <a:pt x="1021912" y="0"/>
                </a:lnTo>
                <a:lnTo>
                  <a:pt x="1021912" y="1021912"/>
                </a:lnTo>
                <a:lnTo>
                  <a:pt x="0" y="1021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7"/>
          <p:cNvSpPr/>
          <p:nvPr/>
        </p:nvSpPr>
        <p:spPr>
          <a:xfrm>
            <a:off x="8279588" y="2475253"/>
            <a:ext cx="1084427" cy="1084427"/>
          </a:xfrm>
          <a:custGeom>
            <a:rect b="b" l="l" r="r" t="t"/>
            <a:pathLst>
              <a:path extrusionOk="0" h="1084427" w="1084427">
                <a:moveTo>
                  <a:pt x="0" y="0"/>
                </a:moveTo>
                <a:lnTo>
                  <a:pt x="1084426" y="0"/>
                </a:lnTo>
                <a:lnTo>
                  <a:pt x="1084426" y="1084426"/>
                </a:lnTo>
                <a:lnTo>
                  <a:pt x="0" y="1084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7"/>
          <p:cNvSpPr/>
          <p:nvPr/>
        </p:nvSpPr>
        <p:spPr>
          <a:xfrm>
            <a:off x="12368006" y="2287041"/>
            <a:ext cx="1195551" cy="1195551"/>
          </a:xfrm>
          <a:custGeom>
            <a:rect b="b" l="l" r="r" t="t"/>
            <a:pathLst>
              <a:path extrusionOk="0" h="1195551" w="1195551">
                <a:moveTo>
                  <a:pt x="0" y="0"/>
                </a:moveTo>
                <a:lnTo>
                  <a:pt x="1195552" y="0"/>
                </a:lnTo>
                <a:lnTo>
                  <a:pt x="1195552" y="1195552"/>
                </a:lnTo>
                <a:lnTo>
                  <a:pt x="0" y="1195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7"/>
          <p:cNvSpPr/>
          <p:nvPr/>
        </p:nvSpPr>
        <p:spPr>
          <a:xfrm>
            <a:off x="14471460" y="2320738"/>
            <a:ext cx="1037782" cy="1037782"/>
          </a:xfrm>
          <a:custGeom>
            <a:rect b="b" l="l" r="r" t="t"/>
            <a:pathLst>
              <a:path extrusionOk="0" h="1037782" w="1037782">
                <a:moveTo>
                  <a:pt x="0" y="0"/>
                </a:moveTo>
                <a:lnTo>
                  <a:pt x="1037783" y="0"/>
                </a:lnTo>
                <a:lnTo>
                  <a:pt x="1037783" y="1037782"/>
                </a:lnTo>
                <a:lnTo>
                  <a:pt x="0" y="1037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7"/>
          <p:cNvSpPr/>
          <p:nvPr/>
        </p:nvSpPr>
        <p:spPr>
          <a:xfrm>
            <a:off x="10428569" y="5525766"/>
            <a:ext cx="1003685" cy="1003685"/>
          </a:xfrm>
          <a:custGeom>
            <a:rect b="b" l="l" r="r" t="t"/>
            <a:pathLst>
              <a:path extrusionOk="0" h="1003685" w="1003685">
                <a:moveTo>
                  <a:pt x="0" y="0"/>
                </a:moveTo>
                <a:lnTo>
                  <a:pt x="1003685" y="0"/>
                </a:lnTo>
                <a:lnTo>
                  <a:pt x="1003685" y="1003685"/>
                </a:lnTo>
                <a:lnTo>
                  <a:pt x="0" y="100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7"/>
          <p:cNvSpPr/>
          <p:nvPr/>
        </p:nvSpPr>
        <p:spPr>
          <a:xfrm>
            <a:off x="12407472" y="4085836"/>
            <a:ext cx="1003685" cy="1003685"/>
          </a:xfrm>
          <a:custGeom>
            <a:rect b="b" l="l" r="r" t="t"/>
            <a:pathLst>
              <a:path extrusionOk="0" h="1003685" w="1003685">
                <a:moveTo>
                  <a:pt x="0" y="0"/>
                </a:moveTo>
                <a:lnTo>
                  <a:pt x="1003685" y="0"/>
                </a:lnTo>
                <a:lnTo>
                  <a:pt x="1003685" y="1003685"/>
                </a:lnTo>
                <a:lnTo>
                  <a:pt x="0" y="100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7"/>
          <p:cNvSpPr/>
          <p:nvPr/>
        </p:nvSpPr>
        <p:spPr>
          <a:xfrm>
            <a:off x="12366466" y="7235906"/>
            <a:ext cx="1120891" cy="1120891"/>
          </a:xfrm>
          <a:custGeom>
            <a:rect b="b" l="l" r="r" t="t"/>
            <a:pathLst>
              <a:path extrusionOk="0" h="1120891" w="1120891">
                <a:moveTo>
                  <a:pt x="0" y="0"/>
                </a:moveTo>
                <a:lnTo>
                  <a:pt x="1120890" y="0"/>
                </a:lnTo>
                <a:lnTo>
                  <a:pt x="1120890" y="1120891"/>
                </a:lnTo>
                <a:lnTo>
                  <a:pt x="0" y="1120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7"/>
          <p:cNvSpPr txBox="1"/>
          <p:nvPr/>
        </p:nvSpPr>
        <p:spPr>
          <a:xfrm>
            <a:off x="1028700" y="2563266"/>
            <a:ext cx="5059200" cy="54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7"/>
          <p:cNvSpPr txBox="1"/>
          <p:nvPr/>
        </p:nvSpPr>
        <p:spPr>
          <a:xfrm>
            <a:off x="1028700" y="3855428"/>
            <a:ext cx="467676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This presentation template uses the following free fonts:</a:t>
            </a:r>
            <a:endParaRPr/>
          </a:p>
        </p:txBody>
      </p:sp>
      <p:sp>
        <p:nvSpPr>
          <p:cNvPr id="426" name="Google Shape;426;p27"/>
          <p:cNvSpPr txBox="1"/>
          <p:nvPr/>
        </p:nvSpPr>
        <p:spPr>
          <a:xfrm>
            <a:off x="962025" y="886866"/>
            <a:ext cx="7653678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/>
          </a:p>
        </p:txBody>
      </p:sp>
      <p:sp>
        <p:nvSpPr>
          <p:cNvPr id="427" name="Google Shape;427;p27"/>
          <p:cNvSpPr txBox="1"/>
          <p:nvPr/>
        </p:nvSpPr>
        <p:spPr>
          <a:xfrm>
            <a:off x="1028700" y="4964228"/>
            <a:ext cx="5059131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Titles: Playfair Display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Headers: Libre Baskerville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Body Copy: Merriweather</a:t>
            </a:r>
            <a:endParaRPr/>
          </a:p>
        </p:txBody>
      </p:sp>
      <p:grpSp>
        <p:nvGrpSpPr>
          <p:cNvPr id="428" name="Google Shape;428;p27"/>
          <p:cNvGrpSpPr/>
          <p:nvPr/>
        </p:nvGrpSpPr>
        <p:grpSpPr>
          <a:xfrm>
            <a:off x="-364762" y="8904091"/>
            <a:ext cx="20554950" cy="523702"/>
            <a:chOff x="0" y="0"/>
            <a:chExt cx="27406600" cy="698269"/>
          </a:xfrm>
        </p:grpSpPr>
        <p:sp>
          <p:nvSpPr>
            <p:cNvPr id="429" name="Google Shape;429;p27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" name="Google Shape;430;p27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31" name="Google Shape;431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54333" y="4193475"/>
            <a:ext cx="943950" cy="9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35098" y="3835188"/>
            <a:ext cx="15049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4459575" y="4109400"/>
            <a:ext cx="943950" cy="95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354325" y="5605575"/>
            <a:ext cx="943950" cy="9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4465538" y="5488859"/>
            <a:ext cx="1084425" cy="10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6149817" y="5482550"/>
            <a:ext cx="1084400" cy="107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324463" y="7365263"/>
            <a:ext cx="1003675" cy="99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577832" y="7432050"/>
            <a:ext cx="857550" cy="8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4319050" y="7122925"/>
            <a:ext cx="12858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2405338" y="5470613"/>
            <a:ext cx="1120875" cy="11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6214063" y="7257175"/>
            <a:ext cx="943950" cy="9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8"/>
          <p:cNvSpPr/>
          <p:nvPr/>
        </p:nvSpPr>
        <p:spPr>
          <a:xfrm>
            <a:off x="860512" y="-29018"/>
            <a:ext cx="16568012" cy="10345036"/>
          </a:xfrm>
          <a:custGeom>
            <a:rect b="b" l="l" r="r" t="t"/>
            <a:pathLst>
              <a:path extrusionOk="0" h="10345036" w="16568012">
                <a:moveTo>
                  <a:pt x="0" y="0"/>
                </a:moveTo>
                <a:lnTo>
                  <a:pt x="16568012" y="0"/>
                </a:lnTo>
                <a:lnTo>
                  <a:pt x="16568012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-5686" r="-5186" t="-30328"/>
            </a:stretch>
          </a:blipFill>
          <a:ln>
            <a:noFill/>
          </a:ln>
        </p:spPr>
      </p:sp>
      <p:sp>
        <p:nvSpPr>
          <p:cNvPr id="447" name="Google Shape;447;p28"/>
          <p:cNvSpPr txBox="1"/>
          <p:nvPr/>
        </p:nvSpPr>
        <p:spPr>
          <a:xfrm>
            <a:off x="5280936" y="1204706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</a:t>
            </a:r>
            <a:endParaRPr/>
          </a:p>
        </p:txBody>
      </p:sp>
      <p:sp>
        <p:nvSpPr>
          <p:cNvPr id="448" name="Google Shape;448;p28"/>
          <p:cNvSpPr txBox="1"/>
          <p:nvPr/>
        </p:nvSpPr>
        <p:spPr>
          <a:xfrm>
            <a:off x="3143698" y="5102950"/>
            <a:ext cx="11810379" cy="130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49" name="Google Shape;449;p28"/>
          <p:cNvSpPr txBox="1"/>
          <p:nvPr/>
        </p:nvSpPr>
        <p:spPr>
          <a:xfrm>
            <a:off x="2818025" y="7261888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Pexels for the photos</a:t>
            </a:r>
            <a:endParaRPr/>
          </a:p>
        </p:txBody>
      </p:sp>
      <p:sp>
        <p:nvSpPr>
          <p:cNvPr id="450" name="Google Shape;450;p28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Happy designing! </a:t>
            </a:r>
            <a:endParaRPr/>
          </a:p>
        </p:txBody>
      </p:sp>
      <p:sp>
        <p:nvSpPr>
          <p:cNvPr id="451" name="Google Shape;451;p28"/>
          <p:cNvSpPr/>
          <p:nvPr/>
        </p:nvSpPr>
        <p:spPr>
          <a:xfrm rot="5400000">
            <a:off x="12546875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8"/>
          <p:cNvSpPr/>
          <p:nvPr/>
        </p:nvSpPr>
        <p:spPr>
          <a:xfrm rot="5400000">
            <a:off x="-4544839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53" name="Google Shape;45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5938" y="3010063"/>
            <a:ext cx="6185897" cy="156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-82151" y="4427482"/>
            <a:ext cx="18370151" cy="5888536"/>
          </a:xfrm>
          <a:custGeom>
            <a:rect b="b" l="l" r="r" t="t"/>
            <a:pathLst>
              <a:path extrusionOk="0" h="5888536" w="18370151">
                <a:moveTo>
                  <a:pt x="0" y="0"/>
                </a:moveTo>
                <a:lnTo>
                  <a:pt x="18370151" y="0"/>
                </a:lnTo>
                <a:lnTo>
                  <a:pt x="18370151" y="5888536"/>
                </a:lnTo>
                <a:lnTo>
                  <a:pt x="0" y="5888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5004" l="0" r="0" t="-128957"/>
            </a:stretch>
          </a:blipFill>
          <a:ln>
            <a:noFill/>
          </a:ln>
        </p:spPr>
      </p:sp>
      <p:sp>
        <p:nvSpPr>
          <p:cNvPr id="72" name="Google Shape;72;p11"/>
          <p:cNvSpPr/>
          <p:nvPr/>
        </p:nvSpPr>
        <p:spPr>
          <a:xfrm rot="5400000">
            <a:off x="-4434253" y="4910667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11"/>
          <p:cNvSpPr txBox="1"/>
          <p:nvPr/>
        </p:nvSpPr>
        <p:spPr>
          <a:xfrm>
            <a:off x="7534721" y="6009720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Projects</a:t>
            </a:r>
            <a:endParaRPr/>
          </a:p>
        </p:txBody>
      </p:sp>
      <p:sp>
        <p:nvSpPr>
          <p:cNvPr id="74" name="Google Shape;74;p11"/>
          <p:cNvSpPr txBox="1"/>
          <p:nvPr/>
        </p:nvSpPr>
        <p:spPr>
          <a:xfrm>
            <a:off x="7534721" y="6800381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75" name="Google Shape;75;p11"/>
          <p:cNvSpPr txBox="1"/>
          <p:nvPr/>
        </p:nvSpPr>
        <p:spPr>
          <a:xfrm>
            <a:off x="12250495" y="6009720"/>
            <a:ext cx="379447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About Us</a:t>
            </a:r>
            <a:endParaRPr/>
          </a:p>
        </p:txBody>
      </p:sp>
      <p:sp>
        <p:nvSpPr>
          <p:cNvPr id="76" name="Google Shape;76;p11"/>
          <p:cNvSpPr txBox="1"/>
          <p:nvPr/>
        </p:nvSpPr>
        <p:spPr>
          <a:xfrm>
            <a:off x="12494697" y="6800381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77" name="Google Shape;77;p11"/>
          <p:cNvSpPr txBox="1"/>
          <p:nvPr/>
        </p:nvSpPr>
        <p:spPr>
          <a:xfrm>
            <a:off x="890224" y="1028700"/>
            <a:ext cx="1650755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Of Contents</a:t>
            </a:r>
            <a:endParaRPr/>
          </a:p>
        </p:txBody>
      </p:sp>
      <p:sp>
        <p:nvSpPr>
          <p:cNvPr id="78" name="Google Shape;78;p11"/>
          <p:cNvSpPr txBox="1"/>
          <p:nvPr/>
        </p:nvSpPr>
        <p:spPr>
          <a:xfrm>
            <a:off x="2723697" y="6009720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Introduction</a:t>
            </a:r>
            <a:endParaRPr/>
          </a:p>
        </p:txBody>
      </p:sp>
      <p:sp>
        <p:nvSpPr>
          <p:cNvPr id="79" name="Google Shape;79;p11"/>
          <p:cNvSpPr txBox="1"/>
          <p:nvPr/>
        </p:nvSpPr>
        <p:spPr>
          <a:xfrm>
            <a:off x="2723697" y="6800381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grpSp>
        <p:nvGrpSpPr>
          <p:cNvPr id="80" name="Google Shape;80;p11"/>
          <p:cNvGrpSpPr/>
          <p:nvPr/>
        </p:nvGrpSpPr>
        <p:grpSpPr>
          <a:xfrm>
            <a:off x="3247833" y="3530638"/>
            <a:ext cx="1991365" cy="1612862"/>
            <a:chOff x="0" y="-47625"/>
            <a:chExt cx="524475" cy="424787"/>
          </a:xfrm>
        </p:grpSpPr>
        <p:sp>
          <p:nvSpPr>
            <p:cNvPr id="81" name="Google Shape;81;p11"/>
            <p:cNvSpPr/>
            <p:nvPr/>
          </p:nvSpPr>
          <p:spPr>
            <a:xfrm>
              <a:off x="0" y="0"/>
              <a:ext cx="524475" cy="377162"/>
            </a:xfrm>
            <a:custGeom>
              <a:rect b="b" l="l" r="r" t="t"/>
              <a:pathLst>
                <a:path extrusionOk="0" h="377162" w="524475">
                  <a:moveTo>
                    <a:pt x="0" y="0"/>
                  </a:moveTo>
                  <a:lnTo>
                    <a:pt x="524475" y="0"/>
                  </a:lnTo>
                  <a:lnTo>
                    <a:pt x="524475" y="377162"/>
                  </a:lnTo>
                  <a:lnTo>
                    <a:pt x="0" y="377162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2" name="Google Shape;82;p11"/>
            <p:cNvSpPr txBox="1"/>
            <p:nvPr/>
          </p:nvSpPr>
          <p:spPr>
            <a:xfrm>
              <a:off x="0" y="-47625"/>
              <a:ext cx="524475" cy="424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11"/>
          <p:cNvSpPr txBox="1"/>
          <p:nvPr/>
        </p:nvSpPr>
        <p:spPr>
          <a:xfrm>
            <a:off x="3887995" y="3633191"/>
            <a:ext cx="711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endParaRPr/>
          </a:p>
        </p:txBody>
      </p:sp>
      <p:grpSp>
        <p:nvGrpSpPr>
          <p:cNvPr id="84" name="Google Shape;84;p11"/>
          <p:cNvGrpSpPr/>
          <p:nvPr/>
        </p:nvGrpSpPr>
        <p:grpSpPr>
          <a:xfrm>
            <a:off x="8192075" y="3530638"/>
            <a:ext cx="1991365" cy="1612862"/>
            <a:chOff x="0" y="-47625"/>
            <a:chExt cx="524475" cy="424787"/>
          </a:xfrm>
        </p:grpSpPr>
        <p:sp>
          <p:nvSpPr>
            <p:cNvPr id="85" name="Google Shape;85;p11"/>
            <p:cNvSpPr/>
            <p:nvPr/>
          </p:nvSpPr>
          <p:spPr>
            <a:xfrm>
              <a:off x="0" y="0"/>
              <a:ext cx="524475" cy="377162"/>
            </a:xfrm>
            <a:custGeom>
              <a:rect b="b" l="l" r="r" t="t"/>
              <a:pathLst>
                <a:path extrusionOk="0" h="377162" w="524475">
                  <a:moveTo>
                    <a:pt x="0" y="0"/>
                  </a:moveTo>
                  <a:lnTo>
                    <a:pt x="524475" y="0"/>
                  </a:lnTo>
                  <a:lnTo>
                    <a:pt x="524475" y="377162"/>
                  </a:lnTo>
                  <a:lnTo>
                    <a:pt x="0" y="377162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6" name="Google Shape;86;p11"/>
            <p:cNvSpPr txBox="1"/>
            <p:nvPr/>
          </p:nvSpPr>
          <p:spPr>
            <a:xfrm>
              <a:off x="0" y="-47625"/>
              <a:ext cx="524475" cy="424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1"/>
          <p:cNvSpPr txBox="1"/>
          <p:nvPr/>
        </p:nvSpPr>
        <p:spPr>
          <a:xfrm>
            <a:off x="8769967" y="3633191"/>
            <a:ext cx="835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endParaRPr/>
          </a:p>
        </p:txBody>
      </p:sp>
      <p:grpSp>
        <p:nvGrpSpPr>
          <p:cNvPr id="88" name="Google Shape;88;p11"/>
          <p:cNvGrpSpPr/>
          <p:nvPr/>
        </p:nvGrpSpPr>
        <p:grpSpPr>
          <a:xfrm>
            <a:off x="13152051" y="3530638"/>
            <a:ext cx="1991365" cy="1612862"/>
            <a:chOff x="0" y="-47625"/>
            <a:chExt cx="524475" cy="424787"/>
          </a:xfrm>
        </p:grpSpPr>
        <p:sp>
          <p:nvSpPr>
            <p:cNvPr id="89" name="Google Shape;89;p11"/>
            <p:cNvSpPr/>
            <p:nvPr/>
          </p:nvSpPr>
          <p:spPr>
            <a:xfrm>
              <a:off x="0" y="0"/>
              <a:ext cx="524475" cy="377162"/>
            </a:xfrm>
            <a:custGeom>
              <a:rect b="b" l="l" r="r" t="t"/>
              <a:pathLst>
                <a:path extrusionOk="0" h="377162" w="524475">
                  <a:moveTo>
                    <a:pt x="0" y="0"/>
                  </a:moveTo>
                  <a:lnTo>
                    <a:pt x="524475" y="0"/>
                  </a:lnTo>
                  <a:lnTo>
                    <a:pt x="524475" y="377162"/>
                  </a:lnTo>
                  <a:lnTo>
                    <a:pt x="0" y="377162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0" name="Google Shape;90;p11"/>
            <p:cNvSpPr txBox="1"/>
            <p:nvPr/>
          </p:nvSpPr>
          <p:spPr>
            <a:xfrm>
              <a:off x="0" y="-47625"/>
              <a:ext cx="524475" cy="424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1"/>
          <p:cNvSpPr txBox="1"/>
          <p:nvPr/>
        </p:nvSpPr>
        <p:spPr>
          <a:xfrm>
            <a:off x="13745957" y="3633191"/>
            <a:ext cx="803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</a:t>
            </a: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0" y="9258300"/>
            <a:ext cx="20554950" cy="523702"/>
            <a:chOff x="0" y="0"/>
            <a:chExt cx="27406600" cy="698269"/>
          </a:xfrm>
        </p:grpSpPr>
        <p:sp>
          <p:nvSpPr>
            <p:cNvPr id="93" name="Google Shape;93;p11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" name="Google Shape;94;p11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95" name="Google Shape;95;p11"/>
          <p:cNvCxnSpPr/>
          <p:nvPr/>
        </p:nvCxnSpPr>
        <p:spPr>
          <a:xfrm>
            <a:off x="971097" y="4427482"/>
            <a:ext cx="2276736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" name="Google Shape;96;p11"/>
          <p:cNvCxnSpPr/>
          <p:nvPr/>
        </p:nvCxnSpPr>
        <p:spPr>
          <a:xfrm>
            <a:off x="5239280" y="4427482"/>
            <a:ext cx="2952795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" name="Google Shape;97;p11"/>
          <p:cNvCxnSpPr/>
          <p:nvPr/>
        </p:nvCxnSpPr>
        <p:spPr>
          <a:xfrm>
            <a:off x="15143416" y="4427482"/>
            <a:ext cx="3564939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" name="Google Shape;98;p11"/>
          <p:cNvCxnSpPr/>
          <p:nvPr/>
        </p:nvCxnSpPr>
        <p:spPr>
          <a:xfrm>
            <a:off x="10183440" y="4427482"/>
            <a:ext cx="2952795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109884"/>
            <a:ext cx="18549827" cy="10506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"/>
          <p:cNvSpPr txBox="1"/>
          <p:nvPr/>
        </p:nvSpPr>
        <p:spPr>
          <a:xfrm>
            <a:off x="9144000" y="3551397"/>
            <a:ext cx="7378075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Introduction</a:t>
            </a:r>
            <a:endParaRPr/>
          </a:p>
        </p:txBody>
      </p:sp>
      <p:sp>
        <p:nvSpPr>
          <p:cNvPr id="105" name="Google Shape;105;p12"/>
          <p:cNvSpPr txBox="1"/>
          <p:nvPr/>
        </p:nvSpPr>
        <p:spPr>
          <a:xfrm>
            <a:off x="9859878" y="5360056"/>
            <a:ext cx="6209077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106" name="Google Shape;106;p12"/>
          <p:cNvSpPr txBox="1"/>
          <p:nvPr/>
        </p:nvSpPr>
        <p:spPr>
          <a:xfrm>
            <a:off x="12598064" y="2006301"/>
            <a:ext cx="4698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endParaRPr/>
          </a:p>
        </p:txBody>
      </p:sp>
      <p:pic>
        <p:nvPicPr>
          <p:cNvPr id="107" name="Google Shape;10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90591"/>
            <a:ext cx="18288000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732541"/>
            <a:ext cx="18288000" cy="93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7638" y="6524013"/>
            <a:ext cx="7573550" cy="14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0" y="0"/>
            <a:ext cx="4469082" cy="10345036"/>
          </a:xfrm>
          <a:custGeom>
            <a:rect b="b" l="l" r="r" t="t"/>
            <a:pathLst>
              <a:path extrusionOk="0" h="10345036" w="4469082">
                <a:moveTo>
                  <a:pt x="0" y="0"/>
                </a:moveTo>
                <a:lnTo>
                  <a:pt x="4469082" y="0"/>
                </a:lnTo>
                <a:lnTo>
                  <a:pt x="4469082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0" r="-311048" t="-30328"/>
            </a:stretch>
          </a:blipFill>
          <a:ln>
            <a:noFill/>
          </a:ln>
        </p:spPr>
      </p:sp>
      <p:grpSp>
        <p:nvGrpSpPr>
          <p:cNvPr id="115" name="Google Shape;115;p13"/>
          <p:cNvGrpSpPr/>
          <p:nvPr/>
        </p:nvGrpSpPr>
        <p:grpSpPr>
          <a:xfrm>
            <a:off x="1028700" y="383316"/>
            <a:ext cx="6287665" cy="9339541"/>
            <a:chOff x="0" y="-47625"/>
            <a:chExt cx="1656011" cy="2459797"/>
          </a:xfrm>
        </p:grpSpPr>
        <p:sp>
          <p:nvSpPr>
            <p:cNvPr id="116" name="Google Shape;116;p13"/>
            <p:cNvSpPr/>
            <p:nvPr/>
          </p:nvSpPr>
          <p:spPr>
            <a:xfrm>
              <a:off x="0" y="0"/>
              <a:ext cx="1656011" cy="2412172"/>
            </a:xfrm>
            <a:custGeom>
              <a:rect b="b" l="l" r="r" t="t"/>
              <a:pathLst>
                <a:path extrusionOk="0" h="2412172" w="1656011">
                  <a:moveTo>
                    <a:pt x="0" y="0"/>
                  </a:moveTo>
                  <a:lnTo>
                    <a:pt x="1656011" y="0"/>
                  </a:lnTo>
                  <a:lnTo>
                    <a:pt x="1656011" y="2412172"/>
                  </a:lnTo>
                  <a:lnTo>
                    <a:pt x="0" y="24121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7" name="Google Shape;117;p13"/>
            <p:cNvSpPr txBox="1"/>
            <p:nvPr/>
          </p:nvSpPr>
          <p:spPr>
            <a:xfrm>
              <a:off x="0" y="-47625"/>
              <a:ext cx="1656011" cy="24597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3"/>
          <p:cNvSpPr txBox="1"/>
          <p:nvPr/>
        </p:nvSpPr>
        <p:spPr>
          <a:xfrm>
            <a:off x="8013443" y="2210094"/>
            <a:ext cx="8035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To Presentation</a:t>
            </a:r>
            <a:endParaRPr/>
          </a:p>
        </p:txBody>
      </p:sp>
      <p:sp>
        <p:nvSpPr>
          <p:cNvPr id="119" name="Google Shape;119;p13"/>
          <p:cNvSpPr txBox="1"/>
          <p:nvPr/>
        </p:nvSpPr>
        <p:spPr>
          <a:xfrm>
            <a:off x="8786572" y="5563210"/>
            <a:ext cx="6182397" cy="1169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I'm Rain, and I'll be sharing with you my beautiful ideas. Follow me at @reallygreatsite to learn more. </a:t>
            </a:r>
            <a:endParaRPr/>
          </a:p>
        </p:txBody>
      </p:sp>
      <p:sp>
        <p:nvSpPr>
          <p:cNvPr id="120" name="Google Shape;120;p13"/>
          <p:cNvSpPr/>
          <p:nvPr/>
        </p:nvSpPr>
        <p:spPr>
          <a:xfrm rot="5400000">
            <a:off x="12546875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21" name="Google Shape;121;p13"/>
          <p:cNvCxnSpPr/>
          <p:nvPr/>
        </p:nvCxnSpPr>
        <p:spPr>
          <a:xfrm>
            <a:off x="7316365" y="9703808"/>
            <a:ext cx="10112159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2" name="Google Shape;12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7558" y="1178708"/>
            <a:ext cx="5169999" cy="774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"/>
          <p:cNvSpPr/>
          <p:nvPr/>
        </p:nvSpPr>
        <p:spPr>
          <a:xfrm>
            <a:off x="-4816927" y="-63531"/>
            <a:ext cx="18370151" cy="10345036"/>
          </a:xfrm>
          <a:custGeom>
            <a:rect b="b" l="l" r="r" t="t"/>
            <a:pathLst>
              <a:path extrusionOk="0" h="10345036" w="18370151">
                <a:moveTo>
                  <a:pt x="0" y="0"/>
                </a:moveTo>
                <a:lnTo>
                  <a:pt x="18370151" y="0"/>
                </a:lnTo>
                <a:lnTo>
                  <a:pt x="18370151" y="10345035"/>
                </a:lnTo>
                <a:lnTo>
                  <a:pt x="0" y="10345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0" r="0" t="-30328"/>
            </a:stretch>
          </a:blipFill>
          <a:ln>
            <a:noFill/>
          </a:ln>
        </p:spPr>
      </p:sp>
      <p:grpSp>
        <p:nvGrpSpPr>
          <p:cNvPr id="128" name="Google Shape;128;p14"/>
          <p:cNvGrpSpPr/>
          <p:nvPr/>
        </p:nvGrpSpPr>
        <p:grpSpPr>
          <a:xfrm>
            <a:off x="11584390" y="847874"/>
            <a:ext cx="5674910" cy="8115831"/>
            <a:chOff x="0" y="-47625"/>
            <a:chExt cx="1494626" cy="2137503"/>
          </a:xfrm>
        </p:grpSpPr>
        <p:sp>
          <p:nvSpPr>
            <p:cNvPr id="129" name="Google Shape;129;p14"/>
            <p:cNvSpPr/>
            <p:nvPr/>
          </p:nvSpPr>
          <p:spPr>
            <a:xfrm>
              <a:off x="0" y="0"/>
              <a:ext cx="1494626" cy="2089878"/>
            </a:xfrm>
            <a:custGeom>
              <a:rect b="b" l="l" r="r" t="t"/>
              <a:pathLst>
                <a:path extrusionOk="0" h="2089878" w="1494626">
                  <a:moveTo>
                    <a:pt x="0" y="0"/>
                  </a:moveTo>
                  <a:lnTo>
                    <a:pt x="1494626" y="0"/>
                  </a:lnTo>
                  <a:lnTo>
                    <a:pt x="1494626" y="2089878"/>
                  </a:lnTo>
                  <a:lnTo>
                    <a:pt x="0" y="2089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0" name="Google Shape;130;p14"/>
            <p:cNvSpPr txBox="1"/>
            <p:nvPr/>
          </p:nvSpPr>
          <p:spPr>
            <a:xfrm>
              <a:off x="0" y="-47625"/>
              <a:ext cx="1494626" cy="2137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4"/>
          <p:cNvGrpSpPr/>
          <p:nvPr/>
        </p:nvGrpSpPr>
        <p:grpSpPr>
          <a:xfrm>
            <a:off x="0" y="9258300"/>
            <a:ext cx="20554950" cy="523702"/>
            <a:chOff x="0" y="0"/>
            <a:chExt cx="27406600" cy="698269"/>
          </a:xfrm>
        </p:grpSpPr>
        <p:sp>
          <p:nvSpPr>
            <p:cNvPr id="132" name="Google Shape;132;p14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3" name="Google Shape;133;p14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34" name="Google Shape;134;p14"/>
          <p:cNvSpPr txBox="1"/>
          <p:nvPr/>
        </p:nvSpPr>
        <p:spPr>
          <a:xfrm>
            <a:off x="1028700" y="1028700"/>
            <a:ext cx="10699111" cy="2609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 Will Make It Better</a:t>
            </a:r>
            <a:endParaRPr/>
          </a:p>
        </p:txBody>
      </p:sp>
      <p:sp>
        <p:nvSpPr>
          <p:cNvPr id="135" name="Google Shape;135;p14"/>
          <p:cNvSpPr txBox="1"/>
          <p:nvPr/>
        </p:nvSpPr>
        <p:spPr>
          <a:xfrm>
            <a:off x="4086193" y="7010624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we do? </a:t>
            </a:r>
            <a:endParaRPr/>
          </a:p>
        </p:txBody>
      </p:sp>
      <p:sp>
        <p:nvSpPr>
          <p:cNvPr id="136" name="Google Shape;136;p14"/>
          <p:cNvSpPr txBox="1"/>
          <p:nvPr/>
        </p:nvSpPr>
        <p:spPr>
          <a:xfrm>
            <a:off x="4086193" y="4267357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Who we are?</a:t>
            </a:r>
            <a:endParaRPr/>
          </a:p>
        </p:txBody>
      </p:sp>
      <p:sp>
        <p:nvSpPr>
          <p:cNvPr id="137" name="Google Shape;137;p14"/>
          <p:cNvSpPr txBox="1"/>
          <p:nvPr/>
        </p:nvSpPr>
        <p:spPr>
          <a:xfrm>
            <a:off x="4086193" y="5061361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Briefly elaborate on what you want to discuss. </a:t>
            </a:r>
            <a:endParaRPr/>
          </a:p>
        </p:txBody>
      </p:sp>
      <p:sp>
        <p:nvSpPr>
          <p:cNvPr id="138" name="Google Shape;138;p14"/>
          <p:cNvSpPr txBox="1"/>
          <p:nvPr/>
        </p:nvSpPr>
        <p:spPr>
          <a:xfrm>
            <a:off x="4086193" y="7804628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Briefly elaborate on what you want to discuss. </a:t>
            </a:r>
            <a:endParaRPr/>
          </a:p>
        </p:txBody>
      </p:sp>
      <p:pic>
        <p:nvPicPr>
          <p:cNvPr id="139" name="Google Shape;13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22250" y="1551900"/>
            <a:ext cx="4584126" cy="687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5400" y="4117363"/>
            <a:ext cx="1739300" cy="17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9775" y="6687825"/>
            <a:ext cx="1739300" cy="17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/>
          <p:nvPr/>
        </p:nvSpPr>
        <p:spPr>
          <a:xfrm>
            <a:off x="0" y="5220969"/>
            <a:ext cx="18370151" cy="5124067"/>
          </a:xfrm>
          <a:custGeom>
            <a:rect b="b" l="l" r="r" t="t"/>
            <a:pathLst>
              <a:path extrusionOk="0" h="5124067" w="18370151">
                <a:moveTo>
                  <a:pt x="0" y="0"/>
                </a:moveTo>
                <a:lnTo>
                  <a:pt x="18370151" y="0"/>
                </a:lnTo>
                <a:lnTo>
                  <a:pt x="18370151" y="5124067"/>
                </a:lnTo>
                <a:lnTo>
                  <a:pt x="0" y="5124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5753" l="0" r="0" t="-163114"/>
            </a:stretch>
          </a:blipFill>
          <a:ln>
            <a:noFill/>
          </a:ln>
        </p:spPr>
      </p:sp>
      <p:grpSp>
        <p:nvGrpSpPr>
          <p:cNvPr id="147" name="Google Shape;147;p15"/>
          <p:cNvGrpSpPr/>
          <p:nvPr/>
        </p:nvGrpSpPr>
        <p:grpSpPr>
          <a:xfrm>
            <a:off x="10595151" y="3446597"/>
            <a:ext cx="3448197" cy="3251080"/>
            <a:chOff x="0" y="-47625"/>
            <a:chExt cx="908167" cy="856252"/>
          </a:xfrm>
        </p:grpSpPr>
        <p:sp>
          <p:nvSpPr>
            <p:cNvPr id="148" name="Google Shape;148;p15"/>
            <p:cNvSpPr/>
            <p:nvPr/>
          </p:nvSpPr>
          <p:spPr>
            <a:xfrm>
              <a:off x="0" y="0"/>
              <a:ext cx="908167" cy="808627"/>
            </a:xfrm>
            <a:custGeom>
              <a:rect b="b" l="l" r="r" t="t"/>
              <a:pathLst>
                <a:path extrusionOk="0" h="808627" w="908167">
                  <a:moveTo>
                    <a:pt x="0" y="0"/>
                  </a:moveTo>
                  <a:lnTo>
                    <a:pt x="908167" y="0"/>
                  </a:lnTo>
                  <a:lnTo>
                    <a:pt x="908167" y="808627"/>
                  </a:lnTo>
                  <a:lnTo>
                    <a:pt x="0" y="808627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9" name="Google Shape;149;p15"/>
            <p:cNvSpPr txBox="1"/>
            <p:nvPr/>
          </p:nvSpPr>
          <p:spPr>
            <a:xfrm>
              <a:off x="0" y="-47625"/>
              <a:ext cx="908167" cy="8562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15"/>
          <p:cNvSpPr/>
          <p:nvPr/>
        </p:nvSpPr>
        <p:spPr>
          <a:xfrm rot="5400000">
            <a:off x="12546875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5"/>
          <p:cNvSpPr/>
          <p:nvPr/>
        </p:nvSpPr>
        <p:spPr>
          <a:xfrm rot="5400000">
            <a:off x="-4544839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2" name="Google Shape;152;p15"/>
          <p:cNvGrpSpPr/>
          <p:nvPr/>
        </p:nvGrpSpPr>
        <p:grpSpPr>
          <a:xfrm>
            <a:off x="4326803" y="3446597"/>
            <a:ext cx="3448197" cy="3251080"/>
            <a:chOff x="0" y="-47625"/>
            <a:chExt cx="908167" cy="856252"/>
          </a:xfrm>
        </p:grpSpPr>
        <p:sp>
          <p:nvSpPr>
            <p:cNvPr id="153" name="Google Shape;153;p15"/>
            <p:cNvSpPr/>
            <p:nvPr/>
          </p:nvSpPr>
          <p:spPr>
            <a:xfrm>
              <a:off x="0" y="0"/>
              <a:ext cx="908167" cy="808627"/>
            </a:xfrm>
            <a:custGeom>
              <a:rect b="b" l="l" r="r" t="t"/>
              <a:pathLst>
                <a:path extrusionOk="0" h="808627" w="908167">
                  <a:moveTo>
                    <a:pt x="0" y="0"/>
                  </a:moveTo>
                  <a:lnTo>
                    <a:pt x="908167" y="0"/>
                  </a:lnTo>
                  <a:lnTo>
                    <a:pt x="908167" y="808627"/>
                  </a:lnTo>
                  <a:lnTo>
                    <a:pt x="0" y="808627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4" name="Google Shape;154;p15"/>
            <p:cNvSpPr txBox="1"/>
            <p:nvPr/>
          </p:nvSpPr>
          <p:spPr>
            <a:xfrm>
              <a:off x="0" y="-47625"/>
              <a:ext cx="908167" cy="8562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15"/>
          <p:cNvSpPr/>
          <p:nvPr/>
        </p:nvSpPr>
        <p:spPr>
          <a:xfrm>
            <a:off x="5105918" y="4275986"/>
            <a:ext cx="1889966" cy="1889966"/>
          </a:xfrm>
          <a:custGeom>
            <a:rect b="b" l="l" r="r" t="t"/>
            <a:pathLst>
              <a:path extrusionOk="0" h="1889966" w="1889966">
                <a:moveTo>
                  <a:pt x="0" y="0"/>
                </a:moveTo>
                <a:lnTo>
                  <a:pt x="1889966" y="0"/>
                </a:lnTo>
                <a:lnTo>
                  <a:pt x="1889966" y="1889966"/>
                </a:lnTo>
                <a:lnTo>
                  <a:pt x="0" y="1889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5"/>
          <p:cNvSpPr/>
          <p:nvPr/>
        </p:nvSpPr>
        <p:spPr>
          <a:xfrm>
            <a:off x="11448992" y="4350712"/>
            <a:ext cx="1740515" cy="1740515"/>
          </a:xfrm>
          <a:custGeom>
            <a:rect b="b" l="l" r="r" t="t"/>
            <a:pathLst>
              <a:path extrusionOk="0" h="1740515" w="1740515">
                <a:moveTo>
                  <a:pt x="0" y="0"/>
                </a:moveTo>
                <a:lnTo>
                  <a:pt x="1740515" y="0"/>
                </a:lnTo>
                <a:lnTo>
                  <a:pt x="1740515" y="1740514"/>
                </a:lnTo>
                <a:lnTo>
                  <a:pt x="0" y="1740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5"/>
          <p:cNvSpPr txBox="1"/>
          <p:nvPr/>
        </p:nvSpPr>
        <p:spPr>
          <a:xfrm>
            <a:off x="3758839" y="7180959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Mission</a:t>
            </a:r>
            <a:endParaRPr/>
          </a:p>
        </p:txBody>
      </p:sp>
      <p:sp>
        <p:nvSpPr>
          <p:cNvPr id="158" name="Google Shape;158;p15"/>
          <p:cNvSpPr txBox="1"/>
          <p:nvPr/>
        </p:nvSpPr>
        <p:spPr>
          <a:xfrm>
            <a:off x="3758839" y="7974963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Enter your grand vision statement!</a:t>
            </a:r>
            <a:endParaRPr/>
          </a:p>
        </p:txBody>
      </p:sp>
      <p:sp>
        <p:nvSpPr>
          <p:cNvPr id="159" name="Google Shape;159;p15"/>
          <p:cNvSpPr txBox="1"/>
          <p:nvPr/>
        </p:nvSpPr>
        <p:spPr>
          <a:xfrm>
            <a:off x="10027187" y="7180959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Vision</a:t>
            </a:r>
            <a:endParaRPr/>
          </a:p>
        </p:txBody>
      </p:sp>
      <p:sp>
        <p:nvSpPr>
          <p:cNvPr id="160" name="Google Shape;160;p15"/>
          <p:cNvSpPr txBox="1"/>
          <p:nvPr/>
        </p:nvSpPr>
        <p:spPr>
          <a:xfrm>
            <a:off x="10027187" y="7974963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Enter your grand vision statement!</a:t>
            </a:r>
            <a:endParaRPr/>
          </a:p>
        </p:txBody>
      </p:sp>
      <p:sp>
        <p:nvSpPr>
          <p:cNvPr id="161" name="Google Shape;161;p15"/>
          <p:cNvSpPr txBox="1"/>
          <p:nvPr/>
        </p:nvSpPr>
        <p:spPr>
          <a:xfrm>
            <a:off x="3906985" y="1028700"/>
            <a:ext cx="1047402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Tasks And Solutions</a:t>
            </a:r>
            <a:endParaRPr/>
          </a:p>
        </p:txBody>
      </p:sp>
      <p:cxnSp>
        <p:nvCxnSpPr>
          <p:cNvPr id="162" name="Google Shape;162;p15"/>
          <p:cNvCxnSpPr/>
          <p:nvPr/>
        </p:nvCxnSpPr>
        <p:spPr>
          <a:xfrm>
            <a:off x="860512" y="6678627"/>
            <a:ext cx="3466291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3" name="Google Shape;163;p15"/>
          <p:cNvCxnSpPr/>
          <p:nvPr/>
        </p:nvCxnSpPr>
        <p:spPr>
          <a:xfrm>
            <a:off x="13962233" y="3646473"/>
            <a:ext cx="3466291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7037" y="-260575"/>
            <a:ext cx="18642074" cy="10486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/>
          <p:nvPr/>
        </p:nvSpPr>
        <p:spPr>
          <a:xfrm rot="5400000">
            <a:off x="12546875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6"/>
          <p:cNvSpPr/>
          <p:nvPr/>
        </p:nvSpPr>
        <p:spPr>
          <a:xfrm rot="5400000">
            <a:off x="-4544839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6"/>
          <p:cNvSpPr/>
          <p:nvPr/>
        </p:nvSpPr>
        <p:spPr>
          <a:xfrm rot="-3930513">
            <a:off x="2537120" y="3883750"/>
            <a:ext cx="3914203" cy="4114800"/>
          </a:xfrm>
          <a:custGeom>
            <a:rect b="b" l="l" r="r" t="t"/>
            <a:pathLst>
              <a:path extrusionOk="0" h="4114800" w="3914203">
                <a:moveTo>
                  <a:pt x="0" y="0"/>
                </a:moveTo>
                <a:lnTo>
                  <a:pt x="3914203" y="0"/>
                </a:lnTo>
                <a:lnTo>
                  <a:pt x="39142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6"/>
          <p:cNvSpPr txBox="1"/>
          <p:nvPr/>
        </p:nvSpPr>
        <p:spPr>
          <a:xfrm>
            <a:off x="5786848" y="4230014"/>
            <a:ext cx="7378075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Projects</a:t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6371347" y="6011189"/>
            <a:ext cx="6209077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174" name="Google Shape;174;p16"/>
          <p:cNvSpPr txBox="1"/>
          <p:nvPr/>
        </p:nvSpPr>
        <p:spPr>
          <a:xfrm>
            <a:off x="9011661" y="2076790"/>
            <a:ext cx="928449" cy="1697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endParaRPr/>
          </a:p>
        </p:txBody>
      </p:sp>
      <p:sp>
        <p:nvSpPr>
          <p:cNvPr id="175" name="Google Shape;175;p16"/>
          <p:cNvSpPr/>
          <p:nvPr/>
        </p:nvSpPr>
        <p:spPr>
          <a:xfrm flipH="1" rot="4054423">
            <a:off x="12301525" y="3883750"/>
            <a:ext cx="3914203" cy="4114800"/>
          </a:xfrm>
          <a:custGeom>
            <a:rect b="b" l="l" r="r" t="t"/>
            <a:pathLst>
              <a:path extrusionOk="0" h="4114800" w="3914203">
                <a:moveTo>
                  <a:pt x="3914204" y="0"/>
                </a:moveTo>
                <a:lnTo>
                  <a:pt x="0" y="0"/>
                </a:lnTo>
                <a:lnTo>
                  <a:pt x="0" y="4114800"/>
                </a:lnTo>
                <a:lnTo>
                  <a:pt x="3914204" y="4114800"/>
                </a:lnTo>
                <a:lnTo>
                  <a:pt x="391420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/>
          <p:nvPr/>
        </p:nvSpPr>
        <p:spPr>
          <a:xfrm>
            <a:off x="0" y="2987445"/>
            <a:ext cx="18370151" cy="7357591"/>
          </a:xfrm>
          <a:custGeom>
            <a:rect b="b" l="l" r="r" t="t"/>
            <a:pathLst>
              <a:path extrusionOk="0" h="7357591" w="18370151">
                <a:moveTo>
                  <a:pt x="0" y="0"/>
                </a:moveTo>
                <a:lnTo>
                  <a:pt x="18370151" y="0"/>
                </a:lnTo>
                <a:lnTo>
                  <a:pt x="18370151" y="7357591"/>
                </a:lnTo>
                <a:lnTo>
                  <a:pt x="0" y="7357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4007" l="0" r="0" t="-83244"/>
            </a:stretch>
          </a:blipFill>
          <a:ln>
            <a:noFill/>
          </a:ln>
        </p:spPr>
      </p:sp>
      <p:grpSp>
        <p:nvGrpSpPr>
          <p:cNvPr id="181" name="Google Shape;181;p17"/>
          <p:cNvGrpSpPr/>
          <p:nvPr/>
        </p:nvGrpSpPr>
        <p:grpSpPr>
          <a:xfrm>
            <a:off x="12014057" y="847874"/>
            <a:ext cx="5674910" cy="8115831"/>
            <a:chOff x="0" y="-47625"/>
            <a:chExt cx="1494626" cy="2137503"/>
          </a:xfrm>
        </p:grpSpPr>
        <p:sp>
          <p:nvSpPr>
            <p:cNvPr id="182" name="Google Shape;182;p17"/>
            <p:cNvSpPr/>
            <p:nvPr/>
          </p:nvSpPr>
          <p:spPr>
            <a:xfrm>
              <a:off x="0" y="0"/>
              <a:ext cx="1494626" cy="2089878"/>
            </a:xfrm>
            <a:custGeom>
              <a:rect b="b" l="l" r="r" t="t"/>
              <a:pathLst>
                <a:path extrusionOk="0" h="2089878" w="1494626">
                  <a:moveTo>
                    <a:pt x="0" y="0"/>
                  </a:moveTo>
                  <a:lnTo>
                    <a:pt x="1494626" y="0"/>
                  </a:lnTo>
                  <a:lnTo>
                    <a:pt x="1494626" y="2089878"/>
                  </a:lnTo>
                  <a:lnTo>
                    <a:pt x="0" y="2089878"/>
                  </a:lnTo>
                  <a:close/>
                </a:path>
              </a:pathLst>
            </a:custGeom>
            <a:solidFill>
              <a:srgbClr val="470808"/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3" name="Google Shape;183;p17"/>
            <p:cNvSpPr txBox="1"/>
            <p:nvPr/>
          </p:nvSpPr>
          <p:spPr>
            <a:xfrm>
              <a:off x="0" y="-47625"/>
              <a:ext cx="1494626" cy="2137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7"/>
          <p:cNvGrpSpPr/>
          <p:nvPr/>
        </p:nvGrpSpPr>
        <p:grpSpPr>
          <a:xfrm>
            <a:off x="-68047" y="9424554"/>
            <a:ext cx="20554950" cy="523702"/>
            <a:chOff x="0" y="0"/>
            <a:chExt cx="27406600" cy="698269"/>
          </a:xfrm>
        </p:grpSpPr>
        <p:sp>
          <p:nvSpPr>
            <p:cNvPr id="185" name="Google Shape;185;p17"/>
            <p:cNvSpPr/>
            <p:nvPr/>
          </p:nvSpPr>
          <p:spPr>
            <a:xfrm>
              <a:off x="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17"/>
            <p:cNvSpPr/>
            <p:nvPr/>
          </p:nvSpPr>
          <p:spPr>
            <a:xfrm>
              <a:off x="13690600" y="0"/>
              <a:ext cx="13716000" cy="698269"/>
            </a:xfrm>
            <a:custGeom>
              <a:rect b="b" l="l" r="r" t="t"/>
              <a:pathLst>
                <a:path extrusionOk="0" h="698269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698269"/>
                  </a:lnTo>
                  <a:lnTo>
                    <a:pt x="0" y="6982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187" name="Google Shape;187;p17"/>
          <p:cNvCxnSpPr/>
          <p:nvPr/>
        </p:nvCxnSpPr>
        <p:spPr>
          <a:xfrm>
            <a:off x="17669916" y="8944655"/>
            <a:ext cx="3466291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" name="Google Shape;188;p17"/>
          <p:cNvSpPr/>
          <p:nvPr/>
        </p:nvSpPr>
        <p:spPr>
          <a:xfrm>
            <a:off x="3477731" y="2639791"/>
            <a:ext cx="1043286" cy="1043286"/>
          </a:xfrm>
          <a:custGeom>
            <a:rect b="b" l="l" r="r" t="t"/>
            <a:pathLst>
              <a:path extrusionOk="0" h="1043286" w="1043286">
                <a:moveTo>
                  <a:pt x="0" y="0"/>
                </a:moveTo>
                <a:lnTo>
                  <a:pt x="1043286" y="0"/>
                </a:lnTo>
                <a:lnTo>
                  <a:pt x="1043286" y="1043286"/>
                </a:lnTo>
                <a:lnTo>
                  <a:pt x="0" y="1043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7"/>
          <p:cNvSpPr txBox="1"/>
          <p:nvPr/>
        </p:nvSpPr>
        <p:spPr>
          <a:xfrm>
            <a:off x="1028700" y="673283"/>
            <a:ext cx="1124927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Core Values</a:t>
            </a:r>
            <a:endParaRPr/>
          </a:p>
        </p:txBody>
      </p:sp>
      <p:sp>
        <p:nvSpPr>
          <p:cNvPr id="190" name="Google Shape;190;p17"/>
          <p:cNvSpPr txBox="1"/>
          <p:nvPr/>
        </p:nvSpPr>
        <p:spPr>
          <a:xfrm>
            <a:off x="2063998" y="3987877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One</a:t>
            </a:r>
            <a:endParaRPr/>
          </a:p>
        </p:txBody>
      </p:sp>
      <p:sp>
        <p:nvSpPr>
          <p:cNvPr id="191" name="Google Shape;191;p17"/>
          <p:cNvSpPr txBox="1"/>
          <p:nvPr/>
        </p:nvSpPr>
        <p:spPr>
          <a:xfrm>
            <a:off x="7264609" y="3987877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Two</a:t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2063998" y="7492560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Three</a:t>
            </a:r>
            <a:endParaRPr/>
          </a:p>
        </p:txBody>
      </p:sp>
      <p:sp>
        <p:nvSpPr>
          <p:cNvPr id="193" name="Google Shape;193;p17"/>
          <p:cNvSpPr txBox="1"/>
          <p:nvPr/>
        </p:nvSpPr>
        <p:spPr>
          <a:xfrm>
            <a:off x="7264609" y="7492560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Four</a:t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2063998" y="4669434"/>
            <a:ext cx="387075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195" name="Google Shape;195;p17"/>
          <p:cNvSpPr txBox="1"/>
          <p:nvPr/>
        </p:nvSpPr>
        <p:spPr>
          <a:xfrm>
            <a:off x="7345610" y="4669434"/>
            <a:ext cx="387075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196" name="Google Shape;196;p17"/>
          <p:cNvSpPr txBox="1"/>
          <p:nvPr/>
        </p:nvSpPr>
        <p:spPr>
          <a:xfrm>
            <a:off x="2009316" y="8174116"/>
            <a:ext cx="398011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7290927" y="8174116"/>
            <a:ext cx="398011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Elaborate on what you want to discuss. </a:t>
            </a:r>
            <a:endParaRPr/>
          </a:p>
        </p:txBody>
      </p:sp>
      <p:sp>
        <p:nvSpPr>
          <p:cNvPr id="198" name="Google Shape;198;p17"/>
          <p:cNvSpPr/>
          <p:nvPr/>
        </p:nvSpPr>
        <p:spPr>
          <a:xfrm>
            <a:off x="3477731" y="6170615"/>
            <a:ext cx="1043286" cy="1043286"/>
          </a:xfrm>
          <a:custGeom>
            <a:rect b="b" l="l" r="r" t="t"/>
            <a:pathLst>
              <a:path extrusionOk="0" h="1043286" w="1043286">
                <a:moveTo>
                  <a:pt x="0" y="0"/>
                </a:moveTo>
                <a:lnTo>
                  <a:pt x="1043286" y="0"/>
                </a:lnTo>
                <a:lnTo>
                  <a:pt x="1043286" y="1043287"/>
                </a:lnTo>
                <a:lnTo>
                  <a:pt x="0" y="1043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7"/>
          <p:cNvSpPr/>
          <p:nvPr/>
        </p:nvSpPr>
        <p:spPr>
          <a:xfrm>
            <a:off x="8759343" y="2639791"/>
            <a:ext cx="1043286" cy="1043286"/>
          </a:xfrm>
          <a:custGeom>
            <a:rect b="b" l="l" r="r" t="t"/>
            <a:pathLst>
              <a:path extrusionOk="0" h="1043286" w="1043286">
                <a:moveTo>
                  <a:pt x="0" y="0"/>
                </a:moveTo>
                <a:lnTo>
                  <a:pt x="1043286" y="0"/>
                </a:lnTo>
                <a:lnTo>
                  <a:pt x="1043286" y="1043286"/>
                </a:lnTo>
                <a:lnTo>
                  <a:pt x="0" y="1043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7"/>
          <p:cNvSpPr/>
          <p:nvPr/>
        </p:nvSpPr>
        <p:spPr>
          <a:xfrm>
            <a:off x="8759343" y="6170615"/>
            <a:ext cx="1043286" cy="1043286"/>
          </a:xfrm>
          <a:custGeom>
            <a:rect b="b" l="l" r="r" t="t"/>
            <a:pathLst>
              <a:path extrusionOk="0" h="1043286" w="1043286">
                <a:moveTo>
                  <a:pt x="0" y="0"/>
                </a:moveTo>
                <a:lnTo>
                  <a:pt x="1043286" y="0"/>
                </a:lnTo>
                <a:lnTo>
                  <a:pt x="1043286" y="1043287"/>
                </a:lnTo>
                <a:lnTo>
                  <a:pt x="0" y="1043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01" name="Google Shape;2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34750" y="1281450"/>
            <a:ext cx="4909310" cy="73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70808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"/>
          <p:cNvSpPr/>
          <p:nvPr/>
        </p:nvSpPr>
        <p:spPr>
          <a:xfrm>
            <a:off x="10314117" y="-58036"/>
            <a:ext cx="11182593" cy="10345036"/>
          </a:xfrm>
          <a:custGeom>
            <a:rect b="b" l="l" r="r" t="t"/>
            <a:pathLst>
              <a:path extrusionOk="0" h="10345036" w="11182593">
                <a:moveTo>
                  <a:pt x="0" y="0"/>
                </a:moveTo>
                <a:lnTo>
                  <a:pt x="11182593" y="0"/>
                </a:lnTo>
                <a:lnTo>
                  <a:pt x="11182593" y="10345036"/>
                </a:lnTo>
                <a:lnTo>
                  <a:pt x="0" y="10345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2000"/>
            </a:blip>
            <a:stretch>
              <a:fillRect b="-2847" l="0" r="-64273" t="-30328"/>
            </a:stretch>
          </a:blipFill>
          <a:ln>
            <a:noFill/>
          </a:ln>
        </p:spPr>
      </p:sp>
      <p:grpSp>
        <p:nvGrpSpPr>
          <p:cNvPr id="207" name="Google Shape;207;p18"/>
          <p:cNvGrpSpPr/>
          <p:nvPr/>
        </p:nvGrpSpPr>
        <p:grpSpPr>
          <a:xfrm>
            <a:off x="12903172" y="459299"/>
            <a:ext cx="3002242" cy="4519579"/>
            <a:chOff x="0" y="-47625"/>
            <a:chExt cx="790714" cy="1190342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790714" cy="1142717"/>
            </a:xfrm>
            <a:custGeom>
              <a:rect b="b" l="l" r="r" t="t"/>
              <a:pathLst>
                <a:path extrusionOk="0" h="1142717" w="790714">
                  <a:moveTo>
                    <a:pt x="0" y="0"/>
                  </a:moveTo>
                  <a:lnTo>
                    <a:pt x="790714" y="0"/>
                  </a:lnTo>
                  <a:lnTo>
                    <a:pt x="790714" y="1142717"/>
                  </a:lnTo>
                  <a:lnTo>
                    <a:pt x="0" y="11427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47625"/>
              <a:ext cx="790714" cy="1190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9489387" y="459299"/>
            <a:ext cx="3002242" cy="4519579"/>
            <a:chOff x="0" y="-47625"/>
            <a:chExt cx="790714" cy="1190342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790714" cy="1142717"/>
            </a:xfrm>
            <a:custGeom>
              <a:rect b="b" l="l" r="r" t="t"/>
              <a:pathLst>
                <a:path extrusionOk="0" h="1142717" w="790714">
                  <a:moveTo>
                    <a:pt x="0" y="0"/>
                  </a:moveTo>
                  <a:lnTo>
                    <a:pt x="790714" y="0"/>
                  </a:lnTo>
                  <a:lnTo>
                    <a:pt x="790714" y="1142717"/>
                  </a:lnTo>
                  <a:lnTo>
                    <a:pt x="0" y="11427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47625"/>
              <a:ext cx="790714" cy="1190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8"/>
          <p:cNvGrpSpPr/>
          <p:nvPr/>
        </p:nvGrpSpPr>
        <p:grpSpPr>
          <a:xfrm>
            <a:off x="11113676" y="4998288"/>
            <a:ext cx="3002242" cy="4519579"/>
            <a:chOff x="0" y="-47625"/>
            <a:chExt cx="790714" cy="1190342"/>
          </a:xfrm>
        </p:grpSpPr>
        <p:sp>
          <p:nvSpPr>
            <p:cNvPr id="214" name="Google Shape;214;p18"/>
            <p:cNvSpPr/>
            <p:nvPr/>
          </p:nvSpPr>
          <p:spPr>
            <a:xfrm>
              <a:off x="0" y="0"/>
              <a:ext cx="790714" cy="1142717"/>
            </a:xfrm>
            <a:custGeom>
              <a:rect b="b" l="l" r="r" t="t"/>
              <a:pathLst>
                <a:path extrusionOk="0" h="1142717" w="790714">
                  <a:moveTo>
                    <a:pt x="0" y="0"/>
                  </a:moveTo>
                  <a:lnTo>
                    <a:pt x="790714" y="0"/>
                  </a:lnTo>
                  <a:lnTo>
                    <a:pt x="790714" y="1142717"/>
                  </a:lnTo>
                  <a:lnTo>
                    <a:pt x="0" y="11427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5" name="Google Shape;215;p18"/>
            <p:cNvSpPr txBox="1"/>
            <p:nvPr/>
          </p:nvSpPr>
          <p:spPr>
            <a:xfrm>
              <a:off x="0" y="-47625"/>
              <a:ext cx="790714" cy="1190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8"/>
          <p:cNvGrpSpPr/>
          <p:nvPr/>
        </p:nvGrpSpPr>
        <p:grpSpPr>
          <a:xfrm>
            <a:off x="14448432" y="4998288"/>
            <a:ext cx="3002242" cy="4519579"/>
            <a:chOff x="0" y="-47625"/>
            <a:chExt cx="790714" cy="1190342"/>
          </a:xfrm>
        </p:grpSpPr>
        <p:sp>
          <p:nvSpPr>
            <p:cNvPr id="217" name="Google Shape;217;p18"/>
            <p:cNvSpPr/>
            <p:nvPr/>
          </p:nvSpPr>
          <p:spPr>
            <a:xfrm>
              <a:off x="0" y="0"/>
              <a:ext cx="790714" cy="1142717"/>
            </a:xfrm>
            <a:custGeom>
              <a:rect b="b" l="l" r="r" t="t"/>
              <a:pathLst>
                <a:path extrusionOk="0" h="1142717" w="790714">
                  <a:moveTo>
                    <a:pt x="0" y="0"/>
                  </a:moveTo>
                  <a:lnTo>
                    <a:pt x="790714" y="0"/>
                  </a:lnTo>
                  <a:lnTo>
                    <a:pt x="790714" y="1142717"/>
                  </a:lnTo>
                  <a:lnTo>
                    <a:pt x="0" y="11427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8" name="Google Shape;218;p18"/>
            <p:cNvSpPr txBox="1"/>
            <p:nvPr/>
          </p:nvSpPr>
          <p:spPr>
            <a:xfrm>
              <a:off x="0" y="-47625"/>
              <a:ext cx="790714" cy="1190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8"/>
          <p:cNvGrpSpPr/>
          <p:nvPr/>
        </p:nvGrpSpPr>
        <p:grpSpPr>
          <a:xfrm>
            <a:off x="7778060" y="4998288"/>
            <a:ext cx="3002242" cy="4519579"/>
            <a:chOff x="0" y="-47625"/>
            <a:chExt cx="790714" cy="1190342"/>
          </a:xfrm>
        </p:grpSpPr>
        <p:sp>
          <p:nvSpPr>
            <p:cNvPr id="220" name="Google Shape;220;p18"/>
            <p:cNvSpPr/>
            <p:nvPr/>
          </p:nvSpPr>
          <p:spPr>
            <a:xfrm>
              <a:off x="0" y="0"/>
              <a:ext cx="790714" cy="1142717"/>
            </a:xfrm>
            <a:custGeom>
              <a:rect b="b" l="l" r="r" t="t"/>
              <a:pathLst>
                <a:path extrusionOk="0" h="1142717" w="790714">
                  <a:moveTo>
                    <a:pt x="0" y="0"/>
                  </a:moveTo>
                  <a:lnTo>
                    <a:pt x="790714" y="0"/>
                  </a:lnTo>
                  <a:lnTo>
                    <a:pt x="790714" y="1142717"/>
                  </a:lnTo>
                  <a:lnTo>
                    <a:pt x="0" y="11427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C0A34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1" name="Google Shape;221;p18"/>
            <p:cNvSpPr txBox="1"/>
            <p:nvPr/>
          </p:nvSpPr>
          <p:spPr>
            <a:xfrm>
              <a:off x="0" y="-47625"/>
              <a:ext cx="790714" cy="1190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18"/>
          <p:cNvSpPr txBox="1"/>
          <p:nvPr/>
        </p:nvSpPr>
        <p:spPr>
          <a:xfrm>
            <a:off x="1415334" y="2588333"/>
            <a:ext cx="636272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BAF3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Gallery </a:t>
            </a:r>
            <a:endParaRPr/>
          </a:p>
        </p:txBody>
      </p:sp>
      <p:sp>
        <p:nvSpPr>
          <p:cNvPr id="223" name="Google Shape;223;p18"/>
          <p:cNvSpPr txBox="1"/>
          <p:nvPr/>
        </p:nvSpPr>
        <p:spPr>
          <a:xfrm>
            <a:off x="2175514" y="4354387"/>
            <a:ext cx="4815235" cy="760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What can you say about your projects? Share it here!</a:t>
            </a:r>
            <a:endParaRPr/>
          </a:p>
        </p:txBody>
      </p:sp>
      <p:sp>
        <p:nvSpPr>
          <p:cNvPr id="224" name="Google Shape;224;p18"/>
          <p:cNvSpPr/>
          <p:nvPr/>
        </p:nvSpPr>
        <p:spPr>
          <a:xfrm rot="5400000">
            <a:off x="-4544839" y="4881649"/>
            <a:ext cx="10287000" cy="523702"/>
          </a:xfrm>
          <a:custGeom>
            <a:rect b="b" l="l" r="r" t="t"/>
            <a:pathLst>
              <a:path extrusionOk="0" h="523702" w="10287000">
                <a:moveTo>
                  <a:pt x="0" y="0"/>
                </a:moveTo>
                <a:lnTo>
                  <a:pt x="10287000" y="0"/>
                </a:lnTo>
                <a:lnTo>
                  <a:pt x="10287000" y="523702"/>
                </a:lnTo>
                <a:lnTo>
                  <a:pt x="0" y="523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25" name="Google Shape;225;p18"/>
          <p:cNvCxnSpPr/>
          <p:nvPr/>
        </p:nvCxnSpPr>
        <p:spPr>
          <a:xfrm>
            <a:off x="848919" y="9498817"/>
            <a:ext cx="16590161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6" name="Google Shape;226;p18"/>
          <p:cNvCxnSpPr/>
          <p:nvPr/>
        </p:nvCxnSpPr>
        <p:spPr>
          <a:xfrm>
            <a:off x="860512" y="649650"/>
            <a:ext cx="15044902" cy="0"/>
          </a:xfrm>
          <a:prstGeom prst="straightConnector1">
            <a:avLst/>
          </a:prstGeom>
          <a:noFill/>
          <a:ln cap="flat" cmpd="sng" w="38100">
            <a:solidFill>
              <a:srgbClr val="C0A34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7" name="Google Shape;2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4198" y="973675"/>
            <a:ext cx="2491935" cy="373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58333" y="955013"/>
            <a:ext cx="2491935" cy="373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21115" y="5446115"/>
            <a:ext cx="2516129" cy="373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56748" y="5446115"/>
            <a:ext cx="2516129" cy="373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692380" y="5446115"/>
            <a:ext cx="2491936" cy="373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Judges and Lawyers Legal Consulting Presentation">
  <a:themeElements>
    <a:clrScheme name="Office">
      <a:dk1>
        <a:srgbClr val="000000"/>
      </a:dk1>
      <a:lt1>
        <a:srgbClr val="FFFFFF"/>
      </a:lt1>
      <a:dk2>
        <a:srgbClr val="470808"/>
      </a:dk2>
      <a:lt2>
        <a:srgbClr val="888888"/>
      </a:lt2>
      <a:accent1>
        <a:srgbClr val="DBAF32"/>
      </a:accent1>
      <a:accent2>
        <a:srgbClr val="C0A34E"/>
      </a:accent2>
      <a:accent3>
        <a:srgbClr val="470808"/>
      </a:accent3>
      <a:accent4>
        <a:srgbClr val="DBAF32"/>
      </a:accent4>
      <a:accent5>
        <a:srgbClr val="C0A34E"/>
      </a:accent5>
      <a:accent6>
        <a:srgbClr val="888888"/>
      </a:accent6>
      <a:hlink>
        <a:srgbClr val="47080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