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Alata"/>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Alat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grpSp>
        <p:nvGrpSpPr>
          <p:cNvPr id="16" name="Google Shape;16;p3"/>
          <p:cNvGrpSpPr/>
          <p:nvPr/>
        </p:nvGrpSpPr>
        <p:grpSpPr>
          <a:xfrm>
            <a:off x="47625" y="47625"/>
            <a:ext cx="18193226" cy="7628773"/>
            <a:chOff x="0" y="0"/>
            <a:chExt cx="4791600" cy="2009211"/>
          </a:xfrm>
        </p:grpSpPr>
        <p:sp>
          <p:nvSpPr>
            <p:cNvPr id="17" name="Google Shape;17;p3"/>
            <p:cNvSpPr/>
            <p:nvPr/>
          </p:nvSpPr>
          <p:spPr>
            <a:xfrm>
              <a:off x="0" y="0"/>
              <a:ext cx="4791506" cy="2009211"/>
            </a:xfrm>
            <a:custGeom>
              <a:rect b="b" l="l" r="r" t="t"/>
              <a:pathLst>
                <a:path extrusionOk="0" h="2009211" w="4791506">
                  <a:moveTo>
                    <a:pt x="4255" y="0"/>
                  </a:moveTo>
                  <a:lnTo>
                    <a:pt x="4787251" y="0"/>
                  </a:lnTo>
                  <a:cubicBezTo>
                    <a:pt x="4789601" y="0"/>
                    <a:pt x="4791506" y="1905"/>
                    <a:pt x="4791506" y="4255"/>
                  </a:cubicBezTo>
                  <a:lnTo>
                    <a:pt x="4791506" y="2004955"/>
                  </a:lnTo>
                  <a:cubicBezTo>
                    <a:pt x="4791506" y="2006084"/>
                    <a:pt x="4791058" y="2007166"/>
                    <a:pt x="4790260" y="2007964"/>
                  </a:cubicBezTo>
                  <a:cubicBezTo>
                    <a:pt x="4789462" y="2008762"/>
                    <a:pt x="4788379" y="2009211"/>
                    <a:pt x="4787251" y="2009211"/>
                  </a:cubicBezTo>
                  <a:lnTo>
                    <a:pt x="4255" y="2009211"/>
                  </a:lnTo>
                  <a:cubicBezTo>
                    <a:pt x="3127" y="2009211"/>
                    <a:pt x="2044" y="2008762"/>
                    <a:pt x="1246" y="2007964"/>
                  </a:cubicBezTo>
                  <a:cubicBezTo>
                    <a:pt x="448" y="2007166"/>
                    <a:pt x="0" y="2006084"/>
                    <a:pt x="0" y="2004955"/>
                  </a:cubicBezTo>
                  <a:lnTo>
                    <a:pt x="0" y="4255"/>
                  </a:lnTo>
                  <a:cubicBezTo>
                    <a:pt x="0" y="3127"/>
                    <a:pt x="448" y="2044"/>
                    <a:pt x="1246" y="1246"/>
                  </a:cubicBezTo>
                  <a:cubicBezTo>
                    <a:pt x="2044" y="448"/>
                    <a:pt x="3127" y="0"/>
                    <a:pt x="4255"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0" y="38100"/>
              <a:ext cx="4791600" cy="19710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 name="Google Shape;19;p3"/>
          <p:cNvPicPr preferRelativeResize="0"/>
          <p:nvPr/>
        </p:nvPicPr>
        <p:blipFill>
          <a:blip r:embed="rId2">
            <a:alphaModFix/>
          </a:blip>
          <a:stretch>
            <a:fillRect/>
          </a:stretch>
        </p:blipFill>
        <p:spPr>
          <a:xfrm>
            <a:off x="4845426" y="451174"/>
            <a:ext cx="8597148" cy="6809254"/>
          </a:xfrm>
          <a:prstGeom prst="rect">
            <a:avLst/>
          </a:prstGeom>
          <a:noFill/>
          <a:ln>
            <a:noFill/>
          </a:ln>
        </p:spPr>
      </p:pic>
      <p:grpSp>
        <p:nvGrpSpPr>
          <p:cNvPr id="20" name="Google Shape;20;p3"/>
          <p:cNvGrpSpPr/>
          <p:nvPr/>
        </p:nvGrpSpPr>
        <p:grpSpPr>
          <a:xfrm>
            <a:off x="47625" y="7719464"/>
            <a:ext cx="18193226" cy="2505092"/>
            <a:chOff x="0" y="0"/>
            <a:chExt cx="4791600" cy="659773"/>
          </a:xfrm>
        </p:grpSpPr>
        <p:sp>
          <p:nvSpPr>
            <p:cNvPr id="21" name="Google Shape;21;p3"/>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0" y="38100"/>
              <a:ext cx="4791600" cy="6216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 name="Google Shape;23;p3"/>
          <p:cNvSpPr txBox="1"/>
          <p:nvPr>
            <p:ph idx="1" type="body"/>
          </p:nvPr>
        </p:nvSpPr>
        <p:spPr>
          <a:xfrm>
            <a:off x="11825875" y="8411925"/>
            <a:ext cx="5433300" cy="1293000"/>
          </a:xfrm>
          <a:prstGeom prst="rect">
            <a:avLst/>
          </a:prstGeom>
        </p:spPr>
        <p:txBody>
          <a:bodyPr anchorCtr="0" anchor="t" bIns="0" lIns="0" spcFirstLastPara="1" rIns="0" wrap="square" tIns="0">
            <a:noAutofit/>
          </a:bodyPr>
          <a:lstStyle>
            <a:lvl1pPr indent="-361950" lvl="0" marL="457200">
              <a:lnSpc>
                <a:spcPct val="80000"/>
              </a:lnSpc>
              <a:spcBef>
                <a:spcPts val="640"/>
              </a:spcBef>
              <a:spcAft>
                <a:spcPts val="0"/>
              </a:spcAft>
              <a:buSzPts val="2100"/>
              <a:buChar char="•"/>
              <a:defRPr sz="2100"/>
            </a:lvl1pPr>
            <a:lvl2pPr indent="-361950" lvl="1" marL="914400">
              <a:lnSpc>
                <a:spcPct val="80000"/>
              </a:lnSpc>
              <a:spcBef>
                <a:spcPts val="640"/>
              </a:spcBef>
              <a:spcAft>
                <a:spcPts val="0"/>
              </a:spcAft>
              <a:buSzPts val="2100"/>
              <a:buChar char="–"/>
              <a:defRPr sz="2100"/>
            </a:lvl2pPr>
            <a:lvl3pPr indent="-361950" lvl="2" marL="1371600">
              <a:lnSpc>
                <a:spcPct val="80000"/>
              </a:lnSpc>
              <a:spcBef>
                <a:spcPts val="640"/>
              </a:spcBef>
              <a:spcAft>
                <a:spcPts val="0"/>
              </a:spcAft>
              <a:buSzPts val="2100"/>
              <a:buChar char="•"/>
              <a:defRPr/>
            </a:lvl3pPr>
            <a:lvl4pPr indent="-361950" lvl="3" marL="1828800">
              <a:lnSpc>
                <a:spcPct val="80000"/>
              </a:lnSpc>
              <a:spcBef>
                <a:spcPts val="640"/>
              </a:spcBef>
              <a:spcAft>
                <a:spcPts val="0"/>
              </a:spcAft>
              <a:buSzPts val="2100"/>
              <a:buChar char="–"/>
              <a:defRPr sz="2100"/>
            </a:lvl4pPr>
            <a:lvl5pPr indent="-361950" lvl="4" marL="2286000">
              <a:lnSpc>
                <a:spcPct val="80000"/>
              </a:lnSpc>
              <a:spcBef>
                <a:spcPts val="640"/>
              </a:spcBef>
              <a:spcAft>
                <a:spcPts val="0"/>
              </a:spcAft>
              <a:buSzPts val="2100"/>
              <a:buChar char="»"/>
              <a:defRPr sz="2100"/>
            </a:lvl5pPr>
            <a:lvl6pPr indent="-361950" lvl="5" marL="2743200">
              <a:lnSpc>
                <a:spcPct val="80000"/>
              </a:lnSpc>
              <a:spcBef>
                <a:spcPts val="640"/>
              </a:spcBef>
              <a:spcAft>
                <a:spcPts val="0"/>
              </a:spcAft>
              <a:buSzPts val="2100"/>
              <a:buChar char="•"/>
              <a:defRPr sz="2100"/>
            </a:lvl6pPr>
            <a:lvl7pPr indent="-361950" lvl="6" marL="3200400">
              <a:lnSpc>
                <a:spcPct val="80000"/>
              </a:lnSpc>
              <a:spcBef>
                <a:spcPts val="640"/>
              </a:spcBef>
              <a:spcAft>
                <a:spcPts val="0"/>
              </a:spcAft>
              <a:buSzPts val="2100"/>
              <a:buChar char="•"/>
              <a:defRPr sz="2100"/>
            </a:lvl7pPr>
            <a:lvl8pPr indent="-361950" lvl="7" marL="3657600">
              <a:lnSpc>
                <a:spcPct val="80000"/>
              </a:lnSpc>
              <a:spcBef>
                <a:spcPts val="640"/>
              </a:spcBef>
              <a:spcAft>
                <a:spcPts val="0"/>
              </a:spcAft>
              <a:buSzPts val="2100"/>
              <a:buChar char="•"/>
              <a:defRPr sz="2100"/>
            </a:lvl8pPr>
            <a:lvl9pPr indent="-361950" lvl="8" marL="4114800">
              <a:lnSpc>
                <a:spcPct val="80000"/>
              </a:lnSpc>
              <a:spcBef>
                <a:spcPts val="640"/>
              </a:spcBef>
              <a:spcAft>
                <a:spcPts val="0"/>
              </a:spcAft>
              <a:buSzPts val="2100"/>
              <a:buChar char="•"/>
              <a:defRPr sz="2100"/>
            </a:lvl9pPr>
          </a:lstStyle>
          <a:p/>
        </p:txBody>
      </p:sp>
      <p:sp>
        <p:nvSpPr>
          <p:cNvPr id="24" name="Google Shape;24;p3"/>
          <p:cNvSpPr txBox="1"/>
          <p:nvPr>
            <p:ph type="title"/>
          </p:nvPr>
        </p:nvSpPr>
        <p:spPr>
          <a:xfrm>
            <a:off x="1137700" y="8276675"/>
            <a:ext cx="8432400" cy="1477800"/>
          </a:xfrm>
          <a:prstGeom prst="rect">
            <a:avLst/>
          </a:prstGeom>
        </p:spPr>
        <p:txBody>
          <a:bodyPr anchorCtr="0" anchor="t" bIns="0" lIns="0" spcFirstLastPara="1" rIns="0" wrap="square" tIns="0">
            <a:no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25" name="Shape 25"/>
        <p:cNvGrpSpPr/>
        <p:nvPr/>
      </p:nvGrpSpPr>
      <p:grpSpPr>
        <a:xfrm>
          <a:off x="0" y="0"/>
          <a:ext cx="0" cy="0"/>
          <a:chOff x="0" y="0"/>
          <a:chExt cx="0" cy="0"/>
        </a:xfrm>
      </p:grpSpPr>
      <p:grpSp>
        <p:nvGrpSpPr>
          <p:cNvPr id="26" name="Google Shape;26;p4"/>
          <p:cNvGrpSpPr/>
          <p:nvPr/>
        </p:nvGrpSpPr>
        <p:grpSpPr>
          <a:xfrm>
            <a:off x="47625" y="7719464"/>
            <a:ext cx="18193226" cy="2505092"/>
            <a:chOff x="0" y="0"/>
            <a:chExt cx="4791600" cy="659773"/>
          </a:xfrm>
        </p:grpSpPr>
        <p:sp>
          <p:nvSpPr>
            <p:cNvPr id="27" name="Google Shape;27;p4"/>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nvSpPr>
          <p:spPr>
            <a:xfrm>
              <a:off x="0" y="38100"/>
              <a:ext cx="4791600" cy="6216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4"/>
          <p:cNvGrpSpPr/>
          <p:nvPr/>
        </p:nvGrpSpPr>
        <p:grpSpPr>
          <a:xfrm>
            <a:off x="47625" y="2604905"/>
            <a:ext cx="18193226" cy="2505092"/>
            <a:chOff x="0" y="0"/>
            <a:chExt cx="4791600" cy="659773"/>
          </a:xfrm>
        </p:grpSpPr>
        <p:sp>
          <p:nvSpPr>
            <p:cNvPr id="30" name="Google Shape;30;p4"/>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nvSpPr>
          <p:spPr>
            <a:xfrm>
              <a:off x="0" y="38100"/>
              <a:ext cx="4791600" cy="6216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 name="Google Shape;32;p4"/>
          <p:cNvSpPr txBox="1"/>
          <p:nvPr>
            <p:ph idx="1" type="subTitle"/>
          </p:nvPr>
        </p:nvSpPr>
        <p:spPr>
          <a:xfrm>
            <a:off x="9973300" y="3474935"/>
            <a:ext cx="4974300" cy="873000"/>
          </a:xfrm>
          <a:prstGeom prst="rect">
            <a:avLst/>
          </a:prstGeom>
        </p:spPr>
        <p:txBody>
          <a:bodyPr anchorCtr="0" anchor="t" bIns="0" lIns="0" spcFirstLastPara="1" rIns="0" wrap="square" tIns="0">
            <a:noAutofit/>
          </a:bodyPr>
          <a:lstStyle>
            <a:lvl1pPr lvl="0" rtl="0" algn="r">
              <a:spcBef>
                <a:spcPts val="640"/>
              </a:spcBef>
              <a:spcAft>
                <a:spcPts val="0"/>
              </a:spcAft>
              <a:buSzPts val="6400"/>
              <a:buNone/>
              <a:defRPr/>
            </a:lvl1pPr>
            <a:lvl2pPr lvl="1" rtl="0" algn="r">
              <a:spcBef>
                <a:spcPts val="560"/>
              </a:spcBef>
              <a:spcAft>
                <a:spcPts val="0"/>
              </a:spcAft>
              <a:buSzPts val="3200"/>
              <a:buNone/>
              <a:defRPr/>
            </a:lvl2pPr>
            <a:lvl3pPr lvl="2" rtl="0" algn="r">
              <a:spcBef>
                <a:spcPts val="480"/>
              </a:spcBef>
              <a:spcAft>
                <a:spcPts val="0"/>
              </a:spcAft>
              <a:buSzPts val="2100"/>
              <a:buNone/>
              <a:defRPr/>
            </a:lvl3pPr>
            <a:lvl4pPr lvl="3" rtl="0" algn="r">
              <a:spcBef>
                <a:spcPts val="400"/>
              </a:spcBef>
              <a:spcAft>
                <a:spcPts val="0"/>
              </a:spcAft>
              <a:buSzPts val="2000"/>
              <a:buNone/>
              <a:defRPr/>
            </a:lvl4pPr>
            <a:lvl5pPr lvl="4" rtl="0" algn="r">
              <a:spcBef>
                <a:spcPts val="400"/>
              </a:spcBef>
              <a:spcAft>
                <a:spcPts val="0"/>
              </a:spcAft>
              <a:buSzPts val="2000"/>
              <a:buNone/>
              <a:defRPr/>
            </a:lvl5pPr>
            <a:lvl6pPr lvl="5" rtl="0" algn="r">
              <a:spcBef>
                <a:spcPts val="400"/>
              </a:spcBef>
              <a:spcAft>
                <a:spcPts val="0"/>
              </a:spcAft>
              <a:buSzPts val="2000"/>
              <a:buNone/>
              <a:defRPr/>
            </a:lvl6pPr>
            <a:lvl7pPr lvl="6" rtl="0" algn="r">
              <a:spcBef>
                <a:spcPts val="400"/>
              </a:spcBef>
              <a:spcAft>
                <a:spcPts val="0"/>
              </a:spcAft>
              <a:buSzPts val="2000"/>
              <a:buNone/>
              <a:defRPr/>
            </a:lvl7pPr>
            <a:lvl8pPr lvl="7" rtl="0" algn="r">
              <a:spcBef>
                <a:spcPts val="400"/>
              </a:spcBef>
              <a:spcAft>
                <a:spcPts val="0"/>
              </a:spcAft>
              <a:buSzPts val="2000"/>
              <a:buNone/>
              <a:defRPr/>
            </a:lvl8pPr>
            <a:lvl9pPr lvl="8" rtl="0" algn="r">
              <a:spcBef>
                <a:spcPts val="400"/>
              </a:spcBef>
              <a:spcAft>
                <a:spcPts val="0"/>
              </a:spcAft>
              <a:buSzPts val="2000"/>
              <a:buNone/>
              <a:defRPr/>
            </a:lvl9pPr>
          </a:lstStyle>
          <a:p/>
        </p:txBody>
      </p:sp>
      <p:sp>
        <p:nvSpPr>
          <p:cNvPr id="33" name="Google Shape;33;p4"/>
          <p:cNvSpPr txBox="1"/>
          <p:nvPr>
            <p:ph idx="2" type="body"/>
          </p:nvPr>
        </p:nvSpPr>
        <p:spPr>
          <a:xfrm>
            <a:off x="1028700" y="3049388"/>
            <a:ext cx="6948300" cy="16161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grpSp>
        <p:nvGrpSpPr>
          <p:cNvPr id="34" name="Google Shape;34;p4"/>
          <p:cNvGrpSpPr/>
          <p:nvPr/>
        </p:nvGrpSpPr>
        <p:grpSpPr>
          <a:xfrm>
            <a:off x="47625" y="5162184"/>
            <a:ext cx="18193226" cy="2505092"/>
            <a:chOff x="0" y="0"/>
            <a:chExt cx="4791600" cy="659773"/>
          </a:xfrm>
        </p:grpSpPr>
        <p:sp>
          <p:nvSpPr>
            <p:cNvPr id="35" name="Google Shape;35;p4"/>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nvSpPr>
          <p:spPr>
            <a:xfrm>
              <a:off x="0" y="38100"/>
              <a:ext cx="4791600" cy="6216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 name="Google Shape;37;p4"/>
          <p:cNvSpPr txBox="1"/>
          <p:nvPr>
            <p:ph idx="3" type="body"/>
          </p:nvPr>
        </p:nvSpPr>
        <p:spPr>
          <a:xfrm>
            <a:off x="10308175" y="5606688"/>
            <a:ext cx="6948300" cy="16161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8" name="Google Shape;38;p4"/>
          <p:cNvSpPr txBox="1"/>
          <p:nvPr>
            <p:ph idx="4" type="subTitle"/>
          </p:nvPr>
        </p:nvSpPr>
        <p:spPr>
          <a:xfrm>
            <a:off x="9973300" y="8598613"/>
            <a:ext cx="4974300" cy="873000"/>
          </a:xfrm>
          <a:prstGeom prst="rect">
            <a:avLst/>
          </a:prstGeom>
        </p:spPr>
        <p:txBody>
          <a:bodyPr anchorCtr="0" anchor="t" bIns="0" lIns="0" spcFirstLastPara="1" rIns="0" wrap="square" tIns="0">
            <a:noAutofit/>
          </a:bodyPr>
          <a:lstStyle>
            <a:lvl1pPr lvl="0" rtl="0" algn="r">
              <a:spcBef>
                <a:spcPts val="640"/>
              </a:spcBef>
              <a:spcAft>
                <a:spcPts val="0"/>
              </a:spcAft>
              <a:buSzPts val="6400"/>
              <a:buNone/>
              <a:defRPr/>
            </a:lvl1pPr>
            <a:lvl2pPr lvl="1" rtl="0" algn="r">
              <a:spcBef>
                <a:spcPts val="560"/>
              </a:spcBef>
              <a:spcAft>
                <a:spcPts val="0"/>
              </a:spcAft>
              <a:buSzPts val="3200"/>
              <a:buNone/>
              <a:defRPr/>
            </a:lvl2pPr>
            <a:lvl3pPr lvl="2" rtl="0" algn="r">
              <a:spcBef>
                <a:spcPts val="480"/>
              </a:spcBef>
              <a:spcAft>
                <a:spcPts val="0"/>
              </a:spcAft>
              <a:buSzPts val="2100"/>
              <a:buNone/>
              <a:defRPr/>
            </a:lvl3pPr>
            <a:lvl4pPr lvl="3" rtl="0" algn="r">
              <a:spcBef>
                <a:spcPts val="400"/>
              </a:spcBef>
              <a:spcAft>
                <a:spcPts val="0"/>
              </a:spcAft>
              <a:buSzPts val="2000"/>
              <a:buNone/>
              <a:defRPr/>
            </a:lvl4pPr>
            <a:lvl5pPr lvl="4" rtl="0" algn="r">
              <a:spcBef>
                <a:spcPts val="400"/>
              </a:spcBef>
              <a:spcAft>
                <a:spcPts val="0"/>
              </a:spcAft>
              <a:buSzPts val="2000"/>
              <a:buNone/>
              <a:defRPr/>
            </a:lvl5pPr>
            <a:lvl6pPr lvl="5" rtl="0" algn="r">
              <a:spcBef>
                <a:spcPts val="400"/>
              </a:spcBef>
              <a:spcAft>
                <a:spcPts val="0"/>
              </a:spcAft>
              <a:buSzPts val="2000"/>
              <a:buNone/>
              <a:defRPr/>
            </a:lvl6pPr>
            <a:lvl7pPr lvl="6" rtl="0" algn="r">
              <a:spcBef>
                <a:spcPts val="400"/>
              </a:spcBef>
              <a:spcAft>
                <a:spcPts val="0"/>
              </a:spcAft>
              <a:buSzPts val="2000"/>
              <a:buNone/>
              <a:defRPr/>
            </a:lvl7pPr>
            <a:lvl8pPr lvl="7" rtl="0" algn="r">
              <a:spcBef>
                <a:spcPts val="400"/>
              </a:spcBef>
              <a:spcAft>
                <a:spcPts val="0"/>
              </a:spcAft>
              <a:buSzPts val="2000"/>
              <a:buNone/>
              <a:defRPr/>
            </a:lvl8pPr>
            <a:lvl9pPr lvl="8" rtl="0" algn="r">
              <a:spcBef>
                <a:spcPts val="400"/>
              </a:spcBef>
              <a:spcAft>
                <a:spcPts val="0"/>
              </a:spcAft>
              <a:buSzPts val="2000"/>
              <a:buNone/>
              <a:defRPr/>
            </a:lvl9pPr>
          </a:lstStyle>
          <a:p/>
        </p:txBody>
      </p:sp>
      <p:sp>
        <p:nvSpPr>
          <p:cNvPr id="39" name="Google Shape;39;p4"/>
          <p:cNvSpPr txBox="1"/>
          <p:nvPr>
            <p:ph idx="5" type="body"/>
          </p:nvPr>
        </p:nvSpPr>
        <p:spPr>
          <a:xfrm>
            <a:off x="1028700" y="8173066"/>
            <a:ext cx="6948300" cy="16161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40" name="Google Shape;40;p4"/>
          <p:cNvSpPr txBox="1"/>
          <p:nvPr>
            <p:ph idx="6" type="subTitle"/>
          </p:nvPr>
        </p:nvSpPr>
        <p:spPr>
          <a:xfrm>
            <a:off x="3307300" y="6039085"/>
            <a:ext cx="4974300" cy="873000"/>
          </a:xfrm>
          <a:prstGeom prst="rect">
            <a:avLst/>
          </a:prstGeom>
        </p:spPr>
        <p:txBody>
          <a:bodyPr anchorCtr="0" anchor="t" bIns="0" lIns="0" spcFirstLastPara="1" rIns="0" wrap="square" tIns="0">
            <a:noAutofit/>
          </a:bodyPr>
          <a:lstStyle>
            <a:lvl1pPr lvl="0" rtl="0">
              <a:spcBef>
                <a:spcPts val="640"/>
              </a:spcBef>
              <a:spcAft>
                <a:spcPts val="0"/>
              </a:spcAft>
              <a:buSzPts val="64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grpSp>
        <p:nvGrpSpPr>
          <p:cNvPr id="41" name="Google Shape;41;p4"/>
          <p:cNvGrpSpPr/>
          <p:nvPr/>
        </p:nvGrpSpPr>
        <p:grpSpPr>
          <a:xfrm>
            <a:off x="47625" y="47625"/>
            <a:ext cx="18193226" cy="2505092"/>
            <a:chOff x="0" y="0"/>
            <a:chExt cx="4791600" cy="659773"/>
          </a:xfrm>
        </p:grpSpPr>
        <p:sp>
          <p:nvSpPr>
            <p:cNvPr id="42" name="Google Shape;42;p4"/>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txBox="1"/>
            <p:nvPr/>
          </p:nvSpPr>
          <p:spPr>
            <a:xfrm>
              <a:off x="0" y="38100"/>
              <a:ext cx="4791600" cy="6216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 name="Google Shape;44;p4"/>
          <p:cNvSpPr txBox="1"/>
          <p:nvPr>
            <p:ph idx="7" type="body"/>
          </p:nvPr>
        </p:nvSpPr>
        <p:spPr>
          <a:xfrm>
            <a:off x="10308175" y="516288"/>
            <a:ext cx="6948300" cy="16161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sz="2100"/>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sz="2100"/>
            </a:lvl4pPr>
            <a:lvl5pPr indent="-361950" lvl="4" marL="2286000">
              <a:spcBef>
                <a:spcPts val="400"/>
              </a:spcBef>
              <a:spcAft>
                <a:spcPts val="0"/>
              </a:spcAft>
              <a:buSzPts val="2100"/>
              <a:buChar char="»"/>
              <a:defRPr sz="2100"/>
            </a:lvl5pPr>
            <a:lvl6pPr indent="-361950" lvl="5" marL="2743200">
              <a:spcBef>
                <a:spcPts val="400"/>
              </a:spcBef>
              <a:spcAft>
                <a:spcPts val="0"/>
              </a:spcAft>
              <a:buSzPts val="2100"/>
              <a:buChar char="•"/>
              <a:defRPr sz="2100"/>
            </a:lvl6pPr>
            <a:lvl7pPr indent="-361950" lvl="6" marL="3200400">
              <a:spcBef>
                <a:spcPts val="400"/>
              </a:spcBef>
              <a:spcAft>
                <a:spcPts val="0"/>
              </a:spcAft>
              <a:buSzPts val="2100"/>
              <a:buChar char="•"/>
              <a:defRPr sz="2100"/>
            </a:lvl7pPr>
            <a:lvl8pPr indent="-361950" lvl="7" marL="3657600">
              <a:spcBef>
                <a:spcPts val="400"/>
              </a:spcBef>
              <a:spcAft>
                <a:spcPts val="0"/>
              </a:spcAft>
              <a:buSzPts val="2100"/>
              <a:buChar char="•"/>
              <a:defRPr sz="2100"/>
            </a:lvl8pPr>
            <a:lvl9pPr indent="-361950" lvl="8" marL="4114800">
              <a:spcBef>
                <a:spcPts val="400"/>
              </a:spcBef>
              <a:spcAft>
                <a:spcPts val="0"/>
              </a:spcAft>
              <a:buSzPts val="2100"/>
              <a:buChar char="•"/>
              <a:defRPr sz="2100"/>
            </a:lvl9pPr>
          </a:lstStyle>
          <a:p/>
        </p:txBody>
      </p:sp>
      <p:sp>
        <p:nvSpPr>
          <p:cNvPr id="45" name="Google Shape;45;p4"/>
          <p:cNvSpPr txBox="1"/>
          <p:nvPr>
            <p:ph idx="8" type="subTitle"/>
          </p:nvPr>
        </p:nvSpPr>
        <p:spPr>
          <a:xfrm>
            <a:off x="3307300" y="948685"/>
            <a:ext cx="4974300" cy="873000"/>
          </a:xfrm>
          <a:prstGeom prst="rect">
            <a:avLst/>
          </a:prstGeom>
        </p:spPr>
        <p:txBody>
          <a:bodyPr anchorCtr="0" anchor="t" bIns="0" lIns="0" spcFirstLastPara="1" rIns="0" wrap="square" tIns="0">
            <a:noAutofit/>
          </a:bodyPr>
          <a:lstStyle>
            <a:lvl1pPr lvl="0">
              <a:spcBef>
                <a:spcPts val="640"/>
              </a:spcBef>
              <a:spcAft>
                <a:spcPts val="0"/>
              </a:spcAft>
              <a:buSzPts val="6400"/>
              <a:buNone/>
              <a:defRPr/>
            </a:lvl1pPr>
            <a:lvl2pPr lvl="1">
              <a:spcBef>
                <a:spcPts val="560"/>
              </a:spcBef>
              <a:spcAft>
                <a:spcPts val="0"/>
              </a:spcAft>
              <a:buSzPts val="3200"/>
              <a:buNone/>
              <a:defRPr/>
            </a:lvl2pPr>
            <a:lvl3pPr lvl="2">
              <a:spcBef>
                <a:spcPts val="480"/>
              </a:spcBef>
              <a:spcAft>
                <a:spcPts val="0"/>
              </a:spcAft>
              <a:buSzPts val="21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pic>
        <p:nvPicPr>
          <p:cNvPr id="46" name="Google Shape;46;p4"/>
          <p:cNvPicPr preferRelativeResize="0"/>
          <p:nvPr/>
        </p:nvPicPr>
        <p:blipFill>
          <a:blip r:embed="rId2">
            <a:alphaModFix/>
          </a:blip>
          <a:stretch>
            <a:fillRect/>
          </a:stretch>
        </p:blipFill>
        <p:spPr>
          <a:xfrm>
            <a:off x="571725" y="335950"/>
            <a:ext cx="2432675" cy="1938538"/>
          </a:xfrm>
          <a:prstGeom prst="rect">
            <a:avLst/>
          </a:prstGeom>
          <a:noFill/>
          <a:ln>
            <a:noFill/>
          </a:ln>
        </p:spPr>
      </p:pic>
      <p:pic>
        <p:nvPicPr>
          <p:cNvPr id="47" name="Google Shape;47;p4"/>
          <p:cNvPicPr preferRelativeResize="0"/>
          <p:nvPr/>
        </p:nvPicPr>
        <p:blipFill>
          <a:blip r:embed="rId3">
            <a:alphaModFix/>
          </a:blip>
          <a:stretch>
            <a:fillRect/>
          </a:stretch>
        </p:blipFill>
        <p:spPr>
          <a:xfrm>
            <a:off x="15582900" y="2764925"/>
            <a:ext cx="2133375" cy="2184170"/>
          </a:xfrm>
          <a:prstGeom prst="rect">
            <a:avLst/>
          </a:prstGeom>
          <a:noFill/>
          <a:ln>
            <a:noFill/>
          </a:ln>
        </p:spPr>
      </p:pic>
      <p:pic>
        <p:nvPicPr>
          <p:cNvPr id="48" name="Google Shape;48;p4"/>
          <p:cNvPicPr preferRelativeResize="0"/>
          <p:nvPr/>
        </p:nvPicPr>
        <p:blipFill>
          <a:blip r:embed="rId4">
            <a:alphaModFix/>
          </a:blip>
          <a:stretch>
            <a:fillRect/>
          </a:stretch>
        </p:blipFill>
        <p:spPr>
          <a:xfrm>
            <a:off x="571725" y="5395946"/>
            <a:ext cx="2432675" cy="2027229"/>
          </a:xfrm>
          <a:prstGeom prst="rect">
            <a:avLst/>
          </a:prstGeom>
          <a:noFill/>
          <a:ln>
            <a:noFill/>
          </a:ln>
        </p:spPr>
      </p:pic>
      <p:pic>
        <p:nvPicPr>
          <p:cNvPr id="49" name="Google Shape;49;p4"/>
          <p:cNvPicPr preferRelativeResize="0"/>
          <p:nvPr/>
        </p:nvPicPr>
        <p:blipFill>
          <a:blip r:embed="rId5">
            <a:alphaModFix/>
          </a:blip>
          <a:stretch>
            <a:fillRect/>
          </a:stretch>
        </p:blipFill>
        <p:spPr>
          <a:xfrm>
            <a:off x="15268800" y="8162485"/>
            <a:ext cx="2447475" cy="161051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50" name="Shape 50"/>
        <p:cNvGrpSpPr/>
        <p:nvPr/>
      </p:nvGrpSpPr>
      <p:grpSpPr>
        <a:xfrm>
          <a:off x="0" y="0"/>
          <a:ext cx="0" cy="0"/>
          <a:chOff x="0" y="0"/>
          <a:chExt cx="0" cy="0"/>
        </a:xfrm>
      </p:grpSpPr>
      <p:grpSp>
        <p:nvGrpSpPr>
          <p:cNvPr id="51" name="Google Shape;51;p5"/>
          <p:cNvGrpSpPr/>
          <p:nvPr/>
        </p:nvGrpSpPr>
        <p:grpSpPr>
          <a:xfrm>
            <a:off x="9167812" y="47625"/>
            <a:ext cx="9072693" cy="2821476"/>
            <a:chOff x="0" y="0"/>
            <a:chExt cx="2389500" cy="743100"/>
          </a:xfrm>
        </p:grpSpPr>
        <p:sp>
          <p:nvSpPr>
            <p:cNvPr id="52" name="Google Shape;52;p5"/>
            <p:cNvSpPr/>
            <p:nvPr/>
          </p:nvSpPr>
          <p:spPr>
            <a:xfrm>
              <a:off x="0" y="0"/>
              <a:ext cx="2389481" cy="743073"/>
            </a:xfrm>
            <a:custGeom>
              <a:rect b="b" l="l" r="r" t="t"/>
              <a:pathLst>
                <a:path extrusionOk="0" h="743073" w="2389481">
                  <a:moveTo>
                    <a:pt x="8533" y="0"/>
                  </a:moveTo>
                  <a:lnTo>
                    <a:pt x="2380948" y="0"/>
                  </a:lnTo>
                  <a:cubicBezTo>
                    <a:pt x="2385661" y="0"/>
                    <a:pt x="2389481" y="3821"/>
                    <a:pt x="2389481" y="8533"/>
                  </a:cubicBezTo>
                  <a:lnTo>
                    <a:pt x="2389481" y="734539"/>
                  </a:lnTo>
                  <a:cubicBezTo>
                    <a:pt x="2389481" y="736802"/>
                    <a:pt x="2388582" y="738973"/>
                    <a:pt x="2386982" y="740573"/>
                  </a:cubicBezTo>
                  <a:cubicBezTo>
                    <a:pt x="2385382" y="742173"/>
                    <a:pt x="2383211" y="743073"/>
                    <a:pt x="2380948" y="743073"/>
                  </a:cubicBezTo>
                  <a:lnTo>
                    <a:pt x="8533" y="743073"/>
                  </a:lnTo>
                  <a:cubicBezTo>
                    <a:pt x="3821" y="743073"/>
                    <a:pt x="0" y="739252"/>
                    <a:pt x="0" y="734539"/>
                  </a:cubicBezTo>
                  <a:lnTo>
                    <a:pt x="0" y="8533"/>
                  </a:lnTo>
                  <a:cubicBezTo>
                    <a:pt x="0" y="6270"/>
                    <a:pt x="899" y="4100"/>
                    <a:pt x="2499" y="2499"/>
                  </a:cubicBezTo>
                  <a:cubicBezTo>
                    <a:pt x="4100" y="899"/>
                    <a:pt x="6270" y="0"/>
                    <a:pt x="853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txBox="1"/>
            <p:nvPr/>
          </p:nvSpPr>
          <p:spPr>
            <a:xfrm>
              <a:off x="0" y="38100"/>
              <a:ext cx="2389500" cy="7050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5"/>
          <p:cNvGrpSpPr/>
          <p:nvPr/>
        </p:nvGrpSpPr>
        <p:grpSpPr>
          <a:xfrm>
            <a:off x="47625" y="47625"/>
            <a:ext cx="9072693" cy="10191817"/>
            <a:chOff x="0" y="0"/>
            <a:chExt cx="2389500" cy="2684247"/>
          </a:xfrm>
        </p:grpSpPr>
        <p:sp>
          <p:nvSpPr>
            <p:cNvPr id="55" name="Google Shape;55;p5"/>
            <p:cNvSpPr/>
            <p:nvPr/>
          </p:nvSpPr>
          <p:spPr>
            <a:xfrm>
              <a:off x="0" y="0"/>
              <a:ext cx="2389481" cy="2684247"/>
            </a:xfrm>
            <a:custGeom>
              <a:rect b="b" l="l" r="r" t="t"/>
              <a:pathLst>
                <a:path extrusionOk="0" h="2684247" w="2389481">
                  <a:moveTo>
                    <a:pt x="8533" y="0"/>
                  </a:moveTo>
                  <a:lnTo>
                    <a:pt x="2380948" y="0"/>
                  </a:lnTo>
                  <a:cubicBezTo>
                    <a:pt x="2385661" y="0"/>
                    <a:pt x="2389481" y="3821"/>
                    <a:pt x="2389481" y="8533"/>
                  </a:cubicBezTo>
                  <a:lnTo>
                    <a:pt x="2389481" y="2675714"/>
                  </a:lnTo>
                  <a:cubicBezTo>
                    <a:pt x="2389481" y="2677977"/>
                    <a:pt x="2388582" y="2680147"/>
                    <a:pt x="2386982" y="2681748"/>
                  </a:cubicBezTo>
                  <a:cubicBezTo>
                    <a:pt x="2385382" y="2683348"/>
                    <a:pt x="2383211" y="2684247"/>
                    <a:pt x="2380948" y="2684247"/>
                  </a:cubicBezTo>
                  <a:lnTo>
                    <a:pt x="8533" y="2684247"/>
                  </a:lnTo>
                  <a:cubicBezTo>
                    <a:pt x="3821" y="2684247"/>
                    <a:pt x="0" y="2680427"/>
                    <a:pt x="0" y="2675714"/>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txBox="1"/>
            <p:nvPr/>
          </p:nvSpPr>
          <p:spPr>
            <a:xfrm>
              <a:off x="0" y="38100"/>
              <a:ext cx="2389500" cy="26460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5"/>
          <p:cNvSpPr txBox="1"/>
          <p:nvPr>
            <p:ph idx="1" type="subTitle"/>
          </p:nvPr>
        </p:nvSpPr>
        <p:spPr>
          <a:xfrm>
            <a:off x="10148900" y="523150"/>
            <a:ext cx="7110300" cy="873000"/>
          </a:xfrm>
          <a:prstGeom prst="rect">
            <a:avLst/>
          </a:prstGeom>
        </p:spPr>
        <p:txBody>
          <a:bodyPr anchorCtr="0" anchor="t" bIns="0" lIns="0" spcFirstLastPara="1" rIns="0" wrap="square" tIns="0">
            <a:noAutofit/>
          </a:bodyPr>
          <a:lstStyle>
            <a:lvl1pPr lvl="0" rtl="0">
              <a:spcBef>
                <a:spcPts val="640"/>
              </a:spcBef>
              <a:spcAft>
                <a:spcPts val="0"/>
              </a:spcAft>
              <a:buSzPts val="64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58" name="Google Shape;58;p5"/>
          <p:cNvSpPr/>
          <p:nvPr>
            <p:ph idx="2" type="pic"/>
          </p:nvPr>
        </p:nvSpPr>
        <p:spPr>
          <a:xfrm>
            <a:off x="47675" y="63500"/>
            <a:ext cx="9072600" cy="10176000"/>
          </a:xfrm>
          <a:prstGeom prst="roundRect">
            <a:avLst>
              <a:gd fmla="val 355" name="adj"/>
            </a:avLst>
          </a:prstGeom>
          <a:noFill/>
          <a:ln>
            <a:noFill/>
          </a:ln>
        </p:spPr>
      </p:sp>
      <p:grpSp>
        <p:nvGrpSpPr>
          <p:cNvPr id="59" name="Google Shape;59;p5"/>
          <p:cNvGrpSpPr/>
          <p:nvPr/>
        </p:nvGrpSpPr>
        <p:grpSpPr>
          <a:xfrm>
            <a:off x="9167812" y="2914584"/>
            <a:ext cx="9072693" cy="7325359"/>
            <a:chOff x="0" y="0"/>
            <a:chExt cx="2389500" cy="1929300"/>
          </a:xfrm>
        </p:grpSpPr>
        <p:sp>
          <p:nvSpPr>
            <p:cNvPr id="60" name="Google Shape;60;p5"/>
            <p:cNvSpPr/>
            <p:nvPr/>
          </p:nvSpPr>
          <p:spPr>
            <a:xfrm>
              <a:off x="0" y="0"/>
              <a:ext cx="2389481" cy="1929163"/>
            </a:xfrm>
            <a:custGeom>
              <a:rect b="b" l="l" r="r" t="t"/>
              <a:pathLst>
                <a:path extrusionOk="0" h="1929163" w="2389481">
                  <a:moveTo>
                    <a:pt x="8533" y="0"/>
                  </a:moveTo>
                  <a:lnTo>
                    <a:pt x="2380948" y="0"/>
                  </a:lnTo>
                  <a:cubicBezTo>
                    <a:pt x="2385661" y="0"/>
                    <a:pt x="2389481" y="3821"/>
                    <a:pt x="2389481" y="8533"/>
                  </a:cubicBezTo>
                  <a:lnTo>
                    <a:pt x="2389481" y="1920630"/>
                  </a:lnTo>
                  <a:cubicBezTo>
                    <a:pt x="2389481" y="1922893"/>
                    <a:pt x="2388582" y="1925063"/>
                    <a:pt x="2386982" y="1926664"/>
                  </a:cubicBezTo>
                  <a:cubicBezTo>
                    <a:pt x="2385382" y="1928264"/>
                    <a:pt x="2383211" y="1929163"/>
                    <a:pt x="2380948" y="1929163"/>
                  </a:cubicBezTo>
                  <a:lnTo>
                    <a:pt x="8533" y="1929163"/>
                  </a:lnTo>
                  <a:cubicBezTo>
                    <a:pt x="3821" y="1929163"/>
                    <a:pt x="0" y="1925343"/>
                    <a:pt x="0" y="1920630"/>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txBox="1"/>
            <p:nvPr/>
          </p:nvSpPr>
          <p:spPr>
            <a:xfrm>
              <a:off x="0" y="38100"/>
              <a:ext cx="2389500" cy="18912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5"/>
          <p:cNvSpPr txBox="1"/>
          <p:nvPr>
            <p:ph idx="3" type="body"/>
          </p:nvPr>
        </p:nvSpPr>
        <p:spPr>
          <a:xfrm>
            <a:off x="10148900" y="3748050"/>
            <a:ext cx="7110300" cy="58182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spTree>
      <p:nvGrpSpPr>
        <p:cNvPr id="63" name="Shape 63"/>
        <p:cNvGrpSpPr/>
        <p:nvPr/>
      </p:nvGrpSpPr>
      <p:grpSpPr>
        <a:xfrm>
          <a:off x="0" y="0"/>
          <a:ext cx="0" cy="0"/>
          <a:chOff x="0" y="0"/>
          <a:chExt cx="0" cy="0"/>
        </a:xfrm>
      </p:grpSpPr>
      <p:grpSp>
        <p:nvGrpSpPr>
          <p:cNvPr id="64" name="Google Shape;64;p6"/>
          <p:cNvGrpSpPr/>
          <p:nvPr/>
        </p:nvGrpSpPr>
        <p:grpSpPr>
          <a:xfrm>
            <a:off x="47625" y="6445447"/>
            <a:ext cx="5240861" cy="3794242"/>
            <a:chOff x="0" y="0"/>
            <a:chExt cx="1380300" cy="999300"/>
          </a:xfrm>
        </p:grpSpPr>
        <p:sp>
          <p:nvSpPr>
            <p:cNvPr id="65" name="Google Shape;65;p6"/>
            <p:cNvSpPr/>
            <p:nvPr/>
          </p:nvSpPr>
          <p:spPr>
            <a:xfrm>
              <a:off x="0" y="0"/>
              <a:ext cx="1380230" cy="999224"/>
            </a:xfrm>
            <a:custGeom>
              <a:rect b="b" l="l" r="r" t="t"/>
              <a:pathLst>
                <a:path extrusionOk="0" h="999224" w="1380230">
                  <a:moveTo>
                    <a:pt x="14773" y="0"/>
                  </a:moveTo>
                  <a:lnTo>
                    <a:pt x="1365457" y="0"/>
                  </a:lnTo>
                  <a:cubicBezTo>
                    <a:pt x="1373616" y="0"/>
                    <a:pt x="1380230" y="6614"/>
                    <a:pt x="1380230" y="14773"/>
                  </a:cubicBezTo>
                  <a:lnTo>
                    <a:pt x="1380230" y="984451"/>
                  </a:lnTo>
                  <a:cubicBezTo>
                    <a:pt x="1380230" y="992610"/>
                    <a:pt x="1373616" y="999224"/>
                    <a:pt x="1365457" y="999224"/>
                  </a:cubicBezTo>
                  <a:lnTo>
                    <a:pt x="14773" y="999224"/>
                  </a:lnTo>
                  <a:cubicBezTo>
                    <a:pt x="6614" y="999224"/>
                    <a:pt x="0" y="992610"/>
                    <a:pt x="0" y="984451"/>
                  </a:cubicBezTo>
                  <a:lnTo>
                    <a:pt x="0" y="14773"/>
                  </a:lnTo>
                  <a:cubicBezTo>
                    <a:pt x="0" y="6614"/>
                    <a:pt x="6614" y="0"/>
                    <a:pt x="147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txBox="1"/>
            <p:nvPr/>
          </p:nvSpPr>
          <p:spPr>
            <a:xfrm>
              <a:off x="0" y="38100"/>
              <a:ext cx="1380300" cy="9612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6"/>
          <p:cNvGrpSpPr/>
          <p:nvPr/>
        </p:nvGrpSpPr>
        <p:grpSpPr>
          <a:xfrm>
            <a:off x="5331388" y="2603960"/>
            <a:ext cx="5240861" cy="3794242"/>
            <a:chOff x="0" y="0"/>
            <a:chExt cx="1380300" cy="999300"/>
          </a:xfrm>
        </p:grpSpPr>
        <p:sp>
          <p:nvSpPr>
            <p:cNvPr id="68" name="Google Shape;68;p6"/>
            <p:cNvSpPr/>
            <p:nvPr/>
          </p:nvSpPr>
          <p:spPr>
            <a:xfrm>
              <a:off x="0" y="0"/>
              <a:ext cx="1380230" cy="999224"/>
            </a:xfrm>
            <a:custGeom>
              <a:rect b="b" l="l" r="r" t="t"/>
              <a:pathLst>
                <a:path extrusionOk="0" h="999224" w="1380230">
                  <a:moveTo>
                    <a:pt x="14773" y="0"/>
                  </a:moveTo>
                  <a:lnTo>
                    <a:pt x="1365457" y="0"/>
                  </a:lnTo>
                  <a:cubicBezTo>
                    <a:pt x="1373616" y="0"/>
                    <a:pt x="1380230" y="6614"/>
                    <a:pt x="1380230" y="14773"/>
                  </a:cubicBezTo>
                  <a:lnTo>
                    <a:pt x="1380230" y="984451"/>
                  </a:lnTo>
                  <a:cubicBezTo>
                    <a:pt x="1380230" y="992610"/>
                    <a:pt x="1373616" y="999224"/>
                    <a:pt x="1365457" y="999224"/>
                  </a:cubicBezTo>
                  <a:lnTo>
                    <a:pt x="14773" y="999224"/>
                  </a:lnTo>
                  <a:cubicBezTo>
                    <a:pt x="6614" y="999224"/>
                    <a:pt x="0" y="992610"/>
                    <a:pt x="0" y="984451"/>
                  </a:cubicBezTo>
                  <a:lnTo>
                    <a:pt x="0" y="14773"/>
                  </a:lnTo>
                  <a:cubicBezTo>
                    <a:pt x="0" y="6614"/>
                    <a:pt x="6614" y="0"/>
                    <a:pt x="147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
            <p:cNvSpPr txBox="1"/>
            <p:nvPr/>
          </p:nvSpPr>
          <p:spPr>
            <a:xfrm>
              <a:off x="0" y="38100"/>
              <a:ext cx="1380300" cy="9612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6"/>
          <p:cNvGrpSpPr/>
          <p:nvPr/>
        </p:nvGrpSpPr>
        <p:grpSpPr>
          <a:xfrm>
            <a:off x="5331388" y="6445447"/>
            <a:ext cx="5240861" cy="3794242"/>
            <a:chOff x="0" y="0"/>
            <a:chExt cx="1380300" cy="999300"/>
          </a:xfrm>
        </p:grpSpPr>
        <p:sp>
          <p:nvSpPr>
            <p:cNvPr id="71" name="Google Shape;71;p6"/>
            <p:cNvSpPr/>
            <p:nvPr/>
          </p:nvSpPr>
          <p:spPr>
            <a:xfrm>
              <a:off x="0" y="0"/>
              <a:ext cx="1380230" cy="999224"/>
            </a:xfrm>
            <a:custGeom>
              <a:rect b="b" l="l" r="r" t="t"/>
              <a:pathLst>
                <a:path extrusionOk="0" h="999224" w="1380230">
                  <a:moveTo>
                    <a:pt x="14773" y="0"/>
                  </a:moveTo>
                  <a:lnTo>
                    <a:pt x="1365457" y="0"/>
                  </a:lnTo>
                  <a:cubicBezTo>
                    <a:pt x="1373616" y="0"/>
                    <a:pt x="1380230" y="6614"/>
                    <a:pt x="1380230" y="14773"/>
                  </a:cubicBezTo>
                  <a:lnTo>
                    <a:pt x="1380230" y="984451"/>
                  </a:lnTo>
                  <a:cubicBezTo>
                    <a:pt x="1380230" y="992610"/>
                    <a:pt x="1373616" y="999224"/>
                    <a:pt x="1365457" y="999224"/>
                  </a:cubicBezTo>
                  <a:lnTo>
                    <a:pt x="14773" y="999224"/>
                  </a:lnTo>
                  <a:cubicBezTo>
                    <a:pt x="6614" y="999224"/>
                    <a:pt x="0" y="992610"/>
                    <a:pt x="0" y="984451"/>
                  </a:cubicBezTo>
                  <a:lnTo>
                    <a:pt x="0" y="14773"/>
                  </a:lnTo>
                  <a:cubicBezTo>
                    <a:pt x="0" y="6614"/>
                    <a:pt x="6614" y="0"/>
                    <a:pt x="147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txBox="1"/>
            <p:nvPr/>
          </p:nvSpPr>
          <p:spPr>
            <a:xfrm>
              <a:off x="0" y="38100"/>
              <a:ext cx="1380300" cy="9612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6"/>
          <p:cNvGrpSpPr/>
          <p:nvPr/>
        </p:nvGrpSpPr>
        <p:grpSpPr>
          <a:xfrm>
            <a:off x="47625" y="2603960"/>
            <a:ext cx="5240861" cy="3794242"/>
            <a:chOff x="0" y="0"/>
            <a:chExt cx="1380300" cy="999300"/>
          </a:xfrm>
        </p:grpSpPr>
        <p:sp>
          <p:nvSpPr>
            <p:cNvPr id="74" name="Google Shape;74;p6"/>
            <p:cNvSpPr/>
            <p:nvPr/>
          </p:nvSpPr>
          <p:spPr>
            <a:xfrm>
              <a:off x="0" y="0"/>
              <a:ext cx="1380230" cy="999224"/>
            </a:xfrm>
            <a:custGeom>
              <a:rect b="b" l="l" r="r" t="t"/>
              <a:pathLst>
                <a:path extrusionOk="0" h="999224" w="1380230">
                  <a:moveTo>
                    <a:pt x="14773" y="0"/>
                  </a:moveTo>
                  <a:lnTo>
                    <a:pt x="1365457" y="0"/>
                  </a:lnTo>
                  <a:cubicBezTo>
                    <a:pt x="1373616" y="0"/>
                    <a:pt x="1380230" y="6614"/>
                    <a:pt x="1380230" y="14773"/>
                  </a:cubicBezTo>
                  <a:lnTo>
                    <a:pt x="1380230" y="984451"/>
                  </a:lnTo>
                  <a:cubicBezTo>
                    <a:pt x="1380230" y="992610"/>
                    <a:pt x="1373616" y="999224"/>
                    <a:pt x="1365457" y="999224"/>
                  </a:cubicBezTo>
                  <a:lnTo>
                    <a:pt x="14773" y="999224"/>
                  </a:lnTo>
                  <a:cubicBezTo>
                    <a:pt x="6614" y="999224"/>
                    <a:pt x="0" y="992610"/>
                    <a:pt x="0" y="984451"/>
                  </a:cubicBezTo>
                  <a:lnTo>
                    <a:pt x="0" y="14773"/>
                  </a:lnTo>
                  <a:cubicBezTo>
                    <a:pt x="0" y="6614"/>
                    <a:pt x="6614" y="0"/>
                    <a:pt x="147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txBox="1"/>
            <p:nvPr/>
          </p:nvSpPr>
          <p:spPr>
            <a:xfrm>
              <a:off x="0" y="38100"/>
              <a:ext cx="1380300" cy="9612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 name="Google Shape;76;p6"/>
          <p:cNvSpPr txBox="1"/>
          <p:nvPr>
            <p:ph idx="1" type="body"/>
          </p:nvPr>
        </p:nvSpPr>
        <p:spPr>
          <a:xfrm>
            <a:off x="570575" y="3487175"/>
            <a:ext cx="4194600" cy="5346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
        <p:nvSpPr>
          <p:cNvPr id="77" name="Google Shape;77;p6"/>
          <p:cNvSpPr txBox="1"/>
          <p:nvPr>
            <p:ph idx="2" type="body"/>
          </p:nvPr>
        </p:nvSpPr>
        <p:spPr>
          <a:xfrm>
            <a:off x="5856725" y="3487175"/>
            <a:ext cx="4194600" cy="5346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
        <p:nvSpPr>
          <p:cNvPr id="78" name="Google Shape;78;p6"/>
          <p:cNvSpPr txBox="1"/>
          <p:nvPr>
            <p:ph idx="3" type="body"/>
          </p:nvPr>
        </p:nvSpPr>
        <p:spPr>
          <a:xfrm>
            <a:off x="5856725" y="3992266"/>
            <a:ext cx="4194600" cy="534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79" name="Google Shape;79;p6"/>
          <p:cNvSpPr txBox="1"/>
          <p:nvPr>
            <p:ph idx="4" type="body"/>
          </p:nvPr>
        </p:nvSpPr>
        <p:spPr>
          <a:xfrm>
            <a:off x="5856725" y="7328650"/>
            <a:ext cx="4194600" cy="5346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
        <p:nvSpPr>
          <p:cNvPr id="80" name="Google Shape;80;p6"/>
          <p:cNvSpPr txBox="1"/>
          <p:nvPr>
            <p:ph idx="5" type="body"/>
          </p:nvPr>
        </p:nvSpPr>
        <p:spPr>
          <a:xfrm>
            <a:off x="5856725" y="7833741"/>
            <a:ext cx="4194600" cy="534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81" name="Google Shape;81;p6"/>
          <p:cNvSpPr txBox="1"/>
          <p:nvPr>
            <p:ph idx="6" type="body"/>
          </p:nvPr>
        </p:nvSpPr>
        <p:spPr>
          <a:xfrm>
            <a:off x="570575" y="3992266"/>
            <a:ext cx="4194600" cy="534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grpSp>
        <p:nvGrpSpPr>
          <p:cNvPr id="82" name="Google Shape;82;p6"/>
          <p:cNvGrpSpPr/>
          <p:nvPr/>
        </p:nvGrpSpPr>
        <p:grpSpPr>
          <a:xfrm>
            <a:off x="47625" y="47625"/>
            <a:ext cx="18193226" cy="2505092"/>
            <a:chOff x="0" y="0"/>
            <a:chExt cx="4791600" cy="659773"/>
          </a:xfrm>
        </p:grpSpPr>
        <p:sp>
          <p:nvSpPr>
            <p:cNvPr id="83" name="Google Shape;83;p6"/>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txBox="1"/>
            <p:nvPr/>
          </p:nvSpPr>
          <p:spPr>
            <a:xfrm>
              <a:off x="0" y="38100"/>
              <a:ext cx="4791600" cy="6216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 name="Google Shape;85;p6"/>
          <p:cNvSpPr txBox="1"/>
          <p:nvPr>
            <p:ph idx="7" type="body"/>
          </p:nvPr>
        </p:nvSpPr>
        <p:spPr>
          <a:xfrm>
            <a:off x="570575" y="7328650"/>
            <a:ext cx="4194600" cy="5346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
        <p:nvSpPr>
          <p:cNvPr id="86" name="Google Shape;86;p6"/>
          <p:cNvSpPr txBox="1"/>
          <p:nvPr>
            <p:ph idx="8" type="body"/>
          </p:nvPr>
        </p:nvSpPr>
        <p:spPr>
          <a:xfrm>
            <a:off x="570575" y="7833741"/>
            <a:ext cx="4194600" cy="534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87" name="Google Shape;87;p6"/>
          <p:cNvSpPr txBox="1"/>
          <p:nvPr>
            <p:ph idx="9" type="subTitle"/>
          </p:nvPr>
        </p:nvSpPr>
        <p:spPr>
          <a:xfrm>
            <a:off x="5588850" y="777084"/>
            <a:ext cx="7110300" cy="873000"/>
          </a:xfrm>
          <a:prstGeom prst="rect">
            <a:avLst/>
          </a:prstGeom>
        </p:spPr>
        <p:txBody>
          <a:bodyPr anchorCtr="0" anchor="t" bIns="0" lIns="0" spcFirstLastPara="1" rIns="0" wrap="square" tIns="0">
            <a:noAutofit/>
          </a:bodyPr>
          <a:lstStyle>
            <a:lvl1pPr lvl="0" rtl="0" algn="ctr">
              <a:spcBef>
                <a:spcPts val="640"/>
              </a:spcBef>
              <a:spcAft>
                <a:spcPts val="0"/>
              </a:spcAft>
              <a:buSzPts val="6400"/>
              <a:buNone/>
              <a:defRPr/>
            </a:lvl1pPr>
            <a:lvl2pPr lvl="1" rtl="0" algn="ctr">
              <a:spcBef>
                <a:spcPts val="560"/>
              </a:spcBef>
              <a:spcAft>
                <a:spcPts val="0"/>
              </a:spcAft>
              <a:buSzPts val="3200"/>
              <a:buNone/>
              <a:defRPr/>
            </a:lvl2pPr>
            <a:lvl3pPr lvl="2" rtl="0" algn="ctr">
              <a:spcBef>
                <a:spcPts val="480"/>
              </a:spcBef>
              <a:spcAft>
                <a:spcPts val="0"/>
              </a:spcAft>
              <a:buSzPts val="2100"/>
              <a:buNone/>
              <a:defRPr/>
            </a:lvl3pPr>
            <a:lvl4pPr lvl="3" rtl="0" algn="ctr">
              <a:spcBef>
                <a:spcPts val="400"/>
              </a:spcBef>
              <a:spcAft>
                <a:spcPts val="0"/>
              </a:spcAft>
              <a:buSzPts val="20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grpSp>
        <p:nvGrpSpPr>
          <p:cNvPr id="88" name="Google Shape;88;p6"/>
          <p:cNvGrpSpPr/>
          <p:nvPr/>
        </p:nvGrpSpPr>
        <p:grpSpPr>
          <a:xfrm>
            <a:off x="10619572" y="2603960"/>
            <a:ext cx="7620853" cy="7635467"/>
            <a:chOff x="0" y="0"/>
            <a:chExt cx="2007125" cy="2010974"/>
          </a:xfrm>
        </p:grpSpPr>
        <p:sp>
          <p:nvSpPr>
            <p:cNvPr id="89" name="Google Shape;89;p6"/>
            <p:cNvSpPr/>
            <p:nvPr/>
          </p:nvSpPr>
          <p:spPr>
            <a:xfrm>
              <a:off x="0" y="0"/>
              <a:ext cx="2007125" cy="2010974"/>
            </a:xfrm>
            <a:custGeom>
              <a:rect b="b" l="l" r="r" t="t"/>
              <a:pathLst>
                <a:path extrusionOk="0" h="2010974" w="2007125">
                  <a:moveTo>
                    <a:pt x="10159" y="0"/>
                  </a:moveTo>
                  <a:lnTo>
                    <a:pt x="1996966" y="0"/>
                  </a:lnTo>
                  <a:cubicBezTo>
                    <a:pt x="2002577" y="0"/>
                    <a:pt x="2007125" y="4548"/>
                    <a:pt x="2007125" y="10159"/>
                  </a:cubicBezTo>
                  <a:lnTo>
                    <a:pt x="2007125" y="2000815"/>
                  </a:lnTo>
                  <a:cubicBezTo>
                    <a:pt x="2007125" y="2006425"/>
                    <a:pt x="2002577" y="2010974"/>
                    <a:pt x="1996966" y="2010974"/>
                  </a:cubicBezTo>
                  <a:lnTo>
                    <a:pt x="10159" y="2010974"/>
                  </a:lnTo>
                  <a:cubicBezTo>
                    <a:pt x="4548" y="2010974"/>
                    <a:pt x="0" y="2006425"/>
                    <a:pt x="0" y="2000815"/>
                  </a:cubicBezTo>
                  <a:lnTo>
                    <a:pt x="0" y="10159"/>
                  </a:lnTo>
                  <a:cubicBezTo>
                    <a:pt x="0" y="4548"/>
                    <a:pt x="4548" y="0"/>
                    <a:pt x="10159"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6"/>
            <p:cNvSpPr txBox="1"/>
            <p:nvPr/>
          </p:nvSpPr>
          <p:spPr>
            <a:xfrm>
              <a:off x="0" y="38100"/>
              <a:ext cx="2007000" cy="19728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6"/>
          <p:cNvSpPr/>
          <p:nvPr>
            <p:ph idx="13" type="pic"/>
          </p:nvPr>
        </p:nvSpPr>
        <p:spPr>
          <a:xfrm>
            <a:off x="10619699" y="2604125"/>
            <a:ext cx="7620900" cy="7635600"/>
          </a:xfrm>
          <a:prstGeom prst="roundRect">
            <a:avLst>
              <a:gd fmla="val 355" name="adj"/>
            </a:avLst>
          </a:prstGeom>
          <a:noFill/>
          <a:ln>
            <a:noFill/>
          </a:ln>
        </p:spPr>
      </p:sp>
      <p:grpSp>
        <p:nvGrpSpPr>
          <p:cNvPr id="92" name="Google Shape;92;p6"/>
          <p:cNvGrpSpPr/>
          <p:nvPr/>
        </p:nvGrpSpPr>
        <p:grpSpPr>
          <a:xfrm>
            <a:off x="16258400" y="2955306"/>
            <a:ext cx="1706975" cy="1732264"/>
            <a:chOff x="396675" y="381656"/>
            <a:chExt cx="1706975" cy="1732264"/>
          </a:xfrm>
        </p:grpSpPr>
        <p:pic>
          <p:nvPicPr>
            <p:cNvPr id="93" name="Google Shape;93;p6"/>
            <p:cNvPicPr preferRelativeResize="0"/>
            <p:nvPr/>
          </p:nvPicPr>
          <p:blipFill>
            <a:blip r:embed="rId2">
              <a:alphaModFix/>
            </a:blip>
            <a:stretch>
              <a:fillRect/>
            </a:stretch>
          </p:blipFill>
          <p:spPr>
            <a:xfrm>
              <a:off x="396675" y="381656"/>
              <a:ext cx="1706975" cy="1732264"/>
            </a:xfrm>
            <a:prstGeom prst="rect">
              <a:avLst/>
            </a:prstGeom>
            <a:noFill/>
            <a:ln>
              <a:noFill/>
            </a:ln>
          </p:spPr>
        </p:pic>
        <p:sp>
          <p:nvSpPr>
            <p:cNvPr id="94" name="Google Shape;94;p6"/>
            <p:cNvSpPr txBox="1"/>
            <p:nvPr/>
          </p:nvSpPr>
          <p:spPr>
            <a:xfrm>
              <a:off x="911274" y="612836"/>
              <a:ext cx="620700" cy="118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682" u="none" cap="none" strike="noStrike">
                  <a:solidFill>
                    <a:srgbClr val="FFFFFF"/>
                  </a:solidFill>
                  <a:latin typeface="Alata"/>
                  <a:ea typeface="Alata"/>
                  <a:cs typeface="Alata"/>
                  <a:sym typeface="Alata"/>
                </a:rPr>
                <a:t>$</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TxTwoObj">
  <p:cSld name="TWO_OBJECTS_WITH_TEXT">
    <p:spTree>
      <p:nvGrpSpPr>
        <p:cNvPr id="95" name="Shape 95"/>
        <p:cNvGrpSpPr/>
        <p:nvPr/>
      </p:nvGrpSpPr>
      <p:grpSpPr>
        <a:xfrm>
          <a:off x="0" y="0"/>
          <a:ext cx="0" cy="0"/>
          <a:chOff x="0" y="0"/>
          <a:chExt cx="0" cy="0"/>
        </a:xfrm>
      </p:grpSpPr>
      <p:sp>
        <p:nvSpPr>
          <p:cNvPr id="96" name="Google Shape;96;p7"/>
          <p:cNvSpPr/>
          <p:nvPr>
            <p:ph idx="2" type="pic"/>
          </p:nvPr>
        </p:nvSpPr>
        <p:spPr>
          <a:xfrm>
            <a:off x="50750" y="2916600"/>
            <a:ext cx="8091600" cy="2821500"/>
          </a:xfrm>
          <a:prstGeom prst="roundRect">
            <a:avLst>
              <a:gd fmla="val 355" name="adj"/>
            </a:avLst>
          </a:prstGeom>
          <a:noFill/>
          <a:ln>
            <a:noFill/>
          </a:ln>
        </p:spPr>
      </p:sp>
      <p:sp>
        <p:nvSpPr>
          <p:cNvPr id="97" name="Google Shape;97;p7"/>
          <p:cNvSpPr/>
          <p:nvPr>
            <p:ph idx="3" type="pic"/>
          </p:nvPr>
        </p:nvSpPr>
        <p:spPr>
          <a:xfrm>
            <a:off x="47550" y="5792889"/>
            <a:ext cx="3995100" cy="4422000"/>
          </a:xfrm>
          <a:prstGeom prst="roundRect">
            <a:avLst>
              <a:gd fmla="val 355" name="adj"/>
            </a:avLst>
          </a:prstGeom>
          <a:noFill/>
          <a:ln>
            <a:noFill/>
          </a:ln>
        </p:spPr>
      </p:sp>
      <p:sp>
        <p:nvSpPr>
          <p:cNvPr id="98" name="Google Shape;98;p7"/>
          <p:cNvSpPr/>
          <p:nvPr>
            <p:ph idx="4" type="pic"/>
          </p:nvPr>
        </p:nvSpPr>
        <p:spPr>
          <a:xfrm>
            <a:off x="4093400" y="5792900"/>
            <a:ext cx="4045800" cy="4422000"/>
          </a:xfrm>
          <a:prstGeom prst="roundRect">
            <a:avLst>
              <a:gd fmla="val 355" name="adj"/>
            </a:avLst>
          </a:prstGeom>
          <a:noFill/>
          <a:ln>
            <a:noFill/>
          </a:ln>
        </p:spPr>
      </p:sp>
      <p:sp>
        <p:nvSpPr>
          <p:cNvPr id="99" name="Google Shape;99;p7"/>
          <p:cNvSpPr/>
          <p:nvPr>
            <p:ph idx="5" type="pic"/>
          </p:nvPr>
        </p:nvSpPr>
        <p:spPr>
          <a:xfrm>
            <a:off x="8186600" y="60489"/>
            <a:ext cx="4045800" cy="10154400"/>
          </a:xfrm>
          <a:prstGeom prst="roundRect">
            <a:avLst>
              <a:gd fmla="val 355" name="adj"/>
            </a:avLst>
          </a:prstGeom>
          <a:noFill/>
          <a:ln>
            <a:noFill/>
          </a:ln>
        </p:spPr>
      </p:sp>
      <p:sp>
        <p:nvSpPr>
          <p:cNvPr id="100" name="Google Shape;100;p7"/>
          <p:cNvSpPr/>
          <p:nvPr>
            <p:ph idx="6" type="pic"/>
          </p:nvPr>
        </p:nvSpPr>
        <p:spPr>
          <a:xfrm>
            <a:off x="12280050" y="5792889"/>
            <a:ext cx="5960400" cy="4422000"/>
          </a:xfrm>
          <a:prstGeom prst="roundRect">
            <a:avLst>
              <a:gd fmla="val 355" name="adj"/>
            </a:avLst>
          </a:prstGeom>
          <a:noFill/>
          <a:ln>
            <a:noFill/>
          </a:ln>
        </p:spPr>
      </p:sp>
      <p:sp>
        <p:nvSpPr>
          <p:cNvPr id="101" name="Google Shape;101;p7"/>
          <p:cNvSpPr/>
          <p:nvPr>
            <p:ph idx="7" type="pic"/>
          </p:nvPr>
        </p:nvSpPr>
        <p:spPr>
          <a:xfrm>
            <a:off x="12276900" y="60503"/>
            <a:ext cx="5960400" cy="5677500"/>
          </a:xfrm>
          <a:prstGeom prst="roundRect">
            <a:avLst>
              <a:gd fmla="val 355" name="adj"/>
            </a:avLst>
          </a:prstGeom>
          <a:noFill/>
          <a:ln>
            <a:noFill/>
          </a:ln>
        </p:spPr>
      </p:sp>
      <p:grpSp>
        <p:nvGrpSpPr>
          <p:cNvPr id="102" name="Google Shape;102;p7"/>
          <p:cNvGrpSpPr/>
          <p:nvPr/>
        </p:nvGrpSpPr>
        <p:grpSpPr>
          <a:xfrm>
            <a:off x="47625" y="47625"/>
            <a:ext cx="8091953" cy="2821476"/>
            <a:chOff x="0" y="0"/>
            <a:chExt cx="2131200" cy="743100"/>
          </a:xfrm>
        </p:grpSpPr>
        <p:sp>
          <p:nvSpPr>
            <p:cNvPr id="103" name="Google Shape;103;p7"/>
            <p:cNvSpPr/>
            <p:nvPr/>
          </p:nvSpPr>
          <p:spPr>
            <a:xfrm>
              <a:off x="0" y="0"/>
              <a:ext cx="2131091" cy="743073"/>
            </a:xfrm>
            <a:custGeom>
              <a:rect b="b" l="l" r="r" t="t"/>
              <a:pathLst>
                <a:path extrusionOk="0" h="743073" w="2131091">
                  <a:moveTo>
                    <a:pt x="9568" y="0"/>
                  </a:moveTo>
                  <a:lnTo>
                    <a:pt x="2121523" y="0"/>
                  </a:lnTo>
                  <a:cubicBezTo>
                    <a:pt x="2124061" y="0"/>
                    <a:pt x="2126495" y="1008"/>
                    <a:pt x="2128289" y="2802"/>
                  </a:cubicBezTo>
                  <a:cubicBezTo>
                    <a:pt x="2130083" y="4597"/>
                    <a:pt x="2131091" y="7030"/>
                    <a:pt x="2131091" y="9568"/>
                  </a:cubicBezTo>
                  <a:lnTo>
                    <a:pt x="2131091" y="733505"/>
                  </a:lnTo>
                  <a:cubicBezTo>
                    <a:pt x="2131091" y="736042"/>
                    <a:pt x="2130083" y="738476"/>
                    <a:pt x="2128289" y="740270"/>
                  </a:cubicBezTo>
                  <a:cubicBezTo>
                    <a:pt x="2126495" y="742064"/>
                    <a:pt x="2124061" y="743073"/>
                    <a:pt x="2121523" y="743073"/>
                  </a:cubicBezTo>
                  <a:lnTo>
                    <a:pt x="9568" y="743073"/>
                  </a:lnTo>
                  <a:cubicBezTo>
                    <a:pt x="7030" y="743073"/>
                    <a:pt x="4597" y="742064"/>
                    <a:pt x="2802" y="740270"/>
                  </a:cubicBezTo>
                  <a:cubicBezTo>
                    <a:pt x="1008" y="738476"/>
                    <a:pt x="0" y="736042"/>
                    <a:pt x="0" y="733505"/>
                  </a:cubicBezTo>
                  <a:lnTo>
                    <a:pt x="0" y="9568"/>
                  </a:lnTo>
                  <a:cubicBezTo>
                    <a:pt x="0" y="7030"/>
                    <a:pt x="1008" y="4597"/>
                    <a:pt x="2802" y="2802"/>
                  </a:cubicBezTo>
                  <a:cubicBezTo>
                    <a:pt x="4597" y="1008"/>
                    <a:pt x="7030" y="0"/>
                    <a:pt x="9568"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txBox="1"/>
            <p:nvPr/>
          </p:nvSpPr>
          <p:spPr>
            <a:xfrm>
              <a:off x="0" y="38100"/>
              <a:ext cx="2131200" cy="7050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7"/>
          <p:cNvSpPr txBox="1"/>
          <p:nvPr>
            <p:ph idx="1" type="subTitle"/>
          </p:nvPr>
        </p:nvSpPr>
        <p:spPr>
          <a:xfrm>
            <a:off x="1028700" y="915610"/>
            <a:ext cx="5960400" cy="873000"/>
          </a:xfrm>
          <a:prstGeom prst="rect">
            <a:avLst/>
          </a:prstGeom>
        </p:spPr>
        <p:txBody>
          <a:bodyPr anchorCtr="0" anchor="t" bIns="0" lIns="0" spcFirstLastPara="1" rIns="0" wrap="square" tIns="0">
            <a:noAutofit/>
          </a:bodyPr>
          <a:lstStyle>
            <a:lvl1pPr lvl="0" rtl="0">
              <a:spcBef>
                <a:spcPts val="640"/>
              </a:spcBef>
              <a:spcAft>
                <a:spcPts val="0"/>
              </a:spcAft>
              <a:buSzPts val="64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hree" type="titleOnly">
  <p:cSld name="TITLE_ONLY">
    <p:spTree>
      <p:nvGrpSpPr>
        <p:cNvPr id="106" name="Shape 106"/>
        <p:cNvGrpSpPr/>
        <p:nvPr/>
      </p:nvGrpSpPr>
      <p:grpSpPr>
        <a:xfrm>
          <a:off x="0" y="0"/>
          <a:ext cx="0" cy="0"/>
          <a:chOff x="0" y="0"/>
          <a:chExt cx="0" cy="0"/>
        </a:xfrm>
      </p:grpSpPr>
      <p:grpSp>
        <p:nvGrpSpPr>
          <p:cNvPr id="107" name="Google Shape;107;p8"/>
          <p:cNvGrpSpPr/>
          <p:nvPr/>
        </p:nvGrpSpPr>
        <p:grpSpPr>
          <a:xfrm>
            <a:off x="4595781" y="7054968"/>
            <a:ext cx="4524435" cy="3184840"/>
            <a:chOff x="0" y="0"/>
            <a:chExt cx="1191613" cy="838800"/>
          </a:xfrm>
        </p:grpSpPr>
        <p:sp>
          <p:nvSpPr>
            <p:cNvPr id="108" name="Google Shape;108;p8"/>
            <p:cNvSpPr/>
            <p:nvPr/>
          </p:nvSpPr>
          <p:spPr>
            <a:xfrm>
              <a:off x="0" y="0"/>
              <a:ext cx="1191613" cy="838692"/>
            </a:xfrm>
            <a:custGeom>
              <a:rect b="b" l="l" r="r" t="t"/>
              <a:pathLst>
                <a:path extrusionOk="0" h="838692" w="1191613">
                  <a:moveTo>
                    <a:pt x="17111" y="0"/>
                  </a:moveTo>
                  <a:lnTo>
                    <a:pt x="1174502" y="0"/>
                  </a:lnTo>
                  <a:cubicBezTo>
                    <a:pt x="1179040" y="0"/>
                    <a:pt x="1183392" y="1803"/>
                    <a:pt x="1186601" y="5012"/>
                  </a:cubicBezTo>
                  <a:cubicBezTo>
                    <a:pt x="1189810" y="8221"/>
                    <a:pt x="1191613" y="12573"/>
                    <a:pt x="1191613" y="17111"/>
                  </a:cubicBezTo>
                  <a:lnTo>
                    <a:pt x="1191613" y="821580"/>
                  </a:lnTo>
                  <a:cubicBezTo>
                    <a:pt x="1191613" y="831030"/>
                    <a:pt x="1183952" y="838692"/>
                    <a:pt x="1174502" y="838692"/>
                  </a:cubicBezTo>
                  <a:lnTo>
                    <a:pt x="17111" y="838692"/>
                  </a:lnTo>
                  <a:cubicBezTo>
                    <a:pt x="7661" y="838692"/>
                    <a:pt x="0" y="831030"/>
                    <a:pt x="0" y="821580"/>
                  </a:cubicBezTo>
                  <a:lnTo>
                    <a:pt x="0" y="17111"/>
                  </a:lnTo>
                  <a:cubicBezTo>
                    <a:pt x="0" y="7661"/>
                    <a:pt x="7661" y="0"/>
                    <a:pt x="171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txBox="1"/>
            <p:nvPr/>
          </p:nvSpPr>
          <p:spPr>
            <a:xfrm>
              <a:off x="0" y="38100"/>
              <a:ext cx="1191600" cy="8007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 name="Google Shape;110;p8"/>
          <p:cNvSpPr txBox="1"/>
          <p:nvPr>
            <p:ph idx="1" type="body"/>
          </p:nvPr>
        </p:nvSpPr>
        <p:spPr>
          <a:xfrm>
            <a:off x="5259313" y="8262075"/>
            <a:ext cx="3205200" cy="5346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
        <p:nvSpPr>
          <p:cNvPr id="111" name="Google Shape;111;p8"/>
          <p:cNvSpPr txBox="1"/>
          <p:nvPr>
            <p:ph idx="2" type="body"/>
          </p:nvPr>
        </p:nvSpPr>
        <p:spPr>
          <a:xfrm>
            <a:off x="5259313" y="8767158"/>
            <a:ext cx="3205200" cy="534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grpSp>
        <p:nvGrpSpPr>
          <p:cNvPr id="112" name="Google Shape;112;p8"/>
          <p:cNvGrpSpPr/>
          <p:nvPr/>
        </p:nvGrpSpPr>
        <p:grpSpPr>
          <a:xfrm>
            <a:off x="47625" y="7054968"/>
            <a:ext cx="4508439" cy="3184840"/>
            <a:chOff x="0" y="0"/>
            <a:chExt cx="1187400" cy="838800"/>
          </a:xfrm>
        </p:grpSpPr>
        <p:sp>
          <p:nvSpPr>
            <p:cNvPr id="113" name="Google Shape;113;p8"/>
            <p:cNvSpPr/>
            <p:nvPr/>
          </p:nvSpPr>
          <p:spPr>
            <a:xfrm>
              <a:off x="0" y="0"/>
              <a:ext cx="1187329" cy="838692"/>
            </a:xfrm>
            <a:custGeom>
              <a:rect b="b" l="l" r="r" t="t"/>
              <a:pathLst>
                <a:path extrusionOk="0" h="838692" w="1187329">
                  <a:moveTo>
                    <a:pt x="17173" y="0"/>
                  </a:moveTo>
                  <a:lnTo>
                    <a:pt x="1170156" y="0"/>
                  </a:lnTo>
                  <a:cubicBezTo>
                    <a:pt x="1174711" y="0"/>
                    <a:pt x="1179079" y="1809"/>
                    <a:pt x="1182299" y="5030"/>
                  </a:cubicBezTo>
                  <a:cubicBezTo>
                    <a:pt x="1185520" y="8251"/>
                    <a:pt x="1187329" y="12619"/>
                    <a:pt x="1187329" y="17173"/>
                  </a:cubicBezTo>
                  <a:lnTo>
                    <a:pt x="1187329" y="821518"/>
                  </a:lnTo>
                  <a:cubicBezTo>
                    <a:pt x="1187329" y="831003"/>
                    <a:pt x="1179640" y="838692"/>
                    <a:pt x="1170156" y="838692"/>
                  </a:cubicBezTo>
                  <a:lnTo>
                    <a:pt x="17173" y="838692"/>
                  </a:lnTo>
                  <a:cubicBezTo>
                    <a:pt x="7689" y="838692"/>
                    <a:pt x="0" y="831003"/>
                    <a:pt x="0" y="821518"/>
                  </a:cubicBezTo>
                  <a:lnTo>
                    <a:pt x="0" y="17173"/>
                  </a:lnTo>
                  <a:cubicBezTo>
                    <a:pt x="0" y="7689"/>
                    <a:pt x="7689" y="0"/>
                    <a:pt x="171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8"/>
            <p:cNvSpPr txBox="1"/>
            <p:nvPr/>
          </p:nvSpPr>
          <p:spPr>
            <a:xfrm>
              <a:off x="0" y="38100"/>
              <a:ext cx="1187400" cy="8007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5" name="Google Shape;115;p8"/>
          <p:cNvSpPr txBox="1"/>
          <p:nvPr>
            <p:ph idx="3" type="body"/>
          </p:nvPr>
        </p:nvSpPr>
        <p:spPr>
          <a:xfrm>
            <a:off x="699150" y="8262075"/>
            <a:ext cx="3205200" cy="5346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
        <p:nvSpPr>
          <p:cNvPr id="116" name="Google Shape;116;p8"/>
          <p:cNvSpPr txBox="1"/>
          <p:nvPr>
            <p:ph idx="4" type="body"/>
          </p:nvPr>
        </p:nvSpPr>
        <p:spPr>
          <a:xfrm>
            <a:off x="699150" y="8767158"/>
            <a:ext cx="3205200" cy="534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grpSp>
        <p:nvGrpSpPr>
          <p:cNvPr id="117" name="Google Shape;117;p8"/>
          <p:cNvGrpSpPr/>
          <p:nvPr/>
        </p:nvGrpSpPr>
        <p:grpSpPr>
          <a:xfrm>
            <a:off x="47625" y="1992019"/>
            <a:ext cx="9072693" cy="5015356"/>
            <a:chOff x="0" y="0"/>
            <a:chExt cx="2389500" cy="1320908"/>
          </a:xfrm>
        </p:grpSpPr>
        <p:sp>
          <p:nvSpPr>
            <p:cNvPr id="118" name="Google Shape;118;p8"/>
            <p:cNvSpPr/>
            <p:nvPr/>
          </p:nvSpPr>
          <p:spPr>
            <a:xfrm>
              <a:off x="0" y="0"/>
              <a:ext cx="2389481" cy="1320908"/>
            </a:xfrm>
            <a:custGeom>
              <a:rect b="b" l="l" r="r" t="t"/>
              <a:pathLst>
                <a:path extrusionOk="0" h="1320908" w="2389481">
                  <a:moveTo>
                    <a:pt x="8533" y="0"/>
                  </a:moveTo>
                  <a:lnTo>
                    <a:pt x="2380948" y="0"/>
                  </a:lnTo>
                  <a:cubicBezTo>
                    <a:pt x="2385661" y="0"/>
                    <a:pt x="2389481" y="3821"/>
                    <a:pt x="2389481" y="8533"/>
                  </a:cubicBezTo>
                  <a:lnTo>
                    <a:pt x="2389481" y="1312375"/>
                  </a:lnTo>
                  <a:cubicBezTo>
                    <a:pt x="2389481" y="1314638"/>
                    <a:pt x="2388582" y="1316809"/>
                    <a:pt x="2386982" y="1318409"/>
                  </a:cubicBezTo>
                  <a:cubicBezTo>
                    <a:pt x="2385382" y="1320009"/>
                    <a:pt x="2383211" y="1320908"/>
                    <a:pt x="2380948" y="1320908"/>
                  </a:cubicBezTo>
                  <a:lnTo>
                    <a:pt x="8533" y="1320908"/>
                  </a:lnTo>
                  <a:cubicBezTo>
                    <a:pt x="6270" y="1320908"/>
                    <a:pt x="4100" y="1320009"/>
                    <a:pt x="2499" y="1318409"/>
                  </a:cubicBezTo>
                  <a:cubicBezTo>
                    <a:pt x="899" y="1316809"/>
                    <a:pt x="0" y="1314638"/>
                    <a:pt x="0" y="1312375"/>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8"/>
            <p:cNvSpPr txBox="1"/>
            <p:nvPr/>
          </p:nvSpPr>
          <p:spPr>
            <a:xfrm>
              <a:off x="0" y="38100"/>
              <a:ext cx="2389500" cy="12828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8"/>
          <p:cNvSpPr txBox="1"/>
          <p:nvPr>
            <p:ph idx="5" type="body"/>
          </p:nvPr>
        </p:nvSpPr>
        <p:spPr>
          <a:xfrm>
            <a:off x="699150" y="2928050"/>
            <a:ext cx="7769400" cy="32325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sz="2100"/>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grpSp>
        <p:nvGrpSpPr>
          <p:cNvPr id="121" name="Google Shape;121;p8"/>
          <p:cNvGrpSpPr/>
          <p:nvPr/>
        </p:nvGrpSpPr>
        <p:grpSpPr>
          <a:xfrm>
            <a:off x="47625" y="47625"/>
            <a:ext cx="9072693" cy="1896783"/>
            <a:chOff x="0" y="0"/>
            <a:chExt cx="2389500" cy="499561"/>
          </a:xfrm>
        </p:grpSpPr>
        <p:sp>
          <p:nvSpPr>
            <p:cNvPr id="122" name="Google Shape;122;p8"/>
            <p:cNvSpPr/>
            <p:nvPr/>
          </p:nvSpPr>
          <p:spPr>
            <a:xfrm>
              <a:off x="0" y="0"/>
              <a:ext cx="2389481" cy="499561"/>
            </a:xfrm>
            <a:custGeom>
              <a:rect b="b" l="l" r="r" t="t"/>
              <a:pathLst>
                <a:path extrusionOk="0" h="499561" w="2389481">
                  <a:moveTo>
                    <a:pt x="8533" y="0"/>
                  </a:moveTo>
                  <a:lnTo>
                    <a:pt x="2380948" y="0"/>
                  </a:lnTo>
                  <a:cubicBezTo>
                    <a:pt x="2385661" y="0"/>
                    <a:pt x="2389481" y="3821"/>
                    <a:pt x="2389481" y="8533"/>
                  </a:cubicBezTo>
                  <a:lnTo>
                    <a:pt x="2389481" y="491027"/>
                  </a:lnTo>
                  <a:cubicBezTo>
                    <a:pt x="2389481" y="493290"/>
                    <a:pt x="2388582" y="495461"/>
                    <a:pt x="2386982" y="497061"/>
                  </a:cubicBezTo>
                  <a:cubicBezTo>
                    <a:pt x="2385382" y="498662"/>
                    <a:pt x="2383211" y="499561"/>
                    <a:pt x="2380948" y="499561"/>
                  </a:cubicBezTo>
                  <a:lnTo>
                    <a:pt x="8533" y="499561"/>
                  </a:lnTo>
                  <a:cubicBezTo>
                    <a:pt x="3821" y="499561"/>
                    <a:pt x="0" y="495740"/>
                    <a:pt x="0" y="491027"/>
                  </a:cubicBezTo>
                  <a:lnTo>
                    <a:pt x="0" y="8533"/>
                  </a:lnTo>
                  <a:cubicBezTo>
                    <a:pt x="0" y="6270"/>
                    <a:pt x="899" y="4100"/>
                    <a:pt x="2499" y="2499"/>
                  </a:cubicBezTo>
                  <a:cubicBezTo>
                    <a:pt x="4100" y="899"/>
                    <a:pt x="6270" y="0"/>
                    <a:pt x="853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txBox="1"/>
            <p:nvPr/>
          </p:nvSpPr>
          <p:spPr>
            <a:xfrm>
              <a:off x="0" y="38100"/>
              <a:ext cx="2389500" cy="4614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8"/>
          <p:cNvSpPr/>
          <p:nvPr>
            <p:ph idx="6" type="pic"/>
          </p:nvPr>
        </p:nvSpPr>
        <p:spPr>
          <a:xfrm>
            <a:off x="9159925" y="63500"/>
            <a:ext cx="9072600" cy="10176000"/>
          </a:xfrm>
          <a:prstGeom prst="roundRect">
            <a:avLst>
              <a:gd fmla="val 355" name="adj"/>
            </a:avLst>
          </a:prstGeom>
          <a:noFill/>
          <a:ln>
            <a:noFill/>
          </a:ln>
        </p:spPr>
      </p:sp>
      <p:sp>
        <p:nvSpPr>
          <p:cNvPr id="125" name="Google Shape;125;p8"/>
          <p:cNvSpPr txBox="1"/>
          <p:nvPr>
            <p:ph idx="7" type="subTitle"/>
          </p:nvPr>
        </p:nvSpPr>
        <p:spPr>
          <a:xfrm>
            <a:off x="699150" y="518041"/>
            <a:ext cx="5960400" cy="873000"/>
          </a:xfrm>
          <a:prstGeom prst="rect">
            <a:avLst/>
          </a:prstGeom>
        </p:spPr>
        <p:txBody>
          <a:bodyPr anchorCtr="0" anchor="t" bIns="0" lIns="0" spcFirstLastPara="1" rIns="0" wrap="square" tIns="0">
            <a:noAutofit/>
          </a:bodyPr>
          <a:lstStyle>
            <a:lvl1pPr lvl="0" rtl="0">
              <a:spcBef>
                <a:spcPts val="640"/>
              </a:spcBef>
              <a:spcAft>
                <a:spcPts val="0"/>
              </a:spcAft>
              <a:buSzPts val="64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t" bIns="0" lIns="0" spcFirstLastPara="1" rIns="0" wrap="square" tIns="0">
            <a:noAutofit/>
          </a:bodyPr>
          <a:lstStyle>
            <a:lvl1pPr lvl="0" marR="0" rtl="0">
              <a:lnSpc>
                <a:spcPct val="80000"/>
              </a:lnSpc>
              <a:spcBef>
                <a:spcPts val="0"/>
              </a:spcBef>
              <a:spcAft>
                <a:spcPts val="0"/>
              </a:spcAft>
              <a:buClr>
                <a:srgbClr val="151515"/>
              </a:buClr>
              <a:buSzPts val="12000"/>
              <a:buFont typeface="Alata"/>
              <a:buNone/>
              <a:defRPr i="0" sz="12000" u="none" cap="none" strike="noStrike">
                <a:solidFill>
                  <a:srgbClr val="151515"/>
                </a:solidFill>
                <a:latin typeface="Alata"/>
                <a:ea typeface="Alata"/>
                <a:cs typeface="Alata"/>
                <a:sym typeface="Alat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635000" lvl="0" marL="457200" marR="0" rtl="0" algn="l">
              <a:lnSpc>
                <a:spcPct val="100000"/>
              </a:lnSpc>
              <a:spcBef>
                <a:spcPts val="640"/>
              </a:spcBef>
              <a:spcAft>
                <a:spcPts val="0"/>
              </a:spcAft>
              <a:buClr>
                <a:srgbClr val="151515"/>
              </a:buClr>
              <a:buSzPts val="6400"/>
              <a:buFont typeface="Alata"/>
              <a:buChar char="•"/>
              <a:defRPr i="0" sz="6400" u="none" cap="none" strike="noStrike">
                <a:solidFill>
                  <a:srgbClr val="151515"/>
                </a:solidFill>
                <a:latin typeface="Alata"/>
                <a:ea typeface="Alata"/>
                <a:cs typeface="Alata"/>
                <a:sym typeface="Alata"/>
              </a:defRPr>
            </a:lvl1pPr>
            <a:lvl2pPr indent="-431800" lvl="1" marL="914400" marR="0" rtl="0" algn="l">
              <a:lnSpc>
                <a:spcPct val="100000"/>
              </a:lnSpc>
              <a:spcBef>
                <a:spcPts val="560"/>
              </a:spcBef>
              <a:spcAft>
                <a:spcPts val="0"/>
              </a:spcAft>
              <a:buClr>
                <a:srgbClr val="151515"/>
              </a:buClr>
              <a:buSzPts val="3200"/>
              <a:buFont typeface="Alata"/>
              <a:buChar char="–"/>
              <a:defRPr i="0" sz="3200" u="none" cap="none" strike="noStrike">
                <a:solidFill>
                  <a:srgbClr val="151515"/>
                </a:solidFill>
                <a:latin typeface="Alata"/>
                <a:ea typeface="Alata"/>
                <a:cs typeface="Alata"/>
                <a:sym typeface="Alata"/>
              </a:defRPr>
            </a:lvl2pPr>
            <a:lvl3pPr indent="-361950" lvl="2" marL="1371600" marR="0" rtl="0" algn="l">
              <a:lnSpc>
                <a:spcPct val="100000"/>
              </a:lnSpc>
              <a:spcBef>
                <a:spcPts val="480"/>
              </a:spcBef>
              <a:spcAft>
                <a:spcPts val="0"/>
              </a:spcAft>
              <a:buClr>
                <a:srgbClr val="151515"/>
              </a:buClr>
              <a:buSzPts val="2100"/>
              <a:buFont typeface="Alata"/>
              <a:buChar char="•"/>
              <a:defRPr i="0" sz="2100" u="none" cap="none" strike="noStrike">
                <a:solidFill>
                  <a:srgbClr val="151515"/>
                </a:solidFill>
                <a:latin typeface="Alata"/>
                <a:ea typeface="Alata"/>
                <a:cs typeface="Alata"/>
                <a:sym typeface="Alata"/>
              </a:defRPr>
            </a:lvl3pPr>
            <a:lvl4pPr indent="-355600" lvl="3" marL="1828800" marR="0" rtl="0" algn="l">
              <a:lnSpc>
                <a:spcPct val="100000"/>
              </a:lnSpc>
              <a:spcBef>
                <a:spcPts val="400"/>
              </a:spcBef>
              <a:spcAft>
                <a:spcPts val="0"/>
              </a:spcAft>
              <a:buClr>
                <a:srgbClr val="151515"/>
              </a:buClr>
              <a:buSzPts val="2000"/>
              <a:buFont typeface="Alata"/>
              <a:buChar char="–"/>
              <a:defRPr i="0" sz="2000" u="none" cap="none" strike="noStrike">
                <a:solidFill>
                  <a:srgbClr val="151515"/>
                </a:solidFill>
                <a:latin typeface="Alata"/>
                <a:ea typeface="Alata"/>
                <a:cs typeface="Alata"/>
                <a:sym typeface="Alata"/>
              </a:defRPr>
            </a:lvl4pPr>
            <a:lvl5pPr indent="-355600" lvl="4" marL="2286000" marR="0" rtl="0" algn="l">
              <a:lnSpc>
                <a:spcPct val="100000"/>
              </a:lnSpc>
              <a:spcBef>
                <a:spcPts val="400"/>
              </a:spcBef>
              <a:spcAft>
                <a:spcPts val="0"/>
              </a:spcAft>
              <a:buClr>
                <a:srgbClr val="151515"/>
              </a:buClr>
              <a:buSzPts val="2000"/>
              <a:buFont typeface="Alata"/>
              <a:buChar char="»"/>
              <a:defRPr i="0" sz="2000" u="none" cap="none" strike="noStrike">
                <a:solidFill>
                  <a:srgbClr val="151515"/>
                </a:solidFill>
                <a:latin typeface="Alata"/>
                <a:ea typeface="Alata"/>
                <a:cs typeface="Alata"/>
                <a:sym typeface="Alata"/>
              </a:defRPr>
            </a:lvl5pPr>
            <a:lvl6pPr indent="-355600" lvl="5" marL="2743200" marR="0" rtl="0" algn="l">
              <a:lnSpc>
                <a:spcPct val="100000"/>
              </a:lnSpc>
              <a:spcBef>
                <a:spcPts val="400"/>
              </a:spcBef>
              <a:spcAft>
                <a:spcPts val="0"/>
              </a:spcAft>
              <a:buClr>
                <a:srgbClr val="151515"/>
              </a:buClr>
              <a:buSzPts val="2000"/>
              <a:buFont typeface="Alata"/>
              <a:buChar char="•"/>
              <a:defRPr i="0" sz="2000" u="none" cap="none" strike="noStrike">
                <a:solidFill>
                  <a:srgbClr val="151515"/>
                </a:solidFill>
                <a:latin typeface="Alata"/>
                <a:ea typeface="Alata"/>
                <a:cs typeface="Alata"/>
                <a:sym typeface="Alata"/>
              </a:defRPr>
            </a:lvl6pPr>
            <a:lvl7pPr indent="-355600" lvl="6" marL="3200400" marR="0" rtl="0" algn="l">
              <a:lnSpc>
                <a:spcPct val="100000"/>
              </a:lnSpc>
              <a:spcBef>
                <a:spcPts val="400"/>
              </a:spcBef>
              <a:spcAft>
                <a:spcPts val="0"/>
              </a:spcAft>
              <a:buClr>
                <a:srgbClr val="151515"/>
              </a:buClr>
              <a:buSzPts val="2000"/>
              <a:buFont typeface="Alata"/>
              <a:buChar char="•"/>
              <a:defRPr i="0" sz="2000" u="none" cap="none" strike="noStrike">
                <a:solidFill>
                  <a:srgbClr val="151515"/>
                </a:solidFill>
                <a:latin typeface="Alata"/>
                <a:ea typeface="Alata"/>
                <a:cs typeface="Alata"/>
                <a:sym typeface="Alata"/>
              </a:defRPr>
            </a:lvl7pPr>
            <a:lvl8pPr indent="-355600" lvl="7" marL="3657600" marR="0" rtl="0" algn="l">
              <a:lnSpc>
                <a:spcPct val="100000"/>
              </a:lnSpc>
              <a:spcBef>
                <a:spcPts val="400"/>
              </a:spcBef>
              <a:spcAft>
                <a:spcPts val="0"/>
              </a:spcAft>
              <a:buClr>
                <a:srgbClr val="151515"/>
              </a:buClr>
              <a:buSzPts val="2000"/>
              <a:buFont typeface="Alata"/>
              <a:buChar char="•"/>
              <a:defRPr i="0" sz="2000" u="none" cap="none" strike="noStrike">
                <a:solidFill>
                  <a:srgbClr val="151515"/>
                </a:solidFill>
                <a:latin typeface="Alata"/>
                <a:ea typeface="Alata"/>
                <a:cs typeface="Alata"/>
                <a:sym typeface="Alata"/>
              </a:defRPr>
            </a:lvl8pPr>
            <a:lvl9pPr indent="-355600" lvl="8" marL="4114800" marR="0" rtl="0" algn="l">
              <a:lnSpc>
                <a:spcPct val="100000"/>
              </a:lnSpc>
              <a:spcBef>
                <a:spcPts val="400"/>
              </a:spcBef>
              <a:spcAft>
                <a:spcPts val="0"/>
              </a:spcAft>
              <a:buClr>
                <a:srgbClr val="151515"/>
              </a:buClr>
              <a:buSzPts val="2000"/>
              <a:buFont typeface="Alata"/>
              <a:buChar char="•"/>
              <a:defRPr i="0" sz="2000" u="none" cap="none" strike="noStrike">
                <a:solidFill>
                  <a:srgbClr val="151515"/>
                </a:solidFill>
                <a:latin typeface="Alata"/>
                <a:ea typeface="Alata"/>
                <a:cs typeface="Alata"/>
                <a:sym typeface="Alata"/>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27.png"/><Relationship Id="rId6" Type="http://schemas.openxmlformats.org/officeDocument/2006/relationships/image" Target="../media/image36.png"/><Relationship Id="rId7" Type="http://schemas.openxmlformats.org/officeDocument/2006/relationships/image" Target="../media/image24.png"/><Relationship Id="rId8"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22.png"/><Relationship Id="rId5" Type="http://schemas.openxmlformats.org/officeDocument/2006/relationships/image" Target="../media/image30.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129" name="Shape 129"/>
        <p:cNvGrpSpPr/>
        <p:nvPr/>
      </p:nvGrpSpPr>
      <p:grpSpPr>
        <a:xfrm>
          <a:off x="0" y="0"/>
          <a:ext cx="0" cy="0"/>
          <a:chOff x="0" y="0"/>
          <a:chExt cx="0" cy="0"/>
        </a:xfrm>
      </p:grpSpPr>
      <p:grpSp>
        <p:nvGrpSpPr>
          <p:cNvPr id="130" name="Google Shape;130;p9"/>
          <p:cNvGrpSpPr/>
          <p:nvPr/>
        </p:nvGrpSpPr>
        <p:grpSpPr>
          <a:xfrm>
            <a:off x="47625" y="47625"/>
            <a:ext cx="12192053" cy="10191750"/>
            <a:chOff x="0" y="0"/>
            <a:chExt cx="3211076" cy="2684247"/>
          </a:xfrm>
        </p:grpSpPr>
        <p:sp>
          <p:nvSpPr>
            <p:cNvPr id="131" name="Google Shape;131;p9"/>
            <p:cNvSpPr/>
            <p:nvPr/>
          </p:nvSpPr>
          <p:spPr>
            <a:xfrm>
              <a:off x="0" y="0"/>
              <a:ext cx="3211076" cy="2684247"/>
            </a:xfrm>
            <a:custGeom>
              <a:rect b="b" l="l" r="r" t="t"/>
              <a:pathLst>
                <a:path extrusionOk="0" h="2684247" w="3211076">
                  <a:moveTo>
                    <a:pt x="6350" y="0"/>
                  </a:moveTo>
                  <a:lnTo>
                    <a:pt x="3204726" y="0"/>
                  </a:lnTo>
                  <a:cubicBezTo>
                    <a:pt x="3208232" y="0"/>
                    <a:pt x="3211076" y="2843"/>
                    <a:pt x="3211076" y="6350"/>
                  </a:cubicBezTo>
                  <a:lnTo>
                    <a:pt x="3211076" y="2677897"/>
                  </a:lnTo>
                  <a:cubicBezTo>
                    <a:pt x="3211076" y="2679581"/>
                    <a:pt x="3210407" y="2681196"/>
                    <a:pt x="3209216" y="2682387"/>
                  </a:cubicBezTo>
                  <a:cubicBezTo>
                    <a:pt x="3208025" y="2683578"/>
                    <a:pt x="3206410" y="2684247"/>
                    <a:pt x="3204726" y="2684247"/>
                  </a:cubicBezTo>
                  <a:lnTo>
                    <a:pt x="6350" y="2684247"/>
                  </a:lnTo>
                  <a:cubicBezTo>
                    <a:pt x="2843" y="2684247"/>
                    <a:pt x="0" y="2681404"/>
                    <a:pt x="0" y="2677897"/>
                  </a:cubicBezTo>
                  <a:lnTo>
                    <a:pt x="0" y="6350"/>
                  </a:lnTo>
                  <a:cubicBezTo>
                    <a:pt x="0" y="2843"/>
                    <a:pt x="2843" y="0"/>
                    <a:pt x="6350"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9"/>
            <p:cNvSpPr txBox="1"/>
            <p:nvPr/>
          </p:nvSpPr>
          <p:spPr>
            <a:xfrm>
              <a:off x="0" y="38100"/>
              <a:ext cx="3211076" cy="2646147"/>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9"/>
          <p:cNvGrpSpPr/>
          <p:nvPr/>
        </p:nvGrpSpPr>
        <p:grpSpPr>
          <a:xfrm>
            <a:off x="12287891" y="5922304"/>
            <a:ext cx="5952488" cy="4317071"/>
            <a:chOff x="0" y="0"/>
            <a:chExt cx="1567733" cy="1137006"/>
          </a:xfrm>
        </p:grpSpPr>
        <p:sp>
          <p:nvSpPr>
            <p:cNvPr id="134" name="Google Shape;134;p9"/>
            <p:cNvSpPr/>
            <p:nvPr/>
          </p:nvSpPr>
          <p:spPr>
            <a:xfrm>
              <a:off x="0" y="0"/>
              <a:ext cx="1567733" cy="1137006"/>
            </a:xfrm>
            <a:custGeom>
              <a:rect b="b" l="l" r="r" t="t"/>
              <a:pathLst>
                <a:path extrusionOk="0" h="1137006" w="1567733">
                  <a:moveTo>
                    <a:pt x="13006" y="0"/>
                  </a:moveTo>
                  <a:lnTo>
                    <a:pt x="1554726" y="0"/>
                  </a:lnTo>
                  <a:cubicBezTo>
                    <a:pt x="1558176" y="0"/>
                    <a:pt x="1561484" y="1370"/>
                    <a:pt x="1563923" y="3809"/>
                  </a:cubicBezTo>
                  <a:cubicBezTo>
                    <a:pt x="1566362" y="6249"/>
                    <a:pt x="1567733" y="9557"/>
                    <a:pt x="1567733" y="13006"/>
                  </a:cubicBezTo>
                  <a:lnTo>
                    <a:pt x="1567733" y="1124000"/>
                  </a:lnTo>
                  <a:cubicBezTo>
                    <a:pt x="1567733" y="1127450"/>
                    <a:pt x="1566362" y="1130758"/>
                    <a:pt x="1563923" y="1133197"/>
                  </a:cubicBezTo>
                  <a:cubicBezTo>
                    <a:pt x="1561484" y="1135636"/>
                    <a:pt x="1558176" y="1137006"/>
                    <a:pt x="1554726" y="1137006"/>
                  </a:cubicBezTo>
                  <a:lnTo>
                    <a:pt x="13006" y="1137006"/>
                  </a:lnTo>
                  <a:cubicBezTo>
                    <a:pt x="9557" y="1137006"/>
                    <a:pt x="6249" y="1135636"/>
                    <a:pt x="3809" y="1133197"/>
                  </a:cubicBezTo>
                  <a:cubicBezTo>
                    <a:pt x="1370" y="1130758"/>
                    <a:pt x="0" y="1127450"/>
                    <a:pt x="0" y="1124000"/>
                  </a:cubicBezTo>
                  <a:lnTo>
                    <a:pt x="0" y="13006"/>
                  </a:lnTo>
                  <a:cubicBezTo>
                    <a:pt x="0" y="9557"/>
                    <a:pt x="1370" y="6249"/>
                    <a:pt x="3809" y="3809"/>
                  </a:cubicBezTo>
                  <a:cubicBezTo>
                    <a:pt x="6249" y="1370"/>
                    <a:pt x="9557" y="0"/>
                    <a:pt x="13006" y="0"/>
                  </a:cubicBezTo>
                  <a:close/>
                </a:path>
              </a:pathLst>
            </a:custGeom>
            <a:solidFill>
              <a:srgbClr val="E6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9"/>
            <p:cNvSpPr txBox="1"/>
            <p:nvPr/>
          </p:nvSpPr>
          <p:spPr>
            <a:xfrm>
              <a:off x="0" y="38100"/>
              <a:ext cx="1567732" cy="1098906"/>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9"/>
          <p:cNvGrpSpPr/>
          <p:nvPr/>
        </p:nvGrpSpPr>
        <p:grpSpPr>
          <a:xfrm>
            <a:off x="12287891" y="47625"/>
            <a:ext cx="5952488" cy="5830789"/>
            <a:chOff x="0" y="0"/>
            <a:chExt cx="1567733" cy="1535681"/>
          </a:xfrm>
        </p:grpSpPr>
        <p:sp>
          <p:nvSpPr>
            <p:cNvPr id="137" name="Google Shape;137;p9"/>
            <p:cNvSpPr/>
            <p:nvPr/>
          </p:nvSpPr>
          <p:spPr>
            <a:xfrm>
              <a:off x="0" y="0"/>
              <a:ext cx="1567733" cy="1535681"/>
            </a:xfrm>
            <a:custGeom>
              <a:rect b="b" l="l" r="r" t="t"/>
              <a:pathLst>
                <a:path extrusionOk="0" h="1535681" w="1567733">
                  <a:moveTo>
                    <a:pt x="13006" y="0"/>
                  </a:moveTo>
                  <a:lnTo>
                    <a:pt x="1554726" y="0"/>
                  </a:lnTo>
                  <a:cubicBezTo>
                    <a:pt x="1558176" y="0"/>
                    <a:pt x="1561484" y="1370"/>
                    <a:pt x="1563923" y="3809"/>
                  </a:cubicBezTo>
                  <a:cubicBezTo>
                    <a:pt x="1566362" y="6249"/>
                    <a:pt x="1567733" y="9557"/>
                    <a:pt x="1567733" y="13006"/>
                  </a:cubicBezTo>
                  <a:lnTo>
                    <a:pt x="1567733" y="1522675"/>
                  </a:lnTo>
                  <a:cubicBezTo>
                    <a:pt x="1567733" y="1526124"/>
                    <a:pt x="1566362" y="1529432"/>
                    <a:pt x="1563923" y="1531872"/>
                  </a:cubicBezTo>
                  <a:cubicBezTo>
                    <a:pt x="1561484" y="1534311"/>
                    <a:pt x="1558176" y="1535681"/>
                    <a:pt x="1554726" y="1535681"/>
                  </a:cubicBezTo>
                  <a:lnTo>
                    <a:pt x="13006" y="1535681"/>
                  </a:lnTo>
                  <a:cubicBezTo>
                    <a:pt x="9557" y="1535681"/>
                    <a:pt x="6249" y="1534311"/>
                    <a:pt x="3809" y="1531872"/>
                  </a:cubicBezTo>
                  <a:cubicBezTo>
                    <a:pt x="1370" y="1529432"/>
                    <a:pt x="0" y="1526124"/>
                    <a:pt x="0" y="1522675"/>
                  </a:cubicBezTo>
                  <a:lnTo>
                    <a:pt x="0" y="13006"/>
                  </a:lnTo>
                  <a:cubicBezTo>
                    <a:pt x="0" y="9557"/>
                    <a:pt x="1370" y="6249"/>
                    <a:pt x="3809" y="3809"/>
                  </a:cubicBezTo>
                  <a:cubicBezTo>
                    <a:pt x="6249" y="1370"/>
                    <a:pt x="9557" y="0"/>
                    <a:pt x="1300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9"/>
            <p:cNvSpPr txBox="1"/>
            <p:nvPr/>
          </p:nvSpPr>
          <p:spPr>
            <a:xfrm>
              <a:off x="0" y="38100"/>
              <a:ext cx="1567732" cy="1497581"/>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9" name="Google Shape;139;p9"/>
          <p:cNvPicPr preferRelativeResize="0"/>
          <p:nvPr/>
        </p:nvPicPr>
        <p:blipFill>
          <a:blip r:embed="rId3">
            <a:alphaModFix/>
          </a:blip>
          <a:stretch>
            <a:fillRect/>
          </a:stretch>
        </p:blipFill>
        <p:spPr>
          <a:xfrm>
            <a:off x="12107800" y="-183800"/>
            <a:ext cx="6465076" cy="6465076"/>
          </a:xfrm>
          <a:prstGeom prst="rect">
            <a:avLst/>
          </a:prstGeom>
          <a:noFill/>
          <a:ln>
            <a:noFill/>
          </a:ln>
        </p:spPr>
      </p:pic>
      <p:pic>
        <p:nvPicPr>
          <p:cNvPr id="140" name="Google Shape;140;p9"/>
          <p:cNvPicPr preferRelativeResize="0"/>
          <p:nvPr/>
        </p:nvPicPr>
        <p:blipFill>
          <a:blip r:embed="rId4">
            <a:alphaModFix/>
          </a:blip>
          <a:stretch>
            <a:fillRect/>
          </a:stretch>
        </p:blipFill>
        <p:spPr>
          <a:xfrm>
            <a:off x="12528074" y="6616122"/>
            <a:ext cx="5624525" cy="3623002"/>
          </a:xfrm>
          <a:prstGeom prst="rect">
            <a:avLst/>
          </a:prstGeom>
          <a:noFill/>
          <a:ln>
            <a:noFill/>
          </a:ln>
        </p:spPr>
      </p:pic>
      <p:grpSp>
        <p:nvGrpSpPr>
          <p:cNvPr id="141" name="Google Shape;141;p9"/>
          <p:cNvGrpSpPr/>
          <p:nvPr/>
        </p:nvGrpSpPr>
        <p:grpSpPr>
          <a:xfrm>
            <a:off x="396675" y="381656"/>
            <a:ext cx="1706975" cy="1732264"/>
            <a:chOff x="396675" y="381656"/>
            <a:chExt cx="1706975" cy="1732264"/>
          </a:xfrm>
        </p:grpSpPr>
        <p:pic>
          <p:nvPicPr>
            <p:cNvPr id="142" name="Google Shape;142;p9"/>
            <p:cNvPicPr preferRelativeResize="0"/>
            <p:nvPr/>
          </p:nvPicPr>
          <p:blipFill>
            <a:blip r:embed="rId5">
              <a:alphaModFix/>
            </a:blip>
            <a:stretch>
              <a:fillRect/>
            </a:stretch>
          </p:blipFill>
          <p:spPr>
            <a:xfrm>
              <a:off x="396675" y="381656"/>
              <a:ext cx="1706975" cy="1732264"/>
            </a:xfrm>
            <a:prstGeom prst="rect">
              <a:avLst/>
            </a:prstGeom>
            <a:noFill/>
            <a:ln>
              <a:noFill/>
            </a:ln>
          </p:spPr>
        </p:pic>
        <p:sp>
          <p:nvSpPr>
            <p:cNvPr id="143" name="Google Shape;143;p9"/>
            <p:cNvSpPr txBox="1"/>
            <p:nvPr/>
          </p:nvSpPr>
          <p:spPr>
            <a:xfrm>
              <a:off x="911274" y="612836"/>
              <a:ext cx="620550" cy="118237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682" u="none" cap="none" strike="noStrike">
                  <a:solidFill>
                    <a:srgbClr val="FFFFFF"/>
                  </a:solidFill>
                  <a:latin typeface="Alata"/>
                  <a:ea typeface="Alata"/>
                  <a:cs typeface="Alata"/>
                  <a:sym typeface="Alata"/>
                </a:rPr>
                <a:t>$</a:t>
              </a:r>
              <a:endParaRPr/>
            </a:p>
          </p:txBody>
        </p:sp>
      </p:grpSp>
      <p:sp>
        <p:nvSpPr>
          <p:cNvPr id="144" name="Google Shape;144;p9"/>
          <p:cNvSpPr txBox="1"/>
          <p:nvPr/>
        </p:nvSpPr>
        <p:spPr>
          <a:xfrm>
            <a:off x="1028700" y="3826510"/>
            <a:ext cx="10230000" cy="25860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2000" u="none" cap="none" strike="noStrike">
                <a:solidFill>
                  <a:srgbClr val="151515"/>
                </a:solidFill>
                <a:latin typeface="Alata"/>
                <a:ea typeface="Alata"/>
                <a:cs typeface="Alata"/>
                <a:sym typeface="Alata"/>
              </a:rPr>
              <a:t>Financial Management</a:t>
            </a:r>
            <a:endParaRPr/>
          </a:p>
        </p:txBody>
      </p:sp>
      <p:sp>
        <p:nvSpPr>
          <p:cNvPr id="145" name="Google Shape;145;p9"/>
          <p:cNvSpPr txBox="1"/>
          <p:nvPr/>
        </p:nvSpPr>
        <p:spPr>
          <a:xfrm>
            <a:off x="1028700" y="6570025"/>
            <a:ext cx="9519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for small business consulting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342" name="Shape 342"/>
        <p:cNvGrpSpPr/>
        <p:nvPr/>
      </p:nvGrpSpPr>
      <p:grpSpPr>
        <a:xfrm>
          <a:off x="0" y="0"/>
          <a:ext cx="0" cy="0"/>
          <a:chOff x="0" y="0"/>
          <a:chExt cx="0" cy="0"/>
        </a:xfrm>
      </p:grpSpPr>
      <p:grpSp>
        <p:nvGrpSpPr>
          <p:cNvPr id="343" name="Google Shape;343;p18"/>
          <p:cNvGrpSpPr/>
          <p:nvPr/>
        </p:nvGrpSpPr>
        <p:grpSpPr>
          <a:xfrm>
            <a:off x="47625" y="47625"/>
            <a:ext cx="4516042" cy="7639050"/>
            <a:chOff x="0" y="0"/>
            <a:chExt cx="1189410" cy="2011931"/>
          </a:xfrm>
        </p:grpSpPr>
        <p:sp>
          <p:nvSpPr>
            <p:cNvPr id="344" name="Google Shape;344;p18"/>
            <p:cNvSpPr/>
            <p:nvPr/>
          </p:nvSpPr>
          <p:spPr>
            <a:xfrm>
              <a:off x="0" y="0"/>
              <a:ext cx="1189410" cy="2011931"/>
            </a:xfrm>
            <a:custGeom>
              <a:rect b="b" l="l" r="r" t="t"/>
              <a:pathLst>
                <a:path extrusionOk="0" h="2011931" w="1189410">
                  <a:moveTo>
                    <a:pt x="17143" y="0"/>
                  </a:moveTo>
                  <a:lnTo>
                    <a:pt x="1172267" y="0"/>
                  </a:lnTo>
                  <a:cubicBezTo>
                    <a:pt x="1176814" y="0"/>
                    <a:pt x="1181174" y="1806"/>
                    <a:pt x="1184389" y="5021"/>
                  </a:cubicBezTo>
                  <a:cubicBezTo>
                    <a:pt x="1187604" y="8236"/>
                    <a:pt x="1189410" y="12597"/>
                    <a:pt x="1189410" y="17143"/>
                  </a:cubicBezTo>
                  <a:lnTo>
                    <a:pt x="1189410" y="1994788"/>
                  </a:lnTo>
                  <a:cubicBezTo>
                    <a:pt x="1189410" y="1999334"/>
                    <a:pt x="1187604" y="2003695"/>
                    <a:pt x="1184389" y="2006910"/>
                  </a:cubicBezTo>
                  <a:cubicBezTo>
                    <a:pt x="1181174" y="2010125"/>
                    <a:pt x="1176814" y="2011931"/>
                    <a:pt x="1172267" y="2011931"/>
                  </a:cubicBezTo>
                  <a:lnTo>
                    <a:pt x="17143" y="2011931"/>
                  </a:lnTo>
                  <a:cubicBezTo>
                    <a:pt x="12597" y="2011931"/>
                    <a:pt x="8236" y="2010125"/>
                    <a:pt x="5021" y="2006910"/>
                  </a:cubicBezTo>
                  <a:cubicBezTo>
                    <a:pt x="1806" y="2003695"/>
                    <a:pt x="0" y="1999334"/>
                    <a:pt x="0" y="1994788"/>
                  </a:cubicBezTo>
                  <a:lnTo>
                    <a:pt x="0" y="17143"/>
                  </a:lnTo>
                  <a:cubicBezTo>
                    <a:pt x="0" y="12597"/>
                    <a:pt x="1806" y="8236"/>
                    <a:pt x="5021" y="5021"/>
                  </a:cubicBezTo>
                  <a:cubicBezTo>
                    <a:pt x="8236" y="1806"/>
                    <a:pt x="12597" y="0"/>
                    <a:pt x="1714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8"/>
            <p:cNvSpPr txBox="1"/>
            <p:nvPr/>
          </p:nvSpPr>
          <p:spPr>
            <a:xfrm>
              <a:off x="0" y="38100"/>
              <a:ext cx="1189410" cy="1973831"/>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18"/>
          <p:cNvGrpSpPr/>
          <p:nvPr/>
        </p:nvGrpSpPr>
        <p:grpSpPr>
          <a:xfrm>
            <a:off x="4606528" y="47625"/>
            <a:ext cx="4516042" cy="7639050"/>
            <a:chOff x="0" y="0"/>
            <a:chExt cx="1189410" cy="2011931"/>
          </a:xfrm>
        </p:grpSpPr>
        <p:sp>
          <p:nvSpPr>
            <p:cNvPr id="347" name="Google Shape;347;p18"/>
            <p:cNvSpPr/>
            <p:nvPr/>
          </p:nvSpPr>
          <p:spPr>
            <a:xfrm>
              <a:off x="0" y="0"/>
              <a:ext cx="1189410" cy="2011931"/>
            </a:xfrm>
            <a:custGeom>
              <a:rect b="b" l="l" r="r" t="t"/>
              <a:pathLst>
                <a:path extrusionOk="0" h="2011931" w="1189410">
                  <a:moveTo>
                    <a:pt x="17143" y="0"/>
                  </a:moveTo>
                  <a:lnTo>
                    <a:pt x="1172267" y="0"/>
                  </a:lnTo>
                  <a:cubicBezTo>
                    <a:pt x="1176814" y="0"/>
                    <a:pt x="1181174" y="1806"/>
                    <a:pt x="1184389" y="5021"/>
                  </a:cubicBezTo>
                  <a:cubicBezTo>
                    <a:pt x="1187604" y="8236"/>
                    <a:pt x="1189410" y="12597"/>
                    <a:pt x="1189410" y="17143"/>
                  </a:cubicBezTo>
                  <a:lnTo>
                    <a:pt x="1189410" y="1994788"/>
                  </a:lnTo>
                  <a:cubicBezTo>
                    <a:pt x="1189410" y="1999334"/>
                    <a:pt x="1187604" y="2003695"/>
                    <a:pt x="1184389" y="2006910"/>
                  </a:cubicBezTo>
                  <a:cubicBezTo>
                    <a:pt x="1181174" y="2010125"/>
                    <a:pt x="1176814" y="2011931"/>
                    <a:pt x="1172267" y="2011931"/>
                  </a:cubicBezTo>
                  <a:lnTo>
                    <a:pt x="17143" y="2011931"/>
                  </a:lnTo>
                  <a:cubicBezTo>
                    <a:pt x="12597" y="2011931"/>
                    <a:pt x="8236" y="2010125"/>
                    <a:pt x="5021" y="2006910"/>
                  </a:cubicBezTo>
                  <a:cubicBezTo>
                    <a:pt x="1806" y="2003695"/>
                    <a:pt x="0" y="1999334"/>
                    <a:pt x="0" y="1994788"/>
                  </a:cubicBezTo>
                  <a:lnTo>
                    <a:pt x="0" y="17143"/>
                  </a:lnTo>
                  <a:cubicBezTo>
                    <a:pt x="0" y="12597"/>
                    <a:pt x="1806" y="8236"/>
                    <a:pt x="5021" y="5021"/>
                  </a:cubicBezTo>
                  <a:cubicBezTo>
                    <a:pt x="8236" y="1806"/>
                    <a:pt x="12597" y="0"/>
                    <a:pt x="171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
            <p:cNvSpPr txBox="1"/>
            <p:nvPr/>
          </p:nvSpPr>
          <p:spPr>
            <a:xfrm>
              <a:off x="0" y="38100"/>
              <a:ext cx="1189410" cy="1973831"/>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8"/>
          <p:cNvGrpSpPr/>
          <p:nvPr/>
        </p:nvGrpSpPr>
        <p:grpSpPr>
          <a:xfrm>
            <a:off x="9165430" y="47625"/>
            <a:ext cx="4516042" cy="7639050"/>
            <a:chOff x="0" y="0"/>
            <a:chExt cx="1189410" cy="2011931"/>
          </a:xfrm>
        </p:grpSpPr>
        <p:sp>
          <p:nvSpPr>
            <p:cNvPr id="350" name="Google Shape;350;p18"/>
            <p:cNvSpPr/>
            <p:nvPr/>
          </p:nvSpPr>
          <p:spPr>
            <a:xfrm>
              <a:off x="0" y="0"/>
              <a:ext cx="1189410" cy="2011931"/>
            </a:xfrm>
            <a:custGeom>
              <a:rect b="b" l="l" r="r" t="t"/>
              <a:pathLst>
                <a:path extrusionOk="0" h="2011931" w="1189410">
                  <a:moveTo>
                    <a:pt x="17143" y="0"/>
                  </a:moveTo>
                  <a:lnTo>
                    <a:pt x="1172267" y="0"/>
                  </a:lnTo>
                  <a:cubicBezTo>
                    <a:pt x="1176814" y="0"/>
                    <a:pt x="1181174" y="1806"/>
                    <a:pt x="1184389" y="5021"/>
                  </a:cubicBezTo>
                  <a:cubicBezTo>
                    <a:pt x="1187604" y="8236"/>
                    <a:pt x="1189410" y="12597"/>
                    <a:pt x="1189410" y="17143"/>
                  </a:cubicBezTo>
                  <a:lnTo>
                    <a:pt x="1189410" y="1994788"/>
                  </a:lnTo>
                  <a:cubicBezTo>
                    <a:pt x="1189410" y="1999334"/>
                    <a:pt x="1187604" y="2003695"/>
                    <a:pt x="1184389" y="2006910"/>
                  </a:cubicBezTo>
                  <a:cubicBezTo>
                    <a:pt x="1181174" y="2010125"/>
                    <a:pt x="1176814" y="2011931"/>
                    <a:pt x="1172267" y="2011931"/>
                  </a:cubicBezTo>
                  <a:lnTo>
                    <a:pt x="17143" y="2011931"/>
                  </a:lnTo>
                  <a:cubicBezTo>
                    <a:pt x="12597" y="2011931"/>
                    <a:pt x="8236" y="2010125"/>
                    <a:pt x="5021" y="2006910"/>
                  </a:cubicBezTo>
                  <a:cubicBezTo>
                    <a:pt x="1806" y="2003695"/>
                    <a:pt x="0" y="1999334"/>
                    <a:pt x="0" y="1994788"/>
                  </a:cubicBezTo>
                  <a:lnTo>
                    <a:pt x="0" y="17143"/>
                  </a:lnTo>
                  <a:cubicBezTo>
                    <a:pt x="0" y="12597"/>
                    <a:pt x="1806" y="8236"/>
                    <a:pt x="5021" y="5021"/>
                  </a:cubicBezTo>
                  <a:cubicBezTo>
                    <a:pt x="8236" y="1806"/>
                    <a:pt x="12597" y="0"/>
                    <a:pt x="1714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8"/>
            <p:cNvSpPr txBox="1"/>
            <p:nvPr/>
          </p:nvSpPr>
          <p:spPr>
            <a:xfrm>
              <a:off x="0" y="38100"/>
              <a:ext cx="1189410" cy="1973831"/>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8"/>
          <p:cNvGrpSpPr/>
          <p:nvPr/>
        </p:nvGrpSpPr>
        <p:grpSpPr>
          <a:xfrm>
            <a:off x="13724333" y="47625"/>
            <a:ext cx="4516042" cy="7639050"/>
            <a:chOff x="0" y="0"/>
            <a:chExt cx="1189410" cy="2011931"/>
          </a:xfrm>
        </p:grpSpPr>
        <p:sp>
          <p:nvSpPr>
            <p:cNvPr id="353" name="Google Shape;353;p18"/>
            <p:cNvSpPr/>
            <p:nvPr/>
          </p:nvSpPr>
          <p:spPr>
            <a:xfrm>
              <a:off x="0" y="0"/>
              <a:ext cx="1189410" cy="2011931"/>
            </a:xfrm>
            <a:custGeom>
              <a:rect b="b" l="l" r="r" t="t"/>
              <a:pathLst>
                <a:path extrusionOk="0" h="2011931" w="1189410">
                  <a:moveTo>
                    <a:pt x="17143" y="0"/>
                  </a:moveTo>
                  <a:lnTo>
                    <a:pt x="1172267" y="0"/>
                  </a:lnTo>
                  <a:cubicBezTo>
                    <a:pt x="1176814" y="0"/>
                    <a:pt x="1181174" y="1806"/>
                    <a:pt x="1184389" y="5021"/>
                  </a:cubicBezTo>
                  <a:cubicBezTo>
                    <a:pt x="1187604" y="8236"/>
                    <a:pt x="1189410" y="12597"/>
                    <a:pt x="1189410" y="17143"/>
                  </a:cubicBezTo>
                  <a:lnTo>
                    <a:pt x="1189410" y="1994788"/>
                  </a:lnTo>
                  <a:cubicBezTo>
                    <a:pt x="1189410" y="1999334"/>
                    <a:pt x="1187604" y="2003695"/>
                    <a:pt x="1184389" y="2006910"/>
                  </a:cubicBezTo>
                  <a:cubicBezTo>
                    <a:pt x="1181174" y="2010125"/>
                    <a:pt x="1176814" y="2011931"/>
                    <a:pt x="1172267" y="2011931"/>
                  </a:cubicBezTo>
                  <a:lnTo>
                    <a:pt x="17143" y="2011931"/>
                  </a:lnTo>
                  <a:cubicBezTo>
                    <a:pt x="12597" y="2011931"/>
                    <a:pt x="8236" y="2010125"/>
                    <a:pt x="5021" y="2006910"/>
                  </a:cubicBezTo>
                  <a:cubicBezTo>
                    <a:pt x="1806" y="2003695"/>
                    <a:pt x="0" y="1999334"/>
                    <a:pt x="0" y="1994788"/>
                  </a:cubicBezTo>
                  <a:lnTo>
                    <a:pt x="0" y="17143"/>
                  </a:lnTo>
                  <a:cubicBezTo>
                    <a:pt x="0" y="12597"/>
                    <a:pt x="1806" y="8236"/>
                    <a:pt x="5021" y="5021"/>
                  </a:cubicBezTo>
                  <a:cubicBezTo>
                    <a:pt x="8236" y="1806"/>
                    <a:pt x="12597" y="0"/>
                    <a:pt x="171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
            <p:cNvSpPr txBox="1"/>
            <p:nvPr/>
          </p:nvSpPr>
          <p:spPr>
            <a:xfrm>
              <a:off x="0" y="38100"/>
              <a:ext cx="1189410" cy="1973831"/>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8"/>
          <p:cNvGrpSpPr/>
          <p:nvPr/>
        </p:nvGrpSpPr>
        <p:grpSpPr>
          <a:xfrm>
            <a:off x="47625" y="7734300"/>
            <a:ext cx="18192750" cy="2505075"/>
            <a:chOff x="0" y="0"/>
            <a:chExt cx="4791506" cy="659773"/>
          </a:xfrm>
        </p:grpSpPr>
        <p:sp>
          <p:nvSpPr>
            <p:cNvPr id="356" name="Google Shape;356;p18"/>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8" name="Google Shape;358;p18"/>
          <p:cNvSpPr txBox="1"/>
          <p:nvPr/>
        </p:nvSpPr>
        <p:spPr>
          <a:xfrm>
            <a:off x="1028700" y="8624570"/>
            <a:ext cx="16230600" cy="788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Timeline</a:t>
            </a:r>
            <a:endParaRPr/>
          </a:p>
        </p:txBody>
      </p:sp>
      <p:grpSp>
        <p:nvGrpSpPr>
          <p:cNvPr id="359" name="Google Shape;359;p18"/>
          <p:cNvGrpSpPr/>
          <p:nvPr/>
        </p:nvGrpSpPr>
        <p:grpSpPr>
          <a:xfrm>
            <a:off x="475303" y="1071563"/>
            <a:ext cx="3660750" cy="5347273"/>
            <a:chOff x="0" y="57150"/>
            <a:chExt cx="4881000" cy="7129696"/>
          </a:xfrm>
        </p:grpSpPr>
        <p:sp>
          <p:nvSpPr>
            <p:cNvPr id="360" name="Google Shape;360;p18"/>
            <p:cNvSpPr txBox="1"/>
            <p:nvPr/>
          </p:nvSpPr>
          <p:spPr>
            <a:xfrm>
              <a:off x="0" y="57150"/>
              <a:ext cx="4881000" cy="52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3200" u="none" cap="none" strike="noStrike">
                  <a:solidFill>
                    <a:srgbClr val="151515"/>
                  </a:solidFill>
                  <a:latin typeface="Alata"/>
                  <a:ea typeface="Alata"/>
                  <a:cs typeface="Alata"/>
                  <a:sym typeface="Alata"/>
                </a:rPr>
                <a:t>Main Point</a:t>
              </a:r>
              <a:endParaRPr/>
            </a:p>
          </p:txBody>
        </p:sp>
        <p:sp>
          <p:nvSpPr>
            <p:cNvPr id="361" name="Google Shape;361;p18"/>
            <p:cNvSpPr txBox="1"/>
            <p:nvPr/>
          </p:nvSpPr>
          <p:spPr>
            <a:xfrm>
              <a:off x="0" y="722146"/>
              <a:ext cx="4881000" cy="646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reprehenderit.</a:t>
              </a:r>
              <a:endParaRPr/>
            </a:p>
          </p:txBody>
        </p:sp>
      </p:grpSp>
      <p:grpSp>
        <p:nvGrpSpPr>
          <p:cNvPr id="362" name="Google Shape;362;p18"/>
          <p:cNvGrpSpPr/>
          <p:nvPr/>
        </p:nvGrpSpPr>
        <p:grpSpPr>
          <a:xfrm>
            <a:off x="5034206" y="1071563"/>
            <a:ext cx="3660750" cy="5347273"/>
            <a:chOff x="0" y="57150"/>
            <a:chExt cx="4881000" cy="7129696"/>
          </a:xfrm>
        </p:grpSpPr>
        <p:sp>
          <p:nvSpPr>
            <p:cNvPr id="363" name="Google Shape;363;p18"/>
            <p:cNvSpPr txBox="1"/>
            <p:nvPr/>
          </p:nvSpPr>
          <p:spPr>
            <a:xfrm>
              <a:off x="0" y="57150"/>
              <a:ext cx="4881000" cy="52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3200" u="none" cap="none" strike="noStrike">
                  <a:solidFill>
                    <a:srgbClr val="151515"/>
                  </a:solidFill>
                  <a:latin typeface="Alata"/>
                  <a:ea typeface="Alata"/>
                  <a:cs typeface="Alata"/>
                  <a:sym typeface="Alata"/>
                </a:rPr>
                <a:t>Main Point</a:t>
              </a:r>
              <a:endParaRPr/>
            </a:p>
          </p:txBody>
        </p:sp>
        <p:sp>
          <p:nvSpPr>
            <p:cNvPr id="364" name="Google Shape;364;p18"/>
            <p:cNvSpPr txBox="1"/>
            <p:nvPr/>
          </p:nvSpPr>
          <p:spPr>
            <a:xfrm>
              <a:off x="0" y="722146"/>
              <a:ext cx="4881000" cy="646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reprehenderit.</a:t>
              </a:r>
              <a:endParaRPr/>
            </a:p>
          </p:txBody>
        </p:sp>
      </p:grpSp>
      <p:grpSp>
        <p:nvGrpSpPr>
          <p:cNvPr id="365" name="Google Shape;365;p18"/>
          <p:cNvGrpSpPr/>
          <p:nvPr/>
        </p:nvGrpSpPr>
        <p:grpSpPr>
          <a:xfrm>
            <a:off x="9593108" y="1071563"/>
            <a:ext cx="3660750" cy="5347273"/>
            <a:chOff x="0" y="57150"/>
            <a:chExt cx="4881000" cy="7129696"/>
          </a:xfrm>
        </p:grpSpPr>
        <p:sp>
          <p:nvSpPr>
            <p:cNvPr id="366" name="Google Shape;366;p18"/>
            <p:cNvSpPr txBox="1"/>
            <p:nvPr/>
          </p:nvSpPr>
          <p:spPr>
            <a:xfrm>
              <a:off x="0" y="57150"/>
              <a:ext cx="4881000" cy="52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3200" u="none" cap="none" strike="noStrike">
                  <a:solidFill>
                    <a:srgbClr val="151515"/>
                  </a:solidFill>
                  <a:latin typeface="Alata"/>
                  <a:ea typeface="Alata"/>
                  <a:cs typeface="Alata"/>
                  <a:sym typeface="Alata"/>
                </a:rPr>
                <a:t>Main Point</a:t>
              </a:r>
              <a:endParaRPr/>
            </a:p>
          </p:txBody>
        </p:sp>
        <p:sp>
          <p:nvSpPr>
            <p:cNvPr id="367" name="Google Shape;367;p18"/>
            <p:cNvSpPr txBox="1"/>
            <p:nvPr/>
          </p:nvSpPr>
          <p:spPr>
            <a:xfrm>
              <a:off x="0" y="722146"/>
              <a:ext cx="4881000" cy="646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reprehenderit.</a:t>
              </a:r>
              <a:endParaRPr/>
            </a:p>
          </p:txBody>
        </p:sp>
      </p:grpSp>
      <p:grpSp>
        <p:nvGrpSpPr>
          <p:cNvPr id="368" name="Google Shape;368;p18"/>
          <p:cNvGrpSpPr/>
          <p:nvPr/>
        </p:nvGrpSpPr>
        <p:grpSpPr>
          <a:xfrm>
            <a:off x="14152011" y="1071563"/>
            <a:ext cx="3660750" cy="5347273"/>
            <a:chOff x="0" y="57150"/>
            <a:chExt cx="4881000" cy="7129696"/>
          </a:xfrm>
        </p:grpSpPr>
        <p:sp>
          <p:nvSpPr>
            <p:cNvPr id="369" name="Google Shape;369;p18"/>
            <p:cNvSpPr txBox="1"/>
            <p:nvPr/>
          </p:nvSpPr>
          <p:spPr>
            <a:xfrm>
              <a:off x="0" y="57150"/>
              <a:ext cx="4881000" cy="52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3200" u="none" cap="none" strike="noStrike">
                  <a:solidFill>
                    <a:srgbClr val="151515"/>
                  </a:solidFill>
                  <a:latin typeface="Alata"/>
                  <a:ea typeface="Alata"/>
                  <a:cs typeface="Alata"/>
                  <a:sym typeface="Alata"/>
                </a:rPr>
                <a:t>Main Point</a:t>
              </a:r>
              <a:endParaRPr/>
            </a:p>
          </p:txBody>
        </p:sp>
        <p:sp>
          <p:nvSpPr>
            <p:cNvPr id="370" name="Google Shape;370;p18"/>
            <p:cNvSpPr txBox="1"/>
            <p:nvPr/>
          </p:nvSpPr>
          <p:spPr>
            <a:xfrm>
              <a:off x="0" y="722146"/>
              <a:ext cx="4881000" cy="646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reprehenderit.</a:t>
              </a:r>
              <a:endParaRPr/>
            </a:p>
          </p:txBody>
        </p:sp>
      </p:gr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374" name="Shape 374"/>
        <p:cNvGrpSpPr/>
        <p:nvPr/>
      </p:nvGrpSpPr>
      <p:grpSpPr>
        <a:xfrm>
          <a:off x="0" y="0"/>
          <a:ext cx="0" cy="0"/>
          <a:chOff x="0" y="0"/>
          <a:chExt cx="0" cy="0"/>
        </a:xfrm>
      </p:grpSpPr>
      <p:pic>
        <p:nvPicPr>
          <p:cNvPr id="375" name="Google Shape;375;p19"/>
          <p:cNvPicPr preferRelativeResize="0"/>
          <p:nvPr/>
        </p:nvPicPr>
        <p:blipFill>
          <a:blip r:embed="rId3">
            <a:alphaModFix/>
          </a:blip>
          <a:stretch>
            <a:fillRect/>
          </a:stretch>
        </p:blipFill>
        <p:spPr>
          <a:xfrm>
            <a:off x="48825" y="2916600"/>
            <a:ext cx="8091600" cy="2845500"/>
          </a:xfrm>
          <a:prstGeom prst="roundRect">
            <a:avLst>
              <a:gd fmla="val 1885" name="adj"/>
            </a:avLst>
          </a:prstGeom>
          <a:noFill/>
          <a:ln>
            <a:noFill/>
          </a:ln>
        </p:spPr>
      </p:pic>
      <p:pic>
        <p:nvPicPr>
          <p:cNvPr id="376" name="Google Shape;376;p19"/>
          <p:cNvPicPr preferRelativeResize="0"/>
          <p:nvPr/>
        </p:nvPicPr>
        <p:blipFill>
          <a:blip r:embed="rId4">
            <a:alphaModFix/>
          </a:blip>
          <a:stretch>
            <a:fillRect/>
          </a:stretch>
        </p:blipFill>
        <p:spPr>
          <a:xfrm>
            <a:off x="50756" y="5787800"/>
            <a:ext cx="3995100" cy="4451700"/>
          </a:xfrm>
          <a:prstGeom prst="roundRect">
            <a:avLst>
              <a:gd fmla="val 1144" name="adj"/>
            </a:avLst>
          </a:prstGeom>
          <a:noFill/>
          <a:ln>
            <a:noFill/>
          </a:ln>
        </p:spPr>
      </p:pic>
      <p:pic>
        <p:nvPicPr>
          <p:cNvPr id="377" name="Google Shape;377;p19"/>
          <p:cNvPicPr preferRelativeResize="0"/>
          <p:nvPr/>
        </p:nvPicPr>
        <p:blipFill>
          <a:blip r:embed="rId5">
            <a:alphaModFix/>
          </a:blip>
          <a:stretch>
            <a:fillRect/>
          </a:stretch>
        </p:blipFill>
        <p:spPr>
          <a:xfrm>
            <a:off x="4093375" y="5787800"/>
            <a:ext cx="4045800" cy="4451700"/>
          </a:xfrm>
          <a:prstGeom prst="roundRect">
            <a:avLst>
              <a:gd fmla="val 1191" name="adj"/>
            </a:avLst>
          </a:prstGeom>
          <a:noFill/>
          <a:ln>
            <a:noFill/>
          </a:ln>
        </p:spPr>
      </p:pic>
      <p:pic>
        <p:nvPicPr>
          <p:cNvPr id="378" name="Google Shape;378;p19"/>
          <p:cNvPicPr preferRelativeResize="0"/>
          <p:nvPr/>
        </p:nvPicPr>
        <p:blipFill>
          <a:blip r:embed="rId6">
            <a:alphaModFix/>
          </a:blip>
          <a:stretch>
            <a:fillRect/>
          </a:stretch>
        </p:blipFill>
        <p:spPr>
          <a:xfrm>
            <a:off x="8186725" y="47625"/>
            <a:ext cx="4045800" cy="10184100"/>
          </a:xfrm>
          <a:prstGeom prst="roundRect">
            <a:avLst>
              <a:gd fmla="val 1042" name="adj"/>
            </a:avLst>
          </a:prstGeom>
          <a:noFill/>
          <a:ln>
            <a:noFill/>
          </a:ln>
        </p:spPr>
      </p:pic>
      <p:pic>
        <p:nvPicPr>
          <p:cNvPr id="379" name="Google Shape;379;p19"/>
          <p:cNvPicPr preferRelativeResize="0"/>
          <p:nvPr/>
        </p:nvPicPr>
        <p:blipFill>
          <a:blip r:embed="rId7">
            <a:alphaModFix/>
          </a:blip>
          <a:stretch>
            <a:fillRect/>
          </a:stretch>
        </p:blipFill>
        <p:spPr>
          <a:xfrm>
            <a:off x="12280100" y="5800872"/>
            <a:ext cx="5960400" cy="4438500"/>
          </a:xfrm>
          <a:prstGeom prst="roundRect">
            <a:avLst>
              <a:gd fmla="val 949" name="adj"/>
            </a:avLst>
          </a:prstGeom>
          <a:noFill/>
          <a:ln>
            <a:noFill/>
          </a:ln>
        </p:spPr>
      </p:pic>
      <p:pic>
        <p:nvPicPr>
          <p:cNvPr id="380" name="Google Shape;380;p19"/>
          <p:cNvPicPr preferRelativeResize="0"/>
          <p:nvPr/>
        </p:nvPicPr>
        <p:blipFill>
          <a:blip r:embed="rId8">
            <a:alphaModFix/>
          </a:blip>
          <a:stretch>
            <a:fillRect/>
          </a:stretch>
        </p:blipFill>
        <p:spPr>
          <a:xfrm>
            <a:off x="12278850" y="53296"/>
            <a:ext cx="5960400" cy="5694000"/>
          </a:xfrm>
          <a:prstGeom prst="roundRect">
            <a:avLst>
              <a:gd fmla="val 656" name="adj"/>
            </a:avLst>
          </a:prstGeom>
          <a:noFill/>
          <a:ln>
            <a:noFill/>
          </a:ln>
        </p:spPr>
      </p:pic>
      <p:grpSp>
        <p:nvGrpSpPr>
          <p:cNvPr id="381" name="Google Shape;381;p19"/>
          <p:cNvGrpSpPr/>
          <p:nvPr/>
        </p:nvGrpSpPr>
        <p:grpSpPr>
          <a:xfrm>
            <a:off x="47625" y="47625"/>
            <a:ext cx="8091488" cy="2821353"/>
            <a:chOff x="0" y="0"/>
            <a:chExt cx="2131091" cy="743073"/>
          </a:xfrm>
        </p:grpSpPr>
        <p:sp>
          <p:nvSpPr>
            <p:cNvPr id="382" name="Google Shape;382;p19"/>
            <p:cNvSpPr/>
            <p:nvPr/>
          </p:nvSpPr>
          <p:spPr>
            <a:xfrm>
              <a:off x="0" y="0"/>
              <a:ext cx="2131091" cy="743073"/>
            </a:xfrm>
            <a:custGeom>
              <a:rect b="b" l="l" r="r" t="t"/>
              <a:pathLst>
                <a:path extrusionOk="0" h="743073" w="2131091">
                  <a:moveTo>
                    <a:pt x="9568" y="0"/>
                  </a:moveTo>
                  <a:lnTo>
                    <a:pt x="2121523" y="0"/>
                  </a:lnTo>
                  <a:cubicBezTo>
                    <a:pt x="2124061" y="0"/>
                    <a:pt x="2126495" y="1008"/>
                    <a:pt x="2128289" y="2802"/>
                  </a:cubicBezTo>
                  <a:cubicBezTo>
                    <a:pt x="2130083" y="4597"/>
                    <a:pt x="2131091" y="7030"/>
                    <a:pt x="2131091" y="9568"/>
                  </a:cubicBezTo>
                  <a:lnTo>
                    <a:pt x="2131091" y="733505"/>
                  </a:lnTo>
                  <a:cubicBezTo>
                    <a:pt x="2131091" y="736042"/>
                    <a:pt x="2130083" y="738476"/>
                    <a:pt x="2128289" y="740270"/>
                  </a:cubicBezTo>
                  <a:cubicBezTo>
                    <a:pt x="2126495" y="742064"/>
                    <a:pt x="2124061" y="743073"/>
                    <a:pt x="2121523" y="743073"/>
                  </a:cubicBezTo>
                  <a:lnTo>
                    <a:pt x="9568" y="743073"/>
                  </a:lnTo>
                  <a:cubicBezTo>
                    <a:pt x="7030" y="743073"/>
                    <a:pt x="4597" y="742064"/>
                    <a:pt x="2802" y="740270"/>
                  </a:cubicBezTo>
                  <a:cubicBezTo>
                    <a:pt x="1008" y="738476"/>
                    <a:pt x="0" y="736042"/>
                    <a:pt x="0" y="733505"/>
                  </a:cubicBezTo>
                  <a:lnTo>
                    <a:pt x="0" y="9568"/>
                  </a:lnTo>
                  <a:cubicBezTo>
                    <a:pt x="0" y="7030"/>
                    <a:pt x="1008" y="4597"/>
                    <a:pt x="2802" y="2802"/>
                  </a:cubicBezTo>
                  <a:cubicBezTo>
                    <a:pt x="4597" y="1008"/>
                    <a:pt x="7030" y="0"/>
                    <a:pt x="9568"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txBox="1"/>
            <p:nvPr/>
          </p:nvSpPr>
          <p:spPr>
            <a:xfrm>
              <a:off x="0" y="38100"/>
              <a:ext cx="2131091" cy="7049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19"/>
          <p:cNvSpPr txBox="1"/>
          <p:nvPr/>
        </p:nvSpPr>
        <p:spPr>
          <a:xfrm>
            <a:off x="1028700" y="1096034"/>
            <a:ext cx="6129300" cy="788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Gallery Image</a:t>
            </a:r>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388" name="Shape 388"/>
        <p:cNvGrpSpPr/>
        <p:nvPr/>
      </p:nvGrpSpPr>
      <p:grpSpPr>
        <a:xfrm>
          <a:off x="0" y="0"/>
          <a:ext cx="0" cy="0"/>
          <a:chOff x="0" y="0"/>
          <a:chExt cx="0" cy="0"/>
        </a:xfrm>
      </p:grpSpPr>
      <p:grpSp>
        <p:nvGrpSpPr>
          <p:cNvPr id="389" name="Google Shape;389;p20"/>
          <p:cNvGrpSpPr/>
          <p:nvPr/>
        </p:nvGrpSpPr>
        <p:grpSpPr>
          <a:xfrm>
            <a:off x="47625" y="7719464"/>
            <a:ext cx="18192750" cy="2505075"/>
            <a:chOff x="0" y="0"/>
            <a:chExt cx="4791506" cy="659773"/>
          </a:xfrm>
        </p:grpSpPr>
        <p:sp>
          <p:nvSpPr>
            <p:cNvPr id="390" name="Google Shape;390;p20"/>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0"/>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0"/>
          <p:cNvGrpSpPr/>
          <p:nvPr/>
        </p:nvGrpSpPr>
        <p:grpSpPr>
          <a:xfrm>
            <a:off x="47625" y="47625"/>
            <a:ext cx="18192750" cy="7628722"/>
            <a:chOff x="0" y="0"/>
            <a:chExt cx="4791506" cy="2009211"/>
          </a:xfrm>
        </p:grpSpPr>
        <p:sp>
          <p:nvSpPr>
            <p:cNvPr id="393" name="Google Shape;393;p20"/>
            <p:cNvSpPr/>
            <p:nvPr/>
          </p:nvSpPr>
          <p:spPr>
            <a:xfrm>
              <a:off x="0" y="0"/>
              <a:ext cx="4791506" cy="2009211"/>
            </a:xfrm>
            <a:custGeom>
              <a:rect b="b" l="l" r="r" t="t"/>
              <a:pathLst>
                <a:path extrusionOk="0" h="2009211" w="4791506">
                  <a:moveTo>
                    <a:pt x="4255" y="0"/>
                  </a:moveTo>
                  <a:lnTo>
                    <a:pt x="4787251" y="0"/>
                  </a:lnTo>
                  <a:cubicBezTo>
                    <a:pt x="4789601" y="0"/>
                    <a:pt x="4791506" y="1905"/>
                    <a:pt x="4791506" y="4255"/>
                  </a:cubicBezTo>
                  <a:lnTo>
                    <a:pt x="4791506" y="2004955"/>
                  </a:lnTo>
                  <a:cubicBezTo>
                    <a:pt x="4791506" y="2006084"/>
                    <a:pt x="4791058" y="2007166"/>
                    <a:pt x="4790260" y="2007964"/>
                  </a:cubicBezTo>
                  <a:cubicBezTo>
                    <a:pt x="4789462" y="2008762"/>
                    <a:pt x="4788379" y="2009211"/>
                    <a:pt x="4787251" y="2009211"/>
                  </a:cubicBezTo>
                  <a:lnTo>
                    <a:pt x="4255" y="2009211"/>
                  </a:lnTo>
                  <a:cubicBezTo>
                    <a:pt x="3127" y="2009211"/>
                    <a:pt x="2044" y="2008762"/>
                    <a:pt x="1246" y="2007964"/>
                  </a:cubicBezTo>
                  <a:cubicBezTo>
                    <a:pt x="448" y="2007166"/>
                    <a:pt x="0" y="2006084"/>
                    <a:pt x="0" y="2004955"/>
                  </a:cubicBezTo>
                  <a:lnTo>
                    <a:pt x="0" y="4255"/>
                  </a:lnTo>
                  <a:cubicBezTo>
                    <a:pt x="0" y="3127"/>
                    <a:pt x="448" y="2044"/>
                    <a:pt x="1246" y="1246"/>
                  </a:cubicBezTo>
                  <a:cubicBezTo>
                    <a:pt x="2044" y="448"/>
                    <a:pt x="3127" y="0"/>
                    <a:pt x="4255"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0"/>
            <p:cNvSpPr txBox="1"/>
            <p:nvPr/>
          </p:nvSpPr>
          <p:spPr>
            <a:xfrm>
              <a:off x="0" y="38100"/>
              <a:ext cx="4791506" cy="1971111"/>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20"/>
          <p:cNvSpPr txBox="1"/>
          <p:nvPr/>
        </p:nvSpPr>
        <p:spPr>
          <a:xfrm>
            <a:off x="1028700" y="8276677"/>
            <a:ext cx="89628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151515"/>
                </a:solidFill>
                <a:latin typeface="Alata"/>
                <a:ea typeface="Alata"/>
                <a:cs typeface="Alata"/>
                <a:sym typeface="Alata"/>
              </a:rPr>
              <a:t>Our Products</a:t>
            </a:r>
            <a:endParaRPr/>
          </a:p>
        </p:txBody>
      </p:sp>
      <p:sp>
        <p:nvSpPr>
          <p:cNvPr id="396" name="Google Shape;396;p20"/>
          <p:cNvSpPr txBox="1"/>
          <p:nvPr/>
        </p:nvSpPr>
        <p:spPr>
          <a:xfrm>
            <a:off x="11825864" y="8411932"/>
            <a:ext cx="5433300" cy="1293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 Lorem ipsum dolor sit amet, consectetur adipiscing elit, sed do eiusmod tempor incididunt ut labore et dolore magna aliqua. Ut enim ad minim veniam, quis nostrud exercitation ullamco.</a:t>
            </a:r>
            <a:endParaRPr/>
          </a:p>
        </p:txBody>
      </p:sp>
      <p:pic>
        <p:nvPicPr>
          <p:cNvPr id="397" name="Google Shape;397;p20"/>
          <p:cNvPicPr preferRelativeResize="0"/>
          <p:nvPr/>
        </p:nvPicPr>
        <p:blipFill>
          <a:blip r:embed="rId3">
            <a:alphaModFix/>
          </a:blip>
          <a:stretch>
            <a:fillRect/>
          </a:stretch>
        </p:blipFill>
        <p:spPr>
          <a:xfrm>
            <a:off x="4822838" y="273914"/>
            <a:ext cx="8642327" cy="7176198"/>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401" name="Shape 401"/>
        <p:cNvGrpSpPr/>
        <p:nvPr/>
      </p:nvGrpSpPr>
      <p:grpSpPr>
        <a:xfrm>
          <a:off x="0" y="0"/>
          <a:ext cx="0" cy="0"/>
          <a:chOff x="0" y="0"/>
          <a:chExt cx="0" cy="0"/>
        </a:xfrm>
      </p:grpSpPr>
      <p:pic>
        <p:nvPicPr>
          <p:cNvPr id="402" name="Google Shape;402;p21"/>
          <p:cNvPicPr preferRelativeResize="0"/>
          <p:nvPr/>
        </p:nvPicPr>
        <p:blipFill>
          <a:blip r:embed="rId3">
            <a:alphaModFix/>
          </a:blip>
          <a:stretch>
            <a:fillRect/>
          </a:stretch>
        </p:blipFill>
        <p:spPr>
          <a:xfrm>
            <a:off x="9167750" y="47621"/>
            <a:ext cx="9072600" cy="10175100"/>
          </a:xfrm>
          <a:prstGeom prst="roundRect">
            <a:avLst>
              <a:gd fmla="val 286" name="adj"/>
            </a:avLst>
          </a:prstGeom>
          <a:noFill/>
          <a:ln>
            <a:noFill/>
          </a:ln>
        </p:spPr>
      </p:pic>
      <p:grpSp>
        <p:nvGrpSpPr>
          <p:cNvPr id="403" name="Google Shape;403;p21"/>
          <p:cNvGrpSpPr/>
          <p:nvPr/>
        </p:nvGrpSpPr>
        <p:grpSpPr>
          <a:xfrm>
            <a:off x="47625" y="1992019"/>
            <a:ext cx="9072562" cy="5015324"/>
            <a:chOff x="0" y="0"/>
            <a:chExt cx="2389481" cy="1320908"/>
          </a:xfrm>
        </p:grpSpPr>
        <p:sp>
          <p:nvSpPr>
            <p:cNvPr id="404" name="Google Shape;404;p21"/>
            <p:cNvSpPr/>
            <p:nvPr/>
          </p:nvSpPr>
          <p:spPr>
            <a:xfrm>
              <a:off x="0" y="0"/>
              <a:ext cx="2389481" cy="1320908"/>
            </a:xfrm>
            <a:custGeom>
              <a:rect b="b" l="l" r="r" t="t"/>
              <a:pathLst>
                <a:path extrusionOk="0" h="1320908" w="2389481">
                  <a:moveTo>
                    <a:pt x="8533" y="0"/>
                  </a:moveTo>
                  <a:lnTo>
                    <a:pt x="2380948" y="0"/>
                  </a:lnTo>
                  <a:cubicBezTo>
                    <a:pt x="2385661" y="0"/>
                    <a:pt x="2389481" y="3821"/>
                    <a:pt x="2389481" y="8533"/>
                  </a:cubicBezTo>
                  <a:lnTo>
                    <a:pt x="2389481" y="1312375"/>
                  </a:lnTo>
                  <a:cubicBezTo>
                    <a:pt x="2389481" y="1314638"/>
                    <a:pt x="2388582" y="1316809"/>
                    <a:pt x="2386982" y="1318409"/>
                  </a:cubicBezTo>
                  <a:cubicBezTo>
                    <a:pt x="2385382" y="1320009"/>
                    <a:pt x="2383211" y="1320908"/>
                    <a:pt x="2380948" y="1320908"/>
                  </a:cubicBezTo>
                  <a:lnTo>
                    <a:pt x="8533" y="1320908"/>
                  </a:lnTo>
                  <a:cubicBezTo>
                    <a:pt x="6270" y="1320908"/>
                    <a:pt x="4100" y="1320009"/>
                    <a:pt x="2499" y="1318409"/>
                  </a:cubicBezTo>
                  <a:cubicBezTo>
                    <a:pt x="899" y="1316809"/>
                    <a:pt x="0" y="1314638"/>
                    <a:pt x="0" y="1312375"/>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1"/>
            <p:cNvSpPr txBox="1"/>
            <p:nvPr/>
          </p:nvSpPr>
          <p:spPr>
            <a:xfrm>
              <a:off x="0" y="38100"/>
              <a:ext cx="2389481" cy="1282808"/>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21"/>
          <p:cNvGrpSpPr/>
          <p:nvPr/>
        </p:nvGrpSpPr>
        <p:grpSpPr>
          <a:xfrm>
            <a:off x="47625" y="47625"/>
            <a:ext cx="9072562" cy="1896769"/>
            <a:chOff x="0" y="0"/>
            <a:chExt cx="2389481" cy="499561"/>
          </a:xfrm>
        </p:grpSpPr>
        <p:sp>
          <p:nvSpPr>
            <p:cNvPr id="407" name="Google Shape;407;p21"/>
            <p:cNvSpPr/>
            <p:nvPr/>
          </p:nvSpPr>
          <p:spPr>
            <a:xfrm>
              <a:off x="0" y="0"/>
              <a:ext cx="2389481" cy="499561"/>
            </a:xfrm>
            <a:custGeom>
              <a:rect b="b" l="l" r="r" t="t"/>
              <a:pathLst>
                <a:path extrusionOk="0" h="499561" w="2389481">
                  <a:moveTo>
                    <a:pt x="8533" y="0"/>
                  </a:moveTo>
                  <a:lnTo>
                    <a:pt x="2380948" y="0"/>
                  </a:lnTo>
                  <a:cubicBezTo>
                    <a:pt x="2385661" y="0"/>
                    <a:pt x="2389481" y="3821"/>
                    <a:pt x="2389481" y="8533"/>
                  </a:cubicBezTo>
                  <a:lnTo>
                    <a:pt x="2389481" y="491027"/>
                  </a:lnTo>
                  <a:cubicBezTo>
                    <a:pt x="2389481" y="493290"/>
                    <a:pt x="2388582" y="495461"/>
                    <a:pt x="2386982" y="497061"/>
                  </a:cubicBezTo>
                  <a:cubicBezTo>
                    <a:pt x="2385382" y="498662"/>
                    <a:pt x="2383211" y="499561"/>
                    <a:pt x="2380948" y="499561"/>
                  </a:cubicBezTo>
                  <a:lnTo>
                    <a:pt x="8533" y="499561"/>
                  </a:lnTo>
                  <a:cubicBezTo>
                    <a:pt x="3821" y="499561"/>
                    <a:pt x="0" y="495740"/>
                    <a:pt x="0" y="491027"/>
                  </a:cubicBezTo>
                  <a:lnTo>
                    <a:pt x="0" y="8533"/>
                  </a:lnTo>
                  <a:cubicBezTo>
                    <a:pt x="0" y="6270"/>
                    <a:pt x="899" y="4100"/>
                    <a:pt x="2499" y="2499"/>
                  </a:cubicBezTo>
                  <a:cubicBezTo>
                    <a:pt x="4100" y="899"/>
                    <a:pt x="6270" y="0"/>
                    <a:pt x="853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1"/>
            <p:cNvSpPr txBox="1"/>
            <p:nvPr/>
          </p:nvSpPr>
          <p:spPr>
            <a:xfrm>
              <a:off x="0" y="38100"/>
              <a:ext cx="2389481" cy="461461"/>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9" name="Google Shape;409;p21"/>
          <p:cNvSpPr txBox="1"/>
          <p:nvPr/>
        </p:nvSpPr>
        <p:spPr>
          <a:xfrm>
            <a:off x="699155" y="633742"/>
            <a:ext cx="7769400" cy="788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Project Two</a:t>
            </a:r>
            <a:endParaRPr/>
          </a:p>
        </p:txBody>
      </p:sp>
      <p:sp>
        <p:nvSpPr>
          <p:cNvPr id="410" name="Google Shape;410;p21"/>
          <p:cNvSpPr txBox="1"/>
          <p:nvPr/>
        </p:nvSpPr>
        <p:spPr>
          <a:xfrm>
            <a:off x="699155" y="2928056"/>
            <a:ext cx="7769400" cy="32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411" name="Google Shape;411;p21"/>
          <p:cNvGrpSpPr/>
          <p:nvPr/>
        </p:nvGrpSpPr>
        <p:grpSpPr>
          <a:xfrm>
            <a:off x="47625" y="7054968"/>
            <a:ext cx="4508141" cy="3184407"/>
            <a:chOff x="0" y="0"/>
            <a:chExt cx="1187329" cy="838692"/>
          </a:xfrm>
        </p:grpSpPr>
        <p:sp>
          <p:nvSpPr>
            <p:cNvPr id="412" name="Google Shape;412;p21"/>
            <p:cNvSpPr/>
            <p:nvPr/>
          </p:nvSpPr>
          <p:spPr>
            <a:xfrm>
              <a:off x="0" y="0"/>
              <a:ext cx="1187329" cy="838692"/>
            </a:xfrm>
            <a:custGeom>
              <a:rect b="b" l="l" r="r" t="t"/>
              <a:pathLst>
                <a:path extrusionOk="0" h="838692" w="1187329">
                  <a:moveTo>
                    <a:pt x="17173" y="0"/>
                  </a:moveTo>
                  <a:lnTo>
                    <a:pt x="1170156" y="0"/>
                  </a:lnTo>
                  <a:cubicBezTo>
                    <a:pt x="1174711" y="0"/>
                    <a:pt x="1179079" y="1809"/>
                    <a:pt x="1182299" y="5030"/>
                  </a:cubicBezTo>
                  <a:cubicBezTo>
                    <a:pt x="1185520" y="8251"/>
                    <a:pt x="1187329" y="12619"/>
                    <a:pt x="1187329" y="17173"/>
                  </a:cubicBezTo>
                  <a:lnTo>
                    <a:pt x="1187329" y="821518"/>
                  </a:lnTo>
                  <a:cubicBezTo>
                    <a:pt x="1187329" y="831003"/>
                    <a:pt x="1179640" y="838692"/>
                    <a:pt x="1170156" y="838692"/>
                  </a:cubicBezTo>
                  <a:lnTo>
                    <a:pt x="17173" y="838692"/>
                  </a:lnTo>
                  <a:cubicBezTo>
                    <a:pt x="7689" y="838692"/>
                    <a:pt x="0" y="831003"/>
                    <a:pt x="0" y="821518"/>
                  </a:cubicBezTo>
                  <a:lnTo>
                    <a:pt x="0" y="17173"/>
                  </a:lnTo>
                  <a:cubicBezTo>
                    <a:pt x="0" y="7689"/>
                    <a:pt x="7689" y="0"/>
                    <a:pt x="171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1"/>
            <p:cNvSpPr txBox="1"/>
            <p:nvPr/>
          </p:nvSpPr>
          <p:spPr>
            <a:xfrm>
              <a:off x="0" y="38100"/>
              <a:ext cx="1187329" cy="800592"/>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1"/>
          <p:cNvGrpSpPr/>
          <p:nvPr/>
        </p:nvGrpSpPr>
        <p:grpSpPr>
          <a:xfrm>
            <a:off x="4595781" y="7054968"/>
            <a:ext cx="4524406" cy="3184407"/>
            <a:chOff x="0" y="0"/>
            <a:chExt cx="1191613" cy="838692"/>
          </a:xfrm>
        </p:grpSpPr>
        <p:sp>
          <p:nvSpPr>
            <p:cNvPr id="415" name="Google Shape;415;p21"/>
            <p:cNvSpPr/>
            <p:nvPr/>
          </p:nvSpPr>
          <p:spPr>
            <a:xfrm>
              <a:off x="0" y="0"/>
              <a:ext cx="1191613" cy="838692"/>
            </a:xfrm>
            <a:custGeom>
              <a:rect b="b" l="l" r="r" t="t"/>
              <a:pathLst>
                <a:path extrusionOk="0" h="838692" w="1191613">
                  <a:moveTo>
                    <a:pt x="17111" y="0"/>
                  </a:moveTo>
                  <a:lnTo>
                    <a:pt x="1174502" y="0"/>
                  </a:lnTo>
                  <a:cubicBezTo>
                    <a:pt x="1179040" y="0"/>
                    <a:pt x="1183392" y="1803"/>
                    <a:pt x="1186601" y="5012"/>
                  </a:cubicBezTo>
                  <a:cubicBezTo>
                    <a:pt x="1189810" y="8221"/>
                    <a:pt x="1191613" y="12573"/>
                    <a:pt x="1191613" y="17111"/>
                  </a:cubicBezTo>
                  <a:lnTo>
                    <a:pt x="1191613" y="821580"/>
                  </a:lnTo>
                  <a:cubicBezTo>
                    <a:pt x="1191613" y="831030"/>
                    <a:pt x="1183952" y="838692"/>
                    <a:pt x="1174502" y="838692"/>
                  </a:cubicBezTo>
                  <a:lnTo>
                    <a:pt x="17111" y="838692"/>
                  </a:lnTo>
                  <a:cubicBezTo>
                    <a:pt x="7661" y="838692"/>
                    <a:pt x="0" y="831030"/>
                    <a:pt x="0" y="821580"/>
                  </a:cubicBezTo>
                  <a:lnTo>
                    <a:pt x="0" y="17111"/>
                  </a:lnTo>
                  <a:cubicBezTo>
                    <a:pt x="0" y="7661"/>
                    <a:pt x="7661" y="0"/>
                    <a:pt x="171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1"/>
            <p:cNvSpPr txBox="1"/>
            <p:nvPr/>
          </p:nvSpPr>
          <p:spPr>
            <a:xfrm>
              <a:off x="0" y="38100"/>
              <a:ext cx="1191613" cy="800592"/>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21"/>
          <p:cNvGrpSpPr/>
          <p:nvPr/>
        </p:nvGrpSpPr>
        <p:grpSpPr>
          <a:xfrm>
            <a:off x="699155" y="8262067"/>
            <a:ext cx="3205080" cy="813072"/>
            <a:chOff x="0" y="57150"/>
            <a:chExt cx="4273440" cy="1084096"/>
          </a:xfrm>
        </p:grpSpPr>
        <p:sp>
          <p:nvSpPr>
            <p:cNvPr id="418" name="Google Shape;418;p21"/>
            <p:cNvSpPr txBox="1"/>
            <p:nvPr/>
          </p:nvSpPr>
          <p:spPr>
            <a:xfrm>
              <a:off x="0" y="57150"/>
              <a:ext cx="4273440"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Specification</a:t>
              </a:r>
              <a:endParaRPr/>
            </a:p>
          </p:txBody>
        </p:sp>
        <p:sp>
          <p:nvSpPr>
            <p:cNvPr id="419" name="Google Shape;419;p21"/>
            <p:cNvSpPr txBox="1"/>
            <p:nvPr/>
          </p:nvSpPr>
          <p:spPr>
            <a:xfrm>
              <a:off x="0" y="722146"/>
              <a:ext cx="4273440"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Elaborate here.</a:t>
              </a:r>
              <a:endParaRPr/>
            </a:p>
          </p:txBody>
        </p:sp>
      </p:grpSp>
      <p:grpSp>
        <p:nvGrpSpPr>
          <p:cNvPr id="420" name="Google Shape;420;p21"/>
          <p:cNvGrpSpPr/>
          <p:nvPr/>
        </p:nvGrpSpPr>
        <p:grpSpPr>
          <a:xfrm>
            <a:off x="5263577" y="8262067"/>
            <a:ext cx="3205080" cy="813072"/>
            <a:chOff x="0" y="57150"/>
            <a:chExt cx="4273440" cy="1084096"/>
          </a:xfrm>
        </p:grpSpPr>
        <p:sp>
          <p:nvSpPr>
            <p:cNvPr id="421" name="Google Shape;421;p21"/>
            <p:cNvSpPr txBox="1"/>
            <p:nvPr/>
          </p:nvSpPr>
          <p:spPr>
            <a:xfrm>
              <a:off x="0" y="57150"/>
              <a:ext cx="4273440"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Specification</a:t>
              </a:r>
              <a:endParaRPr/>
            </a:p>
          </p:txBody>
        </p:sp>
        <p:sp>
          <p:nvSpPr>
            <p:cNvPr id="422" name="Google Shape;422;p21"/>
            <p:cNvSpPr txBox="1"/>
            <p:nvPr/>
          </p:nvSpPr>
          <p:spPr>
            <a:xfrm>
              <a:off x="0" y="722146"/>
              <a:ext cx="4273440"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Elaborate here.</a:t>
              </a:r>
              <a:endParaRPr/>
            </a:p>
          </p:txBody>
        </p:sp>
      </p:gr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426" name="Shape 426"/>
        <p:cNvGrpSpPr/>
        <p:nvPr/>
      </p:nvGrpSpPr>
      <p:grpSpPr>
        <a:xfrm>
          <a:off x="0" y="0"/>
          <a:ext cx="0" cy="0"/>
          <a:chOff x="0" y="0"/>
          <a:chExt cx="0" cy="0"/>
        </a:xfrm>
      </p:grpSpPr>
      <p:pic>
        <p:nvPicPr>
          <p:cNvPr id="427" name="Google Shape;427;p22"/>
          <p:cNvPicPr preferRelativeResize="0"/>
          <p:nvPr/>
        </p:nvPicPr>
        <p:blipFill>
          <a:blip r:embed="rId3">
            <a:alphaModFix/>
          </a:blip>
          <a:stretch>
            <a:fillRect/>
          </a:stretch>
        </p:blipFill>
        <p:spPr>
          <a:xfrm>
            <a:off x="8333625" y="47625"/>
            <a:ext cx="3271200" cy="3372600"/>
          </a:xfrm>
          <a:prstGeom prst="roundRect">
            <a:avLst>
              <a:gd fmla="val 1185" name="adj"/>
            </a:avLst>
          </a:prstGeom>
          <a:noFill/>
          <a:ln>
            <a:noFill/>
          </a:ln>
        </p:spPr>
      </p:pic>
      <p:pic>
        <p:nvPicPr>
          <p:cNvPr id="428" name="Google Shape;428;p22"/>
          <p:cNvPicPr preferRelativeResize="0"/>
          <p:nvPr/>
        </p:nvPicPr>
        <p:blipFill>
          <a:blip r:embed="rId4">
            <a:alphaModFix/>
          </a:blip>
          <a:stretch>
            <a:fillRect/>
          </a:stretch>
        </p:blipFill>
        <p:spPr>
          <a:xfrm>
            <a:off x="11651375" y="47625"/>
            <a:ext cx="3271200" cy="3360000"/>
          </a:xfrm>
          <a:prstGeom prst="roundRect">
            <a:avLst>
              <a:gd fmla="val 1185" name="adj"/>
            </a:avLst>
          </a:prstGeom>
          <a:noFill/>
          <a:ln>
            <a:noFill/>
          </a:ln>
        </p:spPr>
      </p:pic>
      <p:pic>
        <p:nvPicPr>
          <p:cNvPr id="429" name="Google Shape;429;p22"/>
          <p:cNvPicPr preferRelativeResize="0"/>
          <p:nvPr/>
        </p:nvPicPr>
        <p:blipFill>
          <a:blip r:embed="rId5">
            <a:alphaModFix/>
          </a:blip>
          <a:stretch>
            <a:fillRect/>
          </a:stretch>
        </p:blipFill>
        <p:spPr>
          <a:xfrm>
            <a:off x="14956438" y="47625"/>
            <a:ext cx="3283800" cy="3360000"/>
          </a:xfrm>
          <a:prstGeom prst="roundRect">
            <a:avLst>
              <a:gd fmla="val 1079" name="adj"/>
            </a:avLst>
          </a:prstGeom>
          <a:noFill/>
          <a:ln>
            <a:noFill/>
          </a:ln>
        </p:spPr>
      </p:pic>
      <p:pic>
        <p:nvPicPr>
          <p:cNvPr id="430" name="Google Shape;430;p22"/>
          <p:cNvPicPr preferRelativeResize="0"/>
          <p:nvPr/>
        </p:nvPicPr>
        <p:blipFill>
          <a:blip r:embed="rId6">
            <a:alphaModFix/>
          </a:blip>
          <a:stretch>
            <a:fillRect/>
          </a:stretch>
        </p:blipFill>
        <p:spPr>
          <a:xfrm>
            <a:off x="8333625" y="3456221"/>
            <a:ext cx="9906900" cy="6773700"/>
          </a:xfrm>
          <a:prstGeom prst="roundRect">
            <a:avLst>
              <a:gd fmla="val 520" name="adj"/>
            </a:avLst>
          </a:prstGeom>
          <a:noFill/>
          <a:ln>
            <a:noFill/>
          </a:ln>
        </p:spPr>
      </p:pic>
      <p:grpSp>
        <p:nvGrpSpPr>
          <p:cNvPr id="431" name="Google Shape;431;p22"/>
          <p:cNvGrpSpPr/>
          <p:nvPr/>
        </p:nvGrpSpPr>
        <p:grpSpPr>
          <a:xfrm>
            <a:off x="47625" y="47625"/>
            <a:ext cx="8239334" cy="7324791"/>
            <a:chOff x="0" y="0"/>
            <a:chExt cx="2170030" cy="1929163"/>
          </a:xfrm>
        </p:grpSpPr>
        <p:sp>
          <p:nvSpPr>
            <p:cNvPr id="432" name="Google Shape;432;p22"/>
            <p:cNvSpPr/>
            <p:nvPr/>
          </p:nvSpPr>
          <p:spPr>
            <a:xfrm>
              <a:off x="0" y="0"/>
              <a:ext cx="2170030" cy="1929163"/>
            </a:xfrm>
            <a:custGeom>
              <a:rect b="b" l="l" r="r" t="t"/>
              <a:pathLst>
                <a:path extrusionOk="0" h="1929163" w="2170030">
                  <a:moveTo>
                    <a:pt x="9396" y="0"/>
                  </a:moveTo>
                  <a:lnTo>
                    <a:pt x="2160634" y="0"/>
                  </a:lnTo>
                  <a:cubicBezTo>
                    <a:pt x="2165823" y="0"/>
                    <a:pt x="2170030" y="4207"/>
                    <a:pt x="2170030" y="9396"/>
                  </a:cubicBezTo>
                  <a:lnTo>
                    <a:pt x="2170030" y="1919767"/>
                  </a:lnTo>
                  <a:cubicBezTo>
                    <a:pt x="2170030" y="1922259"/>
                    <a:pt x="2169040" y="1924649"/>
                    <a:pt x="2167278" y="1926411"/>
                  </a:cubicBezTo>
                  <a:cubicBezTo>
                    <a:pt x="2165516" y="1928173"/>
                    <a:pt x="2163126" y="1929163"/>
                    <a:pt x="2160634" y="1929163"/>
                  </a:cubicBezTo>
                  <a:lnTo>
                    <a:pt x="9396" y="1929163"/>
                  </a:lnTo>
                  <a:cubicBezTo>
                    <a:pt x="4207" y="1929163"/>
                    <a:pt x="0" y="1924956"/>
                    <a:pt x="0" y="1919767"/>
                  </a:cubicBezTo>
                  <a:lnTo>
                    <a:pt x="0" y="9396"/>
                  </a:lnTo>
                  <a:cubicBezTo>
                    <a:pt x="0" y="6904"/>
                    <a:pt x="990" y="4514"/>
                    <a:pt x="2752" y="2752"/>
                  </a:cubicBezTo>
                  <a:cubicBezTo>
                    <a:pt x="4514" y="990"/>
                    <a:pt x="6904" y="0"/>
                    <a:pt x="93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2"/>
            <p:cNvSpPr txBox="1"/>
            <p:nvPr/>
          </p:nvSpPr>
          <p:spPr>
            <a:xfrm>
              <a:off x="0" y="38100"/>
              <a:ext cx="2170030" cy="18910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2"/>
          <p:cNvSpPr txBox="1"/>
          <p:nvPr/>
        </p:nvSpPr>
        <p:spPr>
          <a:xfrm>
            <a:off x="938598" y="723933"/>
            <a:ext cx="6457500" cy="614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a:t>
            </a:r>
            <a:endParaRPr/>
          </a:p>
        </p:txBody>
      </p:sp>
      <p:grpSp>
        <p:nvGrpSpPr>
          <p:cNvPr id="435" name="Google Shape;435;p22"/>
          <p:cNvGrpSpPr/>
          <p:nvPr/>
        </p:nvGrpSpPr>
        <p:grpSpPr>
          <a:xfrm>
            <a:off x="47625" y="7418022"/>
            <a:ext cx="8239334" cy="2821353"/>
            <a:chOff x="0" y="0"/>
            <a:chExt cx="2170030" cy="743073"/>
          </a:xfrm>
        </p:grpSpPr>
        <p:sp>
          <p:nvSpPr>
            <p:cNvPr id="436" name="Google Shape;436;p22"/>
            <p:cNvSpPr/>
            <p:nvPr/>
          </p:nvSpPr>
          <p:spPr>
            <a:xfrm>
              <a:off x="0" y="0"/>
              <a:ext cx="2170030" cy="743073"/>
            </a:xfrm>
            <a:custGeom>
              <a:rect b="b" l="l" r="r" t="t"/>
              <a:pathLst>
                <a:path extrusionOk="0" h="743073" w="2170030">
                  <a:moveTo>
                    <a:pt x="9396" y="0"/>
                  </a:moveTo>
                  <a:lnTo>
                    <a:pt x="2160634" y="0"/>
                  </a:lnTo>
                  <a:cubicBezTo>
                    <a:pt x="2165823" y="0"/>
                    <a:pt x="2170030" y="4207"/>
                    <a:pt x="2170030" y="9396"/>
                  </a:cubicBezTo>
                  <a:lnTo>
                    <a:pt x="2170030" y="733676"/>
                  </a:lnTo>
                  <a:cubicBezTo>
                    <a:pt x="2170030" y="736168"/>
                    <a:pt x="2169040" y="738558"/>
                    <a:pt x="2167278" y="740320"/>
                  </a:cubicBezTo>
                  <a:cubicBezTo>
                    <a:pt x="2165516" y="742083"/>
                    <a:pt x="2163126" y="743073"/>
                    <a:pt x="2160634" y="743073"/>
                  </a:cubicBezTo>
                  <a:lnTo>
                    <a:pt x="9396" y="743073"/>
                  </a:lnTo>
                  <a:cubicBezTo>
                    <a:pt x="4207" y="743073"/>
                    <a:pt x="0" y="738866"/>
                    <a:pt x="0" y="733676"/>
                  </a:cubicBezTo>
                  <a:lnTo>
                    <a:pt x="0" y="9396"/>
                  </a:lnTo>
                  <a:cubicBezTo>
                    <a:pt x="0" y="6904"/>
                    <a:pt x="990" y="4514"/>
                    <a:pt x="2752" y="2752"/>
                  </a:cubicBezTo>
                  <a:cubicBezTo>
                    <a:pt x="4514" y="990"/>
                    <a:pt x="6904" y="0"/>
                    <a:pt x="9396"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2"/>
            <p:cNvSpPr txBox="1"/>
            <p:nvPr/>
          </p:nvSpPr>
          <p:spPr>
            <a:xfrm>
              <a:off x="0" y="38100"/>
              <a:ext cx="2170030" cy="7049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8" name="Google Shape;438;p22"/>
          <p:cNvSpPr txBox="1"/>
          <p:nvPr/>
        </p:nvSpPr>
        <p:spPr>
          <a:xfrm>
            <a:off x="938598" y="8466431"/>
            <a:ext cx="6457500" cy="788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Project One</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442" name="Shape 442"/>
        <p:cNvGrpSpPr/>
        <p:nvPr/>
      </p:nvGrpSpPr>
      <p:grpSpPr>
        <a:xfrm>
          <a:off x="0" y="0"/>
          <a:ext cx="0" cy="0"/>
          <a:chOff x="0" y="0"/>
          <a:chExt cx="0" cy="0"/>
        </a:xfrm>
      </p:grpSpPr>
      <p:grpSp>
        <p:nvGrpSpPr>
          <p:cNvPr id="443" name="Google Shape;443;p23"/>
          <p:cNvGrpSpPr/>
          <p:nvPr/>
        </p:nvGrpSpPr>
        <p:grpSpPr>
          <a:xfrm>
            <a:off x="12272483" y="47625"/>
            <a:ext cx="5967892" cy="10191750"/>
            <a:chOff x="0" y="0"/>
            <a:chExt cx="1571791" cy="2684247"/>
          </a:xfrm>
        </p:grpSpPr>
        <p:sp>
          <p:nvSpPr>
            <p:cNvPr id="444" name="Google Shape;444;p23"/>
            <p:cNvSpPr/>
            <p:nvPr/>
          </p:nvSpPr>
          <p:spPr>
            <a:xfrm>
              <a:off x="0" y="0"/>
              <a:ext cx="1571791" cy="2684247"/>
            </a:xfrm>
            <a:custGeom>
              <a:rect b="b" l="l" r="r" t="t"/>
              <a:pathLst>
                <a:path extrusionOk="0" h="2684247" w="1571791">
                  <a:moveTo>
                    <a:pt x="12973" y="0"/>
                  </a:moveTo>
                  <a:lnTo>
                    <a:pt x="1558818" y="0"/>
                  </a:lnTo>
                  <a:cubicBezTo>
                    <a:pt x="1562259" y="0"/>
                    <a:pt x="1565558" y="1367"/>
                    <a:pt x="1567991" y="3800"/>
                  </a:cubicBezTo>
                  <a:cubicBezTo>
                    <a:pt x="1570424" y="6232"/>
                    <a:pt x="1571791" y="9532"/>
                    <a:pt x="1571791" y="12973"/>
                  </a:cubicBezTo>
                  <a:lnTo>
                    <a:pt x="1571791" y="2671274"/>
                  </a:lnTo>
                  <a:cubicBezTo>
                    <a:pt x="1571791" y="2678439"/>
                    <a:pt x="1565983" y="2684247"/>
                    <a:pt x="1558818" y="2684247"/>
                  </a:cubicBezTo>
                  <a:lnTo>
                    <a:pt x="12973" y="2684247"/>
                  </a:lnTo>
                  <a:cubicBezTo>
                    <a:pt x="5808" y="2684247"/>
                    <a:pt x="0" y="2678439"/>
                    <a:pt x="0" y="2671274"/>
                  </a:cubicBezTo>
                  <a:lnTo>
                    <a:pt x="0" y="12973"/>
                  </a:lnTo>
                  <a:cubicBezTo>
                    <a:pt x="0" y="5808"/>
                    <a:pt x="5808" y="0"/>
                    <a:pt x="1297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3"/>
            <p:cNvSpPr txBox="1"/>
            <p:nvPr/>
          </p:nvSpPr>
          <p:spPr>
            <a:xfrm>
              <a:off x="0" y="38100"/>
              <a:ext cx="1571791" cy="2646147"/>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23"/>
          <p:cNvGrpSpPr/>
          <p:nvPr/>
        </p:nvGrpSpPr>
        <p:grpSpPr>
          <a:xfrm>
            <a:off x="47625" y="47625"/>
            <a:ext cx="6200037" cy="2821353"/>
            <a:chOff x="0" y="0"/>
            <a:chExt cx="1632932" cy="743073"/>
          </a:xfrm>
        </p:grpSpPr>
        <p:sp>
          <p:nvSpPr>
            <p:cNvPr id="447" name="Google Shape;447;p23"/>
            <p:cNvSpPr/>
            <p:nvPr/>
          </p:nvSpPr>
          <p:spPr>
            <a:xfrm>
              <a:off x="0" y="0"/>
              <a:ext cx="1632932" cy="743073"/>
            </a:xfrm>
            <a:custGeom>
              <a:rect b="b" l="l" r="r" t="t"/>
              <a:pathLst>
                <a:path extrusionOk="0" h="743073" w="1632932">
                  <a:moveTo>
                    <a:pt x="12487" y="0"/>
                  </a:moveTo>
                  <a:lnTo>
                    <a:pt x="1620445" y="0"/>
                  </a:lnTo>
                  <a:cubicBezTo>
                    <a:pt x="1623757" y="0"/>
                    <a:pt x="1626933" y="1316"/>
                    <a:pt x="1629274" y="3657"/>
                  </a:cubicBezTo>
                  <a:cubicBezTo>
                    <a:pt x="1631616" y="5999"/>
                    <a:pt x="1632932" y="9175"/>
                    <a:pt x="1632932" y="12487"/>
                  </a:cubicBezTo>
                  <a:lnTo>
                    <a:pt x="1632932" y="730586"/>
                  </a:lnTo>
                  <a:cubicBezTo>
                    <a:pt x="1632932" y="737482"/>
                    <a:pt x="1627341" y="743073"/>
                    <a:pt x="1620445" y="743073"/>
                  </a:cubicBezTo>
                  <a:lnTo>
                    <a:pt x="12487" y="743073"/>
                  </a:lnTo>
                  <a:cubicBezTo>
                    <a:pt x="5591" y="743073"/>
                    <a:pt x="0" y="737482"/>
                    <a:pt x="0" y="730586"/>
                  </a:cubicBezTo>
                  <a:lnTo>
                    <a:pt x="0" y="12487"/>
                  </a:lnTo>
                  <a:cubicBezTo>
                    <a:pt x="0" y="5591"/>
                    <a:pt x="5591" y="0"/>
                    <a:pt x="12487"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3"/>
            <p:cNvSpPr txBox="1"/>
            <p:nvPr/>
          </p:nvSpPr>
          <p:spPr>
            <a:xfrm>
              <a:off x="0" y="38100"/>
              <a:ext cx="1632932" cy="7049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9" name="Google Shape;449;p23"/>
          <p:cNvSpPr txBox="1"/>
          <p:nvPr/>
        </p:nvSpPr>
        <p:spPr>
          <a:xfrm>
            <a:off x="799366" y="691222"/>
            <a:ext cx="4696500" cy="1575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Market Research</a:t>
            </a:r>
            <a:endParaRPr/>
          </a:p>
        </p:txBody>
      </p:sp>
      <p:grpSp>
        <p:nvGrpSpPr>
          <p:cNvPr id="450" name="Google Shape;450;p23"/>
          <p:cNvGrpSpPr/>
          <p:nvPr/>
        </p:nvGrpSpPr>
        <p:grpSpPr>
          <a:xfrm>
            <a:off x="47625" y="2914584"/>
            <a:ext cx="6200037" cy="7324791"/>
            <a:chOff x="0" y="0"/>
            <a:chExt cx="1632932" cy="1929163"/>
          </a:xfrm>
        </p:grpSpPr>
        <p:sp>
          <p:nvSpPr>
            <p:cNvPr id="451" name="Google Shape;451;p23"/>
            <p:cNvSpPr/>
            <p:nvPr/>
          </p:nvSpPr>
          <p:spPr>
            <a:xfrm>
              <a:off x="0" y="0"/>
              <a:ext cx="1632932" cy="1929163"/>
            </a:xfrm>
            <a:custGeom>
              <a:rect b="b" l="l" r="r" t="t"/>
              <a:pathLst>
                <a:path extrusionOk="0" h="1929163" w="1632932">
                  <a:moveTo>
                    <a:pt x="12487" y="0"/>
                  </a:moveTo>
                  <a:lnTo>
                    <a:pt x="1620445" y="0"/>
                  </a:lnTo>
                  <a:cubicBezTo>
                    <a:pt x="1623757" y="0"/>
                    <a:pt x="1626933" y="1316"/>
                    <a:pt x="1629274" y="3657"/>
                  </a:cubicBezTo>
                  <a:cubicBezTo>
                    <a:pt x="1631616" y="5999"/>
                    <a:pt x="1632932" y="9175"/>
                    <a:pt x="1632932" y="12487"/>
                  </a:cubicBezTo>
                  <a:lnTo>
                    <a:pt x="1632932" y="1916676"/>
                  </a:lnTo>
                  <a:cubicBezTo>
                    <a:pt x="1632932" y="1923573"/>
                    <a:pt x="1627341" y="1929163"/>
                    <a:pt x="1620445" y="1929163"/>
                  </a:cubicBezTo>
                  <a:lnTo>
                    <a:pt x="12487" y="1929163"/>
                  </a:lnTo>
                  <a:cubicBezTo>
                    <a:pt x="5591" y="1929163"/>
                    <a:pt x="0" y="1923573"/>
                    <a:pt x="0" y="1916676"/>
                  </a:cubicBezTo>
                  <a:lnTo>
                    <a:pt x="0" y="12487"/>
                  </a:lnTo>
                  <a:cubicBezTo>
                    <a:pt x="0" y="5591"/>
                    <a:pt x="5591" y="0"/>
                    <a:pt x="124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3"/>
            <p:cNvSpPr txBox="1"/>
            <p:nvPr/>
          </p:nvSpPr>
          <p:spPr>
            <a:xfrm>
              <a:off x="0" y="38100"/>
              <a:ext cx="1632932" cy="18910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3" name="Google Shape;453;p23"/>
          <p:cNvSpPr txBox="1"/>
          <p:nvPr/>
        </p:nvSpPr>
        <p:spPr>
          <a:xfrm>
            <a:off x="718075" y="4376704"/>
            <a:ext cx="4859100" cy="452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454" name="Google Shape;454;p23"/>
          <p:cNvGrpSpPr/>
          <p:nvPr/>
        </p:nvGrpSpPr>
        <p:grpSpPr>
          <a:xfrm>
            <a:off x="6299004" y="47625"/>
            <a:ext cx="5916925" cy="10191750"/>
            <a:chOff x="0" y="0"/>
            <a:chExt cx="1558367" cy="2684247"/>
          </a:xfrm>
        </p:grpSpPr>
        <p:sp>
          <p:nvSpPr>
            <p:cNvPr id="455" name="Google Shape;455;p23"/>
            <p:cNvSpPr/>
            <p:nvPr/>
          </p:nvSpPr>
          <p:spPr>
            <a:xfrm>
              <a:off x="0" y="0"/>
              <a:ext cx="1558367" cy="2684247"/>
            </a:xfrm>
            <a:custGeom>
              <a:rect b="b" l="l" r="r" t="t"/>
              <a:pathLst>
                <a:path extrusionOk="0" h="2684247" w="1558367">
                  <a:moveTo>
                    <a:pt x="13084" y="0"/>
                  </a:moveTo>
                  <a:lnTo>
                    <a:pt x="1545283" y="0"/>
                  </a:lnTo>
                  <a:cubicBezTo>
                    <a:pt x="1548753" y="0"/>
                    <a:pt x="1552081" y="1379"/>
                    <a:pt x="1554535" y="3832"/>
                  </a:cubicBezTo>
                  <a:cubicBezTo>
                    <a:pt x="1556988" y="6286"/>
                    <a:pt x="1558367" y="9614"/>
                    <a:pt x="1558367" y="13084"/>
                  </a:cubicBezTo>
                  <a:lnTo>
                    <a:pt x="1558367" y="2671163"/>
                  </a:lnTo>
                  <a:cubicBezTo>
                    <a:pt x="1558367" y="2674633"/>
                    <a:pt x="1556988" y="2677961"/>
                    <a:pt x="1554535" y="2680415"/>
                  </a:cubicBezTo>
                  <a:cubicBezTo>
                    <a:pt x="1552081" y="2682868"/>
                    <a:pt x="1548753" y="2684247"/>
                    <a:pt x="1545283" y="2684247"/>
                  </a:cubicBezTo>
                  <a:lnTo>
                    <a:pt x="13084" y="2684247"/>
                  </a:lnTo>
                  <a:cubicBezTo>
                    <a:pt x="9614" y="2684247"/>
                    <a:pt x="6286" y="2682868"/>
                    <a:pt x="3832" y="2680415"/>
                  </a:cubicBezTo>
                  <a:cubicBezTo>
                    <a:pt x="1379" y="2677961"/>
                    <a:pt x="0" y="2674633"/>
                    <a:pt x="0" y="2671163"/>
                  </a:cubicBezTo>
                  <a:lnTo>
                    <a:pt x="0" y="13084"/>
                  </a:lnTo>
                  <a:cubicBezTo>
                    <a:pt x="0" y="9614"/>
                    <a:pt x="1379" y="6286"/>
                    <a:pt x="3832" y="3832"/>
                  </a:cubicBezTo>
                  <a:cubicBezTo>
                    <a:pt x="6286" y="1379"/>
                    <a:pt x="9614" y="0"/>
                    <a:pt x="13084"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3"/>
            <p:cNvSpPr txBox="1"/>
            <p:nvPr/>
          </p:nvSpPr>
          <p:spPr>
            <a:xfrm>
              <a:off x="0" y="38100"/>
              <a:ext cx="1558367" cy="2646147"/>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7" name="Google Shape;457;p23"/>
          <p:cNvPicPr preferRelativeResize="0"/>
          <p:nvPr/>
        </p:nvPicPr>
        <p:blipFill rotWithShape="1">
          <a:blip r:embed="rId3">
            <a:alphaModFix/>
          </a:blip>
          <a:srcRect b="0" l="0" r="0" t="0"/>
          <a:stretch/>
        </p:blipFill>
        <p:spPr>
          <a:xfrm>
            <a:off x="5711146" y="-347824"/>
            <a:ext cx="7097852" cy="10982648"/>
          </a:xfrm>
          <a:prstGeom prst="rect">
            <a:avLst/>
          </a:prstGeom>
          <a:noFill/>
          <a:ln>
            <a:noFill/>
          </a:ln>
        </p:spPr>
      </p:pic>
      <p:pic>
        <p:nvPicPr>
          <p:cNvPr id="458" name="Google Shape;458;p23"/>
          <p:cNvPicPr preferRelativeResize="0"/>
          <p:nvPr/>
        </p:nvPicPr>
        <p:blipFill rotWithShape="1">
          <a:blip r:embed="rId4">
            <a:alphaModFix/>
          </a:blip>
          <a:srcRect b="0" l="0" r="0" t="0"/>
          <a:stretch/>
        </p:blipFill>
        <p:spPr>
          <a:xfrm>
            <a:off x="11681708" y="-347824"/>
            <a:ext cx="7097852" cy="10982648"/>
          </a:xfrm>
          <a:prstGeom prst="rect">
            <a:avLst/>
          </a:prstGeom>
          <a:noFill/>
          <a:ln>
            <a:noFill/>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462" name="Shape 462"/>
        <p:cNvGrpSpPr/>
        <p:nvPr/>
      </p:nvGrpSpPr>
      <p:grpSpPr>
        <a:xfrm>
          <a:off x="0" y="0"/>
          <a:ext cx="0" cy="0"/>
          <a:chOff x="0" y="0"/>
          <a:chExt cx="0" cy="0"/>
        </a:xfrm>
      </p:grpSpPr>
      <p:pic>
        <p:nvPicPr>
          <p:cNvPr id="463" name="Google Shape;463;p24"/>
          <p:cNvPicPr preferRelativeResize="0"/>
          <p:nvPr/>
        </p:nvPicPr>
        <p:blipFill>
          <a:blip r:embed="rId3">
            <a:alphaModFix/>
          </a:blip>
          <a:stretch>
            <a:fillRect/>
          </a:stretch>
        </p:blipFill>
        <p:spPr>
          <a:xfrm>
            <a:off x="47625" y="47625"/>
            <a:ext cx="18188100" cy="7628700"/>
          </a:xfrm>
          <a:prstGeom prst="roundRect">
            <a:avLst>
              <a:gd fmla="val 426" name="adj"/>
            </a:avLst>
          </a:prstGeom>
          <a:noFill/>
          <a:ln>
            <a:noFill/>
          </a:ln>
        </p:spPr>
      </p:pic>
      <p:grpSp>
        <p:nvGrpSpPr>
          <p:cNvPr id="464" name="Google Shape;464;p24"/>
          <p:cNvGrpSpPr/>
          <p:nvPr/>
        </p:nvGrpSpPr>
        <p:grpSpPr>
          <a:xfrm>
            <a:off x="47625" y="7719464"/>
            <a:ext cx="18192750" cy="2505075"/>
            <a:chOff x="0" y="0"/>
            <a:chExt cx="4791506" cy="659773"/>
          </a:xfrm>
        </p:grpSpPr>
        <p:sp>
          <p:nvSpPr>
            <p:cNvPr id="465" name="Google Shape;465;p24"/>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4"/>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7" name="Google Shape;467;p24"/>
          <p:cNvSpPr txBox="1"/>
          <p:nvPr/>
        </p:nvSpPr>
        <p:spPr>
          <a:xfrm>
            <a:off x="1028700" y="8609734"/>
            <a:ext cx="16230600" cy="788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A picture is worth a thousand words</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471" name="Shape 471"/>
        <p:cNvGrpSpPr/>
        <p:nvPr/>
      </p:nvGrpSpPr>
      <p:grpSpPr>
        <a:xfrm>
          <a:off x="0" y="0"/>
          <a:ext cx="0" cy="0"/>
          <a:chOff x="0" y="0"/>
          <a:chExt cx="0" cy="0"/>
        </a:xfrm>
      </p:grpSpPr>
      <p:pic>
        <p:nvPicPr>
          <p:cNvPr id="472" name="Google Shape;472;p25"/>
          <p:cNvPicPr preferRelativeResize="0"/>
          <p:nvPr/>
        </p:nvPicPr>
        <p:blipFill>
          <a:blip r:embed="rId3">
            <a:alphaModFix/>
          </a:blip>
          <a:stretch>
            <a:fillRect/>
          </a:stretch>
        </p:blipFill>
        <p:spPr>
          <a:xfrm>
            <a:off x="47625" y="47625"/>
            <a:ext cx="9062100" cy="10191600"/>
          </a:xfrm>
          <a:prstGeom prst="roundRect">
            <a:avLst>
              <a:gd fmla="val 347" name="adj"/>
            </a:avLst>
          </a:prstGeom>
          <a:noFill/>
          <a:ln>
            <a:noFill/>
          </a:ln>
        </p:spPr>
      </p:pic>
      <p:grpSp>
        <p:nvGrpSpPr>
          <p:cNvPr id="473" name="Google Shape;473;p25"/>
          <p:cNvGrpSpPr/>
          <p:nvPr/>
        </p:nvGrpSpPr>
        <p:grpSpPr>
          <a:xfrm>
            <a:off x="9167812" y="2914584"/>
            <a:ext cx="9072562" cy="7324791"/>
            <a:chOff x="0" y="0"/>
            <a:chExt cx="2389481" cy="1929163"/>
          </a:xfrm>
        </p:grpSpPr>
        <p:sp>
          <p:nvSpPr>
            <p:cNvPr id="474" name="Google Shape;474;p25"/>
            <p:cNvSpPr/>
            <p:nvPr/>
          </p:nvSpPr>
          <p:spPr>
            <a:xfrm>
              <a:off x="0" y="0"/>
              <a:ext cx="2389481" cy="1929163"/>
            </a:xfrm>
            <a:custGeom>
              <a:rect b="b" l="l" r="r" t="t"/>
              <a:pathLst>
                <a:path extrusionOk="0" h="1929163" w="2389481">
                  <a:moveTo>
                    <a:pt x="8533" y="0"/>
                  </a:moveTo>
                  <a:lnTo>
                    <a:pt x="2380948" y="0"/>
                  </a:lnTo>
                  <a:cubicBezTo>
                    <a:pt x="2385661" y="0"/>
                    <a:pt x="2389481" y="3821"/>
                    <a:pt x="2389481" y="8533"/>
                  </a:cubicBezTo>
                  <a:lnTo>
                    <a:pt x="2389481" y="1920630"/>
                  </a:lnTo>
                  <a:cubicBezTo>
                    <a:pt x="2389481" y="1922893"/>
                    <a:pt x="2388582" y="1925063"/>
                    <a:pt x="2386982" y="1926664"/>
                  </a:cubicBezTo>
                  <a:cubicBezTo>
                    <a:pt x="2385382" y="1928264"/>
                    <a:pt x="2383211" y="1929163"/>
                    <a:pt x="2380948" y="1929163"/>
                  </a:cubicBezTo>
                  <a:lnTo>
                    <a:pt x="8533" y="1929163"/>
                  </a:lnTo>
                  <a:cubicBezTo>
                    <a:pt x="3821" y="1929163"/>
                    <a:pt x="0" y="1925343"/>
                    <a:pt x="0" y="1920630"/>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5"/>
            <p:cNvSpPr txBox="1"/>
            <p:nvPr/>
          </p:nvSpPr>
          <p:spPr>
            <a:xfrm>
              <a:off x="0" y="38100"/>
              <a:ext cx="2389481" cy="18910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5"/>
          <p:cNvGrpSpPr/>
          <p:nvPr/>
        </p:nvGrpSpPr>
        <p:grpSpPr>
          <a:xfrm>
            <a:off x="9167812" y="47625"/>
            <a:ext cx="9072562" cy="2821353"/>
            <a:chOff x="0" y="0"/>
            <a:chExt cx="2389481" cy="743073"/>
          </a:xfrm>
        </p:grpSpPr>
        <p:sp>
          <p:nvSpPr>
            <p:cNvPr id="477" name="Google Shape;477;p25"/>
            <p:cNvSpPr/>
            <p:nvPr/>
          </p:nvSpPr>
          <p:spPr>
            <a:xfrm>
              <a:off x="0" y="0"/>
              <a:ext cx="2389481" cy="743073"/>
            </a:xfrm>
            <a:custGeom>
              <a:rect b="b" l="l" r="r" t="t"/>
              <a:pathLst>
                <a:path extrusionOk="0" h="743073" w="2389481">
                  <a:moveTo>
                    <a:pt x="8533" y="0"/>
                  </a:moveTo>
                  <a:lnTo>
                    <a:pt x="2380948" y="0"/>
                  </a:lnTo>
                  <a:cubicBezTo>
                    <a:pt x="2385661" y="0"/>
                    <a:pt x="2389481" y="3821"/>
                    <a:pt x="2389481" y="8533"/>
                  </a:cubicBezTo>
                  <a:lnTo>
                    <a:pt x="2389481" y="734539"/>
                  </a:lnTo>
                  <a:cubicBezTo>
                    <a:pt x="2389481" y="736802"/>
                    <a:pt x="2388582" y="738973"/>
                    <a:pt x="2386982" y="740573"/>
                  </a:cubicBezTo>
                  <a:cubicBezTo>
                    <a:pt x="2385382" y="742173"/>
                    <a:pt x="2383211" y="743073"/>
                    <a:pt x="2380948" y="743073"/>
                  </a:cubicBezTo>
                  <a:lnTo>
                    <a:pt x="8533" y="743073"/>
                  </a:lnTo>
                  <a:cubicBezTo>
                    <a:pt x="3821" y="743073"/>
                    <a:pt x="0" y="739252"/>
                    <a:pt x="0" y="734539"/>
                  </a:cubicBezTo>
                  <a:lnTo>
                    <a:pt x="0" y="8533"/>
                  </a:lnTo>
                  <a:cubicBezTo>
                    <a:pt x="0" y="6270"/>
                    <a:pt x="899" y="4100"/>
                    <a:pt x="2499" y="2499"/>
                  </a:cubicBezTo>
                  <a:cubicBezTo>
                    <a:pt x="4100" y="899"/>
                    <a:pt x="6270" y="0"/>
                    <a:pt x="853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5"/>
            <p:cNvSpPr txBox="1"/>
            <p:nvPr/>
          </p:nvSpPr>
          <p:spPr>
            <a:xfrm>
              <a:off x="0" y="38100"/>
              <a:ext cx="2389481" cy="7049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9" name="Google Shape;479;p25"/>
          <p:cNvSpPr txBox="1"/>
          <p:nvPr/>
        </p:nvSpPr>
        <p:spPr>
          <a:xfrm>
            <a:off x="9854714" y="5457721"/>
            <a:ext cx="7698760"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123 Anywhere St., Any City,ST 12345</a:t>
            </a:r>
            <a:endParaRPr/>
          </a:p>
        </p:txBody>
      </p:sp>
      <p:sp>
        <p:nvSpPr>
          <p:cNvPr id="480" name="Google Shape;480;p25"/>
          <p:cNvSpPr txBox="1"/>
          <p:nvPr/>
        </p:nvSpPr>
        <p:spPr>
          <a:xfrm>
            <a:off x="9854714" y="5938769"/>
            <a:ext cx="6493141"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123-456-7890</a:t>
            </a:r>
            <a:endParaRPr/>
          </a:p>
        </p:txBody>
      </p:sp>
      <p:sp>
        <p:nvSpPr>
          <p:cNvPr id="481" name="Google Shape;481;p25"/>
          <p:cNvSpPr txBox="1"/>
          <p:nvPr/>
        </p:nvSpPr>
        <p:spPr>
          <a:xfrm>
            <a:off x="9854714" y="6419817"/>
            <a:ext cx="6493141"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hello@reallygreatsite.com</a:t>
            </a:r>
            <a:endParaRPr/>
          </a:p>
        </p:txBody>
      </p:sp>
      <p:sp>
        <p:nvSpPr>
          <p:cNvPr id="482" name="Google Shape;482;p25"/>
          <p:cNvSpPr txBox="1"/>
          <p:nvPr/>
        </p:nvSpPr>
        <p:spPr>
          <a:xfrm>
            <a:off x="9854714" y="7381912"/>
            <a:ext cx="6493141"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reallygreatsite.com</a:t>
            </a:r>
            <a:endParaRPr/>
          </a:p>
        </p:txBody>
      </p:sp>
      <p:sp>
        <p:nvSpPr>
          <p:cNvPr id="483" name="Google Shape;483;p25"/>
          <p:cNvSpPr txBox="1"/>
          <p:nvPr/>
        </p:nvSpPr>
        <p:spPr>
          <a:xfrm>
            <a:off x="9854714" y="6900865"/>
            <a:ext cx="6493141"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@reallygreatsite</a:t>
            </a:r>
            <a:endParaRPr/>
          </a:p>
        </p:txBody>
      </p:sp>
      <p:sp>
        <p:nvSpPr>
          <p:cNvPr id="484" name="Google Shape;484;p25"/>
          <p:cNvSpPr txBox="1"/>
          <p:nvPr/>
        </p:nvSpPr>
        <p:spPr>
          <a:xfrm>
            <a:off x="10148888" y="1052537"/>
            <a:ext cx="71103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lata"/>
                <a:ea typeface="Alata"/>
                <a:cs typeface="Alata"/>
                <a:sym typeface="Alata"/>
              </a:rPr>
              <a:t>Contact Us</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488" name="Shape 488"/>
        <p:cNvGrpSpPr/>
        <p:nvPr/>
      </p:nvGrpSpPr>
      <p:grpSpPr>
        <a:xfrm>
          <a:off x="0" y="0"/>
          <a:ext cx="0" cy="0"/>
          <a:chOff x="0" y="0"/>
          <a:chExt cx="0" cy="0"/>
        </a:xfrm>
      </p:grpSpPr>
      <p:grpSp>
        <p:nvGrpSpPr>
          <p:cNvPr id="489" name="Google Shape;489;p26"/>
          <p:cNvGrpSpPr/>
          <p:nvPr/>
        </p:nvGrpSpPr>
        <p:grpSpPr>
          <a:xfrm>
            <a:off x="774218" y="2177400"/>
            <a:ext cx="5097641" cy="7508818"/>
            <a:chOff x="0" y="-28575"/>
            <a:chExt cx="1342589" cy="1977631"/>
          </a:xfrm>
        </p:grpSpPr>
        <p:sp>
          <p:nvSpPr>
            <p:cNvPr id="490" name="Google Shape;490;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6"/>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6"/>
          <p:cNvGrpSpPr/>
          <p:nvPr/>
        </p:nvGrpSpPr>
        <p:grpSpPr>
          <a:xfrm>
            <a:off x="6109984" y="2177400"/>
            <a:ext cx="11512980" cy="7508818"/>
            <a:chOff x="0" y="-28575"/>
            <a:chExt cx="3032225" cy="1977631"/>
          </a:xfrm>
        </p:grpSpPr>
        <p:sp>
          <p:nvSpPr>
            <p:cNvPr id="493" name="Google Shape;493;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cap="rnd" cmpd="sng" w="19050">
              <a:solidFill>
                <a:srgbClr val="D8FB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26"/>
          <p:cNvGrpSpPr/>
          <p:nvPr/>
        </p:nvGrpSpPr>
        <p:grpSpPr>
          <a:xfrm>
            <a:off x="1139005" y="2458118"/>
            <a:ext cx="4368067" cy="755733"/>
            <a:chOff x="0" y="-28575"/>
            <a:chExt cx="1150437" cy="199041"/>
          </a:xfrm>
        </p:grpSpPr>
        <p:sp>
          <p:nvSpPr>
            <p:cNvPr id="496" name="Google Shape;49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26"/>
          <p:cNvGrpSpPr/>
          <p:nvPr/>
        </p:nvGrpSpPr>
        <p:grpSpPr>
          <a:xfrm>
            <a:off x="9682440" y="2458118"/>
            <a:ext cx="4368067" cy="755733"/>
            <a:chOff x="0" y="-28575"/>
            <a:chExt cx="1150437" cy="199041"/>
          </a:xfrm>
        </p:grpSpPr>
        <p:sp>
          <p:nvSpPr>
            <p:cNvPr id="499" name="Google Shape;49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5151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26"/>
          <p:cNvGrpSpPr/>
          <p:nvPr/>
        </p:nvGrpSpPr>
        <p:grpSpPr>
          <a:xfrm>
            <a:off x="1139005" y="7092517"/>
            <a:ext cx="4368067" cy="755733"/>
            <a:chOff x="0" y="-28575"/>
            <a:chExt cx="1150437" cy="199041"/>
          </a:xfrm>
        </p:grpSpPr>
        <p:sp>
          <p:nvSpPr>
            <p:cNvPr id="502" name="Google Shape;50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26"/>
          <p:cNvGrpSpPr/>
          <p:nvPr/>
        </p:nvGrpSpPr>
        <p:grpSpPr>
          <a:xfrm>
            <a:off x="2045522" y="8078910"/>
            <a:ext cx="754204" cy="780719"/>
            <a:chOff x="0" y="-28575"/>
            <a:chExt cx="812800" cy="841375"/>
          </a:xfrm>
        </p:grpSpPr>
        <p:sp>
          <p:nvSpPr>
            <p:cNvPr id="505" name="Google Shape;50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51515"/>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26"/>
          <p:cNvGrpSpPr/>
          <p:nvPr/>
        </p:nvGrpSpPr>
        <p:grpSpPr>
          <a:xfrm>
            <a:off x="2979085" y="8078910"/>
            <a:ext cx="754204" cy="780719"/>
            <a:chOff x="0" y="-28575"/>
            <a:chExt cx="812800" cy="841375"/>
          </a:xfrm>
        </p:grpSpPr>
        <p:sp>
          <p:nvSpPr>
            <p:cNvPr id="508" name="Google Shape;50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0" name="Google Shape;510;p26"/>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Alata"/>
                <a:ea typeface="Alata"/>
                <a:cs typeface="Alata"/>
                <a:sym typeface="Alata"/>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Alata"/>
                <a:ea typeface="Alata"/>
                <a:cs typeface="Alata"/>
                <a:sym typeface="Alata"/>
              </a:rPr>
              <a:t>uses the following free fonts:</a:t>
            </a:r>
            <a:endParaRPr/>
          </a:p>
        </p:txBody>
      </p:sp>
      <p:sp>
        <p:nvSpPr>
          <p:cNvPr id="511" name="Google Shape;511;p26"/>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Alata"/>
                <a:ea typeface="Alata"/>
                <a:cs typeface="Alata"/>
                <a:sym typeface="Alata"/>
              </a:rPr>
              <a:t>You can find these fonts online too.</a:t>
            </a:r>
            <a:endParaRPr/>
          </a:p>
        </p:txBody>
      </p:sp>
      <p:sp>
        <p:nvSpPr>
          <p:cNvPr id="512" name="Google Shape;512;p26"/>
          <p:cNvSpPr txBox="1"/>
          <p:nvPr/>
        </p:nvSpPr>
        <p:spPr>
          <a:xfrm>
            <a:off x="1747770" y="4327351"/>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FFFFFF"/>
                </a:solidFill>
                <a:latin typeface="Alata"/>
                <a:ea typeface="Alata"/>
                <a:cs typeface="Alata"/>
                <a:sym typeface="Alata"/>
              </a:rPr>
              <a:t>TITLES:</a:t>
            </a:r>
            <a:endParaRPr/>
          </a:p>
          <a:p>
            <a:pPr indent="0" lvl="0" marL="0" marR="0" rtl="0" algn="ctr">
              <a:lnSpc>
                <a:spcPct val="80000"/>
              </a:lnSpc>
              <a:spcBef>
                <a:spcPts val="0"/>
              </a:spcBef>
              <a:spcAft>
                <a:spcPts val="0"/>
              </a:spcAft>
              <a:buNone/>
            </a:pPr>
            <a:r>
              <a:rPr lang="en-US" sz="2110">
                <a:solidFill>
                  <a:srgbClr val="FFFFFF"/>
                </a:solidFill>
                <a:latin typeface="Alata"/>
                <a:ea typeface="Alata"/>
                <a:cs typeface="Alata"/>
                <a:sym typeface="Alata"/>
              </a:rPr>
              <a:t>Alata</a:t>
            </a:r>
            <a:endParaRPr/>
          </a:p>
          <a:p>
            <a:pPr indent="0" lvl="0" marL="0" marR="0" rtl="0" algn="ctr">
              <a:lnSpc>
                <a:spcPct val="80000"/>
              </a:lnSpc>
              <a:spcBef>
                <a:spcPts val="0"/>
              </a:spcBef>
              <a:spcAft>
                <a:spcPts val="0"/>
              </a:spcAft>
              <a:buNone/>
            </a:pPr>
            <a:r>
              <a:t/>
            </a:r>
            <a:endParaRPr b="0" i="0" sz="2110" u="none" cap="none" strike="noStrike">
              <a:solidFill>
                <a:srgbClr val="FFFFFF"/>
              </a:solidFill>
              <a:latin typeface="Alata"/>
              <a:ea typeface="Alata"/>
              <a:cs typeface="Alata"/>
              <a:sym typeface="Alata"/>
            </a:endParaRPr>
          </a:p>
          <a:p>
            <a:pPr indent="0" lvl="0" marL="0" marR="0" rtl="0" algn="ctr">
              <a:lnSpc>
                <a:spcPct val="80000"/>
              </a:lnSpc>
              <a:spcBef>
                <a:spcPts val="0"/>
              </a:spcBef>
              <a:spcAft>
                <a:spcPts val="0"/>
              </a:spcAft>
              <a:buNone/>
            </a:pPr>
            <a:r>
              <a:rPr b="1" i="0" lang="en-US" sz="1497" u="none" cap="none" strike="noStrike">
                <a:solidFill>
                  <a:srgbClr val="FFFFFF"/>
                </a:solidFill>
                <a:latin typeface="Alata"/>
                <a:ea typeface="Alata"/>
                <a:cs typeface="Alata"/>
                <a:sym typeface="Alata"/>
              </a:rPr>
              <a:t>HEADERS:</a:t>
            </a:r>
            <a:endParaRPr/>
          </a:p>
          <a:p>
            <a:pPr indent="0" lvl="0" marL="0" marR="0" rtl="0" algn="ctr">
              <a:lnSpc>
                <a:spcPct val="80000"/>
              </a:lnSpc>
              <a:spcBef>
                <a:spcPts val="0"/>
              </a:spcBef>
              <a:spcAft>
                <a:spcPts val="0"/>
              </a:spcAft>
              <a:buNone/>
            </a:pPr>
            <a:r>
              <a:rPr lang="en-US" sz="2110">
                <a:solidFill>
                  <a:srgbClr val="FFFFFF"/>
                </a:solidFill>
                <a:latin typeface="Alata"/>
                <a:ea typeface="Alata"/>
                <a:cs typeface="Alata"/>
                <a:sym typeface="Alata"/>
              </a:rPr>
              <a:t>Alata</a:t>
            </a:r>
            <a:endParaRPr/>
          </a:p>
          <a:p>
            <a:pPr indent="0" lvl="0" marL="0" marR="0" rtl="0" algn="ctr">
              <a:lnSpc>
                <a:spcPct val="80000"/>
              </a:lnSpc>
              <a:spcBef>
                <a:spcPts val="0"/>
              </a:spcBef>
              <a:spcAft>
                <a:spcPts val="0"/>
              </a:spcAft>
              <a:buNone/>
            </a:pPr>
            <a:r>
              <a:t/>
            </a:r>
            <a:endParaRPr b="0" i="0" sz="2110" u="none" cap="none" strike="noStrike">
              <a:solidFill>
                <a:srgbClr val="FFFFFF"/>
              </a:solidFill>
              <a:latin typeface="Alata"/>
              <a:ea typeface="Alata"/>
              <a:cs typeface="Alata"/>
              <a:sym typeface="Alata"/>
            </a:endParaRPr>
          </a:p>
          <a:p>
            <a:pPr indent="0" lvl="0" marL="0" marR="0" rtl="0" algn="ctr">
              <a:lnSpc>
                <a:spcPct val="80000"/>
              </a:lnSpc>
              <a:spcBef>
                <a:spcPts val="0"/>
              </a:spcBef>
              <a:spcAft>
                <a:spcPts val="0"/>
              </a:spcAft>
              <a:buNone/>
            </a:pPr>
            <a:r>
              <a:rPr b="1" i="0" lang="en-US" sz="1497" u="none" cap="none" strike="noStrike">
                <a:solidFill>
                  <a:srgbClr val="FFFFFF"/>
                </a:solidFill>
                <a:latin typeface="Alata"/>
                <a:ea typeface="Alata"/>
                <a:cs typeface="Alata"/>
                <a:sym typeface="Alata"/>
              </a:rPr>
              <a:t>BODY COPY:</a:t>
            </a:r>
            <a:endParaRPr/>
          </a:p>
          <a:p>
            <a:pPr indent="0" lvl="0" marL="0" marR="0" rtl="0" algn="ctr">
              <a:lnSpc>
                <a:spcPct val="80000"/>
              </a:lnSpc>
              <a:spcBef>
                <a:spcPts val="0"/>
              </a:spcBef>
              <a:spcAft>
                <a:spcPts val="0"/>
              </a:spcAft>
              <a:buNone/>
            </a:pPr>
            <a:r>
              <a:rPr lang="en-US" sz="2110">
                <a:solidFill>
                  <a:srgbClr val="FFFFFF"/>
                </a:solidFill>
                <a:latin typeface="Alata"/>
                <a:ea typeface="Alata"/>
                <a:cs typeface="Alata"/>
                <a:sym typeface="Alata"/>
              </a:rPr>
              <a:t>Alata</a:t>
            </a:r>
            <a:endParaRPr/>
          </a:p>
        </p:txBody>
      </p:sp>
      <p:sp>
        <p:nvSpPr>
          <p:cNvPr id="513" name="Google Shape;513;p26"/>
          <p:cNvSpPr txBox="1"/>
          <p:nvPr/>
        </p:nvSpPr>
        <p:spPr>
          <a:xfrm>
            <a:off x="1811938"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Alata"/>
                <a:ea typeface="Alata"/>
                <a:cs typeface="Alata"/>
                <a:sym typeface="Alata"/>
              </a:rPr>
              <a:t>#151515</a:t>
            </a:r>
            <a:endParaRPr/>
          </a:p>
        </p:txBody>
      </p:sp>
      <p:sp>
        <p:nvSpPr>
          <p:cNvPr id="514" name="Google Shape;514;p26"/>
          <p:cNvSpPr txBox="1"/>
          <p:nvPr/>
        </p:nvSpPr>
        <p:spPr>
          <a:xfrm>
            <a:off x="2745501"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Alata"/>
                <a:ea typeface="Alata"/>
                <a:cs typeface="Alata"/>
                <a:sym typeface="Alata"/>
              </a:rPr>
              <a:t>#FFFFFF</a:t>
            </a:r>
            <a:endParaRPr/>
          </a:p>
        </p:txBody>
      </p:sp>
      <p:sp>
        <p:nvSpPr>
          <p:cNvPr id="515" name="Google Shape;515;p26"/>
          <p:cNvSpPr txBox="1"/>
          <p:nvPr/>
        </p:nvSpPr>
        <p:spPr>
          <a:xfrm>
            <a:off x="4210005" y="1455566"/>
            <a:ext cx="9867990" cy="3182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lata"/>
                <a:ea typeface="Alata"/>
                <a:cs typeface="Alata"/>
                <a:sym typeface="Alata"/>
              </a:rPr>
              <a:t>Use these design resources in your Canva Presentation.</a:t>
            </a:r>
            <a:endParaRPr/>
          </a:p>
        </p:txBody>
      </p:sp>
      <p:sp>
        <p:nvSpPr>
          <p:cNvPr id="516" name="Google Shape;516;p26"/>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Alata"/>
                <a:ea typeface="Alata"/>
                <a:cs typeface="Alata"/>
                <a:sym typeface="Alata"/>
              </a:rPr>
              <a:t>DON'T FORGET TO DELETE THIS PAGE BEFORE PRESENTING. </a:t>
            </a:r>
            <a:endParaRPr/>
          </a:p>
        </p:txBody>
      </p:sp>
      <p:sp>
        <p:nvSpPr>
          <p:cNvPr id="517" name="Google Shape;517;p26"/>
          <p:cNvSpPr txBox="1"/>
          <p:nvPr/>
        </p:nvSpPr>
        <p:spPr>
          <a:xfrm>
            <a:off x="5469973" y="5438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FFFF"/>
                </a:solidFill>
                <a:latin typeface="Alata"/>
                <a:ea typeface="Alata"/>
                <a:cs typeface="Alata"/>
                <a:sym typeface="Alata"/>
              </a:rPr>
              <a:t>Resource Page</a:t>
            </a:r>
            <a:endParaRPr/>
          </a:p>
        </p:txBody>
      </p:sp>
      <p:sp>
        <p:nvSpPr>
          <p:cNvPr id="518" name="Google Shape;518;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Alata"/>
                <a:ea typeface="Alata"/>
                <a:cs typeface="Alata"/>
                <a:sym typeface="Alata"/>
              </a:rPr>
              <a:t>FONTS</a:t>
            </a:r>
            <a:endParaRPr/>
          </a:p>
        </p:txBody>
      </p:sp>
      <p:sp>
        <p:nvSpPr>
          <p:cNvPr id="519" name="Google Shape;519;p26"/>
          <p:cNvSpPr txBox="1"/>
          <p:nvPr/>
        </p:nvSpPr>
        <p:spPr>
          <a:xfrm>
            <a:off x="10153997" y="2693383"/>
            <a:ext cx="3424952"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515"/>
                </a:solidFill>
                <a:latin typeface="Alata"/>
                <a:ea typeface="Alata"/>
                <a:cs typeface="Alata"/>
                <a:sym typeface="Alata"/>
              </a:rPr>
              <a:t>DESIGN ELEMENTS</a:t>
            </a:r>
            <a:endParaRPr/>
          </a:p>
        </p:txBody>
      </p:sp>
      <p:sp>
        <p:nvSpPr>
          <p:cNvPr id="520" name="Google Shape;520;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Alata"/>
                <a:ea typeface="Alata"/>
                <a:cs typeface="Alata"/>
                <a:sym typeface="Alata"/>
              </a:rPr>
              <a:t>COLORS</a:t>
            </a:r>
            <a:endParaRPr/>
          </a:p>
        </p:txBody>
      </p:sp>
      <p:grpSp>
        <p:nvGrpSpPr>
          <p:cNvPr id="521" name="Google Shape;521;p26"/>
          <p:cNvGrpSpPr/>
          <p:nvPr/>
        </p:nvGrpSpPr>
        <p:grpSpPr>
          <a:xfrm>
            <a:off x="3919249" y="8078910"/>
            <a:ext cx="754204" cy="780719"/>
            <a:chOff x="0" y="-28575"/>
            <a:chExt cx="812800" cy="841375"/>
          </a:xfrm>
        </p:grpSpPr>
        <p:sp>
          <p:nvSpPr>
            <p:cNvPr id="522" name="Google Shape;52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4" name="Google Shape;524;p26"/>
          <p:cNvSpPr txBox="1"/>
          <p:nvPr/>
        </p:nvSpPr>
        <p:spPr>
          <a:xfrm>
            <a:off x="3685664"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Alata"/>
                <a:ea typeface="Alata"/>
                <a:cs typeface="Alata"/>
                <a:sym typeface="Alata"/>
              </a:rPr>
              <a:t>#D8FB50</a:t>
            </a:r>
            <a:endParaRPr/>
          </a:p>
        </p:txBody>
      </p:sp>
      <p:sp>
        <p:nvSpPr>
          <p:cNvPr id="525" name="Google Shape;525;p26"/>
          <p:cNvSpPr/>
          <p:nvPr/>
        </p:nvSpPr>
        <p:spPr>
          <a:xfrm>
            <a:off x="12547277" y="3684048"/>
            <a:ext cx="3309784" cy="2744112"/>
          </a:xfrm>
          <a:custGeom>
            <a:rect b="b" l="l" r="r" t="t"/>
            <a:pathLst>
              <a:path extrusionOk="0" h="2744112" w="3309784">
                <a:moveTo>
                  <a:pt x="0" y="0"/>
                </a:moveTo>
                <a:lnTo>
                  <a:pt x="3309784" y="0"/>
                </a:lnTo>
                <a:lnTo>
                  <a:pt x="3309784" y="2744112"/>
                </a:lnTo>
                <a:lnTo>
                  <a:pt x="0" y="2744112"/>
                </a:lnTo>
                <a:lnTo>
                  <a:pt x="0" y="0"/>
                </a:lnTo>
                <a:close/>
              </a:path>
            </a:pathLst>
          </a:custGeom>
          <a:blipFill rotWithShape="1">
            <a:blip r:embed="rId3">
              <a:alphaModFix/>
            </a:blip>
            <a:stretch>
              <a:fillRect b="0" l="0" r="0" t="0"/>
            </a:stretch>
          </a:blipFill>
          <a:ln>
            <a:noFill/>
          </a:ln>
        </p:spPr>
      </p:sp>
      <p:sp>
        <p:nvSpPr>
          <p:cNvPr id="526" name="Google Shape;526;p26"/>
          <p:cNvSpPr/>
          <p:nvPr/>
        </p:nvSpPr>
        <p:spPr>
          <a:xfrm>
            <a:off x="12712916" y="6674535"/>
            <a:ext cx="3019971" cy="2394013"/>
          </a:xfrm>
          <a:custGeom>
            <a:rect b="b" l="l" r="r" t="t"/>
            <a:pathLst>
              <a:path extrusionOk="0" h="2394013" w="3019971">
                <a:moveTo>
                  <a:pt x="0" y="0"/>
                </a:moveTo>
                <a:lnTo>
                  <a:pt x="3019971" y="0"/>
                </a:lnTo>
                <a:lnTo>
                  <a:pt x="3019971" y="2394013"/>
                </a:lnTo>
                <a:lnTo>
                  <a:pt x="0" y="2394013"/>
                </a:lnTo>
                <a:lnTo>
                  <a:pt x="0" y="0"/>
                </a:lnTo>
                <a:close/>
              </a:path>
            </a:pathLst>
          </a:custGeom>
          <a:blipFill rotWithShape="1">
            <a:blip r:embed="rId4">
              <a:alphaModFix/>
            </a:blip>
            <a:stretch>
              <a:fillRect b="0" l="0" r="0" t="0"/>
            </a:stretch>
          </a:blipFill>
          <a:ln>
            <a:noFill/>
          </a:ln>
        </p:spPr>
      </p:sp>
      <p:sp>
        <p:nvSpPr>
          <p:cNvPr id="527" name="Google Shape;527;p26"/>
          <p:cNvSpPr/>
          <p:nvPr/>
        </p:nvSpPr>
        <p:spPr>
          <a:xfrm>
            <a:off x="8089563" y="3455296"/>
            <a:ext cx="2902597" cy="2972864"/>
          </a:xfrm>
          <a:custGeom>
            <a:rect b="b" l="l" r="r" t="t"/>
            <a:pathLst>
              <a:path extrusionOk="0" h="2972864" w="2902597">
                <a:moveTo>
                  <a:pt x="0" y="0"/>
                </a:moveTo>
                <a:lnTo>
                  <a:pt x="2902597" y="0"/>
                </a:lnTo>
                <a:lnTo>
                  <a:pt x="2902597" y="2972864"/>
                </a:lnTo>
                <a:lnTo>
                  <a:pt x="0" y="2972864"/>
                </a:lnTo>
                <a:lnTo>
                  <a:pt x="0" y="0"/>
                </a:lnTo>
                <a:close/>
              </a:path>
            </a:pathLst>
          </a:custGeom>
          <a:blipFill rotWithShape="1">
            <a:blip r:embed="rId5">
              <a:alphaModFix/>
            </a:blip>
            <a:stretch>
              <a:fillRect b="0" l="0" r="0" t="0"/>
            </a:stretch>
          </a:blipFill>
          <a:ln>
            <a:noFill/>
          </a:ln>
        </p:spPr>
      </p:sp>
      <p:sp>
        <p:nvSpPr>
          <p:cNvPr id="528" name="Google Shape;528;p26"/>
          <p:cNvSpPr/>
          <p:nvPr/>
        </p:nvSpPr>
        <p:spPr>
          <a:xfrm>
            <a:off x="7875886" y="6826780"/>
            <a:ext cx="3329952" cy="2179605"/>
          </a:xfrm>
          <a:custGeom>
            <a:rect b="b" l="l" r="r" t="t"/>
            <a:pathLst>
              <a:path extrusionOk="0" h="2179605" w="3329952">
                <a:moveTo>
                  <a:pt x="0" y="0"/>
                </a:moveTo>
                <a:lnTo>
                  <a:pt x="3329952" y="0"/>
                </a:lnTo>
                <a:lnTo>
                  <a:pt x="3329952" y="2179605"/>
                </a:lnTo>
                <a:lnTo>
                  <a:pt x="0" y="2179605"/>
                </a:lnTo>
                <a:lnTo>
                  <a:pt x="0" y="0"/>
                </a:lnTo>
                <a:close/>
              </a:path>
            </a:pathLst>
          </a:custGeom>
          <a:blipFill rotWithShape="1">
            <a:blip r:embed="rId6">
              <a:alphaModFix/>
            </a:blip>
            <a:stretch>
              <a:fillRect b="0" l="0" r="0" t="0"/>
            </a:stretch>
          </a:blipFill>
          <a:ln>
            <a:noFill/>
          </a:ln>
        </p:spPr>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532" name="Shape 532"/>
        <p:cNvGrpSpPr/>
        <p:nvPr/>
      </p:nvGrpSpPr>
      <p:grpSpPr>
        <a:xfrm>
          <a:off x="0" y="0"/>
          <a:ext cx="0" cy="0"/>
          <a:chOff x="0" y="0"/>
          <a:chExt cx="0" cy="0"/>
        </a:xfrm>
      </p:grpSpPr>
      <p:grpSp>
        <p:nvGrpSpPr>
          <p:cNvPr id="533" name="Google Shape;533;p27"/>
          <p:cNvGrpSpPr/>
          <p:nvPr/>
        </p:nvGrpSpPr>
        <p:grpSpPr>
          <a:xfrm>
            <a:off x="5995272" y="2401409"/>
            <a:ext cx="6297456" cy="2611613"/>
            <a:chOff x="0" y="-28575"/>
            <a:chExt cx="1658589" cy="687832"/>
          </a:xfrm>
        </p:grpSpPr>
        <p:sp>
          <p:nvSpPr>
            <p:cNvPr id="534" name="Google Shape;534;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27"/>
          <p:cNvGrpSpPr/>
          <p:nvPr/>
        </p:nvGrpSpPr>
        <p:grpSpPr>
          <a:xfrm>
            <a:off x="5995272" y="5476026"/>
            <a:ext cx="6297456" cy="2611613"/>
            <a:chOff x="0" y="-28575"/>
            <a:chExt cx="1658589" cy="687832"/>
          </a:xfrm>
        </p:grpSpPr>
        <p:sp>
          <p:nvSpPr>
            <p:cNvPr id="537" name="Google Shape;537;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9" name="Google Shape;539;p27"/>
          <p:cNvSpPr txBox="1"/>
          <p:nvPr/>
        </p:nvSpPr>
        <p:spPr>
          <a:xfrm>
            <a:off x="3377480" y="1652466"/>
            <a:ext cx="11533039" cy="3182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lata"/>
                <a:ea typeface="Alata"/>
                <a:cs typeface="Alata"/>
                <a:sym typeface="Alata"/>
              </a:rPr>
              <a:t>This presentation template is free for everyone to use thanks to the following:</a:t>
            </a:r>
            <a:endParaRPr/>
          </a:p>
        </p:txBody>
      </p:sp>
      <p:sp>
        <p:nvSpPr>
          <p:cNvPr id="540" name="Google Shape;540;p27"/>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FFFFF"/>
                </a:solidFill>
                <a:latin typeface="Alata"/>
                <a:ea typeface="Alata"/>
                <a:cs typeface="Alata"/>
                <a:sym typeface="Alata"/>
              </a:rPr>
              <a:t>Happy designing!</a:t>
            </a:r>
            <a:endParaRPr/>
          </a:p>
        </p:txBody>
      </p:sp>
      <p:sp>
        <p:nvSpPr>
          <p:cNvPr id="541" name="Google Shape;541;p27"/>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lata"/>
                <a:ea typeface="Alata"/>
                <a:cs typeface="Alata"/>
                <a:sym typeface="Alata"/>
              </a:rPr>
              <a:t>for the presentation template</a:t>
            </a:r>
            <a:endParaRPr/>
          </a:p>
        </p:txBody>
      </p:sp>
      <p:sp>
        <p:nvSpPr>
          <p:cNvPr id="542" name="Google Shape;542;p27"/>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lata"/>
                <a:ea typeface="Alata"/>
                <a:cs typeface="Alata"/>
                <a:sym typeface="Alata"/>
              </a:rPr>
              <a:t>for the photos</a:t>
            </a:r>
            <a:endParaRPr/>
          </a:p>
        </p:txBody>
      </p:sp>
      <p:sp>
        <p:nvSpPr>
          <p:cNvPr id="543" name="Google Shape;543;p27"/>
          <p:cNvSpPr txBox="1"/>
          <p:nvPr/>
        </p:nvSpPr>
        <p:spPr>
          <a:xfrm>
            <a:off x="5469973" y="7407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FFFF"/>
                </a:solidFill>
                <a:latin typeface="Alata"/>
                <a:ea typeface="Alata"/>
                <a:cs typeface="Alata"/>
                <a:sym typeface="Alata"/>
              </a:rPr>
              <a:t>Credits</a:t>
            </a:r>
            <a:endParaRPr/>
          </a:p>
        </p:txBody>
      </p:sp>
      <p:sp>
        <p:nvSpPr>
          <p:cNvPr id="544" name="Google Shape;544;p27"/>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lata"/>
                <a:ea typeface="Alata"/>
                <a:cs typeface="Alata"/>
                <a:sym typeface="Alata"/>
              </a:rPr>
              <a:t>Pexels, Pixabay</a:t>
            </a:r>
            <a:endParaRPr/>
          </a:p>
        </p:txBody>
      </p:sp>
      <p:pic>
        <p:nvPicPr>
          <p:cNvPr id="545" name="Google Shape;545;p27"/>
          <p:cNvPicPr preferRelativeResize="0"/>
          <p:nvPr/>
        </p:nvPicPr>
        <p:blipFill>
          <a:blip r:embed="rId3">
            <a:alphaModFix/>
          </a:blip>
          <a:stretch>
            <a:fillRect/>
          </a:stretch>
        </p:blipFill>
        <p:spPr>
          <a:xfrm>
            <a:off x="6758233" y="2939158"/>
            <a:ext cx="4774145" cy="1206100"/>
          </a:xfrm>
          <a:prstGeom prst="rect">
            <a:avLst/>
          </a:prstGeom>
          <a:noFill/>
          <a:ln>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149" name="Shape 149"/>
        <p:cNvGrpSpPr/>
        <p:nvPr/>
      </p:nvGrpSpPr>
      <p:grpSpPr>
        <a:xfrm>
          <a:off x="0" y="0"/>
          <a:ext cx="0" cy="0"/>
          <a:chOff x="0" y="0"/>
          <a:chExt cx="0" cy="0"/>
        </a:xfrm>
      </p:grpSpPr>
      <p:grpSp>
        <p:nvGrpSpPr>
          <p:cNvPr id="150" name="Google Shape;150;p10"/>
          <p:cNvGrpSpPr/>
          <p:nvPr/>
        </p:nvGrpSpPr>
        <p:grpSpPr>
          <a:xfrm>
            <a:off x="47625" y="47625"/>
            <a:ext cx="18192750" cy="2505075"/>
            <a:chOff x="0" y="0"/>
            <a:chExt cx="4791506" cy="659773"/>
          </a:xfrm>
        </p:grpSpPr>
        <p:sp>
          <p:nvSpPr>
            <p:cNvPr id="151" name="Google Shape;151;p10"/>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0"/>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0"/>
          <p:cNvGrpSpPr/>
          <p:nvPr/>
        </p:nvGrpSpPr>
        <p:grpSpPr>
          <a:xfrm>
            <a:off x="47625" y="7719464"/>
            <a:ext cx="18192750" cy="2505075"/>
            <a:chOff x="0" y="0"/>
            <a:chExt cx="4791506" cy="659773"/>
          </a:xfrm>
        </p:grpSpPr>
        <p:sp>
          <p:nvSpPr>
            <p:cNvPr id="154" name="Google Shape;154;p10"/>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0"/>
          <p:cNvGrpSpPr/>
          <p:nvPr/>
        </p:nvGrpSpPr>
        <p:grpSpPr>
          <a:xfrm>
            <a:off x="47625" y="2604905"/>
            <a:ext cx="18192750" cy="2505075"/>
            <a:chOff x="0" y="0"/>
            <a:chExt cx="4791506" cy="659773"/>
          </a:xfrm>
        </p:grpSpPr>
        <p:sp>
          <p:nvSpPr>
            <p:cNvPr id="157" name="Google Shape;157;p10"/>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0"/>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0"/>
          <p:cNvGrpSpPr/>
          <p:nvPr/>
        </p:nvGrpSpPr>
        <p:grpSpPr>
          <a:xfrm>
            <a:off x="47625" y="5162184"/>
            <a:ext cx="18192750" cy="2505075"/>
            <a:chOff x="0" y="0"/>
            <a:chExt cx="4791506" cy="659773"/>
          </a:xfrm>
        </p:grpSpPr>
        <p:sp>
          <p:nvSpPr>
            <p:cNvPr id="160" name="Google Shape;160;p10"/>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0"/>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2" name="Google Shape;162;p10"/>
          <p:cNvPicPr preferRelativeResize="0"/>
          <p:nvPr/>
        </p:nvPicPr>
        <p:blipFill>
          <a:blip r:embed="rId3">
            <a:alphaModFix/>
          </a:blip>
          <a:stretch>
            <a:fillRect/>
          </a:stretch>
        </p:blipFill>
        <p:spPr>
          <a:xfrm>
            <a:off x="571725" y="335950"/>
            <a:ext cx="2432675" cy="1938538"/>
          </a:xfrm>
          <a:prstGeom prst="rect">
            <a:avLst/>
          </a:prstGeom>
          <a:noFill/>
          <a:ln>
            <a:noFill/>
          </a:ln>
        </p:spPr>
      </p:pic>
      <p:pic>
        <p:nvPicPr>
          <p:cNvPr id="163" name="Google Shape;163;p10"/>
          <p:cNvPicPr preferRelativeResize="0"/>
          <p:nvPr/>
        </p:nvPicPr>
        <p:blipFill>
          <a:blip r:embed="rId4">
            <a:alphaModFix/>
          </a:blip>
          <a:stretch>
            <a:fillRect/>
          </a:stretch>
        </p:blipFill>
        <p:spPr>
          <a:xfrm>
            <a:off x="15582900" y="2764925"/>
            <a:ext cx="2133375" cy="2184170"/>
          </a:xfrm>
          <a:prstGeom prst="rect">
            <a:avLst/>
          </a:prstGeom>
          <a:noFill/>
          <a:ln>
            <a:noFill/>
          </a:ln>
        </p:spPr>
      </p:pic>
      <p:pic>
        <p:nvPicPr>
          <p:cNvPr id="164" name="Google Shape;164;p10"/>
          <p:cNvPicPr preferRelativeResize="0"/>
          <p:nvPr/>
        </p:nvPicPr>
        <p:blipFill>
          <a:blip r:embed="rId5">
            <a:alphaModFix/>
          </a:blip>
          <a:stretch>
            <a:fillRect/>
          </a:stretch>
        </p:blipFill>
        <p:spPr>
          <a:xfrm>
            <a:off x="571725" y="5395946"/>
            <a:ext cx="2432675" cy="2027229"/>
          </a:xfrm>
          <a:prstGeom prst="rect">
            <a:avLst/>
          </a:prstGeom>
          <a:noFill/>
          <a:ln>
            <a:noFill/>
          </a:ln>
        </p:spPr>
      </p:pic>
      <p:pic>
        <p:nvPicPr>
          <p:cNvPr id="165" name="Google Shape;165;p10"/>
          <p:cNvPicPr preferRelativeResize="0"/>
          <p:nvPr/>
        </p:nvPicPr>
        <p:blipFill>
          <a:blip r:embed="rId6">
            <a:alphaModFix/>
          </a:blip>
          <a:stretch>
            <a:fillRect/>
          </a:stretch>
        </p:blipFill>
        <p:spPr>
          <a:xfrm>
            <a:off x="15268800" y="8162485"/>
            <a:ext cx="2447475" cy="1610515"/>
          </a:xfrm>
          <a:prstGeom prst="rect">
            <a:avLst/>
          </a:prstGeom>
          <a:noFill/>
          <a:ln>
            <a:noFill/>
          </a:ln>
        </p:spPr>
      </p:pic>
      <p:sp>
        <p:nvSpPr>
          <p:cNvPr id="166" name="Google Shape;166;p10"/>
          <p:cNvSpPr txBox="1"/>
          <p:nvPr/>
        </p:nvSpPr>
        <p:spPr>
          <a:xfrm>
            <a:off x="3340479" y="937895"/>
            <a:ext cx="6173838" cy="8483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151515"/>
                </a:solidFill>
                <a:latin typeface="Alata"/>
                <a:ea typeface="Alata"/>
                <a:cs typeface="Alata"/>
                <a:sym typeface="Alata"/>
              </a:rPr>
              <a:t>Introduction</a:t>
            </a:r>
            <a:endParaRPr/>
          </a:p>
        </p:txBody>
      </p:sp>
      <p:sp>
        <p:nvSpPr>
          <p:cNvPr id="167" name="Google Shape;167;p10"/>
          <p:cNvSpPr txBox="1"/>
          <p:nvPr/>
        </p:nvSpPr>
        <p:spPr>
          <a:xfrm>
            <a:off x="10310931" y="514350"/>
            <a:ext cx="69483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 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68" name="Google Shape;168;p10"/>
          <p:cNvSpPr txBox="1"/>
          <p:nvPr/>
        </p:nvSpPr>
        <p:spPr>
          <a:xfrm>
            <a:off x="8428909" y="3495175"/>
            <a:ext cx="6518613" cy="84836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6399" u="none" cap="none" strike="noStrike">
                <a:solidFill>
                  <a:srgbClr val="151515"/>
                </a:solidFill>
                <a:latin typeface="Alata"/>
                <a:ea typeface="Alata"/>
                <a:cs typeface="Alata"/>
                <a:sym typeface="Alata"/>
              </a:rPr>
              <a:t>About Us</a:t>
            </a:r>
            <a:endParaRPr/>
          </a:p>
        </p:txBody>
      </p:sp>
      <p:sp>
        <p:nvSpPr>
          <p:cNvPr id="169" name="Google Shape;169;p10"/>
          <p:cNvSpPr txBox="1"/>
          <p:nvPr/>
        </p:nvSpPr>
        <p:spPr>
          <a:xfrm>
            <a:off x="3340479" y="6052454"/>
            <a:ext cx="6173838" cy="8483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151515"/>
                </a:solidFill>
                <a:latin typeface="Alata"/>
                <a:ea typeface="Alata"/>
                <a:cs typeface="Alata"/>
                <a:sym typeface="Alata"/>
              </a:rPr>
              <a:t>Our Products</a:t>
            </a:r>
            <a:endParaRPr/>
          </a:p>
        </p:txBody>
      </p:sp>
      <p:sp>
        <p:nvSpPr>
          <p:cNvPr id="170" name="Google Shape;170;p10"/>
          <p:cNvSpPr txBox="1"/>
          <p:nvPr/>
        </p:nvSpPr>
        <p:spPr>
          <a:xfrm>
            <a:off x="8428909" y="8608012"/>
            <a:ext cx="6518613" cy="84836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6399" u="none" cap="none" strike="noStrike">
                <a:solidFill>
                  <a:srgbClr val="151515"/>
                </a:solidFill>
                <a:latin typeface="Alata"/>
                <a:ea typeface="Alata"/>
                <a:cs typeface="Alata"/>
                <a:sym typeface="Alata"/>
              </a:rPr>
              <a:t>Chapter Title</a:t>
            </a:r>
            <a:endParaRPr/>
          </a:p>
        </p:txBody>
      </p:sp>
      <p:sp>
        <p:nvSpPr>
          <p:cNvPr id="171" name="Google Shape;171;p10"/>
          <p:cNvSpPr txBox="1"/>
          <p:nvPr/>
        </p:nvSpPr>
        <p:spPr>
          <a:xfrm>
            <a:off x="1028700" y="3071630"/>
            <a:ext cx="69483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 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72" name="Google Shape;172;p10"/>
          <p:cNvSpPr txBox="1"/>
          <p:nvPr/>
        </p:nvSpPr>
        <p:spPr>
          <a:xfrm>
            <a:off x="10310931" y="5628909"/>
            <a:ext cx="69483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 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73" name="Google Shape;173;p10"/>
          <p:cNvSpPr txBox="1"/>
          <p:nvPr/>
        </p:nvSpPr>
        <p:spPr>
          <a:xfrm>
            <a:off x="1028700" y="8184467"/>
            <a:ext cx="69483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 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177" name="Shape 177"/>
        <p:cNvGrpSpPr/>
        <p:nvPr/>
      </p:nvGrpSpPr>
      <p:grpSpPr>
        <a:xfrm>
          <a:off x="0" y="0"/>
          <a:ext cx="0" cy="0"/>
          <a:chOff x="0" y="0"/>
          <a:chExt cx="0" cy="0"/>
        </a:xfrm>
      </p:grpSpPr>
      <p:grpSp>
        <p:nvGrpSpPr>
          <p:cNvPr id="178" name="Google Shape;178;p11"/>
          <p:cNvGrpSpPr/>
          <p:nvPr/>
        </p:nvGrpSpPr>
        <p:grpSpPr>
          <a:xfrm>
            <a:off x="47625" y="47625"/>
            <a:ext cx="9072562" cy="10191750"/>
            <a:chOff x="0" y="0"/>
            <a:chExt cx="2389481" cy="2684247"/>
          </a:xfrm>
        </p:grpSpPr>
        <p:sp>
          <p:nvSpPr>
            <p:cNvPr id="179" name="Google Shape;179;p11"/>
            <p:cNvSpPr/>
            <p:nvPr/>
          </p:nvSpPr>
          <p:spPr>
            <a:xfrm>
              <a:off x="0" y="0"/>
              <a:ext cx="2389481" cy="2684247"/>
            </a:xfrm>
            <a:custGeom>
              <a:rect b="b" l="l" r="r" t="t"/>
              <a:pathLst>
                <a:path extrusionOk="0" h="2684247" w="2389481">
                  <a:moveTo>
                    <a:pt x="8533" y="0"/>
                  </a:moveTo>
                  <a:lnTo>
                    <a:pt x="2380948" y="0"/>
                  </a:lnTo>
                  <a:cubicBezTo>
                    <a:pt x="2385661" y="0"/>
                    <a:pt x="2389481" y="3821"/>
                    <a:pt x="2389481" y="8533"/>
                  </a:cubicBezTo>
                  <a:lnTo>
                    <a:pt x="2389481" y="2675714"/>
                  </a:lnTo>
                  <a:cubicBezTo>
                    <a:pt x="2389481" y="2677977"/>
                    <a:pt x="2388582" y="2680147"/>
                    <a:pt x="2386982" y="2681748"/>
                  </a:cubicBezTo>
                  <a:cubicBezTo>
                    <a:pt x="2385382" y="2683348"/>
                    <a:pt x="2383211" y="2684247"/>
                    <a:pt x="2380948" y="2684247"/>
                  </a:cubicBezTo>
                  <a:lnTo>
                    <a:pt x="8533" y="2684247"/>
                  </a:lnTo>
                  <a:cubicBezTo>
                    <a:pt x="3821" y="2684247"/>
                    <a:pt x="0" y="2680427"/>
                    <a:pt x="0" y="2675714"/>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txBox="1"/>
            <p:nvPr/>
          </p:nvSpPr>
          <p:spPr>
            <a:xfrm>
              <a:off x="0" y="38100"/>
              <a:ext cx="2389481" cy="2646147"/>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1" name="Google Shape;181;p11"/>
          <p:cNvPicPr preferRelativeResize="0"/>
          <p:nvPr/>
        </p:nvPicPr>
        <p:blipFill>
          <a:blip r:embed="rId3">
            <a:alphaModFix/>
          </a:blip>
          <a:stretch>
            <a:fillRect/>
          </a:stretch>
        </p:blipFill>
        <p:spPr>
          <a:xfrm>
            <a:off x="214075" y="238438"/>
            <a:ext cx="8739719" cy="10000998"/>
          </a:xfrm>
          <a:prstGeom prst="rect">
            <a:avLst/>
          </a:prstGeom>
          <a:noFill/>
          <a:ln>
            <a:noFill/>
          </a:ln>
        </p:spPr>
      </p:pic>
      <p:grpSp>
        <p:nvGrpSpPr>
          <p:cNvPr id="182" name="Google Shape;182;p11"/>
          <p:cNvGrpSpPr/>
          <p:nvPr/>
        </p:nvGrpSpPr>
        <p:grpSpPr>
          <a:xfrm>
            <a:off x="9167812" y="2914584"/>
            <a:ext cx="9072562" cy="7324791"/>
            <a:chOff x="0" y="0"/>
            <a:chExt cx="2389481" cy="1929163"/>
          </a:xfrm>
        </p:grpSpPr>
        <p:sp>
          <p:nvSpPr>
            <p:cNvPr id="183" name="Google Shape;183;p11"/>
            <p:cNvSpPr/>
            <p:nvPr/>
          </p:nvSpPr>
          <p:spPr>
            <a:xfrm>
              <a:off x="0" y="0"/>
              <a:ext cx="2389481" cy="1929163"/>
            </a:xfrm>
            <a:custGeom>
              <a:rect b="b" l="l" r="r" t="t"/>
              <a:pathLst>
                <a:path extrusionOk="0" h="1929163" w="2389481">
                  <a:moveTo>
                    <a:pt x="8533" y="0"/>
                  </a:moveTo>
                  <a:lnTo>
                    <a:pt x="2380948" y="0"/>
                  </a:lnTo>
                  <a:cubicBezTo>
                    <a:pt x="2385661" y="0"/>
                    <a:pt x="2389481" y="3821"/>
                    <a:pt x="2389481" y="8533"/>
                  </a:cubicBezTo>
                  <a:lnTo>
                    <a:pt x="2389481" y="1920630"/>
                  </a:lnTo>
                  <a:cubicBezTo>
                    <a:pt x="2389481" y="1922893"/>
                    <a:pt x="2388582" y="1925063"/>
                    <a:pt x="2386982" y="1926664"/>
                  </a:cubicBezTo>
                  <a:cubicBezTo>
                    <a:pt x="2385382" y="1928264"/>
                    <a:pt x="2383211" y="1929163"/>
                    <a:pt x="2380948" y="1929163"/>
                  </a:cubicBezTo>
                  <a:lnTo>
                    <a:pt x="8533" y="1929163"/>
                  </a:lnTo>
                  <a:cubicBezTo>
                    <a:pt x="3821" y="1929163"/>
                    <a:pt x="0" y="1925343"/>
                    <a:pt x="0" y="1920630"/>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txBox="1"/>
            <p:nvPr/>
          </p:nvSpPr>
          <p:spPr>
            <a:xfrm>
              <a:off x="0" y="38100"/>
              <a:ext cx="2389481" cy="18910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1"/>
          <p:cNvGrpSpPr/>
          <p:nvPr/>
        </p:nvGrpSpPr>
        <p:grpSpPr>
          <a:xfrm>
            <a:off x="9167812" y="47625"/>
            <a:ext cx="9072562" cy="2821353"/>
            <a:chOff x="0" y="0"/>
            <a:chExt cx="2389481" cy="743073"/>
          </a:xfrm>
        </p:grpSpPr>
        <p:sp>
          <p:nvSpPr>
            <p:cNvPr id="186" name="Google Shape;186;p11"/>
            <p:cNvSpPr/>
            <p:nvPr/>
          </p:nvSpPr>
          <p:spPr>
            <a:xfrm>
              <a:off x="0" y="0"/>
              <a:ext cx="2389481" cy="743073"/>
            </a:xfrm>
            <a:custGeom>
              <a:rect b="b" l="l" r="r" t="t"/>
              <a:pathLst>
                <a:path extrusionOk="0" h="743073" w="2389481">
                  <a:moveTo>
                    <a:pt x="8533" y="0"/>
                  </a:moveTo>
                  <a:lnTo>
                    <a:pt x="2380948" y="0"/>
                  </a:lnTo>
                  <a:cubicBezTo>
                    <a:pt x="2385661" y="0"/>
                    <a:pt x="2389481" y="3821"/>
                    <a:pt x="2389481" y="8533"/>
                  </a:cubicBezTo>
                  <a:lnTo>
                    <a:pt x="2389481" y="734539"/>
                  </a:lnTo>
                  <a:cubicBezTo>
                    <a:pt x="2389481" y="736802"/>
                    <a:pt x="2388582" y="738973"/>
                    <a:pt x="2386982" y="740573"/>
                  </a:cubicBezTo>
                  <a:cubicBezTo>
                    <a:pt x="2385382" y="742173"/>
                    <a:pt x="2383211" y="743073"/>
                    <a:pt x="2380948" y="743073"/>
                  </a:cubicBezTo>
                  <a:lnTo>
                    <a:pt x="8533" y="743073"/>
                  </a:lnTo>
                  <a:cubicBezTo>
                    <a:pt x="3821" y="743073"/>
                    <a:pt x="0" y="739252"/>
                    <a:pt x="0" y="734539"/>
                  </a:cubicBezTo>
                  <a:lnTo>
                    <a:pt x="0" y="8533"/>
                  </a:lnTo>
                  <a:cubicBezTo>
                    <a:pt x="0" y="6270"/>
                    <a:pt x="899" y="4100"/>
                    <a:pt x="2499" y="2499"/>
                  </a:cubicBezTo>
                  <a:cubicBezTo>
                    <a:pt x="4100" y="899"/>
                    <a:pt x="6270" y="0"/>
                    <a:pt x="853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txBox="1"/>
            <p:nvPr/>
          </p:nvSpPr>
          <p:spPr>
            <a:xfrm>
              <a:off x="0" y="38100"/>
              <a:ext cx="2389481" cy="7049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1"/>
          <p:cNvSpPr txBox="1"/>
          <p:nvPr/>
        </p:nvSpPr>
        <p:spPr>
          <a:xfrm>
            <a:off x="10148888" y="691222"/>
            <a:ext cx="7110300" cy="1575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Welcome to Presentation</a:t>
            </a:r>
            <a:endParaRPr/>
          </a:p>
        </p:txBody>
      </p:sp>
      <p:sp>
        <p:nvSpPr>
          <p:cNvPr id="189" name="Google Shape;189;p11"/>
          <p:cNvSpPr txBox="1"/>
          <p:nvPr/>
        </p:nvSpPr>
        <p:spPr>
          <a:xfrm>
            <a:off x="10148888" y="3748054"/>
            <a:ext cx="7110300" cy="581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I'm Rain, and I'll be sharing with you my beautiful ideas.</a:t>
            </a:r>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Follow me at @reallygreatsite to learn more. </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193" name="Shape 193"/>
        <p:cNvGrpSpPr/>
        <p:nvPr/>
      </p:nvGrpSpPr>
      <p:grpSpPr>
        <a:xfrm>
          <a:off x="0" y="0"/>
          <a:ext cx="0" cy="0"/>
          <a:chOff x="0" y="0"/>
          <a:chExt cx="0" cy="0"/>
        </a:xfrm>
      </p:grpSpPr>
      <p:grpSp>
        <p:nvGrpSpPr>
          <p:cNvPr id="194" name="Google Shape;194;p12"/>
          <p:cNvGrpSpPr/>
          <p:nvPr/>
        </p:nvGrpSpPr>
        <p:grpSpPr>
          <a:xfrm>
            <a:off x="47625" y="47625"/>
            <a:ext cx="18192750" cy="7628722"/>
            <a:chOff x="0" y="0"/>
            <a:chExt cx="4791506" cy="2009211"/>
          </a:xfrm>
        </p:grpSpPr>
        <p:sp>
          <p:nvSpPr>
            <p:cNvPr id="195" name="Google Shape;195;p12"/>
            <p:cNvSpPr/>
            <p:nvPr/>
          </p:nvSpPr>
          <p:spPr>
            <a:xfrm>
              <a:off x="0" y="0"/>
              <a:ext cx="4791506" cy="2009211"/>
            </a:xfrm>
            <a:custGeom>
              <a:rect b="b" l="l" r="r" t="t"/>
              <a:pathLst>
                <a:path extrusionOk="0" h="2009211" w="4791506">
                  <a:moveTo>
                    <a:pt x="4255" y="0"/>
                  </a:moveTo>
                  <a:lnTo>
                    <a:pt x="4787251" y="0"/>
                  </a:lnTo>
                  <a:cubicBezTo>
                    <a:pt x="4789601" y="0"/>
                    <a:pt x="4791506" y="1905"/>
                    <a:pt x="4791506" y="4255"/>
                  </a:cubicBezTo>
                  <a:lnTo>
                    <a:pt x="4791506" y="2004955"/>
                  </a:lnTo>
                  <a:cubicBezTo>
                    <a:pt x="4791506" y="2006084"/>
                    <a:pt x="4791058" y="2007166"/>
                    <a:pt x="4790260" y="2007964"/>
                  </a:cubicBezTo>
                  <a:cubicBezTo>
                    <a:pt x="4789462" y="2008762"/>
                    <a:pt x="4788379" y="2009211"/>
                    <a:pt x="4787251" y="2009211"/>
                  </a:cubicBezTo>
                  <a:lnTo>
                    <a:pt x="4255" y="2009211"/>
                  </a:lnTo>
                  <a:cubicBezTo>
                    <a:pt x="3127" y="2009211"/>
                    <a:pt x="2044" y="2008762"/>
                    <a:pt x="1246" y="2007964"/>
                  </a:cubicBezTo>
                  <a:cubicBezTo>
                    <a:pt x="448" y="2007166"/>
                    <a:pt x="0" y="2006084"/>
                    <a:pt x="0" y="2004955"/>
                  </a:cubicBezTo>
                  <a:lnTo>
                    <a:pt x="0" y="4255"/>
                  </a:lnTo>
                  <a:cubicBezTo>
                    <a:pt x="0" y="3127"/>
                    <a:pt x="448" y="2044"/>
                    <a:pt x="1246" y="1246"/>
                  </a:cubicBezTo>
                  <a:cubicBezTo>
                    <a:pt x="2044" y="448"/>
                    <a:pt x="3127" y="0"/>
                    <a:pt x="4255"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2"/>
            <p:cNvSpPr txBox="1"/>
            <p:nvPr/>
          </p:nvSpPr>
          <p:spPr>
            <a:xfrm>
              <a:off x="0" y="38100"/>
              <a:ext cx="4791506" cy="1971111"/>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7" name="Google Shape;197;p12"/>
          <p:cNvPicPr preferRelativeResize="0"/>
          <p:nvPr/>
        </p:nvPicPr>
        <p:blipFill>
          <a:blip r:embed="rId3">
            <a:alphaModFix/>
          </a:blip>
          <a:stretch>
            <a:fillRect/>
          </a:stretch>
        </p:blipFill>
        <p:spPr>
          <a:xfrm>
            <a:off x="4845426" y="451174"/>
            <a:ext cx="8597148" cy="6809254"/>
          </a:xfrm>
          <a:prstGeom prst="rect">
            <a:avLst/>
          </a:prstGeom>
          <a:noFill/>
          <a:ln>
            <a:noFill/>
          </a:ln>
        </p:spPr>
      </p:pic>
      <p:grpSp>
        <p:nvGrpSpPr>
          <p:cNvPr id="198" name="Google Shape;198;p12"/>
          <p:cNvGrpSpPr/>
          <p:nvPr/>
        </p:nvGrpSpPr>
        <p:grpSpPr>
          <a:xfrm>
            <a:off x="47625" y="7719464"/>
            <a:ext cx="18192750" cy="2505075"/>
            <a:chOff x="0" y="0"/>
            <a:chExt cx="4791506" cy="659773"/>
          </a:xfrm>
        </p:grpSpPr>
        <p:sp>
          <p:nvSpPr>
            <p:cNvPr id="199" name="Google Shape;199;p12"/>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2"/>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2"/>
          <p:cNvSpPr txBox="1"/>
          <p:nvPr/>
        </p:nvSpPr>
        <p:spPr>
          <a:xfrm>
            <a:off x="1028700" y="8276677"/>
            <a:ext cx="84324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151515"/>
                </a:solidFill>
                <a:latin typeface="Alata"/>
                <a:ea typeface="Alata"/>
                <a:cs typeface="Alata"/>
                <a:sym typeface="Alata"/>
              </a:rPr>
              <a:t>Introduction</a:t>
            </a:r>
            <a:endParaRPr/>
          </a:p>
        </p:txBody>
      </p:sp>
      <p:sp>
        <p:nvSpPr>
          <p:cNvPr id="202" name="Google Shape;202;p12"/>
          <p:cNvSpPr txBox="1"/>
          <p:nvPr/>
        </p:nvSpPr>
        <p:spPr>
          <a:xfrm>
            <a:off x="11825864" y="8411932"/>
            <a:ext cx="5433300" cy="1293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 Lorem ipsum dolor sit amet, consectetur adipiscing elit, sed do eiusmod tempor incididunt ut labore et dolore magna aliqua. Ut enim ad minim veniam, quis nostrud exercitation ullamco.</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206" name="Shape 206"/>
        <p:cNvGrpSpPr/>
        <p:nvPr/>
      </p:nvGrpSpPr>
      <p:grpSpPr>
        <a:xfrm>
          <a:off x="0" y="0"/>
          <a:ext cx="0" cy="0"/>
          <a:chOff x="0" y="0"/>
          <a:chExt cx="0" cy="0"/>
        </a:xfrm>
      </p:grpSpPr>
      <p:grpSp>
        <p:nvGrpSpPr>
          <p:cNvPr id="207" name="Google Shape;207;p13"/>
          <p:cNvGrpSpPr/>
          <p:nvPr/>
        </p:nvGrpSpPr>
        <p:grpSpPr>
          <a:xfrm>
            <a:off x="10619572" y="2603960"/>
            <a:ext cx="7620803" cy="7635415"/>
            <a:chOff x="0" y="0"/>
            <a:chExt cx="2007125" cy="2010974"/>
          </a:xfrm>
        </p:grpSpPr>
        <p:sp>
          <p:nvSpPr>
            <p:cNvPr id="208" name="Google Shape;208;p13"/>
            <p:cNvSpPr/>
            <p:nvPr/>
          </p:nvSpPr>
          <p:spPr>
            <a:xfrm>
              <a:off x="0" y="0"/>
              <a:ext cx="2007125" cy="2010974"/>
            </a:xfrm>
            <a:custGeom>
              <a:rect b="b" l="l" r="r" t="t"/>
              <a:pathLst>
                <a:path extrusionOk="0" h="2010974" w="2007125">
                  <a:moveTo>
                    <a:pt x="10159" y="0"/>
                  </a:moveTo>
                  <a:lnTo>
                    <a:pt x="1996966" y="0"/>
                  </a:lnTo>
                  <a:cubicBezTo>
                    <a:pt x="2002577" y="0"/>
                    <a:pt x="2007125" y="4548"/>
                    <a:pt x="2007125" y="10159"/>
                  </a:cubicBezTo>
                  <a:lnTo>
                    <a:pt x="2007125" y="2000815"/>
                  </a:lnTo>
                  <a:cubicBezTo>
                    <a:pt x="2007125" y="2006425"/>
                    <a:pt x="2002577" y="2010974"/>
                    <a:pt x="1996966" y="2010974"/>
                  </a:cubicBezTo>
                  <a:lnTo>
                    <a:pt x="10159" y="2010974"/>
                  </a:lnTo>
                  <a:cubicBezTo>
                    <a:pt x="4548" y="2010974"/>
                    <a:pt x="0" y="2006425"/>
                    <a:pt x="0" y="2000815"/>
                  </a:cubicBezTo>
                  <a:lnTo>
                    <a:pt x="0" y="10159"/>
                  </a:lnTo>
                  <a:cubicBezTo>
                    <a:pt x="0" y="4548"/>
                    <a:pt x="4548" y="0"/>
                    <a:pt x="10159"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
            <p:cNvSpPr txBox="1"/>
            <p:nvPr/>
          </p:nvSpPr>
          <p:spPr>
            <a:xfrm>
              <a:off x="0" y="38100"/>
              <a:ext cx="2007125" cy="1972874"/>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3"/>
          <p:cNvGrpSpPr/>
          <p:nvPr/>
        </p:nvGrpSpPr>
        <p:grpSpPr>
          <a:xfrm>
            <a:off x="16258400" y="2955306"/>
            <a:ext cx="1706975" cy="1732264"/>
            <a:chOff x="396675" y="381656"/>
            <a:chExt cx="1706975" cy="1732264"/>
          </a:xfrm>
        </p:grpSpPr>
        <p:pic>
          <p:nvPicPr>
            <p:cNvPr id="211" name="Google Shape;211;p13"/>
            <p:cNvPicPr preferRelativeResize="0"/>
            <p:nvPr/>
          </p:nvPicPr>
          <p:blipFill>
            <a:blip r:embed="rId3">
              <a:alphaModFix/>
            </a:blip>
            <a:stretch>
              <a:fillRect/>
            </a:stretch>
          </p:blipFill>
          <p:spPr>
            <a:xfrm>
              <a:off x="396675" y="381656"/>
              <a:ext cx="1706975" cy="1732264"/>
            </a:xfrm>
            <a:prstGeom prst="rect">
              <a:avLst/>
            </a:prstGeom>
            <a:noFill/>
            <a:ln>
              <a:noFill/>
            </a:ln>
          </p:spPr>
        </p:pic>
        <p:sp>
          <p:nvSpPr>
            <p:cNvPr id="212" name="Google Shape;212;p13"/>
            <p:cNvSpPr txBox="1"/>
            <p:nvPr/>
          </p:nvSpPr>
          <p:spPr>
            <a:xfrm>
              <a:off x="911274" y="612836"/>
              <a:ext cx="620700" cy="118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682" u="none" cap="none" strike="noStrike">
                  <a:solidFill>
                    <a:srgbClr val="FFFFFF"/>
                  </a:solidFill>
                  <a:latin typeface="Alata"/>
                  <a:ea typeface="Alata"/>
                  <a:cs typeface="Alata"/>
                  <a:sym typeface="Alata"/>
                </a:rPr>
                <a:t>$</a:t>
              </a:r>
              <a:endParaRPr/>
            </a:p>
          </p:txBody>
        </p:sp>
      </p:grpSp>
      <p:grpSp>
        <p:nvGrpSpPr>
          <p:cNvPr id="213" name="Google Shape;213;p13"/>
          <p:cNvGrpSpPr/>
          <p:nvPr/>
        </p:nvGrpSpPr>
        <p:grpSpPr>
          <a:xfrm>
            <a:off x="47625" y="47625"/>
            <a:ext cx="18192750" cy="2505075"/>
            <a:chOff x="0" y="0"/>
            <a:chExt cx="4791506" cy="659773"/>
          </a:xfrm>
        </p:grpSpPr>
        <p:sp>
          <p:nvSpPr>
            <p:cNvPr id="214" name="Google Shape;214;p13"/>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3"/>
          <p:cNvGrpSpPr/>
          <p:nvPr/>
        </p:nvGrpSpPr>
        <p:grpSpPr>
          <a:xfrm>
            <a:off x="47625" y="2603960"/>
            <a:ext cx="5240560" cy="3793928"/>
            <a:chOff x="0" y="0"/>
            <a:chExt cx="1380230" cy="999224"/>
          </a:xfrm>
        </p:grpSpPr>
        <p:sp>
          <p:nvSpPr>
            <p:cNvPr id="217" name="Google Shape;217;p13"/>
            <p:cNvSpPr/>
            <p:nvPr/>
          </p:nvSpPr>
          <p:spPr>
            <a:xfrm>
              <a:off x="0" y="0"/>
              <a:ext cx="1380230" cy="999224"/>
            </a:xfrm>
            <a:custGeom>
              <a:rect b="b" l="l" r="r" t="t"/>
              <a:pathLst>
                <a:path extrusionOk="0" h="999224" w="1380230">
                  <a:moveTo>
                    <a:pt x="14773" y="0"/>
                  </a:moveTo>
                  <a:lnTo>
                    <a:pt x="1365457" y="0"/>
                  </a:lnTo>
                  <a:cubicBezTo>
                    <a:pt x="1373616" y="0"/>
                    <a:pt x="1380230" y="6614"/>
                    <a:pt x="1380230" y="14773"/>
                  </a:cubicBezTo>
                  <a:lnTo>
                    <a:pt x="1380230" y="984451"/>
                  </a:lnTo>
                  <a:cubicBezTo>
                    <a:pt x="1380230" y="992610"/>
                    <a:pt x="1373616" y="999224"/>
                    <a:pt x="1365457" y="999224"/>
                  </a:cubicBezTo>
                  <a:lnTo>
                    <a:pt x="14773" y="999224"/>
                  </a:lnTo>
                  <a:cubicBezTo>
                    <a:pt x="6614" y="999224"/>
                    <a:pt x="0" y="992610"/>
                    <a:pt x="0" y="984451"/>
                  </a:cubicBezTo>
                  <a:lnTo>
                    <a:pt x="0" y="14773"/>
                  </a:lnTo>
                  <a:cubicBezTo>
                    <a:pt x="0" y="6614"/>
                    <a:pt x="6614" y="0"/>
                    <a:pt x="147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3"/>
            <p:cNvSpPr txBox="1"/>
            <p:nvPr/>
          </p:nvSpPr>
          <p:spPr>
            <a:xfrm>
              <a:off x="0" y="38100"/>
              <a:ext cx="1380230" cy="961124"/>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3"/>
          <p:cNvGrpSpPr/>
          <p:nvPr/>
        </p:nvGrpSpPr>
        <p:grpSpPr>
          <a:xfrm>
            <a:off x="5331388" y="2603960"/>
            <a:ext cx="5240560" cy="3793928"/>
            <a:chOff x="0" y="0"/>
            <a:chExt cx="1380230" cy="999224"/>
          </a:xfrm>
        </p:grpSpPr>
        <p:sp>
          <p:nvSpPr>
            <p:cNvPr id="220" name="Google Shape;220;p13"/>
            <p:cNvSpPr/>
            <p:nvPr/>
          </p:nvSpPr>
          <p:spPr>
            <a:xfrm>
              <a:off x="0" y="0"/>
              <a:ext cx="1380230" cy="999224"/>
            </a:xfrm>
            <a:custGeom>
              <a:rect b="b" l="l" r="r" t="t"/>
              <a:pathLst>
                <a:path extrusionOk="0" h="999224" w="1380230">
                  <a:moveTo>
                    <a:pt x="14773" y="0"/>
                  </a:moveTo>
                  <a:lnTo>
                    <a:pt x="1365457" y="0"/>
                  </a:lnTo>
                  <a:cubicBezTo>
                    <a:pt x="1373616" y="0"/>
                    <a:pt x="1380230" y="6614"/>
                    <a:pt x="1380230" y="14773"/>
                  </a:cubicBezTo>
                  <a:lnTo>
                    <a:pt x="1380230" y="984451"/>
                  </a:lnTo>
                  <a:cubicBezTo>
                    <a:pt x="1380230" y="992610"/>
                    <a:pt x="1373616" y="999224"/>
                    <a:pt x="1365457" y="999224"/>
                  </a:cubicBezTo>
                  <a:lnTo>
                    <a:pt x="14773" y="999224"/>
                  </a:lnTo>
                  <a:cubicBezTo>
                    <a:pt x="6614" y="999224"/>
                    <a:pt x="0" y="992610"/>
                    <a:pt x="0" y="984451"/>
                  </a:cubicBezTo>
                  <a:lnTo>
                    <a:pt x="0" y="14773"/>
                  </a:lnTo>
                  <a:cubicBezTo>
                    <a:pt x="0" y="6614"/>
                    <a:pt x="6614" y="0"/>
                    <a:pt x="147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3"/>
            <p:cNvSpPr txBox="1"/>
            <p:nvPr/>
          </p:nvSpPr>
          <p:spPr>
            <a:xfrm>
              <a:off x="0" y="38100"/>
              <a:ext cx="1380230" cy="961124"/>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3"/>
          <p:cNvGrpSpPr/>
          <p:nvPr/>
        </p:nvGrpSpPr>
        <p:grpSpPr>
          <a:xfrm>
            <a:off x="47625" y="6445447"/>
            <a:ext cx="5240560" cy="3793928"/>
            <a:chOff x="0" y="0"/>
            <a:chExt cx="1380230" cy="999224"/>
          </a:xfrm>
        </p:grpSpPr>
        <p:sp>
          <p:nvSpPr>
            <p:cNvPr id="223" name="Google Shape;223;p13"/>
            <p:cNvSpPr/>
            <p:nvPr/>
          </p:nvSpPr>
          <p:spPr>
            <a:xfrm>
              <a:off x="0" y="0"/>
              <a:ext cx="1380230" cy="999224"/>
            </a:xfrm>
            <a:custGeom>
              <a:rect b="b" l="l" r="r" t="t"/>
              <a:pathLst>
                <a:path extrusionOk="0" h="999224" w="1380230">
                  <a:moveTo>
                    <a:pt x="14773" y="0"/>
                  </a:moveTo>
                  <a:lnTo>
                    <a:pt x="1365457" y="0"/>
                  </a:lnTo>
                  <a:cubicBezTo>
                    <a:pt x="1373616" y="0"/>
                    <a:pt x="1380230" y="6614"/>
                    <a:pt x="1380230" y="14773"/>
                  </a:cubicBezTo>
                  <a:lnTo>
                    <a:pt x="1380230" y="984451"/>
                  </a:lnTo>
                  <a:cubicBezTo>
                    <a:pt x="1380230" y="992610"/>
                    <a:pt x="1373616" y="999224"/>
                    <a:pt x="1365457" y="999224"/>
                  </a:cubicBezTo>
                  <a:lnTo>
                    <a:pt x="14773" y="999224"/>
                  </a:lnTo>
                  <a:cubicBezTo>
                    <a:pt x="6614" y="999224"/>
                    <a:pt x="0" y="992610"/>
                    <a:pt x="0" y="984451"/>
                  </a:cubicBezTo>
                  <a:lnTo>
                    <a:pt x="0" y="14773"/>
                  </a:lnTo>
                  <a:cubicBezTo>
                    <a:pt x="0" y="6614"/>
                    <a:pt x="6614" y="0"/>
                    <a:pt x="147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3"/>
            <p:cNvSpPr txBox="1"/>
            <p:nvPr/>
          </p:nvSpPr>
          <p:spPr>
            <a:xfrm>
              <a:off x="0" y="38100"/>
              <a:ext cx="1380230" cy="961124"/>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3"/>
          <p:cNvGrpSpPr/>
          <p:nvPr/>
        </p:nvGrpSpPr>
        <p:grpSpPr>
          <a:xfrm>
            <a:off x="5331388" y="6445447"/>
            <a:ext cx="5240560" cy="3793928"/>
            <a:chOff x="0" y="0"/>
            <a:chExt cx="1380230" cy="999224"/>
          </a:xfrm>
        </p:grpSpPr>
        <p:sp>
          <p:nvSpPr>
            <p:cNvPr id="226" name="Google Shape;226;p13"/>
            <p:cNvSpPr/>
            <p:nvPr/>
          </p:nvSpPr>
          <p:spPr>
            <a:xfrm>
              <a:off x="0" y="0"/>
              <a:ext cx="1380230" cy="999224"/>
            </a:xfrm>
            <a:custGeom>
              <a:rect b="b" l="l" r="r" t="t"/>
              <a:pathLst>
                <a:path extrusionOk="0" h="999224" w="1380230">
                  <a:moveTo>
                    <a:pt x="14773" y="0"/>
                  </a:moveTo>
                  <a:lnTo>
                    <a:pt x="1365457" y="0"/>
                  </a:lnTo>
                  <a:cubicBezTo>
                    <a:pt x="1373616" y="0"/>
                    <a:pt x="1380230" y="6614"/>
                    <a:pt x="1380230" y="14773"/>
                  </a:cubicBezTo>
                  <a:lnTo>
                    <a:pt x="1380230" y="984451"/>
                  </a:lnTo>
                  <a:cubicBezTo>
                    <a:pt x="1380230" y="992610"/>
                    <a:pt x="1373616" y="999224"/>
                    <a:pt x="1365457" y="999224"/>
                  </a:cubicBezTo>
                  <a:lnTo>
                    <a:pt x="14773" y="999224"/>
                  </a:lnTo>
                  <a:cubicBezTo>
                    <a:pt x="6614" y="999224"/>
                    <a:pt x="0" y="992610"/>
                    <a:pt x="0" y="984451"/>
                  </a:cubicBezTo>
                  <a:lnTo>
                    <a:pt x="0" y="14773"/>
                  </a:lnTo>
                  <a:cubicBezTo>
                    <a:pt x="0" y="6614"/>
                    <a:pt x="6614" y="0"/>
                    <a:pt x="147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3"/>
            <p:cNvSpPr txBox="1"/>
            <p:nvPr/>
          </p:nvSpPr>
          <p:spPr>
            <a:xfrm>
              <a:off x="0" y="38100"/>
              <a:ext cx="1380230" cy="961124"/>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3"/>
          <p:cNvSpPr txBox="1"/>
          <p:nvPr/>
        </p:nvSpPr>
        <p:spPr>
          <a:xfrm>
            <a:off x="1028700" y="937895"/>
            <a:ext cx="16230600" cy="788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Our Company</a:t>
            </a:r>
            <a:endParaRPr/>
          </a:p>
        </p:txBody>
      </p:sp>
      <p:grpSp>
        <p:nvGrpSpPr>
          <p:cNvPr id="229" name="Google Shape;229;p13"/>
          <p:cNvGrpSpPr/>
          <p:nvPr/>
        </p:nvGrpSpPr>
        <p:grpSpPr>
          <a:xfrm>
            <a:off x="570576" y="3487170"/>
            <a:ext cx="4194675" cy="2114923"/>
            <a:chOff x="0" y="57150"/>
            <a:chExt cx="5592900" cy="2819896"/>
          </a:xfrm>
        </p:grpSpPr>
        <p:sp>
          <p:nvSpPr>
            <p:cNvPr id="230" name="Google Shape;230;p13"/>
            <p:cNvSpPr txBox="1"/>
            <p:nvPr/>
          </p:nvSpPr>
          <p:spPr>
            <a:xfrm>
              <a:off x="0" y="57150"/>
              <a:ext cx="55929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What we do?</a:t>
              </a:r>
              <a:endParaRPr/>
            </a:p>
          </p:txBody>
        </p:sp>
        <p:sp>
          <p:nvSpPr>
            <p:cNvPr id="231" name="Google Shape;231;p13"/>
            <p:cNvSpPr txBox="1"/>
            <p:nvPr/>
          </p:nvSpPr>
          <p:spPr>
            <a:xfrm>
              <a:off x="0" y="722146"/>
              <a:ext cx="55929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Briefly elaborate on what you want to discuss. Lorem ipsum dolor sit amet, consectetur adipiscing elit, sed do eiusmod tempor incididunt ut labore.</a:t>
              </a:r>
              <a:endParaRPr/>
            </a:p>
          </p:txBody>
        </p:sp>
      </p:grpSp>
      <p:grpSp>
        <p:nvGrpSpPr>
          <p:cNvPr id="232" name="Google Shape;232;p13"/>
          <p:cNvGrpSpPr/>
          <p:nvPr/>
        </p:nvGrpSpPr>
        <p:grpSpPr>
          <a:xfrm>
            <a:off x="5854339" y="3487170"/>
            <a:ext cx="4194675" cy="2114923"/>
            <a:chOff x="0" y="57150"/>
            <a:chExt cx="5592900" cy="2819896"/>
          </a:xfrm>
        </p:grpSpPr>
        <p:sp>
          <p:nvSpPr>
            <p:cNvPr id="233" name="Google Shape;233;p13"/>
            <p:cNvSpPr txBox="1"/>
            <p:nvPr/>
          </p:nvSpPr>
          <p:spPr>
            <a:xfrm>
              <a:off x="0" y="57150"/>
              <a:ext cx="55929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Who we are?</a:t>
              </a:r>
              <a:endParaRPr/>
            </a:p>
          </p:txBody>
        </p:sp>
        <p:sp>
          <p:nvSpPr>
            <p:cNvPr id="234" name="Google Shape;234;p13"/>
            <p:cNvSpPr txBox="1"/>
            <p:nvPr/>
          </p:nvSpPr>
          <p:spPr>
            <a:xfrm>
              <a:off x="0" y="722146"/>
              <a:ext cx="55929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Briefly elaborate on what you want to discuss. Lorem ipsum dolor sit amet, consectetur adipiscing elit, sed do eiusmod tempor incididunt ut labore.</a:t>
              </a:r>
              <a:endParaRPr/>
            </a:p>
          </p:txBody>
        </p:sp>
      </p:grpSp>
      <p:grpSp>
        <p:nvGrpSpPr>
          <p:cNvPr id="235" name="Google Shape;235;p13"/>
          <p:cNvGrpSpPr/>
          <p:nvPr/>
        </p:nvGrpSpPr>
        <p:grpSpPr>
          <a:xfrm>
            <a:off x="570576" y="7328657"/>
            <a:ext cx="4194675" cy="2114923"/>
            <a:chOff x="0" y="57150"/>
            <a:chExt cx="5592900" cy="2819896"/>
          </a:xfrm>
        </p:grpSpPr>
        <p:sp>
          <p:nvSpPr>
            <p:cNvPr id="236" name="Google Shape;236;p13"/>
            <p:cNvSpPr txBox="1"/>
            <p:nvPr/>
          </p:nvSpPr>
          <p:spPr>
            <a:xfrm>
              <a:off x="0" y="57150"/>
              <a:ext cx="55929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Why we do?</a:t>
              </a:r>
              <a:endParaRPr/>
            </a:p>
          </p:txBody>
        </p:sp>
        <p:sp>
          <p:nvSpPr>
            <p:cNvPr id="237" name="Google Shape;237;p13"/>
            <p:cNvSpPr txBox="1"/>
            <p:nvPr/>
          </p:nvSpPr>
          <p:spPr>
            <a:xfrm>
              <a:off x="0" y="722146"/>
              <a:ext cx="55929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Briefly elaborate on what you want to discuss. Lorem ipsum dolor sit amet, consectetur adipiscing elit, sed do eiusmod tempor incididunt ut labore.</a:t>
              </a:r>
              <a:endParaRPr/>
            </a:p>
          </p:txBody>
        </p:sp>
      </p:grpSp>
      <p:grpSp>
        <p:nvGrpSpPr>
          <p:cNvPr id="238" name="Google Shape;238;p13"/>
          <p:cNvGrpSpPr/>
          <p:nvPr/>
        </p:nvGrpSpPr>
        <p:grpSpPr>
          <a:xfrm>
            <a:off x="5854339" y="7328657"/>
            <a:ext cx="4194675" cy="2114923"/>
            <a:chOff x="0" y="57150"/>
            <a:chExt cx="5592900" cy="2819896"/>
          </a:xfrm>
        </p:grpSpPr>
        <p:sp>
          <p:nvSpPr>
            <p:cNvPr id="239" name="Google Shape;239;p13"/>
            <p:cNvSpPr txBox="1"/>
            <p:nvPr/>
          </p:nvSpPr>
          <p:spPr>
            <a:xfrm>
              <a:off x="0" y="57150"/>
              <a:ext cx="55929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How we do?</a:t>
              </a:r>
              <a:endParaRPr/>
            </a:p>
          </p:txBody>
        </p:sp>
        <p:sp>
          <p:nvSpPr>
            <p:cNvPr id="240" name="Google Shape;240;p13"/>
            <p:cNvSpPr txBox="1"/>
            <p:nvPr/>
          </p:nvSpPr>
          <p:spPr>
            <a:xfrm>
              <a:off x="0" y="722146"/>
              <a:ext cx="55929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Briefly elaborate on what you want to discuss. Lorem ipsum dolor sit amet, consectetur adipiscing elit, sed do eiusmod tempor incididunt ut labore.</a:t>
              </a:r>
              <a:endParaRPr/>
            </a:p>
          </p:txBody>
        </p:sp>
      </p:grpSp>
      <p:pic>
        <p:nvPicPr>
          <p:cNvPr id="241" name="Google Shape;241;p13"/>
          <p:cNvPicPr preferRelativeResize="0"/>
          <p:nvPr/>
        </p:nvPicPr>
        <p:blipFill>
          <a:blip r:embed="rId4">
            <a:alphaModFix/>
          </a:blip>
          <a:stretch>
            <a:fillRect/>
          </a:stretch>
        </p:blipFill>
        <p:spPr>
          <a:xfrm>
            <a:off x="10619574" y="2758039"/>
            <a:ext cx="7620900" cy="7481400"/>
          </a:xfrm>
          <a:prstGeom prst="roundRect">
            <a:avLst>
              <a:gd fmla="val 603" name="adj"/>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245" name="Shape 245"/>
        <p:cNvGrpSpPr/>
        <p:nvPr/>
      </p:nvGrpSpPr>
      <p:grpSpPr>
        <a:xfrm>
          <a:off x="0" y="0"/>
          <a:ext cx="0" cy="0"/>
          <a:chOff x="0" y="0"/>
          <a:chExt cx="0" cy="0"/>
        </a:xfrm>
      </p:grpSpPr>
      <p:grpSp>
        <p:nvGrpSpPr>
          <p:cNvPr id="246" name="Google Shape;246;p14"/>
          <p:cNvGrpSpPr/>
          <p:nvPr/>
        </p:nvGrpSpPr>
        <p:grpSpPr>
          <a:xfrm>
            <a:off x="47625" y="2603960"/>
            <a:ext cx="9072562" cy="7635415"/>
            <a:chOff x="0" y="0"/>
            <a:chExt cx="2389481" cy="2010974"/>
          </a:xfrm>
        </p:grpSpPr>
        <p:sp>
          <p:nvSpPr>
            <p:cNvPr id="247" name="Google Shape;247;p14"/>
            <p:cNvSpPr/>
            <p:nvPr/>
          </p:nvSpPr>
          <p:spPr>
            <a:xfrm>
              <a:off x="0" y="0"/>
              <a:ext cx="2389481" cy="2010974"/>
            </a:xfrm>
            <a:custGeom>
              <a:rect b="b" l="l" r="r" t="t"/>
              <a:pathLst>
                <a:path extrusionOk="0" h="2010974" w="2389481">
                  <a:moveTo>
                    <a:pt x="8533" y="0"/>
                  </a:moveTo>
                  <a:lnTo>
                    <a:pt x="2380948" y="0"/>
                  </a:lnTo>
                  <a:cubicBezTo>
                    <a:pt x="2385661" y="0"/>
                    <a:pt x="2389481" y="3821"/>
                    <a:pt x="2389481" y="8533"/>
                  </a:cubicBezTo>
                  <a:lnTo>
                    <a:pt x="2389481" y="2002440"/>
                  </a:lnTo>
                  <a:cubicBezTo>
                    <a:pt x="2389481" y="2004703"/>
                    <a:pt x="2388582" y="2006874"/>
                    <a:pt x="2386982" y="2008474"/>
                  </a:cubicBezTo>
                  <a:cubicBezTo>
                    <a:pt x="2385382" y="2010075"/>
                    <a:pt x="2383211" y="2010974"/>
                    <a:pt x="2380948" y="2010974"/>
                  </a:cubicBezTo>
                  <a:lnTo>
                    <a:pt x="8533" y="2010974"/>
                  </a:lnTo>
                  <a:cubicBezTo>
                    <a:pt x="6270" y="2010974"/>
                    <a:pt x="4100" y="2010075"/>
                    <a:pt x="2499" y="2008474"/>
                  </a:cubicBezTo>
                  <a:cubicBezTo>
                    <a:pt x="899" y="2006874"/>
                    <a:pt x="0" y="2004703"/>
                    <a:pt x="0" y="2002440"/>
                  </a:cubicBezTo>
                  <a:lnTo>
                    <a:pt x="0" y="8533"/>
                  </a:lnTo>
                  <a:cubicBezTo>
                    <a:pt x="0" y="6270"/>
                    <a:pt x="899" y="4100"/>
                    <a:pt x="2499" y="2499"/>
                  </a:cubicBezTo>
                  <a:cubicBezTo>
                    <a:pt x="4100" y="899"/>
                    <a:pt x="6270" y="0"/>
                    <a:pt x="853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4"/>
            <p:cNvSpPr txBox="1"/>
            <p:nvPr/>
          </p:nvSpPr>
          <p:spPr>
            <a:xfrm>
              <a:off x="0" y="38100"/>
              <a:ext cx="2389481" cy="1972874"/>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4"/>
          <p:cNvGrpSpPr/>
          <p:nvPr/>
        </p:nvGrpSpPr>
        <p:grpSpPr>
          <a:xfrm>
            <a:off x="9167812" y="2603960"/>
            <a:ext cx="9072562" cy="7635415"/>
            <a:chOff x="0" y="0"/>
            <a:chExt cx="2389481" cy="2010974"/>
          </a:xfrm>
        </p:grpSpPr>
        <p:sp>
          <p:nvSpPr>
            <p:cNvPr id="250" name="Google Shape;250;p14"/>
            <p:cNvSpPr/>
            <p:nvPr/>
          </p:nvSpPr>
          <p:spPr>
            <a:xfrm>
              <a:off x="0" y="0"/>
              <a:ext cx="2389481" cy="2010974"/>
            </a:xfrm>
            <a:custGeom>
              <a:rect b="b" l="l" r="r" t="t"/>
              <a:pathLst>
                <a:path extrusionOk="0" h="2010974" w="2389481">
                  <a:moveTo>
                    <a:pt x="8533" y="0"/>
                  </a:moveTo>
                  <a:lnTo>
                    <a:pt x="2380948" y="0"/>
                  </a:lnTo>
                  <a:cubicBezTo>
                    <a:pt x="2385661" y="0"/>
                    <a:pt x="2389481" y="3821"/>
                    <a:pt x="2389481" y="8533"/>
                  </a:cubicBezTo>
                  <a:lnTo>
                    <a:pt x="2389481" y="2002440"/>
                  </a:lnTo>
                  <a:cubicBezTo>
                    <a:pt x="2389481" y="2004703"/>
                    <a:pt x="2388582" y="2006874"/>
                    <a:pt x="2386982" y="2008474"/>
                  </a:cubicBezTo>
                  <a:cubicBezTo>
                    <a:pt x="2385382" y="2010075"/>
                    <a:pt x="2383211" y="2010974"/>
                    <a:pt x="2380948" y="2010974"/>
                  </a:cubicBezTo>
                  <a:lnTo>
                    <a:pt x="8533" y="2010974"/>
                  </a:lnTo>
                  <a:cubicBezTo>
                    <a:pt x="6270" y="2010974"/>
                    <a:pt x="4100" y="2010075"/>
                    <a:pt x="2499" y="2008474"/>
                  </a:cubicBezTo>
                  <a:cubicBezTo>
                    <a:pt x="899" y="2006874"/>
                    <a:pt x="0" y="2004703"/>
                    <a:pt x="0" y="2002440"/>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
            <p:cNvSpPr txBox="1"/>
            <p:nvPr/>
          </p:nvSpPr>
          <p:spPr>
            <a:xfrm>
              <a:off x="0" y="38100"/>
              <a:ext cx="2389481" cy="1972874"/>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4"/>
          <p:cNvGrpSpPr/>
          <p:nvPr/>
        </p:nvGrpSpPr>
        <p:grpSpPr>
          <a:xfrm>
            <a:off x="47625" y="47625"/>
            <a:ext cx="9072562" cy="2505075"/>
            <a:chOff x="0" y="0"/>
            <a:chExt cx="2389481" cy="659773"/>
          </a:xfrm>
        </p:grpSpPr>
        <p:sp>
          <p:nvSpPr>
            <p:cNvPr id="253" name="Google Shape;253;p14"/>
            <p:cNvSpPr/>
            <p:nvPr/>
          </p:nvSpPr>
          <p:spPr>
            <a:xfrm>
              <a:off x="0" y="0"/>
              <a:ext cx="2389481" cy="659773"/>
            </a:xfrm>
            <a:custGeom>
              <a:rect b="b" l="l" r="r" t="t"/>
              <a:pathLst>
                <a:path extrusionOk="0" h="659773" w="2389481">
                  <a:moveTo>
                    <a:pt x="8533" y="0"/>
                  </a:moveTo>
                  <a:lnTo>
                    <a:pt x="2380948" y="0"/>
                  </a:lnTo>
                  <a:cubicBezTo>
                    <a:pt x="2385661" y="0"/>
                    <a:pt x="2389481" y="3821"/>
                    <a:pt x="2389481" y="8533"/>
                  </a:cubicBezTo>
                  <a:lnTo>
                    <a:pt x="2389481" y="651240"/>
                  </a:lnTo>
                  <a:cubicBezTo>
                    <a:pt x="2389481" y="655952"/>
                    <a:pt x="2385661" y="659773"/>
                    <a:pt x="2380948" y="659773"/>
                  </a:cubicBezTo>
                  <a:lnTo>
                    <a:pt x="8533" y="659773"/>
                  </a:lnTo>
                  <a:cubicBezTo>
                    <a:pt x="6270" y="659773"/>
                    <a:pt x="4100" y="658874"/>
                    <a:pt x="2499" y="657273"/>
                  </a:cubicBezTo>
                  <a:cubicBezTo>
                    <a:pt x="899" y="655673"/>
                    <a:pt x="0" y="653503"/>
                    <a:pt x="0" y="651240"/>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4"/>
            <p:cNvSpPr txBox="1"/>
            <p:nvPr/>
          </p:nvSpPr>
          <p:spPr>
            <a:xfrm>
              <a:off x="0" y="38100"/>
              <a:ext cx="2389481"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4"/>
          <p:cNvGrpSpPr/>
          <p:nvPr/>
        </p:nvGrpSpPr>
        <p:grpSpPr>
          <a:xfrm>
            <a:off x="9167812" y="47625"/>
            <a:ext cx="9072562" cy="2505075"/>
            <a:chOff x="0" y="0"/>
            <a:chExt cx="2389481" cy="659773"/>
          </a:xfrm>
        </p:grpSpPr>
        <p:sp>
          <p:nvSpPr>
            <p:cNvPr id="256" name="Google Shape;256;p14"/>
            <p:cNvSpPr/>
            <p:nvPr/>
          </p:nvSpPr>
          <p:spPr>
            <a:xfrm>
              <a:off x="0" y="0"/>
              <a:ext cx="2389481" cy="659773"/>
            </a:xfrm>
            <a:custGeom>
              <a:rect b="b" l="l" r="r" t="t"/>
              <a:pathLst>
                <a:path extrusionOk="0" h="659773" w="2389481">
                  <a:moveTo>
                    <a:pt x="8533" y="0"/>
                  </a:moveTo>
                  <a:lnTo>
                    <a:pt x="2380948" y="0"/>
                  </a:lnTo>
                  <a:cubicBezTo>
                    <a:pt x="2385661" y="0"/>
                    <a:pt x="2389481" y="3821"/>
                    <a:pt x="2389481" y="8533"/>
                  </a:cubicBezTo>
                  <a:lnTo>
                    <a:pt x="2389481" y="651240"/>
                  </a:lnTo>
                  <a:cubicBezTo>
                    <a:pt x="2389481" y="655952"/>
                    <a:pt x="2385661" y="659773"/>
                    <a:pt x="2380948" y="659773"/>
                  </a:cubicBezTo>
                  <a:lnTo>
                    <a:pt x="8533" y="659773"/>
                  </a:lnTo>
                  <a:cubicBezTo>
                    <a:pt x="6270" y="659773"/>
                    <a:pt x="4100" y="658874"/>
                    <a:pt x="2499" y="657273"/>
                  </a:cubicBezTo>
                  <a:cubicBezTo>
                    <a:pt x="899" y="655673"/>
                    <a:pt x="0" y="653503"/>
                    <a:pt x="0" y="651240"/>
                  </a:cubicBezTo>
                  <a:lnTo>
                    <a:pt x="0" y="8533"/>
                  </a:lnTo>
                  <a:cubicBezTo>
                    <a:pt x="0" y="6270"/>
                    <a:pt x="899" y="4100"/>
                    <a:pt x="2499" y="2499"/>
                  </a:cubicBezTo>
                  <a:cubicBezTo>
                    <a:pt x="4100" y="899"/>
                    <a:pt x="6270" y="0"/>
                    <a:pt x="853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4"/>
            <p:cNvSpPr txBox="1"/>
            <p:nvPr/>
          </p:nvSpPr>
          <p:spPr>
            <a:xfrm>
              <a:off x="0" y="38100"/>
              <a:ext cx="2389481"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14"/>
          <p:cNvSpPr txBox="1"/>
          <p:nvPr/>
        </p:nvSpPr>
        <p:spPr>
          <a:xfrm>
            <a:off x="1028700" y="937895"/>
            <a:ext cx="7110300" cy="788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Mission</a:t>
            </a:r>
            <a:endParaRPr/>
          </a:p>
        </p:txBody>
      </p:sp>
      <p:sp>
        <p:nvSpPr>
          <p:cNvPr id="259" name="Google Shape;259;p14"/>
          <p:cNvSpPr txBox="1"/>
          <p:nvPr/>
        </p:nvSpPr>
        <p:spPr>
          <a:xfrm>
            <a:off x="10148888" y="937895"/>
            <a:ext cx="7110300" cy="788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Vision</a:t>
            </a:r>
            <a:endParaRPr/>
          </a:p>
        </p:txBody>
      </p:sp>
      <p:sp>
        <p:nvSpPr>
          <p:cNvPr id="260" name="Google Shape;260;p14"/>
          <p:cNvSpPr txBox="1"/>
          <p:nvPr/>
        </p:nvSpPr>
        <p:spPr>
          <a:xfrm>
            <a:off x="1028700" y="3749905"/>
            <a:ext cx="7110300" cy="549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Enter your grand vision statement!</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a:t>
            </a:r>
            <a:endParaRPr/>
          </a:p>
        </p:txBody>
      </p:sp>
      <p:sp>
        <p:nvSpPr>
          <p:cNvPr id="261" name="Google Shape;261;p14"/>
          <p:cNvSpPr txBox="1"/>
          <p:nvPr/>
        </p:nvSpPr>
        <p:spPr>
          <a:xfrm>
            <a:off x="10148888" y="3749905"/>
            <a:ext cx="7110300" cy="549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Enter your grand vision statement!</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265" name="Shape 265"/>
        <p:cNvGrpSpPr/>
        <p:nvPr/>
      </p:nvGrpSpPr>
      <p:grpSpPr>
        <a:xfrm>
          <a:off x="0" y="0"/>
          <a:ext cx="0" cy="0"/>
          <a:chOff x="0" y="0"/>
          <a:chExt cx="0" cy="0"/>
        </a:xfrm>
      </p:grpSpPr>
      <p:grpSp>
        <p:nvGrpSpPr>
          <p:cNvPr id="266" name="Google Shape;266;p15"/>
          <p:cNvGrpSpPr/>
          <p:nvPr/>
        </p:nvGrpSpPr>
        <p:grpSpPr>
          <a:xfrm>
            <a:off x="47625" y="7719464"/>
            <a:ext cx="18192750" cy="2505075"/>
            <a:chOff x="0" y="0"/>
            <a:chExt cx="4791506" cy="659773"/>
          </a:xfrm>
        </p:grpSpPr>
        <p:sp>
          <p:nvSpPr>
            <p:cNvPr id="267" name="Google Shape;267;p15"/>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5"/>
          <p:cNvGrpSpPr/>
          <p:nvPr/>
        </p:nvGrpSpPr>
        <p:grpSpPr>
          <a:xfrm>
            <a:off x="47625" y="47625"/>
            <a:ext cx="18192750" cy="7628722"/>
            <a:chOff x="0" y="0"/>
            <a:chExt cx="4791506" cy="2009211"/>
          </a:xfrm>
        </p:grpSpPr>
        <p:sp>
          <p:nvSpPr>
            <p:cNvPr id="270" name="Google Shape;270;p15"/>
            <p:cNvSpPr/>
            <p:nvPr/>
          </p:nvSpPr>
          <p:spPr>
            <a:xfrm>
              <a:off x="0" y="0"/>
              <a:ext cx="4791506" cy="2009211"/>
            </a:xfrm>
            <a:custGeom>
              <a:rect b="b" l="l" r="r" t="t"/>
              <a:pathLst>
                <a:path extrusionOk="0" h="2009211" w="4791506">
                  <a:moveTo>
                    <a:pt x="4255" y="0"/>
                  </a:moveTo>
                  <a:lnTo>
                    <a:pt x="4787251" y="0"/>
                  </a:lnTo>
                  <a:cubicBezTo>
                    <a:pt x="4789601" y="0"/>
                    <a:pt x="4791506" y="1905"/>
                    <a:pt x="4791506" y="4255"/>
                  </a:cubicBezTo>
                  <a:lnTo>
                    <a:pt x="4791506" y="2004955"/>
                  </a:lnTo>
                  <a:cubicBezTo>
                    <a:pt x="4791506" y="2006084"/>
                    <a:pt x="4791058" y="2007166"/>
                    <a:pt x="4790260" y="2007964"/>
                  </a:cubicBezTo>
                  <a:cubicBezTo>
                    <a:pt x="4789462" y="2008762"/>
                    <a:pt x="4788379" y="2009211"/>
                    <a:pt x="4787251" y="2009211"/>
                  </a:cubicBezTo>
                  <a:lnTo>
                    <a:pt x="4255" y="2009211"/>
                  </a:lnTo>
                  <a:cubicBezTo>
                    <a:pt x="3127" y="2009211"/>
                    <a:pt x="2044" y="2008762"/>
                    <a:pt x="1246" y="2007964"/>
                  </a:cubicBezTo>
                  <a:cubicBezTo>
                    <a:pt x="448" y="2007166"/>
                    <a:pt x="0" y="2006084"/>
                    <a:pt x="0" y="2004955"/>
                  </a:cubicBezTo>
                  <a:lnTo>
                    <a:pt x="0" y="4255"/>
                  </a:lnTo>
                  <a:cubicBezTo>
                    <a:pt x="0" y="3127"/>
                    <a:pt x="448" y="2044"/>
                    <a:pt x="1246" y="1246"/>
                  </a:cubicBezTo>
                  <a:cubicBezTo>
                    <a:pt x="2044" y="448"/>
                    <a:pt x="3127" y="0"/>
                    <a:pt x="4255"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5"/>
            <p:cNvSpPr txBox="1"/>
            <p:nvPr/>
          </p:nvSpPr>
          <p:spPr>
            <a:xfrm>
              <a:off x="0" y="38100"/>
              <a:ext cx="4791506" cy="1971111"/>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 name="Google Shape;272;p15"/>
          <p:cNvSpPr txBox="1"/>
          <p:nvPr/>
        </p:nvSpPr>
        <p:spPr>
          <a:xfrm>
            <a:off x="1028700" y="8276675"/>
            <a:ext cx="76344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151515"/>
                </a:solidFill>
                <a:latin typeface="Alata"/>
                <a:ea typeface="Alata"/>
                <a:cs typeface="Alata"/>
                <a:sym typeface="Alata"/>
              </a:rPr>
              <a:t>About Us</a:t>
            </a:r>
            <a:endParaRPr/>
          </a:p>
        </p:txBody>
      </p:sp>
      <p:sp>
        <p:nvSpPr>
          <p:cNvPr id="273" name="Google Shape;273;p15"/>
          <p:cNvSpPr txBox="1"/>
          <p:nvPr/>
        </p:nvSpPr>
        <p:spPr>
          <a:xfrm>
            <a:off x="11825864" y="8411932"/>
            <a:ext cx="5433300" cy="1293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 Lorem ipsum dolor sit amet, consectetur adipiscing elit, sed do eiusmod tempor incididunt ut labore et dolore magna aliqua. Ut enim ad minim veniam, quis nostrud exercitation ullamco.</a:t>
            </a:r>
            <a:endParaRPr/>
          </a:p>
        </p:txBody>
      </p:sp>
      <p:pic>
        <p:nvPicPr>
          <p:cNvPr id="274" name="Google Shape;274;p15"/>
          <p:cNvPicPr preferRelativeResize="0"/>
          <p:nvPr/>
        </p:nvPicPr>
        <p:blipFill>
          <a:blip r:embed="rId3">
            <a:alphaModFix/>
          </a:blip>
          <a:stretch>
            <a:fillRect/>
          </a:stretch>
        </p:blipFill>
        <p:spPr>
          <a:xfrm>
            <a:off x="5810900" y="452849"/>
            <a:ext cx="6666201" cy="6818287"/>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278" name="Shape 278"/>
        <p:cNvGrpSpPr/>
        <p:nvPr/>
      </p:nvGrpSpPr>
      <p:grpSpPr>
        <a:xfrm>
          <a:off x="0" y="0"/>
          <a:ext cx="0" cy="0"/>
          <a:chOff x="0" y="0"/>
          <a:chExt cx="0" cy="0"/>
        </a:xfrm>
      </p:grpSpPr>
      <p:grpSp>
        <p:nvGrpSpPr>
          <p:cNvPr id="279" name="Google Shape;279;p16"/>
          <p:cNvGrpSpPr/>
          <p:nvPr/>
        </p:nvGrpSpPr>
        <p:grpSpPr>
          <a:xfrm>
            <a:off x="47625" y="2914584"/>
            <a:ext cx="9072562" cy="7324791"/>
            <a:chOff x="0" y="0"/>
            <a:chExt cx="2389481" cy="1929163"/>
          </a:xfrm>
        </p:grpSpPr>
        <p:sp>
          <p:nvSpPr>
            <p:cNvPr id="280" name="Google Shape;280;p16"/>
            <p:cNvSpPr/>
            <p:nvPr/>
          </p:nvSpPr>
          <p:spPr>
            <a:xfrm>
              <a:off x="0" y="0"/>
              <a:ext cx="2389481" cy="1929163"/>
            </a:xfrm>
            <a:custGeom>
              <a:rect b="b" l="l" r="r" t="t"/>
              <a:pathLst>
                <a:path extrusionOk="0" h="1929163" w="2389481">
                  <a:moveTo>
                    <a:pt x="8533" y="0"/>
                  </a:moveTo>
                  <a:lnTo>
                    <a:pt x="2380948" y="0"/>
                  </a:lnTo>
                  <a:cubicBezTo>
                    <a:pt x="2385661" y="0"/>
                    <a:pt x="2389481" y="3821"/>
                    <a:pt x="2389481" y="8533"/>
                  </a:cubicBezTo>
                  <a:lnTo>
                    <a:pt x="2389481" y="1920630"/>
                  </a:lnTo>
                  <a:cubicBezTo>
                    <a:pt x="2389481" y="1922893"/>
                    <a:pt x="2388582" y="1925063"/>
                    <a:pt x="2386982" y="1926664"/>
                  </a:cubicBezTo>
                  <a:cubicBezTo>
                    <a:pt x="2385382" y="1928264"/>
                    <a:pt x="2383211" y="1929163"/>
                    <a:pt x="2380948" y="1929163"/>
                  </a:cubicBezTo>
                  <a:lnTo>
                    <a:pt x="8533" y="1929163"/>
                  </a:lnTo>
                  <a:cubicBezTo>
                    <a:pt x="3821" y="1929163"/>
                    <a:pt x="0" y="1925343"/>
                    <a:pt x="0" y="1920630"/>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6"/>
            <p:cNvSpPr txBox="1"/>
            <p:nvPr/>
          </p:nvSpPr>
          <p:spPr>
            <a:xfrm>
              <a:off x="0" y="38100"/>
              <a:ext cx="2389481" cy="189106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6"/>
          <p:cNvGrpSpPr/>
          <p:nvPr/>
        </p:nvGrpSpPr>
        <p:grpSpPr>
          <a:xfrm>
            <a:off x="47625" y="47625"/>
            <a:ext cx="9072562" cy="2821353"/>
            <a:chOff x="0" y="0"/>
            <a:chExt cx="2389481" cy="743073"/>
          </a:xfrm>
        </p:grpSpPr>
        <p:sp>
          <p:nvSpPr>
            <p:cNvPr id="283" name="Google Shape;283;p16"/>
            <p:cNvSpPr/>
            <p:nvPr/>
          </p:nvSpPr>
          <p:spPr>
            <a:xfrm>
              <a:off x="0" y="0"/>
              <a:ext cx="2389481" cy="743073"/>
            </a:xfrm>
            <a:custGeom>
              <a:rect b="b" l="l" r="r" t="t"/>
              <a:pathLst>
                <a:path extrusionOk="0" h="743073" w="2389481">
                  <a:moveTo>
                    <a:pt x="8533" y="0"/>
                  </a:moveTo>
                  <a:lnTo>
                    <a:pt x="2380948" y="0"/>
                  </a:lnTo>
                  <a:cubicBezTo>
                    <a:pt x="2385661" y="0"/>
                    <a:pt x="2389481" y="3821"/>
                    <a:pt x="2389481" y="8533"/>
                  </a:cubicBezTo>
                  <a:lnTo>
                    <a:pt x="2389481" y="734539"/>
                  </a:lnTo>
                  <a:cubicBezTo>
                    <a:pt x="2389481" y="736802"/>
                    <a:pt x="2388582" y="738973"/>
                    <a:pt x="2386982" y="740573"/>
                  </a:cubicBezTo>
                  <a:cubicBezTo>
                    <a:pt x="2385382" y="742173"/>
                    <a:pt x="2383211" y="743073"/>
                    <a:pt x="2380948" y="743073"/>
                  </a:cubicBezTo>
                  <a:lnTo>
                    <a:pt x="8533" y="743073"/>
                  </a:lnTo>
                  <a:cubicBezTo>
                    <a:pt x="3821" y="743073"/>
                    <a:pt x="0" y="739252"/>
                    <a:pt x="0" y="734539"/>
                  </a:cubicBezTo>
                  <a:lnTo>
                    <a:pt x="0" y="8533"/>
                  </a:lnTo>
                  <a:cubicBezTo>
                    <a:pt x="0" y="6270"/>
                    <a:pt x="899" y="4100"/>
                    <a:pt x="2499" y="2499"/>
                  </a:cubicBezTo>
                  <a:cubicBezTo>
                    <a:pt x="4100" y="899"/>
                    <a:pt x="6270" y="0"/>
                    <a:pt x="853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6"/>
            <p:cNvSpPr txBox="1"/>
            <p:nvPr/>
          </p:nvSpPr>
          <p:spPr>
            <a:xfrm>
              <a:off x="0" y="38100"/>
              <a:ext cx="2389481" cy="7049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6"/>
          <p:cNvGrpSpPr/>
          <p:nvPr/>
        </p:nvGrpSpPr>
        <p:grpSpPr>
          <a:xfrm>
            <a:off x="9167812" y="47625"/>
            <a:ext cx="9072562" cy="10191750"/>
            <a:chOff x="0" y="0"/>
            <a:chExt cx="2389481" cy="2684247"/>
          </a:xfrm>
        </p:grpSpPr>
        <p:sp>
          <p:nvSpPr>
            <p:cNvPr id="286" name="Google Shape;286;p16"/>
            <p:cNvSpPr/>
            <p:nvPr/>
          </p:nvSpPr>
          <p:spPr>
            <a:xfrm>
              <a:off x="0" y="0"/>
              <a:ext cx="2389481" cy="2684247"/>
            </a:xfrm>
            <a:custGeom>
              <a:rect b="b" l="l" r="r" t="t"/>
              <a:pathLst>
                <a:path extrusionOk="0" h="2684247" w="2389481">
                  <a:moveTo>
                    <a:pt x="8533" y="0"/>
                  </a:moveTo>
                  <a:lnTo>
                    <a:pt x="2380948" y="0"/>
                  </a:lnTo>
                  <a:cubicBezTo>
                    <a:pt x="2385661" y="0"/>
                    <a:pt x="2389481" y="3821"/>
                    <a:pt x="2389481" y="8533"/>
                  </a:cubicBezTo>
                  <a:lnTo>
                    <a:pt x="2389481" y="2675714"/>
                  </a:lnTo>
                  <a:cubicBezTo>
                    <a:pt x="2389481" y="2677977"/>
                    <a:pt x="2388582" y="2680147"/>
                    <a:pt x="2386982" y="2681748"/>
                  </a:cubicBezTo>
                  <a:cubicBezTo>
                    <a:pt x="2385382" y="2683348"/>
                    <a:pt x="2383211" y="2684247"/>
                    <a:pt x="2380948" y="2684247"/>
                  </a:cubicBezTo>
                  <a:lnTo>
                    <a:pt x="8533" y="2684247"/>
                  </a:lnTo>
                  <a:cubicBezTo>
                    <a:pt x="3821" y="2684247"/>
                    <a:pt x="0" y="2680427"/>
                    <a:pt x="0" y="2675714"/>
                  </a:cubicBezTo>
                  <a:lnTo>
                    <a:pt x="0" y="8533"/>
                  </a:lnTo>
                  <a:cubicBezTo>
                    <a:pt x="0" y="6270"/>
                    <a:pt x="899" y="4100"/>
                    <a:pt x="2499" y="2499"/>
                  </a:cubicBezTo>
                  <a:cubicBezTo>
                    <a:pt x="4100" y="899"/>
                    <a:pt x="6270" y="0"/>
                    <a:pt x="85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6"/>
            <p:cNvSpPr txBox="1"/>
            <p:nvPr/>
          </p:nvSpPr>
          <p:spPr>
            <a:xfrm>
              <a:off x="0" y="38100"/>
              <a:ext cx="2389481" cy="2646147"/>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8" name="Google Shape;288;p16"/>
          <p:cNvPicPr preferRelativeResize="0"/>
          <p:nvPr/>
        </p:nvPicPr>
        <p:blipFill>
          <a:blip r:embed="rId3">
            <a:alphaModFix/>
          </a:blip>
          <a:stretch>
            <a:fillRect/>
          </a:stretch>
        </p:blipFill>
        <p:spPr>
          <a:xfrm>
            <a:off x="9167800" y="48910"/>
            <a:ext cx="9072600" cy="10189200"/>
          </a:xfrm>
          <a:prstGeom prst="roundRect">
            <a:avLst>
              <a:gd fmla="val 376" name="adj"/>
            </a:avLst>
          </a:prstGeom>
          <a:noFill/>
          <a:ln>
            <a:noFill/>
          </a:ln>
        </p:spPr>
      </p:pic>
      <p:sp>
        <p:nvSpPr>
          <p:cNvPr id="289" name="Google Shape;289;p16"/>
          <p:cNvSpPr txBox="1"/>
          <p:nvPr/>
        </p:nvSpPr>
        <p:spPr>
          <a:xfrm>
            <a:off x="1028700" y="1096034"/>
            <a:ext cx="7110300" cy="788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Our History</a:t>
            </a:r>
            <a:endParaRPr/>
          </a:p>
        </p:txBody>
      </p:sp>
      <p:sp>
        <p:nvSpPr>
          <p:cNvPr id="290" name="Google Shape;290;p16"/>
          <p:cNvSpPr txBox="1"/>
          <p:nvPr/>
        </p:nvSpPr>
        <p:spPr>
          <a:xfrm>
            <a:off x="1028700" y="3905217"/>
            <a:ext cx="7110300" cy="549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Elaborate on your topic here.</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00000"/>
              </a:lnSpc>
              <a:spcBef>
                <a:spcPts val="0"/>
              </a:spcBef>
              <a:spcAft>
                <a:spcPts val="0"/>
              </a:spcAft>
              <a:buNone/>
            </a:pPr>
            <a:r>
              <a:t/>
            </a:r>
            <a:endParaRPr b="0" i="0" sz="2100" u="none" cap="none" strike="noStrike">
              <a:solidFill>
                <a:srgbClr val="151515"/>
              </a:solidFill>
              <a:latin typeface="Alata"/>
              <a:ea typeface="Alata"/>
              <a:cs typeface="Alata"/>
              <a:sym typeface="Alata"/>
            </a:endParaRPr>
          </a:p>
          <a:p>
            <a:pPr indent="0" lvl="0" marL="0" marR="0" rtl="0" algn="l">
              <a:lnSpc>
                <a:spcPct val="100000"/>
              </a:lnSpc>
              <a:spcBef>
                <a:spcPts val="0"/>
              </a:spcBef>
              <a:spcAft>
                <a:spcPts val="0"/>
              </a:spcAft>
              <a:buNone/>
            </a:pPr>
            <a:r>
              <a:rPr b="0" i="0" lang="en-US" sz="2100" u="none" cap="none" strike="noStrike">
                <a:solidFill>
                  <a:srgbClr val="151515"/>
                </a:solidFill>
                <a:latin typeface="Alata"/>
                <a:ea typeface="Alata"/>
                <a:cs typeface="Alata"/>
                <a:sym typeface="Alata"/>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515"/>
        </a:solidFill>
      </p:bgPr>
    </p:bg>
    <p:spTree>
      <p:nvGrpSpPr>
        <p:cNvPr id="294" name="Shape 294"/>
        <p:cNvGrpSpPr/>
        <p:nvPr/>
      </p:nvGrpSpPr>
      <p:grpSpPr>
        <a:xfrm>
          <a:off x="0" y="0"/>
          <a:ext cx="0" cy="0"/>
          <a:chOff x="0" y="0"/>
          <a:chExt cx="0" cy="0"/>
        </a:xfrm>
      </p:grpSpPr>
      <p:grpSp>
        <p:nvGrpSpPr>
          <p:cNvPr id="295" name="Google Shape;295;p17"/>
          <p:cNvGrpSpPr/>
          <p:nvPr/>
        </p:nvGrpSpPr>
        <p:grpSpPr>
          <a:xfrm>
            <a:off x="47625" y="2603960"/>
            <a:ext cx="4516042" cy="5766515"/>
            <a:chOff x="0" y="0"/>
            <a:chExt cx="1189410" cy="1518753"/>
          </a:xfrm>
        </p:grpSpPr>
        <p:sp>
          <p:nvSpPr>
            <p:cNvPr id="296" name="Google Shape;296;p17"/>
            <p:cNvSpPr/>
            <p:nvPr/>
          </p:nvSpPr>
          <p:spPr>
            <a:xfrm>
              <a:off x="0" y="0"/>
              <a:ext cx="1189410" cy="1518753"/>
            </a:xfrm>
            <a:custGeom>
              <a:rect b="b" l="l" r="r" t="t"/>
              <a:pathLst>
                <a:path extrusionOk="0" h="1518753" w="1189410">
                  <a:moveTo>
                    <a:pt x="17143" y="0"/>
                  </a:moveTo>
                  <a:lnTo>
                    <a:pt x="1172267" y="0"/>
                  </a:lnTo>
                  <a:cubicBezTo>
                    <a:pt x="1176814" y="0"/>
                    <a:pt x="1181174" y="1806"/>
                    <a:pt x="1184389" y="5021"/>
                  </a:cubicBezTo>
                  <a:cubicBezTo>
                    <a:pt x="1187604" y="8236"/>
                    <a:pt x="1189410" y="12597"/>
                    <a:pt x="1189410" y="17143"/>
                  </a:cubicBezTo>
                  <a:lnTo>
                    <a:pt x="1189410" y="1501610"/>
                  </a:lnTo>
                  <a:cubicBezTo>
                    <a:pt x="1189410" y="1506156"/>
                    <a:pt x="1187604" y="1510517"/>
                    <a:pt x="1184389" y="1513732"/>
                  </a:cubicBezTo>
                  <a:cubicBezTo>
                    <a:pt x="1181174" y="1516947"/>
                    <a:pt x="1176814" y="1518753"/>
                    <a:pt x="1172267" y="1518753"/>
                  </a:cubicBezTo>
                  <a:lnTo>
                    <a:pt x="17143" y="1518753"/>
                  </a:lnTo>
                  <a:cubicBezTo>
                    <a:pt x="12597" y="1518753"/>
                    <a:pt x="8236" y="1516947"/>
                    <a:pt x="5021" y="1513732"/>
                  </a:cubicBezTo>
                  <a:cubicBezTo>
                    <a:pt x="1806" y="1510517"/>
                    <a:pt x="0" y="1506156"/>
                    <a:pt x="0" y="1501610"/>
                  </a:cubicBezTo>
                  <a:lnTo>
                    <a:pt x="0" y="17143"/>
                  </a:lnTo>
                  <a:cubicBezTo>
                    <a:pt x="0" y="12597"/>
                    <a:pt x="1806" y="8236"/>
                    <a:pt x="5021" y="5021"/>
                  </a:cubicBezTo>
                  <a:cubicBezTo>
                    <a:pt x="8236" y="1806"/>
                    <a:pt x="12597" y="0"/>
                    <a:pt x="17143" y="0"/>
                  </a:cubicBezTo>
                  <a:close/>
                </a:path>
              </a:pathLst>
            </a:custGeom>
            <a:solidFill>
              <a:srgbClr val="D8FB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7"/>
            <p:cNvSpPr txBox="1"/>
            <p:nvPr/>
          </p:nvSpPr>
          <p:spPr>
            <a:xfrm>
              <a:off x="0" y="38100"/>
              <a:ext cx="1189410" cy="148065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8" name="Google Shape;298;p17"/>
          <p:cNvPicPr preferRelativeResize="0"/>
          <p:nvPr/>
        </p:nvPicPr>
        <p:blipFill>
          <a:blip r:embed="rId3">
            <a:alphaModFix/>
          </a:blip>
          <a:stretch>
            <a:fillRect/>
          </a:stretch>
        </p:blipFill>
        <p:spPr>
          <a:xfrm>
            <a:off x="47625" y="2609418"/>
            <a:ext cx="4516200" cy="5759100"/>
          </a:xfrm>
          <a:prstGeom prst="roundRect">
            <a:avLst>
              <a:gd fmla="val 1387" name="adj"/>
            </a:avLst>
          </a:prstGeom>
          <a:noFill/>
          <a:ln>
            <a:noFill/>
          </a:ln>
        </p:spPr>
      </p:pic>
      <p:grpSp>
        <p:nvGrpSpPr>
          <p:cNvPr id="299" name="Google Shape;299;p17"/>
          <p:cNvGrpSpPr/>
          <p:nvPr/>
        </p:nvGrpSpPr>
        <p:grpSpPr>
          <a:xfrm>
            <a:off x="47625" y="47625"/>
            <a:ext cx="18192750" cy="2505075"/>
            <a:chOff x="0" y="0"/>
            <a:chExt cx="4791506" cy="659773"/>
          </a:xfrm>
        </p:grpSpPr>
        <p:sp>
          <p:nvSpPr>
            <p:cNvPr id="300" name="Google Shape;300;p17"/>
            <p:cNvSpPr/>
            <p:nvPr/>
          </p:nvSpPr>
          <p:spPr>
            <a:xfrm>
              <a:off x="0" y="0"/>
              <a:ext cx="4791506" cy="659773"/>
            </a:xfrm>
            <a:custGeom>
              <a:rect b="b" l="l" r="r" t="t"/>
              <a:pathLst>
                <a:path extrusionOk="0" h="659773" w="4791506">
                  <a:moveTo>
                    <a:pt x="4255" y="0"/>
                  </a:moveTo>
                  <a:lnTo>
                    <a:pt x="4787251" y="0"/>
                  </a:lnTo>
                  <a:cubicBezTo>
                    <a:pt x="4789601" y="0"/>
                    <a:pt x="4791506" y="1905"/>
                    <a:pt x="4791506" y="4255"/>
                  </a:cubicBezTo>
                  <a:lnTo>
                    <a:pt x="4791506" y="655517"/>
                  </a:lnTo>
                  <a:cubicBezTo>
                    <a:pt x="4791506" y="656646"/>
                    <a:pt x="4791058" y="657728"/>
                    <a:pt x="4790260" y="658526"/>
                  </a:cubicBezTo>
                  <a:cubicBezTo>
                    <a:pt x="4789462" y="659325"/>
                    <a:pt x="4788379" y="659773"/>
                    <a:pt x="4787251" y="659773"/>
                  </a:cubicBezTo>
                  <a:lnTo>
                    <a:pt x="4255" y="659773"/>
                  </a:lnTo>
                  <a:cubicBezTo>
                    <a:pt x="3127" y="659773"/>
                    <a:pt x="2044" y="659325"/>
                    <a:pt x="1246" y="658526"/>
                  </a:cubicBezTo>
                  <a:cubicBezTo>
                    <a:pt x="448" y="657728"/>
                    <a:pt x="0" y="656646"/>
                    <a:pt x="0" y="655517"/>
                  </a:cubicBezTo>
                  <a:lnTo>
                    <a:pt x="0" y="4255"/>
                  </a:lnTo>
                  <a:cubicBezTo>
                    <a:pt x="0" y="3127"/>
                    <a:pt x="448" y="2044"/>
                    <a:pt x="1246" y="1246"/>
                  </a:cubicBezTo>
                  <a:cubicBezTo>
                    <a:pt x="2044" y="448"/>
                    <a:pt x="3127" y="0"/>
                    <a:pt x="42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7"/>
            <p:cNvSpPr txBox="1"/>
            <p:nvPr/>
          </p:nvSpPr>
          <p:spPr>
            <a:xfrm>
              <a:off x="0" y="38100"/>
              <a:ext cx="4791506" cy="62167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17"/>
          <p:cNvGrpSpPr/>
          <p:nvPr/>
        </p:nvGrpSpPr>
        <p:grpSpPr>
          <a:xfrm>
            <a:off x="47625" y="8418100"/>
            <a:ext cx="4516042" cy="1821275"/>
            <a:chOff x="0" y="0"/>
            <a:chExt cx="1189410" cy="479677"/>
          </a:xfrm>
        </p:grpSpPr>
        <p:sp>
          <p:nvSpPr>
            <p:cNvPr id="303" name="Google Shape;303;p17"/>
            <p:cNvSpPr/>
            <p:nvPr/>
          </p:nvSpPr>
          <p:spPr>
            <a:xfrm>
              <a:off x="0" y="0"/>
              <a:ext cx="1189410" cy="479677"/>
            </a:xfrm>
            <a:custGeom>
              <a:rect b="b" l="l" r="r" t="t"/>
              <a:pathLst>
                <a:path extrusionOk="0" h="479677" w="1189410">
                  <a:moveTo>
                    <a:pt x="17143" y="0"/>
                  </a:moveTo>
                  <a:lnTo>
                    <a:pt x="1172267" y="0"/>
                  </a:lnTo>
                  <a:cubicBezTo>
                    <a:pt x="1176814" y="0"/>
                    <a:pt x="1181174" y="1806"/>
                    <a:pt x="1184389" y="5021"/>
                  </a:cubicBezTo>
                  <a:cubicBezTo>
                    <a:pt x="1187604" y="8236"/>
                    <a:pt x="1189410" y="12597"/>
                    <a:pt x="1189410" y="17143"/>
                  </a:cubicBezTo>
                  <a:lnTo>
                    <a:pt x="1189410" y="462534"/>
                  </a:lnTo>
                  <a:cubicBezTo>
                    <a:pt x="1189410" y="467081"/>
                    <a:pt x="1187604" y="471441"/>
                    <a:pt x="1184389" y="474656"/>
                  </a:cubicBezTo>
                  <a:cubicBezTo>
                    <a:pt x="1181174" y="477871"/>
                    <a:pt x="1176814" y="479677"/>
                    <a:pt x="1172267" y="479677"/>
                  </a:cubicBezTo>
                  <a:lnTo>
                    <a:pt x="17143" y="479677"/>
                  </a:lnTo>
                  <a:cubicBezTo>
                    <a:pt x="12597" y="479677"/>
                    <a:pt x="8236" y="477871"/>
                    <a:pt x="5021" y="474656"/>
                  </a:cubicBezTo>
                  <a:cubicBezTo>
                    <a:pt x="1806" y="471441"/>
                    <a:pt x="0" y="467081"/>
                    <a:pt x="0" y="462534"/>
                  </a:cubicBezTo>
                  <a:lnTo>
                    <a:pt x="0" y="17143"/>
                  </a:lnTo>
                  <a:cubicBezTo>
                    <a:pt x="0" y="12597"/>
                    <a:pt x="1806" y="8236"/>
                    <a:pt x="5021" y="5021"/>
                  </a:cubicBezTo>
                  <a:cubicBezTo>
                    <a:pt x="8236" y="1806"/>
                    <a:pt x="12597" y="0"/>
                    <a:pt x="171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7"/>
            <p:cNvSpPr txBox="1"/>
            <p:nvPr/>
          </p:nvSpPr>
          <p:spPr>
            <a:xfrm>
              <a:off x="0" y="38100"/>
              <a:ext cx="1189410" cy="441577"/>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7"/>
          <p:cNvGrpSpPr/>
          <p:nvPr/>
        </p:nvGrpSpPr>
        <p:grpSpPr>
          <a:xfrm>
            <a:off x="4606528" y="8418100"/>
            <a:ext cx="4516042" cy="1821275"/>
            <a:chOff x="0" y="0"/>
            <a:chExt cx="1189410" cy="479677"/>
          </a:xfrm>
        </p:grpSpPr>
        <p:sp>
          <p:nvSpPr>
            <p:cNvPr id="306" name="Google Shape;306;p17"/>
            <p:cNvSpPr/>
            <p:nvPr/>
          </p:nvSpPr>
          <p:spPr>
            <a:xfrm>
              <a:off x="0" y="0"/>
              <a:ext cx="1189410" cy="479677"/>
            </a:xfrm>
            <a:custGeom>
              <a:rect b="b" l="l" r="r" t="t"/>
              <a:pathLst>
                <a:path extrusionOk="0" h="479677" w="1189410">
                  <a:moveTo>
                    <a:pt x="17143" y="0"/>
                  </a:moveTo>
                  <a:lnTo>
                    <a:pt x="1172267" y="0"/>
                  </a:lnTo>
                  <a:cubicBezTo>
                    <a:pt x="1176814" y="0"/>
                    <a:pt x="1181174" y="1806"/>
                    <a:pt x="1184389" y="5021"/>
                  </a:cubicBezTo>
                  <a:cubicBezTo>
                    <a:pt x="1187604" y="8236"/>
                    <a:pt x="1189410" y="12597"/>
                    <a:pt x="1189410" y="17143"/>
                  </a:cubicBezTo>
                  <a:lnTo>
                    <a:pt x="1189410" y="462534"/>
                  </a:lnTo>
                  <a:cubicBezTo>
                    <a:pt x="1189410" y="467081"/>
                    <a:pt x="1187604" y="471441"/>
                    <a:pt x="1184389" y="474656"/>
                  </a:cubicBezTo>
                  <a:cubicBezTo>
                    <a:pt x="1181174" y="477871"/>
                    <a:pt x="1176814" y="479677"/>
                    <a:pt x="1172267" y="479677"/>
                  </a:cubicBezTo>
                  <a:lnTo>
                    <a:pt x="17143" y="479677"/>
                  </a:lnTo>
                  <a:cubicBezTo>
                    <a:pt x="12597" y="479677"/>
                    <a:pt x="8236" y="477871"/>
                    <a:pt x="5021" y="474656"/>
                  </a:cubicBezTo>
                  <a:cubicBezTo>
                    <a:pt x="1806" y="471441"/>
                    <a:pt x="0" y="467081"/>
                    <a:pt x="0" y="462534"/>
                  </a:cubicBezTo>
                  <a:lnTo>
                    <a:pt x="0" y="17143"/>
                  </a:lnTo>
                  <a:cubicBezTo>
                    <a:pt x="0" y="12597"/>
                    <a:pt x="1806" y="8236"/>
                    <a:pt x="5021" y="5021"/>
                  </a:cubicBezTo>
                  <a:cubicBezTo>
                    <a:pt x="8236" y="1806"/>
                    <a:pt x="12597" y="0"/>
                    <a:pt x="171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7"/>
            <p:cNvSpPr txBox="1"/>
            <p:nvPr/>
          </p:nvSpPr>
          <p:spPr>
            <a:xfrm>
              <a:off x="0" y="38100"/>
              <a:ext cx="1189410" cy="441577"/>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7"/>
          <p:cNvGrpSpPr/>
          <p:nvPr/>
        </p:nvGrpSpPr>
        <p:grpSpPr>
          <a:xfrm>
            <a:off x="4606528" y="2603960"/>
            <a:ext cx="4516042" cy="5766515"/>
            <a:chOff x="0" y="0"/>
            <a:chExt cx="1189410" cy="1518753"/>
          </a:xfrm>
        </p:grpSpPr>
        <p:sp>
          <p:nvSpPr>
            <p:cNvPr id="309" name="Google Shape;309;p17"/>
            <p:cNvSpPr/>
            <p:nvPr/>
          </p:nvSpPr>
          <p:spPr>
            <a:xfrm>
              <a:off x="0" y="0"/>
              <a:ext cx="1189410" cy="1518753"/>
            </a:xfrm>
            <a:custGeom>
              <a:rect b="b" l="l" r="r" t="t"/>
              <a:pathLst>
                <a:path extrusionOk="0" h="1518753" w="1189410">
                  <a:moveTo>
                    <a:pt x="17143" y="0"/>
                  </a:moveTo>
                  <a:lnTo>
                    <a:pt x="1172267" y="0"/>
                  </a:lnTo>
                  <a:cubicBezTo>
                    <a:pt x="1176814" y="0"/>
                    <a:pt x="1181174" y="1806"/>
                    <a:pt x="1184389" y="5021"/>
                  </a:cubicBezTo>
                  <a:cubicBezTo>
                    <a:pt x="1187604" y="8236"/>
                    <a:pt x="1189410" y="12597"/>
                    <a:pt x="1189410" y="17143"/>
                  </a:cubicBezTo>
                  <a:lnTo>
                    <a:pt x="1189410" y="1501610"/>
                  </a:lnTo>
                  <a:cubicBezTo>
                    <a:pt x="1189410" y="1506156"/>
                    <a:pt x="1187604" y="1510517"/>
                    <a:pt x="1184389" y="1513732"/>
                  </a:cubicBezTo>
                  <a:cubicBezTo>
                    <a:pt x="1181174" y="1516947"/>
                    <a:pt x="1176814" y="1518753"/>
                    <a:pt x="1172267" y="1518753"/>
                  </a:cubicBezTo>
                  <a:lnTo>
                    <a:pt x="17143" y="1518753"/>
                  </a:lnTo>
                  <a:cubicBezTo>
                    <a:pt x="12597" y="1518753"/>
                    <a:pt x="8236" y="1516947"/>
                    <a:pt x="5021" y="1513732"/>
                  </a:cubicBezTo>
                  <a:cubicBezTo>
                    <a:pt x="1806" y="1510517"/>
                    <a:pt x="0" y="1506156"/>
                    <a:pt x="0" y="1501610"/>
                  </a:cubicBezTo>
                  <a:lnTo>
                    <a:pt x="0" y="17143"/>
                  </a:lnTo>
                  <a:cubicBezTo>
                    <a:pt x="0" y="12597"/>
                    <a:pt x="1806" y="8236"/>
                    <a:pt x="5021" y="5021"/>
                  </a:cubicBezTo>
                  <a:cubicBezTo>
                    <a:pt x="8236" y="1806"/>
                    <a:pt x="12597" y="0"/>
                    <a:pt x="17143" y="0"/>
                  </a:cubicBezTo>
                  <a:close/>
                </a:path>
              </a:pathLst>
            </a:custGeom>
            <a:solidFill>
              <a:srgbClr val="FBA6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7"/>
            <p:cNvSpPr txBox="1"/>
            <p:nvPr/>
          </p:nvSpPr>
          <p:spPr>
            <a:xfrm>
              <a:off x="0" y="38100"/>
              <a:ext cx="1189410" cy="148065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1" name="Google Shape;311;p17"/>
          <p:cNvPicPr preferRelativeResize="0"/>
          <p:nvPr/>
        </p:nvPicPr>
        <p:blipFill>
          <a:blip r:embed="rId4">
            <a:alphaModFix/>
          </a:blip>
          <a:stretch>
            <a:fillRect/>
          </a:stretch>
        </p:blipFill>
        <p:spPr>
          <a:xfrm>
            <a:off x="4606525" y="2625425"/>
            <a:ext cx="4516200" cy="5743200"/>
          </a:xfrm>
          <a:prstGeom prst="roundRect">
            <a:avLst>
              <a:gd fmla="val 1331" name="adj"/>
            </a:avLst>
          </a:prstGeom>
          <a:noFill/>
          <a:ln>
            <a:noFill/>
          </a:ln>
        </p:spPr>
      </p:pic>
      <p:grpSp>
        <p:nvGrpSpPr>
          <p:cNvPr id="312" name="Google Shape;312;p17"/>
          <p:cNvGrpSpPr/>
          <p:nvPr/>
        </p:nvGrpSpPr>
        <p:grpSpPr>
          <a:xfrm>
            <a:off x="9165430" y="8418100"/>
            <a:ext cx="4516042" cy="1821275"/>
            <a:chOff x="0" y="0"/>
            <a:chExt cx="1189410" cy="479677"/>
          </a:xfrm>
        </p:grpSpPr>
        <p:sp>
          <p:nvSpPr>
            <p:cNvPr id="313" name="Google Shape;313;p17"/>
            <p:cNvSpPr/>
            <p:nvPr/>
          </p:nvSpPr>
          <p:spPr>
            <a:xfrm>
              <a:off x="0" y="0"/>
              <a:ext cx="1189410" cy="479677"/>
            </a:xfrm>
            <a:custGeom>
              <a:rect b="b" l="l" r="r" t="t"/>
              <a:pathLst>
                <a:path extrusionOk="0" h="479677" w="1189410">
                  <a:moveTo>
                    <a:pt x="17143" y="0"/>
                  </a:moveTo>
                  <a:lnTo>
                    <a:pt x="1172267" y="0"/>
                  </a:lnTo>
                  <a:cubicBezTo>
                    <a:pt x="1176814" y="0"/>
                    <a:pt x="1181174" y="1806"/>
                    <a:pt x="1184389" y="5021"/>
                  </a:cubicBezTo>
                  <a:cubicBezTo>
                    <a:pt x="1187604" y="8236"/>
                    <a:pt x="1189410" y="12597"/>
                    <a:pt x="1189410" y="17143"/>
                  </a:cubicBezTo>
                  <a:lnTo>
                    <a:pt x="1189410" y="462534"/>
                  </a:lnTo>
                  <a:cubicBezTo>
                    <a:pt x="1189410" y="467081"/>
                    <a:pt x="1187604" y="471441"/>
                    <a:pt x="1184389" y="474656"/>
                  </a:cubicBezTo>
                  <a:cubicBezTo>
                    <a:pt x="1181174" y="477871"/>
                    <a:pt x="1176814" y="479677"/>
                    <a:pt x="1172267" y="479677"/>
                  </a:cubicBezTo>
                  <a:lnTo>
                    <a:pt x="17143" y="479677"/>
                  </a:lnTo>
                  <a:cubicBezTo>
                    <a:pt x="12597" y="479677"/>
                    <a:pt x="8236" y="477871"/>
                    <a:pt x="5021" y="474656"/>
                  </a:cubicBezTo>
                  <a:cubicBezTo>
                    <a:pt x="1806" y="471441"/>
                    <a:pt x="0" y="467081"/>
                    <a:pt x="0" y="462534"/>
                  </a:cubicBezTo>
                  <a:lnTo>
                    <a:pt x="0" y="17143"/>
                  </a:lnTo>
                  <a:cubicBezTo>
                    <a:pt x="0" y="12597"/>
                    <a:pt x="1806" y="8236"/>
                    <a:pt x="5021" y="5021"/>
                  </a:cubicBezTo>
                  <a:cubicBezTo>
                    <a:pt x="8236" y="1806"/>
                    <a:pt x="12597" y="0"/>
                    <a:pt x="171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7"/>
            <p:cNvSpPr txBox="1"/>
            <p:nvPr/>
          </p:nvSpPr>
          <p:spPr>
            <a:xfrm>
              <a:off x="0" y="38100"/>
              <a:ext cx="1189410" cy="441577"/>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7"/>
          <p:cNvGrpSpPr/>
          <p:nvPr/>
        </p:nvGrpSpPr>
        <p:grpSpPr>
          <a:xfrm>
            <a:off x="9165430" y="2603960"/>
            <a:ext cx="4516042" cy="5766515"/>
            <a:chOff x="0" y="0"/>
            <a:chExt cx="1189410" cy="1518753"/>
          </a:xfrm>
        </p:grpSpPr>
        <p:sp>
          <p:nvSpPr>
            <p:cNvPr id="316" name="Google Shape;316;p17"/>
            <p:cNvSpPr/>
            <p:nvPr/>
          </p:nvSpPr>
          <p:spPr>
            <a:xfrm>
              <a:off x="0" y="0"/>
              <a:ext cx="1189410" cy="1518753"/>
            </a:xfrm>
            <a:custGeom>
              <a:rect b="b" l="l" r="r" t="t"/>
              <a:pathLst>
                <a:path extrusionOk="0" h="1518753" w="1189410">
                  <a:moveTo>
                    <a:pt x="17143" y="0"/>
                  </a:moveTo>
                  <a:lnTo>
                    <a:pt x="1172267" y="0"/>
                  </a:lnTo>
                  <a:cubicBezTo>
                    <a:pt x="1176814" y="0"/>
                    <a:pt x="1181174" y="1806"/>
                    <a:pt x="1184389" y="5021"/>
                  </a:cubicBezTo>
                  <a:cubicBezTo>
                    <a:pt x="1187604" y="8236"/>
                    <a:pt x="1189410" y="12597"/>
                    <a:pt x="1189410" y="17143"/>
                  </a:cubicBezTo>
                  <a:lnTo>
                    <a:pt x="1189410" y="1501610"/>
                  </a:lnTo>
                  <a:cubicBezTo>
                    <a:pt x="1189410" y="1506156"/>
                    <a:pt x="1187604" y="1510517"/>
                    <a:pt x="1184389" y="1513732"/>
                  </a:cubicBezTo>
                  <a:cubicBezTo>
                    <a:pt x="1181174" y="1516947"/>
                    <a:pt x="1176814" y="1518753"/>
                    <a:pt x="1172267" y="1518753"/>
                  </a:cubicBezTo>
                  <a:lnTo>
                    <a:pt x="17143" y="1518753"/>
                  </a:lnTo>
                  <a:cubicBezTo>
                    <a:pt x="12597" y="1518753"/>
                    <a:pt x="8236" y="1516947"/>
                    <a:pt x="5021" y="1513732"/>
                  </a:cubicBezTo>
                  <a:cubicBezTo>
                    <a:pt x="1806" y="1510517"/>
                    <a:pt x="0" y="1506156"/>
                    <a:pt x="0" y="1501610"/>
                  </a:cubicBezTo>
                  <a:lnTo>
                    <a:pt x="0" y="17143"/>
                  </a:lnTo>
                  <a:cubicBezTo>
                    <a:pt x="0" y="12597"/>
                    <a:pt x="1806" y="8236"/>
                    <a:pt x="5021" y="5021"/>
                  </a:cubicBezTo>
                  <a:cubicBezTo>
                    <a:pt x="8236" y="1806"/>
                    <a:pt x="12597" y="0"/>
                    <a:pt x="17143" y="0"/>
                  </a:cubicBezTo>
                  <a:close/>
                </a:path>
              </a:pathLst>
            </a:custGeom>
            <a:solidFill>
              <a:srgbClr val="99B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7"/>
            <p:cNvSpPr txBox="1"/>
            <p:nvPr/>
          </p:nvSpPr>
          <p:spPr>
            <a:xfrm>
              <a:off x="0" y="38100"/>
              <a:ext cx="1189410" cy="148065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7"/>
          <p:cNvGrpSpPr/>
          <p:nvPr/>
        </p:nvGrpSpPr>
        <p:grpSpPr>
          <a:xfrm>
            <a:off x="13724333" y="8418100"/>
            <a:ext cx="4516042" cy="1821275"/>
            <a:chOff x="0" y="0"/>
            <a:chExt cx="1189410" cy="479677"/>
          </a:xfrm>
        </p:grpSpPr>
        <p:sp>
          <p:nvSpPr>
            <p:cNvPr id="319" name="Google Shape;319;p17"/>
            <p:cNvSpPr/>
            <p:nvPr/>
          </p:nvSpPr>
          <p:spPr>
            <a:xfrm>
              <a:off x="0" y="0"/>
              <a:ext cx="1189410" cy="479677"/>
            </a:xfrm>
            <a:custGeom>
              <a:rect b="b" l="l" r="r" t="t"/>
              <a:pathLst>
                <a:path extrusionOk="0" h="479677" w="1189410">
                  <a:moveTo>
                    <a:pt x="17143" y="0"/>
                  </a:moveTo>
                  <a:lnTo>
                    <a:pt x="1172267" y="0"/>
                  </a:lnTo>
                  <a:cubicBezTo>
                    <a:pt x="1176814" y="0"/>
                    <a:pt x="1181174" y="1806"/>
                    <a:pt x="1184389" y="5021"/>
                  </a:cubicBezTo>
                  <a:cubicBezTo>
                    <a:pt x="1187604" y="8236"/>
                    <a:pt x="1189410" y="12597"/>
                    <a:pt x="1189410" y="17143"/>
                  </a:cubicBezTo>
                  <a:lnTo>
                    <a:pt x="1189410" y="462534"/>
                  </a:lnTo>
                  <a:cubicBezTo>
                    <a:pt x="1189410" y="467081"/>
                    <a:pt x="1187604" y="471441"/>
                    <a:pt x="1184389" y="474656"/>
                  </a:cubicBezTo>
                  <a:cubicBezTo>
                    <a:pt x="1181174" y="477871"/>
                    <a:pt x="1176814" y="479677"/>
                    <a:pt x="1172267" y="479677"/>
                  </a:cubicBezTo>
                  <a:lnTo>
                    <a:pt x="17143" y="479677"/>
                  </a:lnTo>
                  <a:cubicBezTo>
                    <a:pt x="12597" y="479677"/>
                    <a:pt x="8236" y="477871"/>
                    <a:pt x="5021" y="474656"/>
                  </a:cubicBezTo>
                  <a:cubicBezTo>
                    <a:pt x="1806" y="471441"/>
                    <a:pt x="0" y="467081"/>
                    <a:pt x="0" y="462534"/>
                  </a:cubicBezTo>
                  <a:lnTo>
                    <a:pt x="0" y="17143"/>
                  </a:lnTo>
                  <a:cubicBezTo>
                    <a:pt x="0" y="12597"/>
                    <a:pt x="1806" y="8236"/>
                    <a:pt x="5021" y="5021"/>
                  </a:cubicBezTo>
                  <a:cubicBezTo>
                    <a:pt x="8236" y="1806"/>
                    <a:pt x="12597" y="0"/>
                    <a:pt x="171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7"/>
            <p:cNvSpPr txBox="1"/>
            <p:nvPr/>
          </p:nvSpPr>
          <p:spPr>
            <a:xfrm>
              <a:off x="0" y="38100"/>
              <a:ext cx="1189410" cy="441577"/>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1" name="Google Shape;321;p17"/>
          <p:cNvPicPr preferRelativeResize="0"/>
          <p:nvPr/>
        </p:nvPicPr>
        <p:blipFill>
          <a:blip r:embed="rId5">
            <a:alphaModFix/>
          </a:blip>
          <a:stretch>
            <a:fillRect/>
          </a:stretch>
        </p:blipFill>
        <p:spPr>
          <a:xfrm>
            <a:off x="9165425" y="2625588"/>
            <a:ext cx="4516200" cy="5743200"/>
          </a:xfrm>
          <a:prstGeom prst="roundRect">
            <a:avLst>
              <a:gd fmla="val 1292" name="adj"/>
            </a:avLst>
          </a:prstGeom>
          <a:noFill/>
          <a:ln>
            <a:noFill/>
          </a:ln>
        </p:spPr>
      </p:pic>
      <p:grpSp>
        <p:nvGrpSpPr>
          <p:cNvPr id="322" name="Google Shape;322;p17"/>
          <p:cNvGrpSpPr/>
          <p:nvPr/>
        </p:nvGrpSpPr>
        <p:grpSpPr>
          <a:xfrm>
            <a:off x="13724333" y="2603960"/>
            <a:ext cx="4516042" cy="5766515"/>
            <a:chOff x="0" y="0"/>
            <a:chExt cx="1189410" cy="1518753"/>
          </a:xfrm>
        </p:grpSpPr>
        <p:sp>
          <p:nvSpPr>
            <p:cNvPr id="323" name="Google Shape;323;p17"/>
            <p:cNvSpPr/>
            <p:nvPr/>
          </p:nvSpPr>
          <p:spPr>
            <a:xfrm>
              <a:off x="0" y="0"/>
              <a:ext cx="1189410" cy="1518753"/>
            </a:xfrm>
            <a:custGeom>
              <a:rect b="b" l="l" r="r" t="t"/>
              <a:pathLst>
                <a:path extrusionOk="0" h="1518753" w="1189410">
                  <a:moveTo>
                    <a:pt x="17143" y="0"/>
                  </a:moveTo>
                  <a:lnTo>
                    <a:pt x="1172267" y="0"/>
                  </a:lnTo>
                  <a:cubicBezTo>
                    <a:pt x="1176814" y="0"/>
                    <a:pt x="1181174" y="1806"/>
                    <a:pt x="1184389" y="5021"/>
                  </a:cubicBezTo>
                  <a:cubicBezTo>
                    <a:pt x="1187604" y="8236"/>
                    <a:pt x="1189410" y="12597"/>
                    <a:pt x="1189410" y="17143"/>
                  </a:cubicBezTo>
                  <a:lnTo>
                    <a:pt x="1189410" y="1501610"/>
                  </a:lnTo>
                  <a:cubicBezTo>
                    <a:pt x="1189410" y="1506156"/>
                    <a:pt x="1187604" y="1510517"/>
                    <a:pt x="1184389" y="1513732"/>
                  </a:cubicBezTo>
                  <a:cubicBezTo>
                    <a:pt x="1181174" y="1516947"/>
                    <a:pt x="1176814" y="1518753"/>
                    <a:pt x="1172267" y="1518753"/>
                  </a:cubicBezTo>
                  <a:lnTo>
                    <a:pt x="17143" y="1518753"/>
                  </a:lnTo>
                  <a:cubicBezTo>
                    <a:pt x="12597" y="1518753"/>
                    <a:pt x="8236" y="1516947"/>
                    <a:pt x="5021" y="1513732"/>
                  </a:cubicBezTo>
                  <a:cubicBezTo>
                    <a:pt x="1806" y="1510517"/>
                    <a:pt x="0" y="1506156"/>
                    <a:pt x="0" y="1501610"/>
                  </a:cubicBezTo>
                  <a:lnTo>
                    <a:pt x="0" y="17143"/>
                  </a:lnTo>
                  <a:cubicBezTo>
                    <a:pt x="0" y="12597"/>
                    <a:pt x="1806" y="8236"/>
                    <a:pt x="5021" y="5021"/>
                  </a:cubicBezTo>
                  <a:cubicBezTo>
                    <a:pt x="8236" y="1806"/>
                    <a:pt x="12597" y="0"/>
                    <a:pt x="17143" y="0"/>
                  </a:cubicBezTo>
                  <a:close/>
                </a:path>
              </a:pathLst>
            </a:custGeom>
            <a:solidFill>
              <a:srgbClr val="FFD0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7"/>
            <p:cNvSpPr txBox="1"/>
            <p:nvPr/>
          </p:nvSpPr>
          <p:spPr>
            <a:xfrm>
              <a:off x="0" y="38100"/>
              <a:ext cx="1189410" cy="148065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5" name="Google Shape;325;p17"/>
          <p:cNvPicPr preferRelativeResize="0"/>
          <p:nvPr/>
        </p:nvPicPr>
        <p:blipFill>
          <a:blip r:embed="rId6">
            <a:alphaModFix/>
          </a:blip>
          <a:stretch>
            <a:fillRect/>
          </a:stretch>
        </p:blipFill>
        <p:spPr>
          <a:xfrm>
            <a:off x="13724450" y="2625425"/>
            <a:ext cx="4516200" cy="5743200"/>
          </a:xfrm>
          <a:prstGeom prst="roundRect">
            <a:avLst>
              <a:gd fmla="val 1268" name="adj"/>
            </a:avLst>
          </a:prstGeom>
          <a:noFill/>
          <a:ln>
            <a:noFill/>
          </a:ln>
        </p:spPr>
      </p:pic>
      <p:sp>
        <p:nvSpPr>
          <p:cNvPr id="326" name="Google Shape;326;p17"/>
          <p:cNvSpPr txBox="1"/>
          <p:nvPr/>
        </p:nvSpPr>
        <p:spPr>
          <a:xfrm>
            <a:off x="1028700" y="937895"/>
            <a:ext cx="16230600" cy="788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399" u="none" cap="none" strike="noStrike">
                <a:solidFill>
                  <a:srgbClr val="151515"/>
                </a:solidFill>
                <a:latin typeface="Alata"/>
                <a:ea typeface="Alata"/>
                <a:cs typeface="Alata"/>
                <a:sym typeface="Alata"/>
              </a:rPr>
              <a:t>Meet the Team</a:t>
            </a:r>
            <a:endParaRPr/>
          </a:p>
        </p:txBody>
      </p:sp>
      <p:grpSp>
        <p:nvGrpSpPr>
          <p:cNvPr id="327" name="Google Shape;327;p17"/>
          <p:cNvGrpSpPr/>
          <p:nvPr/>
        </p:nvGrpSpPr>
        <p:grpSpPr>
          <a:xfrm>
            <a:off x="475303" y="8943633"/>
            <a:ext cx="3660686" cy="813072"/>
            <a:chOff x="0" y="57150"/>
            <a:chExt cx="4880915" cy="1084096"/>
          </a:xfrm>
        </p:grpSpPr>
        <p:sp>
          <p:nvSpPr>
            <p:cNvPr id="328" name="Google Shape;328;p17"/>
            <p:cNvSpPr txBox="1"/>
            <p:nvPr/>
          </p:nvSpPr>
          <p:spPr>
            <a:xfrm>
              <a:off x="0" y="57150"/>
              <a:ext cx="488091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John Doe</a:t>
              </a:r>
              <a:endParaRPr/>
            </a:p>
          </p:txBody>
        </p:sp>
        <p:sp>
          <p:nvSpPr>
            <p:cNvPr id="329" name="Google Shape;329;p17"/>
            <p:cNvSpPr txBox="1"/>
            <p:nvPr/>
          </p:nvSpPr>
          <p:spPr>
            <a:xfrm>
              <a:off x="0" y="722146"/>
              <a:ext cx="4880915"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Position</a:t>
              </a:r>
              <a:endParaRPr/>
            </a:p>
          </p:txBody>
        </p:sp>
      </p:grpSp>
      <p:grpSp>
        <p:nvGrpSpPr>
          <p:cNvPr id="330" name="Google Shape;330;p17"/>
          <p:cNvGrpSpPr/>
          <p:nvPr/>
        </p:nvGrpSpPr>
        <p:grpSpPr>
          <a:xfrm>
            <a:off x="5034206" y="8943633"/>
            <a:ext cx="3660686" cy="813072"/>
            <a:chOff x="0" y="57150"/>
            <a:chExt cx="4880915" cy="1084096"/>
          </a:xfrm>
        </p:grpSpPr>
        <p:sp>
          <p:nvSpPr>
            <p:cNvPr id="331" name="Google Shape;331;p17"/>
            <p:cNvSpPr txBox="1"/>
            <p:nvPr/>
          </p:nvSpPr>
          <p:spPr>
            <a:xfrm>
              <a:off x="0" y="57150"/>
              <a:ext cx="488091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Jane Doe</a:t>
              </a:r>
              <a:endParaRPr/>
            </a:p>
          </p:txBody>
        </p:sp>
        <p:sp>
          <p:nvSpPr>
            <p:cNvPr id="332" name="Google Shape;332;p17"/>
            <p:cNvSpPr txBox="1"/>
            <p:nvPr/>
          </p:nvSpPr>
          <p:spPr>
            <a:xfrm>
              <a:off x="0" y="722146"/>
              <a:ext cx="4880915"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Position</a:t>
              </a:r>
              <a:endParaRPr/>
            </a:p>
          </p:txBody>
        </p:sp>
      </p:grpSp>
      <p:grpSp>
        <p:nvGrpSpPr>
          <p:cNvPr id="333" name="Google Shape;333;p17"/>
          <p:cNvGrpSpPr/>
          <p:nvPr/>
        </p:nvGrpSpPr>
        <p:grpSpPr>
          <a:xfrm>
            <a:off x="9593108" y="8943633"/>
            <a:ext cx="3660686" cy="813072"/>
            <a:chOff x="0" y="57150"/>
            <a:chExt cx="4880915" cy="1084096"/>
          </a:xfrm>
        </p:grpSpPr>
        <p:sp>
          <p:nvSpPr>
            <p:cNvPr id="334" name="Google Shape;334;p17"/>
            <p:cNvSpPr txBox="1"/>
            <p:nvPr/>
          </p:nvSpPr>
          <p:spPr>
            <a:xfrm>
              <a:off x="0" y="57150"/>
              <a:ext cx="488091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John Doe</a:t>
              </a:r>
              <a:endParaRPr/>
            </a:p>
          </p:txBody>
        </p:sp>
        <p:sp>
          <p:nvSpPr>
            <p:cNvPr id="335" name="Google Shape;335;p17"/>
            <p:cNvSpPr txBox="1"/>
            <p:nvPr/>
          </p:nvSpPr>
          <p:spPr>
            <a:xfrm>
              <a:off x="0" y="722146"/>
              <a:ext cx="4880915"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Position</a:t>
              </a:r>
              <a:endParaRPr/>
            </a:p>
          </p:txBody>
        </p:sp>
      </p:grpSp>
      <p:grpSp>
        <p:nvGrpSpPr>
          <p:cNvPr id="336" name="Google Shape;336;p17"/>
          <p:cNvGrpSpPr/>
          <p:nvPr/>
        </p:nvGrpSpPr>
        <p:grpSpPr>
          <a:xfrm>
            <a:off x="14152011" y="8943633"/>
            <a:ext cx="3660686" cy="813072"/>
            <a:chOff x="0" y="57150"/>
            <a:chExt cx="4880915" cy="1084096"/>
          </a:xfrm>
        </p:grpSpPr>
        <p:sp>
          <p:nvSpPr>
            <p:cNvPr id="337" name="Google Shape;337;p17"/>
            <p:cNvSpPr txBox="1"/>
            <p:nvPr/>
          </p:nvSpPr>
          <p:spPr>
            <a:xfrm>
              <a:off x="0" y="57150"/>
              <a:ext cx="4880915"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51515"/>
                  </a:solidFill>
                  <a:latin typeface="Alata"/>
                  <a:ea typeface="Alata"/>
                  <a:cs typeface="Alata"/>
                  <a:sym typeface="Alata"/>
                </a:rPr>
                <a:t>Jane Doe</a:t>
              </a:r>
              <a:endParaRPr/>
            </a:p>
          </p:txBody>
        </p:sp>
        <p:sp>
          <p:nvSpPr>
            <p:cNvPr id="338" name="Google Shape;338;p17"/>
            <p:cNvSpPr txBox="1"/>
            <p:nvPr/>
          </p:nvSpPr>
          <p:spPr>
            <a:xfrm>
              <a:off x="0" y="722146"/>
              <a:ext cx="4880915"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51515"/>
                  </a:solidFill>
                  <a:latin typeface="Alata"/>
                  <a:ea typeface="Alata"/>
                  <a:cs typeface="Alata"/>
                  <a:sym typeface="Alata"/>
                </a:rPr>
                <a:t>Position</a:t>
              </a:r>
              <a:endParaRPr/>
            </a:p>
          </p:txBody>
        </p:sp>
      </p:gr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Modern Minimal Gri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