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4"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y="10287000" cx="18288000"/>
  <p:notesSz cx="6858000" cy="9144000"/>
  <p:embeddedFontLst>
    <p:embeddedFont>
      <p:font typeface="Alike"/>
      <p:regular r:id="rId2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5" Type="http://schemas.openxmlformats.org/officeDocument/2006/relationships/font" Target="fonts/Alike-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pic>
        <p:nvPicPr>
          <p:cNvPr id="16" name="Google Shape;16;p3"/>
          <p:cNvPicPr preferRelativeResize="0"/>
          <p:nvPr/>
        </p:nvPicPr>
        <p:blipFill>
          <a:blip r:embed="rId2">
            <a:alphaModFix/>
          </a:blip>
          <a:stretch>
            <a:fillRect/>
          </a:stretch>
        </p:blipFill>
        <p:spPr>
          <a:xfrm>
            <a:off x="-969975" y="-920941"/>
            <a:ext cx="20227948" cy="12128882"/>
          </a:xfrm>
          <a:prstGeom prst="rect">
            <a:avLst/>
          </a:prstGeom>
          <a:noFill/>
          <a:ln>
            <a:noFill/>
          </a:ln>
        </p:spPr>
      </p:pic>
      <p:pic>
        <p:nvPicPr>
          <p:cNvPr id="17" name="Google Shape;17;p3"/>
          <p:cNvPicPr preferRelativeResize="0"/>
          <p:nvPr/>
        </p:nvPicPr>
        <p:blipFill>
          <a:blip r:embed="rId3">
            <a:alphaModFix/>
          </a:blip>
          <a:stretch>
            <a:fillRect/>
          </a:stretch>
        </p:blipFill>
        <p:spPr>
          <a:xfrm>
            <a:off x="14180675" y="1036175"/>
            <a:ext cx="8214651" cy="8214651"/>
          </a:xfrm>
          <a:prstGeom prst="rect">
            <a:avLst/>
          </a:prstGeom>
          <a:noFill/>
          <a:ln>
            <a:noFill/>
          </a:ln>
        </p:spPr>
      </p:pic>
      <p:pic>
        <p:nvPicPr>
          <p:cNvPr id="18" name="Google Shape;18;p3"/>
          <p:cNvPicPr preferRelativeResize="0"/>
          <p:nvPr/>
        </p:nvPicPr>
        <p:blipFill>
          <a:blip r:embed="rId3">
            <a:alphaModFix/>
          </a:blip>
          <a:stretch>
            <a:fillRect/>
          </a:stretch>
        </p:blipFill>
        <p:spPr>
          <a:xfrm>
            <a:off x="-4107325" y="1036175"/>
            <a:ext cx="8214651" cy="8214651"/>
          </a:xfrm>
          <a:prstGeom prst="rect">
            <a:avLst/>
          </a:prstGeom>
          <a:noFill/>
          <a:ln>
            <a:noFill/>
          </a:ln>
        </p:spPr>
      </p:pic>
      <p:sp>
        <p:nvSpPr>
          <p:cNvPr id="19" name="Google Shape;19;p3"/>
          <p:cNvSpPr txBox="1"/>
          <p:nvPr>
            <p:ph type="title"/>
          </p:nvPr>
        </p:nvSpPr>
        <p:spPr>
          <a:xfrm>
            <a:off x="4463875" y="4556559"/>
            <a:ext cx="9360300" cy="1390200"/>
          </a:xfrm>
          <a:prstGeom prst="rect">
            <a:avLst/>
          </a:prstGeom>
        </p:spPr>
        <p:txBody>
          <a:bodyPr anchorCtr="0" anchor="t" bIns="0" lIns="0" spcFirstLastPara="1" rIns="0" wrap="square" tIns="0">
            <a:noAutofit/>
          </a:bodyPr>
          <a:lstStyle>
            <a:lvl1pPr lvl="0">
              <a:spcBef>
                <a:spcPts val="0"/>
              </a:spcBef>
              <a:spcAft>
                <a:spcPts val="0"/>
              </a:spcAft>
              <a:buSzPts val="12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type="obj">
  <p:cSld name="OBJECT">
    <p:spTree>
      <p:nvGrpSpPr>
        <p:cNvPr id="20" name="Shape 20"/>
        <p:cNvGrpSpPr/>
        <p:nvPr/>
      </p:nvGrpSpPr>
      <p:grpSpPr>
        <a:xfrm>
          <a:off x="0" y="0"/>
          <a:ext cx="0" cy="0"/>
          <a:chOff x="0" y="0"/>
          <a:chExt cx="0" cy="0"/>
        </a:xfrm>
      </p:grpSpPr>
      <p:sp>
        <p:nvSpPr>
          <p:cNvPr id="21" name="Google Shape;21;p4"/>
          <p:cNvSpPr/>
          <p:nvPr>
            <p:ph idx="2" type="pic"/>
          </p:nvPr>
        </p:nvSpPr>
        <p:spPr>
          <a:xfrm>
            <a:off x="10172700" y="0"/>
            <a:ext cx="8115300" cy="10287000"/>
          </a:xfrm>
          <a:prstGeom prst="rect">
            <a:avLst/>
          </a:prstGeom>
          <a:noFill/>
          <a:ln>
            <a:noFill/>
          </a:ln>
        </p:spPr>
      </p:sp>
      <p:sp>
        <p:nvSpPr>
          <p:cNvPr id="22" name="Google Shape;22;p4"/>
          <p:cNvSpPr txBox="1"/>
          <p:nvPr>
            <p:ph idx="1" type="body"/>
          </p:nvPr>
        </p:nvSpPr>
        <p:spPr>
          <a:xfrm>
            <a:off x="1045875" y="2988225"/>
            <a:ext cx="8255100" cy="411000"/>
          </a:xfrm>
          <a:prstGeom prst="rect">
            <a:avLst/>
          </a:prstGeom>
        </p:spPr>
        <p:txBody>
          <a:bodyPr anchorCtr="0" anchor="t" bIns="0" lIns="0" spcFirstLastPara="1" rIns="0" wrap="square" tIns="0">
            <a:noAutofit/>
          </a:bodyPr>
          <a:lstStyle>
            <a:lvl1pPr indent="-457200" lvl="0" marL="457200">
              <a:spcBef>
                <a:spcPts val="640"/>
              </a:spcBef>
              <a:spcAft>
                <a:spcPts val="0"/>
              </a:spcAft>
              <a:buSzPts val="3600"/>
              <a:buChar char="•"/>
              <a:defRPr sz="3600"/>
            </a:lvl1pPr>
            <a:lvl2pPr indent="-457200" lvl="1" marL="914400">
              <a:spcBef>
                <a:spcPts val="560"/>
              </a:spcBef>
              <a:spcAft>
                <a:spcPts val="0"/>
              </a:spcAft>
              <a:buSzPts val="3600"/>
              <a:buChar char="–"/>
              <a:defRPr/>
            </a:lvl2pPr>
            <a:lvl3pPr indent="-457200" lvl="2" marL="1371600">
              <a:spcBef>
                <a:spcPts val="480"/>
              </a:spcBef>
              <a:spcAft>
                <a:spcPts val="0"/>
              </a:spcAft>
              <a:buSzPts val="3600"/>
              <a:buChar char="•"/>
              <a:defRPr sz="3600"/>
            </a:lvl3pPr>
            <a:lvl4pPr indent="-457200" lvl="3" marL="1828800">
              <a:spcBef>
                <a:spcPts val="400"/>
              </a:spcBef>
              <a:spcAft>
                <a:spcPts val="0"/>
              </a:spcAft>
              <a:buSzPts val="3600"/>
              <a:buChar char="–"/>
              <a:defRPr sz="3600"/>
            </a:lvl4pPr>
            <a:lvl5pPr indent="-457200" lvl="4" marL="2286000">
              <a:spcBef>
                <a:spcPts val="400"/>
              </a:spcBef>
              <a:spcAft>
                <a:spcPts val="0"/>
              </a:spcAft>
              <a:buSzPts val="3600"/>
              <a:buChar char="»"/>
              <a:defRPr sz="3600"/>
            </a:lvl5pPr>
            <a:lvl6pPr indent="-457200" lvl="5" marL="2743200">
              <a:spcBef>
                <a:spcPts val="400"/>
              </a:spcBef>
              <a:spcAft>
                <a:spcPts val="0"/>
              </a:spcAft>
              <a:buSzPts val="3600"/>
              <a:buChar char="•"/>
              <a:defRPr sz="3600"/>
            </a:lvl6pPr>
            <a:lvl7pPr indent="-457200" lvl="6" marL="3200400">
              <a:spcBef>
                <a:spcPts val="400"/>
              </a:spcBef>
              <a:spcAft>
                <a:spcPts val="0"/>
              </a:spcAft>
              <a:buSzPts val="3600"/>
              <a:buChar char="•"/>
              <a:defRPr sz="3600"/>
            </a:lvl7pPr>
            <a:lvl8pPr indent="-457200" lvl="7" marL="3657600">
              <a:spcBef>
                <a:spcPts val="400"/>
              </a:spcBef>
              <a:spcAft>
                <a:spcPts val="0"/>
              </a:spcAft>
              <a:buSzPts val="3600"/>
              <a:buChar char="•"/>
              <a:defRPr sz="3600"/>
            </a:lvl8pPr>
            <a:lvl9pPr indent="-457200" lvl="8" marL="4114800">
              <a:spcBef>
                <a:spcPts val="400"/>
              </a:spcBef>
              <a:spcAft>
                <a:spcPts val="0"/>
              </a:spcAft>
              <a:buSzPts val="3600"/>
              <a:buChar char="•"/>
              <a:defRPr sz="3600"/>
            </a:lvl9pPr>
          </a:lstStyle>
          <a:p/>
        </p:txBody>
      </p:sp>
      <p:pic>
        <p:nvPicPr>
          <p:cNvPr id="23" name="Google Shape;23;p4"/>
          <p:cNvPicPr preferRelativeResize="0"/>
          <p:nvPr/>
        </p:nvPicPr>
        <p:blipFill>
          <a:blip r:embed="rId2">
            <a:alphaModFix/>
          </a:blip>
          <a:stretch>
            <a:fillRect/>
          </a:stretch>
        </p:blipFill>
        <p:spPr>
          <a:xfrm>
            <a:off x="10172700" y="0"/>
            <a:ext cx="8115300" cy="10287000"/>
          </a:xfrm>
          <a:prstGeom prst="rect">
            <a:avLst/>
          </a:prstGeom>
          <a:noFill/>
          <a:ln>
            <a:noFill/>
          </a:ln>
        </p:spPr>
      </p:pic>
      <p:pic>
        <p:nvPicPr>
          <p:cNvPr id="24" name="Google Shape;24;p4"/>
          <p:cNvPicPr preferRelativeResize="0"/>
          <p:nvPr/>
        </p:nvPicPr>
        <p:blipFill>
          <a:blip r:embed="rId3">
            <a:alphaModFix/>
          </a:blip>
          <a:stretch>
            <a:fillRect/>
          </a:stretch>
        </p:blipFill>
        <p:spPr>
          <a:xfrm>
            <a:off x="16611625" y="379850"/>
            <a:ext cx="1295350" cy="1295350"/>
          </a:xfrm>
          <a:prstGeom prst="rect">
            <a:avLst/>
          </a:prstGeom>
          <a:noFill/>
          <a:ln>
            <a:noFill/>
          </a:ln>
        </p:spPr>
      </p:pic>
      <p:sp>
        <p:nvSpPr>
          <p:cNvPr id="25" name="Google Shape;25;p4"/>
          <p:cNvSpPr txBox="1"/>
          <p:nvPr>
            <p:ph idx="3" type="subTitle"/>
          </p:nvPr>
        </p:nvSpPr>
        <p:spPr>
          <a:xfrm>
            <a:off x="996000" y="1322900"/>
            <a:ext cx="8958600" cy="720900"/>
          </a:xfrm>
          <a:prstGeom prst="rect">
            <a:avLst/>
          </a:prstGeom>
        </p:spPr>
        <p:txBody>
          <a:bodyPr anchorCtr="0" anchor="t" bIns="0" lIns="0" spcFirstLastPara="1" rIns="0" wrap="square" tIns="0">
            <a:noAutofit/>
          </a:bodyPr>
          <a:lstStyle>
            <a:lvl1pPr lvl="0">
              <a:spcBef>
                <a:spcPts val="640"/>
              </a:spcBef>
              <a:spcAft>
                <a:spcPts val="0"/>
              </a:spcAft>
              <a:buSzPts val="8000"/>
              <a:buNone/>
              <a:defRPr/>
            </a:lvl1pPr>
            <a:lvl2pPr lvl="1">
              <a:spcBef>
                <a:spcPts val="560"/>
              </a:spcBef>
              <a:spcAft>
                <a:spcPts val="0"/>
              </a:spcAft>
              <a:buSzPts val="3600"/>
              <a:buNone/>
              <a:defRPr/>
            </a:lvl2pPr>
            <a:lvl3pPr lvl="2">
              <a:spcBef>
                <a:spcPts val="480"/>
              </a:spcBef>
              <a:spcAft>
                <a:spcPts val="0"/>
              </a:spcAft>
              <a:buSzPts val="2100"/>
              <a:buNone/>
              <a:defRPr/>
            </a:lvl3pPr>
            <a:lvl4pPr lvl="3">
              <a:spcBef>
                <a:spcPts val="400"/>
              </a:spcBef>
              <a:spcAft>
                <a:spcPts val="0"/>
              </a:spcAft>
              <a:buSzPts val="2000"/>
              <a:buNone/>
              <a:defRPr/>
            </a:lvl4pPr>
            <a:lvl5pPr lvl="4">
              <a:spcBef>
                <a:spcPts val="400"/>
              </a:spcBef>
              <a:spcAft>
                <a:spcPts val="0"/>
              </a:spcAft>
              <a:buSzPts val="2000"/>
              <a:buNone/>
              <a:defRPr/>
            </a:lvl5pPr>
            <a:lvl6pPr lvl="5">
              <a:spcBef>
                <a:spcPts val="400"/>
              </a:spcBef>
              <a:spcAft>
                <a:spcPts val="0"/>
              </a:spcAft>
              <a:buSzPts val="2000"/>
              <a:buNone/>
              <a:defRPr/>
            </a:lvl6pPr>
            <a:lvl7pPr lvl="6">
              <a:spcBef>
                <a:spcPts val="400"/>
              </a:spcBef>
              <a:spcAft>
                <a:spcPts val="0"/>
              </a:spcAft>
              <a:buSzPts val="2000"/>
              <a:buNone/>
              <a:defRPr/>
            </a:lvl7pPr>
            <a:lvl8pPr lvl="7">
              <a:spcBef>
                <a:spcPts val="400"/>
              </a:spcBef>
              <a:spcAft>
                <a:spcPts val="0"/>
              </a:spcAft>
              <a:buSzPts val="2000"/>
              <a:buNone/>
              <a:defRPr/>
            </a:lvl8pPr>
            <a:lvl9pPr lvl="8">
              <a:spcBef>
                <a:spcPts val="400"/>
              </a:spcBef>
              <a:spcAft>
                <a:spcPts val="0"/>
              </a:spcAft>
              <a:buSzPts val="2000"/>
              <a:buNone/>
              <a:defRPr/>
            </a:lvl9pPr>
          </a:lstStyle>
          <a:p/>
        </p:txBody>
      </p:sp>
      <p:sp>
        <p:nvSpPr>
          <p:cNvPr id="26" name="Google Shape;26;p4"/>
          <p:cNvSpPr txBox="1"/>
          <p:nvPr>
            <p:ph idx="4" type="body"/>
          </p:nvPr>
        </p:nvSpPr>
        <p:spPr>
          <a:xfrm>
            <a:off x="1045875" y="3514288"/>
            <a:ext cx="8255100" cy="411000"/>
          </a:xfrm>
          <a:prstGeom prst="rect">
            <a:avLst/>
          </a:prstGeom>
        </p:spPr>
        <p:txBody>
          <a:bodyPr anchorCtr="0" anchor="t" bIns="0" lIns="0" spcFirstLastPara="1" rIns="0" wrap="square" tIns="0">
            <a:noAutofit/>
          </a:bodyPr>
          <a:lstStyle>
            <a:lvl1pPr indent="-361950" lvl="0" marL="457200" rtl="0">
              <a:spcBef>
                <a:spcPts val="640"/>
              </a:spcBef>
              <a:spcAft>
                <a:spcPts val="0"/>
              </a:spcAft>
              <a:buSzPts val="2100"/>
              <a:buChar char="•"/>
              <a:defRPr sz="2100"/>
            </a:lvl1pPr>
            <a:lvl2pPr indent="-361950" lvl="1" marL="914400" rtl="0">
              <a:spcBef>
                <a:spcPts val="560"/>
              </a:spcBef>
              <a:spcAft>
                <a:spcPts val="0"/>
              </a:spcAft>
              <a:buSzPts val="2100"/>
              <a:buChar char="–"/>
              <a:defRPr sz="2100"/>
            </a:lvl2pPr>
            <a:lvl3pPr indent="-361950" lvl="2" marL="1371600" rtl="0">
              <a:spcBef>
                <a:spcPts val="480"/>
              </a:spcBef>
              <a:spcAft>
                <a:spcPts val="0"/>
              </a:spcAft>
              <a:buSzPts val="2100"/>
              <a:buChar char="•"/>
              <a:defRPr/>
            </a:lvl3pPr>
            <a:lvl4pPr indent="-361950" lvl="3" marL="1828800" rtl="0">
              <a:spcBef>
                <a:spcPts val="400"/>
              </a:spcBef>
              <a:spcAft>
                <a:spcPts val="0"/>
              </a:spcAft>
              <a:buSzPts val="2100"/>
              <a:buChar char="–"/>
              <a:defRPr sz="2100"/>
            </a:lvl4pPr>
            <a:lvl5pPr indent="-361950" lvl="4" marL="2286000" rtl="0">
              <a:spcBef>
                <a:spcPts val="400"/>
              </a:spcBef>
              <a:spcAft>
                <a:spcPts val="0"/>
              </a:spcAft>
              <a:buSzPts val="2100"/>
              <a:buChar char="»"/>
              <a:defRPr sz="2100"/>
            </a:lvl5pPr>
            <a:lvl6pPr indent="-361950" lvl="5" marL="2743200" rtl="0">
              <a:spcBef>
                <a:spcPts val="400"/>
              </a:spcBef>
              <a:spcAft>
                <a:spcPts val="0"/>
              </a:spcAft>
              <a:buSzPts val="2100"/>
              <a:buChar char="•"/>
              <a:defRPr sz="2100"/>
            </a:lvl6pPr>
            <a:lvl7pPr indent="-361950" lvl="6" marL="3200400" rtl="0">
              <a:spcBef>
                <a:spcPts val="400"/>
              </a:spcBef>
              <a:spcAft>
                <a:spcPts val="0"/>
              </a:spcAft>
              <a:buSzPts val="2100"/>
              <a:buChar char="•"/>
              <a:defRPr sz="2100"/>
            </a:lvl7pPr>
            <a:lvl8pPr indent="-361950" lvl="7" marL="3657600" rtl="0">
              <a:spcBef>
                <a:spcPts val="400"/>
              </a:spcBef>
              <a:spcAft>
                <a:spcPts val="0"/>
              </a:spcAft>
              <a:buSzPts val="2100"/>
              <a:buChar char="•"/>
              <a:defRPr sz="2100"/>
            </a:lvl8pPr>
            <a:lvl9pPr indent="-361950" lvl="8" marL="4114800" rtl="0">
              <a:spcBef>
                <a:spcPts val="400"/>
              </a:spcBef>
              <a:spcAft>
                <a:spcPts val="0"/>
              </a:spcAft>
              <a:buSzPts val="2100"/>
              <a:buChar char="•"/>
              <a:defRPr sz="2100"/>
            </a:lvl9pPr>
          </a:lstStyle>
          <a:p/>
        </p:txBody>
      </p:sp>
      <p:cxnSp>
        <p:nvCxnSpPr>
          <p:cNvPr id="27" name="Google Shape;27;p4"/>
          <p:cNvCxnSpPr/>
          <p:nvPr/>
        </p:nvCxnSpPr>
        <p:spPr>
          <a:xfrm>
            <a:off x="1028700" y="4192747"/>
            <a:ext cx="8115300" cy="0"/>
          </a:xfrm>
          <a:prstGeom prst="straightConnector1">
            <a:avLst/>
          </a:prstGeom>
          <a:noFill/>
          <a:ln cap="flat" cmpd="sng" w="38100">
            <a:solidFill>
              <a:srgbClr val="FFFFFF"/>
            </a:solidFill>
            <a:prstDash val="solid"/>
            <a:round/>
            <a:headEnd len="sm" w="sm" type="none"/>
            <a:tailEnd len="sm" w="sm" type="none"/>
          </a:ln>
        </p:spPr>
      </p:cxnSp>
      <p:cxnSp>
        <p:nvCxnSpPr>
          <p:cNvPr id="28" name="Google Shape;28;p4"/>
          <p:cNvCxnSpPr/>
          <p:nvPr/>
        </p:nvCxnSpPr>
        <p:spPr>
          <a:xfrm>
            <a:off x="1028700" y="5874915"/>
            <a:ext cx="8115300" cy="0"/>
          </a:xfrm>
          <a:prstGeom prst="straightConnector1">
            <a:avLst/>
          </a:prstGeom>
          <a:noFill/>
          <a:ln cap="flat" cmpd="sng" w="38100">
            <a:solidFill>
              <a:srgbClr val="FFFFFF"/>
            </a:solidFill>
            <a:prstDash val="solid"/>
            <a:round/>
            <a:headEnd len="sm" w="sm" type="none"/>
            <a:tailEnd len="sm" w="sm" type="none"/>
          </a:ln>
        </p:spPr>
      </p:cxnSp>
      <p:cxnSp>
        <p:nvCxnSpPr>
          <p:cNvPr id="29" name="Google Shape;29;p4"/>
          <p:cNvCxnSpPr/>
          <p:nvPr/>
        </p:nvCxnSpPr>
        <p:spPr>
          <a:xfrm>
            <a:off x="1028700" y="7557082"/>
            <a:ext cx="8115300" cy="0"/>
          </a:xfrm>
          <a:prstGeom prst="straightConnector1">
            <a:avLst/>
          </a:prstGeom>
          <a:noFill/>
          <a:ln cap="flat" cmpd="sng" w="38100">
            <a:solidFill>
              <a:srgbClr val="FFFFFF"/>
            </a:solidFill>
            <a:prstDash val="solid"/>
            <a:round/>
            <a:headEnd len="sm" w="sm" type="none"/>
            <a:tailEnd len="sm" w="sm" type="none"/>
          </a:ln>
        </p:spPr>
      </p:cxnSp>
      <p:cxnSp>
        <p:nvCxnSpPr>
          <p:cNvPr id="30" name="Google Shape;30;p4"/>
          <p:cNvCxnSpPr/>
          <p:nvPr/>
        </p:nvCxnSpPr>
        <p:spPr>
          <a:xfrm>
            <a:off x="1028700" y="9239250"/>
            <a:ext cx="8115300" cy="0"/>
          </a:xfrm>
          <a:prstGeom prst="straightConnector1">
            <a:avLst/>
          </a:prstGeom>
          <a:noFill/>
          <a:ln cap="flat" cmpd="sng" w="38100">
            <a:solidFill>
              <a:srgbClr val="FFFFFF"/>
            </a:solidFill>
            <a:prstDash val="solid"/>
            <a:round/>
            <a:headEnd len="sm" w="sm" type="none"/>
            <a:tailEnd len="sm" w="sm" type="none"/>
          </a:ln>
        </p:spPr>
      </p:cxnSp>
      <p:sp>
        <p:nvSpPr>
          <p:cNvPr id="31" name="Google Shape;31;p4"/>
          <p:cNvSpPr txBox="1"/>
          <p:nvPr>
            <p:ph idx="5" type="body"/>
          </p:nvPr>
        </p:nvSpPr>
        <p:spPr>
          <a:xfrm>
            <a:off x="1045875" y="4565300"/>
            <a:ext cx="8255100" cy="411000"/>
          </a:xfrm>
          <a:prstGeom prst="rect">
            <a:avLst/>
          </a:prstGeom>
        </p:spPr>
        <p:txBody>
          <a:bodyPr anchorCtr="0" anchor="t" bIns="0" lIns="0" spcFirstLastPara="1" rIns="0" wrap="square" tIns="0">
            <a:noAutofit/>
          </a:bodyPr>
          <a:lstStyle>
            <a:lvl1pPr indent="-457200" lvl="0" marL="457200" rtl="0">
              <a:spcBef>
                <a:spcPts val="640"/>
              </a:spcBef>
              <a:spcAft>
                <a:spcPts val="0"/>
              </a:spcAft>
              <a:buSzPts val="3600"/>
              <a:buChar char="•"/>
              <a:defRPr sz="3600"/>
            </a:lvl1pPr>
            <a:lvl2pPr indent="-457200" lvl="1" marL="914400" rtl="0">
              <a:spcBef>
                <a:spcPts val="560"/>
              </a:spcBef>
              <a:spcAft>
                <a:spcPts val="0"/>
              </a:spcAft>
              <a:buSzPts val="3600"/>
              <a:buChar char="–"/>
              <a:defRPr/>
            </a:lvl2pPr>
            <a:lvl3pPr indent="-457200" lvl="2" marL="1371600" rtl="0">
              <a:spcBef>
                <a:spcPts val="480"/>
              </a:spcBef>
              <a:spcAft>
                <a:spcPts val="0"/>
              </a:spcAft>
              <a:buSzPts val="3600"/>
              <a:buChar char="•"/>
              <a:defRPr sz="3600"/>
            </a:lvl3pPr>
            <a:lvl4pPr indent="-457200" lvl="3" marL="1828800" rtl="0">
              <a:spcBef>
                <a:spcPts val="400"/>
              </a:spcBef>
              <a:spcAft>
                <a:spcPts val="0"/>
              </a:spcAft>
              <a:buSzPts val="3600"/>
              <a:buChar char="–"/>
              <a:defRPr sz="3600"/>
            </a:lvl4pPr>
            <a:lvl5pPr indent="-457200" lvl="4" marL="2286000" rtl="0">
              <a:spcBef>
                <a:spcPts val="400"/>
              </a:spcBef>
              <a:spcAft>
                <a:spcPts val="0"/>
              </a:spcAft>
              <a:buSzPts val="3600"/>
              <a:buChar char="»"/>
              <a:defRPr sz="3600"/>
            </a:lvl5pPr>
            <a:lvl6pPr indent="-457200" lvl="5" marL="2743200" rtl="0">
              <a:spcBef>
                <a:spcPts val="400"/>
              </a:spcBef>
              <a:spcAft>
                <a:spcPts val="0"/>
              </a:spcAft>
              <a:buSzPts val="3600"/>
              <a:buChar char="•"/>
              <a:defRPr sz="3600"/>
            </a:lvl6pPr>
            <a:lvl7pPr indent="-457200" lvl="6" marL="3200400" rtl="0">
              <a:spcBef>
                <a:spcPts val="400"/>
              </a:spcBef>
              <a:spcAft>
                <a:spcPts val="0"/>
              </a:spcAft>
              <a:buSzPts val="3600"/>
              <a:buChar char="•"/>
              <a:defRPr sz="3600"/>
            </a:lvl7pPr>
            <a:lvl8pPr indent="-457200" lvl="7" marL="3657600" rtl="0">
              <a:spcBef>
                <a:spcPts val="400"/>
              </a:spcBef>
              <a:spcAft>
                <a:spcPts val="0"/>
              </a:spcAft>
              <a:buSzPts val="3600"/>
              <a:buChar char="•"/>
              <a:defRPr sz="3600"/>
            </a:lvl8pPr>
            <a:lvl9pPr indent="-457200" lvl="8" marL="4114800" rtl="0">
              <a:spcBef>
                <a:spcPts val="400"/>
              </a:spcBef>
              <a:spcAft>
                <a:spcPts val="0"/>
              </a:spcAft>
              <a:buSzPts val="3600"/>
              <a:buChar char="•"/>
              <a:defRPr sz="3600"/>
            </a:lvl9pPr>
          </a:lstStyle>
          <a:p/>
        </p:txBody>
      </p:sp>
      <p:sp>
        <p:nvSpPr>
          <p:cNvPr id="32" name="Google Shape;32;p4"/>
          <p:cNvSpPr txBox="1"/>
          <p:nvPr>
            <p:ph idx="6" type="body"/>
          </p:nvPr>
        </p:nvSpPr>
        <p:spPr>
          <a:xfrm>
            <a:off x="1045875" y="5091363"/>
            <a:ext cx="8255100" cy="411000"/>
          </a:xfrm>
          <a:prstGeom prst="rect">
            <a:avLst/>
          </a:prstGeom>
        </p:spPr>
        <p:txBody>
          <a:bodyPr anchorCtr="0" anchor="t" bIns="0" lIns="0" spcFirstLastPara="1" rIns="0" wrap="square" tIns="0">
            <a:noAutofit/>
          </a:bodyPr>
          <a:lstStyle>
            <a:lvl1pPr indent="-361950" lvl="0" marL="457200" rtl="0">
              <a:spcBef>
                <a:spcPts val="640"/>
              </a:spcBef>
              <a:spcAft>
                <a:spcPts val="0"/>
              </a:spcAft>
              <a:buSzPts val="2100"/>
              <a:buChar char="•"/>
              <a:defRPr sz="2100"/>
            </a:lvl1pPr>
            <a:lvl2pPr indent="-361950" lvl="1" marL="914400" rtl="0">
              <a:spcBef>
                <a:spcPts val="560"/>
              </a:spcBef>
              <a:spcAft>
                <a:spcPts val="0"/>
              </a:spcAft>
              <a:buSzPts val="2100"/>
              <a:buChar char="–"/>
              <a:defRPr sz="2100"/>
            </a:lvl2pPr>
            <a:lvl3pPr indent="-361950" lvl="2" marL="1371600" rtl="0">
              <a:spcBef>
                <a:spcPts val="480"/>
              </a:spcBef>
              <a:spcAft>
                <a:spcPts val="0"/>
              </a:spcAft>
              <a:buSzPts val="2100"/>
              <a:buChar char="•"/>
              <a:defRPr/>
            </a:lvl3pPr>
            <a:lvl4pPr indent="-361950" lvl="3" marL="1828800" rtl="0">
              <a:spcBef>
                <a:spcPts val="400"/>
              </a:spcBef>
              <a:spcAft>
                <a:spcPts val="0"/>
              </a:spcAft>
              <a:buSzPts val="2100"/>
              <a:buChar char="–"/>
              <a:defRPr sz="2100"/>
            </a:lvl4pPr>
            <a:lvl5pPr indent="-361950" lvl="4" marL="2286000" rtl="0">
              <a:spcBef>
                <a:spcPts val="400"/>
              </a:spcBef>
              <a:spcAft>
                <a:spcPts val="0"/>
              </a:spcAft>
              <a:buSzPts val="2100"/>
              <a:buChar char="»"/>
              <a:defRPr sz="2100"/>
            </a:lvl5pPr>
            <a:lvl6pPr indent="-361950" lvl="5" marL="2743200" rtl="0">
              <a:spcBef>
                <a:spcPts val="400"/>
              </a:spcBef>
              <a:spcAft>
                <a:spcPts val="0"/>
              </a:spcAft>
              <a:buSzPts val="2100"/>
              <a:buChar char="•"/>
              <a:defRPr sz="2100"/>
            </a:lvl6pPr>
            <a:lvl7pPr indent="-361950" lvl="6" marL="3200400" rtl="0">
              <a:spcBef>
                <a:spcPts val="400"/>
              </a:spcBef>
              <a:spcAft>
                <a:spcPts val="0"/>
              </a:spcAft>
              <a:buSzPts val="2100"/>
              <a:buChar char="•"/>
              <a:defRPr sz="2100"/>
            </a:lvl7pPr>
            <a:lvl8pPr indent="-361950" lvl="7" marL="3657600" rtl="0">
              <a:spcBef>
                <a:spcPts val="400"/>
              </a:spcBef>
              <a:spcAft>
                <a:spcPts val="0"/>
              </a:spcAft>
              <a:buSzPts val="2100"/>
              <a:buChar char="•"/>
              <a:defRPr sz="2100"/>
            </a:lvl8pPr>
            <a:lvl9pPr indent="-361950" lvl="8" marL="4114800" rtl="0">
              <a:spcBef>
                <a:spcPts val="400"/>
              </a:spcBef>
              <a:spcAft>
                <a:spcPts val="0"/>
              </a:spcAft>
              <a:buSzPts val="2100"/>
              <a:buChar char="•"/>
              <a:defRPr sz="2100"/>
            </a:lvl9pPr>
          </a:lstStyle>
          <a:p/>
        </p:txBody>
      </p:sp>
      <p:sp>
        <p:nvSpPr>
          <p:cNvPr id="33" name="Google Shape;33;p4"/>
          <p:cNvSpPr txBox="1"/>
          <p:nvPr>
            <p:ph idx="7" type="body"/>
          </p:nvPr>
        </p:nvSpPr>
        <p:spPr>
          <a:xfrm>
            <a:off x="1045875" y="6247463"/>
            <a:ext cx="8255100" cy="411000"/>
          </a:xfrm>
          <a:prstGeom prst="rect">
            <a:avLst/>
          </a:prstGeom>
        </p:spPr>
        <p:txBody>
          <a:bodyPr anchorCtr="0" anchor="t" bIns="0" lIns="0" spcFirstLastPara="1" rIns="0" wrap="square" tIns="0">
            <a:noAutofit/>
          </a:bodyPr>
          <a:lstStyle>
            <a:lvl1pPr indent="-457200" lvl="0" marL="457200" rtl="0">
              <a:spcBef>
                <a:spcPts val="640"/>
              </a:spcBef>
              <a:spcAft>
                <a:spcPts val="0"/>
              </a:spcAft>
              <a:buSzPts val="3600"/>
              <a:buChar char="•"/>
              <a:defRPr sz="3600"/>
            </a:lvl1pPr>
            <a:lvl2pPr indent="-457200" lvl="1" marL="914400" rtl="0">
              <a:spcBef>
                <a:spcPts val="560"/>
              </a:spcBef>
              <a:spcAft>
                <a:spcPts val="0"/>
              </a:spcAft>
              <a:buSzPts val="3600"/>
              <a:buChar char="–"/>
              <a:defRPr/>
            </a:lvl2pPr>
            <a:lvl3pPr indent="-457200" lvl="2" marL="1371600" rtl="0">
              <a:spcBef>
                <a:spcPts val="480"/>
              </a:spcBef>
              <a:spcAft>
                <a:spcPts val="0"/>
              </a:spcAft>
              <a:buSzPts val="3600"/>
              <a:buChar char="•"/>
              <a:defRPr sz="3600"/>
            </a:lvl3pPr>
            <a:lvl4pPr indent="-457200" lvl="3" marL="1828800" rtl="0">
              <a:spcBef>
                <a:spcPts val="400"/>
              </a:spcBef>
              <a:spcAft>
                <a:spcPts val="0"/>
              </a:spcAft>
              <a:buSzPts val="3600"/>
              <a:buChar char="–"/>
              <a:defRPr sz="3600"/>
            </a:lvl4pPr>
            <a:lvl5pPr indent="-457200" lvl="4" marL="2286000" rtl="0">
              <a:spcBef>
                <a:spcPts val="400"/>
              </a:spcBef>
              <a:spcAft>
                <a:spcPts val="0"/>
              </a:spcAft>
              <a:buSzPts val="3600"/>
              <a:buChar char="»"/>
              <a:defRPr sz="3600"/>
            </a:lvl5pPr>
            <a:lvl6pPr indent="-457200" lvl="5" marL="2743200" rtl="0">
              <a:spcBef>
                <a:spcPts val="400"/>
              </a:spcBef>
              <a:spcAft>
                <a:spcPts val="0"/>
              </a:spcAft>
              <a:buSzPts val="3600"/>
              <a:buChar char="•"/>
              <a:defRPr sz="3600"/>
            </a:lvl6pPr>
            <a:lvl7pPr indent="-457200" lvl="6" marL="3200400" rtl="0">
              <a:spcBef>
                <a:spcPts val="400"/>
              </a:spcBef>
              <a:spcAft>
                <a:spcPts val="0"/>
              </a:spcAft>
              <a:buSzPts val="3600"/>
              <a:buChar char="•"/>
              <a:defRPr sz="3600"/>
            </a:lvl7pPr>
            <a:lvl8pPr indent="-457200" lvl="7" marL="3657600" rtl="0">
              <a:spcBef>
                <a:spcPts val="400"/>
              </a:spcBef>
              <a:spcAft>
                <a:spcPts val="0"/>
              </a:spcAft>
              <a:buSzPts val="3600"/>
              <a:buChar char="•"/>
              <a:defRPr sz="3600"/>
            </a:lvl8pPr>
            <a:lvl9pPr indent="-457200" lvl="8" marL="4114800" rtl="0">
              <a:spcBef>
                <a:spcPts val="400"/>
              </a:spcBef>
              <a:spcAft>
                <a:spcPts val="0"/>
              </a:spcAft>
              <a:buSzPts val="3600"/>
              <a:buChar char="•"/>
              <a:defRPr sz="3600"/>
            </a:lvl9pPr>
          </a:lstStyle>
          <a:p/>
        </p:txBody>
      </p:sp>
      <p:sp>
        <p:nvSpPr>
          <p:cNvPr id="34" name="Google Shape;34;p4"/>
          <p:cNvSpPr txBox="1"/>
          <p:nvPr>
            <p:ph idx="8" type="body"/>
          </p:nvPr>
        </p:nvSpPr>
        <p:spPr>
          <a:xfrm>
            <a:off x="1045875" y="6773525"/>
            <a:ext cx="8255100" cy="411000"/>
          </a:xfrm>
          <a:prstGeom prst="rect">
            <a:avLst/>
          </a:prstGeom>
        </p:spPr>
        <p:txBody>
          <a:bodyPr anchorCtr="0" anchor="t" bIns="0" lIns="0" spcFirstLastPara="1" rIns="0" wrap="square" tIns="0">
            <a:noAutofit/>
          </a:bodyPr>
          <a:lstStyle>
            <a:lvl1pPr indent="-361950" lvl="0" marL="457200" rtl="0">
              <a:spcBef>
                <a:spcPts val="640"/>
              </a:spcBef>
              <a:spcAft>
                <a:spcPts val="0"/>
              </a:spcAft>
              <a:buSzPts val="2100"/>
              <a:buChar char="•"/>
              <a:defRPr sz="2100"/>
            </a:lvl1pPr>
            <a:lvl2pPr indent="-361950" lvl="1" marL="914400" rtl="0">
              <a:spcBef>
                <a:spcPts val="560"/>
              </a:spcBef>
              <a:spcAft>
                <a:spcPts val="0"/>
              </a:spcAft>
              <a:buSzPts val="2100"/>
              <a:buChar char="–"/>
              <a:defRPr sz="2100"/>
            </a:lvl2pPr>
            <a:lvl3pPr indent="-361950" lvl="2" marL="1371600" rtl="0">
              <a:spcBef>
                <a:spcPts val="480"/>
              </a:spcBef>
              <a:spcAft>
                <a:spcPts val="0"/>
              </a:spcAft>
              <a:buSzPts val="2100"/>
              <a:buChar char="•"/>
              <a:defRPr/>
            </a:lvl3pPr>
            <a:lvl4pPr indent="-361950" lvl="3" marL="1828800" rtl="0">
              <a:spcBef>
                <a:spcPts val="400"/>
              </a:spcBef>
              <a:spcAft>
                <a:spcPts val="0"/>
              </a:spcAft>
              <a:buSzPts val="2100"/>
              <a:buChar char="–"/>
              <a:defRPr sz="2100"/>
            </a:lvl4pPr>
            <a:lvl5pPr indent="-361950" lvl="4" marL="2286000" rtl="0">
              <a:spcBef>
                <a:spcPts val="400"/>
              </a:spcBef>
              <a:spcAft>
                <a:spcPts val="0"/>
              </a:spcAft>
              <a:buSzPts val="2100"/>
              <a:buChar char="»"/>
              <a:defRPr sz="2100"/>
            </a:lvl5pPr>
            <a:lvl6pPr indent="-361950" lvl="5" marL="2743200" rtl="0">
              <a:spcBef>
                <a:spcPts val="400"/>
              </a:spcBef>
              <a:spcAft>
                <a:spcPts val="0"/>
              </a:spcAft>
              <a:buSzPts val="2100"/>
              <a:buChar char="•"/>
              <a:defRPr sz="2100"/>
            </a:lvl6pPr>
            <a:lvl7pPr indent="-361950" lvl="6" marL="3200400" rtl="0">
              <a:spcBef>
                <a:spcPts val="400"/>
              </a:spcBef>
              <a:spcAft>
                <a:spcPts val="0"/>
              </a:spcAft>
              <a:buSzPts val="2100"/>
              <a:buChar char="•"/>
              <a:defRPr sz="2100"/>
            </a:lvl7pPr>
            <a:lvl8pPr indent="-361950" lvl="7" marL="3657600" rtl="0">
              <a:spcBef>
                <a:spcPts val="400"/>
              </a:spcBef>
              <a:spcAft>
                <a:spcPts val="0"/>
              </a:spcAft>
              <a:buSzPts val="2100"/>
              <a:buChar char="•"/>
              <a:defRPr sz="2100"/>
            </a:lvl8pPr>
            <a:lvl9pPr indent="-361950" lvl="8" marL="4114800" rtl="0">
              <a:spcBef>
                <a:spcPts val="400"/>
              </a:spcBef>
              <a:spcAft>
                <a:spcPts val="0"/>
              </a:spcAft>
              <a:buSzPts val="2100"/>
              <a:buChar char="•"/>
              <a:defRPr sz="2100"/>
            </a:lvl9pPr>
          </a:lstStyle>
          <a:p/>
        </p:txBody>
      </p:sp>
      <p:sp>
        <p:nvSpPr>
          <p:cNvPr id="35" name="Google Shape;35;p4"/>
          <p:cNvSpPr txBox="1"/>
          <p:nvPr>
            <p:ph idx="9" type="body"/>
          </p:nvPr>
        </p:nvSpPr>
        <p:spPr>
          <a:xfrm>
            <a:off x="1045875" y="7929625"/>
            <a:ext cx="8255100" cy="411000"/>
          </a:xfrm>
          <a:prstGeom prst="rect">
            <a:avLst/>
          </a:prstGeom>
        </p:spPr>
        <p:txBody>
          <a:bodyPr anchorCtr="0" anchor="t" bIns="0" lIns="0" spcFirstLastPara="1" rIns="0" wrap="square" tIns="0">
            <a:noAutofit/>
          </a:bodyPr>
          <a:lstStyle>
            <a:lvl1pPr indent="-457200" lvl="0" marL="457200" rtl="0">
              <a:spcBef>
                <a:spcPts val="640"/>
              </a:spcBef>
              <a:spcAft>
                <a:spcPts val="0"/>
              </a:spcAft>
              <a:buSzPts val="3600"/>
              <a:buChar char="•"/>
              <a:defRPr sz="3600"/>
            </a:lvl1pPr>
            <a:lvl2pPr indent="-457200" lvl="1" marL="914400" rtl="0">
              <a:spcBef>
                <a:spcPts val="560"/>
              </a:spcBef>
              <a:spcAft>
                <a:spcPts val="0"/>
              </a:spcAft>
              <a:buSzPts val="3600"/>
              <a:buChar char="–"/>
              <a:defRPr/>
            </a:lvl2pPr>
            <a:lvl3pPr indent="-457200" lvl="2" marL="1371600" rtl="0">
              <a:spcBef>
                <a:spcPts val="480"/>
              </a:spcBef>
              <a:spcAft>
                <a:spcPts val="0"/>
              </a:spcAft>
              <a:buSzPts val="3600"/>
              <a:buChar char="•"/>
              <a:defRPr sz="3600"/>
            </a:lvl3pPr>
            <a:lvl4pPr indent="-457200" lvl="3" marL="1828800" rtl="0">
              <a:spcBef>
                <a:spcPts val="400"/>
              </a:spcBef>
              <a:spcAft>
                <a:spcPts val="0"/>
              </a:spcAft>
              <a:buSzPts val="3600"/>
              <a:buChar char="–"/>
              <a:defRPr sz="3600"/>
            </a:lvl4pPr>
            <a:lvl5pPr indent="-457200" lvl="4" marL="2286000" rtl="0">
              <a:spcBef>
                <a:spcPts val="400"/>
              </a:spcBef>
              <a:spcAft>
                <a:spcPts val="0"/>
              </a:spcAft>
              <a:buSzPts val="3600"/>
              <a:buChar char="»"/>
              <a:defRPr sz="3600"/>
            </a:lvl5pPr>
            <a:lvl6pPr indent="-457200" lvl="5" marL="2743200" rtl="0">
              <a:spcBef>
                <a:spcPts val="400"/>
              </a:spcBef>
              <a:spcAft>
                <a:spcPts val="0"/>
              </a:spcAft>
              <a:buSzPts val="3600"/>
              <a:buChar char="•"/>
              <a:defRPr sz="3600"/>
            </a:lvl6pPr>
            <a:lvl7pPr indent="-457200" lvl="6" marL="3200400" rtl="0">
              <a:spcBef>
                <a:spcPts val="400"/>
              </a:spcBef>
              <a:spcAft>
                <a:spcPts val="0"/>
              </a:spcAft>
              <a:buSzPts val="3600"/>
              <a:buChar char="•"/>
              <a:defRPr sz="3600"/>
            </a:lvl7pPr>
            <a:lvl8pPr indent="-457200" lvl="7" marL="3657600" rtl="0">
              <a:spcBef>
                <a:spcPts val="400"/>
              </a:spcBef>
              <a:spcAft>
                <a:spcPts val="0"/>
              </a:spcAft>
              <a:buSzPts val="3600"/>
              <a:buChar char="•"/>
              <a:defRPr sz="3600"/>
            </a:lvl8pPr>
            <a:lvl9pPr indent="-457200" lvl="8" marL="4114800" rtl="0">
              <a:spcBef>
                <a:spcPts val="400"/>
              </a:spcBef>
              <a:spcAft>
                <a:spcPts val="0"/>
              </a:spcAft>
              <a:buSzPts val="3600"/>
              <a:buChar char="•"/>
              <a:defRPr sz="3600"/>
            </a:lvl9pPr>
          </a:lstStyle>
          <a:p/>
        </p:txBody>
      </p:sp>
      <p:sp>
        <p:nvSpPr>
          <p:cNvPr id="36" name="Google Shape;36;p4"/>
          <p:cNvSpPr txBox="1"/>
          <p:nvPr>
            <p:ph idx="13" type="body"/>
          </p:nvPr>
        </p:nvSpPr>
        <p:spPr>
          <a:xfrm>
            <a:off x="1045875" y="8455688"/>
            <a:ext cx="8255100" cy="411000"/>
          </a:xfrm>
          <a:prstGeom prst="rect">
            <a:avLst/>
          </a:prstGeom>
        </p:spPr>
        <p:txBody>
          <a:bodyPr anchorCtr="0" anchor="t" bIns="0" lIns="0" spcFirstLastPara="1" rIns="0" wrap="square" tIns="0">
            <a:noAutofit/>
          </a:bodyPr>
          <a:lstStyle>
            <a:lvl1pPr indent="-361950" lvl="0" marL="457200" rtl="0">
              <a:spcBef>
                <a:spcPts val="640"/>
              </a:spcBef>
              <a:spcAft>
                <a:spcPts val="0"/>
              </a:spcAft>
              <a:buSzPts val="2100"/>
              <a:buChar char="•"/>
              <a:defRPr sz="2100"/>
            </a:lvl1pPr>
            <a:lvl2pPr indent="-361950" lvl="1" marL="914400" rtl="0">
              <a:spcBef>
                <a:spcPts val="560"/>
              </a:spcBef>
              <a:spcAft>
                <a:spcPts val="0"/>
              </a:spcAft>
              <a:buSzPts val="2100"/>
              <a:buChar char="–"/>
              <a:defRPr sz="2100"/>
            </a:lvl2pPr>
            <a:lvl3pPr indent="-361950" lvl="2" marL="1371600" rtl="0">
              <a:spcBef>
                <a:spcPts val="480"/>
              </a:spcBef>
              <a:spcAft>
                <a:spcPts val="0"/>
              </a:spcAft>
              <a:buSzPts val="2100"/>
              <a:buChar char="•"/>
              <a:defRPr/>
            </a:lvl3pPr>
            <a:lvl4pPr indent="-361950" lvl="3" marL="1828800" rtl="0">
              <a:spcBef>
                <a:spcPts val="400"/>
              </a:spcBef>
              <a:spcAft>
                <a:spcPts val="0"/>
              </a:spcAft>
              <a:buSzPts val="2100"/>
              <a:buChar char="–"/>
              <a:defRPr sz="2100"/>
            </a:lvl4pPr>
            <a:lvl5pPr indent="-361950" lvl="4" marL="2286000" rtl="0">
              <a:spcBef>
                <a:spcPts val="400"/>
              </a:spcBef>
              <a:spcAft>
                <a:spcPts val="0"/>
              </a:spcAft>
              <a:buSzPts val="2100"/>
              <a:buChar char="»"/>
              <a:defRPr sz="2100"/>
            </a:lvl5pPr>
            <a:lvl6pPr indent="-361950" lvl="5" marL="2743200" rtl="0">
              <a:spcBef>
                <a:spcPts val="400"/>
              </a:spcBef>
              <a:spcAft>
                <a:spcPts val="0"/>
              </a:spcAft>
              <a:buSzPts val="2100"/>
              <a:buChar char="•"/>
              <a:defRPr sz="2100"/>
            </a:lvl6pPr>
            <a:lvl7pPr indent="-361950" lvl="6" marL="3200400" rtl="0">
              <a:spcBef>
                <a:spcPts val="400"/>
              </a:spcBef>
              <a:spcAft>
                <a:spcPts val="0"/>
              </a:spcAft>
              <a:buSzPts val="2100"/>
              <a:buChar char="•"/>
              <a:defRPr sz="2100"/>
            </a:lvl7pPr>
            <a:lvl8pPr indent="-361950" lvl="7" marL="3657600" rtl="0">
              <a:spcBef>
                <a:spcPts val="400"/>
              </a:spcBef>
              <a:spcAft>
                <a:spcPts val="0"/>
              </a:spcAft>
              <a:buSzPts val="2100"/>
              <a:buChar char="•"/>
              <a:defRPr sz="2100"/>
            </a:lvl8pPr>
            <a:lvl9pPr indent="-361950" lvl="8" marL="4114800" rtl="0">
              <a:spcBef>
                <a:spcPts val="400"/>
              </a:spcBef>
              <a:spcAft>
                <a:spcPts val="0"/>
              </a:spcAft>
              <a:buSzPts val="2100"/>
              <a:buChar char="•"/>
              <a:defRPr sz="2100"/>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One" type="secHead">
  <p:cSld name="SECTION_HEADER">
    <p:spTree>
      <p:nvGrpSpPr>
        <p:cNvPr id="37" name="Shape 37"/>
        <p:cNvGrpSpPr/>
        <p:nvPr/>
      </p:nvGrpSpPr>
      <p:grpSpPr>
        <a:xfrm>
          <a:off x="0" y="0"/>
          <a:ext cx="0" cy="0"/>
          <a:chOff x="0" y="0"/>
          <a:chExt cx="0" cy="0"/>
        </a:xfrm>
      </p:grpSpPr>
      <p:sp>
        <p:nvSpPr>
          <p:cNvPr id="38" name="Google Shape;38;p5"/>
          <p:cNvSpPr/>
          <p:nvPr>
            <p:ph idx="2" type="pic"/>
          </p:nvPr>
        </p:nvSpPr>
        <p:spPr>
          <a:xfrm>
            <a:off x="-37" y="1388400"/>
            <a:ext cx="8055900" cy="7510200"/>
          </a:xfrm>
          <a:prstGeom prst="rect">
            <a:avLst/>
          </a:prstGeom>
          <a:noFill/>
          <a:ln>
            <a:noFill/>
          </a:ln>
        </p:spPr>
      </p:sp>
      <p:pic>
        <p:nvPicPr>
          <p:cNvPr id="39" name="Google Shape;39;p5"/>
          <p:cNvPicPr preferRelativeResize="0"/>
          <p:nvPr/>
        </p:nvPicPr>
        <p:blipFill>
          <a:blip r:embed="rId2">
            <a:alphaModFix/>
          </a:blip>
          <a:stretch>
            <a:fillRect/>
          </a:stretch>
        </p:blipFill>
        <p:spPr>
          <a:xfrm>
            <a:off x="0" y="1392014"/>
            <a:ext cx="8055826" cy="7510310"/>
          </a:xfrm>
          <a:prstGeom prst="rect">
            <a:avLst/>
          </a:prstGeom>
          <a:noFill/>
          <a:ln>
            <a:noFill/>
          </a:ln>
        </p:spPr>
      </p:pic>
      <p:sp>
        <p:nvSpPr>
          <p:cNvPr id="40" name="Google Shape;40;p5"/>
          <p:cNvSpPr txBox="1"/>
          <p:nvPr>
            <p:ph idx="1" type="body"/>
          </p:nvPr>
        </p:nvSpPr>
        <p:spPr>
          <a:xfrm>
            <a:off x="8381350" y="3730625"/>
            <a:ext cx="8958600" cy="5171700"/>
          </a:xfrm>
          <a:prstGeom prst="rect">
            <a:avLst/>
          </a:prstGeom>
        </p:spPr>
        <p:txBody>
          <a:bodyPr anchorCtr="0" anchor="t" bIns="0" lIns="0" spcFirstLastPara="1" rIns="0" wrap="square" tIns="0">
            <a:noAutofit/>
          </a:bodyPr>
          <a:lstStyle>
            <a:lvl1pPr indent="-361950" lvl="0" marL="457200" rtl="0">
              <a:spcBef>
                <a:spcPts val="640"/>
              </a:spcBef>
              <a:spcAft>
                <a:spcPts val="0"/>
              </a:spcAft>
              <a:buSzPts val="2100"/>
              <a:buChar char="•"/>
              <a:defRPr sz="2100"/>
            </a:lvl1pPr>
            <a:lvl2pPr indent="-361950" lvl="1" marL="914400" rtl="0">
              <a:spcBef>
                <a:spcPts val="560"/>
              </a:spcBef>
              <a:spcAft>
                <a:spcPts val="0"/>
              </a:spcAft>
              <a:buSzPts val="2100"/>
              <a:buChar char="–"/>
              <a:defRPr sz="2100"/>
            </a:lvl2pPr>
            <a:lvl3pPr indent="-361950" lvl="2" marL="1371600" rtl="0">
              <a:spcBef>
                <a:spcPts val="480"/>
              </a:spcBef>
              <a:spcAft>
                <a:spcPts val="0"/>
              </a:spcAft>
              <a:buSzPts val="2100"/>
              <a:buChar char="•"/>
              <a:defRPr/>
            </a:lvl3pPr>
            <a:lvl4pPr indent="-361950" lvl="3" marL="1828800" rtl="0">
              <a:spcBef>
                <a:spcPts val="400"/>
              </a:spcBef>
              <a:spcAft>
                <a:spcPts val="0"/>
              </a:spcAft>
              <a:buSzPts val="2100"/>
              <a:buChar char="–"/>
              <a:defRPr sz="2100"/>
            </a:lvl4pPr>
            <a:lvl5pPr indent="-361950" lvl="4" marL="2286000" rtl="0">
              <a:spcBef>
                <a:spcPts val="400"/>
              </a:spcBef>
              <a:spcAft>
                <a:spcPts val="0"/>
              </a:spcAft>
              <a:buSzPts val="2100"/>
              <a:buChar char="»"/>
              <a:defRPr sz="2100"/>
            </a:lvl5pPr>
            <a:lvl6pPr indent="-361950" lvl="5" marL="2743200" rtl="0">
              <a:spcBef>
                <a:spcPts val="400"/>
              </a:spcBef>
              <a:spcAft>
                <a:spcPts val="0"/>
              </a:spcAft>
              <a:buSzPts val="2100"/>
              <a:buChar char="•"/>
              <a:defRPr sz="2100"/>
            </a:lvl6pPr>
            <a:lvl7pPr indent="-361950" lvl="6" marL="3200400" rtl="0">
              <a:spcBef>
                <a:spcPts val="400"/>
              </a:spcBef>
              <a:spcAft>
                <a:spcPts val="0"/>
              </a:spcAft>
              <a:buSzPts val="2100"/>
              <a:buChar char="•"/>
              <a:defRPr sz="2100"/>
            </a:lvl7pPr>
            <a:lvl8pPr indent="-361950" lvl="7" marL="3657600" rtl="0">
              <a:spcBef>
                <a:spcPts val="400"/>
              </a:spcBef>
              <a:spcAft>
                <a:spcPts val="0"/>
              </a:spcAft>
              <a:buSzPts val="2100"/>
              <a:buChar char="•"/>
              <a:defRPr sz="2100"/>
            </a:lvl8pPr>
            <a:lvl9pPr indent="-361950" lvl="8" marL="4114800" rtl="0">
              <a:spcBef>
                <a:spcPts val="400"/>
              </a:spcBef>
              <a:spcAft>
                <a:spcPts val="0"/>
              </a:spcAft>
              <a:buSzPts val="2100"/>
              <a:buChar char="•"/>
              <a:defRPr sz="2100"/>
            </a:lvl9pPr>
          </a:lstStyle>
          <a:p/>
        </p:txBody>
      </p:sp>
      <p:sp>
        <p:nvSpPr>
          <p:cNvPr id="41" name="Google Shape;41;p5"/>
          <p:cNvSpPr txBox="1"/>
          <p:nvPr>
            <p:ph idx="3" type="subTitle"/>
          </p:nvPr>
        </p:nvSpPr>
        <p:spPr>
          <a:xfrm>
            <a:off x="8381350" y="1647616"/>
            <a:ext cx="8958600" cy="720900"/>
          </a:xfrm>
          <a:prstGeom prst="rect">
            <a:avLst/>
          </a:prstGeom>
        </p:spPr>
        <p:txBody>
          <a:bodyPr anchorCtr="0" anchor="t" bIns="0" lIns="0" spcFirstLastPara="1" rIns="0" wrap="square" tIns="0">
            <a:noAutofit/>
          </a:bodyPr>
          <a:lstStyle>
            <a:lvl1pPr lvl="0" rtl="0">
              <a:spcBef>
                <a:spcPts val="640"/>
              </a:spcBef>
              <a:spcAft>
                <a:spcPts val="0"/>
              </a:spcAft>
              <a:buSzPts val="8000"/>
              <a:buNone/>
              <a:defRPr/>
            </a:lvl1pPr>
            <a:lvl2pPr lvl="1" rtl="0">
              <a:spcBef>
                <a:spcPts val="560"/>
              </a:spcBef>
              <a:spcAft>
                <a:spcPts val="0"/>
              </a:spcAft>
              <a:buSzPts val="3600"/>
              <a:buNone/>
              <a:defRPr/>
            </a:lvl2pPr>
            <a:lvl3pPr lvl="2" rtl="0">
              <a:spcBef>
                <a:spcPts val="480"/>
              </a:spcBef>
              <a:spcAft>
                <a:spcPts val="0"/>
              </a:spcAft>
              <a:buSzPts val="2100"/>
              <a:buNone/>
              <a:defRPr/>
            </a:lvl3pPr>
            <a:lvl4pPr lvl="3" rtl="0">
              <a:spcBef>
                <a:spcPts val="400"/>
              </a:spcBef>
              <a:spcAft>
                <a:spcPts val="0"/>
              </a:spcAft>
              <a:buSzPts val="2000"/>
              <a:buNone/>
              <a:defRPr/>
            </a:lvl4pPr>
            <a:lvl5pPr lvl="4" rtl="0">
              <a:spcBef>
                <a:spcPts val="400"/>
              </a:spcBef>
              <a:spcAft>
                <a:spcPts val="0"/>
              </a:spcAft>
              <a:buSzPts val="2000"/>
              <a:buNone/>
              <a:defRPr/>
            </a:lvl5pPr>
            <a:lvl6pPr lvl="5" rtl="0">
              <a:spcBef>
                <a:spcPts val="400"/>
              </a:spcBef>
              <a:spcAft>
                <a:spcPts val="0"/>
              </a:spcAft>
              <a:buSzPts val="20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Two" type="twoObj">
  <p:cSld name="TWO_OBJECTS">
    <p:spTree>
      <p:nvGrpSpPr>
        <p:cNvPr id="42" name="Shape 42"/>
        <p:cNvGrpSpPr/>
        <p:nvPr/>
      </p:nvGrpSpPr>
      <p:grpSpPr>
        <a:xfrm>
          <a:off x="0" y="0"/>
          <a:ext cx="0" cy="0"/>
          <a:chOff x="0" y="0"/>
          <a:chExt cx="0" cy="0"/>
        </a:xfrm>
      </p:grpSpPr>
      <p:sp>
        <p:nvSpPr>
          <p:cNvPr id="43" name="Google Shape;43;p6"/>
          <p:cNvSpPr/>
          <p:nvPr>
            <p:ph idx="2" type="pic"/>
          </p:nvPr>
        </p:nvSpPr>
        <p:spPr>
          <a:xfrm>
            <a:off x="1028700" y="4765613"/>
            <a:ext cx="11612400" cy="4505400"/>
          </a:xfrm>
          <a:prstGeom prst="rect">
            <a:avLst/>
          </a:prstGeom>
          <a:noFill/>
          <a:ln>
            <a:noFill/>
          </a:ln>
        </p:spPr>
      </p:sp>
      <p:sp>
        <p:nvSpPr>
          <p:cNvPr id="44" name="Google Shape;44;p6"/>
          <p:cNvSpPr/>
          <p:nvPr>
            <p:ph idx="3" type="pic"/>
          </p:nvPr>
        </p:nvSpPr>
        <p:spPr>
          <a:xfrm>
            <a:off x="13024525" y="4748050"/>
            <a:ext cx="4224900" cy="2097000"/>
          </a:xfrm>
          <a:prstGeom prst="rect">
            <a:avLst/>
          </a:prstGeom>
          <a:noFill/>
          <a:ln>
            <a:noFill/>
          </a:ln>
        </p:spPr>
      </p:sp>
      <p:sp>
        <p:nvSpPr>
          <p:cNvPr id="45" name="Google Shape;45;p6"/>
          <p:cNvSpPr/>
          <p:nvPr>
            <p:ph idx="4" type="pic"/>
          </p:nvPr>
        </p:nvSpPr>
        <p:spPr>
          <a:xfrm>
            <a:off x="13024525" y="7161350"/>
            <a:ext cx="4224900" cy="2097000"/>
          </a:xfrm>
          <a:prstGeom prst="rect">
            <a:avLst/>
          </a:prstGeom>
          <a:noFill/>
          <a:ln>
            <a:noFill/>
          </a:ln>
        </p:spPr>
      </p:sp>
      <p:pic>
        <p:nvPicPr>
          <p:cNvPr id="46" name="Google Shape;46;p6"/>
          <p:cNvPicPr preferRelativeResize="0"/>
          <p:nvPr/>
        </p:nvPicPr>
        <p:blipFill>
          <a:blip r:embed="rId2">
            <a:alphaModFix/>
          </a:blip>
          <a:stretch>
            <a:fillRect/>
          </a:stretch>
        </p:blipFill>
        <p:spPr>
          <a:xfrm>
            <a:off x="13014650" y="4743245"/>
            <a:ext cx="4244651" cy="2096906"/>
          </a:xfrm>
          <a:prstGeom prst="rect">
            <a:avLst/>
          </a:prstGeom>
          <a:noFill/>
          <a:ln>
            <a:noFill/>
          </a:ln>
        </p:spPr>
      </p:pic>
      <p:pic>
        <p:nvPicPr>
          <p:cNvPr id="47" name="Google Shape;47;p6"/>
          <p:cNvPicPr preferRelativeResize="0"/>
          <p:nvPr/>
        </p:nvPicPr>
        <p:blipFill>
          <a:blip r:embed="rId2">
            <a:alphaModFix/>
          </a:blip>
          <a:stretch>
            <a:fillRect/>
          </a:stretch>
        </p:blipFill>
        <p:spPr>
          <a:xfrm>
            <a:off x="13014650" y="7166245"/>
            <a:ext cx="4244651" cy="2096906"/>
          </a:xfrm>
          <a:prstGeom prst="rect">
            <a:avLst/>
          </a:prstGeom>
          <a:noFill/>
          <a:ln>
            <a:noFill/>
          </a:ln>
        </p:spPr>
      </p:pic>
      <p:pic>
        <p:nvPicPr>
          <p:cNvPr id="48" name="Google Shape;48;p6"/>
          <p:cNvPicPr preferRelativeResize="0"/>
          <p:nvPr/>
        </p:nvPicPr>
        <p:blipFill>
          <a:blip r:embed="rId3">
            <a:alphaModFix/>
          </a:blip>
          <a:stretch>
            <a:fillRect/>
          </a:stretch>
        </p:blipFill>
        <p:spPr>
          <a:xfrm>
            <a:off x="1028700" y="4759288"/>
            <a:ext cx="11612402" cy="4518049"/>
          </a:xfrm>
          <a:prstGeom prst="rect">
            <a:avLst/>
          </a:prstGeom>
          <a:noFill/>
          <a:ln>
            <a:noFill/>
          </a:ln>
        </p:spPr>
      </p:pic>
      <p:sp>
        <p:nvSpPr>
          <p:cNvPr id="49" name="Google Shape;49;p6"/>
          <p:cNvSpPr txBox="1"/>
          <p:nvPr>
            <p:ph idx="1" type="subTitle"/>
          </p:nvPr>
        </p:nvSpPr>
        <p:spPr>
          <a:xfrm>
            <a:off x="938600" y="1171575"/>
            <a:ext cx="16230600" cy="720900"/>
          </a:xfrm>
          <a:prstGeom prst="rect">
            <a:avLst/>
          </a:prstGeom>
        </p:spPr>
        <p:txBody>
          <a:bodyPr anchorCtr="0" anchor="t" bIns="0" lIns="0" spcFirstLastPara="1" rIns="0" wrap="square" tIns="0">
            <a:noAutofit/>
          </a:bodyPr>
          <a:lstStyle>
            <a:lvl1pPr lvl="0" rtl="0">
              <a:spcBef>
                <a:spcPts val="640"/>
              </a:spcBef>
              <a:spcAft>
                <a:spcPts val="0"/>
              </a:spcAft>
              <a:buSzPts val="8000"/>
              <a:buNone/>
              <a:defRPr/>
            </a:lvl1pPr>
            <a:lvl2pPr lvl="1" rtl="0">
              <a:spcBef>
                <a:spcPts val="560"/>
              </a:spcBef>
              <a:spcAft>
                <a:spcPts val="0"/>
              </a:spcAft>
              <a:buSzPts val="3600"/>
              <a:buNone/>
              <a:defRPr/>
            </a:lvl2pPr>
            <a:lvl3pPr lvl="2" rtl="0">
              <a:spcBef>
                <a:spcPts val="480"/>
              </a:spcBef>
              <a:spcAft>
                <a:spcPts val="0"/>
              </a:spcAft>
              <a:buSzPts val="2100"/>
              <a:buNone/>
              <a:defRPr/>
            </a:lvl3pPr>
            <a:lvl4pPr lvl="3" rtl="0">
              <a:spcBef>
                <a:spcPts val="400"/>
              </a:spcBef>
              <a:spcAft>
                <a:spcPts val="0"/>
              </a:spcAft>
              <a:buSzPts val="2000"/>
              <a:buNone/>
              <a:defRPr/>
            </a:lvl4pPr>
            <a:lvl5pPr lvl="4" rtl="0">
              <a:spcBef>
                <a:spcPts val="400"/>
              </a:spcBef>
              <a:spcAft>
                <a:spcPts val="0"/>
              </a:spcAft>
              <a:buSzPts val="2000"/>
              <a:buNone/>
              <a:defRPr/>
            </a:lvl5pPr>
            <a:lvl6pPr lvl="5" rtl="0">
              <a:spcBef>
                <a:spcPts val="400"/>
              </a:spcBef>
              <a:spcAft>
                <a:spcPts val="0"/>
              </a:spcAft>
              <a:buSzPts val="20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p:txBody>
      </p:sp>
      <p:sp>
        <p:nvSpPr>
          <p:cNvPr id="50" name="Google Shape;50;p6"/>
          <p:cNvSpPr txBox="1"/>
          <p:nvPr>
            <p:ph idx="5" type="body"/>
          </p:nvPr>
        </p:nvSpPr>
        <p:spPr>
          <a:xfrm>
            <a:off x="938600" y="2232029"/>
            <a:ext cx="16230600" cy="1939500"/>
          </a:xfrm>
          <a:prstGeom prst="rect">
            <a:avLst/>
          </a:prstGeom>
        </p:spPr>
        <p:txBody>
          <a:bodyPr anchorCtr="0" anchor="t" bIns="0" lIns="0" spcFirstLastPara="1" rIns="0" wrap="square" tIns="0">
            <a:noAutofit/>
          </a:bodyPr>
          <a:lstStyle>
            <a:lvl1pPr indent="-361950" lvl="0" marL="457200" rtl="0">
              <a:spcBef>
                <a:spcPts val="640"/>
              </a:spcBef>
              <a:spcAft>
                <a:spcPts val="0"/>
              </a:spcAft>
              <a:buSzPts val="2100"/>
              <a:buChar char="•"/>
              <a:defRPr sz="2100"/>
            </a:lvl1pPr>
            <a:lvl2pPr indent="-361950" lvl="1" marL="914400" rtl="0">
              <a:spcBef>
                <a:spcPts val="560"/>
              </a:spcBef>
              <a:spcAft>
                <a:spcPts val="0"/>
              </a:spcAft>
              <a:buSzPts val="2100"/>
              <a:buChar char="–"/>
              <a:defRPr sz="2100"/>
            </a:lvl2pPr>
            <a:lvl3pPr indent="-361950" lvl="2" marL="1371600" rtl="0">
              <a:spcBef>
                <a:spcPts val="480"/>
              </a:spcBef>
              <a:spcAft>
                <a:spcPts val="0"/>
              </a:spcAft>
              <a:buSzPts val="2100"/>
              <a:buChar char="•"/>
              <a:defRPr/>
            </a:lvl3pPr>
            <a:lvl4pPr indent="-361950" lvl="3" marL="1828800" rtl="0">
              <a:spcBef>
                <a:spcPts val="400"/>
              </a:spcBef>
              <a:spcAft>
                <a:spcPts val="0"/>
              </a:spcAft>
              <a:buSzPts val="2100"/>
              <a:buChar char="–"/>
              <a:defRPr sz="2100"/>
            </a:lvl4pPr>
            <a:lvl5pPr indent="-361950" lvl="4" marL="2286000" rtl="0">
              <a:spcBef>
                <a:spcPts val="400"/>
              </a:spcBef>
              <a:spcAft>
                <a:spcPts val="0"/>
              </a:spcAft>
              <a:buSzPts val="2100"/>
              <a:buChar char="»"/>
              <a:defRPr sz="2100"/>
            </a:lvl5pPr>
            <a:lvl6pPr indent="-361950" lvl="5" marL="2743200" rtl="0">
              <a:spcBef>
                <a:spcPts val="400"/>
              </a:spcBef>
              <a:spcAft>
                <a:spcPts val="0"/>
              </a:spcAft>
              <a:buSzPts val="2100"/>
              <a:buChar char="•"/>
              <a:defRPr sz="2100"/>
            </a:lvl6pPr>
            <a:lvl7pPr indent="-361950" lvl="6" marL="3200400" rtl="0">
              <a:spcBef>
                <a:spcPts val="400"/>
              </a:spcBef>
              <a:spcAft>
                <a:spcPts val="0"/>
              </a:spcAft>
              <a:buSzPts val="2100"/>
              <a:buChar char="•"/>
              <a:defRPr sz="2100"/>
            </a:lvl7pPr>
            <a:lvl8pPr indent="-361950" lvl="7" marL="3657600" rtl="0">
              <a:spcBef>
                <a:spcPts val="400"/>
              </a:spcBef>
              <a:spcAft>
                <a:spcPts val="0"/>
              </a:spcAft>
              <a:buSzPts val="2100"/>
              <a:buChar char="•"/>
              <a:defRPr sz="2100"/>
            </a:lvl8pPr>
            <a:lvl9pPr indent="-361950" lvl="8" marL="4114800" rtl="0">
              <a:spcBef>
                <a:spcPts val="400"/>
              </a:spcBef>
              <a:spcAft>
                <a:spcPts val="0"/>
              </a:spcAft>
              <a:buSzPts val="2100"/>
              <a:buChar char="•"/>
              <a:defRPr sz="21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allery" type="twoTxTwoObj">
  <p:cSld name="TWO_OBJECTS_WITH_TEXT">
    <p:spTree>
      <p:nvGrpSpPr>
        <p:cNvPr id="51" name="Shape 51"/>
        <p:cNvGrpSpPr/>
        <p:nvPr/>
      </p:nvGrpSpPr>
      <p:grpSpPr>
        <a:xfrm>
          <a:off x="0" y="0"/>
          <a:ext cx="0" cy="0"/>
          <a:chOff x="0" y="0"/>
          <a:chExt cx="0" cy="0"/>
        </a:xfrm>
      </p:grpSpPr>
      <p:sp>
        <p:nvSpPr>
          <p:cNvPr id="52" name="Google Shape;52;p7"/>
          <p:cNvSpPr/>
          <p:nvPr>
            <p:ph idx="2" type="pic"/>
          </p:nvPr>
        </p:nvSpPr>
        <p:spPr>
          <a:xfrm>
            <a:off x="1038850" y="1035363"/>
            <a:ext cx="6992100" cy="6732300"/>
          </a:xfrm>
          <a:prstGeom prst="rect">
            <a:avLst/>
          </a:prstGeom>
          <a:noFill/>
          <a:ln>
            <a:noFill/>
          </a:ln>
        </p:spPr>
      </p:sp>
      <p:sp>
        <p:nvSpPr>
          <p:cNvPr id="53" name="Google Shape;53;p7"/>
          <p:cNvSpPr/>
          <p:nvPr>
            <p:ph idx="3" type="pic"/>
          </p:nvPr>
        </p:nvSpPr>
        <p:spPr>
          <a:xfrm>
            <a:off x="8649650" y="1035375"/>
            <a:ext cx="4002000" cy="4116600"/>
          </a:xfrm>
          <a:prstGeom prst="rect">
            <a:avLst/>
          </a:prstGeom>
          <a:noFill/>
          <a:ln>
            <a:noFill/>
          </a:ln>
        </p:spPr>
      </p:sp>
      <p:sp>
        <p:nvSpPr>
          <p:cNvPr id="54" name="Google Shape;54;p7"/>
          <p:cNvSpPr/>
          <p:nvPr>
            <p:ph idx="4" type="pic"/>
          </p:nvPr>
        </p:nvSpPr>
        <p:spPr>
          <a:xfrm>
            <a:off x="13270350" y="1035375"/>
            <a:ext cx="4002000" cy="4116600"/>
          </a:xfrm>
          <a:prstGeom prst="rect">
            <a:avLst/>
          </a:prstGeom>
          <a:noFill/>
          <a:ln>
            <a:noFill/>
          </a:ln>
        </p:spPr>
      </p:sp>
      <p:sp>
        <p:nvSpPr>
          <p:cNvPr id="55" name="Google Shape;55;p7"/>
          <p:cNvSpPr/>
          <p:nvPr>
            <p:ph idx="5" type="pic"/>
          </p:nvPr>
        </p:nvSpPr>
        <p:spPr>
          <a:xfrm>
            <a:off x="8649650" y="5776450"/>
            <a:ext cx="8609700" cy="3492000"/>
          </a:xfrm>
          <a:prstGeom prst="rect">
            <a:avLst/>
          </a:prstGeom>
          <a:noFill/>
          <a:ln>
            <a:noFill/>
          </a:ln>
        </p:spPr>
      </p:sp>
      <p:sp>
        <p:nvSpPr>
          <p:cNvPr id="56" name="Google Shape;56;p7"/>
          <p:cNvSpPr txBox="1"/>
          <p:nvPr>
            <p:ph idx="1" type="subTitle"/>
          </p:nvPr>
        </p:nvSpPr>
        <p:spPr>
          <a:xfrm>
            <a:off x="1028700" y="8443625"/>
            <a:ext cx="7012500" cy="720900"/>
          </a:xfrm>
          <a:prstGeom prst="rect">
            <a:avLst/>
          </a:prstGeom>
        </p:spPr>
        <p:txBody>
          <a:bodyPr anchorCtr="0" anchor="t" bIns="0" lIns="0" spcFirstLastPara="1" rIns="0" wrap="square" tIns="0">
            <a:noAutofit/>
          </a:bodyPr>
          <a:lstStyle>
            <a:lvl1pPr lvl="0" rtl="0">
              <a:spcBef>
                <a:spcPts val="640"/>
              </a:spcBef>
              <a:spcAft>
                <a:spcPts val="0"/>
              </a:spcAft>
              <a:buSzPts val="8000"/>
              <a:buNone/>
              <a:defRPr/>
            </a:lvl1pPr>
            <a:lvl2pPr lvl="1" rtl="0">
              <a:spcBef>
                <a:spcPts val="560"/>
              </a:spcBef>
              <a:spcAft>
                <a:spcPts val="0"/>
              </a:spcAft>
              <a:buSzPts val="3600"/>
              <a:buNone/>
              <a:defRPr/>
            </a:lvl2pPr>
            <a:lvl3pPr lvl="2" rtl="0">
              <a:spcBef>
                <a:spcPts val="480"/>
              </a:spcBef>
              <a:spcAft>
                <a:spcPts val="0"/>
              </a:spcAft>
              <a:buSzPts val="2100"/>
              <a:buNone/>
              <a:defRPr/>
            </a:lvl3pPr>
            <a:lvl4pPr lvl="3" rtl="0">
              <a:spcBef>
                <a:spcPts val="400"/>
              </a:spcBef>
              <a:spcAft>
                <a:spcPts val="0"/>
              </a:spcAft>
              <a:buSzPts val="2000"/>
              <a:buNone/>
              <a:defRPr/>
            </a:lvl4pPr>
            <a:lvl5pPr lvl="4" rtl="0">
              <a:spcBef>
                <a:spcPts val="400"/>
              </a:spcBef>
              <a:spcAft>
                <a:spcPts val="0"/>
              </a:spcAft>
              <a:buSzPts val="2000"/>
              <a:buNone/>
              <a:defRPr/>
            </a:lvl5pPr>
            <a:lvl6pPr lvl="5" rtl="0">
              <a:spcBef>
                <a:spcPts val="400"/>
              </a:spcBef>
              <a:spcAft>
                <a:spcPts val="0"/>
              </a:spcAft>
              <a:buSzPts val="20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2124"/>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t" bIns="0" lIns="0" spcFirstLastPara="1" rIns="0" wrap="square" tIns="0">
            <a:noAutofit/>
          </a:bodyPr>
          <a:lstStyle>
            <a:lvl1pPr lvl="0" marR="0" rtl="0" algn="ctr">
              <a:lnSpc>
                <a:spcPct val="80000"/>
              </a:lnSpc>
              <a:spcBef>
                <a:spcPts val="0"/>
              </a:spcBef>
              <a:spcAft>
                <a:spcPts val="0"/>
              </a:spcAft>
              <a:buClr>
                <a:schemeClr val="lt1"/>
              </a:buClr>
              <a:buSzPts val="12000"/>
              <a:buFont typeface="Alike"/>
              <a:buNone/>
              <a:defRPr i="0" sz="12000" u="none" cap="none" strike="noStrike">
                <a:solidFill>
                  <a:schemeClr val="lt1"/>
                </a:solidFill>
                <a:latin typeface="Alike"/>
                <a:ea typeface="Alike"/>
                <a:cs typeface="Alike"/>
                <a:sym typeface="Alik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0" lIns="0" spcFirstLastPara="1" rIns="0" wrap="square" tIns="0">
            <a:noAutofit/>
          </a:bodyPr>
          <a:lstStyle>
            <a:lvl1pPr indent="-736600" lvl="0" marL="457200" marR="0" rtl="0" algn="l">
              <a:lnSpc>
                <a:spcPct val="80000"/>
              </a:lnSpc>
              <a:spcBef>
                <a:spcPts val="640"/>
              </a:spcBef>
              <a:spcAft>
                <a:spcPts val="0"/>
              </a:spcAft>
              <a:buClr>
                <a:schemeClr val="lt1"/>
              </a:buClr>
              <a:buSzPts val="8000"/>
              <a:buFont typeface="Alike"/>
              <a:buChar char="•"/>
              <a:defRPr i="0" sz="8000" u="none" cap="none" strike="noStrike">
                <a:solidFill>
                  <a:schemeClr val="lt1"/>
                </a:solidFill>
                <a:latin typeface="Alike"/>
                <a:ea typeface="Alike"/>
                <a:cs typeface="Alike"/>
                <a:sym typeface="Alike"/>
              </a:defRPr>
            </a:lvl1pPr>
            <a:lvl2pPr indent="-457200" lvl="1" marL="914400" marR="0" rtl="0" algn="l">
              <a:spcBef>
                <a:spcPts val="560"/>
              </a:spcBef>
              <a:spcAft>
                <a:spcPts val="0"/>
              </a:spcAft>
              <a:buClr>
                <a:schemeClr val="lt1"/>
              </a:buClr>
              <a:buSzPts val="3600"/>
              <a:buFont typeface="Alike"/>
              <a:buChar char="–"/>
              <a:defRPr i="0" sz="3600" u="none" cap="none" strike="noStrike">
                <a:solidFill>
                  <a:schemeClr val="lt1"/>
                </a:solidFill>
                <a:latin typeface="Alike"/>
                <a:ea typeface="Alike"/>
                <a:cs typeface="Alike"/>
                <a:sym typeface="Alike"/>
              </a:defRPr>
            </a:lvl2pPr>
            <a:lvl3pPr indent="-361950" lvl="2" marL="1371600" marR="0" rtl="0" algn="l">
              <a:spcBef>
                <a:spcPts val="480"/>
              </a:spcBef>
              <a:spcAft>
                <a:spcPts val="0"/>
              </a:spcAft>
              <a:buClr>
                <a:schemeClr val="lt1"/>
              </a:buClr>
              <a:buSzPts val="2100"/>
              <a:buFont typeface="Alike"/>
              <a:buChar char="•"/>
              <a:defRPr i="0" sz="2100" u="none" cap="none" strike="noStrike">
                <a:solidFill>
                  <a:schemeClr val="lt1"/>
                </a:solidFill>
                <a:latin typeface="Alike"/>
                <a:ea typeface="Alike"/>
                <a:cs typeface="Alike"/>
                <a:sym typeface="Alike"/>
              </a:defRPr>
            </a:lvl3pPr>
            <a:lvl4pPr indent="-355600" lvl="3" marL="1828800" marR="0" rtl="0" algn="l">
              <a:spcBef>
                <a:spcPts val="400"/>
              </a:spcBef>
              <a:spcAft>
                <a:spcPts val="0"/>
              </a:spcAft>
              <a:buClr>
                <a:schemeClr val="lt1"/>
              </a:buClr>
              <a:buSzPts val="2000"/>
              <a:buFont typeface="Alike"/>
              <a:buChar char="–"/>
              <a:defRPr i="0" sz="2000" u="none" cap="none" strike="noStrike">
                <a:solidFill>
                  <a:schemeClr val="lt1"/>
                </a:solidFill>
                <a:latin typeface="Alike"/>
                <a:ea typeface="Alike"/>
                <a:cs typeface="Alike"/>
                <a:sym typeface="Alike"/>
              </a:defRPr>
            </a:lvl4pPr>
            <a:lvl5pPr indent="-355600" lvl="4" marL="2286000" marR="0" rtl="0" algn="l">
              <a:spcBef>
                <a:spcPts val="400"/>
              </a:spcBef>
              <a:spcAft>
                <a:spcPts val="0"/>
              </a:spcAft>
              <a:buClr>
                <a:schemeClr val="lt1"/>
              </a:buClr>
              <a:buSzPts val="2000"/>
              <a:buFont typeface="Alike"/>
              <a:buChar char="»"/>
              <a:defRPr i="0" sz="2000" u="none" cap="none" strike="noStrike">
                <a:solidFill>
                  <a:schemeClr val="lt1"/>
                </a:solidFill>
                <a:latin typeface="Alike"/>
                <a:ea typeface="Alike"/>
                <a:cs typeface="Alike"/>
                <a:sym typeface="Alike"/>
              </a:defRPr>
            </a:lvl5pPr>
            <a:lvl6pPr indent="-355600" lvl="5" marL="2743200" marR="0" rtl="0" algn="l">
              <a:spcBef>
                <a:spcPts val="400"/>
              </a:spcBef>
              <a:spcAft>
                <a:spcPts val="0"/>
              </a:spcAft>
              <a:buClr>
                <a:schemeClr val="lt1"/>
              </a:buClr>
              <a:buSzPts val="2000"/>
              <a:buFont typeface="Alike"/>
              <a:buChar char="•"/>
              <a:defRPr i="0" sz="2000" u="none" cap="none" strike="noStrike">
                <a:solidFill>
                  <a:schemeClr val="lt1"/>
                </a:solidFill>
                <a:latin typeface="Alike"/>
                <a:ea typeface="Alike"/>
                <a:cs typeface="Alike"/>
                <a:sym typeface="Alike"/>
              </a:defRPr>
            </a:lvl6pPr>
            <a:lvl7pPr indent="-355600" lvl="6" marL="3200400" marR="0" rtl="0" algn="l">
              <a:spcBef>
                <a:spcPts val="400"/>
              </a:spcBef>
              <a:spcAft>
                <a:spcPts val="0"/>
              </a:spcAft>
              <a:buClr>
                <a:schemeClr val="lt1"/>
              </a:buClr>
              <a:buSzPts val="2000"/>
              <a:buFont typeface="Alike"/>
              <a:buChar char="•"/>
              <a:defRPr i="0" sz="2000" u="none" cap="none" strike="noStrike">
                <a:solidFill>
                  <a:schemeClr val="lt1"/>
                </a:solidFill>
                <a:latin typeface="Alike"/>
                <a:ea typeface="Alike"/>
                <a:cs typeface="Alike"/>
                <a:sym typeface="Alike"/>
              </a:defRPr>
            </a:lvl7pPr>
            <a:lvl8pPr indent="-355600" lvl="7" marL="3657600" marR="0" rtl="0" algn="l">
              <a:spcBef>
                <a:spcPts val="400"/>
              </a:spcBef>
              <a:spcAft>
                <a:spcPts val="0"/>
              </a:spcAft>
              <a:buClr>
                <a:schemeClr val="lt1"/>
              </a:buClr>
              <a:buSzPts val="2000"/>
              <a:buFont typeface="Alike"/>
              <a:buChar char="•"/>
              <a:defRPr i="0" sz="2000" u="none" cap="none" strike="noStrike">
                <a:solidFill>
                  <a:schemeClr val="lt1"/>
                </a:solidFill>
                <a:latin typeface="Alike"/>
                <a:ea typeface="Alike"/>
                <a:cs typeface="Alike"/>
                <a:sym typeface="Alike"/>
              </a:defRPr>
            </a:lvl8pPr>
            <a:lvl9pPr indent="-355600" lvl="8" marL="4114800" marR="0" rtl="0" algn="l">
              <a:spcBef>
                <a:spcPts val="400"/>
              </a:spcBef>
              <a:spcAft>
                <a:spcPts val="0"/>
              </a:spcAft>
              <a:buClr>
                <a:schemeClr val="lt1"/>
              </a:buClr>
              <a:buSzPts val="2000"/>
              <a:buFont typeface="Alike"/>
              <a:buChar char="•"/>
              <a:defRPr i="0" sz="2000" u="none" cap="none" strike="noStrike">
                <a:solidFill>
                  <a:schemeClr val="lt1"/>
                </a:solidFill>
                <a:latin typeface="Alike"/>
                <a:ea typeface="Alike"/>
                <a:cs typeface="Alike"/>
                <a:sym typeface="Alike"/>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8.png"/><Relationship Id="rId5"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9.png"/><Relationship Id="rId4" Type="http://schemas.openxmlformats.org/officeDocument/2006/relationships/image" Target="../media/image23.png"/><Relationship Id="rId5" Type="http://schemas.openxmlformats.org/officeDocument/2006/relationships/image" Target="../media/image21.png"/><Relationship Id="rId6" Type="http://schemas.openxmlformats.org/officeDocument/2006/relationships/image" Target="../media/image2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5.png"/><Relationship Id="rId4" Type="http://schemas.openxmlformats.org/officeDocument/2006/relationships/image" Target="../media/image32.png"/><Relationship Id="rId5"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7.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8.png"/><Relationship Id="rId4" Type="http://schemas.openxmlformats.org/officeDocument/2006/relationships/image" Target="../media/image27.png"/><Relationship Id="rId5" Type="http://schemas.openxmlformats.org/officeDocument/2006/relationships/image" Target="../media/image31.png"/><Relationship Id="rId6" Type="http://schemas.openxmlformats.org/officeDocument/2006/relationships/image" Target="../media/image5.png"/><Relationship Id="rId7"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3.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5.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4.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1.png"/><Relationship Id="rId4" Type="http://schemas.openxmlformats.org/officeDocument/2006/relationships/image" Target="../media/image6.png"/><Relationship Id="rId5"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7.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7.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5.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7.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9.png"/><Relationship Id="rId4" Type="http://schemas.openxmlformats.org/officeDocument/2006/relationships/image" Target="../media/image12.png"/><Relationship Id="rId5" Type="http://schemas.openxmlformats.org/officeDocument/2006/relationships/image" Target="../media/image14.png"/><Relationship Id="rId6"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0.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2124"/>
        </a:solidFill>
      </p:bgPr>
    </p:bg>
    <p:spTree>
      <p:nvGrpSpPr>
        <p:cNvPr id="60" name="Shape 60"/>
        <p:cNvGrpSpPr/>
        <p:nvPr/>
      </p:nvGrpSpPr>
      <p:grpSpPr>
        <a:xfrm>
          <a:off x="0" y="0"/>
          <a:ext cx="0" cy="0"/>
          <a:chOff x="0" y="0"/>
          <a:chExt cx="0" cy="0"/>
        </a:xfrm>
      </p:grpSpPr>
      <p:pic>
        <p:nvPicPr>
          <p:cNvPr id="61" name="Google Shape;61;p8"/>
          <p:cNvPicPr preferRelativeResize="0"/>
          <p:nvPr/>
        </p:nvPicPr>
        <p:blipFill>
          <a:blip r:embed="rId3">
            <a:alphaModFix/>
          </a:blip>
          <a:stretch>
            <a:fillRect/>
          </a:stretch>
        </p:blipFill>
        <p:spPr>
          <a:xfrm>
            <a:off x="-6872428" y="-4776613"/>
            <a:ext cx="33336228" cy="22202425"/>
          </a:xfrm>
          <a:prstGeom prst="rect">
            <a:avLst/>
          </a:prstGeom>
          <a:noFill/>
          <a:ln>
            <a:noFill/>
          </a:ln>
        </p:spPr>
      </p:pic>
      <p:pic>
        <p:nvPicPr>
          <p:cNvPr id="62" name="Google Shape;62;p8"/>
          <p:cNvPicPr preferRelativeResize="0"/>
          <p:nvPr/>
        </p:nvPicPr>
        <p:blipFill>
          <a:blip r:embed="rId4">
            <a:alphaModFix/>
          </a:blip>
          <a:stretch>
            <a:fillRect/>
          </a:stretch>
        </p:blipFill>
        <p:spPr>
          <a:xfrm>
            <a:off x="-1167575" y="-1039425"/>
            <a:ext cx="20623150" cy="12365849"/>
          </a:xfrm>
          <a:prstGeom prst="rect">
            <a:avLst/>
          </a:prstGeom>
          <a:noFill/>
          <a:ln>
            <a:noFill/>
          </a:ln>
        </p:spPr>
      </p:pic>
      <p:pic>
        <p:nvPicPr>
          <p:cNvPr id="63" name="Google Shape;63;p8"/>
          <p:cNvPicPr preferRelativeResize="0"/>
          <p:nvPr/>
        </p:nvPicPr>
        <p:blipFill>
          <a:blip r:embed="rId5">
            <a:alphaModFix/>
          </a:blip>
          <a:stretch>
            <a:fillRect/>
          </a:stretch>
        </p:blipFill>
        <p:spPr>
          <a:xfrm>
            <a:off x="381025" y="379850"/>
            <a:ext cx="1295350" cy="1295350"/>
          </a:xfrm>
          <a:prstGeom prst="rect">
            <a:avLst/>
          </a:prstGeom>
          <a:noFill/>
          <a:ln>
            <a:noFill/>
          </a:ln>
        </p:spPr>
      </p:pic>
      <p:sp>
        <p:nvSpPr>
          <p:cNvPr id="64" name="Google Shape;64;p8"/>
          <p:cNvSpPr txBox="1"/>
          <p:nvPr/>
        </p:nvSpPr>
        <p:spPr>
          <a:xfrm>
            <a:off x="1028700" y="7729574"/>
            <a:ext cx="10487623" cy="1126730"/>
          </a:xfrm>
          <a:prstGeom prst="rect">
            <a:avLst/>
          </a:prstGeom>
          <a:noFill/>
          <a:ln>
            <a:noFill/>
          </a:ln>
        </p:spPr>
        <p:txBody>
          <a:bodyPr anchorCtr="0" anchor="t" bIns="0" lIns="0" spcFirstLastPara="1" rIns="0" wrap="square" tIns="0">
            <a:spAutoFit/>
          </a:bodyPr>
          <a:lstStyle/>
          <a:p>
            <a:pPr indent="0" lvl="0" marL="0" marR="0" rtl="0" algn="l">
              <a:lnSpc>
                <a:spcPct val="50000"/>
              </a:lnSpc>
              <a:spcBef>
                <a:spcPts val="0"/>
              </a:spcBef>
              <a:spcAft>
                <a:spcPts val="0"/>
              </a:spcAft>
              <a:buNone/>
            </a:pPr>
            <a:r>
              <a:rPr b="0" i="0" lang="en-US" sz="13142" u="none" cap="none" strike="noStrike">
                <a:solidFill>
                  <a:srgbClr val="FFFFFF"/>
                </a:solidFill>
                <a:latin typeface="Alike"/>
                <a:ea typeface="Alike"/>
                <a:cs typeface="Alike"/>
                <a:sym typeface="Alike"/>
              </a:rPr>
              <a:t>IT Consulting</a:t>
            </a:r>
            <a:r>
              <a:rPr b="0" i="0" lang="en-US" sz="13142" u="none" cap="none" strike="noStrike">
                <a:solidFill>
                  <a:srgbClr val="623CEA"/>
                </a:solidFill>
                <a:latin typeface="Alike"/>
                <a:ea typeface="Alike"/>
                <a:cs typeface="Alike"/>
                <a:sym typeface="Alike"/>
              </a:rPr>
              <a:t>.</a:t>
            </a:r>
            <a:endParaRPr/>
          </a:p>
        </p:txBody>
      </p:sp>
      <p:sp>
        <p:nvSpPr>
          <p:cNvPr id="65" name="Google Shape;65;p8"/>
          <p:cNvSpPr txBox="1"/>
          <p:nvPr/>
        </p:nvSpPr>
        <p:spPr>
          <a:xfrm>
            <a:off x="1123250" y="8797800"/>
            <a:ext cx="9991800" cy="539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3504" u="none" cap="none" strike="noStrike">
                <a:solidFill>
                  <a:srgbClr val="FFFFFF"/>
                </a:solidFill>
                <a:latin typeface="Alike"/>
                <a:ea typeface="Alike"/>
                <a:cs typeface="Alike"/>
                <a:sym typeface="Alike"/>
              </a:rPr>
              <a:t>a branding presentation</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2124"/>
        </a:solidFill>
      </p:bgPr>
    </p:bg>
    <p:spTree>
      <p:nvGrpSpPr>
        <p:cNvPr id="163" name="Shape 163"/>
        <p:cNvGrpSpPr/>
        <p:nvPr/>
      </p:nvGrpSpPr>
      <p:grpSpPr>
        <a:xfrm>
          <a:off x="0" y="0"/>
          <a:ext cx="0" cy="0"/>
          <a:chOff x="0" y="0"/>
          <a:chExt cx="0" cy="0"/>
        </a:xfrm>
      </p:grpSpPr>
      <p:pic>
        <p:nvPicPr>
          <p:cNvPr id="164" name="Google Shape;164;p17"/>
          <p:cNvPicPr preferRelativeResize="0"/>
          <p:nvPr/>
        </p:nvPicPr>
        <p:blipFill>
          <a:blip r:embed="rId3">
            <a:alphaModFix/>
          </a:blip>
          <a:stretch>
            <a:fillRect/>
          </a:stretch>
        </p:blipFill>
        <p:spPr>
          <a:xfrm>
            <a:off x="1028700" y="3790710"/>
            <a:ext cx="3540550" cy="3553241"/>
          </a:xfrm>
          <a:prstGeom prst="rect">
            <a:avLst/>
          </a:prstGeom>
          <a:noFill/>
          <a:ln>
            <a:noFill/>
          </a:ln>
        </p:spPr>
      </p:pic>
      <p:pic>
        <p:nvPicPr>
          <p:cNvPr id="165" name="Google Shape;165;p17"/>
          <p:cNvPicPr preferRelativeResize="0"/>
          <p:nvPr/>
        </p:nvPicPr>
        <p:blipFill>
          <a:blip r:embed="rId4">
            <a:alphaModFix/>
          </a:blip>
          <a:stretch>
            <a:fillRect/>
          </a:stretch>
        </p:blipFill>
        <p:spPr>
          <a:xfrm>
            <a:off x="5258725" y="3790710"/>
            <a:ext cx="3540550" cy="3553241"/>
          </a:xfrm>
          <a:prstGeom prst="rect">
            <a:avLst/>
          </a:prstGeom>
          <a:noFill/>
          <a:ln>
            <a:noFill/>
          </a:ln>
        </p:spPr>
      </p:pic>
      <p:pic>
        <p:nvPicPr>
          <p:cNvPr id="166" name="Google Shape;166;p17"/>
          <p:cNvPicPr preferRelativeResize="0"/>
          <p:nvPr/>
        </p:nvPicPr>
        <p:blipFill>
          <a:blip r:embed="rId5">
            <a:alphaModFix/>
          </a:blip>
          <a:stretch>
            <a:fillRect/>
          </a:stretch>
        </p:blipFill>
        <p:spPr>
          <a:xfrm>
            <a:off x="9488750" y="3790710"/>
            <a:ext cx="3540550" cy="3553241"/>
          </a:xfrm>
          <a:prstGeom prst="rect">
            <a:avLst/>
          </a:prstGeom>
          <a:noFill/>
          <a:ln>
            <a:noFill/>
          </a:ln>
        </p:spPr>
      </p:pic>
      <p:pic>
        <p:nvPicPr>
          <p:cNvPr id="167" name="Google Shape;167;p17"/>
          <p:cNvPicPr preferRelativeResize="0"/>
          <p:nvPr/>
        </p:nvPicPr>
        <p:blipFill>
          <a:blip r:embed="rId6">
            <a:alphaModFix/>
          </a:blip>
          <a:stretch>
            <a:fillRect/>
          </a:stretch>
        </p:blipFill>
        <p:spPr>
          <a:xfrm>
            <a:off x="13718775" y="3790710"/>
            <a:ext cx="3540550" cy="3553241"/>
          </a:xfrm>
          <a:prstGeom prst="rect">
            <a:avLst/>
          </a:prstGeom>
          <a:noFill/>
          <a:ln>
            <a:noFill/>
          </a:ln>
        </p:spPr>
      </p:pic>
      <p:sp>
        <p:nvSpPr>
          <p:cNvPr id="168" name="Google Shape;168;p17"/>
          <p:cNvSpPr txBox="1"/>
          <p:nvPr/>
        </p:nvSpPr>
        <p:spPr>
          <a:xfrm>
            <a:off x="1028700" y="1601737"/>
            <a:ext cx="8115300" cy="9852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8000" u="none" cap="none" strike="noStrike">
                <a:solidFill>
                  <a:srgbClr val="FFFFFF"/>
                </a:solidFill>
                <a:latin typeface="Alike"/>
                <a:ea typeface="Alike"/>
                <a:cs typeface="Alike"/>
                <a:sym typeface="Alike"/>
              </a:rPr>
              <a:t>Meet the Team</a:t>
            </a:r>
            <a:endParaRPr/>
          </a:p>
        </p:txBody>
      </p:sp>
      <p:sp>
        <p:nvSpPr>
          <p:cNvPr id="169" name="Google Shape;169;p17"/>
          <p:cNvSpPr txBox="1"/>
          <p:nvPr/>
        </p:nvSpPr>
        <p:spPr>
          <a:xfrm>
            <a:off x="10974019" y="1584275"/>
            <a:ext cx="6285300" cy="969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FFFF"/>
                </a:solidFill>
                <a:latin typeface="Alike"/>
                <a:ea typeface="Alike"/>
                <a:cs typeface="Alike"/>
                <a:sym typeface="Alike"/>
              </a:rPr>
              <a:t>Briefly elaborate on what you want to discuss. Lorem ipsum dolor sit amet, consectetur adipiscing elit, sed do eiusmod tempor incididunt ut labore.</a:t>
            </a:r>
            <a:endParaRPr/>
          </a:p>
        </p:txBody>
      </p:sp>
      <p:grpSp>
        <p:nvGrpSpPr>
          <p:cNvPr id="170" name="Google Shape;170;p17"/>
          <p:cNvGrpSpPr/>
          <p:nvPr/>
        </p:nvGrpSpPr>
        <p:grpSpPr>
          <a:xfrm>
            <a:off x="1028700" y="7595292"/>
            <a:ext cx="3540555" cy="917530"/>
            <a:chOff x="0" y="0"/>
            <a:chExt cx="4720740" cy="1223373"/>
          </a:xfrm>
        </p:grpSpPr>
        <p:sp>
          <p:nvSpPr>
            <p:cNvPr id="171" name="Google Shape;171;p17"/>
            <p:cNvSpPr txBox="1"/>
            <p:nvPr/>
          </p:nvSpPr>
          <p:spPr>
            <a:xfrm>
              <a:off x="0" y="0"/>
              <a:ext cx="4720740" cy="7239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600" u="none" cap="none" strike="noStrike">
                  <a:solidFill>
                    <a:srgbClr val="FFFFFF"/>
                  </a:solidFill>
                  <a:latin typeface="Alike"/>
                  <a:ea typeface="Alike"/>
                  <a:cs typeface="Alike"/>
                  <a:sym typeface="Alike"/>
                </a:rPr>
                <a:t>John Doe</a:t>
              </a:r>
              <a:endParaRPr/>
            </a:p>
          </p:txBody>
        </p:sp>
        <p:sp>
          <p:nvSpPr>
            <p:cNvPr id="172" name="Google Shape;172;p17"/>
            <p:cNvSpPr txBox="1"/>
            <p:nvPr/>
          </p:nvSpPr>
          <p:spPr>
            <a:xfrm>
              <a:off x="0" y="794748"/>
              <a:ext cx="4720740" cy="4286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FF"/>
                  </a:solidFill>
                  <a:latin typeface="Alike"/>
                  <a:ea typeface="Alike"/>
                  <a:cs typeface="Alike"/>
                  <a:sym typeface="Alike"/>
                </a:rPr>
                <a:t>Position</a:t>
              </a:r>
              <a:endParaRPr/>
            </a:p>
          </p:txBody>
        </p:sp>
      </p:grpSp>
      <p:grpSp>
        <p:nvGrpSpPr>
          <p:cNvPr id="173" name="Google Shape;173;p17"/>
          <p:cNvGrpSpPr/>
          <p:nvPr/>
        </p:nvGrpSpPr>
        <p:grpSpPr>
          <a:xfrm>
            <a:off x="5258715" y="7595292"/>
            <a:ext cx="3540555" cy="917530"/>
            <a:chOff x="0" y="0"/>
            <a:chExt cx="4720740" cy="1223373"/>
          </a:xfrm>
        </p:grpSpPr>
        <p:sp>
          <p:nvSpPr>
            <p:cNvPr id="174" name="Google Shape;174;p17"/>
            <p:cNvSpPr txBox="1"/>
            <p:nvPr/>
          </p:nvSpPr>
          <p:spPr>
            <a:xfrm>
              <a:off x="0" y="0"/>
              <a:ext cx="4720740" cy="7239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600" u="none" cap="none" strike="noStrike">
                  <a:solidFill>
                    <a:srgbClr val="FFFFFF"/>
                  </a:solidFill>
                  <a:latin typeface="Alike"/>
                  <a:ea typeface="Alike"/>
                  <a:cs typeface="Alike"/>
                  <a:sym typeface="Alike"/>
                </a:rPr>
                <a:t>Jane Doe</a:t>
              </a:r>
              <a:endParaRPr/>
            </a:p>
          </p:txBody>
        </p:sp>
        <p:sp>
          <p:nvSpPr>
            <p:cNvPr id="175" name="Google Shape;175;p17"/>
            <p:cNvSpPr txBox="1"/>
            <p:nvPr/>
          </p:nvSpPr>
          <p:spPr>
            <a:xfrm>
              <a:off x="0" y="794748"/>
              <a:ext cx="4720740" cy="4286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FF"/>
                  </a:solidFill>
                  <a:latin typeface="Alike"/>
                  <a:ea typeface="Alike"/>
                  <a:cs typeface="Alike"/>
                  <a:sym typeface="Alike"/>
                </a:rPr>
                <a:t>Position</a:t>
              </a:r>
              <a:endParaRPr/>
            </a:p>
          </p:txBody>
        </p:sp>
      </p:grpSp>
      <p:grpSp>
        <p:nvGrpSpPr>
          <p:cNvPr id="176" name="Google Shape;176;p17"/>
          <p:cNvGrpSpPr/>
          <p:nvPr/>
        </p:nvGrpSpPr>
        <p:grpSpPr>
          <a:xfrm>
            <a:off x="9488730" y="7595292"/>
            <a:ext cx="3540555" cy="917530"/>
            <a:chOff x="0" y="0"/>
            <a:chExt cx="4720740" cy="1223373"/>
          </a:xfrm>
        </p:grpSpPr>
        <p:sp>
          <p:nvSpPr>
            <p:cNvPr id="177" name="Google Shape;177;p17"/>
            <p:cNvSpPr txBox="1"/>
            <p:nvPr/>
          </p:nvSpPr>
          <p:spPr>
            <a:xfrm>
              <a:off x="0" y="0"/>
              <a:ext cx="4720740" cy="7239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600" u="none" cap="none" strike="noStrike">
                  <a:solidFill>
                    <a:srgbClr val="FFFFFF"/>
                  </a:solidFill>
                  <a:latin typeface="Alike"/>
                  <a:ea typeface="Alike"/>
                  <a:cs typeface="Alike"/>
                  <a:sym typeface="Alike"/>
                </a:rPr>
                <a:t>John Doe</a:t>
              </a:r>
              <a:endParaRPr/>
            </a:p>
          </p:txBody>
        </p:sp>
        <p:sp>
          <p:nvSpPr>
            <p:cNvPr id="178" name="Google Shape;178;p17"/>
            <p:cNvSpPr txBox="1"/>
            <p:nvPr/>
          </p:nvSpPr>
          <p:spPr>
            <a:xfrm>
              <a:off x="0" y="794748"/>
              <a:ext cx="4720740" cy="4286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FF"/>
                  </a:solidFill>
                  <a:latin typeface="Alike"/>
                  <a:ea typeface="Alike"/>
                  <a:cs typeface="Alike"/>
                  <a:sym typeface="Alike"/>
                </a:rPr>
                <a:t>Position</a:t>
              </a:r>
              <a:endParaRPr/>
            </a:p>
          </p:txBody>
        </p:sp>
      </p:grpSp>
      <p:grpSp>
        <p:nvGrpSpPr>
          <p:cNvPr id="179" name="Google Shape;179;p17"/>
          <p:cNvGrpSpPr/>
          <p:nvPr/>
        </p:nvGrpSpPr>
        <p:grpSpPr>
          <a:xfrm>
            <a:off x="13718745" y="7595292"/>
            <a:ext cx="3540555" cy="917530"/>
            <a:chOff x="0" y="0"/>
            <a:chExt cx="4720740" cy="1223373"/>
          </a:xfrm>
        </p:grpSpPr>
        <p:sp>
          <p:nvSpPr>
            <p:cNvPr id="180" name="Google Shape;180;p17"/>
            <p:cNvSpPr txBox="1"/>
            <p:nvPr/>
          </p:nvSpPr>
          <p:spPr>
            <a:xfrm>
              <a:off x="0" y="0"/>
              <a:ext cx="4720740" cy="7239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600" u="none" cap="none" strike="noStrike">
                  <a:solidFill>
                    <a:srgbClr val="FFFFFF"/>
                  </a:solidFill>
                  <a:latin typeface="Alike"/>
                  <a:ea typeface="Alike"/>
                  <a:cs typeface="Alike"/>
                  <a:sym typeface="Alike"/>
                </a:rPr>
                <a:t>John Doe</a:t>
              </a:r>
              <a:endParaRPr/>
            </a:p>
          </p:txBody>
        </p:sp>
        <p:sp>
          <p:nvSpPr>
            <p:cNvPr id="181" name="Google Shape;181;p17"/>
            <p:cNvSpPr txBox="1"/>
            <p:nvPr/>
          </p:nvSpPr>
          <p:spPr>
            <a:xfrm>
              <a:off x="0" y="794748"/>
              <a:ext cx="4720740" cy="4286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FF"/>
                  </a:solidFill>
                  <a:latin typeface="Alike"/>
                  <a:ea typeface="Alike"/>
                  <a:cs typeface="Alike"/>
                  <a:sym typeface="Alike"/>
                </a:rPr>
                <a:t>Position</a:t>
              </a:r>
              <a:endParaRPr/>
            </a:p>
          </p:txBody>
        </p:sp>
      </p:grpSp>
    </p:spTree>
  </p:cSld>
  <p:clrMapOvr>
    <a:masterClrMapping/>
  </p:clrMapOvr>
  <p:transition spd="slow">
    <p:fade/>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2124"/>
        </a:solidFill>
      </p:bgPr>
    </p:bg>
    <p:spTree>
      <p:nvGrpSpPr>
        <p:cNvPr id="185" name="Shape 185"/>
        <p:cNvGrpSpPr/>
        <p:nvPr/>
      </p:nvGrpSpPr>
      <p:grpSpPr>
        <a:xfrm>
          <a:off x="0" y="0"/>
          <a:ext cx="0" cy="0"/>
          <a:chOff x="0" y="0"/>
          <a:chExt cx="0" cy="0"/>
        </a:xfrm>
      </p:grpSpPr>
      <p:pic>
        <p:nvPicPr>
          <p:cNvPr id="186" name="Google Shape;186;p18"/>
          <p:cNvPicPr preferRelativeResize="0"/>
          <p:nvPr/>
        </p:nvPicPr>
        <p:blipFill>
          <a:blip r:embed="rId3">
            <a:alphaModFix/>
          </a:blip>
          <a:stretch>
            <a:fillRect/>
          </a:stretch>
        </p:blipFill>
        <p:spPr>
          <a:xfrm>
            <a:off x="-9" y="0"/>
            <a:ext cx="4686200" cy="10312156"/>
          </a:xfrm>
          <a:prstGeom prst="rect">
            <a:avLst/>
          </a:prstGeom>
          <a:noFill/>
          <a:ln>
            <a:noFill/>
          </a:ln>
        </p:spPr>
      </p:pic>
      <p:pic>
        <p:nvPicPr>
          <p:cNvPr id="187" name="Google Shape;187;p18"/>
          <p:cNvPicPr preferRelativeResize="0"/>
          <p:nvPr/>
        </p:nvPicPr>
        <p:blipFill>
          <a:blip r:embed="rId4">
            <a:alphaModFix/>
          </a:blip>
          <a:stretch>
            <a:fillRect/>
          </a:stretch>
        </p:blipFill>
        <p:spPr>
          <a:xfrm>
            <a:off x="-50" y="0"/>
            <a:ext cx="4686300" cy="10287000"/>
          </a:xfrm>
          <a:prstGeom prst="rect">
            <a:avLst/>
          </a:prstGeom>
          <a:noFill/>
          <a:ln>
            <a:noFill/>
          </a:ln>
        </p:spPr>
      </p:pic>
      <p:cxnSp>
        <p:nvCxnSpPr>
          <p:cNvPr id="188" name="Google Shape;188;p18"/>
          <p:cNvCxnSpPr/>
          <p:nvPr/>
        </p:nvCxnSpPr>
        <p:spPr>
          <a:xfrm rot="10800000">
            <a:off x="5150518" y="0"/>
            <a:ext cx="0" cy="10287000"/>
          </a:xfrm>
          <a:prstGeom prst="straightConnector1">
            <a:avLst/>
          </a:prstGeom>
          <a:noFill/>
          <a:ln cap="flat" cmpd="sng" w="19050">
            <a:solidFill>
              <a:srgbClr val="FFFFFF"/>
            </a:solidFill>
            <a:prstDash val="solid"/>
            <a:round/>
            <a:headEnd len="sm" w="sm" type="none"/>
            <a:tailEnd len="sm" w="sm" type="none"/>
          </a:ln>
        </p:spPr>
      </p:cxnSp>
      <p:grpSp>
        <p:nvGrpSpPr>
          <p:cNvPr id="189" name="Google Shape;189;p18"/>
          <p:cNvGrpSpPr/>
          <p:nvPr/>
        </p:nvGrpSpPr>
        <p:grpSpPr>
          <a:xfrm>
            <a:off x="5012612" y="2007287"/>
            <a:ext cx="275812" cy="275812"/>
            <a:chOff x="0" y="0"/>
            <a:chExt cx="812800" cy="812800"/>
          </a:xfrm>
        </p:grpSpPr>
        <p:sp>
          <p:nvSpPr>
            <p:cNvPr id="190" name="Google Shape;190;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18"/>
            <p:cNvSpPr txBox="1"/>
            <p:nvPr/>
          </p:nvSpPr>
          <p:spPr>
            <a:xfrm>
              <a:off x="76200" y="85725"/>
              <a:ext cx="660400" cy="650875"/>
            </a:xfrm>
            <a:prstGeom prst="rect">
              <a:avLst/>
            </a:prstGeom>
            <a:noFill/>
            <a:ln>
              <a:noFill/>
            </a:ln>
          </p:spPr>
          <p:txBody>
            <a:bodyPr anchorCtr="0" anchor="ctr" bIns="50800" lIns="50800" spcFirstLastPara="1" rIns="50800" wrap="square" tIns="50800">
              <a:noAutofit/>
            </a:bodyPr>
            <a:lstStyle/>
            <a:p>
              <a:pPr indent="0" lvl="0" marL="0" marR="0" rtl="0" algn="ctr">
                <a:lnSpc>
                  <a:spcPct val="7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192" name="Google Shape;192;p18"/>
          <p:cNvCxnSpPr/>
          <p:nvPr/>
        </p:nvCxnSpPr>
        <p:spPr>
          <a:xfrm>
            <a:off x="5150518" y="2145193"/>
            <a:ext cx="1978192" cy="0"/>
          </a:xfrm>
          <a:prstGeom prst="straightConnector1">
            <a:avLst/>
          </a:prstGeom>
          <a:noFill/>
          <a:ln cap="flat" cmpd="sng" w="19050">
            <a:solidFill>
              <a:srgbClr val="FFFFFF"/>
            </a:solidFill>
            <a:prstDash val="solid"/>
            <a:round/>
            <a:headEnd len="sm" w="sm" type="none"/>
            <a:tailEnd len="sm" w="sm" type="none"/>
          </a:ln>
        </p:spPr>
      </p:cxnSp>
      <p:grpSp>
        <p:nvGrpSpPr>
          <p:cNvPr id="193" name="Google Shape;193;p18"/>
          <p:cNvGrpSpPr/>
          <p:nvPr/>
        </p:nvGrpSpPr>
        <p:grpSpPr>
          <a:xfrm>
            <a:off x="5012612" y="4113582"/>
            <a:ext cx="275812" cy="275812"/>
            <a:chOff x="0" y="0"/>
            <a:chExt cx="812800" cy="812800"/>
          </a:xfrm>
        </p:grpSpPr>
        <p:sp>
          <p:nvSpPr>
            <p:cNvPr id="194" name="Google Shape;194;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18"/>
            <p:cNvSpPr txBox="1"/>
            <p:nvPr/>
          </p:nvSpPr>
          <p:spPr>
            <a:xfrm>
              <a:off x="76200" y="85725"/>
              <a:ext cx="660400" cy="650875"/>
            </a:xfrm>
            <a:prstGeom prst="rect">
              <a:avLst/>
            </a:prstGeom>
            <a:noFill/>
            <a:ln>
              <a:noFill/>
            </a:ln>
          </p:spPr>
          <p:txBody>
            <a:bodyPr anchorCtr="0" anchor="ctr" bIns="50800" lIns="50800" spcFirstLastPara="1" rIns="50800" wrap="square" tIns="50800">
              <a:noAutofit/>
            </a:bodyPr>
            <a:lstStyle/>
            <a:p>
              <a:pPr indent="0" lvl="0" marL="0" marR="0" rtl="0" algn="ctr">
                <a:lnSpc>
                  <a:spcPct val="7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196" name="Google Shape;196;p18"/>
          <p:cNvCxnSpPr/>
          <p:nvPr/>
        </p:nvCxnSpPr>
        <p:spPr>
          <a:xfrm>
            <a:off x="5150518" y="4251488"/>
            <a:ext cx="1978192" cy="0"/>
          </a:xfrm>
          <a:prstGeom prst="straightConnector1">
            <a:avLst/>
          </a:prstGeom>
          <a:noFill/>
          <a:ln cap="flat" cmpd="sng" w="19050">
            <a:solidFill>
              <a:srgbClr val="FFFFFF"/>
            </a:solidFill>
            <a:prstDash val="solid"/>
            <a:round/>
            <a:headEnd len="sm" w="sm" type="none"/>
            <a:tailEnd len="sm" w="sm" type="none"/>
          </a:ln>
        </p:spPr>
      </p:cxnSp>
      <p:grpSp>
        <p:nvGrpSpPr>
          <p:cNvPr id="197" name="Google Shape;197;p18"/>
          <p:cNvGrpSpPr/>
          <p:nvPr/>
        </p:nvGrpSpPr>
        <p:grpSpPr>
          <a:xfrm>
            <a:off x="5012612" y="6219877"/>
            <a:ext cx="275812" cy="275812"/>
            <a:chOff x="0" y="0"/>
            <a:chExt cx="812800" cy="812800"/>
          </a:xfrm>
        </p:grpSpPr>
        <p:sp>
          <p:nvSpPr>
            <p:cNvPr id="198" name="Google Shape;198;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18"/>
            <p:cNvSpPr txBox="1"/>
            <p:nvPr/>
          </p:nvSpPr>
          <p:spPr>
            <a:xfrm>
              <a:off x="76200" y="85725"/>
              <a:ext cx="660400" cy="650875"/>
            </a:xfrm>
            <a:prstGeom prst="rect">
              <a:avLst/>
            </a:prstGeom>
            <a:noFill/>
            <a:ln>
              <a:noFill/>
            </a:ln>
          </p:spPr>
          <p:txBody>
            <a:bodyPr anchorCtr="0" anchor="ctr" bIns="50800" lIns="50800" spcFirstLastPara="1" rIns="50800" wrap="square" tIns="50800">
              <a:noAutofit/>
            </a:bodyPr>
            <a:lstStyle/>
            <a:p>
              <a:pPr indent="0" lvl="0" marL="0" marR="0" rtl="0" algn="ctr">
                <a:lnSpc>
                  <a:spcPct val="7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200" name="Google Shape;200;p18"/>
          <p:cNvCxnSpPr/>
          <p:nvPr/>
        </p:nvCxnSpPr>
        <p:spPr>
          <a:xfrm>
            <a:off x="5150518" y="6357783"/>
            <a:ext cx="1978192" cy="0"/>
          </a:xfrm>
          <a:prstGeom prst="straightConnector1">
            <a:avLst/>
          </a:prstGeom>
          <a:noFill/>
          <a:ln cap="flat" cmpd="sng" w="19050">
            <a:solidFill>
              <a:srgbClr val="FFFFFF"/>
            </a:solidFill>
            <a:prstDash val="solid"/>
            <a:round/>
            <a:headEnd len="sm" w="sm" type="none"/>
            <a:tailEnd len="sm" w="sm" type="none"/>
          </a:ln>
        </p:spPr>
      </p:cxnSp>
      <p:grpSp>
        <p:nvGrpSpPr>
          <p:cNvPr id="201" name="Google Shape;201;p18"/>
          <p:cNvGrpSpPr/>
          <p:nvPr/>
        </p:nvGrpSpPr>
        <p:grpSpPr>
          <a:xfrm>
            <a:off x="5012612" y="8326172"/>
            <a:ext cx="275812" cy="275812"/>
            <a:chOff x="0" y="0"/>
            <a:chExt cx="812800" cy="812800"/>
          </a:xfrm>
        </p:grpSpPr>
        <p:sp>
          <p:nvSpPr>
            <p:cNvPr id="202" name="Google Shape;202;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18"/>
            <p:cNvSpPr txBox="1"/>
            <p:nvPr/>
          </p:nvSpPr>
          <p:spPr>
            <a:xfrm>
              <a:off x="76200" y="85725"/>
              <a:ext cx="660400" cy="650875"/>
            </a:xfrm>
            <a:prstGeom prst="rect">
              <a:avLst/>
            </a:prstGeom>
            <a:noFill/>
            <a:ln>
              <a:noFill/>
            </a:ln>
          </p:spPr>
          <p:txBody>
            <a:bodyPr anchorCtr="0" anchor="ctr" bIns="50800" lIns="50800" spcFirstLastPara="1" rIns="50800" wrap="square" tIns="50800">
              <a:noAutofit/>
            </a:bodyPr>
            <a:lstStyle/>
            <a:p>
              <a:pPr indent="0" lvl="0" marL="0" marR="0" rtl="0" algn="ctr">
                <a:lnSpc>
                  <a:spcPct val="7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204" name="Google Shape;204;p18"/>
          <p:cNvCxnSpPr/>
          <p:nvPr/>
        </p:nvCxnSpPr>
        <p:spPr>
          <a:xfrm>
            <a:off x="5150518" y="8464078"/>
            <a:ext cx="1978192" cy="0"/>
          </a:xfrm>
          <a:prstGeom prst="straightConnector1">
            <a:avLst/>
          </a:prstGeom>
          <a:noFill/>
          <a:ln cap="flat" cmpd="sng" w="19050">
            <a:solidFill>
              <a:srgbClr val="FFFFFF"/>
            </a:solidFill>
            <a:prstDash val="solid"/>
            <a:round/>
            <a:headEnd len="sm" w="sm" type="none"/>
            <a:tailEnd len="sm" w="sm" type="none"/>
          </a:ln>
        </p:spPr>
      </p:cxnSp>
      <p:sp>
        <p:nvSpPr>
          <p:cNvPr id="205" name="Google Shape;205;p18"/>
          <p:cNvSpPr txBox="1"/>
          <p:nvPr/>
        </p:nvSpPr>
        <p:spPr>
          <a:xfrm>
            <a:off x="7231808" y="1882414"/>
            <a:ext cx="8220078" cy="5429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600" u="none" cap="none" strike="noStrike">
                <a:solidFill>
                  <a:srgbClr val="FFFFFF"/>
                </a:solidFill>
                <a:latin typeface="Alike"/>
                <a:ea typeface="Alike"/>
                <a:cs typeface="Alike"/>
                <a:sym typeface="Alike"/>
              </a:rPr>
              <a:t>Add a main point</a:t>
            </a:r>
            <a:endParaRPr/>
          </a:p>
        </p:txBody>
      </p:sp>
      <p:sp>
        <p:nvSpPr>
          <p:cNvPr id="206" name="Google Shape;206;p18"/>
          <p:cNvSpPr txBox="1"/>
          <p:nvPr/>
        </p:nvSpPr>
        <p:spPr>
          <a:xfrm>
            <a:off x="7231808" y="2356124"/>
            <a:ext cx="8220078" cy="3238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FF"/>
                </a:solidFill>
                <a:latin typeface="Alike"/>
                <a:ea typeface="Alike"/>
                <a:cs typeface="Alike"/>
                <a:sym typeface="Alike"/>
              </a:rPr>
              <a:t>Elaborate on what you want to discuss. </a:t>
            </a:r>
            <a:endParaRPr/>
          </a:p>
        </p:txBody>
      </p:sp>
      <p:pic>
        <p:nvPicPr>
          <p:cNvPr id="207" name="Google Shape;207;p18"/>
          <p:cNvPicPr preferRelativeResize="0"/>
          <p:nvPr/>
        </p:nvPicPr>
        <p:blipFill>
          <a:blip r:embed="rId5">
            <a:alphaModFix/>
          </a:blip>
          <a:stretch>
            <a:fillRect/>
          </a:stretch>
        </p:blipFill>
        <p:spPr>
          <a:xfrm>
            <a:off x="16611625" y="379850"/>
            <a:ext cx="1295350" cy="1295350"/>
          </a:xfrm>
          <a:prstGeom prst="rect">
            <a:avLst/>
          </a:prstGeom>
          <a:noFill/>
          <a:ln>
            <a:noFill/>
          </a:ln>
        </p:spPr>
      </p:pic>
      <p:sp>
        <p:nvSpPr>
          <p:cNvPr id="208" name="Google Shape;208;p18"/>
          <p:cNvSpPr txBox="1"/>
          <p:nvPr/>
        </p:nvSpPr>
        <p:spPr>
          <a:xfrm>
            <a:off x="7231808" y="3988709"/>
            <a:ext cx="8220078" cy="5429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600" u="none" cap="none" strike="noStrike">
                <a:solidFill>
                  <a:srgbClr val="FFFFFF"/>
                </a:solidFill>
                <a:latin typeface="Alike"/>
                <a:ea typeface="Alike"/>
                <a:cs typeface="Alike"/>
                <a:sym typeface="Alike"/>
              </a:rPr>
              <a:t>Add a main point</a:t>
            </a:r>
            <a:endParaRPr/>
          </a:p>
        </p:txBody>
      </p:sp>
      <p:sp>
        <p:nvSpPr>
          <p:cNvPr id="209" name="Google Shape;209;p18"/>
          <p:cNvSpPr txBox="1"/>
          <p:nvPr/>
        </p:nvSpPr>
        <p:spPr>
          <a:xfrm>
            <a:off x="7231808" y="4462419"/>
            <a:ext cx="8220078" cy="3238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FF"/>
                </a:solidFill>
                <a:latin typeface="Alike"/>
                <a:ea typeface="Alike"/>
                <a:cs typeface="Alike"/>
                <a:sym typeface="Alike"/>
              </a:rPr>
              <a:t>Elaborate on what you want to discuss. </a:t>
            </a:r>
            <a:endParaRPr/>
          </a:p>
        </p:txBody>
      </p:sp>
      <p:sp>
        <p:nvSpPr>
          <p:cNvPr id="210" name="Google Shape;210;p18"/>
          <p:cNvSpPr txBox="1"/>
          <p:nvPr/>
        </p:nvSpPr>
        <p:spPr>
          <a:xfrm>
            <a:off x="7231808" y="6095004"/>
            <a:ext cx="8220078" cy="5429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600" u="none" cap="none" strike="noStrike">
                <a:solidFill>
                  <a:srgbClr val="FFFFFF"/>
                </a:solidFill>
                <a:latin typeface="Alike"/>
                <a:ea typeface="Alike"/>
                <a:cs typeface="Alike"/>
                <a:sym typeface="Alike"/>
              </a:rPr>
              <a:t>Add a main point</a:t>
            </a:r>
            <a:endParaRPr/>
          </a:p>
        </p:txBody>
      </p:sp>
      <p:sp>
        <p:nvSpPr>
          <p:cNvPr id="211" name="Google Shape;211;p18"/>
          <p:cNvSpPr txBox="1"/>
          <p:nvPr/>
        </p:nvSpPr>
        <p:spPr>
          <a:xfrm>
            <a:off x="7231808" y="6568714"/>
            <a:ext cx="8220078" cy="3238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FF"/>
                </a:solidFill>
                <a:latin typeface="Alike"/>
                <a:ea typeface="Alike"/>
                <a:cs typeface="Alike"/>
                <a:sym typeface="Alike"/>
              </a:rPr>
              <a:t>Elaborate on what you want to discuss. </a:t>
            </a:r>
            <a:endParaRPr/>
          </a:p>
        </p:txBody>
      </p:sp>
      <p:sp>
        <p:nvSpPr>
          <p:cNvPr id="212" name="Google Shape;212;p18"/>
          <p:cNvSpPr txBox="1"/>
          <p:nvPr/>
        </p:nvSpPr>
        <p:spPr>
          <a:xfrm>
            <a:off x="7231808" y="8201299"/>
            <a:ext cx="8220078" cy="5429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600" u="none" cap="none" strike="noStrike">
                <a:solidFill>
                  <a:srgbClr val="FFFFFF"/>
                </a:solidFill>
                <a:latin typeface="Alike"/>
                <a:ea typeface="Alike"/>
                <a:cs typeface="Alike"/>
                <a:sym typeface="Alike"/>
              </a:rPr>
              <a:t>Add a main point</a:t>
            </a:r>
            <a:endParaRPr/>
          </a:p>
        </p:txBody>
      </p:sp>
      <p:sp>
        <p:nvSpPr>
          <p:cNvPr id="213" name="Google Shape;213;p18"/>
          <p:cNvSpPr txBox="1"/>
          <p:nvPr/>
        </p:nvSpPr>
        <p:spPr>
          <a:xfrm>
            <a:off x="7231808" y="8675009"/>
            <a:ext cx="8220078" cy="3238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FF"/>
                </a:solidFill>
                <a:latin typeface="Alike"/>
                <a:ea typeface="Alike"/>
                <a:cs typeface="Alike"/>
                <a:sym typeface="Alike"/>
              </a:rPr>
              <a:t>Elaborate on what you want to discuss. </a:t>
            </a:r>
            <a:endParaRPr/>
          </a:p>
        </p:txBody>
      </p:sp>
    </p:spTree>
  </p:cSld>
  <p:clrMapOvr>
    <a:masterClrMapping/>
  </p:clrMapOvr>
  <p:transition spd="slow">
    <p:fade/>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2124"/>
        </a:solidFill>
      </p:bgPr>
    </p:bg>
    <p:spTree>
      <p:nvGrpSpPr>
        <p:cNvPr id="217" name="Shape 217"/>
        <p:cNvGrpSpPr/>
        <p:nvPr/>
      </p:nvGrpSpPr>
      <p:grpSpPr>
        <a:xfrm>
          <a:off x="0" y="0"/>
          <a:ext cx="0" cy="0"/>
          <a:chOff x="0" y="0"/>
          <a:chExt cx="0" cy="0"/>
        </a:xfrm>
      </p:grpSpPr>
      <p:pic>
        <p:nvPicPr>
          <p:cNvPr id="218" name="Google Shape;218;p19"/>
          <p:cNvPicPr preferRelativeResize="0"/>
          <p:nvPr/>
        </p:nvPicPr>
        <p:blipFill>
          <a:blip r:embed="rId3">
            <a:alphaModFix/>
          </a:blip>
          <a:stretch>
            <a:fillRect/>
          </a:stretch>
        </p:blipFill>
        <p:spPr>
          <a:xfrm>
            <a:off x="-969975" y="-920941"/>
            <a:ext cx="20227948" cy="12128882"/>
          </a:xfrm>
          <a:prstGeom prst="rect">
            <a:avLst/>
          </a:prstGeom>
          <a:noFill/>
          <a:ln>
            <a:noFill/>
          </a:ln>
        </p:spPr>
      </p:pic>
      <p:pic>
        <p:nvPicPr>
          <p:cNvPr id="219" name="Google Shape;219;p19"/>
          <p:cNvPicPr preferRelativeResize="0"/>
          <p:nvPr/>
        </p:nvPicPr>
        <p:blipFill>
          <a:blip r:embed="rId4">
            <a:alphaModFix/>
          </a:blip>
          <a:stretch>
            <a:fillRect/>
          </a:stretch>
        </p:blipFill>
        <p:spPr>
          <a:xfrm rot="10800000">
            <a:off x="-5391825" y="-5391825"/>
            <a:ext cx="10783650" cy="10783650"/>
          </a:xfrm>
          <a:prstGeom prst="rect">
            <a:avLst/>
          </a:prstGeom>
          <a:noFill/>
          <a:ln>
            <a:noFill/>
          </a:ln>
        </p:spPr>
      </p:pic>
      <p:pic>
        <p:nvPicPr>
          <p:cNvPr id="220" name="Google Shape;220;p19"/>
          <p:cNvPicPr preferRelativeResize="0"/>
          <p:nvPr/>
        </p:nvPicPr>
        <p:blipFill>
          <a:blip r:embed="rId4">
            <a:alphaModFix/>
          </a:blip>
          <a:stretch>
            <a:fillRect/>
          </a:stretch>
        </p:blipFill>
        <p:spPr>
          <a:xfrm>
            <a:off x="12896175" y="4895175"/>
            <a:ext cx="10783650" cy="10783650"/>
          </a:xfrm>
          <a:prstGeom prst="rect">
            <a:avLst/>
          </a:prstGeom>
          <a:noFill/>
          <a:ln>
            <a:noFill/>
          </a:ln>
        </p:spPr>
      </p:pic>
      <p:sp>
        <p:nvSpPr>
          <p:cNvPr id="221" name="Google Shape;221;p19"/>
          <p:cNvSpPr txBox="1"/>
          <p:nvPr/>
        </p:nvSpPr>
        <p:spPr>
          <a:xfrm>
            <a:off x="4554438" y="5029200"/>
            <a:ext cx="9179123" cy="1028700"/>
          </a:xfrm>
          <a:prstGeom prst="rect">
            <a:avLst/>
          </a:prstGeom>
          <a:noFill/>
          <a:ln>
            <a:noFill/>
          </a:ln>
        </p:spPr>
        <p:txBody>
          <a:bodyPr anchorCtr="0" anchor="t" bIns="0" lIns="0" spcFirstLastPara="1" rIns="0" wrap="square" tIns="0">
            <a:spAutoFit/>
          </a:bodyPr>
          <a:lstStyle/>
          <a:p>
            <a:pPr indent="0" lvl="0" marL="0" marR="0" rtl="0" algn="ctr">
              <a:lnSpc>
                <a:spcPct val="50000"/>
              </a:lnSpc>
              <a:spcBef>
                <a:spcPts val="0"/>
              </a:spcBef>
              <a:spcAft>
                <a:spcPts val="0"/>
              </a:spcAft>
              <a:buNone/>
            </a:pPr>
            <a:r>
              <a:rPr b="0" i="0" lang="en-US" sz="12000" u="none" cap="none" strike="noStrike">
                <a:solidFill>
                  <a:srgbClr val="FFFFFF"/>
                </a:solidFill>
                <a:latin typeface="Alike"/>
                <a:ea typeface="Alike"/>
                <a:cs typeface="Alike"/>
                <a:sym typeface="Alike"/>
              </a:rPr>
              <a:t>Our Products</a:t>
            </a:r>
            <a:endParaRPr/>
          </a:p>
        </p:txBody>
      </p:sp>
    </p:spTree>
  </p:cSld>
  <p:clrMapOvr>
    <a:masterClrMapping/>
  </p:clrMapOvr>
  <p:transition spd="slow">
    <p:fade/>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2124"/>
        </a:solidFill>
      </p:bgPr>
    </p:bg>
    <p:spTree>
      <p:nvGrpSpPr>
        <p:cNvPr id="225" name="Shape 225"/>
        <p:cNvGrpSpPr/>
        <p:nvPr/>
      </p:nvGrpSpPr>
      <p:grpSpPr>
        <a:xfrm>
          <a:off x="0" y="0"/>
          <a:ext cx="0" cy="0"/>
          <a:chOff x="0" y="0"/>
          <a:chExt cx="0" cy="0"/>
        </a:xfrm>
      </p:grpSpPr>
      <p:pic>
        <p:nvPicPr>
          <p:cNvPr id="226" name="Google Shape;226;p20"/>
          <p:cNvPicPr preferRelativeResize="0"/>
          <p:nvPr/>
        </p:nvPicPr>
        <p:blipFill>
          <a:blip r:embed="rId3">
            <a:alphaModFix/>
          </a:blip>
          <a:stretch>
            <a:fillRect/>
          </a:stretch>
        </p:blipFill>
        <p:spPr>
          <a:xfrm>
            <a:off x="13014650" y="7166250"/>
            <a:ext cx="4225000" cy="2087198"/>
          </a:xfrm>
          <a:prstGeom prst="rect">
            <a:avLst/>
          </a:prstGeom>
          <a:noFill/>
          <a:ln>
            <a:noFill/>
          </a:ln>
        </p:spPr>
      </p:pic>
      <p:pic>
        <p:nvPicPr>
          <p:cNvPr id="227" name="Google Shape;227;p20"/>
          <p:cNvPicPr preferRelativeResize="0"/>
          <p:nvPr/>
        </p:nvPicPr>
        <p:blipFill>
          <a:blip r:embed="rId4">
            <a:alphaModFix/>
          </a:blip>
          <a:stretch>
            <a:fillRect/>
          </a:stretch>
        </p:blipFill>
        <p:spPr>
          <a:xfrm>
            <a:off x="13014650" y="4752950"/>
            <a:ext cx="4225003" cy="2087200"/>
          </a:xfrm>
          <a:prstGeom prst="rect">
            <a:avLst/>
          </a:prstGeom>
          <a:noFill/>
          <a:ln>
            <a:noFill/>
          </a:ln>
        </p:spPr>
      </p:pic>
      <p:pic>
        <p:nvPicPr>
          <p:cNvPr id="228" name="Google Shape;228;p20"/>
          <p:cNvPicPr preferRelativeResize="0"/>
          <p:nvPr/>
        </p:nvPicPr>
        <p:blipFill>
          <a:blip r:embed="rId5">
            <a:alphaModFix/>
          </a:blip>
          <a:stretch>
            <a:fillRect/>
          </a:stretch>
        </p:blipFill>
        <p:spPr>
          <a:xfrm>
            <a:off x="1028703" y="4765637"/>
            <a:ext cx="11612402" cy="4505362"/>
          </a:xfrm>
          <a:prstGeom prst="rect">
            <a:avLst/>
          </a:prstGeom>
          <a:noFill/>
          <a:ln>
            <a:noFill/>
          </a:ln>
        </p:spPr>
      </p:pic>
      <p:pic>
        <p:nvPicPr>
          <p:cNvPr id="229" name="Google Shape;229;p20"/>
          <p:cNvPicPr preferRelativeResize="0"/>
          <p:nvPr/>
        </p:nvPicPr>
        <p:blipFill>
          <a:blip r:embed="rId6">
            <a:alphaModFix/>
          </a:blip>
          <a:stretch>
            <a:fillRect/>
          </a:stretch>
        </p:blipFill>
        <p:spPr>
          <a:xfrm>
            <a:off x="13014650" y="4743245"/>
            <a:ext cx="4244651" cy="2096906"/>
          </a:xfrm>
          <a:prstGeom prst="rect">
            <a:avLst/>
          </a:prstGeom>
          <a:noFill/>
          <a:ln>
            <a:noFill/>
          </a:ln>
        </p:spPr>
      </p:pic>
      <p:pic>
        <p:nvPicPr>
          <p:cNvPr id="230" name="Google Shape;230;p20"/>
          <p:cNvPicPr preferRelativeResize="0"/>
          <p:nvPr/>
        </p:nvPicPr>
        <p:blipFill>
          <a:blip r:embed="rId6">
            <a:alphaModFix/>
          </a:blip>
          <a:stretch>
            <a:fillRect/>
          </a:stretch>
        </p:blipFill>
        <p:spPr>
          <a:xfrm>
            <a:off x="13014650" y="7166245"/>
            <a:ext cx="4244651" cy="2096906"/>
          </a:xfrm>
          <a:prstGeom prst="rect">
            <a:avLst/>
          </a:prstGeom>
          <a:noFill/>
          <a:ln>
            <a:noFill/>
          </a:ln>
        </p:spPr>
      </p:pic>
      <p:pic>
        <p:nvPicPr>
          <p:cNvPr id="231" name="Google Shape;231;p20"/>
          <p:cNvPicPr preferRelativeResize="0"/>
          <p:nvPr/>
        </p:nvPicPr>
        <p:blipFill>
          <a:blip r:embed="rId7">
            <a:alphaModFix/>
          </a:blip>
          <a:stretch>
            <a:fillRect/>
          </a:stretch>
        </p:blipFill>
        <p:spPr>
          <a:xfrm>
            <a:off x="1028700" y="4759288"/>
            <a:ext cx="11612402" cy="4518049"/>
          </a:xfrm>
          <a:prstGeom prst="rect">
            <a:avLst/>
          </a:prstGeom>
          <a:noFill/>
          <a:ln>
            <a:noFill/>
          </a:ln>
        </p:spPr>
      </p:pic>
      <p:sp>
        <p:nvSpPr>
          <p:cNvPr id="232" name="Google Shape;232;p20"/>
          <p:cNvSpPr txBox="1"/>
          <p:nvPr/>
        </p:nvSpPr>
        <p:spPr>
          <a:xfrm>
            <a:off x="1028700" y="2232026"/>
            <a:ext cx="16230600" cy="1939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FFFF"/>
                </a:solidFill>
                <a:latin typeface="Alike"/>
                <a:ea typeface="Alike"/>
                <a:cs typeface="Alike"/>
                <a:sym typeface="Alike"/>
              </a:rPr>
              <a:t>Elaborate on your topic here.</a:t>
            </a:r>
            <a:endParaRPr/>
          </a:p>
          <a:p>
            <a:pPr indent="0" lvl="0" marL="0" marR="0" rtl="0" algn="l">
              <a:lnSpc>
                <a:spcPct val="100000"/>
              </a:lnSpc>
              <a:spcBef>
                <a:spcPts val="0"/>
              </a:spcBef>
              <a:spcAft>
                <a:spcPts val="0"/>
              </a:spcAft>
              <a:buNone/>
            </a:pPr>
            <a:r>
              <a:t/>
            </a:r>
            <a:endParaRPr b="0" i="0" sz="2100" u="none" cap="none" strike="noStrike">
              <a:solidFill>
                <a:srgbClr val="FFFFFF"/>
              </a:solidFill>
              <a:latin typeface="Alike"/>
              <a:ea typeface="Alike"/>
              <a:cs typeface="Alike"/>
              <a:sym typeface="Alike"/>
            </a:endParaRPr>
          </a:p>
          <a:p>
            <a:pPr indent="0" lvl="0" marL="0" marR="0" rtl="0" algn="l">
              <a:lnSpc>
                <a:spcPct val="100000"/>
              </a:lnSpc>
              <a:spcBef>
                <a:spcPts val="0"/>
              </a:spcBef>
              <a:spcAft>
                <a:spcPts val="0"/>
              </a:spcAft>
              <a:buNone/>
            </a:pPr>
            <a:r>
              <a:rPr b="0" i="0" lang="en-US" sz="2100" u="none" cap="none" strike="noStrike">
                <a:solidFill>
                  <a:srgbClr val="FFFFFF"/>
                </a:solidFill>
                <a:latin typeface="Alike"/>
                <a:ea typeface="Alike"/>
                <a:cs typeface="Alike"/>
                <a:sym typeface="Alike"/>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p:txBody>
      </p:sp>
      <p:sp>
        <p:nvSpPr>
          <p:cNvPr id="233" name="Google Shape;233;p20"/>
          <p:cNvSpPr txBox="1"/>
          <p:nvPr/>
        </p:nvSpPr>
        <p:spPr>
          <a:xfrm>
            <a:off x="938598" y="1171575"/>
            <a:ext cx="6457500" cy="9852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8000" u="none" cap="none" strike="noStrike">
                <a:solidFill>
                  <a:srgbClr val="FFFFFF"/>
                </a:solidFill>
                <a:latin typeface="Alike"/>
                <a:ea typeface="Alike"/>
                <a:cs typeface="Alike"/>
                <a:sym typeface="Alike"/>
              </a:rPr>
              <a:t>Project One</a:t>
            </a:r>
            <a:endParaRPr/>
          </a:p>
        </p:txBody>
      </p:sp>
    </p:spTree>
  </p:cSld>
  <p:clrMapOvr>
    <a:masterClrMapping/>
  </p:clrMapOvr>
  <p:transition spd="slow">
    <p:fade/>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2124"/>
        </a:solidFill>
      </p:bgPr>
    </p:bg>
    <p:spTree>
      <p:nvGrpSpPr>
        <p:cNvPr id="237" name="Shape 237"/>
        <p:cNvGrpSpPr/>
        <p:nvPr/>
      </p:nvGrpSpPr>
      <p:grpSpPr>
        <a:xfrm>
          <a:off x="0" y="0"/>
          <a:ext cx="0" cy="0"/>
          <a:chOff x="0" y="0"/>
          <a:chExt cx="0" cy="0"/>
        </a:xfrm>
      </p:grpSpPr>
      <p:pic>
        <p:nvPicPr>
          <p:cNvPr id="238" name="Google Shape;238;p21"/>
          <p:cNvPicPr preferRelativeResize="0"/>
          <p:nvPr/>
        </p:nvPicPr>
        <p:blipFill>
          <a:blip r:embed="rId3">
            <a:alphaModFix/>
          </a:blip>
          <a:stretch>
            <a:fillRect/>
          </a:stretch>
        </p:blipFill>
        <p:spPr>
          <a:xfrm>
            <a:off x="7963350" y="1028700"/>
            <a:ext cx="9295950" cy="8229211"/>
          </a:xfrm>
          <a:prstGeom prst="rect">
            <a:avLst/>
          </a:prstGeom>
          <a:noFill/>
          <a:ln>
            <a:noFill/>
          </a:ln>
        </p:spPr>
      </p:pic>
      <p:pic>
        <p:nvPicPr>
          <p:cNvPr id="239" name="Google Shape;239;p21"/>
          <p:cNvPicPr preferRelativeResize="0"/>
          <p:nvPr/>
        </p:nvPicPr>
        <p:blipFill>
          <a:blip r:embed="rId4">
            <a:alphaModFix/>
          </a:blip>
          <a:stretch>
            <a:fillRect/>
          </a:stretch>
        </p:blipFill>
        <p:spPr>
          <a:xfrm>
            <a:off x="7963125" y="1028700"/>
            <a:ext cx="9296400" cy="8229600"/>
          </a:xfrm>
          <a:prstGeom prst="rect">
            <a:avLst/>
          </a:prstGeom>
          <a:noFill/>
          <a:ln>
            <a:noFill/>
          </a:ln>
        </p:spPr>
      </p:pic>
      <p:sp>
        <p:nvSpPr>
          <p:cNvPr id="240" name="Google Shape;240;p21"/>
          <p:cNvSpPr txBox="1"/>
          <p:nvPr/>
        </p:nvSpPr>
        <p:spPr>
          <a:xfrm>
            <a:off x="1028700" y="2754313"/>
            <a:ext cx="6457500" cy="6141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FFFF"/>
                </a:solidFill>
                <a:latin typeface="Alike"/>
                <a:ea typeface="Alike"/>
                <a:cs typeface="Alike"/>
                <a:sym typeface="Alike"/>
              </a:rPr>
              <a:t>Elaborate on your topic here.</a:t>
            </a:r>
            <a:endParaRPr/>
          </a:p>
          <a:p>
            <a:pPr indent="0" lvl="0" marL="0" marR="0" rtl="0" algn="l">
              <a:lnSpc>
                <a:spcPct val="100000"/>
              </a:lnSpc>
              <a:spcBef>
                <a:spcPts val="0"/>
              </a:spcBef>
              <a:spcAft>
                <a:spcPts val="0"/>
              </a:spcAft>
              <a:buNone/>
            </a:pPr>
            <a:r>
              <a:t/>
            </a:r>
            <a:endParaRPr b="0" i="0" sz="2100" u="none" cap="none" strike="noStrike">
              <a:solidFill>
                <a:srgbClr val="FFFFFF"/>
              </a:solidFill>
              <a:latin typeface="Alike"/>
              <a:ea typeface="Alike"/>
              <a:cs typeface="Alike"/>
              <a:sym typeface="Alike"/>
            </a:endParaRPr>
          </a:p>
          <a:p>
            <a:pPr indent="0" lvl="0" marL="0" marR="0" rtl="0" algn="l">
              <a:lnSpc>
                <a:spcPct val="100000"/>
              </a:lnSpc>
              <a:spcBef>
                <a:spcPts val="0"/>
              </a:spcBef>
              <a:spcAft>
                <a:spcPts val="0"/>
              </a:spcAft>
              <a:buNone/>
            </a:pPr>
            <a:r>
              <a:rPr b="0" i="0" lang="en-US" sz="2100" u="none" cap="none" strike="noStrike">
                <a:solidFill>
                  <a:srgbClr val="FFFFFF"/>
                </a:solidFill>
                <a:latin typeface="Alike"/>
                <a:ea typeface="Alike"/>
                <a:cs typeface="Alike"/>
                <a:sym typeface="Alike"/>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a:p>
            <a:pPr indent="0" lvl="0" marL="0" marR="0" rtl="0" algn="l">
              <a:lnSpc>
                <a:spcPct val="100000"/>
              </a:lnSpc>
              <a:spcBef>
                <a:spcPts val="0"/>
              </a:spcBef>
              <a:spcAft>
                <a:spcPts val="0"/>
              </a:spcAft>
              <a:buNone/>
            </a:pPr>
            <a:r>
              <a:t/>
            </a:r>
            <a:endParaRPr b="0" i="0" sz="2100" u="none" cap="none" strike="noStrike">
              <a:solidFill>
                <a:srgbClr val="FFFFFF"/>
              </a:solidFill>
              <a:latin typeface="Alike"/>
              <a:ea typeface="Alike"/>
              <a:cs typeface="Alike"/>
              <a:sym typeface="Alike"/>
            </a:endParaRPr>
          </a:p>
          <a:p>
            <a:pPr indent="0" lvl="0" marL="0" marR="0" rtl="0" algn="l">
              <a:lnSpc>
                <a:spcPct val="100000"/>
              </a:lnSpc>
              <a:spcBef>
                <a:spcPts val="0"/>
              </a:spcBef>
              <a:spcAft>
                <a:spcPts val="0"/>
              </a:spcAft>
              <a:buNone/>
            </a:pPr>
            <a:r>
              <a:rPr b="0" i="0" lang="en-US" sz="2100" u="none" cap="none" strike="noStrike">
                <a:solidFill>
                  <a:srgbClr val="FFFFFF"/>
                </a:solidFill>
                <a:latin typeface="Alike"/>
                <a:ea typeface="Alike"/>
                <a:cs typeface="Alike"/>
                <a:sym typeface="Alike"/>
              </a:rPr>
              <a:t>Magna sit amet purus gravida. Eu ultrices vitae auctor eu augue ut lectus arcu. Eleifend mi in nulla posuere sollicitudin aliquam ultrices sagittis orci. Euismod elementum nisi quis eleifend quam adipiscing vitae proin sagittis. Amet consectetur adipiscing elit ut aliquam. Vel fringilla est ullamcorper eget nulla facilisi. Lectus sit amet </a:t>
            </a:r>
            <a:endParaRPr/>
          </a:p>
        </p:txBody>
      </p:sp>
      <p:sp>
        <p:nvSpPr>
          <p:cNvPr id="241" name="Google Shape;241;p21"/>
          <p:cNvSpPr txBox="1"/>
          <p:nvPr/>
        </p:nvSpPr>
        <p:spPr>
          <a:xfrm>
            <a:off x="1028700" y="1693862"/>
            <a:ext cx="6457500" cy="9852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8000" u="none" cap="none" strike="noStrike">
                <a:solidFill>
                  <a:srgbClr val="FFFFFF"/>
                </a:solidFill>
                <a:latin typeface="Alike"/>
                <a:ea typeface="Alike"/>
                <a:cs typeface="Alike"/>
                <a:sym typeface="Alike"/>
              </a:rPr>
              <a:t>Project Two</a:t>
            </a:r>
            <a:endParaRPr/>
          </a:p>
        </p:txBody>
      </p:sp>
    </p:spTree>
  </p:cSld>
  <p:clrMapOvr>
    <a:masterClrMapping/>
  </p:clrMapOvr>
  <p:transition spd="slow">
    <p:fade/>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2124"/>
        </a:solidFill>
      </p:bgPr>
    </p:bg>
    <p:spTree>
      <p:nvGrpSpPr>
        <p:cNvPr id="245" name="Shape 245"/>
        <p:cNvGrpSpPr/>
        <p:nvPr/>
      </p:nvGrpSpPr>
      <p:grpSpPr>
        <a:xfrm>
          <a:off x="0" y="0"/>
          <a:ext cx="0" cy="0"/>
          <a:chOff x="0" y="0"/>
          <a:chExt cx="0" cy="0"/>
        </a:xfrm>
      </p:grpSpPr>
      <p:pic>
        <p:nvPicPr>
          <p:cNvPr id="246" name="Google Shape;246;p22"/>
          <p:cNvPicPr preferRelativeResize="0"/>
          <p:nvPr/>
        </p:nvPicPr>
        <p:blipFill rotWithShape="1">
          <a:blip r:embed="rId3">
            <a:alphaModFix/>
          </a:blip>
          <a:srcRect b="0" l="0" r="0" t="0"/>
          <a:stretch/>
        </p:blipFill>
        <p:spPr>
          <a:xfrm>
            <a:off x="-594360" y="-589598"/>
            <a:ext cx="19476720" cy="7999554"/>
          </a:xfrm>
          <a:prstGeom prst="rect">
            <a:avLst/>
          </a:prstGeom>
          <a:noFill/>
          <a:ln>
            <a:noFill/>
          </a:ln>
        </p:spPr>
      </p:pic>
      <p:sp>
        <p:nvSpPr>
          <p:cNvPr id="247" name="Google Shape;247;p22"/>
          <p:cNvSpPr txBox="1"/>
          <p:nvPr/>
        </p:nvSpPr>
        <p:spPr>
          <a:xfrm>
            <a:off x="1028700" y="6302374"/>
            <a:ext cx="8115300" cy="9852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8000" u="none" cap="none" strike="noStrike">
                <a:solidFill>
                  <a:srgbClr val="FFFFFF"/>
                </a:solidFill>
                <a:latin typeface="Alike"/>
                <a:ea typeface="Alike"/>
                <a:cs typeface="Alike"/>
                <a:sym typeface="Alike"/>
              </a:rPr>
              <a:t>Market Research</a:t>
            </a:r>
            <a:endParaRPr/>
          </a:p>
        </p:txBody>
      </p:sp>
      <p:sp>
        <p:nvSpPr>
          <p:cNvPr id="248" name="Google Shape;248;p22"/>
          <p:cNvSpPr txBox="1"/>
          <p:nvPr/>
        </p:nvSpPr>
        <p:spPr>
          <a:xfrm>
            <a:off x="1028700" y="7362825"/>
            <a:ext cx="16230600" cy="1939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FFFF"/>
                </a:solidFill>
                <a:latin typeface="Alike"/>
                <a:ea typeface="Alike"/>
                <a:cs typeface="Alike"/>
                <a:sym typeface="Alike"/>
              </a:rPr>
              <a:t>Elaborate on your topic here.</a:t>
            </a:r>
            <a:endParaRPr/>
          </a:p>
          <a:p>
            <a:pPr indent="0" lvl="0" marL="0" marR="0" rtl="0" algn="l">
              <a:lnSpc>
                <a:spcPct val="100000"/>
              </a:lnSpc>
              <a:spcBef>
                <a:spcPts val="0"/>
              </a:spcBef>
              <a:spcAft>
                <a:spcPts val="0"/>
              </a:spcAft>
              <a:buNone/>
            </a:pPr>
            <a:r>
              <a:t/>
            </a:r>
            <a:endParaRPr b="0" i="0" sz="2100" u="none" cap="none" strike="noStrike">
              <a:solidFill>
                <a:srgbClr val="FFFFFF"/>
              </a:solidFill>
              <a:latin typeface="Alike"/>
              <a:ea typeface="Alike"/>
              <a:cs typeface="Alike"/>
              <a:sym typeface="Alike"/>
            </a:endParaRPr>
          </a:p>
          <a:p>
            <a:pPr indent="0" lvl="0" marL="0" marR="0" rtl="0" algn="l">
              <a:lnSpc>
                <a:spcPct val="100000"/>
              </a:lnSpc>
              <a:spcBef>
                <a:spcPts val="0"/>
              </a:spcBef>
              <a:spcAft>
                <a:spcPts val="0"/>
              </a:spcAft>
              <a:buNone/>
            </a:pPr>
            <a:r>
              <a:rPr b="0" i="0" lang="en-US" sz="2100" u="none" cap="none" strike="noStrike">
                <a:solidFill>
                  <a:srgbClr val="FFFFFF"/>
                </a:solidFill>
                <a:latin typeface="Alike"/>
                <a:ea typeface="Alike"/>
                <a:cs typeface="Alike"/>
                <a:sym typeface="Alike"/>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p:txBody>
      </p:sp>
    </p:spTree>
  </p:cSld>
  <p:clrMapOvr>
    <a:masterClrMapping/>
  </p:clrMapOvr>
  <p:transition spd="slow">
    <p:fade/>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2124"/>
        </a:solidFill>
      </p:bgPr>
    </p:bg>
    <p:spTree>
      <p:nvGrpSpPr>
        <p:cNvPr id="252" name="Shape 252"/>
        <p:cNvGrpSpPr/>
        <p:nvPr/>
      </p:nvGrpSpPr>
      <p:grpSpPr>
        <a:xfrm>
          <a:off x="0" y="0"/>
          <a:ext cx="0" cy="0"/>
          <a:chOff x="0" y="0"/>
          <a:chExt cx="0" cy="0"/>
        </a:xfrm>
      </p:grpSpPr>
      <p:pic>
        <p:nvPicPr>
          <p:cNvPr id="253" name="Google Shape;253;p23"/>
          <p:cNvPicPr preferRelativeResize="0"/>
          <p:nvPr/>
        </p:nvPicPr>
        <p:blipFill>
          <a:blip r:embed="rId3">
            <a:alphaModFix/>
          </a:blip>
          <a:stretch>
            <a:fillRect/>
          </a:stretch>
        </p:blipFill>
        <p:spPr>
          <a:xfrm>
            <a:off x="75" y="-964415"/>
            <a:ext cx="18288000" cy="12215830"/>
          </a:xfrm>
          <a:prstGeom prst="rect">
            <a:avLst/>
          </a:prstGeom>
          <a:noFill/>
          <a:ln>
            <a:noFill/>
          </a:ln>
        </p:spPr>
      </p:pic>
      <p:pic>
        <p:nvPicPr>
          <p:cNvPr id="254" name="Google Shape;254;p23"/>
          <p:cNvPicPr preferRelativeResize="0"/>
          <p:nvPr/>
        </p:nvPicPr>
        <p:blipFill>
          <a:blip r:embed="rId4">
            <a:alphaModFix/>
          </a:blip>
          <a:stretch>
            <a:fillRect/>
          </a:stretch>
        </p:blipFill>
        <p:spPr>
          <a:xfrm>
            <a:off x="-969975" y="-920941"/>
            <a:ext cx="20227948" cy="12128882"/>
          </a:xfrm>
          <a:prstGeom prst="rect">
            <a:avLst/>
          </a:prstGeom>
          <a:noFill/>
          <a:ln>
            <a:noFill/>
          </a:ln>
        </p:spPr>
      </p:pic>
      <p:sp>
        <p:nvSpPr>
          <p:cNvPr id="255" name="Google Shape;255;p23"/>
          <p:cNvSpPr txBox="1"/>
          <p:nvPr/>
        </p:nvSpPr>
        <p:spPr>
          <a:xfrm>
            <a:off x="803623" y="8188324"/>
            <a:ext cx="16680900" cy="9852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8000" u="none" cap="none" strike="noStrike">
                <a:solidFill>
                  <a:srgbClr val="FFFFFF"/>
                </a:solidFill>
                <a:latin typeface="Alike"/>
                <a:ea typeface="Alike"/>
                <a:cs typeface="Alike"/>
                <a:sym typeface="Alike"/>
              </a:rPr>
              <a:t>A picture is worth a thousand words</a:t>
            </a:r>
            <a:endParaRPr/>
          </a:p>
        </p:txBody>
      </p:sp>
    </p:spTree>
  </p:cSld>
  <p:clrMapOvr>
    <a:masterClrMapping/>
  </p:clrMapOvr>
  <p:transition spd="slow">
    <p:fade/>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2124"/>
        </a:solidFill>
      </p:bgPr>
    </p:bg>
    <p:spTree>
      <p:nvGrpSpPr>
        <p:cNvPr id="259" name="Shape 259"/>
        <p:cNvGrpSpPr/>
        <p:nvPr/>
      </p:nvGrpSpPr>
      <p:grpSpPr>
        <a:xfrm>
          <a:off x="0" y="0"/>
          <a:ext cx="0" cy="0"/>
          <a:chOff x="0" y="0"/>
          <a:chExt cx="0" cy="0"/>
        </a:xfrm>
      </p:grpSpPr>
      <p:pic>
        <p:nvPicPr>
          <p:cNvPr id="260" name="Google Shape;260;p24"/>
          <p:cNvPicPr preferRelativeResize="0"/>
          <p:nvPr/>
        </p:nvPicPr>
        <p:blipFill>
          <a:blip r:embed="rId3">
            <a:alphaModFix/>
          </a:blip>
          <a:stretch>
            <a:fillRect/>
          </a:stretch>
        </p:blipFill>
        <p:spPr>
          <a:xfrm>
            <a:off x="1" y="2855625"/>
            <a:ext cx="8894873" cy="4567990"/>
          </a:xfrm>
          <a:prstGeom prst="rect">
            <a:avLst/>
          </a:prstGeom>
          <a:noFill/>
          <a:ln>
            <a:noFill/>
          </a:ln>
        </p:spPr>
      </p:pic>
      <p:pic>
        <p:nvPicPr>
          <p:cNvPr id="261" name="Google Shape;261;p24"/>
          <p:cNvPicPr preferRelativeResize="0"/>
          <p:nvPr/>
        </p:nvPicPr>
        <p:blipFill>
          <a:blip r:embed="rId4">
            <a:alphaModFix/>
          </a:blip>
          <a:stretch>
            <a:fillRect/>
          </a:stretch>
        </p:blipFill>
        <p:spPr>
          <a:xfrm>
            <a:off x="1" y="2855621"/>
            <a:ext cx="8894873" cy="4568002"/>
          </a:xfrm>
          <a:prstGeom prst="rect">
            <a:avLst/>
          </a:prstGeom>
          <a:noFill/>
          <a:ln>
            <a:noFill/>
          </a:ln>
        </p:spPr>
      </p:pic>
      <p:sp>
        <p:nvSpPr>
          <p:cNvPr id="262" name="Google Shape;262;p24"/>
          <p:cNvSpPr txBox="1"/>
          <p:nvPr/>
        </p:nvSpPr>
        <p:spPr>
          <a:xfrm>
            <a:off x="9334500" y="4706867"/>
            <a:ext cx="7698760" cy="3238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FF"/>
                </a:solidFill>
                <a:latin typeface="Alike"/>
                <a:ea typeface="Alike"/>
                <a:cs typeface="Alike"/>
                <a:sym typeface="Alike"/>
              </a:rPr>
              <a:t>123 Anywhere St., Any City,ST 12345</a:t>
            </a:r>
            <a:endParaRPr/>
          </a:p>
        </p:txBody>
      </p:sp>
      <p:sp>
        <p:nvSpPr>
          <p:cNvPr id="263" name="Google Shape;263;p24"/>
          <p:cNvSpPr txBox="1"/>
          <p:nvPr/>
        </p:nvSpPr>
        <p:spPr>
          <a:xfrm>
            <a:off x="9334500" y="5187915"/>
            <a:ext cx="6493141" cy="3238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FF"/>
                </a:solidFill>
                <a:latin typeface="Alike"/>
                <a:ea typeface="Alike"/>
                <a:cs typeface="Alike"/>
                <a:sym typeface="Alike"/>
              </a:rPr>
              <a:t>123-456-7890</a:t>
            </a:r>
            <a:endParaRPr/>
          </a:p>
        </p:txBody>
      </p:sp>
      <p:sp>
        <p:nvSpPr>
          <p:cNvPr id="264" name="Google Shape;264;p24"/>
          <p:cNvSpPr txBox="1"/>
          <p:nvPr/>
        </p:nvSpPr>
        <p:spPr>
          <a:xfrm>
            <a:off x="9334500" y="5668963"/>
            <a:ext cx="6493141" cy="3238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FF"/>
                </a:solidFill>
                <a:latin typeface="Alike"/>
                <a:ea typeface="Alike"/>
                <a:cs typeface="Alike"/>
                <a:sym typeface="Alike"/>
              </a:rPr>
              <a:t>hello@reallygreatsite.com</a:t>
            </a:r>
            <a:endParaRPr/>
          </a:p>
        </p:txBody>
      </p:sp>
      <p:sp>
        <p:nvSpPr>
          <p:cNvPr id="265" name="Google Shape;265;p24"/>
          <p:cNvSpPr txBox="1"/>
          <p:nvPr/>
        </p:nvSpPr>
        <p:spPr>
          <a:xfrm>
            <a:off x="9334500" y="6631058"/>
            <a:ext cx="6493141" cy="3238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FF"/>
                </a:solidFill>
                <a:latin typeface="Alike"/>
                <a:ea typeface="Alike"/>
                <a:cs typeface="Alike"/>
                <a:sym typeface="Alike"/>
              </a:rPr>
              <a:t>reallygreatsite.com</a:t>
            </a:r>
            <a:endParaRPr/>
          </a:p>
        </p:txBody>
      </p:sp>
      <p:sp>
        <p:nvSpPr>
          <p:cNvPr id="266" name="Google Shape;266;p24"/>
          <p:cNvSpPr txBox="1"/>
          <p:nvPr/>
        </p:nvSpPr>
        <p:spPr>
          <a:xfrm>
            <a:off x="9334500" y="6150011"/>
            <a:ext cx="6493141" cy="3238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FF"/>
                </a:solidFill>
                <a:latin typeface="Alike"/>
                <a:ea typeface="Alike"/>
                <a:cs typeface="Alike"/>
                <a:sym typeface="Alike"/>
              </a:rPr>
              <a:t>@reallygreatsite</a:t>
            </a:r>
            <a:endParaRPr/>
          </a:p>
        </p:txBody>
      </p:sp>
      <p:sp>
        <p:nvSpPr>
          <p:cNvPr id="267" name="Google Shape;267;p24"/>
          <p:cNvSpPr txBox="1"/>
          <p:nvPr/>
        </p:nvSpPr>
        <p:spPr>
          <a:xfrm>
            <a:off x="9334500" y="3474967"/>
            <a:ext cx="7110300" cy="9852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8000" u="none" cap="none" strike="noStrike">
                <a:solidFill>
                  <a:srgbClr val="FFFFFF"/>
                </a:solidFill>
                <a:latin typeface="Alike"/>
                <a:ea typeface="Alike"/>
                <a:cs typeface="Alike"/>
                <a:sym typeface="Alike"/>
              </a:rPr>
              <a:t>Contact Us</a:t>
            </a:r>
            <a:endParaRPr/>
          </a:p>
        </p:txBody>
      </p:sp>
    </p:spTree>
  </p:cSld>
  <p:clrMapOvr>
    <a:masterClrMapping/>
  </p:clrMapOvr>
  <p:transition spd="slow">
    <p:fade/>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2124"/>
        </a:solidFill>
      </p:bgPr>
    </p:bg>
    <p:spTree>
      <p:nvGrpSpPr>
        <p:cNvPr id="271" name="Shape 271"/>
        <p:cNvGrpSpPr/>
        <p:nvPr/>
      </p:nvGrpSpPr>
      <p:grpSpPr>
        <a:xfrm>
          <a:off x="0" y="0"/>
          <a:ext cx="0" cy="0"/>
          <a:chOff x="0" y="0"/>
          <a:chExt cx="0" cy="0"/>
        </a:xfrm>
      </p:grpSpPr>
      <p:pic>
        <p:nvPicPr>
          <p:cNvPr id="272" name="Google Shape;272;p25"/>
          <p:cNvPicPr preferRelativeResize="0"/>
          <p:nvPr/>
        </p:nvPicPr>
        <p:blipFill>
          <a:blip r:embed="rId3">
            <a:alphaModFix/>
          </a:blip>
          <a:stretch>
            <a:fillRect/>
          </a:stretch>
        </p:blipFill>
        <p:spPr>
          <a:xfrm>
            <a:off x="12603975" y="4236825"/>
            <a:ext cx="4045574" cy="4045574"/>
          </a:xfrm>
          <a:prstGeom prst="rect">
            <a:avLst/>
          </a:prstGeom>
          <a:noFill/>
          <a:ln>
            <a:noFill/>
          </a:ln>
        </p:spPr>
      </p:pic>
      <p:grpSp>
        <p:nvGrpSpPr>
          <p:cNvPr id="273" name="Google Shape;273;p25"/>
          <p:cNvGrpSpPr/>
          <p:nvPr/>
        </p:nvGrpSpPr>
        <p:grpSpPr>
          <a:xfrm>
            <a:off x="774218" y="2177400"/>
            <a:ext cx="5097641" cy="7508818"/>
            <a:chOff x="0" y="-28575"/>
            <a:chExt cx="1342589" cy="1977631"/>
          </a:xfrm>
        </p:grpSpPr>
        <p:sp>
          <p:nvSpPr>
            <p:cNvPr id="274" name="Google Shape;274;p25"/>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25"/>
            <p:cNvSpPr txBox="1"/>
            <p:nvPr/>
          </p:nvSpPr>
          <p:spPr>
            <a:xfrm>
              <a:off x="0" y="-28575"/>
              <a:ext cx="1342589" cy="197763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6" name="Google Shape;276;p25"/>
          <p:cNvGrpSpPr/>
          <p:nvPr/>
        </p:nvGrpSpPr>
        <p:grpSpPr>
          <a:xfrm>
            <a:off x="6109984" y="2177400"/>
            <a:ext cx="11512980" cy="7508818"/>
            <a:chOff x="0" y="-28575"/>
            <a:chExt cx="3032225" cy="1977631"/>
          </a:xfrm>
        </p:grpSpPr>
        <p:sp>
          <p:nvSpPr>
            <p:cNvPr id="277" name="Google Shape;277;p25"/>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25"/>
            <p:cNvSpPr txBox="1"/>
            <p:nvPr/>
          </p:nvSpPr>
          <p:spPr>
            <a:xfrm>
              <a:off x="0" y="-28575"/>
              <a:ext cx="3032225" cy="197763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9" name="Google Shape;279;p25"/>
          <p:cNvGrpSpPr/>
          <p:nvPr/>
        </p:nvGrpSpPr>
        <p:grpSpPr>
          <a:xfrm>
            <a:off x="1139005" y="2458118"/>
            <a:ext cx="4368067" cy="755733"/>
            <a:chOff x="0" y="-28575"/>
            <a:chExt cx="1150437" cy="199041"/>
          </a:xfrm>
        </p:grpSpPr>
        <p:sp>
          <p:nvSpPr>
            <p:cNvPr id="280" name="Google Shape;280;p25"/>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25"/>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2" name="Google Shape;282;p25"/>
          <p:cNvGrpSpPr/>
          <p:nvPr/>
        </p:nvGrpSpPr>
        <p:grpSpPr>
          <a:xfrm>
            <a:off x="9682440" y="2458118"/>
            <a:ext cx="4368067" cy="755733"/>
            <a:chOff x="0" y="-28575"/>
            <a:chExt cx="1150437" cy="199041"/>
          </a:xfrm>
        </p:grpSpPr>
        <p:sp>
          <p:nvSpPr>
            <p:cNvPr id="283" name="Google Shape;283;p25"/>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25"/>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5" name="Google Shape;285;p25"/>
          <p:cNvGrpSpPr/>
          <p:nvPr/>
        </p:nvGrpSpPr>
        <p:grpSpPr>
          <a:xfrm>
            <a:off x="1139005" y="7092517"/>
            <a:ext cx="4368067" cy="755733"/>
            <a:chOff x="0" y="-28575"/>
            <a:chExt cx="1150437" cy="199041"/>
          </a:xfrm>
        </p:grpSpPr>
        <p:sp>
          <p:nvSpPr>
            <p:cNvPr id="286" name="Google Shape;286;p25"/>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25"/>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8" name="Google Shape;288;p25"/>
          <p:cNvGrpSpPr/>
          <p:nvPr/>
        </p:nvGrpSpPr>
        <p:grpSpPr>
          <a:xfrm>
            <a:off x="2045522" y="8078910"/>
            <a:ext cx="754204" cy="780719"/>
            <a:chOff x="0" y="-28575"/>
            <a:chExt cx="812800" cy="841375"/>
          </a:xfrm>
        </p:grpSpPr>
        <p:sp>
          <p:nvSpPr>
            <p:cNvPr id="289" name="Google Shape;289;p25"/>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212124"/>
            </a:solidFill>
            <a:ln cap="rnd"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25"/>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1" name="Google Shape;291;p25"/>
          <p:cNvGrpSpPr/>
          <p:nvPr/>
        </p:nvGrpSpPr>
        <p:grpSpPr>
          <a:xfrm>
            <a:off x="2979085" y="8078910"/>
            <a:ext cx="754204" cy="780719"/>
            <a:chOff x="0" y="-28575"/>
            <a:chExt cx="812800" cy="841375"/>
          </a:xfrm>
        </p:grpSpPr>
        <p:sp>
          <p:nvSpPr>
            <p:cNvPr id="292" name="Google Shape;292;p25"/>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FFFFF"/>
            </a:solidFill>
            <a:ln cap="rnd"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25"/>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94" name="Google Shape;294;p25"/>
          <p:cNvSpPr txBox="1"/>
          <p:nvPr/>
        </p:nvSpPr>
        <p:spPr>
          <a:xfrm>
            <a:off x="1232396" y="3455296"/>
            <a:ext cx="4181285" cy="510032"/>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FFFFFF"/>
                </a:solidFill>
                <a:latin typeface="Alike"/>
                <a:ea typeface="Alike"/>
                <a:cs typeface="Alike"/>
                <a:sym typeface="Alike"/>
              </a:rPr>
              <a:t>This presentation template</a:t>
            </a:r>
            <a:endParaRPr/>
          </a:p>
          <a:p>
            <a:pPr indent="0" lvl="0" marL="0" marR="0" rtl="0" algn="ctr">
              <a:lnSpc>
                <a:spcPct val="122000"/>
              </a:lnSpc>
              <a:spcBef>
                <a:spcPts val="0"/>
              </a:spcBef>
              <a:spcAft>
                <a:spcPts val="0"/>
              </a:spcAft>
              <a:buNone/>
            </a:pPr>
            <a:r>
              <a:rPr b="0" i="0" lang="en-US" sz="1700" u="none" cap="none" strike="noStrike">
                <a:solidFill>
                  <a:srgbClr val="FFFFFF"/>
                </a:solidFill>
                <a:latin typeface="Alike"/>
                <a:ea typeface="Alike"/>
                <a:cs typeface="Alike"/>
                <a:sym typeface="Alike"/>
              </a:rPr>
              <a:t>uses the following free fonts:</a:t>
            </a:r>
            <a:endParaRPr/>
          </a:p>
        </p:txBody>
      </p:sp>
      <p:sp>
        <p:nvSpPr>
          <p:cNvPr id="295" name="Google Shape;295;p25"/>
          <p:cNvSpPr txBox="1"/>
          <p:nvPr/>
        </p:nvSpPr>
        <p:spPr>
          <a:xfrm>
            <a:off x="1175455" y="6548106"/>
            <a:ext cx="4368067" cy="252857"/>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FFFFFF"/>
                </a:solidFill>
                <a:latin typeface="Alike"/>
                <a:ea typeface="Alike"/>
                <a:cs typeface="Alike"/>
                <a:sym typeface="Alike"/>
              </a:rPr>
              <a:t>You can find these fonts online too.</a:t>
            </a:r>
            <a:endParaRPr/>
          </a:p>
        </p:txBody>
      </p:sp>
      <p:sp>
        <p:nvSpPr>
          <p:cNvPr id="296" name="Google Shape;296;p25"/>
          <p:cNvSpPr txBox="1"/>
          <p:nvPr/>
        </p:nvSpPr>
        <p:spPr>
          <a:xfrm>
            <a:off x="1747770" y="4327351"/>
            <a:ext cx="3150600" cy="20838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1" i="0" lang="en-US" sz="1497" u="none" cap="none" strike="noStrike">
                <a:solidFill>
                  <a:srgbClr val="FFFFFF"/>
                </a:solidFill>
                <a:latin typeface="Alike"/>
                <a:ea typeface="Alike"/>
                <a:cs typeface="Alike"/>
                <a:sym typeface="Alike"/>
              </a:rPr>
              <a:t>TITLES:</a:t>
            </a:r>
            <a:endParaRPr/>
          </a:p>
          <a:p>
            <a:pPr indent="0" lvl="0" marL="0" marR="0" rtl="0" algn="ctr">
              <a:lnSpc>
                <a:spcPct val="90000"/>
              </a:lnSpc>
              <a:spcBef>
                <a:spcPts val="0"/>
              </a:spcBef>
              <a:spcAft>
                <a:spcPts val="0"/>
              </a:spcAft>
              <a:buNone/>
            </a:pPr>
            <a:r>
              <a:rPr b="0" i="0" lang="en-US" sz="2110" u="none" cap="none" strike="noStrike">
                <a:solidFill>
                  <a:srgbClr val="FFFFFF"/>
                </a:solidFill>
                <a:latin typeface="Alike"/>
                <a:ea typeface="Alike"/>
                <a:cs typeface="Alike"/>
                <a:sym typeface="Alike"/>
              </a:rPr>
              <a:t>ALIKE</a:t>
            </a:r>
            <a:endParaRPr/>
          </a:p>
          <a:p>
            <a:pPr indent="0" lvl="0" marL="0" marR="0" rtl="0" algn="ctr">
              <a:lnSpc>
                <a:spcPct val="90000"/>
              </a:lnSpc>
              <a:spcBef>
                <a:spcPts val="0"/>
              </a:spcBef>
              <a:spcAft>
                <a:spcPts val="0"/>
              </a:spcAft>
              <a:buNone/>
            </a:pPr>
            <a:r>
              <a:t/>
            </a:r>
            <a:endParaRPr b="0" i="0" sz="2110" u="none" cap="none" strike="noStrike">
              <a:solidFill>
                <a:srgbClr val="FFFFFF"/>
              </a:solidFill>
              <a:latin typeface="Alike"/>
              <a:ea typeface="Alike"/>
              <a:cs typeface="Alike"/>
              <a:sym typeface="Alike"/>
            </a:endParaRPr>
          </a:p>
          <a:p>
            <a:pPr indent="0" lvl="0" marL="0" marR="0" rtl="0" algn="ctr">
              <a:lnSpc>
                <a:spcPct val="90000"/>
              </a:lnSpc>
              <a:spcBef>
                <a:spcPts val="0"/>
              </a:spcBef>
              <a:spcAft>
                <a:spcPts val="0"/>
              </a:spcAft>
              <a:buNone/>
            </a:pPr>
            <a:r>
              <a:rPr b="1" i="0" lang="en-US" sz="1497" u="none" cap="none" strike="noStrike">
                <a:solidFill>
                  <a:srgbClr val="FFFFFF"/>
                </a:solidFill>
                <a:latin typeface="Alike"/>
                <a:ea typeface="Alike"/>
                <a:cs typeface="Alike"/>
                <a:sym typeface="Alike"/>
              </a:rPr>
              <a:t>HEADERS:</a:t>
            </a:r>
            <a:endParaRPr/>
          </a:p>
          <a:p>
            <a:pPr indent="0" lvl="0" marL="0" marR="0" rtl="0" algn="ctr">
              <a:lnSpc>
                <a:spcPct val="90000"/>
              </a:lnSpc>
              <a:spcBef>
                <a:spcPts val="0"/>
              </a:spcBef>
              <a:spcAft>
                <a:spcPts val="0"/>
              </a:spcAft>
              <a:buNone/>
            </a:pPr>
            <a:r>
              <a:rPr b="0" i="0" lang="en-US" sz="2110" u="none" cap="none" strike="noStrike">
                <a:solidFill>
                  <a:srgbClr val="FFFFFF"/>
                </a:solidFill>
                <a:latin typeface="Alike"/>
                <a:ea typeface="Alike"/>
                <a:cs typeface="Alike"/>
                <a:sym typeface="Alike"/>
              </a:rPr>
              <a:t>ALIKE</a:t>
            </a:r>
            <a:endParaRPr/>
          </a:p>
          <a:p>
            <a:pPr indent="0" lvl="0" marL="0" marR="0" rtl="0" algn="ctr">
              <a:lnSpc>
                <a:spcPct val="90000"/>
              </a:lnSpc>
              <a:spcBef>
                <a:spcPts val="0"/>
              </a:spcBef>
              <a:spcAft>
                <a:spcPts val="0"/>
              </a:spcAft>
              <a:buNone/>
            </a:pPr>
            <a:r>
              <a:t/>
            </a:r>
            <a:endParaRPr b="0" i="0" sz="2110" u="none" cap="none" strike="noStrike">
              <a:solidFill>
                <a:srgbClr val="FFFFFF"/>
              </a:solidFill>
              <a:latin typeface="Alike"/>
              <a:ea typeface="Alike"/>
              <a:cs typeface="Alike"/>
              <a:sym typeface="Alike"/>
            </a:endParaRPr>
          </a:p>
          <a:p>
            <a:pPr indent="0" lvl="0" marL="0" marR="0" rtl="0" algn="ctr">
              <a:lnSpc>
                <a:spcPct val="90000"/>
              </a:lnSpc>
              <a:spcBef>
                <a:spcPts val="0"/>
              </a:spcBef>
              <a:spcAft>
                <a:spcPts val="0"/>
              </a:spcAft>
              <a:buNone/>
            </a:pPr>
            <a:r>
              <a:rPr b="1" i="0" lang="en-US" sz="1497" u="none" cap="none" strike="noStrike">
                <a:solidFill>
                  <a:srgbClr val="FFFFFF"/>
                </a:solidFill>
                <a:latin typeface="Alike"/>
                <a:ea typeface="Alike"/>
                <a:cs typeface="Alike"/>
                <a:sym typeface="Alike"/>
              </a:rPr>
              <a:t>BODY COPY:</a:t>
            </a:r>
            <a:endParaRPr/>
          </a:p>
          <a:p>
            <a:pPr indent="0" lvl="0" marL="0" marR="0" rtl="0" algn="ctr">
              <a:lnSpc>
                <a:spcPct val="90000"/>
              </a:lnSpc>
              <a:spcBef>
                <a:spcPts val="0"/>
              </a:spcBef>
              <a:spcAft>
                <a:spcPts val="0"/>
              </a:spcAft>
              <a:buNone/>
            </a:pPr>
            <a:r>
              <a:rPr b="0" i="0" lang="en-US" sz="2110" u="none" cap="none" strike="noStrike">
                <a:solidFill>
                  <a:srgbClr val="FFFFFF"/>
                </a:solidFill>
                <a:latin typeface="Alike"/>
                <a:ea typeface="Alike"/>
                <a:cs typeface="Alike"/>
                <a:sym typeface="Alike"/>
              </a:rPr>
              <a:t>ALIKE</a:t>
            </a:r>
            <a:endParaRPr/>
          </a:p>
        </p:txBody>
      </p:sp>
      <p:sp>
        <p:nvSpPr>
          <p:cNvPr id="297" name="Google Shape;297;p25"/>
          <p:cNvSpPr txBox="1"/>
          <p:nvPr/>
        </p:nvSpPr>
        <p:spPr>
          <a:xfrm>
            <a:off x="1811938" y="8992602"/>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FFFFFF"/>
                </a:solidFill>
                <a:latin typeface="Alike"/>
                <a:ea typeface="Alike"/>
                <a:cs typeface="Alike"/>
                <a:sym typeface="Alike"/>
              </a:rPr>
              <a:t>#151515</a:t>
            </a:r>
            <a:endParaRPr/>
          </a:p>
        </p:txBody>
      </p:sp>
      <p:sp>
        <p:nvSpPr>
          <p:cNvPr id="298" name="Google Shape;298;p25"/>
          <p:cNvSpPr txBox="1"/>
          <p:nvPr/>
        </p:nvSpPr>
        <p:spPr>
          <a:xfrm>
            <a:off x="2745501" y="8992602"/>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FFFFFF"/>
                </a:solidFill>
                <a:latin typeface="Alike"/>
                <a:ea typeface="Alike"/>
                <a:cs typeface="Alike"/>
                <a:sym typeface="Alike"/>
              </a:rPr>
              <a:t>#FFFFFF</a:t>
            </a:r>
            <a:endParaRPr/>
          </a:p>
        </p:txBody>
      </p:sp>
      <p:sp>
        <p:nvSpPr>
          <p:cNvPr id="299" name="Google Shape;299;p25"/>
          <p:cNvSpPr txBox="1"/>
          <p:nvPr/>
        </p:nvSpPr>
        <p:spPr>
          <a:xfrm>
            <a:off x="4210005" y="1436516"/>
            <a:ext cx="9867990" cy="337312"/>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FFFFFF"/>
                </a:solidFill>
                <a:latin typeface="Alike"/>
                <a:ea typeface="Alike"/>
                <a:cs typeface="Alike"/>
                <a:sym typeface="Alike"/>
              </a:rPr>
              <a:t>Use these design resources in your Canva Presentation.</a:t>
            </a:r>
            <a:endParaRPr/>
          </a:p>
        </p:txBody>
      </p:sp>
      <p:sp>
        <p:nvSpPr>
          <p:cNvPr id="300" name="Google Shape;300;p25"/>
          <p:cNvSpPr txBox="1"/>
          <p:nvPr/>
        </p:nvSpPr>
        <p:spPr>
          <a:xfrm>
            <a:off x="11706206" y="9915836"/>
            <a:ext cx="5916757" cy="175524"/>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1" i="0" lang="en-US" sz="1199" u="none" cap="none" strike="noStrike">
                <a:solidFill>
                  <a:srgbClr val="FFFFFF"/>
                </a:solidFill>
                <a:latin typeface="Alike"/>
                <a:ea typeface="Alike"/>
                <a:cs typeface="Alike"/>
                <a:sym typeface="Alike"/>
              </a:rPr>
              <a:t>DON'T FORGET TO DELETE THIS PAGE BEFORE PRESENTING. </a:t>
            </a:r>
            <a:endParaRPr/>
          </a:p>
        </p:txBody>
      </p:sp>
      <p:sp>
        <p:nvSpPr>
          <p:cNvPr id="301" name="Google Shape;301;p25"/>
          <p:cNvSpPr txBox="1"/>
          <p:nvPr/>
        </p:nvSpPr>
        <p:spPr>
          <a:xfrm>
            <a:off x="5469973" y="553424"/>
            <a:ext cx="7348055" cy="74231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5600" u="none" cap="none" strike="noStrike">
                <a:solidFill>
                  <a:srgbClr val="FFFFFF"/>
                </a:solidFill>
                <a:latin typeface="Alike"/>
                <a:ea typeface="Alike"/>
                <a:cs typeface="Alike"/>
                <a:sym typeface="Alike"/>
              </a:rPr>
              <a:t>Resource Page</a:t>
            </a:r>
            <a:endParaRPr/>
          </a:p>
        </p:txBody>
      </p:sp>
      <p:sp>
        <p:nvSpPr>
          <p:cNvPr id="302" name="Google Shape;302;p25"/>
          <p:cNvSpPr txBox="1"/>
          <p:nvPr/>
        </p:nvSpPr>
        <p:spPr>
          <a:xfrm>
            <a:off x="1747770" y="2693383"/>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FFFFFF"/>
                </a:solidFill>
                <a:latin typeface="Alike"/>
                <a:ea typeface="Alike"/>
                <a:cs typeface="Alike"/>
                <a:sym typeface="Alike"/>
              </a:rPr>
              <a:t>FONTS</a:t>
            </a:r>
            <a:endParaRPr/>
          </a:p>
        </p:txBody>
      </p:sp>
      <p:sp>
        <p:nvSpPr>
          <p:cNvPr id="303" name="Google Shape;303;p25"/>
          <p:cNvSpPr txBox="1"/>
          <p:nvPr/>
        </p:nvSpPr>
        <p:spPr>
          <a:xfrm>
            <a:off x="10153997" y="2693383"/>
            <a:ext cx="3424952"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FFFFFF"/>
                </a:solidFill>
                <a:latin typeface="Alike"/>
                <a:ea typeface="Alike"/>
                <a:cs typeface="Alike"/>
                <a:sym typeface="Alike"/>
              </a:rPr>
              <a:t>DESIGN ELEMENTS</a:t>
            </a:r>
            <a:endParaRPr/>
          </a:p>
        </p:txBody>
      </p:sp>
      <p:sp>
        <p:nvSpPr>
          <p:cNvPr id="304" name="Google Shape;304;p25"/>
          <p:cNvSpPr txBox="1"/>
          <p:nvPr/>
        </p:nvSpPr>
        <p:spPr>
          <a:xfrm>
            <a:off x="1747770" y="7296522"/>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FFFFFF"/>
                </a:solidFill>
                <a:latin typeface="Alike"/>
                <a:ea typeface="Alike"/>
                <a:cs typeface="Alike"/>
                <a:sym typeface="Alike"/>
              </a:rPr>
              <a:t>COLORS</a:t>
            </a:r>
            <a:endParaRPr/>
          </a:p>
        </p:txBody>
      </p:sp>
      <p:pic>
        <p:nvPicPr>
          <p:cNvPr id="305" name="Google Shape;305;p25"/>
          <p:cNvPicPr preferRelativeResize="0"/>
          <p:nvPr/>
        </p:nvPicPr>
        <p:blipFill>
          <a:blip r:embed="rId4">
            <a:alphaModFix/>
          </a:blip>
          <a:stretch>
            <a:fillRect/>
          </a:stretch>
        </p:blipFill>
        <p:spPr>
          <a:xfrm>
            <a:off x="6813724" y="4904488"/>
            <a:ext cx="4520049" cy="2710251"/>
          </a:xfrm>
          <a:prstGeom prst="rect">
            <a:avLst/>
          </a:prstGeom>
          <a:noFill/>
          <a:ln>
            <a:noFill/>
          </a:ln>
        </p:spPr>
      </p:pic>
    </p:spTree>
  </p:cSld>
  <p:clrMapOvr>
    <a:masterClrMapping/>
  </p:clrMapOvr>
  <p:transition spd="slow">
    <p:fade/>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2124"/>
        </a:solidFill>
      </p:bgPr>
    </p:bg>
    <p:spTree>
      <p:nvGrpSpPr>
        <p:cNvPr id="309" name="Shape 309"/>
        <p:cNvGrpSpPr/>
        <p:nvPr/>
      </p:nvGrpSpPr>
      <p:grpSpPr>
        <a:xfrm>
          <a:off x="0" y="0"/>
          <a:ext cx="0" cy="0"/>
          <a:chOff x="0" y="0"/>
          <a:chExt cx="0" cy="0"/>
        </a:xfrm>
      </p:grpSpPr>
      <p:grpSp>
        <p:nvGrpSpPr>
          <p:cNvPr id="310" name="Google Shape;310;p26"/>
          <p:cNvGrpSpPr/>
          <p:nvPr/>
        </p:nvGrpSpPr>
        <p:grpSpPr>
          <a:xfrm>
            <a:off x="5995272" y="2401409"/>
            <a:ext cx="6297456" cy="2611613"/>
            <a:chOff x="0" y="-28575"/>
            <a:chExt cx="1658589" cy="687832"/>
          </a:xfrm>
        </p:grpSpPr>
        <p:sp>
          <p:nvSpPr>
            <p:cNvPr id="311" name="Google Shape;311;p26"/>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26"/>
            <p:cNvSpPr txBox="1"/>
            <p:nvPr/>
          </p:nvSpPr>
          <p:spPr>
            <a:xfrm>
              <a:off x="0" y="-28575"/>
              <a:ext cx="1658589" cy="687832"/>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3" name="Google Shape;313;p26"/>
          <p:cNvGrpSpPr/>
          <p:nvPr/>
        </p:nvGrpSpPr>
        <p:grpSpPr>
          <a:xfrm>
            <a:off x="5995272" y="5476026"/>
            <a:ext cx="6297456" cy="2611613"/>
            <a:chOff x="0" y="-28575"/>
            <a:chExt cx="1658589" cy="687832"/>
          </a:xfrm>
        </p:grpSpPr>
        <p:sp>
          <p:nvSpPr>
            <p:cNvPr id="314" name="Google Shape;314;p26"/>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26"/>
            <p:cNvSpPr txBox="1"/>
            <p:nvPr/>
          </p:nvSpPr>
          <p:spPr>
            <a:xfrm>
              <a:off x="0" y="-28575"/>
              <a:ext cx="1658589" cy="687832"/>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16" name="Google Shape;316;p26"/>
          <p:cNvSpPr txBox="1"/>
          <p:nvPr/>
        </p:nvSpPr>
        <p:spPr>
          <a:xfrm>
            <a:off x="3377480" y="1633416"/>
            <a:ext cx="11533039" cy="337312"/>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FFFFFF"/>
                </a:solidFill>
                <a:latin typeface="Alike"/>
                <a:ea typeface="Alike"/>
                <a:cs typeface="Alike"/>
                <a:sym typeface="Alike"/>
              </a:rPr>
              <a:t>This presentation template is free for everyone to use thanks to the following:</a:t>
            </a:r>
            <a:endParaRPr/>
          </a:p>
        </p:txBody>
      </p:sp>
      <p:sp>
        <p:nvSpPr>
          <p:cNvPr id="317" name="Google Shape;317;p26"/>
          <p:cNvSpPr txBox="1"/>
          <p:nvPr/>
        </p:nvSpPr>
        <p:spPr>
          <a:xfrm>
            <a:off x="7108732" y="8836787"/>
            <a:ext cx="4070535" cy="431038"/>
          </a:xfrm>
          <a:prstGeom prst="rect">
            <a:avLst/>
          </a:prstGeom>
          <a:noFill/>
          <a:ln>
            <a:noFill/>
          </a:ln>
        </p:spPr>
        <p:txBody>
          <a:bodyPr anchorCtr="0" anchor="t" bIns="0" lIns="0" spcFirstLastPara="1" rIns="0" wrap="square" tIns="0">
            <a:spAutoFit/>
          </a:bodyPr>
          <a:lstStyle/>
          <a:p>
            <a:pPr indent="0" lvl="1" marL="0" marR="0" rtl="0" algn="ctr">
              <a:lnSpc>
                <a:spcPct val="122007"/>
              </a:lnSpc>
              <a:spcBef>
                <a:spcPts val="0"/>
              </a:spcBef>
              <a:spcAft>
                <a:spcPts val="0"/>
              </a:spcAft>
              <a:buNone/>
            </a:pPr>
            <a:r>
              <a:rPr b="1" i="0" lang="en-US" sz="2799" u="none" cap="none" strike="noStrike">
                <a:solidFill>
                  <a:srgbClr val="FFFFFF"/>
                </a:solidFill>
                <a:latin typeface="Alike"/>
                <a:ea typeface="Alike"/>
                <a:cs typeface="Alike"/>
                <a:sym typeface="Alike"/>
              </a:rPr>
              <a:t>Happy designing!</a:t>
            </a:r>
            <a:endParaRPr/>
          </a:p>
        </p:txBody>
      </p:sp>
      <p:sp>
        <p:nvSpPr>
          <p:cNvPr id="318" name="Google Shape;318;p26"/>
          <p:cNvSpPr txBox="1"/>
          <p:nvPr/>
        </p:nvSpPr>
        <p:spPr>
          <a:xfrm>
            <a:off x="4210005" y="4348265"/>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FFFFFF"/>
                </a:solidFill>
                <a:latin typeface="Alike"/>
                <a:ea typeface="Alike"/>
                <a:cs typeface="Alike"/>
                <a:sym typeface="Alike"/>
              </a:rPr>
              <a:t>for the presentation template</a:t>
            </a:r>
            <a:endParaRPr/>
          </a:p>
        </p:txBody>
      </p:sp>
      <p:sp>
        <p:nvSpPr>
          <p:cNvPr id="319" name="Google Shape;319;p26"/>
          <p:cNvSpPr txBox="1"/>
          <p:nvPr/>
        </p:nvSpPr>
        <p:spPr>
          <a:xfrm>
            <a:off x="4210005" y="7052773"/>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FFFFFF"/>
                </a:solidFill>
                <a:latin typeface="Alike"/>
                <a:ea typeface="Alike"/>
                <a:cs typeface="Alike"/>
                <a:sym typeface="Alike"/>
              </a:rPr>
              <a:t>for the photos</a:t>
            </a:r>
            <a:endParaRPr/>
          </a:p>
        </p:txBody>
      </p:sp>
      <p:sp>
        <p:nvSpPr>
          <p:cNvPr id="320" name="Google Shape;320;p26"/>
          <p:cNvSpPr txBox="1"/>
          <p:nvPr/>
        </p:nvSpPr>
        <p:spPr>
          <a:xfrm>
            <a:off x="5469973" y="540774"/>
            <a:ext cx="7348055" cy="9531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5600" u="none" cap="none" strike="noStrike">
                <a:solidFill>
                  <a:srgbClr val="FFFFFF"/>
                </a:solidFill>
                <a:latin typeface="Alike"/>
                <a:ea typeface="Alike"/>
                <a:cs typeface="Alike"/>
                <a:sym typeface="Alike"/>
              </a:rPr>
              <a:t>Credits</a:t>
            </a:r>
            <a:endParaRPr/>
          </a:p>
        </p:txBody>
      </p:sp>
      <p:sp>
        <p:nvSpPr>
          <p:cNvPr id="321" name="Google Shape;321;p26"/>
          <p:cNvSpPr txBox="1"/>
          <p:nvPr/>
        </p:nvSpPr>
        <p:spPr>
          <a:xfrm>
            <a:off x="6110027" y="6320306"/>
            <a:ext cx="6067945" cy="624517"/>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4712" u="none" cap="none" strike="noStrike">
                <a:solidFill>
                  <a:srgbClr val="FFFFFF"/>
                </a:solidFill>
                <a:latin typeface="Alike"/>
                <a:ea typeface="Alike"/>
                <a:cs typeface="Alike"/>
                <a:sym typeface="Alike"/>
              </a:rPr>
              <a:t>Pexels, Pixabay</a:t>
            </a:r>
            <a:endParaRPr/>
          </a:p>
        </p:txBody>
      </p:sp>
      <p:pic>
        <p:nvPicPr>
          <p:cNvPr id="322" name="Google Shape;322;p26"/>
          <p:cNvPicPr preferRelativeResize="0"/>
          <p:nvPr/>
        </p:nvPicPr>
        <p:blipFill>
          <a:blip r:embed="rId3">
            <a:alphaModFix/>
          </a:blip>
          <a:stretch>
            <a:fillRect/>
          </a:stretch>
        </p:blipFill>
        <p:spPr>
          <a:xfrm>
            <a:off x="6764680" y="2937509"/>
            <a:ext cx="4774145" cy="1206100"/>
          </a:xfrm>
          <a:prstGeom prst="rect">
            <a:avLst/>
          </a:prstGeom>
          <a:noFill/>
          <a:ln>
            <a:noFill/>
          </a:ln>
        </p:spPr>
      </p:pic>
    </p:spTree>
  </p:cSld>
  <p:clrMapOvr>
    <a:masterClrMapping/>
  </p:clrMapOvr>
  <p:transition spd="slow">
    <p:fade/>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2124"/>
        </a:solidFill>
      </p:bgPr>
    </p:bg>
    <p:spTree>
      <p:nvGrpSpPr>
        <p:cNvPr id="69" name="Shape 69"/>
        <p:cNvGrpSpPr/>
        <p:nvPr/>
      </p:nvGrpSpPr>
      <p:grpSpPr>
        <a:xfrm>
          <a:off x="0" y="0"/>
          <a:ext cx="0" cy="0"/>
          <a:chOff x="0" y="0"/>
          <a:chExt cx="0" cy="0"/>
        </a:xfrm>
      </p:grpSpPr>
      <p:pic>
        <p:nvPicPr>
          <p:cNvPr id="70" name="Google Shape;70;p9"/>
          <p:cNvPicPr preferRelativeResize="0"/>
          <p:nvPr/>
        </p:nvPicPr>
        <p:blipFill>
          <a:blip r:embed="rId3">
            <a:alphaModFix/>
          </a:blip>
          <a:stretch>
            <a:fillRect/>
          </a:stretch>
        </p:blipFill>
        <p:spPr>
          <a:xfrm>
            <a:off x="10172700" y="0"/>
            <a:ext cx="8115300" cy="10287000"/>
          </a:xfrm>
          <a:prstGeom prst="rect">
            <a:avLst/>
          </a:prstGeom>
          <a:noFill/>
          <a:ln>
            <a:noFill/>
          </a:ln>
        </p:spPr>
      </p:pic>
      <p:pic>
        <p:nvPicPr>
          <p:cNvPr id="71" name="Google Shape;71;p9"/>
          <p:cNvPicPr preferRelativeResize="0"/>
          <p:nvPr/>
        </p:nvPicPr>
        <p:blipFill>
          <a:blip r:embed="rId4">
            <a:alphaModFix/>
          </a:blip>
          <a:stretch>
            <a:fillRect/>
          </a:stretch>
        </p:blipFill>
        <p:spPr>
          <a:xfrm>
            <a:off x="10172700" y="0"/>
            <a:ext cx="8115300" cy="10287000"/>
          </a:xfrm>
          <a:prstGeom prst="rect">
            <a:avLst/>
          </a:prstGeom>
          <a:noFill/>
          <a:ln>
            <a:noFill/>
          </a:ln>
        </p:spPr>
      </p:pic>
      <p:pic>
        <p:nvPicPr>
          <p:cNvPr id="72" name="Google Shape;72;p9"/>
          <p:cNvPicPr preferRelativeResize="0"/>
          <p:nvPr/>
        </p:nvPicPr>
        <p:blipFill>
          <a:blip r:embed="rId5">
            <a:alphaModFix/>
          </a:blip>
          <a:stretch>
            <a:fillRect/>
          </a:stretch>
        </p:blipFill>
        <p:spPr>
          <a:xfrm>
            <a:off x="16611625" y="379850"/>
            <a:ext cx="1295350" cy="1295350"/>
          </a:xfrm>
          <a:prstGeom prst="rect">
            <a:avLst/>
          </a:prstGeom>
          <a:noFill/>
          <a:ln>
            <a:noFill/>
          </a:ln>
        </p:spPr>
      </p:pic>
      <p:cxnSp>
        <p:nvCxnSpPr>
          <p:cNvPr id="73" name="Google Shape;73;p9"/>
          <p:cNvCxnSpPr/>
          <p:nvPr/>
        </p:nvCxnSpPr>
        <p:spPr>
          <a:xfrm>
            <a:off x="1028700" y="4192747"/>
            <a:ext cx="8115300" cy="0"/>
          </a:xfrm>
          <a:prstGeom prst="straightConnector1">
            <a:avLst/>
          </a:prstGeom>
          <a:noFill/>
          <a:ln cap="flat" cmpd="sng" w="38100">
            <a:solidFill>
              <a:srgbClr val="FFFFFF"/>
            </a:solidFill>
            <a:prstDash val="solid"/>
            <a:round/>
            <a:headEnd len="sm" w="sm" type="none"/>
            <a:tailEnd len="sm" w="sm" type="none"/>
          </a:ln>
        </p:spPr>
      </p:cxnSp>
      <p:cxnSp>
        <p:nvCxnSpPr>
          <p:cNvPr id="74" name="Google Shape;74;p9"/>
          <p:cNvCxnSpPr/>
          <p:nvPr/>
        </p:nvCxnSpPr>
        <p:spPr>
          <a:xfrm>
            <a:off x="1028700" y="5874915"/>
            <a:ext cx="8115300" cy="0"/>
          </a:xfrm>
          <a:prstGeom prst="straightConnector1">
            <a:avLst/>
          </a:prstGeom>
          <a:noFill/>
          <a:ln cap="flat" cmpd="sng" w="38100">
            <a:solidFill>
              <a:srgbClr val="FFFFFF"/>
            </a:solidFill>
            <a:prstDash val="solid"/>
            <a:round/>
            <a:headEnd len="sm" w="sm" type="none"/>
            <a:tailEnd len="sm" w="sm" type="none"/>
          </a:ln>
        </p:spPr>
      </p:cxnSp>
      <p:cxnSp>
        <p:nvCxnSpPr>
          <p:cNvPr id="75" name="Google Shape;75;p9"/>
          <p:cNvCxnSpPr/>
          <p:nvPr/>
        </p:nvCxnSpPr>
        <p:spPr>
          <a:xfrm>
            <a:off x="1028700" y="7557082"/>
            <a:ext cx="8115300" cy="0"/>
          </a:xfrm>
          <a:prstGeom prst="straightConnector1">
            <a:avLst/>
          </a:prstGeom>
          <a:noFill/>
          <a:ln cap="flat" cmpd="sng" w="38100">
            <a:solidFill>
              <a:srgbClr val="FFFFFF"/>
            </a:solidFill>
            <a:prstDash val="solid"/>
            <a:round/>
            <a:headEnd len="sm" w="sm" type="none"/>
            <a:tailEnd len="sm" w="sm" type="none"/>
          </a:ln>
        </p:spPr>
      </p:cxnSp>
      <p:cxnSp>
        <p:nvCxnSpPr>
          <p:cNvPr id="76" name="Google Shape;76;p9"/>
          <p:cNvCxnSpPr/>
          <p:nvPr/>
        </p:nvCxnSpPr>
        <p:spPr>
          <a:xfrm>
            <a:off x="1028700" y="9239250"/>
            <a:ext cx="8115300" cy="0"/>
          </a:xfrm>
          <a:prstGeom prst="straightConnector1">
            <a:avLst/>
          </a:prstGeom>
          <a:noFill/>
          <a:ln cap="flat" cmpd="sng" w="38100">
            <a:solidFill>
              <a:srgbClr val="FFFFFF"/>
            </a:solidFill>
            <a:prstDash val="solid"/>
            <a:round/>
            <a:headEnd len="sm" w="sm" type="none"/>
            <a:tailEnd len="sm" w="sm" type="none"/>
          </a:ln>
        </p:spPr>
      </p:cxnSp>
      <p:sp>
        <p:nvSpPr>
          <p:cNvPr id="77" name="Google Shape;77;p9"/>
          <p:cNvSpPr txBox="1"/>
          <p:nvPr/>
        </p:nvSpPr>
        <p:spPr>
          <a:xfrm>
            <a:off x="1028700" y="1552575"/>
            <a:ext cx="8893200" cy="615600"/>
          </a:xfrm>
          <a:prstGeom prst="rect">
            <a:avLst/>
          </a:prstGeom>
          <a:noFill/>
          <a:ln>
            <a:noFill/>
          </a:ln>
        </p:spPr>
        <p:txBody>
          <a:bodyPr anchorCtr="0" anchor="t" bIns="0" lIns="0" spcFirstLastPara="1" rIns="0" wrap="square" tIns="0">
            <a:spAutoFit/>
          </a:bodyPr>
          <a:lstStyle/>
          <a:p>
            <a:pPr indent="0" lvl="0" marL="0" marR="0" rtl="0" algn="l">
              <a:lnSpc>
                <a:spcPct val="50000"/>
              </a:lnSpc>
              <a:spcBef>
                <a:spcPts val="0"/>
              </a:spcBef>
              <a:spcAft>
                <a:spcPts val="0"/>
              </a:spcAft>
              <a:buNone/>
            </a:pPr>
            <a:r>
              <a:rPr b="0" i="0" lang="en-US" sz="8000" u="none" cap="none" strike="noStrike">
                <a:solidFill>
                  <a:srgbClr val="FFFFFF"/>
                </a:solidFill>
                <a:latin typeface="Alike"/>
                <a:ea typeface="Alike"/>
                <a:cs typeface="Alike"/>
                <a:sym typeface="Alike"/>
              </a:rPr>
              <a:t>Table of Contents</a:t>
            </a:r>
            <a:endParaRPr/>
          </a:p>
        </p:txBody>
      </p:sp>
      <p:grpSp>
        <p:nvGrpSpPr>
          <p:cNvPr id="78" name="Google Shape;78;p9"/>
          <p:cNvGrpSpPr/>
          <p:nvPr/>
        </p:nvGrpSpPr>
        <p:grpSpPr>
          <a:xfrm>
            <a:off x="1028700" y="2917324"/>
            <a:ext cx="8115300" cy="862965"/>
            <a:chOff x="0" y="0"/>
            <a:chExt cx="10820400" cy="1150620"/>
          </a:xfrm>
        </p:grpSpPr>
        <p:sp>
          <p:nvSpPr>
            <p:cNvPr id="79" name="Google Shape;79;p9"/>
            <p:cNvSpPr txBox="1"/>
            <p:nvPr/>
          </p:nvSpPr>
          <p:spPr>
            <a:xfrm>
              <a:off x="0" y="0"/>
              <a:ext cx="8607809" cy="7239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600" u="none" cap="none" strike="noStrike">
                  <a:solidFill>
                    <a:srgbClr val="FFFFFF"/>
                  </a:solidFill>
                  <a:latin typeface="Alike"/>
                  <a:ea typeface="Alike"/>
                  <a:cs typeface="Alike"/>
                  <a:sym typeface="Alike"/>
                </a:rPr>
                <a:t>Introduction</a:t>
              </a:r>
              <a:endParaRPr/>
            </a:p>
          </p:txBody>
        </p:sp>
        <p:sp>
          <p:nvSpPr>
            <p:cNvPr id="80" name="Google Shape;80;p9"/>
            <p:cNvSpPr txBox="1"/>
            <p:nvPr/>
          </p:nvSpPr>
          <p:spPr>
            <a:xfrm>
              <a:off x="0" y="752475"/>
              <a:ext cx="10820400" cy="39814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FFFF"/>
                  </a:solidFill>
                  <a:latin typeface="Alike"/>
                  <a:ea typeface="Alike"/>
                  <a:cs typeface="Alike"/>
                  <a:sym typeface="Alike"/>
                </a:rPr>
                <a:t>Elaborate on the topic here.</a:t>
              </a:r>
              <a:endParaRPr/>
            </a:p>
          </p:txBody>
        </p:sp>
      </p:grpSp>
      <p:grpSp>
        <p:nvGrpSpPr>
          <p:cNvPr id="81" name="Google Shape;81;p9"/>
          <p:cNvGrpSpPr/>
          <p:nvPr/>
        </p:nvGrpSpPr>
        <p:grpSpPr>
          <a:xfrm>
            <a:off x="1028700" y="4602322"/>
            <a:ext cx="8115300" cy="862965"/>
            <a:chOff x="0" y="0"/>
            <a:chExt cx="10820400" cy="1150620"/>
          </a:xfrm>
        </p:grpSpPr>
        <p:sp>
          <p:nvSpPr>
            <p:cNvPr id="82" name="Google Shape;82;p9"/>
            <p:cNvSpPr txBox="1"/>
            <p:nvPr/>
          </p:nvSpPr>
          <p:spPr>
            <a:xfrm>
              <a:off x="0" y="0"/>
              <a:ext cx="8607809" cy="7239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600" u="none" cap="none" strike="noStrike">
                  <a:solidFill>
                    <a:srgbClr val="FFFFFF"/>
                  </a:solidFill>
                  <a:latin typeface="Alike"/>
                  <a:ea typeface="Alike"/>
                  <a:cs typeface="Alike"/>
                  <a:sym typeface="Alike"/>
                </a:rPr>
                <a:t>About Us</a:t>
              </a:r>
              <a:endParaRPr/>
            </a:p>
          </p:txBody>
        </p:sp>
        <p:sp>
          <p:nvSpPr>
            <p:cNvPr id="83" name="Google Shape;83;p9"/>
            <p:cNvSpPr txBox="1"/>
            <p:nvPr/>
          </p:nvSpPr>
          <p:spPr>
            <a:xfrm>
              <a:off x="0" y="752475"/>
              <a:ext cx="10820400" cy="39814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FFFF"/>
                  </a:solidFill>
                  <a:latin typeface="Alike"/>
                  <a:ea typeface="Alike"/>
                  <a:cs typeface="Alike"/>
                  <a:sym typeface="Alike"/>
                </a:rPr>
                <a:t>Elaborate on the topic here.</a:t>
              </a:r>
              <a:endParaRPr/>
            </a:p>
          </p:txBody>
        </p:sp>
      </p:grpSp>
      <p:grpSp>
        <p:nvGrpSpPr>
          <p:cNvPr id="84" name="Google Shape;84;p9"/>
          <p:cNvGrpSpPr/>
          <p:nvPr/>
        </p:nvGrpSpPr>
        <p:grpSpPr>
          <a:xfrm>
            <a:off x="1028700" y="6284490"/>
            <a:ext cx="8115300" cy="862965"/>
            <a:chOff x="0" y="0"/>
            <a:chExt cx="10820400" cy="1150620"/>
          </a:xfrm>
        </p:grpSpPr>
        <p:sp>
          <p:nvSpPr>
            <p:cNvPr id="85" name="Google Shape;85;p9"/>
            <p:cNvSpPr txBox="1"/>
            <p:nvPr/>
          </p:nvSpPr>
          <p:spPr>
            <a:xfrm>
              <a:off x="0" y="0"/>
              <a:ext cx="8607809" cy="7239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600" u="none" cap="none" strike="noStrike">
                  <a:solidFill>
                    <a:srgbClr val="FFFFFF"/>
                  </a:solidFill>
                  <a:latin typeface="Alike"/>
                  <a:ea typeface="Alike"/>
                  <a:cs typeface="Alike"/>
                  <a:sym typeface="Alike"/>
                </a:rPr>
                <a:t>Our Products</a:t>
              </a:r>
              <a:endParaRPr/>
            </a:p>
          </p:txBody>
        </p:sp>
        <p:sp>
          <p:nvSpPr>
            <p:cNvPr id="86" name="Google Shape;86;p9"/>
            <p:cNvSpPr txBox="1"/>
            <p:nvPr/>
          </p:nvSpPr>
          <p:spPr>
            <a:xfrm>
              <a:off x="0" y="752475"/>
              <a:ext cx="10820400" cy="39814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FFFF"/>
                  </a:solidFill>
                  <a:latin typeface="Alike"/>
                  <a:ea typeface="Alike"/>
                  <a:cs typeface="Alike"/>
                  <a:sym typeface="Alike"/>
                </a:rPr>
                <a:t>Elaborate on the topic here.</a:t>
              </a:r>
              <a:endParaRPr/>
            </a:p>
          </p:txBody>
        </p:sp>
      </p:grpSp>
      <p:grpSp>
        <p:nvGrpSpPr>
          <p:cNvPr id="87" name="Google Shape;87;p9"/>
          <p:cNvGrpSpPr/>
          <p:nvPr/>
        </p:nvGrpSpPr>
        <p:grpSpPr>
          <a:xfrm>
            <a:off x="1028700" y="7966657"/>
            <a:ext cx="8115300" cy="862965"/>
            <a:chOff x="0" y="0"/>
            <a:chExt cx="10820400" cy="1150620"/>
          </a:xfrm>
        </p:grpSpPr>
        <p:sp>
          <p:nvSpPr>
            <p:cNvPr id="88" name="Google Shape;88;p9"/>
            <p:cNvSpPr txBox="1"/>
            <p:nvPr/>
          </p:nvSpPr>
          <p:spPr>
            <a:xfrm>
              <a:off x="0" y="0"/>
              <a:ext cx="8607809" cy="7239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600" u="none" cap="none" strike="noStrike">
                  <a:solidFill>
                    <a:srgbClr val="FFFFFF"/>
                  </a:solidFill>
                  <a:latin typeface="Alike"/>
                  <a:ea typeface="Alike"/>
                  <a:cs typeface="Alike"/>
                  <a:sym typeface="Alike"/>
                </a:rPr>
                <a:t>Chapter Title</a:t>
              </a:r>
              <a:endParaRPr/>
            </a:p>
          </p:txBody>
        </p:sp>
        <p:sp>
          <p:nvSpPr>
            <p:cNvPr id="89" name="Google Shape;89;p9"/>
            <p:cNvSpPr txBox="1"/>
            <p:nvPr/>
          </p:nvSpPr>
          <p:spPr>
            <a:xfrm>
              <a:off x="0" y="752475"/>
              <a:ext cx="10820400" cy="39814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FFFF"/>
                  </a:solidFill>
                  <a:latin typeface="Alike"/>
                  <a:ea typeface="Alike"/>
                  <a:cs typeface="Alike"/>
                  <a:sym typeface="Alike"/>
                </a:rPr>
                <a:t>Elaborate on the topic here.</a:t>
              </a:r>
              <a:endParaRPr/>
            </a:p>
          </p:txBody>
        </p:sp>
      </p:grpSp>
    </p:spTree>
  </p:cSld>
  <p:clrMapOvr>
    <a:masterClrMapping/>
  </p:clrMapOvr>
  <p:transition spd="slow">
    <p:fade/>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2124"/>
        </a:solidFill>
      </p:bgPr>
    </p:bg>
    <p:spTree>
      <p:nvGrpSpPr>
        <p:cNvPr id="93" name="Shape 93"/>
        <p:cNvGrpSpPr/>
        <p:nvPr/>
      </p:nvGrpSpPr>
      <p:grpSpPr>
        <a:xfrm>
          <a:off x="0" y="0"/>
          <a:ext cx="0" cy="0"/>
          <a:chOff x="0" y="0"/>
          <a:chExt cx="0" cy="0"/>
        </a:xfrm>
      </p:grpSpPr>
      <p:pic>
        <p:nvPicPr>
          <p:cNvPr id="94" name="Google Shape;94;p10"/>
          <p:cNvPicPr preferRelativeResize="0"/>
          <p:nvPr/>
        </p:nvPicPr>
        <p:blipFill>
          <a:blip r:embed="rId3">
            <a:alphaModFix/>
          </a:blip>
          <a:stretch>
            <a:fillRect/>
          </a:stretch>
        </p:blipFill>
        <p:spPr>
          <a:xfrm>
            <a:off x="-969975" y="-920941"/>
            <a:ext cx="20227948" cy="12128882"/>
          </a:xfrm>
          <a:prstGeom prst="rect">
            <a:avLst/>
          </a:prstGeom>
          <a:noFill/>
          <a:ln>
            <a:noFill/>
          </a:ln>
        </p:spPr>
      </p:pic>
      <p:pic>
        <p:nvPicPr>
          <p:cNvPr id="95" name="Google Shape;95;p10"/>
          <p:cNvPicPr preferRelativeResize="0"/>
          <p:nvPr/>
        </p:nvPicPr>
        <p:blipFill>
          <a:blip r:embed="rId4">
            <a:alphaModFix/>
          </a:blip>
          <a:stretch>
            <a:fillRect/>
          </a:stretch>
        </p:blipFill>
        <p:spPr>
          <a:xfrm>
            <a:off x="14180675" y="1036175"/>
            <a:ext cx="8214651" cy="8214651"/>
          </a:xfrm>
          <a:prstGeom prst="rect">
            <a:avLst/>
          </a:prstGeom>
          <a:noFill/>
          <a:ln>
            <a:noFill/>
          </a:ln>
        </p:spPr>
      </p:pic>
      <p:pic>
        <p:nvPicPr>
          <p:cNvPr id="96" name="Google Shape;96;p10"/>
          <p:cNvPicPr preferRelativeResize="0"/>
          <p:nvPr/>
        </p:nvPicPr>
        <p:blipFill>
          <a:blip r:embed="rId4">
            <a:alphaModFix/>
          </a:blip>
          <a:stretch>
            <a:fillRect/>
          </a:stretch>
        </p:blipFill>
        <p:spPr>
          <a:xfrm>
            <a:off x="-4107325" y="1036175"/>
            <a:ext cx="8214651" cy="8214651"/>
          </a:xfrm>
          <a:prstGeom prst="rect">
            <a:avLst/>
          </a:prstGeom>
          <a:noFill/>
          <a:ln>
            <a:noFill/>
          </a:ln>
        </p:spPr>
      </p:pic>
      <p:sp>
        <p:nvSpPr>
          <p:cNvPr id="97" name="Google Shape;97;p10"/>
          <p:cNvSpPr txBox="1"/>
          <p:nvPr/>
        </p:nvSpPr>
        <p:spPr>
          <a:xfrm>
            <a:off x="4782294" y="5029200"/>
            <a:ext cx="8723412" cy="1028700"/>
          </a:xfrm>
          <a:prstGeom prst="rect">
            <a:avLst/>
          </a:prstGeom>
          <a:noFill/>
          <a:ln>
            <a:noFill/>
          </a:ln>
        </p:spPr>
        <p:txBody>
          <a:bodyPr anchorCtr="0" anchor="t" bIns="0" lIns="0" spcFirstLastPara="1" rIns="0" wrap="square" tIns="0">
            <a:spAutoFit/>
          </a:bodyPr>
          <a:lstStyle/>
          <a:p>
            <a:pPr indent="0" lvl="0" marL="0" marR="0" rtl="0" algn="ctr">
              <a:lnSpc>
                <a:spcPct val="50000"/>
              </a:lnSpc>
              <a:spcBef>
                <a:spcPts val="0"/>
              </a:spcBef>
              <a:spcAft>
                <a:spcPts val="0"/>
              </a:spcAft>
              <a:buNone/>
            </a:pPr>
            <a:r>
              <a:rPr b="0" i="0" lang="en-US" sz="12000" u="none" cap="none" strike="noStrike">
                <a:solidFill>
                  <a:srgbClr val="FFFFFF"/>
                </a:solidFill>
                <a:latin typeface="Alike"/>
                <a:ea typeface="Alike"/>
                <a:cs typeface="Alike"/>
                <a:sym typeface="Alike"/>
              </a:rPr>
              <a:t>Introduction</a:t>
            </a:r>
            <a:endParaRPr/>
          </a:p>
        </p:txBody>
      </p:sp>
    </p:spTree>
  </p:cSld>
  <p:clrMapOvr>
    <a:masterClrMapping/>
  </p:clrMapOvr>
  <p:transition spd="slow">
    <p:fade/>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2124"/>
        </a:solidFill>
      </p:bgPr>
    </p:bg>
    <p:spTree>
      <p:nvGrpSpPr>
        <p:cNvPr id="101" name="Shape 101"/>
        <p:cNvGrpSpPr/>
        <p:nvPr/>
      </p:nvGrpSpPr>
      <p:grpSpPr>
        <a:xfrm>
          <a:off x="0" y="0"/>
          <a:ext cx="0" cy="0"/>
          <a:chOff x="0" y="0"/>
          <a:chExt cx="0" cy="0"/>
        </a:xfrm>
      </p:grpSpPr>
      <p:pic>
        <p:nvPicPr>
          <p:cNvPr id="102" name="Google Shape;102;p11"/>
          <p:cNvPicPr preferRelativeResize="0"/>
          <p:nvPr/>
        </p:nvPicPr>
        <p:blipFill>
          <a:blip r:embed="rId3">
            <a:alphaModFix/>
          </a:blip>
          <a:stretch>
            <a:fillRect/>
          </a:stretch>
        </p:blipFill>
        <p:spPr>
          <a:xfrm>
            <a:off x="0" y="1392389"/>
            <a:ext cx="8055826" cy="7510310"/>
          </a:xfrm>
          <a:prstGeom prst="rect">
            <a:avLst/>
          </a:prstGeom>
          <a:noFill/>
          <a:ln>
            <a:noFill/>
          </a:ln>
        </p:spPr>
      </p:pic>
      <p:pic>
        <p:nvPicPr>
          <p:cNvPr id="103" name="Google Shape;103;p11"/>
          <p:cNvPicPr preferRelativeResize="0"/>
          <p:nvPr/>
        </p:nvPicPr>
        <p:blipFill>
          <a:blip r:embed="rId4">
            <a:alphaModFix/>
          </a:blip>
          <a:stretch>
            <a:fillRect/>
          </a:stretch>
        </p:blipFill>
        <p:spPr>
          <a:xfrm>
            <a:off x="0" y="1392014"/>
            <a:ext cx="8055826" cy="7510310"/>
          </a:xfrm>
          <a:prstGeom prst="rect">
            <a:avLst/>
          </a:prstGeom>
          <a:noFill/>
          <a:ln>
            <a:noFill/>
          </a:ln>
        </p:spPr>
      </p:pic>
      <p:sp>
        <p:nvSpPr>
          <p:cNvPr id="104" name="Google Shape;104;p11"/>
          <p:cNvSpPr txBox="1"/>
          <p:nvPr/>
        </p:nvSpPr>
        <p:spPr>
          <a:xfrm>
            <a:off x="8381349" y="1660525"/>
            <a:ext cx="8877900" cy="19701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8000" u="none" cap="none" strike="noStrike">
                <a:solidFill>
                  <a:srgbClr val="FFFFFF"/>
                </a:solidFill>
                <a:latin typeface="Alike"/>
                <a:ea typeface="Alike"/>
                <a:cs typeface="Alike"/>
                <a:sym typeface="Alike"/>
              </a:rPr>
              <a:t>Welcome to Presentation</a:t>
            </a:r>
            <a:endParaRPr/>
          </a:p>
        </p:txBody>
      </p:sp>
      <p:sp>
        <p:nvSpPr>
          <p:cNvPr id="105" name="Google Shape;105;p11"/>
          <p:cNvSpPr txBox="1"/>
          <p:nvPr/>
        </p:nvSpPr>
        <p:spPr>
          <a:xfrm>
            <a:off x="8381349" y="3730625"/>
            <a:ext cx="8877900" cy="51717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US" sz="2100" u="none" cap="none" strike="noStrike">
                <a:solidFill>
                  <a:srgbClr val="FFFFFF"/>
                </a:solidFill>
                <a:latin typeface="Alike"/>
                <a:ea typeface="Alike"/>
                <a:cs typeface="Alike"/>
                <a:sym typeface="Alike"/>
              </a:rPr>
              <a:t>I'm Rain, and I'll be sharing with you my beautiful ideas.</a:t>
            </a:r>
            <a:endParaRPr/>
          </a:p>
          <a:p>
            <a:pPr indent="0" lvl="0" marL="0" marR="0" rtl="0" algn="just">
              <a:lnSpc>
                <a:spcPct val="100000"/>
              </a:lnSpc>
              <a:spcBef>
                <a:spcPts val="0"/>
              </a:spcBef>
              <a:spcAft>
                <a:spcPts val="0"/>
              </a:spcAft>
              <a:buNone/>
            </a:pPr>
            <a:r>
              <a:rPr b="0" i="0" lang="en-US" sz="2100" u="none" cap="none" strike="noStrike">
                <a:solidFill>
                  <a:srgbClr val="FFFFFF"/>
                </a:solidFill>
                <a:latin typeface="Alike"/>
                <a:ea typeface="Alike"/>
                <a:cs typeface="Alike"/>
                <a:sym typeface="Alike"/>
              </a:rPr>
              <a:t>Follow me at @reallygreatsite to learn more. </a:t>
            </a:r>
            <a:endParaRPr/>
          </a:p>
          <a:p>
            <a:pPr indent="0" lvl="0" marL="0" marR="0" rtl="0" algn="just">
              <a:lnSpc>
                <a:spcPct val="100000"/>
              </a:lnSpc>
              <a:spcBef>
                <a:spcPts val="0"/>
              </a:spcBef>
              <a:spcAft>
                <a:spcPts val="0"/>
              </a:spcAft>
              <a:buNone/>
            </a:pPr>
            <a:r>
              <a:t/>
            </a:r>
            <a:endParaRPr b="0" i="0" sz="2100" u="none" cap="none" strike="noStrike">
              <a:solidFill>
                <a:srgbClr val="FFFFFF"/>
              </a:solidFill>
              <a:latin typeface="Alike"/>
              <a:ea typeface="Alike"/>
              <a:cs typeface="Alike"/>
              <a:sym typeface="Alike"/>
            </a:endParaRPr>
          </a:p>
          <a:p>
            <a:pPr indent="0" lvl="0" marL="0" marR="0" rtl="0" algn="just">
              <a:lnSpc>
                <a:spcPct val="100000"/>
              </a:lnSpc>
              <a:spcBef>
                <a:spcPts val="0"/>
              </a:spcBef>
              <a:spcAft>
                <a:spcPts val="0"/>
              </a:spcAft>
              <a:buNone/>
            </a:pPr>
            <a:r>
              <a:rPr b="0" i="0" lang="en-US" sz="2100" u="none" cap="none" strike="noStrike">
                <a:solidFill>
                  <a:srgbClr val="FFFFFF"/>
                </a:solidFill>
                <a:latin typeface="Alike"/>
                <a:ea typeface="Alike"/>
                <a:cs typeface="Alike"/>
                <a:sym typeface="Alike"/>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a:p>
            <a:pPr indent="0" lvl="0" marL="0" marR="0" rtl="0" algn="just">
              <a:lnSpc>
                <a:spcPct val="100000"/>
              </a:lnSpc>
              <a:spcBef>
                <a:spcPts val="0"/>
              </a:spcBef>
              <a:spcAft>
                <a:spcPts val="0"/>
              </a:spcAft>
              <a:buNone/>
            </a:pPr>
            <a:r>
              <a:t/>
            </a:r>
            <a:endParaRPr b="0" i="0" sz="2100" u="none" cap="none" strike="noStrike">
              <a:solidFill>
                <a:srgbClr val="FFFFFF"/>
              </a:solidFill>
              <a:latin typeface="Alike"/>
              <a:ea typeface="Alike"/>
              <a:cs typeface="Alike"/>
              <a:sym typeface="Alike"/>
            </a:endParaRPr>
          </a:p>
          <a:p>
            <a:pPr indent="0" lvl="0" marL="0" marR="0" rtl="0" algn="just">
              <a:lnSpc>
                <a:spcPct val="100000"/>
              </a:lnSpc>
              <a:spcBef>
                <a:spcPts val="0"/>
              </a:spcBef>
              <a:spcAft>
                <a:spcPts val="0"/>
              </a:spcAft>
              <a:buNone/>
            </a:pPr>
            <a:r>
              <a:rPr b="0" i="0" lang="en-US" sz="2100" u="none" cap="none" strike="noStrike">
                <a:solidFill>
                  <a:srgbClr val="FFFFFF"/>
                </a:solidFill>
                <a:latin typeface="Alike"/>
                <a:ea typeface="Alike"/>
                <a:cs typeface="Alike"/>
                <a:sym typeface="Alike"/>
              </a:rPr>
              <a:t>Magna sit amet purus gravida. Eu ultrices vitae auctor eu augue ut lectus arcu. Eleifend mi in nulla posuere sollicitudin aliquam ultrices sagittis orci. Euismod elementum nisi quis eleifend quam adipiscing vitae proin sagittis. Amet consectetur adipiscing elit ut aliquam. Vel fringilla est ullamcorper eget nulla facilisi. Lectus sit amet </a:t>
            </a:r>
            <a:endParaRPr/>
          </a:p>
        </p:txBody>
      </p:sp>
    </p:spTree>
  </p:cSld>
  <p:clrMapOvr>
    <a:masterClrMapping/>
  </p:clrMapOvr>
  <p:transition spd="slow">
    <p:fade/>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2124"/>
        </a:solidFill>
      </p:bgPr>
    </p:bg>
    <p:spTree>
      <p:nvGrpSpPr>
        <p:cNvPr id="109" name="Shape 109"/>
        <p:cNvGrpSpPr/>
        <p:nvPr/>
      </p:nvGrpSpPr>
      <p:grpSpPr>
        <a:xfrm>
          <a:off x="0" y="0"/>
          <a:ext cx="0" cy="0"/>
          <a:chOff x="0" y="0"/>
          <a:chExt cx="0" cy="0"/>
        </a:xfrm>
      </p:grpSpPr>
      <p:pic>
        <p:nvPicPr>
          <p:cNvPr id="110" name="Google Shape;110;p12"/>
          <p:cNvPicPr preferRelativeResize="0"/>
          <p:nvPr/>
        </p:nvPicPr>
        <p:blipFill>
          <a:blip r:embed="rId3">
            <a:alphaModFix/>
          </a:blip>
          <a:stretch>
            <a:fillRect/>
          </a:stretch>
        </p:blipFill>
        <p:spPr>
          <a:xfrm>
            <a:off x="16611625" y="379850"/>
            <a:ext cx="1295350" cy="1295350"/>
          </a:xfrm>
          <a:prstGeom prst="rect">
            <a:avLst/>
          </a:prstGeom>
          <a:noFill/>
          <a:ln>
            <a:noFill/>
          </a:ln>
        </p:spPr>
      </p:pic>
      <p:sp>
        <p:nvSpPr>
          <p:cNvPr id="111" name="Google Shape;111;p12"/>
          <p:cNvSpPr txBox="1"/>
          <p:nvPr/>
        </p:nvSpPr>
        <p:spPr>
          <a:xfrm>
            <a:off x="1028700" y="1171575"/>
            <a:ext cx="8115300" cy="1069976"/>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8000" u="none" cap="none" strike="noStrike">
                <a:solidFill>
                  <a:srgbClr val="FFFFFF"/>
                </a:solidFill>
                <a:latin typeface="Alike"/>
                <a:ea typeface="Alike"/>
                <a:cs typeface="Alike"/>
                <a:sym typeface="Alike"/>
              </a:rPr>
              <a:t>Our Company</a:t>
            </a:r>
            <a:endParaRPr/>
          </a:p>
        </p:txBody>
      </p:sp>
      <p:grpSp>
        <p:nvGrpSpPr>
          <p:cNvPr id="112" name="Google Shape;112;p12"/>
          <p:cNvGrpSpPr/>
          <p:nvPr/>
        </p:nvGrpSpPr>
        <p:grpSpPr>
          <a:xfrm>
            <a:off x="1028700" y="3556309"/>
            <a:ext cx="6800625" cy="1565811"/>
            <a:chOff x="0" y="0"/>
            <a:chExt cx="9067500" cy="2087748"/>
          </a:xfrm>
        </p:grpSpPr>
        <p:sp>
          <p:nvSpPr>
            <p:cNvPr id="113" name="Google Shape;113;p12"/>
            <p:cNvSpPr txBox="1"/>
            <p:nvPr/>
          </p:nvSpPr>
          <p:spPr>
            <a:xfrm>
              <a:off x="0" y="0"/>
              <a:ext cx="90675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3600" u="none" cap="none" strike="noStrike">
                  <a:solidFill>
                    <a:srgbClr val="FFFFFF"/>
                  </a:solidFill>
                  <a:latin typeface="Alike"/>
                  <a:ea typeface="Alike"/>
                  <a:cs typeface="Alike"/>
                  <a:sym typeface="Alike"/>
                </a:rPr>
                <a:t>What we do?</a:t>
              </a:r>
              <a:endParaRPr/>
            </a:p>
          </p:txBody>
        </p:sp>
        <p:sp>
          <p:nvSpPr>
            <p:cNvPr id="114" name="Google Shape;114;p12"/>
            <p:cNvSpPr txBox="1"/>
            <p:nvPr/>
          </p:nvSpPr>
          <p:spPr>
            <a:xfrm>
              <a:off x="0" y="794748"/>
              <a:ext cx="9067500" cy="1293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FFFF"/>
                  </a:solidFill>
                  <a:latin typeface="Alike"/>
                  <a:ea typeface="Alike"/>
                  <a:cs typeface="Alike"/>
                  <a:sym typeface="Alike"/>
                </a:rPr>
                <a:t>Briefly elaborate on what you want to discuss. Lorem ipsum dolor sit amet, consectetur adipiscing elit, sed do eiusmod tempor incididunt ut labore.</a:t>
              </a:r>
              <a:endParaRPr/>
            </a:p>
          </p:txBody>
        </p:sp>
      </p:grpSp>
      <p:grpSp>
        <p:nvGrpSpPr>
          <p:cNvPr id="115" name="Google Shape;115;p12"/>
          <p:cNvGrpSpPr/>
          <p:nvPr/>
        </p:nvGrpSpPr>
        <p:grpSpPr>
          <a:xfrm>
            <a:off x="9144000" y="3556309"/>
            <a:ext cx="6800625" cy="1565811"/>
            <a:chOff x="0" y="0"/>
            <a:chExt cx="9067500" cy="2087748"/>
          </a:xfrm>
        </p:grpSpPr>
        <p:sp>
          <p:nvSpPr>
            <p:cNvPr id="116" name="Google Shape;116;p12"/>
            <p:cNvSpPr txBox="1"/>
            <p:nvPr/>
          </p:nvSpPr>
          <p:spPr>
            <a:xfrm>
              <a:off x="0" y="0"/>
              <a:ext cx="90675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3600" u="none" cap="none" strike="noStrike">
                  <a:solidFill>
                    <a:srgbClr val="FFFFFF"/>
                  </a:solidFill>
                  <a:latin typeface="Alike"/>
                  <a:ea typeface="Alike"/>
                  <a:cs typeface="Alike"/>
                  <a:sym typeface="Alike"/>
                </a:rPr>
                <a:t>Who we are?</a:t>
              </a:r>
              <a:endParaRPr/>
            </a:p>
          </p:txBody>
        </p:sp>
        <p:sp>
          <p:nvSpPr>
            <p:cNvPr id="117" name="Google Shape;117;p12"/>
            <p:cNvSpPr txBox="1"/>
            <p:nvPr/>
          </p:nvSpPr>
          <p:spPr>
            <a:xfrm>
              <a:off x="0" y="794748"/>
              <a:ext cx="9067500" cy="1293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FFFF"/>
                  </a:solidFill>
                  <a:latin typeface="Alike"/>
                  <a:ea typeface="Alike"/>
                  <a:cs typeface="Alike"/>
                  <a:sym typeface="Alike"/>
                </a:rPr>
                <a:t>Briefly elaborate on what you want to discuss. Lorem ipsum dolor sit amet, consectetur adipiscing elit, sed do eiusmod tempor incididunt ut labore.</a:t>
              </a:r>
              <a:endParaRPr/>
            </a:p>
          </p:txBody>
        </p:sp>
      </p:grpSp>
      <p:grpSp>
        <p:nvGrpSpPr>
          <p:cNvPr id="118" name="Google Shape;118;p12"/>
          <p:cNvGrpSpPr/>
          <p:nvPr/>
        </p:nvGrpSpPr>
        <p:grpSpPr>
          <a:xfrm>
            <a:off x="1028700" y="6816988"/>
            <a:ext cx="6800625" cy="1565811"/>
            <a:chOff x="0" y="0"/>
            <a:chExt cx="9067500" cy="2087748"/>
          </a:xfrm>
        </p:grpSpPr>
        <p:sp>
          <p:nvSpPr>
            <p:cNvPr id="119" name="Google Shape;119;p12"/>
            <p:cNvSpPr txBox="1"/>
            <p:nvPr/>
          </p:nvSpPr>
          <p:spPr>
            <a:xfrm>
              <a:off x="0" y="0"/>
              <a:ext cx="90675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3600" u="none" cap="none" strike="noStrike">
                  <a:solidFill>
                    <a:srgbClr val="FFFFFF"/>
                  </a:solidFill>
                  <a:latin typeface="Alike"/>
                  <a:ea typeface="Alike"/>
                  <a:cs typeface="Alike"/>
                  <a:sym typeface="Alike"/>
                </a:rPr>
                <a:t>Why we do?</a:t>
              </a:r>
              <a:endParaRPr/>
            </a:p>
          </p:txBody>
        </p:sp>
        <p:sp>
          <p:nvSpPr>
            <p:cNvPr id="120" name="Google Shape;120;p12"/>
            <p:cNvSpPr txBox="1"/>
            <p:nvPr/>
          </p:nvSpPr>
          <p:spPr>
            <a:xfrm>
              <a:off x="0" y="794748"/>
              <a:ext cx="9067500" cy="1293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FFFF"/>
                  </a:solidFill>
                  <a:latin typeface="Alike"/>
                  <a:ea typeface="Alike"/>
                  <a:cs typeface="Alike"/>
                  <a:sym typeface="Alike"/>
                </a:rPr>
                <a:t>Briefly elaborate on what you want to discuss. Lorem ipsum dolor sit amet, consectetur adipiscing elit, sed do eiusmod tempor incididunt ut labore.</a:t>
              </a:r>
              <a:endParaRPr/>
            </a:p>
          </p:txBody>
        </p:sp>
      </p:grpSp>
      <p:grpSp>
        <p:nvGrpSpPr>
          <p:cNvPr id="121" name="Google Shape;121;p12"/>
          <p:cNvGrpSpPr/>
          <p:nvPr/>
        </p:nvGrpSpPr>
        <p:grpSpPr>
          <a:xfrm>
            <a:off x="9144000" y="6836038"/>
            <a:ext cx="6800625" cy="1565811"/>
            <a:chOff x="0" y="0"/>
            <a:chExt cx="9067500" cy="2087748"/>
          </a:xfrm>
        </p:grpSpPr>
        <p:sp>
          <p:nvSpPr>
            <p:cNvPr id="122" name="Google Shape;122;p12"/>
            <p:cNvSpPr txBox="1"/>
            <p:nvPr/>
          </p:nvSpPr>
          <p:spPr>
            <a:xfrm>
              <a:off x="0" y="0"/>
              <a:ext cx="90675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3600" u="none" cap="none" strike="noStrike">
                  <a:solidFill>
                    <a:srgbClr val="FFFFFF"/>
                  </a:solidFill>
                  <a:latin typeface="Alike"/>
                  <a:ea typeface="Alike"/>
                  <a:cs typeface="Alike"/>
                  <a:sym typeface="Alike"/>
                </a:rPr>
                <a:t>How we do?</a:t>
              </a:r>
              <a:endParaRPr/>
            </a:p>
          </p:txBody>
        </p:sp>
        <p:sp>
          <p:nvSpPr>
            <p:cNvPr id="123" name="Google Shape;123;p12"/>
            <p:cNvSpPr txBox="1"/>
            <p:nvPr/>
          </p:nvSpPr>
          <p:spPr>
            <a:xfrm>
              <a:off x="0" y="794748"/>
              <a:ext cx="9067500" cy="1293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FFFF"/>
                  </a:solidFill>
                  <a:latin typeface="Alike"/>
                  <a:ea typeface="Alike"/>
                  <a:cs typeface="Alike"/>
                  <a:sym typeface="Alike"/>
                </a:rPr>
                <a:t>Briefly elaborate on what you want to discuss. Lorem ipsum dolor sit amet, consectetur adipiscing elit, sed do eiusmod tempor incididunt ut labore.</a:t>
              </a:r>
              <a:endParaRPr/>
            </a:p>
          </p:txBody>
        </p:sp>
      </p:grpSp>
      <p:cxnSp>
        <p:nvCxnSpPr>
          <p:cNvPr id="124" name="Google Shape;124;p12"/>
          <p:cNvCxnSpPr/>
          <p:nvPr/>
        </p:nvCxnSpPr>
        <p:spPr>
          <a:xfrm>
            <a:off x="1028700" y="3156259"/>
            <a:ext cx="6800561" cy="0"/>
          </a:xfrm>
          <a:prstGeom prst="straightConnector1">
            <a:avLst/>
          </a:prstGeom>
          <a:noFill/>
          <a:ln cap="flat" cmpd="sng" w="38100">
            <a:solidFill>
              <a:srgbClr val="FFFFFF"/>
            </a:solidFill>
            <a:prstDash val="solid"/>
            <a:round/>
            <a:headEnd len="sm" w="sm" type="none"/>
            <a:tailEnd len="sm" w="sm" type="none"/>
          </a:ln>
        </p:spPr>
      </p:cxnSp>
      <p:cxnSp>
        <p:nvCxnSpPr>
          <p:cNvPr id="125" name="Google Shape;125;p12"/>
          <p:cNvCxnSpPr/>
          <p:nvPr/>
        </p:nvCxnSpPr>
        <p:spPr>
          <a:xfrm>
            <a:off x="9144000" y="3156259"/>
            <a:ext cx="6800561" cy="0"/>
          </a:xfrm>
          <a:prstGeom prst="straightConnector1">
            <a:avLst/>
          </a:prstGeom>
          <a:noFill/>
          <a:ln cap="flat" cmpd="sng" w="38100">
            <a:solidFill>
              <a:srgbClr val="FFFFFF"/>
            </a:solidFill>
            <a:prstDash val="solid"/>
            <a:round/>
            <a:headEnd len="sm" w="sm" type="none"/>
            <a:tailEnd len="sm" w="sm" type="none"/>
          </a:ln>
        </p:spPr>
      </p:cxnSp>
      <p:cxnSp>
        <p:nvCxnSpPr>
          <p:cNvPr id="126" name="Google Shape;126;p12"/>
          <p:cNvCxnSpPr/>
          <p:nvPr/>
        </p:nvCxnSpPr>
        <p:spPr>
          <a:xfrm>
            <a:off x="1028700" y="6416938"/>
            <a:ext cx="6800561" cy="0"/>
          </a:xfrm>
          <a:prstGeom prst="straightConnector1">
            <a:avLst/>
          </a:prstGeom>
          <a:noFill/>
          <a:ln cap="flat" cmpd="sng" w="38100">
            <a:solidFill>
              <a:srgbClr val="FFFFFF"/>
            </a:solidFill>
            <a:prstDash val="solid"/>
            <a:round/>
            <a:headEnd len="sm" w="sm" type="none"/>
            <a:tailEnd len="sm" w="sm" type="none"/>
          </a:ln>
        </p:spPr>
      </p:cxnSp>
      <p:cxnSp>
        <p:nvCxnSpPr>
          <p:cNvPr id="127" name="Google Shape;127;p12"/>
          <p:cNvCxnSpPr/>
          <p:nvPr/>
        </p:nvCxnSpPr>
        <p:spPr>
          <a:xfrm>
            <a:off x="9144000" y="6435988"/>
            <a:ext cx="6800561" cy="0"/>
          </a:xfrm>
          <a:prstGeom prst="straightConnector1">
            <a:avLst/>
          </a:prstGeom>
          <a:noFill/>
          <a:ln cap="flat" cmpd="sng" w="38100">
            <a:solidFill>
              <a:srgbClr val="FFFFFF"/>
            </a:solidFill>
            <a:prstDash val="solid"/>
            <a:round/>
            <a:headEnd len="sm" w="sm" type="none"/>
            <a:tailEnd len="sm" w="sm" type="none"/>
          </a:ln>
        </p:spPr>
      </p:cxnSp>
    </p:spTree>
  </p:cSld>
  <p:clrMapOvr>
    <a:masterClrMapping/>
  </p:clrMapOvr>
  <p:transition spd="slow">
    <p:fade/>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2124"/>
        </a:solidFill>
      </p:bgPr>
    </p:bg>
    <p:spTree>
      <p:nvGrpSpPr>
        <p:cNvPr id="131" name="Shape 131"/>
        <p:cNvGrpSpPr/>
        <p:nvPr/>
      </p:nvGrpSpPr>
      <p:grpSpPr>
        <a:xfrm>
          <a:off x="0" y="0"/>
          <a:ext cx="0" cy="0"/>
          <a:chOff x="0" y="0"/>
          <a:chExt cx="0" cy="0"/>
        </a:xfrm>
      </p:grpSpPr>
      <p:pic>
        <p:nvPicPr>
          <p:cNvPr id="132" name="Google Shape;132;p13"/>
          <p:cNvPicPr preferRelativeResize="0"/>
          <p:nvPr/>
        </p:nvPicPr>
        <p:blipFill>
          <a:blip r:embed="rId3">
            <a:alphaModFix/>
          </a:blip>
          <a:stretch>
            <a:fillRect/>
          </a:stretch>
        </p:blipFill>
        <p:spPr>
          <a:xfrm>
            <a:off x="1028700" y="1028699"/>
            <a:ext cx="16230600" cy="4675794"/>
          </a:xfrm>
          <a:prstGeom prst="rect">
            <a:avLst/>
          </a:prstGeom>
          <a:noFill/>
          <a:ln>
            <a:noFill/>
          </a:ln>
        </p:spPr>
      </p:pic>
      <p:pic>
        <p:nvPicPr>
          <p:cNvPr id="133" name="Google Shape;133;p13"/>
          <p:cNvPicPr preferRelativeResize="0"/>
          <p:nvPr/>
        </p:nvPicPr>
        <p:blipFill>
          <a:blip r:embed="rId4">
            <a:alphaModFix/>
          </a:blip>
          <a:stretch>
            <a:fillRect/>
          </a:stretch>
        </p:blipFill>
        <p:spPr>
          <a:xfrm>
            <a:off x="1028700" y="1028699"/>
            <a:ext cx="16217518" cy="4672026"/>
          </a:xfrm>
          <a:prstGeom prst="rect">
            <a:avLst/>
          </a:prstGeom>
          <a:noFill/>
          <a:ln>
            <a:noFill/>
          </a:ln>
        </p:spPr>
      </p:pic>
      <p:sp>
        <p:nvSpPr>
          <p:cNvPr id="134" name="Google Shape;134;p13"/>
          <p:cNvSpPr txBox="1"/>
          <p:nvPr/>
        </p:nvSpPr>
        <p:spPr>
          <a:xfrm>
            <a:off x="1028700" y="6072188"/>
            <a:ext cx="16230600" cy="1069976"/>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8000" u="none" cap="none" strike="noStrike">
                <a:solidFill>
                  <a:srgbClr val="FFFFFF"/>
                </a:solidFill>
                <a:latin typeface="Alike"/>
                <a:ea typeface="Alike"/>
                <a:cs typeface="Alike"/>
                <a:sym typeface="Alike"/>
              </a:rPr>
              <a:t>Mission and Vision</a:t>
            </a:r>
            <a:endParaRPr/>
          </a:p>
        </p:txBody>
      </p:sp>
      <p:sp>
        <p:nvSpPr>
          <p:cNvPr id="135" name="Google Shape;135;p13"/>
          <p:cNvSpPr txBox="1"/>
          <p:nvPr/>
        </p:nvSpPr>
        <p:spPr>
          <a:xfrm>
            <a:off x="1028700" y="7362825"/>
            <a:ext cx="16230600" cy="1939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FFFF"/>
                </a:solidFill>
                <a:latin typeface="Alike"/>
                <a:ea typeface="Alike"/>
                <a:cs typeface="Alike"/>
                <a:sym typeface="Alike"/>
              </a:rPr>
              <a:t>Enter your grand vision statement!</a:t>
            </a:r>
            <a:endParaRPr/>
          </a:p>
          <a:p>
            <a:pPr indent="0" lvl="0" marL="0" marR="0" rtl="0" algn="l">
              <a:lnSpc>
                <a:spcPct val="100000"/>
              </a:lnSpc>
              <a:spcBef>
                <a:spcPts val="0"/>
              </a:spcBef>
              <a:spcAft>
                <a:spcPts val="0"/>
              </a:spcAft>
              <a:buNone/>
            </a:pPr>
            <a:r>
              <a:t/>
            </a:r>
            <a:endParaRPr b="0" i="0" sz="2100" u="none" cap="none" strike="noStrike">
              <a:solidFill>
                <a:srgbClr val="FFFFFF"/>
              </a:solidFill>
              <a:latin typeface="Alike"/>
              <a:ea typeface="Alike"/>
              <a:cs typeface="Alike"/>
              <a:sym typeface="Alike"/>
            </a:endParaRPr>
          </a:p>
          <a:p>
            <a:pPr indent="0" lvl="0" marL="0" marR="0" rtl="0" algn="l">
              <a:lnSpc>
                <a:spcPct val="100000"/>
              </a:lnSpc>
              <a:spcBef>
                <a:spcPts val="0"/>
              </a:spcBef>
              <a:spcAft>
                <a:spcPts val="0"/>
              </a:spcAft>
              <a:buNone/>
            </a:pPr>
            <a:r>
              <a:rPr b="0" i="0" lang="en-US" sz="2100" u="none" cap="none" strike="noStrike">
                <a:solidFill>
                  <a:srgbClr val="FFFFFF"/>
                </a:solidFill>
                <a:latin typeface="Alike"/>
                <a:ea typeface="Alike"/>
                <a:cs typeface="Alike"/>
                <a:sym typeface="Alike"/>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p:txBody>
      </p:sp>
    </p:spTree>
  </p:cSld>
  <p:clrMapOvr>
    <a:masterClrMapping/>
  </p:clrMapOvr>
  <p:transition spd="slow">
    <p:fade/>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2124"/>
        </a:solidFill>
      </p:bgPr>
    </p:bg>
    <p:spTree>
      <p:nvGrpSpPr>
        <p:cNvPr id="139" name="Shape 139"/>
        <p:cNvGrpSpPr/>
        <p:nvPr/>
      </p:nvGrpSpPr>
      <p:grpSpPr>
        <a:xfrm>
          <a:off x="0" y="0"/>
          <a:ext cx="0" cy="0"/>
          <a:chOff x="0" y="0"/>
          <a:chExt cx="0" cy="0"/>
        </a:xfrm>
      </p:grpSpPr>
      <p:pic>
        <p:nvPicPr>
          <p:cNvPr id="140" name="Google Shape;140;p14"/>
          <p:cNvPicPr preferRelativeResize="0"/>
          <p:nvPr/>
        </p:nvPicPr>
        <p:blipFill>
          <a:blip r:embed="rId3">
            <a:alphaModFix/>
          </a:blip>
          <a:stretch>
            <a:fillRect/>
          </a:stretch>
        </p:blipFill>
        <p:spPr>
          <a:xfrm>
            <a:off x="-969975" y="-920941"/>
            <a:ext cx="20227948" cy="12128882"/>
          </a:xfrm>
          <a:prstGeom prst="rect">
            <a:avLst/>
          </a:prstGeom>
          <a:noFill/>
          <a:ln>
            <a:noFill/>
          </a:ln>
        </p:spPr>
      </p:pic>
      <p:pic>
        <p:nvPicPr>
          <p:cNvPr id="141" name="Google Shape;141;p14"/>
          <p:cNvPicPr preferRelativeResize="0"/>
          <p:nvPr/>
        </p:nvPicPr>
        <p:blipFill>
          <a:blip r:embed="rId4">
            <a:alphaModFix/>
          </a:blip>
          <a:stretch>
            <a:fillRect/>
          </a:stretch>
        </p:blipFill>
        <p:spPr>
          <a:xfrm>
            <a:off x="3742375" y="-258125"/>
            <a:ext cx="10803249" cy="10803249"/>
          </a:xfrm>
          <a:prstGeom prst="rect">
            <a:avLst/>
          </a:prstGeom>
          <a:noFill/>
          <a:ln>
            <a:noFill/>
          </a:ln>
        </p:spPr>
      </p:pic>
      <p:sp>
        <p:nvSpPr>
          <p:cNvPr id="142" name="Google Shape;142;p14"/>
          <p:cNvSpPr txBox="1"/>
          <p:nvPr/>
        </p:nvSpPr>
        <p:spPr>
          <a:xfrm>
            <a:off x="5974817" y="5029200"/>
            <a:ext cx="6338367" cy="1028700"/>
          </a:xfrm>
          <a:prstGeom prst="rect">
            <a:avLst/>
          </a:prstGeom>
          <a:noFill/>
          <a:ln>
            <a:noFill/>
          </a:ln>
        </p:spPr>
        <p:txBody>
          <a:bodyPr anchorCtr="0" anchor="t" bIns="0" lIns="0" spcFirstLastPara="1" rIns="0" wrap="square" tIns="0">
            <a:spAutoFit/>
          </a:bodyPr>
          <a:lstStyle/>
          <a:p>
            <a:pPr indent="0" lvl="0" marL="0" marR="0" rtl="0" algn="ctr">
              <a:lnSpc>
                <a:spcPct val="50000"/>
              </a:lnSpc>
              <a:spcBef>
                <a:spcPts val="0"/>
              </a:spcBef>
              <a:spcAft>
                <a:spcPts val="0"/>
              </a:spcAft>
              <a:buNone/>
            </a:pPr>
            <a:r>
              <a:rPr b="0" i="0" lang="en-US" sz="12000" u="none" cap="none" strike="noStrike">
                <a:solidFill>
                  <a:srgbClr val="FFFFFF"/>
                </a:solidFill>
                <a:latin typeface="Alike"/>
                <a:ea typeface="Alike"/>
                <a:cs typeface="Alike"/>
                <a:sym typeface="Alike"/>
              </a:rPr>
              <a:t>About Us</a:t>
            </a:r>
            <a:endParaRPr/>
          </a:p>
        </p:txBody>
      </p:sp>
    </p:spTree>
  </p:cSld>
  <p:clrMapOvr>
    <a:masterClrMapping/>
  </p:clrMapOvr>
  <p:transition spd="slow">
    <p:fade/>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2124"/>
        </a:solidFill>
      </p:bgPr>
    </p:bg>
    <p:spTree>
      <p:nvGrpSpPr>
        <p:cNvPr id="146" name="Shape 146"/>
        <p:cNvGrpSpPr/>
        <p:nvPr/>
      </p:nvGrpSpPr>
      <p:grpSpPr>
        <a:xfrm>
          <a:off x="0" y="0"/>
          <a:ext cx="0" cy="0"/>
          <a:chOff x="0" y="0"/>
          <a:chExt cx="0" cy="0"/>
        </a:xfrm>
      </p:grpSpPr>
      <p:pic>
        <p:nvPicPr>
          <p:cNvPr id="147" name="Google Shape;147;p15"/>
          <p:cNvPicPr preferRelativeResize="0"/>
          <p:nvPr/>
        </p:nvPicPr>
        <p:blipFill>
          <a:blip r:embed="rId3">
            <a:alphaModFix/>
          </a:blip>
          <a:stretch>
            <a:fillRect/>
          </a:stretch>
        </p:blipFill>
        <p:spPr>
          <a:xfrm>
            <a:off x="1028700" y="1028700"/>
            <a:ext cx="7012401" cy="6745625"/>
          </a:xfrm>
          <a:prstGeom prst="rect">
            <a:avLst/>
          </a:prstGeom>
          <a:noFill/>
          <a:ln>
            <a:noFill/>
          </a:ln>
        </p:spPr>
      </p:pic>
      <p:pic>
        <p:nvPicPr>
          <p:cNvPr id="148" name="Google Shape;148;p15"/>
          <p:cNvPicPr preferRelativeResize="0"/>
          <p:nvPr/>
        </p:nvPicPr>
        <p:blipFill>
          <a:blip r:embed="rId4">
            <a:alphaModFix/>
          </a:blip>
          <a:stretch>
            <a:fillRect/>
          </a:stretch>
        </p:blipFill>
        <p:spPr>
          <a:xfrm>
            <a:off x="8649650" y="1028700"/>
            <a:ext cx="4002100" cy="4116446"/>
          </a:xfrm>
          <a:prstGeom prst="rect">
            <a:avLst/>
          </a:prstGeom>
          <a:noFill/>
          <a:ln>
            <a:noFill/>
          </a:ln>
        </p:spPr>
      </p:pic>
      <p:pic>
        <p:nvPicPr>
          <p:cNvPr id="149" name="Google Shape;149;p15"/>
          <p:cNvPicPr preferRelativeResize="0"/>
          <p:nvPr/>
        </p:nvPicPr>
        <p:blipFill>
          <a:blip r:embed="rId5">
            <a:alphaModFix/>
          </a:blip>
          <a:stretch>
            <a:fillRect/>
          </a:stretch>
        </p:blipFill>
        <p:spPr>
          <a:xfrm>
            <a:off x="13257200" y="1028700"/>
            <a:ext cx="4002101" cy="4103420"/>
          </a:xfrm>
          <a:prstGeom prst="rect">
            <a:avLst/>
          </a:prstGeom>
          <a:noFill/>
          <a:ln>
            <a:noFill/>
          </a:ln>
        </p:spPr>
      </p:pic>
      <p:pic>
        <p:nvPicPr>
          <p:cNvPr id="150" name="Google Shape;150;p15"/>
          <p:cNvPicPr preferRelativeResize="0"/>
          <p:nvPr/>
        </p:nvPicPr>
        <p:blipFill>
          <a:blip r:embed="rId6">
            <a:alphaModFix/>
          </a:blip>
          <a:stretch>
            <a:fillRect/>
          </a:stretch>
        </p:blipFill>
        <p:spPr>
          <a:xfrm>
            <a:off x="8653800" y="5766185"/>
            <a:ext cx="8609651" cy="3492115"/>
          </a:xfrm>
          <a:prstGeom prst="rect">
            <a:avLst/>
          </a:prstGeom>
          <a:noFill/>
          <a:ln>
            <a:noFill/>
          </a:ln>
        </p:spPr>
      </p:pic>
      <p:sp>
        <p:nvSpPr>
          <p:cNvPr id="151" name="Google Shape;151;p15"/>
          <p:cNvSpPr txBox="1"/>
          <p:nvPr/>
        </p:nvSpPr>
        <p:spPr>
          <a:xfrm>
            <a:off x="1028700" y="8188324"/>
            <a:ext cx="6623696" cy="1069976"/>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8000" u="none" cap="none" strike="noStrike">
                <a:solidFill>
                  <a:srgbClr val="FFFFFF"/>
                </a:solidFill>
                <a:latin typeface="Alike"/>
                <a:ea typeface="Alike"/>
                <a:cs typeface="Alike"/>
                <a:sym typeface="Alike"/>
              </a:rPr>
              <a:t>Gallery Image</a:t>
            </a:r>
            <a:endParaRPr/>
          </a:p>
        </p:txBody>
      </p:sp>
    </p:spTree>
  </p:cSld>
  <p:clrMapOvr>
    <a:masterClrMapping/>
  </p:clrMapOvr>
  <p:transition spd="slow">
    <p:fade/>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2124"/>
        </a:solidFill>
      </p:bgPr>
    </p:bg>
    <p:spTree>
      <p:nvGrpSpPr>
        <p:cNvPr id="155" name="Shape 155"/>
        <p:cNvGrpSpPr/>
        <p:nvPr/>
      </p:nvGrpSpPr>
      <p:grpSpPr>
        <a:xfrm>
          <a:off x="0" y="0"/>
          <a:ext cx="0" cy="0"/>
          <a:chOff x="0" y="0"/>
          <a:chExt cx="0" cy="0"/>
        </a:xfrm>
      </p:grpSpPr>
      <p:pic>
        <p:nvPicPr>
          <p:cNvPr id="156" name="Google Shape;156;p16"/>
          <p:cNvPicPr preferRelativeResize="0"/>
          <p:nvPr/>
        </p:nvPicPr>
        <p:blipFill>
          <a:blip r:embed="rId3">
            <a:alphaModFix/>
          </a:blip>
          <a:stretch>
            <a:fillRect/>
          </a:stretch>
        </p:blipFill>
        <p:spPr>
          <a:xfrm>
            <a:off x="9144000" y="0"/>
            <a:ext cx="9144000" cy="10287000"/>
          </a:xfrm>
          <a:prstGeom prst="rect">
            <a:avLst/>
          </a:prstGeom>
          <a:noFill/>
          <a:ln>
            <a:noFill/>
          </a:ln>
        </p:spPr>
      </p:pic>
      <p:pic>
        <p:nvPicPr>
          <p:cNvPr id="157" name="Google Shape;157;p16"/>
          <p:cNvPicPr preferRelativeResize="0"/>
          <p:nvPr/>
        </p:nvPicPr>
        <p:blipFill>
          <a:blip r:embed="rId4">
            <a:alphaModFix/>
          </a:blip>
          <a:stretch>
            <a:fillRect/>
          </a:stretch>
        </p:blipFill>
        <p:spPr>
          <a:xfrm>
            <a:off x="9144000" y="0"/>
            <a:ext cx="9144000" cy="10287000"/>
          </a:xfrm>
          <a:prstGeom prst="rect">
            <a:avLst/>
          </a:prstGeom>
          <a:noFill/>
          <a:ln>
            <a:noFill/>
          </a:ln>
        </p:spPr>
      </p:pic>
      <p:sp>
        <p:nvSpPr>
          <p:cNvPr id="158" name="Google Shape;158;p16"/>
          <p:cNvSpPr txBox="1"/>
          <p:nvPr/>
        </p:nvSpPr>
        <p:spPr>
          <a:xfrm>
            <a:off x="1028700" y="2008187"/>
            <a:ext cx="7110300" cy="9852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8000" u="none" cap="none" strike="noStrike">
                <a:solidFill>
                  <a:srgbClr val="FFFFFF"/>
                </a:solidFill>
                <a:latin typeface="Alike"/>
                <a:ea typeface="Alike"/>
                <a:cs typeface="Alike"/>
                <a:sym typeface="Alike"/>
              </a:rPr>
              <a:t>Our History</a:t>
            </a:r>
            <a:endParaRPr/>
          </a:p>
        </p:txBody>
      </p:sp>
      <p:sp>
        <p:nvSpPr>
          <p:cNvPr id="159" name="Google Shape;159;p16"/>
          <p:cNvSpPr txBox="1"/>
          <p:nvPr/>
        </p:nvSpPr>
        <p:spPr>
          <a:xfrm>
            <a:off x="1028700" y="3068638"/>
            <a:ext cx="7110300" cy="5495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FFFF"/>
                </a:solidFill>
                <a:latin typeface="Alike"/>
                <a:ea typeface="Alike"/>
                <a:cs typeface="Alike"/>
                <a:sym typeface="Alike"/>
              </a:rPr>
              <a:t>Elaborate on your topic here.</a:t>
            </a:r>
            <a:endParaRPr/>
          </a:p>
          <a:p>
            <a:pPr indent="0" lvl="0" marL="0" marR="0" rtl="0" algn="l">
              <a:lnSpc>
                <a:spcPct val="100000"/>
              </a:lnSpc>
              <a:spcBef>
                <a:spcPts val="0"/>
              </a:spcBef>
              <a:spcAft>
                <a:spcPts val="0"/>
              </a:spcAft>
              <a:buNone/>
            </a:pPr>
            <a:r>
              <a:t/>
            </a:r>
            <a:endParaRPr b="0" i="0" sz="2100" u="none" cap="none" strike="noStrike">
              <a:solidFill>
                <a:srgbClr val="FFFFFF"/>
              </a:solidFill>
              <a:latin typeface="Alike"/>
              <a:ea typeface="Alike"/>
              <a:cs typeface="Alike"/>
              <a:sym typeface="Alike"/>
            </a:endParaRPr>
          </a:p>
          <a:p>
            <a:pPr indent="0" lvl="0" marL="0" marR="0" rtl="0" algn="l">
              <a:lnSpc>
                <a:spcPct val="100000"/>
              </a:lnSpc>
              <a:spcBef>
                <a:spcPts val="0"/>
              </a:spcBef>
              <a:spcAft>
                <a:spcPts val="0"/>
              </a:spcAft>
              <a:buNone/>
            </a:pPr>
            <a:r>
              <a:rPr b="0" i="0" lang="en-US" sz="2100" u="none" cap="none" strike="noStrike">
                <a:solidFill>
                  <a:srgbClr val="FFFFFF"/>
                </a:solidFill>
                <a:latin typeface="Alike"/>
                <a:ea typeface="Alike"/>
                <a:cs typeface="Alike"/>
                <a:sym typeface="Alike"/>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a:p>
            <a:pPr indent="0" lvl="0" marL="0" marR="0" rtl="0" algn="l">
              <a:lnSpc>
                <a:spcPct val="100000"/>
              </a:lnSpc>
              <a:spcBef>
                <a:spcPts val="0"/>
              </a:spcBef>
              <a:spcAft>
                <a:spcPts val="0"/>
              </a:spcAft>
              <a:buNone/>
            </a:pPr>
            <a:r>
              <a:t/>
            </a:r>
            <a:endParaRPr b="0" i="0" sz="2100" u="none" cap="none" strike="noStrike">
              <a:solidFill>
                <a:srgbClr val="FFFFFF"/>
              </a:solidFill>
              <a:latin typeface="Alike"/>
              <a:ea typeface="Alike"/>
              <a:cs typeface="Alike"/>
              <a:sym typeface="Alike"/>
            </a:endParaRPr>
          </a:p>
          <a:p>
            <a:pPr indent="0" lvl="0" marL="0" marR="0" rtl="0" algn="l">
              <a:lnSpc>
                <a:spcPct val="100000"/>
              </a:lnSpc>
              <a:spcBef>
                <a:spcPts val="0"/>
              </a:spcBef>
              <a:spcAft>
                <a:spcPts val="0"/>
              </a:spcAft>
              <a:buNone/>
            </a:pPr>
            <a:r>
              <a:rPr b="0" i="0" lang="en-US" sz="2100" u="none" cap="none" strike="noStrike">
                <a:solidFill>
                  <a:srgbClr val="FFFFFF"/>
                </a:solidFill>
                <a:latin typeface="Alike"/>
                <a:ea typeface="Alike"/>
                <a:cs typeface="Alike"/>
                <a:sym typeface="Alike"/>
              </a:rPr>
              <a:t>Magna sit amet purus gravida. Eu ultrices vitae auctor eu augue ut lectus arcu. Eleifend mi in nulla posuere sollicitudin aliquam ultrices sagittis orci. Euismod elementum nisi quis eleifend quam adipiscing vitae proin sagittis. Amet consectetur adipiscing elit ut aliquam. Vel fringilla est ullamcorper eget nulla facilisi. Lectus sit amet </a:t>
            </a:r>
            <a:endParaRPr/>
          </a:p>
        </p:txBody>
      </p:sp>
    </p:spTree>
  </p:cSld>
  <p:clrMapOvr>
    <a:masterClrMapping/>
  </p:clrMapOvr>
  <p:transition spd="slow">
    <p:fade/>
  </p:transition>
</p:sld>
</file>

<file path=ppt/theme/theme1.xml><?xml version="1.0" encoding="utf-8"?>
<a:theme xmlns:a="http://schemas.openxmlformats.org/drawingml/2006/main" xmlns:r="http://schemas.openxmlformats.org/officeDocument/2006/relationships" name="Simple Minimal IT Consulting">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