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Vollkorn Medium"/>
      <p:regular r:id="rId25"/>
      <p:bold r:id="rId26"/>
      <p:italic r:id="rId27"/>
      <p:boldItalic r:id="rId28"/>
    </p:embeddedFont>
    <p:embeddedFont>
      <p:font typeface="Vollkorn"/>
      <p:regular r:id="rId29"/>
      <p:bold r:id="rId30"/>
      <p:italic r:id="rId31"/>
      <p:boldItalic r:id="rId32"/>
    </p:embeddedFont>
    <p:embeddedFont>
      <p:font typeface="EB Garamond SemiBold"/>
      <p:regular r:id="rId33"/>
      <p:bold r:id="rId34"/>
      <p:italic r:id="rId35"/>
      <p:boldItalic r:id="rId36"/>
    </p:embeddedFont>
    <p:embeddedFont>
      <p:font typeface="EB Garamond"/>
      <p:regular r:id="rId37"/>
      <p:bold r:id="rId38"/>
      <p:italic r:id="rId39"/>
      <p:boldItalic r:id="rId40"/>
    </p:embeddedFont>
    <p:embeddedFont>
      <p:font typeface="Nanum Myeongjo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BGaramond-boldItalic.fntdata"/><Relationship Id="rId20" Type="http://schemas.openxmlformats.org/officeDocument/2006/relationships/slide" Target="slides/slide15.xml"/><Relationship Id="rId41" Type="http://schemas.openxmlformats.org/officeDocument/2006/relationships/font" Target="fonts/NanumMyeongjo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VollkornMedium-bold.fntdata"/><Relationship Id="rId25" Type="http://schemas.openxmlformats.org/officeDocument/2006/relationships/font" Target="fonts/VollkornMedium-regular.fntdata"/><Relationship Id="rId28" Type="http://schemas.openxmlformats.org/officeDocument/2006/relationships/font" Target="fonts/VollkornMedium-boldItalic.fntdata"/><Relationship Id="rId27" Type="http://schemas.openxmlformats.org/officeDocument/2006/relationships/font" Target="fonts/VollkornMedium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Vollkorn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Vollkorn-italic.fntdata"/><Relationship Id="rId30" Type="http://schemas.openxmlformats.org/officeDocument/2006/relationships/font" Target="fonts/Vollkorn-bold.fntdata"/><Relationship Id="rId11" Type="http://schemas.openxmlformats.org/officeDocument/2006/relationships/slide" Target="slides/slide6.xml"/><Relationship Id="rId33" Type="http://schemas.openxmlformats.org/officeDocument/2006/relationships/font" Target="fonts/EBGaramondSemiBold-regular.fntdata"/><Relationship Id="rId10" Type="http://schemas.openxmlformats.org/officeDocument/2006/relationships/slide" Target="slides/slide5.xml"/><Relationship Id="rId32" Type="http://schemas.openxmlformats.org/officeDocument/2006/relationships/font" Target="fonts/Vollkorn-boldItalic.fntdata"/><Relationship Id="rId13" Type="http://schemas.openxmlformats.org/officeDocument/2006/relationships/slide" Target="slides/slide8.xml"/><Relationship Id="rId35" Type="http://schemas.openxmlformats.org/officeDocument/2006/relationships/font" Target="fonts/EBGaramondSemiBold-italic.fntdata"/><Relationship Id="rId12" Type="http://schemas.openxmlformats.org/officeDocument/2006/relationships/slide" Target="slides/slide7.xml"/><Relationship Id="rId34" Type="http://schemas.openxmlformats.org/officeDocument/2006/relationships/font" Target="fonts/EBGaramondSemiBold-bold.fntdata"/><Relationship Id="rId15" Type="http://schemas.openxmlformats.org/officeDocument/2006/relationships/slide" Target="slides/slide10.xml"/><Relationship Id="rId37" Type="http://schemas.openxmlformats.org/officeDocument/2006/relationships/font" Target="fonts/EBGaramond-regular.fntdata"/><Relationship Id="rId14" Type="http://schemas.openxmlformats.org/officeDocument/2006/relationships/slide" Target="slides/slide9.xml"/><Relationship Id="rId36" Type="http://schemas.openxmlformats.org/officeDocument/2006/relationships/font" Target="fonts/EBGaramondSemiBold-boldItalic.fntdata"/><Relationship Id="rId17" Type="http://schemas.openxmlformats.org/officeDocument/2006/relationships/slide" Target="slides/slide12.xml"/><Relationship Id="rId39" Type="http://schemas.openxmlformats.org/officeDocument/2006/relationships/font" Target="fonts/EBGaramond-italic.fntdata"/><Relationship Id="rId16" Type="http://schemas.openxmlformats.org/officeDocument/2006/relationships/slide" Target="slides/slide11.xml"/><Relationship Id="rId38" Type="http://schemas.openxmlformats.org/officeDocument/2006/relationships/font" Target="fonts/EBGaramond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"/>
          <p:cNvGrpSpPr/>
          <p:nvPr/>
        </p:nvGrpSpPr>
        <p:grpSpPr>
          <a:xfrm>
            <a:off x="-337240" y="-601780"/>
            <a:ext cx="18863447" cy="3907173"/>
            <a:chOff x="0" y="-66675"/>
            <a:chExt cx="4968118" cy="1029043"/>
          </a:xfrm>
        </p:grpSpPr>
        <p:sp>
          <p:nvSpPr>
            <p:cNvPr id="11" name="Google Shape;11;p3"/>
            <p:cNvSpPr/>
            <p:nvPr/>
          </p:nvSpPr>
          <p:spPr>
            <a:xfrm>
              <a:off x="0" y="0"/>
              <a:ext cx="4968118" cy="962368"/>
            </a:xfrm>
            <a:custGeom>
              <a:rect b="b" l="l" r="r" t="t"/>
              <a:pathLst>
                <a:path extrusionOk="0" h="962368" w="4968118">
                  <a:moveTo>
                    <a:pt x="0" y="0"/>
                  </a:moveTo>
                  <a:lnTo>
                    <a:pt x="4968118" y="0"/>
                  </a:lnTo>
                  <a:lnTo>
                    <a:pt x="4968118" y="962368"/>
                  </a:lnTo>
                  <a:lnTo>
                    <a:pt x="0" y="962368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12" name="Google Shape;12;p3"/>
            <p:cNvSpPr txBox="1"/>
            <p:nvPr/>
          </p:nvSpPr>
          <p:spPr>
            <a:xfrm>
              <a:off x="0" y="-66675"/>
              <a:ext cx="4968000" cy="10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3;p3"/>
          <p:cNvSpPr txBox="1"/>
          <p:nvPr>
            <p:ph type="ctrTitle"/>
          </p:nvPr>
        </p:nvSpPr>
        <p:spPr>
          <a:xfrm>
            <a:off x="717825" y="848575"/>
            <a:ext cx="157761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5405475" y="369392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4"/>
          <p:cNvGrpSpPr/>
          <p:nvPr/>
        </p:nvGrpSpPr>
        <p:grpSpPr>
          <a:xfrm>
            <a:off x="-280225" y="2694201"/>
            <a:ext cx="18848579" cy="7862498"/>
            <a:chOff x="0" y="-66675"/>
            <a:chExt cx="4964202" cy="1911900"/>
          </a:xfrm>
        </p:grpSpPr>
        <p:sp>
          <p:nvSpPr>
            <p:cNvPr id="17" name="Google Shape;17;p4"/>
            <p:cNvSpPr/>
            <p:nvPr/>
          </p:nvSpPr>
          <p:spPr>
            <a:xfrm>
              <a:off x="0" y="0"/>
              <a:ext cx="4964202" cy="1845184"/>
            </a:xfrm>
            <a:custGeom>
              <a:rect b="b" l="l" r="r" t="t"/>
              <a:pathLst>
                <a:path extrusionOk="0" h="1845184" w="4964202">
                  <a:moveTo>
                    <a:pt x="0" y="0"/>
                  </a:moveTo>
                  <a:lnTo>
                    <a:pt x="4964202" y="0"/>
                  </a:lnTo>
                  <a:lnTo>
                    <a:pt x="4964202" y="1845184"/>
                  </a:lnTo>
                  <a:lnTo>
                    <a:pt x="0" y="1845184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18" name="Google Shape;18;p4"/>
            <p:cNvSpPr txBox="1"/>
            <p:nvPr/>
          </p:nvSpPr>
          <p:spPr>
            <a:xfrm>
              <a:off x="0" y="-66675"/>
              <a:ext cx="4964100" cy="191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699999">
            <a:off x="-9852430" y="2713898"/>
            <a:ext cx="14276151" cy="14241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4"/>
          <p:cNvGrpSpPr/>
          <p:nvPr/>
        </p:nvGrpSpPr>
        <p:grpSpPr>
          <a:xfrm>
            <a:off x="-1045986" y="326707"/>
            <a:ext cx="2175624" cy="1134635"/>
            <a:chOff x="0" y="-66675"/>
            <a:chExt cx="573000" cy="298832"/>
          </a:xfrm>
        </p:grpSpPr>
        <p:sp>
          <p:nvSpPr>
            <p:cNvPr id="21" name="Google Shape;21;p4"/>
            <p:cNvSpPr/>
            <p:nvPr/>
          </p:nvSpPr>
          <p:spPr>
            <a:xfrm>
              <a:off x="0" y="0"/>
              <a:ext cx="572995" cy="232157"/>
            </a:xfrm>
            <a:custGeom>
              <a:rect b="b" l="l" r="r" t="t"/>
              <a:pathLst>
                <a:path extrusionOk="0" h="232157" w="572995">
                  <a:moveTo>
                    <a:pt x="116078" y="0"/>
                  </a:moveTo>
                  <a:lnTo>
                    <a:pt x="456916" y="0"/>
                  </a:lnTo>
                  <a:cubicBezTo>
                    <a:pt x="521025" y="0"/>
                    <a:pt x="572995" y="51970"/>
                    <a:pt x="572995" y="116078"/>
                  </a:cubicBezTo>
                  <a:lnTo>
                    <a:pt x="572995" y="116078"/>
                  </a:lnTo>
                  <a:cubicBezTo>
                    <a:pt x="572995" y="146864"/>
                    <a:pt x="560765" y="176389"/>
                    <a:pt x="538996" y="198158"/>
                  </a:cubicBezTo>
                  <a:cubicBezTo>
                    <a:pt x="517227" y="219927"/>
                    <a:pt x="487702" y="232157"/>
                    <a:pt x="456916" y="232157"/>
                  </a:cubicBezTo>
                  <a:lnTo>
                    <a:pt x="116078" y="232157"/>
                  </a:lnTo>
                  <a:cubicBezTo>
                    <a:pt x="85292" y="232157"/>
                    <a:pt x="55767" y="219927"/>
                    <a:pt x="33999" y="198158"/>
                  </a:cubicBezTo>
                  <a:cubicBezTo>
                    <a:pt x="12230" y="176389"/>
                    <a:pt x="0" y="146864"/>
                    <a:pt x="0" y="116078"/>
                  </a:cubicBezTo>
                  <a:lnTo>
                    <a:pt x="0" y="116078"/>
                  </a:lnTo>
                  <a:cubicBezTo>
                    <a:pt x="0" y="85292"/>
                    <a:pt x="12230" y="55767"/>
                    <a:pt x="33999" y="33999"/>
                  </a:cubicBezTo>
                  <a:cubicBezTo>
                    <a:pt x="55767" y="12230"/>
                    <a:pt x="85292" y="0"/>
                    <a:pt x="11607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4"/>
            <p:cNvSpPr txBox="1"/>
            <p:nvPr/>
          </p:nvSpPr>
          <p:spPr>
            <a:xfrm>
              <a:off x="0" y="-66675"/>
              <a:ext cx="573000" cy="29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4"/>
          <p:cNvGrpSpPr/>
          <p:nvPr/>
        </p:nvGrpSpPr>
        <p:grpSpPr>
          <a:xfrm>
            <a:off x="15699740" y="7640795"/>
            <a:ext cx="833158" cy="867971"/>
            <a:chOff x="0" y="-66675"/>
            <a:chExt cx="219431" cy="228600"/>
          </a:xfrm>
        </p:grpSpPr>
        <p:sp>
          <p:nvSpPr>
            <p:cNvPr id="24" name="Google Shape;24;p4"/>
            <p:cNvSpPr/>
            <p:nvPr/>
          </p:nvSpPr>
          <p:spPr>
            <a:xfrm>
              <a:off x="0" y="0"/>
              <a:ext cx="219431" cy="161893"/>
            </a:xfrm>
            <a:custGeom>
              <a:rect b="b" l="l" r="r" t="t"/>
              <a:pathLst>
                <a:path extrusionOk="0" h="161893" w="219431">
                  <a:moveTo>
                    <a:pt x="80947" y="0"/>
                  </a:moveTo>
                  <a:lnTo>
                    <a:pt x="138485" y="0"/>
                  </a:lnTo>
                  <a:cubicBezTo>
                    <a:pt x="183190" y="0"/>
                    <a:pt x="219431" y="36241"/>
                    <a:pt x="219431" y="80947"/>
                  </a:cubicBezTo>
                  <a:lnTo>
                    <a:pt x="219431" y="80947"/>
                  </a:lnTo>
                  <a:cubicBezTo>
                    <a:pt x="219431" y="125652"/>
                    <a:pt x="183190" y="161893"/>
                    <a:pt x="138485" y="161893"/>
                  </a:cubicBezTo>
                  <a:lnTo>
                    <a:pt x="80947" y="161893"/>
                  </a:lnTo>
                  <a:cubicBezTo>
                    <a:pt x="36241" y="161893"/>
                    <a:pt x="0" y="125652"/>
                    <a:pt x="0" y="80947"/>
                  </a:cubicBezTo>
                  <a:lnTo>
                    <a:pt x="0" y="80947"/>
                  </a:lnTo>
                  <a:cubicBezTo>
                    <a:pt x="0" y="36241"/>
                    <a:pt x="36241" y="0"/>
                    <a:pt x="80947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4"/>
            <p:cNvSpPr txBox="1"/>
            <p:nvPr/>
          </p:nvSpPr>
          <p:spPr>
            <a:xfrm>
              <a:off x="0" y="-66675"/>
              <a:ext cx="2193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4"/>
          <p:cNvGrpSpPr/>
          <p:nvPr/>
        </p:nvGrpSpPr>
        <p:grpSpPr>
          <a:xfrm>
            <a:off x="16436371" y="8508767"/>
            <a:ext cx="2492840" cy="1001413"/>
            <a:chOff x="0" y="-66675"/>
            <a:chExt cx="656546" cy="263745"/>
          </a:xfrm>
        </p:grpSpPr>
        <p:sp>
          <p:nvSpPr>
            <p:cNvPr id="27" name="Google Shape;27;p4"/>
            <p:cNvSpPr/>
            <p:nvPr/>
          </p:nvSpPr>
          <p:spPr>
            <a:xfrm>
              <a:off x="0" y="0"/>
              <a:ext cx="656546" cy="197070"/>
            </a:xfrm>
            <a:custGeom>
              <a:rect b="b" l="l" r="r" t="t"/>
              <a:pathLst>
                <a:path extrusionOk="0" h="197070" w="656546">
                  <a:moveTo>
                    <a:pt x="98535" y="0"/>
                  </a:moveTo>
                  <a:lnTo>
                    <a:pt x="558011" y="0"/>
                  </a:lnTo>
                  <a:cubicBezTo>
                    <a:pt x="612430" y="0"/>
                    <a:pt x="656546" y="44116"/>
                    <a:pt x="656546" y="98535"/>
                  </a:cubicBezTo>
                  <a:lnTo>
                    <a:pt x="656546" y="98535"/>
                  </a:lnTo>
                  <a:cubicBezTo>
                    <a:pt x="656546" y="124668"/>
                    <a:pt x="646165" y="149731"/>
                    <a:pt x="627686" y="168210"/>
                  </a:cubicBezTo>
                  <a:cubicBezTo>
                    <a:pt x="609207" y="186689"/>
                    <a:pt x="584144" y="197070"/>
                    <a:pt x="558011" y="197070"/>
                  </a:cubicBezTo>
                  <a:lnTo>
                    <a:pt x="98535" y="197070"/>
                  </a:lnTo>
                  <a:cubicBezTo>
                    <a:pt x="72402" y="197070"/>
                    <a:pt x="47339" y="186689"/>
                    <a:pt x="28860" y="168210"/>
                  </a:cubicBezTo>
                  <a:cubicBezTo>
                    <a:pt x="10381" y="149731"/>
                    <a:pt x="0" y="124668"/>
                    <a:pt x="0" y="98535"/>
                  </a:cubicBezTo>
                  <a:lnTo>
                    <a:pt x="0" y="98535"/>
                  </a:lnTo>
                  <a:cubicBezTo>
                    <a:pt x="0" y="72402"/>
                    <a:pt x="10381" y="47339"/>
                    <a:pt x="28860" y="28860"/>
                  </a:cubicBezTo>
                  <a:cubicBezTo>
                    <a:pt x="47339" y="10381"/>
                    <a:pt x="72402" y="0"/>
                    <a:pt x="98535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4"/>
            <p:cNvSpPr txBox="1"/>
            <p:nvPr/>
          </p:nvSpPr>
          <p:spPr>
            <a:xfrm>
              <a:off x="0" y="-66675"/>
              <a:ext cx="656400" cy="26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4"/>
          <p:cNvGrpSpPr/>
          <p:nvPr/>
        </p:nvGrpSpPr>
        <p:grpSpPr>
          <a:xfrm>
            <a:off x="682734" y="1461342"/>
            <a:ext cx="1087812" cy="938962"/>
            <a:chOff x="0" y="-66675"/>
            <a:chExt cx="286500" cy="247297"/>
          </a:xfrm>
        </p:grpSpPr>
        <p:sp>
          <p:nvSpPr>
            <p:cNvPr id="30" name="Google Shape;30;p4"/>
            <p:cNvSpPr/>
            <p:nvPr/>
          </p:nvSpPr>
          <p:spPr>
            <a:xfrm>
              <a:off x="0" y="0"/>
              <a:ext cx="286497" cy="180622"/>
            </a:xfrm>
            <a:custGeom>
              <a:rect b="b" l="l" r="r" t="t"/>
              <a:pathLst>
                <a:path extrusionOk="0" h="180622" w="286497">
                  <a:moveTo>
                    <a:pt x="90311" y="0"/>
                  </a:moveTo>
                  <a:lnTo>
                    <a:pt x="196186" y="0"/>
                  </a:lnTo>
                  <a:cubicBezTo>
                    <a:pt x="220138" y="0"/>
                    <a:pt x="243109" y="9515"/>
                    <a:pt x="260046" y="26452"/>
                  </a:cubicBezTo>
                  <a:cubicBezTo>
                    <a:pt x="276982" y="43388"/>
                    <a:pt x="286497" y="66359"/>
                    <a:pt x="286497" y="90311"/>
                  </a:cubicBezTo>
                  <a:lnTo>
                    <a:pt x="286497" y="90311"/>
                  </a:lnTo>
                  <a:cubicBezTo>
                    <a:pt x="286497" y="114263"/>
                    <a:pt x="276982" y="137234"/>
                    <a:pt x="260046" y="154171"/>
                  </a:cubicBezTo>
                  <a:cubicBezTo>
                    <a:pt x="243109" y="171107"/>
                    <a:pt x="220138" y="180622"/>
                    <a:pt x="196186" y="180622"/>
                  </a:cubicBezTo>
                  <a:lnTo>
                    <a:pt x="90311" y="180622"/>
                  </a:lnTo>
                  <a:cubicBezTo>
                    <a:pt x="66359" y="180622"/>
                    <a:pt x="43388" y="171107"/>
                    <a:pt x="26452" y="154171"/>
                  </a:cubicBezTo>
                  <a:cubicBezTo>
                    <a:pt x="9515" y="137234"/>
                    <a:pt x="0" y="114263"/>
                    <a:pt x="0" y="90311"/>
                  </a:cubicBezTo>
                  <a:lnTo>
                    <a:pt x="0" y="90311"/>
                  </a:lnTo>
                  <a:cubicBezTo>
                    <a:pt x="0" y="66359"/>
                    <a:pt x="9515" y="43388"/>
                    <a:pt x="26452" y="26452"/>
                  </a:cubicBezTo>
                  <a:cubicBezTo>
                    <a:pt x="43388" y="9515"/>
                    <a:pt x="66359" y="0"/>
                    <a:pt x="90311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 txBox="1"/>
            <p:nvPr/>
          </p:nvSpPr>
          <p:spPr>
            <a:xfrm>
              <a:off x="0" y="-66675"/>
              <a:ext cx="286500" cy="24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" name="Google Shape;3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6220">
            <a:off x="15382691" y="-4978450"/>
            <a:ext cx="1024681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/>
          <p:nvPr>
            <p:ph type="title"/>
          </p:nvPr>
        </p:nvSpPr>
        <p:spPr>
          <a:xfrm>
            <a:off x="200825" y="851500"/>
            <a:ext cx="17286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" type="body"/>
          </p:nvPr>
        </p:nvSpPr>
        <p:spPr>
          <a:xfrm>
            <a:off x="2059550" y="40838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0" y="-480700"/>
            <a:ext cx="10706119" cy="10951019"/>
            <a:chOff x="0" y="-66675"/>
            <a:chExt cx="2819700" cy="2884200"/>
          </a:xfrm>
        </p:grpSpPr>
        <p:sp>
          <p:nvSpPr>
            <p:cNvPr id="37" name="Google Shape;37;p5"/>
            <p:cNvSpPr/>
            <p:nvPr/>
          </p:nvSpPr>
          <p:spPr>
            <a:xfrm>
              <a:off x="0" y="0"/>
              <a:ext cx="2819599" cy="2817494"/>
            </a:xfrm>
            <a:custGeom>
              <a:rect b="b" l="l" r="r" t="t"/>
              <a:pathLst>
                <a:path extrusionOk="0" h="2817494" w="2819599">
                  <a:moveTo>
                    <a:pt x="0" y="0"/>
                  </a:moveTo>
                  <a:lnTo>
                    <a:pt x="2819599" y="0"/>
                  </a:lnTo>
                  <a:lnTo>
                    <a:pt x="2819599" y="2817494"/>
                  </a:lnTo>
                  <a:lnTo>
                    <a:pt x="0" y="2817494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38" name="Google Shape;38;p5"/>
            <p:cNvSpPr txBox="1"/>
            <p:nvPr/>
          </p:nvSpPr>
          <p:spPr>
            <a:xfrm>
              <a:off x="0" y="-66675"/>
              <a:ext cx="2819700" cy="288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42259" t="0"/>
          <a:stretch/>
        </p:blipFill>
        <p:spPr>
          <a:xfrm>
            <a:off x="3166050" y="-6856075"/>
            <a:ext cx="15121951" cy="2617637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/>
          <p:nvPr>
            <p:ph idx="1" type="body"/>
          </p:nvPr>
        </p:nvSpPr>
        <p:spPr>
          <a:xfrm>
            <a:off x="857250" y="623953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1" name="Google Shape;41;p5"/>
          <p:cNvSpPr txBox="1"/>
          <p:nvPr>
            <p:ph type="title"/>
          </p:nvPr>
        </p:nvSpPr>
        <p:spPr>
          <a:xfrm>
            <a:off x="905825" y="1300125"/>
            <a:ext cx="9867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6"/>
          <p:cNvGrpSpPr/>
          <p:nvPr/>
        </p:nvGrpSpPr>
        <p:grpSpPr>
          <a:xfrm>
            <a:off x="-337240" y="-601780"/>
            <a:ext cx="18863447" cy="3907173"/>
            <a:chOff x="0" y="-66675"/>
            <a:chExt cx="4968118" cy="1029043"/>
          </a:xfrm>
        </p:grpSpPr>
        <p:sp>
          <p:nvSpPr>
            <p:cNvPr id="44" name="Google Shape;44;p6"/>
            <p:cNvSpPr/>
            <p:nvPr/>
          </p:nvSpPr>
          <p:spPr>
            <a:xfrm>
              <a:off x="0" y="0"/>
              <a:ext cx="4968118" cy="962368"/>
            </a:xfrm>
            <a:custGeom>
              <a:rect b="b" l="l" r="r" t="t"/>
              <a:pathLst>
                <a:path extrusionOk="0" h="962368" w="4968118">
                  <a:moveTo>
                    <a:pt x="0" y="0"/>
                  </a:moveTo>
                  <a:lnTo>
                    <a:pt x="4968118" y="0"/>
                  </a:lnTo>
                  <a:lnTo>
                    <a:pt x="4968118" y="962368"/>
                  </a:lnTo>
                  <a:lnTo>
                    <a:pt x="0" y="962368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45" name="Google Shape;45;p6"/>
            <p:cNvSpPr txBox="1"/>
            <p:nvPr/>
          </p:nvSpPr>
          <p:spPr>
            <a:xfrm>
              <a:off x="0" y="-66675"/>
              <a:ext cx="4968000" cy="10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6"/>
          <p:cNvSpPr txBox="1"/>
          <p:nvPr>
            <p:ph type="title"/>
          </p:nvPr>
        </p:nvSpPr>
        <p:spPr>
          <a:xfrm>
            <a:off x="200825" y="851500"/>
            <a:ext cx="17286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" type="body"/>
          </p:nvPr>
        </p:nvSpPr>
        <p:spPr>
          <a:xfrm>
            <a:off x="4004025" y="4468375"/>
            <a:ext cx="4996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2" type="body"/>
          </p:nvPr>
        </p:nvSpPr>
        <p:spPr>
          <a:xfrm>
            <a:off x="9188717" y="4468375"/>
            <a:ext cx="4996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grpSp>
        <p:nvGrpSpPr>
          <p:cNvPr id="49" name="Google Shape;49;p6"/>
          <p:cNvGrpSpPr/>
          <p:nvPr/>
        </p:nvGrpSpPr>
        <p:grpSpPr>
          <a:xfrm>
            <a:off x="17041588" y="1461342"/>
            <a:ext cx="2492840" cy="1001413"/>
            <a:chOff x="0" y="-66675"/>
            <a:chExt cx="656546" cy="263745"/>
          </a:xfrm>
        </p:grpSpPr>
        <p:sp>
          <p:nvSpPr>
            <p:cNvPr id="50" name="Google Shape;50;p6"/>
            <p:cNvSpPr/>
            <p:nvPr/>
          </p:nvSpPr>
          <p:spPr>
            <a:xfrm>
              <a:off x="0" y="0"/>
              <a:ext cx="656546" cy="197070"/>
            </a:xfrm>
            <a:custGeom>
              <a:rect b="b" l="l" r="r" t="t"/>
              <a:pathLst>
                <a:path extrusionOk="0" h="197070" w="656546">
                  <a:moveTo>
                    <a:pt x="98535" y="0"/>
                  </a:moveTo>
                  <a:lnTo>
                    <a:pt x="558011" y="0"/>
                  </a:lnTo>
                  <a:cubicBezTo>
                    <a:pt x="612430" y="0"/>
                    <a:pt x="656546" y="44116"/>
                    <a:pt x="656546" y="98535"/>
                  </a:cubicBezTo>
                  <a:lnTo>
                    <a:pt x="656546" y="98535"/>
                  </a:lnTo>
                  <a:cubicBezTo>
                    <a:pt x="656546" y="124668"/>
                    <a:pt x="646165" y="149731"/>
                    <a:pt x="627686" y="168210"/>
                  </a:cubicBezTo>
                  <a:cubicBezTo>
                    <a:pt x="609207" y="186689"/>
                    <a:pt x="584144" y="197070"/>
                    <a:pt x="558011" y="197070"/>
                  </a:cubicBezTo>
                  <a:lnTo>
                    <a:pt x="98535" y="197070"/>
                  </a:lnTo>
                  <a:cubicBezTo>
                    <a:pt x="72402" y="197070"/>
                    <a:pt x="47339" y="186689"/>
                    <a:pt x="28860" y="168210"/>
                  </a:cubicBezTo>
                  <a:cubicBezTo>
                    <a:pt x="10381" y="149731"/>
                    <a:pt x="0" y="124668"/>
                    <a:pt x="0" y="98535"/>
                  </a:cubicBezTo>
                  <a:lnTo>
                    <a:pt x="0" y="98535"/>
                  </a:lnTo>
                  <a:cubicBezTo>
                    <a:pt x="0" y="72402"/>
                    <a:pt x="10381" y="47339"/>
                    <a:pt x="28860" y="28860"/>
                  </a:cubicBezTo>
                  <a:cubicBezTo>
                    <a:pt x="47339" y="10381"/>
                    <a:pt x="72402" y="0"/>
                    <a:pt x="98535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6"/>
            <p:cNvSpPr txBox="1"/>
            <p:nvPr/>
          </p:nvSpPr>
          <p:spPr>
            <a:xfrm>
              <a:off x="0" y="-66675"/>
              <a:ext cx="656400" cy="26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" name="Google Shape;52;p6"/>
          <p:cNvGrpSpPr/>
          <p:nvPr/>
        </p:nvGrpSpPr>
        <p:grpSpPr>
          <a:xfrm>
            <a:off x="16020202" y="518021"/>
            <a:ext cx="1239308" cy="818027"/>
            <a:chOff x="0" y="-66675"/>
            <a:chExt cx="326400" cy="215446"/>
          </a:xfrm>
        </p:grpSpPr>
        <p:sp>
          <p:nvSpPr>
            <p:cNvPr id="53" name="Google Shape;53;p6"/>
            <p:cNvSpPr/>
            <p:nvPr/>
          </p:nvSpPr>
          <p:spPr>
            <a:xfrm>
              <a:off x="0" y="0"/>
              <a:ext cx="326347" cy="148771"/>
            </a:xfrm>
            <a:custGeom>
              <a:rect b="b" l="l" r="r" t="t"/>
              <a:pathLst>
                <a:path extrusionOk="0" h="148771" w="326347">
                  <a:moveTo>
                    <a:pt x="74386" y="0"/>
                  </a:moveTo>
                  <a:lnTo>
                    <a:pt x="251961" y="0"/>
                  </a:lnTo>
                  <a:cubicBezTo>
                    <a:pt x="271690" y="0"/>
                    <a:pt x="290610" y="7837"/>
                    <a:pt x="304560" y="21787"/>
                  </a:cubicBezTo>
                  <a:cubicBezTo>
                    <a:pt x="318510" y="35737"/>
                    <a:pt x="326347" y="54657"/>
                    <a:pt x="326347" y="74386"/>
                  </a:cubicBezTo>
                  <a:lnTo>
                    <a:pt x="326347" y="74386"/>
                  </a:lnTo>
                  <a:cubicBezTo>
                    <a:pt x="326347" y="115468"/>
                    <a:pt x="293043" y="148771"/>
                    <a:pt x="251961" y="148771"/>
                  </a:cubicBezTo>
                  <a:lnTo>
                    <a:pt x="74386" y="148771"/>
                  </a:lnTo>
                  <a:cubicBezTo>
                    <a:pt x="33304" y="148771"/>
                    <a:pt x="0" y="115468"/>
                    <a:pt x="0" y="74386"/>
                  </a:cubicBezTo>
                  <a:lnTo>
                    <a:pt x="0" y="74386"/>
                  </a:lnTo>
                  <a:cubicBezTo>
                    <a:pt x="0" y="33304"/>
                    <a:pt x="33304" y="0"/>
                    <a:pt x="74386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6"/>
            <p:cNvSpPr txBox="1"/>
            <p:nvPr/>
          </p:nvSpPr>
          <p:spPr>
            <a:xfrm>
              <a:off x="0" y="-66675"/>
              <a:ext cx="3264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" name="Google Shape;55;p6"/>
          <p:cNvPicPr preferRelativeResize="0"/>
          <p:nvPr/>
        </p:nvPicPr>
        <p:blipFill rotWithShape="1">
          <a:blip r:embed="rId2">
            <a:alphaModFix/>
          </a:blip>
          <a:srcRect b="179" l="-1790" r="1789" t="-179"/>
          <a:stretch/>
        </p:blipFill>
        <p:spPr>
          <a:xfrm rot="-8746630">
            <a:off x="-3710566" y="6586716"/>
            <a:ext cx="7284761" cy="7313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7"/>
          <p:cNvGrpSpPr/>
          <p:nvPr/>
        </p:nvGrpSpPr>
        <p:grpSpPr>
          <a:xfrm>
            <a:off x="-337240" y="-601780"/>
            <a:ext cx="18863447" cy="3907173"/>
            <a:chOff x="0" y="-66675"/>
            <a:chExt cx="4968118" cy="1029043"/>
          </a:xfrm>
        </p:grpSpPr>
        <p:sp>
          <p:nvSpPr>
            <p:cNvPr id="58" name="Google Shape;58;p7"/>
            <p:cNvSpPr/>
            <p:nvPr/>
          </p:nvSpPr>
          <p:spPr>
            <a:xfrm>
              <a:off x="0" y="0"/>
              <a:ext cx="4968118" cy="962368"/>
            </a:xfrm>
            <a:custGeom>
              <a:rect b="b" l="l" r="r" t="t"/>
              <a:pathLst>
                <a:path extrusionOk="0" h="962368" w="4968118">
                  <a:moveTo>
                    <a:pt x="0" y="0"/>
                  </a:moveTo>
                  <a:lnTo>
                    <a:pt x="4968118" y="0"/>
                  </a:lnTo>
                  <a:lnTo>
                    <a:pt x="4968118" y="962368"/>
                  </a:lnTo>
                  <a:lnTo>
                    <a:pt x="0" y="962368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59" name="Google Shape;59;p7"/>
            <p:cNvSpPr txBox="1"/>
            <p:nvPr/>
          </p:nvSpPr>
          <p:spPr>
            <a:xfrm>
              <a:off x="0" y="-66675"/>
              <a:ext cx="4968000" cy="10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7"/>
          <p:cNvSpPr txBox="1"/>
          <p:nvPr>
            <p:ph type="title"/>
          </p:nvPr>
        </p:nvSpPr>
        <p:spPr>
          <a:xfrm>
            <a:off x="200825" y="851500"/>
            <a:ext cx="17286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7"/>
          <p:cNvSpPr txBox="1"/>
          <p:nvPr>
            <p:ph idx="1" type="body"/>
          </p:nvPr>
        </p:nvSpPr>
        <p:spPr>
          <a:xfrm>
            <a:off x="3435050" y="4209850"/>
            <a:ext cx="50520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2" type="body"/>
          </p:nvPr>
        </p:nvSpPr>
        <p:spPr>
          <a:xfrm>
            <a:off x="8634850" y="4209850"/>
            <a:ext cx="52155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63" name="Google Shape;6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84738">
            <a:off x="14844356" y="-210308"/>
            <a:ext cx="9528687" cy="9505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84738">
            <a:off x="-6276344" y="-4304108"/>
            <a:ext cx="9528687" cy="9505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8"/>
          <p:cNvGrpSpPr/>
          <p:nvPr/>
        </p:nvGrpSpPr>
        <p:grpSpPr>
          <a:xfrm>
            <a:off x="-229274" y="-664115"/>
            <a:ext cx="18746814" cy="4247592"/>
            <a:chOff x="0" y="-66675"/>
            <a:chExt cx="4937400" cy="1118700"/>
          </a:xfrm>
        </p:grpSpPr>
        <p:sp>
          <p:nvSpPr>
            <p:cNvPr id="67" name="Google Shape;67;p8"/>
            <p:cNvSpPr/>
            <p:nvPr/>
          </p:nvSpPr>
          <p:spPr>
            <a:xfrm>
              <a:off x="0" y="0"/>
              <a:ext cx="4937362" cy="1051984"/>
            </a:xfrm>
            <a:custGeom>
              <a:rect b="b" l="l" r="r" t="t"/>
              <a:pathLst>
                <a:path extrusionOk="0" h="1051984" w="4937362">
                  <a:moveTo>
                    <a:pt x="0" y="0"/>
                  </a:moveTo>
                  <a:lnTo>
                    <a:pt x="4937362" y="0"/>
                  </a:lnTo>
                  <a:lnTo>
                    <a:pt x="4937362" y="1051984"/>
                  </a:lnTo>
                  <a:lnTo>
                    <a:pt x="0" y="1051984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68" name="Google Shape;68;p8"/>
            <p:cNvSpPr txBox="1"/>
            <p:nvPr/>
          </p:nvSpPr>
          <p:spPr>
            <a:xfrm>
              <a:off x="0" y="-66675"/>
              <a:ext cx="4937400" cy="11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" name="Google Shape;6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011031" y="-8316024"/>
            <a:ext cx="14828039" cy="148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8"/>
          <p:cNvSpPr txBox="1"/>
          <p:nvPr>
            <p:ph type="title"/>
          </p:nvPr>
        </p:nvSpPr>
        <p:spPr>
          <a:xfrm>
            <a:off x="200825" y="851500"/>
            <a:ext cx="17286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1" name="Google Shape;7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6331">
            <a:off x="13563795" y="-4324787"/>
            <a:ext cx="14828041" cy="14871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Google Shape;72;p8"/>
          <p:cNvGrpSpPr/>
          <p:nvPr/>
        </p:nvGrpSpPr>
        <p:grpSpPr>
          <a:xfrm>
            <a:off x="1300150" y="1872785"/>
            <a:ext cx="1256960" cy="968255"/>
            <a:chOff x="0" y="-66675"/>
            <a:chExt cx="331049" cy="255012"/>
          </a:xfrm>
        </p:grpSpPr>
        <p:sp>
          <p:nvSpPr>
            <p:cNvPr id="73" name="Google Shape;73;p8"/>
            <p:cNvSpPr/>
            <p:nvPr/>
          </p:nvSpPr>
          <p:spPr>
            <a:xfrm>
              <a:off x="0" y="0"/>
              <a:ext cx="331049" cy="188337"/>
            </a:xfrm>
            <a:custGeom>
              <a:rect b="b" l="l" r="r" t="t"/>
              <a:pathLst>
                <a:path extrusionOk="0" h="188337" w="331049">
                  <a:moveTo>
                    <a:pt x="94168" y="0"/>
                  </a:moveTo>
                  <a:lnTo>
                    <a:pt x="236881" y="0"/>
                  </a:lnTo>
                  <a:cubicBezTo>
                    <a:pt x="288889" y="0"/>
                    <a:pt x="331049" y="42161"/>
                    <a:pt x="331049" y="94168"/>
                  </a:cubicBezTo>
                  <a:lnTo>
                    <a:pt x="331049" y="94168"/>
                  </a:lnTo>
                  <a:cubicBezTo>
                    <a:pt x="331049" y="119144"/>
                    <a:pt x="321128" y="143096"/>
                    <a:pt x="303468" y="160756"/>
                  </a:cubicBezTo>
                  <a:cubicBezTo>
                    <a:pt x="285808" y="178416"/>
                    <a:pt x="261856" y="188337"/>
                    <a:pt x="236881" y="188337"/>
                  </a:cubicBezTo>
                  <a:lnTo>
                    <a:pt x="94168" y="188337"/>
                  </a:lnTo>
                  <a:cubicBezTo>
                    <a:pt x="42161" y="188337"/>
                    <a:pt x="0" y="146176"/>
                    <a:pt x="0" y="94168"/>
                  </a:cubicBezTo>
                  <a:lnTo>
                    <a:pt x="0" y="94168"/>
                  </a:lnTo>
                  <a:cubicBezTo>
                    <a:pt x="0" y="42161"/>
                    <a:pt x="42161" y="0"/>
                    <a:pt x="9416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 txBox="1"/>
            <p:nvPr/>
          </p:nvSpPr>
          <p:spPr>
            <a:xfrm>
              <a:off x="0" y="-66675"/>
              <a:ext cx="330900" cy="25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8"/>
          <p:cNvGrpSpPr/>
          <p:nvPr/>
        </p:nvGrpSpPr>
        <p:grpSpPr>
          <a:xfrm>
            <a:off x="-948499" y="2691124"/>
            <a:ext cx="1613458" cy="1150783"/>
            <a:chOff x="0" y="-66675"/>
            <a:chExt cx="424941" cy="303085"/>
          </a:xfrm>
        </p:grpSpPr>
        <p:sp>
          <p:nvSpPr>
            <p:cNvPr id="76" name="Google Shape;76;p8"/>
            <p:cNvSpPr/>
            <p:nvPr/>
          </p:nvSpPr>
          <p:spPr>
            <a:xfrm>
              <a:off x="0" y="0"/>
              <a:ext cx="424941" cy="236410"/>
            </a:xfrm>
            <a:custGeom>
              <a:rect b="b" l="l" r="r" t="t"/>
              <a:pathLst>
                <a:path extrusionOk="0" h="236410" w="424941">
                  <a:moveTo>
                    <a:pt x="118205" y="0"/>
                  </a:moveTo>
                  <a:lnTo>
                    <a:pt x="306736" y="0"/>
                  </a:lnTo>
                  <a:cubicBezTo>
                    <a:pt x="338086" y="0"/>
                    <a:pt x="368152" y="12454"/>
                    <a:pt x="390319" y="34621"/>
                  </a:cubicBezTo>
                  <a:cubicBezTo>
                    <a:pt x="412487" y="56789"/>
                    <a:pt x="424941" y="86855"/>
                    <a:pt x="424941" y="118205"/>
                  </a:cubicBezTo>
                  <a:lnTo>
                    <a:pt x="424941" y="118205"/>
                  </a:lnTo>
                  <a:cubicBezTo>
                    <a:pt x="424941" y="183488"/>
                    <a:pt x="372019" y="236410"/>
                    <a:pt x="306736" y="236410"/>
                  </a:cubicBezTo>
                  <a:lnTo>
                    <a:pt x="118205" y="236410"/>
                  </a:lnTo>
                  <a:cubicBezTo>
                    <a:pt x="86855" y="236410"/>
                    <a:pt x="56789" y="223957"/>
                    <a:pt x="34621" y="201789"/>
                  </a:cubicBezTo>
                  <a:cubicBezTo>
                    <a:pt x="12454" y="179621"/>
                    <a:pt x="0" y="149555"/>
                    <a:pt x="0" y="118205"/>
                  </a:cubicBezTo>
                  <a:lnTo>
                    <a:pt x="0" y="118205"/>
                  </a:lnTo>
                  <a:cubicBezTo>
                    <a:pt x="0" y="86855"/>
                    <a:pt x="12454" y="56789"/>
                    <a:pt x="34621" y="34621"/>
                  </a:cubicBezTo>
                  <a:cubicBezTo>
                    <a:pt x="56789" y="12454"/>
                    <a:pt x="86855" y="0"/>
                    <a:pt x="118205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 txBox="1"/>
            <p:nvPr/>
          </p:nvSpPr>
          <p:spPr>
            <a:xfrm>
              <a:off x="0" y="-66675"/>
              <a:ext cx="424800" cy="3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8"/>
          <p:cNvGrpSpPr/>
          <p:nvPr/>
        </p:nvGrpSpPr>
        <p:grpSpPr>
          <a:xfrm>
            <a:off x="17259300" y="3841902"/>
            <a:ext cx="1434089" cy="1134635"/>
            <a:chOff x="0" y="-66675"/>
            <a:chExt cx="377700" cy="298832"/>
          </a:xfrm>
        </p:grpSpPr>
        <p:sp>
          <p:nvSpPr>
            <p:cNvPr id="79" name="Google Shape;79;p8"/>
            <p:cNvSpPr/>
            <p:nvPr/>
          </p:nvSpPr>
          <p:spPr>
            <a:xfrm>
              <a:off x="0" y="0"/>
              <a:ext cx="377616" cy="232157"/>
            </a:xfrm>
            <a:custGeom>
              <a:rect b="b" l="l" r="r" t="t"/>
              <a:pathLst>
                <a:path extrusionOk="0" h="232157" w="377616">
                  <a:moveTo>
                    <a:pt x="116078" y="0"/>
                  </a:moveTo>
                  <a:lnTo>
                    <a:pt x="261538" y="0"/>
                  </a:lnTo>
                  <a:cubicBezTo>
                    <a:pt x="325646" y="0"/>
                    <a:pt x="377616" y="51970"/>
                    <a:pt x="377616" y="116078"/>
                  </a:cubicBezTo>
                  <a:lnTo>
                    <a:pt x="377616" y="116078"/>
                  </a:lnTo>
                  <a:cubicBezTo>
                    <a:pt x="377616" y="146864"/>
                    <a:pt x="365386" y="176389"/>
                    <a:pt x="343618" y="198158"/>
                  </a:cubicBezTo>
                  <a:cubicBezTo>
                    <a:pt x="321849" y="219927"/>
                    <a:pt x="292324" y="232157"/>
                    <a:pt x="261538" y="232157"/>
                  </a:cubicBezTo>
                  <a:lnTo>
                    <a:pt x="116078" y="232157"/>
                  </a:lnTo>
                  <a:cubicBezTo>
                    <a:pt x="85292" y="232157"/>
                    <a:pt x="55767" y="219927"/>
                    <a:pt x="33999" y="198158"/>
                  </a:cubicBezTo>
                  <a:cubicBezTo>
                    <a:pt x="12230" y="176389"/>
                    <a:pt x="0" y="146864"/>
                    <a:pt x="0" y="116078"/>
                  </a:cubicBezTo>
                  <a:lnTo>
                    <a:pt x="0" y="116078"/>
                  </a:lnTo>
                  <a:cubicBezTo>
                    <a:pt x="0" y="85292"/>
                    <a:pt x="12230" y="55767"/>
                    <a:pt x="33999" y="33999"/>
                  </a:cubicBezTo>
                  <a:cubicBezTo>
                    <a:pt x="55767" y="12230"/>
                    <a:pt x="85292" y="0"/>
                    <a:pt x="11607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 txBox="1"/>
            <p:nvPr/>
          </p:nvSpPr>
          <p:spPr>
            <a:xfrm>
              <a:off x="0" y="-66675"/>
              <a:ext cx="377700" cy="29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9"/>
          <p:cNvPicPr preferRelativeResize="0"/>
          <p:nvPr/>
        </p:nvPicPr>
        <p:blipFill rotWithShape="1">
          <a:blip r:embed="rId2">
            <a:alphaModFix/>
          </a:blip>
          <a:srcRect b="179" l="-1790" r="1789" t="-179"/>
          <a:stretch/>
        </p:blipFill>
        <p:spPr>
          <a:xfrm rot="-349584">
            <a:off x="6700791" y="6239326"/>
            <a:ext cx="10246815" cy="10286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9"/>
          <p:cNvGrpSpPr/>
          <p:nvPr/>
        </p:nvGrpSpPr>
        <p:grpSpPr>
          <a:xfrm>
            <a:off x="12365073" y="-990629"/>
            <a:ext cx="13619256" cy="11341720"/>
            <a:chOff x="0" y="-66675"/>
            <a:chExt cx="3586941" cy="2987100"/>
          </a:xfrm>
        </p:grpSpPr>
        <p:sp>
          <p:nvSpPr>
            <p:cNvPr id="84" name="Google Shape;84;p9"/>
            <p:cNvSpPr/>
            <p:nvPr/>
          </p:nvSpPr>
          <p:spPr>
            <a:xfrm>
              <a:off x="0" y="0"/>
              <a:ext cx="3586941" cy="2920336"/>
            </a:xfrm>
            <a:custGeom>
              <a:rect b="b" l="l" r="r" t="t"/>
              <a:pathLst>
                <a:path extrusionOk="0" h="2920336" w="3586941">
                  <a:moveTo>
                    <a:pt x="0" y="0"/>
                  </a:moveTo>
                  <a:lnTo>
                    <a:pt x="3586941" y="0"/>
                  </a:lnTo>
                  <a:lnTo>
                    <a:pt x="3586941" y="2920336"/>
                  </a:lnTo>
                  <a:lnTo>
                    <a:pt x="0" y="2920336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85" name="Google Shape;85;p9"/>
            <p:cNvSpPr txBox="1"/>
            <p:nvPr/>
          </p:nvSpPr>
          <p:spPr>
            <a:xfrm>
              <a:off x="0" y="-66675"/>
              <a:ext cx="3586800" cy="298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6" name="Google Shape;8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4700" y="-3251577"/>
            <a:ext cx="6701030" cy="66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2">
            <a:alphaModFix/>
          </a:blip>
          <a:srcRect b="179" l="-1790" r="1789" t="-179"/>
          <a:stretch/>
        </p:blipFill>
        <p:spPr>
          <a:xfrm rot="-349584">
            <a:off x="-5966959" y="-6202974"/>
            <a:ext cx="10246815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/>
          <p:nvPr>
            <p:ph idx="2" type="pic"/>
          </p:nvPr>
        </p:nvSpPr>
        <p:spPr>
          <a:xfrm>
            <a:off x="10357150" y="885175"/>
            <a:ext cx="6551700" cy="80904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9"/>
          <p:cNvSpPr txBox="1"/>
          <p:nvPr>
            <p:ph idx="1" type="body"/>
          </p:nvPr>
        </p:nvSpPr>
        <p:spPr>
          <a:xfrm>
            <a:off x="1151338" y="536268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sp>
        <p:nvSpPr>
          <p:cNvPr id="90" name="Google Shape;90;p9"/>
          <p:cNvSpPr txBox="1"/>
          <p:nvPr>
            <p:ph type="title"/>
          </p:nvPr>
        </p:nvSpPr>
        <p:spPr>
          <a:xfrm>
            <a:off x="953325" y="2272950"/>
            <a:ext cx="7336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00825" y="851500"/>
            <a:ext cx="17286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EB Garamond"/>
              <a:buNone/>
              <a:defRPr b="1" i="0" sz="9000" u="none" cap="none" strike="noStrik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610875" y="3330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SzPts val="2400"/>
              <a:buFont typeface="Vollkorn Medium"/>
              <a:buChar char="•"/>
              <a:defRPr i="0" sz="2400" u="none" cap="none" strike="noStrike">
                <a:latin typeface="Vollkorn Medium"/>
                <a:ea typeface="Vollkorn Medium"/>
                <a:cs typeface="Vollkorn Medium"/>
                <a:sym typeface="Vollkorn Medium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SzPts val="2400"/>
              <a:buFont typeface="Vollkorn Medium"/>
              <a:buChar char="–"/>
              <a:defRPr i="0" sz="2400" u="none" cap="none" strike="noStrike">
                <a:latin typeface="Vollkorn Medium"/>
                <a:ea typeface="Vollkorn Medium"/>
                <a:cs typeface="Vollkorn Medium"/>
                <a:sym typeface="Vollkorn Medium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SzPts val="2400"/>
              <a:buFont typeface="Vollkorn Medium"/>
              <a:buChar char="•"/>
              <a:defRPr i="0" sz="2400" u="none" cap="none" strike="noStrike">
                <a:latin typeface="Vollkorn Medium"/>
                <a:ea typeface="Vollkorn Medium"/>
                <a:cs typeface="Vollkorn Medium"/>
                <a:sym typeface="Vollkorn Medium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SzPts val="2400"/>
              <a:buFont typeface="Vollkorn Medium"/>
              <a:buChar char="–"/>
              <a:defRPr i="0" sz="2400" u="none" cap="none" strike="noStrike">
                <a:latin typeface="Vollkorn Medium"/>
                <a:ea typeface="Vollkorn Medium"/>
                <a:cs typeface="Vollkorn Medium"/>
                <a:sym typeface="Vollkorn Medium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SzPts val="2400"/>
              <a:buFont typeface="Vollkorn Medium"/>
              <a:buChar char="»"/>
              <a:defRPr i="0" sz="2400" u="none" cap="none" strike="noStrike">
                <a:latin typeface="Vollkorn Medium"/>
                <a:ea typeface="Vollkorn Medium"/>
                <a:cs typeface="Vollkorn Medium"/>
                <a:sym typeface="Vollkorn Medium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SzPts val="2400"/>
              <a:buFont typeface="Vollkorn Medium"/>
              <a:buChar char="•"/>
              <a:defRPr i="0" sz="2400" u="none" cap="none" strike="noStrike">
                <a:latin typeface="Vollkorn Medium"/>
                <a:ea typeface="Vollkorn Medium"/>
                <a:cs typeface="Vollkorn Medium"/>
                <a:sym typeface="Vollkorn Medium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SzPts val="2400"/>
              <a:buFont typeface="Vollkorn Medium"/>
              <a:buChar char="•"/>
              <a:defRPr i="0" sz="2400" u="none" cap="none" strike="noStrike">
                <a:latin typeface="Vollkorn Medium"/>
                <a:ea typeface="Vollkorn Medium"/>
                <a:cs typeface="Vollkorn Medium"/>
                <a:sym typeface="Vollkorn Medium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SzPts val="2400"/>
              <a:buFont typeface="Vollkorn Medium"/>
              <a:buChar char="•"/>
              <a:defRPr i="0" sz="2400" u="none" cap="none" strike="noStrike">
                <a:latin typeface="Vollkorn Medium"/>
                <a:ea typeface="Vollkorn Medium"/>
                <a:cs typeface="Vollkorn Medium"/>
                <a:sym typeface="Vollkorn Medium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SzPts val="2400"/>
              <a:buFont typeface="Vollkorn Medium"/>
              <a:buChar char="•"/>
              <a:defRPr i="0" sz="2400" u="none" cap="none" strike="noStrike">
                <a:latin typeface="Vollkorn Medium"/>
                <a:ea typeface="Vollkorn Medium"/>
                <a:cs typeface="Vollkorn Medium"/>
                <a:sym typeface="Vollkorn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56.png"/><Relationship Id="rId5" Type="http://schemas.openxmlformats.org/officeDocument/2006/relationships/image" Target="../media/image46.png"/><Relationship Id="rId6" Type="http://schemas.openxmlformats.org/officeDocument/2006/relationships/image" Target="../media/image48.png"/><Relationship Id="rId7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41.png"/><Relationship Id="rId5" Type="http://schemas.openxmlformats.org/officeDocument/2006/relationships/image" Target="../media/image51.png"/><Relationship Id="rId6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65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2.png"/><Relationship Id="rId4" Type="http://schemas.openxmlformats.org/officeDocument/2006/relationships/image" Target="../media/image12.png"/><Relationship Id="rId5" Type="http://schemas.openxmlformats.org/officeDocument/2006/relationships/image" Target="../media/image5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Relationship Id="rId6" Type="http://schemas.openxmlformats.org/officeDocument/2006/relationships/image" Target="../media/image44.png"/><Relationship Id="rId7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58.png"/><Relationship Id="rId5" Type="http://schemas.openxmlformats.org/officeDocument/2006/relationships/image" Target="../media/image6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49.png"/><Relationship Id="rId9" Type="http://schemas.openxmlformats.org/officeDocument/2006/relationships/image" Target="../media/image73.png"/><Relationship Id="rId5" Type="http://schemas.openxmlformats.org/officeDocument/2006/relationships/image" Target="../media/image57.png"/><Relationship Id="rId6" Type="http://schemas.openxmlformats.org/officeDocument/2006/relationships/image" Target="../media/image52.png"/><Relationship Id="rId7" Type="http://schemas.openxmlformats.org/officeDocument/2006/relationships/image" Target="../media/image50.png"/><Relationship Id="rId8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8.png"/><Relationship Id="rId10" Type="http://schemas.openxmlformats.org/officeDocument/2006/relationships/image" Target="../media/image69.png"/><Relationship Id="rId13" Type="http://schemas.openxmlformats.org/officeDocument/2006/relationships/image" Target="../media/image78.png"/><Relationship Id="rId1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5" Type="http://schemas.openxmlformats.org/officeDocument/2006/relationships/image" Target="../media/image77.png"/><Relationship Id="rId14" Type="http://schemas.openxmlformats.org/officeDocument/2006/relationships/image" Target="../media/image76.png"/><Relationship Id="rId5" Type="http://schemas.openxmlformats.org/officeDocument/2006/relationships/image" Target="../media/image71.png"/><Relationship Id="rId6" Type="http://schemas.openxmlformats.org/officeDocument/2006/relationships/image" Target="../media/image60.png"/><Relationship Id="rId7" Type="http://schemas.openxmlformats.org/officeDocument/2006/relationships/image" Target="../media/image66.png"/><Relationship Id="rId8" Type="http://schemas.openxmlformats.org/officeDocument/2006/relationships/image" Target="../media/image5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8.png"/><Relationship Id="rId4" Type="http://schemas.openxmlformats.org/officeDocument/2006/relationships/image" Target="../media/image75.png"/><Relationship Id="rId5" Type="http://schemas.openxmlformats.org/officeDocument/2006/relationships/image" Target="../media/image79.png"/><Relationship Id="rId6" Type="http://schemas.openxmlformats.org/officeDocument/2006/relationships/image" Target="../media/image7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Relationship Id="rId6" Type="http://schemas.openxmlformats.org/officeDocument/2006/relationships/image" Target="../media/image13.png"/><Relationship Id="rId7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34.png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3.png"/><Relationship Id="rId6" Type="http://schemas.openxmlformats.org/officeDocument/2006/relationships/image" Target="../media/image19.png"/><Relationship Id="rId7" Type="http://schemas.openxmlformats.org/officeDocument/2006/relationships/image" Target="../media/image31.png"/><Relationship Id="rId8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9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7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37.png"/><Relationship Id="rId5" Type="http://schemas.openxmlformats.org/officeDocument/2006/relationships/image" Target="../media/image5.png"/><Relationship Id="rId6" Type="http://schemas.openxmlformats.org/officeDocument/2006/relationships/image" Target="../media/image24.png"/><Relationship Id="rId7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47.png"/><Relationship Id="rId6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64.png"/><Relationship Id="rId5" Type="http://schemas.openxmlformats.org/officeDocument/2006/relationships/image" Target="../media/image5.png"/><Relationship Id="rId6" Type="http://schemas.openxmlformats.org/officeDocument/2006/relationships/image" Target="../media/image40.png"/><Relationship Id="rId7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0"/>
          <p:cNvPicPr preferRelativeResize="0"/>
          <p:nvPr/>
        </p:nvPicPr>
        <p:blipFill rotWithShape="1">
          <a:blip r:embed="rId3">
            <a:alphaModFix/>
          </a:blip>
          <a:srcRect b="0" l="53442" r="0" t="0"/>
          <a:stretch/>
        </p:blipFill>
        <p:spPr>
          <a:xfrm>
            <a:off x="-1" y="-5397775"/>
            <a:ext cx="5892423" cy="1266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5300" y="27725"/>
            <a:ext cx="6438903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0"/>
          <p:cNvGrpSpPr/>
          <p:nvPr/>
        </p:nvGrpSpPr>
        <p:grpSpPr>
          <a:xfrm>
            <a:off x="0" y="-253157"/>
            <a:ext cx="18716296" cy="993741"/>
            <a:chOff x="0" y="-66675"/>
            <a:chExt cx="4929395" cy="261726"/>
          </a:xfrm>
        </p:grpSpPr>
        <p:sp>
          <p:nvSpPr>
            <p:cNvPr id="98" name="Google Shape;98;p10"/>
            <p:cNvSpPr/>
            <p:nvPr/>
          </p:nvSpPr>
          <p:spPr>
            <a:xfrm>
              <a:off x="0" y="0"/>
              <a:ext cx="4929395" cy="195051"/>
            </a:xfrm>
            <a:custGeom>
              <a:rect b="b" l="l" r="r" t="t"/>
              <a:pathLst>
                <a:path extrusionOk="0" h="195051" w="4929395">
                  <a:moveTo>
                    <a:pt x="0" y="0"/>
                  </a:moveTo>
                  <a:lnTo>
                    <a:pt x="4929395" y="0"/>
                  </a:lnTo>
                  <a:lnTo>
                    <a:pt x="4929395" y="195051"/>
                  </a:lnTo>
                  <a:lnTo>
                    <a:pt x="0" y="195051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99" name="Google Shape;99;p10"/>
            <p:cNvSpPr txBox="1"/>
            <p:nvPr/>
          </p:nvSpPr>
          <p:spPr>
            <a:xfrm>
              <a:off x="0" y="-66675"/>
              <a:ext cx="4929395" cy="261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10"/>
          <p:cNvSpPr txBox="1"/>
          <p:nvPr/>
        </p:nvSpPr>
        <p:spPr>
          <a:xfrm>
            <a:off x="9220200" y="3776395"/>
            <a:ext cx="7710900" cy="39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93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580" u="none" cap="none" strike="noStrike">
                <a:solidFill>
                  <a:srgbClr val="E2533A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Transport Delivery</a:t>
            </a:r>
            <a:endParaRPr/>
          </a:p>
        </p:txBody>
      </p:sp>
      <p:grpSp>
        <p:nvGrpSpPr>
          <p:cNvPr id="101" name="Google Shape;101;p10"/>
          <p:cNvGrpSpPr/>
          <p:nvPr/>
        </p:nvGrpSpPr>
        <p:grpSpPr>
          <a:xfrm>
            <a:off x="2218600" y="8343944"/>
            <a:ext cx="1189900" cy="878278"/>
            <a:chOff x="0" y="-66675"/>
            <a:chExt cx="313389" cy="231316"/>
          </a:xfrm>
        </p:grpSpPr>
        <p:sp>
          <p:nvSpPr>
            <p:cNvPr id="102" name="Google Shape;102;p10"/>
            <p:cNvSpPr/>
            <p:nvPr/>
          </p:nvSpPr>
          <p:spPr>
            <a:xfrm>
              <a:off x="0" y="0"/>
              <a:ext cx="313389" cy="164641"/>
            </a:xfrm>
            <a:custGeom>
              <a:rect b="b" l="l" r="r" t="t"/>
              <a:pathLst>
                <a:path extrusionOk="0" h="164641" w="313389">
                  <a:moveTo>
                    <a:pt x="82320" y="0"/>
                  </a:moveTo>
                  <a:lnTo>
                    <a:pt x="231069" y="0"/>
                  </a:lnTo>
                  <a:cubicBezTo>
                    <a:pt x="252902" y="0"/>
                    <a:pt x="273840" y="8673"/>
                    <a:pt x="289278" y="24111"/>
                  </a:cubicBezTo>
                  <a:cubicBezTo>
                    <a:pt x="304716" y="39549"/>
                    <a:pt x="313389" y="60488"/>
                    <a:pt x="313389" y="82320"/>
                  </a:cubicBezTo>
                  <a:lnTo>
                    <a:pt x="313389" y="82320"/>
                  </a:lnTo>
                  <a:cubicBezTo>
                    <a:pt x="313389" y="104153"/>
                    <a:pt x="304716" y="125092"/>
                    <a:pt x="289278" y="140530"/>
                  </a:cubicBezTo>
                  <a:cubicBezTo>
                    <a:pt x="273840" y="155968"/>
                    <a:pt x="252902" y="164641"/>
                    <a:pt x="231069" y="164641"/>
                  </a:cubicBezTo>
                  <a:lnTo>
                    <a:pt x="82320" y="164641"/>
                  </a:lnTo>
                  <a:cubicBezTo>
                    <a:pt x="60488" y="164641"/>
                    <a:pt x="39549" y="155968"/>
                    <a:pt x="24111" y="140530"/>
                  </a:cubicBezTo>
                  <a:cubicBezTo>
                    <a:pt x="8673" y="125092"/>
                    <a:pt x="0" y="104153"/>
                    <a:pt x="0" y="82320"/>
                  </a:cubicBezTo>
                  <a:lnTo>
                    <a:pt x="0" y="82320"/>
                  </a:lnTo>
                  <a:cubicBezTo>
                    <a:pt x="0" y="60488"/>
                    <a:pt x="8673" y="39549"/>
                    <a:pt x="24111" y="24111"/>
                  </a:cubicBezTo>
                  <a:cubicBezTo>
                    <a:pt x="39549" y="8673"/>
                    <a:pt x="60488" y="0"/>
                    <a:pt x="82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0"/>
            <p:cNvSpPr txBox="1"/>
            <p:nvPr/>
          </p:nvSpPr>
          <p:spPr>
            <a:xfrm>
              <a:off x="0" y="-66675"/>
              <a:ext cx="313389" cy="2313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10"/>
          <p:cNvGrpSpPr/>
          <p:nvPr/>
        </p:nvGrpSpPr>
        <p:grpSpPr>
          <a:xfrm>
            <a:off x="1028700" y="9005143"/>
            <a:ext cx="1189900" cy="878278"/>
            <a:chOff x="0" y="-66675"/>
            <a:chExt cx="313389" cy="231316"/>
          </a:xfrm>
        </p:grpSpPr>
        <p:sp>
          <p:nvSpPr>
            <p:cNvPr id="105" name="Google Shape;105;p10"/>
            <p:cNvSpPr/>
            <p:nvPr/>
          </p:nvSpPr>
          <p:spPr>
            <a:xfrm>
              <a:off x="0" y="0"/>
              <a:ext cx="313389" cy="164641"/>
            </a:xfrm>
            <a:custGeom>
              <a:rect b="b" l="l" r="r" t="t"/>
              <a:pathLst>
                <a:path extrusionOk="0" h="164641" w="313389">
                  <a:moveTo>
                    <a:pt x="82320" y="0"/>
                  </a:moveTo>
                  <a:lnTo>
                    <a:pt x="231069" y="0"/>
                  </a:lnTo>
                  <a:cubicBezTo>
                    <a:pt x="252902" y="0"/>
                    <a:pt x="273840" y="8673"/>
                    <a:pt x="289278" y="24111"/>
                  </a:cubicBezTo>
                  <a:cubicBezTo>
                    <a:pt x="304716" y="39549"/>
                    <a:pt x="313389" y="60488"/>
                    <a:pt x="313389" y="82320"/>
                  </a:cubicBezTo>
                  <a:lnTo>
                    <a:pt x="313389" y="82320"/>
                  </a:lnTo>
                  <a:cubicBezTo>
                    <a:pt x="313389" y="104153"/>
                    <a:pt x="304716" y="125092"/>
                    <a:pt x="289278" y="140530"/>
                  </a:cubicBezTo>
                  <a:cubicBezTo>
                    <a:pt x="273840" y="155968"/>
                    <a:pt x="252902" y="164641"/>
                    <a:pt x="231069" y="164641"/>
                  </a:cubicBezTo>
                  <a:lnTo>
                    <a:pt x="82320" y="164641"/>
                  </a:lnTo>
                  <a:cubicBezTo>
                    <a:pt x="60488" y="164641"/>
                    <a:pt x="39549" y="155968"/>
                    <a:pt x="24111" y="140530"/>
                  </a:cubicBezTo>
                  <a:cubicBezTo>
                    <a:pt x="8673" y="125092"/>
                    <a:pt x="0" y="104153"/>
                    <a:pt x="0" y="82320"/>
                  </a:cubicBezTo>
                  <a:lnTo>
                    <a:pt x="0" y="82320"/>
                  </a:lnTo>
                  <a:cubicBezTo>
                    <a:pt x="0" y="60488"/>
                    <a:pt x="8673" y="39549"/>
                    <a:pt x="24111" y="24111"/>
                  </a:cubicBezTo>
                  <a:cubicBezTo>
                    <a:pt x="39549" y="8673"/>
                    <a:pt x="60488" y="0"/>
                    <a:pt x="82320" y="0"/>
                  </a:cubicBez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0"/>
            <p:cNvSpPr txBox="1"/>
            <p:nvPr/>
          </p:nvSpPr>
          <p:spPr>
            <a:xfrm>
              <a:off x="0" y="-66675"/>
              <a:ext cx="313389" cy="2313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10"/>
          <p:cNvSpPr txBox="1"/>
          <p:nvPr/>
        </p:nvSpPr>
        <p:spPr>
          <a:xfrm>
            <a:off x="9294669" y="7858976"/>
            <a:ext cx="44853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57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Consulting Plan</a:t>
            </a:r>
            <a:endParaRPr/>
          </a:p>
        </p:txBody>
      </p:sp>
      <p:sp>
        <p:nvSpPr>
          <p:cNvPr id="108" name="Google Shape;108;p10"/>
          <p:cNvSpPr/>
          <p:nvPr/>
        </p:nvSpPr>
        <p:spPr>
          <a:xfrm>
            <a:off x="9294669" y="2331505"/>
            <a:ext cx="997216" cy="997216"/>
          </a:xfrm>
          <a:custGeom>
            <a:rect b="b" l="l" r="r" t="t"/>
            <a:pathLst>
              <a:path extrusionOk="0" h="997216" w="997216">
                <a:moveTo>
                  <a:pt x="0" y="0"/>
                </a:moveTo>
                <a:lnTo>
                  <a:pt x="997216" y="0"/>
                </a:lnTo>
                <a:lnTo>
                  <a:pt x="997216" y="997215"/>
                </a:lnTo>
                <a:lnTo>
                  <a:pt x="0" y="9972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09" name="Google Shape;109;p10"/>
          <p:cNvCxnSpPr/>
          <p:nvPr/>
        </p:nvCxnSpPr>
        <p:spPr>
          <a:xfrm>
            <a:off x="9022619" y="3538270"/>
            <a:ext cx="7301556" cy="0"/>
          </a:xfrm>
          <a:prstGeom prst="straightConnector1">
            <a:avLst/>
          </a:prstGeom>
          <a:noFill/>
          <a:ln cap="flat" cmpd="sng" w="38100">
            <a:solidFill>
              <a:srgbClr val="62C2FF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10" name="Google Shape;110;p10"/>
          <p:cNvPicPr preferRelativeResize="0"/>
          <p:nvPr/>
        </p:nvPicPr>
        <p:blipFill rotWithShape="1">
          <a:blip r:embed="rId6">
            <a:alphaModFix/>
          </a:blip>
          <a:srcRect b="0" l="0" r="46578" t="31072"/>
          <a:stretch/>
        </p:blipFill>
        <p:spPr>
          <a:xfrm rot="-890184">
            <a:off x="13295149" y="-963079"/>
            <a:ext cx="7301552" cy="940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19"/>
          <p:cNvGrpSpPr/>
          <p:nvPr/>
        </p:nvGrpSpPr>
        <p:grpSpPr>
          <a:xfrm>
            <a:off x="-280226" y="3297465"/>
            <a:ext cx="18848453" cy="7259089"/>
            <a:chOff x="0" y="-66675"/>
            <a:chExt cx="4964202" cy="1911859"/>
          </a:xfrm>
        </p:grpSpPr>
        <p:sp>
          <p:nvSpPr>
            <p:cNvPr id="347" name="Google Shape;347;p19"/>
            <p:cNvSpPr/>
            <p:nvPr/>
          </p:nvSpPr>
          <p:spPr>
            <a:xfrm>
              <a:off x="0" y="0"/>
              <a:ext cx="4964202" cy="1845184"/>
            </a:xfrm>
            <a:custGeom>
              <a:rect b="b" l="l" r="r" t="t"/>
              <a:pathLst>
                <a:path extrusionOk="0" h="1845184" w="4964202">
                  <a:moveTo>
                    <a:pt x="0" y="0"/>
                  </a:moveTo>
                  <a:lnTo>
                    <a:pt x="4964202" y="0"/>
                  </a:lnTo>
                  <a:lnTo>
                    <a:pt x="4964202" y="1845184"/>
                  </a:lnTo>
                  <a:lnTo>
                    <a:pt x="0" y="1845184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348" name="Google Shape;348;p19"/>
            <p:cNvSpPr txBox="1"/>
            <p:nvPr/>
          </p:nvSpPr>
          <p:spPr>
            <a:xfrm>
              <a:off x="0" y="-66675"/>
              <a:ext cx="4964202" cy="19118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9" name="Google Shape;34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49321">
            <a:off x="-9767405" y="2385211"/>
            <a:ext cx="14276150" cy="1424127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9"/>
          <p:cNvSpPr txBox="1"/>
          <p:nvPr/>
        </p:nvSpPr>
        <p:spPr>
          <a:xfrm>
            <a:off x="2171684" y="6986913"/>
            <a:ext cx="3538878" cy="834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the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featured statistic.</a:t>
            </a:r>
            <a:endParaRPr/>
          </a:p>
        </p:txBody>
      </p:sp>
      <p:sp>
        <p:nvSpPr>
          <p:cNvPr id="351" name="Google Shape;351;p19"/>
          <p:cNvSpPr txBox="1"/>
          <p:nvPr/>
        </p:nvSpPr>
        <p:spPr>
          <a:xfrm>
            <a:off x="13383730" y="6986913"/>
            <a:ext cx="3538878" cy="834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the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featured statistic.</a:t>
            </a:r>
            <a:endParaRPr/>
          </a:p>
        </p:txBody>
      </p:sp>
      <p:sp>
        <p:nvSpPr>
          <p:cNvPr id="352" name="Google Shape;352;p19"/>
          <p:cNvSpPr txBox="1"/>
          <p:nvPr/>
        </p:nvSpPr>
        <p:spPr>
          <a:xfrm>
            <a:off x="7775716" y="6986913"/>
            <a:ext cx="3538878" cy="834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the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featured statistic.</a:t>
            </a:r>
            <a:endParaRPr/>
          </a:p>
        </p:txBody>
      </p:sp>
      <p:sp>
        <p:nvSpPr>
          <p:cNvPr id="353" name="Google Shape;353;p19"/>
          <p:cNvSpPr txBox="1"/>
          <p:nvPr/>
        </p:nvSpPr>
        <p:spPr>
          <a:xfrm>
            <a:off x="2171684" y="1019175"/>
            <a:ext cx="13944632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Market Share</a:t>
            </a:r>
            <a:endParaRPr/>
          </a:p>
        </p:txBody>
      </p:sp>
      <p:sp>
        <p:nvSpPr>
          <p:cNvPr id="354" name="Google Shape;354;p19"/>
          <p:cNvSpPr txBox="1"/>
          <p:nvPr/>
        </p:nvSpPr>
        <p:spPr>
          <a:xfrm>
            <a:off x="2982803" y="2438357"/>
            <a:ext cx="123225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the featured statistic</a:t>
            </a:r>
            <a:endParaRPr/>
          </a:p>
        </p:txBody>
      </p:sp>
      <p:pic>
        <p:nvPicPr>
          <p:cNvPr id="355" name="Google Shape;35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6409" y="5007585"/>
            <a:ext cx="5209427" cy="164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0442" y="5007585"/>
            <a:ext cx="5209427" cy="1649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548456" y="5007585"/>
            <a:ext cx="5209427" cy="1649652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9"/>
          <p:cNvSpPr txBox="1"/>
          <p:nvPr/>
        </p:nvSpPr>
        <p:spPr>
          <a:xfrm>
            <a:off x="3056403" y="4385632"/>
            <a:ext cx="1769439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43%</a:t>
            </a:r>
            <a:endParaRPr/>
          </a:p>
        </p:txBody>
      </p:sp>
      <p:sp>
        <p:nvSpPr>
          <p:cNvPr id="359" name="Google Shape;359;p19"/>
          <p:cNvSpPr txBox="1"/>
          <p:nvPr/>
        </p:nvSpPr>
        <p:spPr>
          <a:xfrm>
            <a:off x="8660436" y="4385632"/>
            <a:ext cx="1769439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60%</a:t>
            </a:r>
            <a:endParaRPr/>
          </a:p>
        </p:txBody>
      </p:sp>
      <p:sp>
        <p:nvSpPr>
          <p:cNvPr id="360" name="Google Shape;360;p19"/>
          <p:cNvSpPr txBox="1"/>
          <p:nvPr/>
        </p:nvSpPr>
        <p:spPr>
          <a:xfrm>
            <a:off x="14268450" y="4385632"/>
            <a:ext cx="1769439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35%</a:t>
            </a:r>
            <a:endParaRPr/>
          </a:p>
        </p:txBody>
      </p:sp>
      <p:grpSp>
        <p:nvGrpSpPr>
          <p:cNvPr id="361" name="Google Shape;361;p19"/>
          <p:cNvGrpSpPr/>
          <p:nvPr/>
        </p:nvGrpSpPr>
        <p:grpSpPr>
          <a:xfrm>
            <a:off x="-405061" y="334809"/>
            <a:ext cx="2175589" cy="1134625"/>
            <a:chOff x="0" y="-66675"/>
            <a:chExt cx="572995" cy="298832"/>
          </a:xfrm>
        </p:grpSpPr>
        <p:sp>
          <p:nvSpPr>
            <p:cNvPr id="362" name="Google Shape;362;p19"/>
            <p:cNvSpPr/>
            <p:nvPr/>
          </p:nvSpPr>
          <p:spPr>
            <a:xfrm>
              <a:off x="0" y="0"/>
              <a:ext cx="572995" cy="232157"/>
            </a:xfrm>
            <a:custGeom>
              <a:rect b="b" l="l" r="r" t="t"/>
              <a:pathLst>
                <a:path extrusionOk="0" h="232157" w="572995">
                  <a:moveTo>
                    <a:pt x="116078" y="0"/>
                  </a:moveTo>
                  <a:lnTo>
                    <a:pt x="456916" y="0"/>
                  </a:lnTo>
                  <a:cubicBezTo>
                    <a:pt x="521025" y="0"/>
                    <a:pt x="572995" y="51970"/>
                    <a:pt x="572995" y="116078"/>
                  </a:cubicBezTo>
                  <a:lnTo>
                    <a:pt x="572995" y="116078"/>
                  </a:lnTo>
                  <a:cubicBezTo>
                    <a:pt x="572995" y="146864"/>
                    <a:pt x="560765" y="176389"/>
                    <a:pt x="538996" y="198158"/>
                  </a:cubicBezTo>
                  <a:cubicBezTo>
                    <a:pt x="517227" y="219927"/>
                    <a:pt x="487702" y="232157"/>
                    <a:pt x="456916" y="232157"/>
                  </a:cubicBezTo>
                  <a:lnTo>
                    <a:pt x="116078" y="232157"/>
                  </a:lnTo>
                  <a:cubicBezTo>
                    <a:pt x="85292" y="232157"/>
                    <a:pt x="55767" y="219927"/>
                    <a:pt x="33999" y="198158"/>
                  </a:cubicBezTo>
                  <a:cubicBezTo>
                    <a:pt x="12230" y="176389"/>
                    <a:pt x="0" y="146864"/>
                    <a:pt x="0" y="116078"/>
                  </a:cubicBezTo>
                  <a:lnTo>
                    <a:pt x="0" y="116078"/>
                  </a:lnTo>
                  <a:cubicBezTo>
                    <a:pt x="0" y="85292"/>
                    <a:pt x="12230" y="55767"/>
                    <a:pt x="33999" y="33999"/>
                  </a:cubicBezTo>
                  <a:cubicBezTo>
                    <a:pt x="55767" y="12230"/>
                    <a:pt x="85292" y="0"/>
                    <a:pt x="11607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9"/>
            <p:cNvSpPr txBox="1"/>
            <p:nvPr/>
          </p:nvSpPr>
          <p:spPr>
            <a:xfrm>
              <a:off x="0" y="-66675"/>
              <a:ext cx="572995" cy="298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19"/>
          <p:cNvGrpSpPr/>
          <p:nvPr/>
        </p:nvGrpSpPr>
        <p:grpSpPr>
          <a:xfrm>
            <a:off x="15699740" y="8025346"/>
            <a:ext cx="833153" cy="867846"/>
            <a:chOff x="0" y="-66675"/>
            <a:chExt cx="219431" cy="228568"/>
          </a:xfrm>
        </p:grpSpPr>
        <p:sp>
          <p:nvSpPr>
            <p:cNvPr id="365" name="Google Shape;365;p19"/>
            <p:cNvSpPr/>
            <p:nvPr/>
          </p:nvSpPr>
          <p:spPr>
            <a:xfrm>
              <a:off x="0" y="0"/>
              <a:ext cx="219431" cy="161893"/>
            </a:xfrm>
            <a:custGeom>
              <a:rect b="b" l="l" r="r" t="t"/>
              <a:pathLst>
                <a:path extrusionOk="0" h="161893" w="219431">
                  <a:moveTo>
                    <a:pt x="80947" y="0"/>
                  </a:moveTo>
                  <a:lnTo>
                    <a:pt x="138485" y="0"/>
                  </a:lnTo>
                  <a:cubicBezTo>
                    <a:pt x="183190" y="0"/>
                    <a:pt x="219431" y="36241"/>
                    <a:pt x="219431" y="80947"/>
                  </a:cubicBezTo>
                  <a:lnTo>
                    <a:pt x="219431" y="80947"/>
                  </a:lnTo>
                  <a:cubicBezTo>
                    <a:pt x="219431" y="125652"/>
                    <a:pt x="183190" y="161893"/>
                    <a:pt x="138485" y="161893"/>
                  </a:cubicBezTo>
                  <a:lnTo>
                    <a:pt x="80947" y="161893"/>
                  </a:lnTo>
                  <a:cubicBezTo>
                    <a:pt x="36241" y="161893"/>
                    <a:pt x="0" y="125652"/>
                    <a:pt x="0" y="80947"/>
                  </a:cubicBezTo>
                  <a:lnTo>
                    <a:pt x="0" y="80947"/>
                  </a:lnTo>
                  <a:cubicBezTo>
                    <a:pt x="0" y="36241"/>
                    <a:pt x="36241" y="0"/>
                    <a:pt x="80947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9"/>
            <p:cNvSpPr txBox="1"/>
            <p:nvPr/>
          </p:nvSpPr>
          <p:spPr>
            <a:xfrm>
              <a:off x="0" y="-66675"/>
              <a:ext cx="219431" cy="2285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p19"/>
          <p:cNvGrpSpPr/>
          <p:nvPr/>
        </p:nvGrpSpPr>
        <p:grpSpPr>
          <a:xfrm>
            <a:off x="16436371" y="9005143"/>
            <a:ext cx="2492823" cy="1001408"/>
            <a:chOff x="0" y="-66675"/>
            <a:chExt cx="656546" cy="263745"/>
          </a:xfrm>
        </p:grpSpPr>
        <p:sp>
          <p:nvSpPr>
            <p:cNvPr id="368" name="Google Shape;368;p19"/>
            <p:cNvSpPr/>
            <p:nvPr/>
          </p:nvSpPr>
          <p:spPr>
            <a:xfrm>
              <a:off x="0" y="0"/>
              <a:ext cx="656546" cy="197070"/>
            </a:xfrm>
            <a:custGeom>
              <a:rect b="b" l="l" r="r" t="t"/>
              <a:pathLst>
                <a:path extrusionOk="0" h="197070" w="656546">
                  <a:moveTo>
                    <a:pt x="98535" y="0"/>
                  </a:moveTo>
                  <a:lnTo>
                    <a:pt x="558011" y="0"/>
                  </a:lnTo>
                  <a:cubicBezTo>
                    <a:pt x="612430" y="0"/>
                    <a:pt x="656546" y="44116"/>
                    <a:pt x="656546" y="98535"/>
                  </a:cubicBezTo>
                  <a:lnTo>
                    <a:pt x="656546" y="98535"/>
                  </a:lnTo>
                  <a:cubicBezTo>
                    <a:pt x="656546" y="124668"/>
                    <a:pt x="646165" y="149731"/>
                    <a:pt x="627686" y="168210"/>
                  </a:cubicBezTo>
                  <a:cubicBezTo>
                    <a:pt x="609207" y="186689"/>
                    <a:pt x="584144" y="197070"/>
                    <a:pt x="558011" y="197070"/>
                  </a:cubicBezTo>
                  <a:lnTo>
                    <a:pt x="98535" y="197070"/>
                  </a:lnTo>
                  <a:cubicBezTo>
                    <a:pt x="72402" y="197070"/>
                    <a:pt x="47339" y="186689"/>
                    <a:pt x="28860" y="168210"/>
                  </a:cubicBezTo>
                  <a:cubicBezTo>
                    <a:pt x="10381" y="149731"/>
                    <a:pt x="0" y="124668"/>
                    <a:pt x="0" y="98535"/>
                  </a:cubicBezTo>
                  <a:lnTo>
                    <a:pt x="0" y="98535"/>
                  </a:lnTo>
                  <a:cubicBezTo>
                    <a:pt x="0" y="72402"/>
                    <a:pt x="10381" y="47339"/>
                    <a:pt x="28860" y="28860"/>
                  </a:cubicBezTo>
                  <a:cubicBezTo>
                    <a:pt x="47339" y="10381"/>
                    <a:pt x="72402" y="0"/>
                    <a:pt x="98535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9"/>
            <p:cNvSpPr txBox="1"/>
            <p:nvPr/>
          </p:nvSpPr>
          <p:spPr>
            <a:xfrm>
              <a:off x="0" y="-66675"/>
              <a:ext cx="656546" cy="263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19"/>
          <p:cNvGrpSpPr/>
          <p:nvPr/>
        </p:nvGrpSpPr>
        <p:grpSpPr>
          <a:xfrm>
            <a:off x="682734" y="1461343"/>
            <a:ext cx="1087795" cy="938957"/>
            <a:chOff x="0" y="-66675"/>
            <a:chExt cx="286497" cy="247297"/>
          </a:xfrm>
        </p:grpSpPr>
        <p:sp>
          <p:nvSpPr>
            <p:cNvPr id="371" name="Google Shape;371;p19"/>
            <p:cNvSpPr/>
            <p:nvPr/>
          </p:nvSpPr>
          <p:spPr>
            <a:xfrm>
              <a:off x="0" y="0"/>
              <a:ext cx="286497" cy="180622"/>
            </a:xfrm>
            <a:custGeom>
              <a:rect b="b" l="l" r="r" t="t"/>
              <a:pathLst>
                <a:path extrusionOk="0" h="180622" w="286497">
                  <a:moveTo>
                    <a:pt x="90311" y="0"/>
                  </a:moveTo>
                  <a:lnTo>
                    <a:pt x="196186" y="0"/>
                  </a:lnTo>
                  <a:cubicBezTo>
                    <a:pt x="220138" y="0"/>
                    <a:pt x="243109" y="9515"/>
                    <a:pt x="260046" y="26452"/>
                  </a:cubicBezTo>
                  <a:cubicBezTo>
                    <a:pt x="276982" y="43388"/>
                    <a:pt x="286497" y="66359"/>
                    <a:pt x="286497" y="90311"/>
                  </a:cubicBezTo>
                  <a:lnTo>
                    <a:pt x="286497" y="90311"/>
                  </a:lnTo>
                  <a:cubicBezTo>
                    <a:pt x="286497" y="114263"/>
                    <a:pt x="276982" y="137234"/>
                    <a:pt x="260046" y="154171"/>
                  </a:cubicBezTo>
                  <a:cubicBezTo>
                    <a:pt x="243109" y="171107"/>
                    <a:pt x="220138" y="180622"/>
                    <a:pt x="196186" y="180622"/>
                  </a:cubicBezTo>
                  <a:lnTo>
                    <a:pt x="90311" y="180622"/>
                  </a:lnTo>
                  <a:cubicBezTo>
                    <a:pt x="66359" y="180622"/>
                    <a:pt x="43388" y="171107"/>
                    <a:pt x="26452" y="154171"/>
                  </a:cubicBezTo>
                  <a:cubicBezTo>
                    <a:pt x="9515" y="137234"/>
                    <a:pt x="0" y="114263"/>
                    <a:pt x="0" y="90311"/>
                  </a:cubicBezTo>
                  <a:lnTo>
                    <a:pt x="0" y="90311"/>
                  </a:lnTo>
                  <a:cubicBezTo>
                    <a:pt x="0" y="66359"/>
                    <a:pt x="9515" y="43388"/>
                    <a:pt x="26452" y="26452"/>
                  </a:cubicBezTo>
                  <a:cubicBezTo>
                    <a:pt x="43388" y="9515"/>
                    <a:pt x="66359" y="0"/>
                    <a:pt x="90311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9"/>
            <p:cNvSpPr txBox="1"/>
            <p:nvPr/>
          </p:nvSpPr>
          <p:spPr>
            <a:xfrm>
              <a:off x="0" y="-66675"/>
              <a:ext cx="286497" cy="2472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3" name="Google Shape;37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06220">
            <a:off x="13091366" y="-4241375"/>
            <a:ext cx="1024681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20"/>
          <p:cNvGrpSpPr/>
          <p:nvPr/>
        </p:nvGrpSpPr>
        <p:grpSpPr>
          <a:xfrm>
            <a:off x="0" y="-253157"/>
            <a:ext cx="18288000" cy="3316572"/>
            <a:chOff x="0" y="-66675"/>
            <a:chExt cx="4816593" cy="873500"/>
          </a:xfrm>
        </p:grpSpPr>
        <p:sp>
          <p:nvSpPr>
            <p:cNvPr id="379" name="Google Shape;379;p20"/>
            <p:cNvSpPr/>
            <p:nvPr/>
          </p:nvSpPr>
          <p:spPr>
            <a:xfrm>
              <a:off x="0" y="0"/>
              <a:ext cx="4816592" cy="806825"/>
            </a:xfrm>
            <a:custGeom>
              <a:rect b="b" l="l" r="r" t="t"/>
              <a:pathLst>
                <a:path extrusionOk="0" h="80682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06825"/>
                  </a:lnTo>
                  <a:lnTo>
                    <a:pt x="0" y="806825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380" name="Google Shape;380;p20"/>
            <p:cNvSpPr txBox="1"/>
            <p:nvPr/>
          </p:nvSpPr>
          <p:spPr>
            <a:xfrm>
              <a:off x="0" y="-66675"/>
              <a:ext cx="4816593" cy="87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" name="Google Shape;381;p20"/>
          <p:cNvGrpSpPr/>
          <p:nvPr/>
        </p:nvGrpSpPr>
        <p:grpSpPr>
          <a:xfrm>
            <a:off x="-405061" y="8390455"/>
            <a:ext cx="1433761" cy="1134625"/>
            <a:chOff x="0" y="-66675"/>
            <a:chExt cx="377616" cy="298832"/>
          </a:xfrm>
        </p:grpSpPr>
        <p:sp>
          <p:nvSpPr>
            <p:cNvPr id="382" name="Google Shape;382;p20"/>
            <p:cNvSpPr/>
            <p:nvPr/>
          </p:nvSpPr>
          <p:spPr>
            <a:xfrm>
              <a:off x="0" y="0"/>
              <a:ext cx="377616" cy="232157"/>
            </a:xfrm>
            <a:custGeom>
              <a:rect b="b" l="l" r="r" t="t"/>
              <a:pathLst>
                <a:path extrusionOk="0" h="232157" w="377616">
                  <a:moveTo>
                    <a:pt x="116078" y="0"/>
                  </a:moveTo>
                  <a:lnTo>
                    <a:pt x="261538" y="0"/>
                  </a:lnTo>
                  <a:cubicBezTo>
                    <a:pt x="325646" y="0"/>
                    <a:pt x="377616" y="51970"/>
                    <a:pt x="377616" y="116078"/>
                  </a:cubicBezTo>
                  <a:lnTo>
                    <a:pt x="377616" y="116078"/>
                  </a:lnTo>
                  <a:cubicBezTo>
                    <a:pt x="377616" y="146864"/>
                    <a:pt x="365386" y="176389"/>
                    <a:pt x="343618" y="198158"/>
                  </a:cubicBezTo>
                  <a:cubicBezTo>
                    <a:pt x="321849" y="219927"/>
                    <a:pt x="292324" y="232157"/>
                    <a:pt x="261538" y="232157"/>
                  </a:cubicBezTo>
                  <a:lnTo>
                    <a:pt x="116078" y="232157"/>
                  </a:lnTo>
                  <a:cubicBezTo>
                    <a:pt x="85292" y="232157"/>
                    <a:pt x="55767" y="219927"/>
                    <a:pt x="33999" y="198158"/>
                  </a:cubicBezTo>
                  <a:cubicBezTo>
                    <a:pt x="12230" y="176389"/>
                    <a:pt x="0" y="146864"/>
                    <a:pt x="0" y="116078"/>
                  </a:cubicBezTo>
                  <a:lnTo>
                    <a:pt x="0" y="116078"/>
                  </a:lnTo>
                  <a:cubicBezTo>
                    <a:pt x="0" y="85292"/>
                    <a:pt x="12230" y="55767"/>
                    <a:pt x="33999" y="33999"/>
                  </a:cubicBezTo>
                  <a:cubicBezTo>
                    <a:pt x="55767" y="12230"/>
                    <a:pt x="85292" y="0"/>
                    <a:pt x="11607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0"/>
            <p:cNvSpPr txBox="1"/>
            <p:nvPr/>
          </p:nvSpPr>
          <p:spPr>
            <a:xfrm>
              <a:off x="0" y="-66675"/>
              <a:ext cx="377616" cy="298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p20"/>
          <p:cNvGrpSpPr/>
          <p:nvPr/>
        </p:nvGrpSpPr>
        <p:grpSpPr>
          <a:xfrm>
            <a:off x="1028700" y="9005143"/>
            <a:ext cx="833153" cy="867846"/>
            <a:chOff x="0" y="-66675"/>
            <a:chExt cx="219431" cy="228568"/>
          </a:xfrm>
        </p:grpSpPr>
        <p:sp>
          <p:nvSpPr>
            <p:cNvPr id="385" name="Google Shape;385;p20"/>
            <p:cNvSpPr/>
            <p:nvPr/>
          </p:nvSpPr>
          <p:spPr>
            <a:xfrm>
              <a:off x="0" y="0"/>
              <a:ext cx="219431" cy="161893"/>
            </a:xfrm>
            <a:custGeom>
              <a:rect b="b" l="l" r="r" t="t"/>
              <a:pathLst>
                <a:path extrusionOk="0" h="161893" w="219431">
                  <a:moveTo>
                    <a:pt x="80947" y="0"/>
                  </a:moveTo>
                  <a:lnTo>
                    <a:pt x="138485" y="0"/>
                  </a:lnTo>
                  <a:cubicBezTo>
                    <a:pt x="183190" y="0"/>
                    <a:pt x="219431" y="36241"/>
                    <a:pt x="219431" y="80947"/>
                  </a:cubicBezTo>
                  <a:lnTo>
                    <a:pt x="219431" y="80947"/>
                  </a:lnTo>
                  <a:cubicBezTo>
                    <a:pt x="219431" y="125652"/>
                    <a:pt x="183190" y="161893"/>
                    <a:pt x="138485" y="161893"/>
                  </a:cubicBezTo>
                  <a:lnTo>
                    <a:pt x="80947" y="161893"/>
                  </a:lnTo>
                  <a:cubicBezTo>
                    <a:pt x="36241" y="161893"/>
                    <a:pt x="0" y="125652"/>
                    <a:pt x="0" y="80947"/>
                  </a:cubicBezTo>
                  <a:lnTo>
                    <a:pt x="0" y="80947"/>
                  </a:lnTo>
                  <a:cubicBezTo>
                    <a:pt x="0" y="36241"/>
                    <a:pt x="36241" y="0"/>
                    <a:pt x="80947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0"/>
            <p:cNvSpPr txBox="1"/>
            <p:nvPr/>
          </p:nvSpPr>
          <p:spPr>
            <a:xfrm>
              <a:off x="0" y="-66675"/>
              <a:ext cx="219431" cy="2285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387;p20"/>
          <p:cNvGrpSpPr/>
          <p:nvPr/>
        </p:nvGrpSpPr>
        <p:grpSpPr>
          <a:xfrm>
            <a:off x="17041588" y="1461343"/>
            <a:ext cx="2492823" cy="1001408"/>
            <a:chOff x="0" y="-66675"/>
            <a:chExt cx="656546" cy="263745"/>
          </a:xfrm>
        </p:grpSpPr>
        <p:sp>
          <p:nvSpPr>
            <p:cNvPr id="388" name="Google Shape;388;p20"/>
            <p:cNvSpPr/>
            <p:nvPr/>
          </p:nvSpPr>
          <p:spPr>
            <a:xfrm>
              <a:off x="0" y="0"/>
              <a:ext cx="656546" cy="197070"/>
            </a:xfrm>
            <a:custGeom>
              <a:rect b="b" l="l" r="r" t="t"/>
              <a:pathLst>
                <a:path extrusionOk="0" h="197070" w="656546">
                  <a:moveTo>
                    <a:pt x="98535" y="0"/>
                  </a:moveTo>
                  <a:lnTo>
                    <a:pt x="558011" y="0"/>
                  </a:lnTo>
                  <a:cubicBezTo>
                    <a:pt x="612430" y="0"/>
                    <a:pt x="656546" y="44116"/>
                    <a:pt x="656546" y="98535"/>
                  </a:cubicBezTo>
                  <a:lnTo>
                    <a:pt x="656546" y="98535"/>
                  </a:lnTo>
                  <a:cubicBezTo>
                    <a:pt x="656546" y="124668"/>
                    <a:pt x="646165" y="149731"/>
                    <a:pt x="627686" y="168210"/>
                  </a:cubicBezTo>
                  <a:cubicBezTo>
                    <a:pt x="609207" y="186689"/>
                    <a:pt x="584144" y="197070"/>
                    <a:pt x="558011" y="197070"/>
                  </a:cubicBezTo>
                  <a:lnTo>
                    <a:pt x="98535" y="197070"/>
                  </a:lnTo>
                  <a:cubicBezTo>
                    <a:pt x="72402" y="197070"/>
                    <a:pt x="47339" y="186689"/>
                    <a:pt x="28860" y="168210"/>
                  </a:cubicBezTo>
                  <a:cubicBezTo>
                    <a:pt x="10381" y="149731"/>
                    <a:pt x="0" y="124668"/>
                    <a:pt x="0" y="98535"/>
                  </a:cubicBezTo>
                  <a:lnTo>
                    <a:pt x="0" y="98535"/>
                  </a:lnTo>
                  <a:cubicBezTo>
                    <a:pt x="0" y="72402"/>
                    <a:pt x="10381" y="47339"/>
                    <a:pt x="28860" y="28860"/>
                  </a:cubicBezTo>
                  <a:cubicBezTo>
                    <a:pt x="47339" y="10381"/>
                    <a:pt x="72402" y="0"/>
                    <a:pt x="98535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0"/>
            <p:cNvSpPr txBox="1"/>
            <p:nvPr/>
          </p:nvSpPr>
          <p:spPr>
            <a:xfrm>
              <a:off x="0" y="-66675"/>
              <a:ext cx="656546" cy="263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p20"/>
          <p:cNvGrpSpPr/>
          <p:nvPr/>
        </p:nvGrpSpPr>
        <p:grpSpPr>
          <a:xfrm>
            <a:off x="16020202" y="518022"/>
            <a:ext cx="1239098" cy="818022"/>
            <a:chOff x="0" y="-66675"/>
            <a:chExt cx="326347" cy="215446"/>
          </a:xfrm>
        </p:grpSpPr>
        <p:sp>
          <p:nvSpPr>
            <p:cNvPr id="391" name="Google Shape;391;p20"/>
            <p:cNvSpPr/>
            <p:nvPr/>
          </p:nvSpPr>
          <p:spPr>
            <a:xfrm>
              <a:off x="0" y="0"/>
              <a:ext cx="326347" cy="148771"/>
            </a:xfrm>
            <a:custGeom>
              <a:rect b="b" l="l" r="r" t="t"/>
              <a:pathLst>
                <a:path extrusionOk="0" h="148771" w="326347">
                  <a:moveTo>
                    <a:pt x="74386" y="0"/>
                  </a:moveTo>
                  <a:lnTo>
                    <a:pt x="251961" y="0"/>
                  </a:lnTo>
                  <a:cubicBezTo>
                    <a:pt x="271690" y="0"/>
                    <a:pt x="290610" y="7837"/>
                    <a:pt x="304560" y="21787"/>
                  </a:cubicBezTo>
                  <a:cubicBezTo>
                    <a:pt x="318510" y="35737"/>
                    <a:pt x="326347" y="54657"/>
                    <a:pt x="326347" y="74386"/>
                  </a:cubicBezTo>
                  <a:lnTo>
                    <a:pt x="326347" y="74386"/>
                  </a:lnTo>
                  <a:cubicBezTo>
                    <a:pt x="326347" y="115468"/>
                    <a:pt x="293043" y="148771"/>
                    <a:pt x="251961" y="148771"/>
                  </a:cubicBezTo>
                  <a:lnTo>
                    <a:pt x="74386" y="148771"/>
                  </a:lnTo>
                  <a:cubicBezTo>
                    <a:pt x="33304" y="148771"/>
                    <a:pt x="0" y="115468"/>
                    <a:pt x="0" y="74386"/>
                  </a:cubicBezTo>
                  <a:lnTo>
                    <a:pt x="0" y="74386"/>
                  </a:lnTo>
                  <a:cubicBezTo>
                    <a:pt x="0" y="33304"/>
                    <a:pt x="33304" y="0"/>
                    <a:pt x="74386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0"/>
            <p:cNvSpPr txBox="1"/>
            <p:nvPr/>
          </p:nvSpPr>
          <p:spPr>
            <a:xfrm>
              <a:off x="0" y="-66675"/>
              <a:ext cx="326347" cy="2154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20"/>
          <p:cNvSpPr txBox="1"/>
          <p:nvPr/>
        </p:nvSpPr>
        <p:spPr>
          <a:xfrm>
            <a:off x="7490988" y="3721048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Name</a:t>
            </a:r>
            <a:endParaRPr/>
          </a:p>
        </p:txBody>
      </p:sp>
      <p:sp>
        <p:nvSpPr>
          <p:cNvPr id="394" name="Google Shape;394;p20"/>
          <p:cNvSpPr txBox="1"/>
          <p:nvPr/>
        </p:nvSpPr>
        <p:spPr>
          <a:xfrm>
            <a:off x="7490988" y="7799696"/>
            <a:ext cx="3306074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want to discuss. </a:t>
            </a:r>
            <a:endParaRPr/>
          </a:p>
        </p:txBody>
      </p:sp>
      <p:sp>
        <p:nvSpPr>
          <p:cNvPr id="395" name="Google Shape;395;p20"/>
          <p:cNvSpPr txBox="1"/>
          <p:nvPr/>
        </p:nvSpPr>
        <p:spPr>
          <a:xfrm>
            <a:off x="2718064" y="3721048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Name</a:t>
            </a:r>
            <a:endParaRPr/>
          </a:p>
        </p:txBody>
      </p:sp>
      <p:sp>
        <p:nvSpPr>
          <p:cNvPr id="396" name="Google Shape;396;p20"/>
          <p:cNvSpPr txBox="1"/>
          <p:nvPr/>
        </p:nvSpPr>
        <p:spPr>
          <a:xfrm>
            <a:off x="2718064" y="7799696"/>
            <a:ext cx="3306074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want to discuss. </a:t>
            </a:r>
            <a:endParaRPr/>
          </a:p>
        </p:txBody>
      </p:sp>
      <p:sp>
        <p:nvSpPr>
          <p:cNvPr id="397" name="Google Shape;397;p20"/>
          <p:cNvSpPr txBox="1"/>
          <p:nvPr/>
        </p:nvSpPr>
        <p:spPr>
          <a:xfrm>
            <a:off x="12263862" y="3721048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Name</a:t>
            </a:r>
            <a:endParaRPr/>
          </a:p>
        </p:txBody>
      </p:sp>
      <p:sp>
        <p:nvSpPr>
          <p:cNvPr id="398" name="Google Shape;398;p20"/>
          <p:cNvSpPr txBox="1"/>
          <p:nvPr/>
        </p:nvSpPr>
        <p:spPr>
          <a:xfrm>
            <a:off x="12263862" y="7799696"/>
            <a:ext cx="3306074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want to discuss. </a:t>
            </a:r>
            <a:endParaRPr/>
          </a:p>
        </p:txBody>
      </p:sp>
      <p:sp>
        <p:nvSpPr>
          <p:cNvPr id="399" name="Google Shape;399;p20"/>
          <p:cNvSpPr txBox="1"/>
          <p:nvPr/>
        </p:nvSpPr>
        <p:spPr>
          <a:xfrm>
            <a:off x="6724233" y="1019175"/>
            <a:ext cx="4839533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Our Team</a:t>
            </a:r>
            <a:endParaRPr/>
          </a:p>
        </p:txBody>
      </p:sp>
      <p:pic>
        <p:nvPicPr>
          <p:cNvPr id="400" name="Google Shape;400;p20"/>
          <p:cNvPicPr preferRelativeResize="0"/>
          <p:nvPr/>
        </p:nvPicPr>
        <p:blipFill rotWithShape="1">
          <a:blip r:embed="rId3">
            <a:alphaModFix/>
          </a:blip>
          <a:srcRect b="179" l="-1790" r="1789" t="-179"/>
          <a:stretch/>
        </p:blipFill>
        <p:spPr>
          <a:xfrm rot="-349584">
            <a:off x="15173466" y="4082926"/>
            <a:ext cx="10246815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0"/>
          <p:cNvPicPr preferRelativeResize="0"/>
          <p:nvPr/>
        </p:nvPicPr>
        <p:blipFill rotWithShape="1">
          <a:blip r:embed="rId3">
            <a:alphaModFix/>
          </a:blip>
          <a:srcRect b="179" l="-1790" r="1789" t="-179"/>
          <a:stretch/>
        </p:blipFill>
        <p:spPr>
          <a:xfrm rot="-349584">
            <a:off x="-6536834" y="-2390074"/>
            <a:ext cx="10246815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6025" y="4488712"/>
            <a:ext cx="2303640" cy="30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6889" y="4488712"/>
            <a:ext cx="2303640" cy="30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05610" y="4488712"/>
            <a:ext cx="2303640" cy="306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C2FF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84737">
            <a:off x="5477039" y="770575"/>
            <a:ext cx="17675218" cy="17632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p21"/>
          <p:cNvGrpSpPr/>
          <p:nvPr/>
        </p:nvGrpSpPr>
        <p:grpSpPr>
          <a:xfrm>
            <a:off x="0" y="-542202"/>
            <a:ext cx="18288000" cy="6769638"/>
            <a:chOff x="0" y="-66675"/>
            <a:chExt cx="4816593" cy="1782950"/>
          </a:xfrm>
        </p:grpSpPr>
        <p:sp>
          <p:nvSpPr>
            <p:cNvPr id="411" name="Google Shape;411;p21"/>
            <p:cNvSpPr/>
            <p:nvPr/>
          </p:nvSpPr>
          <p:spPr>
            <a:xfrm>
              <a:off x="0" y="0"/>
              <a:ext cx="4816592" cy="1716275"/>
            </a:xfrm>
            <a:custGeom>
              <a:rect b="b" l="l" r="r" t="t"/>
              <a:pathLst>
                <a:path extrusionOk="0" h="171627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716275"/>
                  </a:lnTo>
                  <a:lnTo>
                    <a:pt x="0" y="17162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12" name="Google Shape;412;p21"/>
            <p:cNvSpPr txBox="1"/>
            <p:nvPr/>
          </p:nvSpPr>
          <p:spPr>
            <a:xfrm>
              <a:off x="0" y="-66675"/>
              <a:ext cx="4816593" cy="1782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3" name="Google Shape;4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6375" y="-281075"/>
            <a:ext cx="76581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1"/>
          <p:cNvSpPr txBox="1"/>
          <p:nvPr/>
        </p:nvSpPr>
        <p:spPr>
          <a:xfrm>
            <a:off x="1765925" y="2959670"/>
            <a:ext cx="7378075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About Us</a:t>
            </a:r>
            <a:endParaRPr/>
          </a:p>
        </p:txBody>
      </p:sp>
      <p:sp>
        <p:nvSpPr>
          <p:cNvPr id="415" name="Google Shape;415;p21"/>
          <p:cNvSpPr txBox="1"/>
          <p:nvPr/>
        </p:nvSpPr>
        <p:spPr>
          <a:xfrm>
            <a:off x="2794592" y="4735830"/>
            <a:ext cx="5320741" cy="407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want to discuss. </a:t>
            </a:r>
            <a:endParaRPr/>
          </a:p>
        </p:txBody>
      </p:sp>
      <p:grpSp>
        <p:nvGrpSpPr>
          <p:cNvPr id="416" name="Google Shape;416;p21"/>
          <p:cNvGrpSpPr/>
          <p:nvPr/>
        </p:nvGrpSpPr>
        <p:grpSpPr>
          <a:xfrm>
            <a:off x="17041588" y="1461343"/>
            <a:ext cx="2492823" cy="1001408"/>
            <a:chOff x="0" y="-66675"/>
            <a:chExt cx="656546" cy="263745"/>
          </a:xfrm>
        </p:grpSpPr>
        <p:sp>
          <p:nvSpPr>
            <p:cNvPr id="417" name="Google Shape;417;p21"/>
            <p:cNvSpPr/>
            <p:nvPr/>
          </p:nvSpPr>
          <p:spPr>
            <a:xfrm>
              <a:off x="0" y="0"/>
              <a:ext cx="656546" cy="197070"/>
            </a:xfrm>
            <a:custGeom>
              <a:rect b="b" l="l" r="r" t="t"/>
              <a:pathLst>
                <a:path extrusionOk="0" h="197070" w="656546">
                  <a:moveTo>
                    <a:pt x="98535" y="0"/>
                  </a:moveTo>
                  <a:lnTo>
                    <a:pt x="558011" y="0"/>
                  </a:lnTo>
                  <a:cubicBezTo>
                    <a:pt x="612430" y="0"/>
                    <a:pt x="656546" y="44116"/>
                    <a:pt x="656546" y="98535"/>
                  </a:cubicBezTo>
                  <a:lnTo>
                    <a:pt x="656546" y="98535"/>
                  </a:lnTo>
                  <a:cubicBezTo>
                    <a:pt x="656546" y="124668"/>
                    <a:pt x="646165" y="149731"/>
                    <a:pt x="627686" y="168210"/>
                  </a:cubicBezTo>
                  <a:cubicBezTo>
                    <a:pt x="609207" y="186689"/>
                    <a:pt x="584144" y="197070"/>
                    <a:pt x="558011" y="197070"/>
                  </a:cubicBezTo>
                  <a:lnTo>
                    <a:pt x="98535" y="197070"/>
                  </a:lnTo>
                  <a:cubicBezTo>
                    <a:pt x="72402" y="197070"/>
                    <a:pt x="47339" y="186689"/>
                    <a:pt x="28860" y="168210"/>
                  </a:cubicBezTo>
                  <a:cubicBezTo>
                    <a:pt x="10381" y="149731"/>
                    <a:pt x="0" y="124668"/>
                    <a:pt x="0" y="98535"/>
                  </a:cubicBezTo>
                  <a:lnTo>
                    <a:pt x="0" y="98535"/>
                  </a:lnTo>
                  <a:cubicBezTo>
                    <a:pt x="0" y="72402"/>
                    <a:pt x="10381" y="47339"/>
                    <a:pt x="28860" y="28860"/>
                  </a:cubicBezTo>
                  <a:cubicBezTo>
                    <a:pt x="47339" y="10381"/>
                    <a:pt x="72402" y="0"/>
                    <a:pt x="98535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1"/>
            <p:cNvSpPr txBox="1"/>
            <p:nvPr/>
          </p:nvSpPr>
          <p:spPr>
            <a:xfrm>
              <a:off x="0" y="-66675"/>
              <a:ext cx="656546" cy="263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9" name="Google Shape;419;p21"/>
          <p:cNvGrpSpPr/>
          <p:nvPr/>
        </p:nvGrpSpPr>
        <p:grpSpPr>
          <a:xfrm>
            <a:off x="16020202" y="518022"/>
            <a:ext cx="1239098" cy="818022"/>
            <a:chOff x="0" y="-66675"/>
            <a:chExt cx="326347" cy="215446"/>
          </a:xfrm>
        </p:grpSpPr>
        <p:sp>
          <p:nvSpPr>
            <p:cNvPr id="420" name="Google Shape;420;p21"/>
            <p:cNvSpPr/>
            <p:nvPr/>
          </p:nvSpPr>
          <p:spPr>
            <a:xfrm>
              <a:off x="0" y="0"/>
              <a:ext cx="326347" cy="148771"/>
            </a:xfrm>
            <a:custGeom>
              <a:rect b="b" l="l" r="r" t="t"/>
              <a:pathLst>
                <a:path extrusionOk="0" h="148771" w="326347">
                  <a:moveTo>
                    <a:pt x="74386" y="0"/>
                  </a:moveTo>
                  <a:lnTo>
                    <a:pt x="251961" y="0"/>
                  </a:lnTo>
                  <a:cubicBezTo>
                    <a:pt x="271690" y="0"/>
                    <a:pt x="290610" y="7837"/>
                    <a:pt x="304560" y="21787"/>
                  </a:cubicBezTo>
                  <a:cubicBezTo>
                    <a:pt x="318510" y="35737"/>
                    <a:pt x="326347" y="54657"/>
                    <a:pt x="326347" y="74386"/>
                  </a:cubicBezTo>
                  <a:lnTo>
                    <a:pt x="326347" y="74386"/>
                  </a:lnTo>
                  <a:cubicBezTo>
                    <a:pt x="326347" y="115468"/>
                    <a:pt x="293043" y="148771"/>
                    <a:pt x="251961" y="148771"/>
                  </a:cubicBezTo>
                  <a:lnTo>
                    <a:pt x="74386" y="148771"/>
                  </a:lnTo>
                  <a:cubicBezTo>
                    <a:pt x="33304" y="148771"/>
                    <a:pt x="0" y="115468"/>
                    <a:pt x="0" y="74386"/>
                  </a:cubicBezTo>
                  <a:lnTo>
                    <a:pt x="0" y="74386"/>
                  </a:lnTo>
                  <a:cubicBezTo>
                    <a:pt x="0" y="33304"/>
                    <a:pt x="33304" y="0"/>
                    <a:pt x="74386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1"/>
            <p:cNvSpPr txBox="1"/>
            <p:nvPr/>
          </p:nvSpPr>
          <p:spPr>
            <a:xfrm>
              <a:off x="0" y="-66675"/>
              <a:ext cx="326347" cy="2154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21"/>
          <p:cNvGrpSpPr/>
          <p:nvPr/>
        </p:nvGrpSpPr>
        <p:grpSpPr>
          <a:xfrm>
            <a:off x="8625551" y="8793489"/>
            <a:ext cx="2492823" cy="1001408"/>
            <a:chOff x="0" y="-66675"/>
            <a:chExt cx="656546" cy="263745"/>
          </a:xfrm>
        </p:grpSpPr>
        <p:sp>
          <p:nvSpPr>
            <p:cNvPr id="423" name="Google Shape;423;p21"/>
            <p:cNvSpPr/>
            <p:nvPr/>
          </p:nvSpPr>
          <p:spPr>
            <a:xfrm>
              <a:off x="0" y="0"/>
              <a:ext cx="656546" cy="197070"/>
            </a:xfrm>
            <a:custGeom>
              <a:rect b="b" l="l" r="r" t="t"/>
              <a:pathLst>
                <a:path extrusionOk="0" h="197070" w="656546">
                  <a:moveTo>
                    <a:pt x="98535" y="0"/>
                  </a:moveTo>
                  <a:lnTo>
                    <a:pt x="558011" y="0"/>
                  </a:lnTo>
                  <a:cubicBezTo>
                    <a:pt x="612430" y="0"/>
                    <a:pt x="656546" y="44116"/>
                    <a:pt x="656546" y="98535"/>
                  </a:cubicBezTo>
                  <a:lnTo>
                    <a:pt x="656546" y="98535"/>
                  </a:lnTo>
                  <a:cubicBezTo>
                    <a:pt x="656546" y="124668"/>
                    <a:pt x="646165" y="149731"/>
                    <a:pt x="627686" y="168210"/>
                  </a:cubicBezTo>
                  <a:cubicBezTo>
                    <a:pt x="609207" y="186689"/>
                    <a:pt x="584144" y="197070"/>
                    <a:pt x="558011" y="197070"/>
                  </a:cubicBezTo>
                  <a:lnTo>
                    <a:pt x="98535" y="197070"/>
                  </a:lnTo>
                  <a:cubicBezTo>
                    <a:pt x="72402" y="197070"/>
                    <a:pt x="47339" y="186689"/>
                    <a:pt x="28860" y="168210"/>
                  </a:cubicBezTo>
                  <a:cubicBezTo>
                    <a:pt x="10381" y="149731"/>
                    <a:pt x="0" y="124668"/>
                    <a:pt x="0" y="98535"/>
                  </a:cubicBezTo>
                  <a:lnTo>
                    <a:pt x="0" y="98535"/>
                  </a:lnTo>
                  <a:cubicBezTo>
                    <a:pt x="0" y="72402"/>
                    <a:pt x="10381" y="47339"/>
                    <a:pt x="28860" y="28860"/>
                  </a:cubicBezTo>
                  <a:cubicBezTo>
                    <a:pt x="47339" y="10381"/>
                    <a:pt x="72402" y="0"/>
                    <a:pt x="98535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1"/>
            <p:cNvSpPr txBox="1"/>
            <p:nvPr/>
          </p:nvSpPr>
          <p:spPr>
            <a:xfrm>
              <a:off x="0" y="-66675"/>
              <a:ext cx="656546" cy="263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21"/>
          <p:cNvSpPr txBox="1"/>
          <p:nvPr/>
        </p:nvSpPr>
        <p:spPr>
          <a:xfrm>
            <a:off x="5129208" y="1548812"/>
            <a:ext cx="6516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3</a:t>
            </a:r>
            <a:endParaRPr/>
          </a:p>
        </p:txBody>
      </p:sp>
      <p:pic>
        <p:nvPicPr>
          <p:cNvPr id="426" name="Google Shape;426;p21"/>
          <p:cNvPicPr preferRelativeResize="0"/>
          <p:nvPr/>
        </p:nvPicPr>
        <p:blipFill rotWithShape="1">
          <a:blip r:embed="rId5">
            <a:alphaModFix/>
          </a:blip>
          <a:srcRect b="179" l="-1790" r="1789" t="-179"/>
          <a:stretch/>
        </p:blipFill>
        <p:spPr>
          <a:xfrm rot="-349584">
            <a:off x="-6271384" y="-5138274"/>
            <a:ext cx="10246815" cy="10286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63" y="0"/>
            <a:ext cx="60452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22"/>
          <p:cNvGrpSpPr/>
          <p:nvPr/>
        </p:nvGrpSpPr>
        <p:grpSpPr>
          <a:xfrm>
            <a:off x="7466626" y="-253157"/>
            <a:ext cx="11381827" cy="10540157"/>
            <a:chOff x="0" y="-66675"/>
            <a:chExt cx="2997683" cy="2776008"/>
          </a:xfrm>
        </p:grpSpPr>
        <p:sp>
          <p:nvSpPr>
            <p:cNvPr id="433" name="Google Shape;433;p22"/>
            <p:cNvSpPr/>
            <p:nvPr/>
          </p:nvSpPr>
          <p:spPr>
            <a:xfrm>
              <a:off x="0" y="0"/>
              <a:ext cx="2997683" cy="2709333"/>
            </a:xfrm>
            <a:custGeom>
              <a:rect b="b" l="l" r="r" t="t"/>
              <a:pathLst>
                <a:path extrusionOk="0" h="2709333" w="2997683">
                  <a:moveTo>
                    <a:pt x="0" y="0"/>
                  </a:moveTo>
                  <a:lnTo>
                    <a:pt x="2997683" y="0"/>
                  </a:lnTo>
                  <a:lnTo>
                    <a:pt x="299768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434" name="Google Shape;434;p22"/>
            <p:cNvSpPr txBox="1"/>
            <p:nvPr/>
          </p:nvSpPr>
          <p:spPr>
            <a:xfrm>
              <a:off x="0" y="-66675"/>
              <a:ext cx="2997683" cy="27760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5" name="Google Shape;4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53772">
            <a:off x="4406731" y="3923866"/>
            <a:ext cx="18742339" cy="186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2"/>
          <p:cNvSpPr txBox="1"/>
          <p:nvPr/>
        </p:nvSpPr>
        <p:spPr>
          <a:xfrm>
            <a:off x="7850716" y="1484821"/>
            <a:ext cx="9408584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Why Choose Us?</a:t>
            </a:r>
            <a:endParaRPr/>
          </a:p>
        </p:txBody>
      </p:sp>
      <p:grpSp>
        <p:nvGrpSpPr>
          <p:cNvPr id="437" name="Google Shape;437;p22"/>
          <p:cNvGrpSpPr/>
          <p:nvPr/>
        </p:nvGrpSpPr>
        <p:grpSpPr>
          <a:xfrm>
            <a:off x="-405061" y="8390455"/>
            <a:ext cx="2228891" cy="1134625"/>
            <a:chOff x="0" y="-66675"/>
            <a:chExt cx="587033" cy="298832"/>
          </a:xfrm>
        </p:grpSpPr>
        <p:sp>
          <p:nvSpPr>
            <p:cNvPr id="438" name="Google Shape;438;p22"/>
            <p:cNvSpPr/>
            <p:nvPr/>
          </p:nvSpPr>
          <p:spPr>
            <a:xfrm>
              <a:off x="0" y="0"/>
              <a:ext cx="587033" cy="232157"/>
            </a:xfrm>
            <a:custGeom>
              <a:rect b="b" l="l" r="r" t="t"/>
              <a:pathLst>
                <a:path extrusionOk="0" h="232157" w="587033">
                  <a:moveTo>
                    <a:pt x="116078" y="0"/>
                  </a:moveTo>
                  <a:lnTo>
                    <a:pt x="470955" y="0"/>
                  </a:lnTo>
                  <a:cubicBezTo>
                    <a:pt x="535063" y="0"/>
                    <a:pt x="587033" y="51970"/>
                    <a:pt x="587033" y="116078"/>
                  </a:cubicBezTo>
                  <a:lnTo>
                    <a:pt x="587033" y="116078"/>
                  </a:lnTo>
                  <a:cubicBezTo>
                    <a:pt x="587033" y="146864"/>
                    <a:pt x="574803" y="176389"/>
                    <a:pt x="553035" y="198158"/>
                  </a:cubicBezTo>
                  <a:cubicBezTo>
                    <a:pt x="531266" y="219927"/>
                    <a:pt x="501741" y="232157"/>
                    <a:pt x="470955" y="232157"/>
                  </a:cubicBezTo>
                  <a:lnTo>
                    <a:pt x="116078" y="232157"/>
                  </a:lnTo>
                  <a:cubicBezTo>
                    <a:pt x="85292" y="232157"/>
                    <a:pt x="55767" y="219927"/>
                    <a:pt x="33999" y="198158"/>
                  </a:cubicBezTo>
                  <a:cubicBezTo>
                    <a:pt x="12230" y="176389"/>
                    <a:pt x="0" y="146864"/>
                    <a:pt x="0" y="116078"/>
                  </a:cubicBezTo>
                  <a:lnTo>
                    <a:pt x="0" y="116078"/>
                  </a:lnTo>
                  <a:cubicBezTo>
                    <a:pt x="0" y="85292"/>
                    <a:pt x="12230" y="55767"/>
                    <a:pt x="33999" y="33999"/>
                  </a:cubicBezTo>
                  <a:cubicBezTo>
                    <a:pt x="55767" y="12230"/>
                    <a:pt x="85292" y="0"/>
                    <a:pt x="11607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2"/>
            <p:cNvSpPr txBox="1"/>
            <p:nvPr/>
          </p:nvSpPr>
          <p:spPr>
            <a:xfrm>
              <a:off x="0" y="-66675"/>
              <a:ext cx="587033" cy="298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22"/>
          <p:cNvGrpSpPr/>
          <p:nvPr/>
        </p:nvGrpSpPr>
        <p:grpSpPr>
          <a:xfrm>
            <a:off x="16928979" y="2865953"/>
            <a:ext cx="1239107" cy="818027"/>
            <a:chOff x="0" y="-66675"/>
            <a:chExt cx="326347" cy="215446"/>
          </a:xfrm>
        </p:grpSpPr>
        <p:sp>
          <p:nvSpPr>
            <p:cNvPr id="441" name="Google Shape;441;p22"/>
            <p:cNvSpPr/>
            <p:nvPr/>
          </p:nvSpPr>
          <p:spPr>
            <a:xfrm>
              <a:off x="0" y="0"/>
              <a:ext cx="326347" cy="148771"/>
            </a:xfrm>
            <a:custGeom>
              <a:rect b="b" l="l" r="r" t="t"/>
              <a:pathLst>
                <a:path extrusionOk="0" h="148771" w="326347">
                  <a:moveTo>
                    <a:pt x="74386" y="0"/>
                  </a:moveTo>
                  <a:lnTo>
                    <a:pt x="251961" y="0"/>
                  </a:lnTo>
                  <a:cubicBezTo>
                    <a:pt x="271690" y="0"/>
                    <a:pt x="290610" y="7837"/>
                    <a:pt x="304560" y="21787"/>
                  </a:cubicBezTo>
                  <a:cubicBezTo>
                    <a:pt x="318510" y="35737"/>
                    <a:pt x="326347" y="54657"/>
                    <a:pt x="326347" y="74386"/>
                  </a:cubicBezTo>
                  <a:lnTo>
                    <a:pt x="326347" y="74386"/>
                  </a:lnTo>
                  <a:cubicBezTo>
                    <a:pt x="326347" y="115468"/>
                    <a:pt x="293043" y="148771"/>
                    <a:pt x="251961" y="148771"/>
                  </a:cubicBezTo>
                  <a:lnTo>
                    <a:pt x="74386" y="148771"/>
                  </a:lnTo>
                  <a:cubicBezTo>
                    <a:pt x="33304" y="148771"/>
                    <a:pt x="0" y="115468"/>
                    <a:pt x="0" y="74386"/>
                  </a:cubicBezTo>
                  <a:lnTo>
                    <a:pt x="0" y="74386"/>
                  </a:lnTo>
                  <a:cubicBezTo>
                    <a:pt x="0" y="33304"/>
                    <a:pt x="33304" y="0"/>
                    <a:pt x="74386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2"/>
            <p:cNvSpPr txBox="1"/>
            <p:nvPr/>
          </p:nvSpPr>
          <p:spPr>
            <a:xfrm>
              <a:off x="0" y="-66675"/>
              <a:ext cx="326347" cy="2154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22"/>
          <p:cNvGrpSpPr/>
          <p:nvPr/>
        </p:nvGrpSpPr>
        <p:grpSpPr>
          <a:xfrm>
            <a:off x="3835239" y="359721"/>
            <a:ext cx="3183048" cy="1134625"/>
            <a:chOff x="0" y="-66675"/>
            <a:chExt cx="838334" cy="298832"/>
          </a:xfrm>
        </p:grpSpPr>
        <p:sp>
          <p:nvSpPr>
            <p:cNvPr id="444" name="Google Shape;444;p22"/>
            <p:cNvSpPr/>
            <p:nvPr/>
          </p:nvSpPr>
          <p:spPr>
            <a:xfrm>
              <a:off x="0" y="0"/>
              <a:ext cx="838334" cy="232157"/>
            </a:xfrm>
            <a:custGeom>
              <a:rect b="b" l="l" r="r" t="t"/>
              <a:pathLst>
                <a:path extrusionOk="0" h="232157" w="838334">
                  <a:moveTo>
                    <a:pt x="97289" y="0"/>
                  </a:moveTo>
                  <a:lnTo>
                    <a:pt x="741044" y="0"/>
                  </a:lnTo>
                  <a:cubicBezTo>
                    <a:pt x="766847" y="0"/>
                    <a:pt x="791593" y="10250"/>
                    <a:pt x="809838" y="28495"/>
                  </a:cubicBezTo>
                  <a:cubicBezTo>
                    <a:pt x="828083" y="46741"/>
                    <a:pt x="838334" y="71487"/>
                    <a:pt x="838334" y="97289"/>
                  </a:cubicBezTo>
                  <a:lnTo>
                    <a:pt x="838334" y="134867"/>
                  </a:lnTo>
                  <a:cubicBezTo>
                    <a:pt x="838334" y="188599"/>
                    <a:pt x="794776" y="232157"/>
                    <a:pt x="741044" y="232157"/>
                  </a:cubicBezTo>
                  <a:lnTo>
                    <a:pt x="97289" y="232157"/>
                  </a:lnTo>
                  <a:cubicBezTo>
                    <a:pt x="71487" y="232157"/>
                    <a:pt x="46741" y="221906"/>
                    <a:pt x="28495" y="203661"/>
                  </a:cubicBezTo>
                  <a:cubicBezTo>
                    <a:pt x="10250" y="185416"/>
                    <a:pt x="0" y="160670"/>
                    <a:pt x="0" y="134867"/>
                  </a:cubicBezTo>
                  <a:lnTo>
                    <a:pt x="0" y="97289"/>
                  </a:lnTo>
                  <a:cubicBezTo>
                    <a:pt x="0" y="43558"/>
                    <a:pt x="43558" y="0"/>
                    <a:pt x="97289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2"/>
            <p:cNvSpPr txBox="1"/>
            <p:nvPr/>
          </p:nvSpPr>
          <p:spPr>
            <a:xfrm>
              <a:off x="0" y="-66675"/>
              <a:ext cx="838334" cy="298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6" name="Google Shape;446;p22"/>
          <p:cNvSpPr/>
          <p:nvPr/>
        </p:nvSpPr>
        <p:spPr>
          <a:xfrm>
            <a:off x="13336962" y="5825468"/>
            <a:ext cx="3691374" cy="3859802"/>
          </a:xfrm>
          <a:custGeom>
            <a:rect b="b" l="l" r="r" t="t"/>
            <a:pathLst>
              <a:path extrusionOk="0" h="3859802" w="3691374">
                <a:moveTo>
                  <a:pt x="0" y="0"/>
                </a:moveTo>
                <a:lnTo>
                  <a:pt x="3691374" y="0"/>
                </a:lnTo>
                <a:lnTo>
                  <a:pt x="3691374" y="3859803"/>
                </a:lnTo>
                <a:lnTo>
                  <a:pt x="0" y="38598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7" name="Google Shape;447;p22"/>
          <p:cNvSpPr txBox="1"/>
          <p:nvPr/>
        </p:nvSpPr>
        <p:spPr>
          <a:xfrm>
            <a:off x="8807956" y="3680865"/>
            <a:ext cx="7494104" cy="12630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" name="Google Shape;452;p23"/>
          <p:cNvGrpSpPr/>
          <p:nvPr/>
        </p:nvGrpSpPr>
        <p:grpSpPr>
          <a:xfrm>
            <a:off x="-229274" y="-664114"/>
            <a:ext cx="18746547" cy="4247408"/>
            <a:chOff x="0" y="-66675"/>
            <a:chExt cx="4937362" cy="1118659"/>
          </a:xfrm>
        </p:grpSpPr>
        <p:sp>
          <p:nvSpPr>
            <p:cNvPr id="453" name="Google Shape;453;p23"/>
            <p:cNvSpPr/>
            <p:nvPr/>
          </p:nvSpPr>
          <p:spPr>
            <a:xfrm>
              <a:off x="0" y="0"/>
              <a:ext cx="4937362" cy="1051984"/>
            </a:xfrm>
            <a:custGeom>
              <a:rect b="b" l="l" r="r" t="t"/>
              <a:pathLst>
                <a:path extrusionOk="0" h="1051984" w="4937362">
                  <a:moveTo>
                    <a:pt x="0" y="0"/>
                  </a:moveTo>
                  <a:lnTo>
                    <a:pt x="4937362" y="0"/>
                  </a:lnTo>
                  <a:lnTo>
                    <a:pt x="4937362" y="1051984"/>
                  </a:lnTo>
                  <a:lnTo>
                    <a:pt x="0" y="1051984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454" name="Google Shape;454;p23"/>
            <p:cNvSpPr txBox="1"/>
            <p:nvPr/>
          </p:nvSpPr>
          <p:spPr>
            <a:xfrm>
              <a:off x="0" y="-66675"/>
              <a:ext cx="4937362" cy="11186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5" name="Google Shape;4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6331">
            <a:off x="13083095" y="-4324787"/>
            <a:ext cx="14828041" cy="1487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482256" y="-8171799"/>
            <a:ext cx="14828039" cy="148716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7" name="Google Shape;457;p23"/>
          <p:cNvCxnSpPr/>
          <p:nvPr/>
        </p:nvCxnSpPr>
        <p:spPr>
          <a:xfrm>
            <a:off x="893736" y="6719060"/>
            <a:ext cx="5957684" cy="0"/>
          </a:xfrm>
          <a:prstGeom prst="straightConnector1">
            <a:avLst/>
          </a:prstGeom>
          <a:noFill/>
          <a:ln cap="flat" cmpd="sng" w="47625">
            <a:solidFill>
              <a:srgbClr val="004A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8" name="Google Shape;458;p23"/>
          <p:cNvSpPr/>
          <p:nvPr/>
        </p:nvSpPr>
        <p:spPr>
          <a:xfrm>
            <a:off x="2669318" y="6542252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4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6851420" y="6542252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4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11035495" y="652300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4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1" name="Google Shape;461;p23"/>
          <p:cNvCxnSpPr/>
          <p:nvPr/>
        </p:nvCxnSpPr>
        <p:spPr>
          <a:xfrm flipH="1" rot="10800000">
            <a:off x="7205034" y="6700624"/>
            <a:ext cx="3830463" cy="17622"/>
          </a:xfrm>
          <a:prstGeom prst="straightConnector1">
            <a:avLst/>
          </a:prstGeom>
          <a:noFill/>
          <a:ln cap="flat" cmpd="sng" w="47625">
            <a:solidFill>
              <a:srgbClr val="004AA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2" name="Google Shape;462;p23"/>
          <p:cNvCxnSpPr/>
          <p:nvPr/>
        </p:nvCxnSpPr>
        <p:spPr>
          <a:xfrm>
            <a:off x="11389110" y="6699828"/>
            <a:ext cx="3113311" cy="301"/>
          </a:xfrm>
          <a:prstGeom prst="straightConnector1">
            <a:avLst/>
          </a:prstGeom>
          <a:noFill/>
          <a:ln cap="flat" cmpd="sng" w="47625">
            <a:solidFill>
              <a:srgbClr val="004AA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3" name="Google Shape;463;p23"/>
          <p:cNvCxnSpPr/>
          <p:nvPr/>
        </p:nvCxnSpPr>
        <p:spPr>
          <a:xfrm>
            <a:off x="14130556" y="6699811"/>
            <a:ext cx="2993781" cy="0"/>
          </a:xfrm>
          <a:prstGeom prst="straightConnector1">
            <a:avLst/>
          </a:prstGeom>
          <a:noFill/>
          <a:ln cap="flat" cmpd="sng" w="47625">
            <a:solidFill>
              <a:srgbClr val="004A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4" name="Google Shape;464;p23"/>
          <p:cNvSpPr/>
          <p:nvPr/>
        </p:nvSpPr>
        <p:spPr>
          <a:xfrm>
            <a:off x="15265066" y="652300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4A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23"/>
          <p:cNvSpPr txBox="1"/>
          <p:nvPr/>
        </p:nvSpPr>
        <p:spPr>
          <a:xfrm>
            <a:off x="1028700" y="1019175"/>
            <a:ext cx="16230600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Our Roadmap</a:t>
            </a:r>
            <a:endParaRPr/>
          </a:p>
        </p:txBody>
      </p:sp>
      <p:sp>
        <p:nvSpPr>
          <p:cNvPr id="466" name="Google Shape;466;p23"/>
          <p:cNvSpPr txBox="1"/>
          <p:nvPr/>
        </p:nvSpPr>
        <p:spPr>
          <a:xfrm>
            <a:off x="1163664" y="7204074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Add a main point</a:t>
            </a:r>
            <a:endParaRPr/>
          </a:p>
        </p:txBody>
      </p:sp>
      <p:sp>
        <p:nvSpPr>
          <p:cNvPr id="467" name="Google Shape;467;p23"/>
          <p:cNvSpPr txBox="1"/>
          <p:nvPr/>
        </p:nvSpPr>
        <p:spPr>
          <a:xfrm>
            <a:off x="13759412" y="7172093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Add a main point</a:t>
            </a:r>
            <a:endParaRPr/>
          </a:p>
        </p:txBody>
      </p:sp>
      <p:sp>
        <p:nvSpPr>
          <p:cNvPr id="468" name="Google Shape;468;p23"/>
          <p:cNvSpPr txBox="1"/>
          <p:nvPr/>
        </p:nvSpPr>
        <p:spPr>
          <a:xfrm>
            <a:off x="13759412" y="7896725"/>
            <a:ext cx="3364925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want to discuss. </a:t>
            </a:r>
            <a:endParaRPr/>
          </a:p>
        </p:txBody>
      </p:sp>
      <p:sp>
        <p:nvSpPr>
          <p:cNvPr id="469" name="Google Shape;469;p23"/>
          <p:cNvSpPr txBox="1"/>
          <p:nvPr/>
        </p:nvSpPr>
        <p:spPr>
          <a:xfrm>
            <a:off x="1163664" y="7928706"/>
            <a:ext cx="3364925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want to discuss. </a:t>
            </a:r>
            <a:endParaRPr/>
          </a:p>
        </p:txBody>
      </p:sp>
      <p:sp>
        <p:nvSpPr>
          <p:cNvPr id="470" name="Google Shape;470;p23"/>
          <p:cNvSpPr txBox="1"/>
          <p:nvPr/>
        </p:nvSpPr>
        <p:spPr>
          <a:xfrm>
            <a:off x="5345766" y="7174364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Add a main point</a:t>
            </a:r>
            <a:endParaRPr/>
          </a:p>
        </p:txBody>
      </p:sp>
      <p:sp>
        <p:nvSpPr>
          <p:cNvPr id="471" name="Google Shape;471;p23"/>
          <p:cNvSpPr txBox="1"/>
          <p:nvPr/>
        </p:nvSpPr>
        <p:spPr>
          <a:xfrm>
            <a:off x="5345766" y="7896725"/>
            <a:ext cx="3364925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want to discuss. </a:t>
            </a:r>
            <a:endParaRPr/>
          </a:p>
        </p:txBody>
      </p:sp>
      <p:sp>
        <p:nvSpPr>
          <p:cNvPr id="472" name="Google Shape;472;p23"/>
          <p:cNvSpPr txBox="1"/>
          <p:nvPr/>
        </p:nvSpPr>
        <p:spPr>
          <a:xfrm>
            <a:off x="9529840" y="7172093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Add a main point</a:t>
            </a:r>
            <a:endParaRPr/>
          </a:p>
        </p:txBody>
      </p:sp>
      <p:sp>
        <p:nvSpPr>
          <p:cNvPr id="473" name="Google Shape;473;p23"/>
          <p:cNvSpPr txBox="1"/>
          <p:nvPr/>
        </p:nvSpPr>
        <p:spPr>
          <a:xfrm>
            <a:off x="9529840" y="7896725"/>
            <a:ext cx="3364925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want to discuss. </a:t>
            </a:r>
            <a:endParaRPr/>
          </a:p>
        </p:txBody>
      </p:sp>
      <p:grpSp>
        <p:nvGrpSpPr>
          <p:cNvPr id="474" name="Google Shape;474;p23"/>
          <p:cNvGrpSpPr/>
          <p:nvPr/>
        </p:nvGrpSpPr>
        <p:grpSpPr>
          <a:xfrm>
            <a:off x="1300150" y="1872786"/>
            <a:ext cx="1256953" cy="968249"/>
            <a:chOff x="0" y="-66675"/>
            <a:chExt cx="331049" cy="255012"/>
          </a:xfrm>
        </p:grpSpPr>
        <p:sp>
          <p:nvSpPr>
            <p:cNvPr id="475" name="Google Shape;475;p23"/>
            <p:cNvSpPr/>
            <p:nvPr/>
          </p:nvSpPr>
          <p:spPr>
            <a:xfrm>
              <a:off x="0" y="0"/>
              <a:ext cx="331049" cy="188337"/>
            </a:xfrm>
            <a:custGeom>
              <a:rect b="b" l="l" r="r" t="t"/>
              <a:pathLst>
                <a:path extrusionOk="0" h="188337" w="331049">
                  <a:moveTo>
                    <a:pt x="94168" y="0"/>
                  </a:moveTo>
                  <a:lnTo>
                    <a:pt x="236881" y="0"/>
                  </a:lnTo>
                  <a:cubicBezTo>
                    <a:pt x="288889" y="0"/>
                    <a:pt x="331049" y="42161"/>
                    <a:pt x="331049" y="94168"/>
                  </a:cubicBezTo>
                  <a:lnTo>
                    <a:pt x="331049" y="94168"/>
                  </a:lnTo>
                  <a:cubicBezTo>
                    <a:pt x="331049" y="119144"/>
                    <a:pt x="321128" y="143096"/>
                    <a:pt x="303468" y="160756"/>
                  </a:cubicBezTo>
                  <a:cubicBezTo>
                    <a:pt x="285808" y="178416"/>
                    <a:pt x="261856" y="188337"/>
                    <a:pt x="236881" y="188337"/>
                  </a:cubicBezTo>
                  <a:lnTo>
                    <a:pt x="94168" y="188337"/>
                  </a:lnTo>
                  <a:cubicBezTo>
                    <a:pt x="42161" y="188337"/>
                    <a:pt x="0" y="146176"/>
                    <a:pt x="0" y="94168"/>
                  </a:cubicBezTo>
                  <a:lnTo>
                    <a:pt x="0" y="94168"/>
                  </a:lnTo>
                  <a:cubicBezTo>
                    <a:pt x="0" y="42161"/>
                    <a:pt x="42161" y="0"/>
                    <a:pt x="9416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3"/>
            <p:cNvSpPr txBox="1"/>
            <p:nvPr/>
          </p:nvSpPr>
          <p:spPr>
            <a:xfrm>
              <a:off x="0" y="-66675"/>
              <a:ext cx="331049" cy="255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23"/>
          <p:cNvGrpSpPr/>
          <p:nvPr/>
        </p:nvGrpSpPr>
        <p:grpSpPr>
          <a:xfrm>
            <a:off x="-948499" y="2691124"/>
            <a:ext cx="1613458" cy="1150783"/>
            <a:chOff x="0" y="-66675"/>
            <a:chExt cx="424941" cy="303085"/>
          </a:xfrm>
        </p:grpSpPr>
        <p:sp>
          <p:nvSpPr>
            <p:cNvPr id="478" name="Google Shape;478;p23"/>
            <p:cNvSpPr/>
            <p:nvPr/>
          </p:nvSpPr>
          <p:spPr>
            <a:xfrm>
              <a:off x="0" y="0"/>
              <a:ext cx="424941" cy="236410"/>
            </a:xfrm>
            <a:custGeom>
              <a:rect b="b" l="l" r="r" t="t"/>
              <a:pathLst>
                <a:path extrusionOk="0" h="236410" w="424941">
                  <a:moveTo>
                    <a:pt x="118205" y="0"/>
                  </a:moveTo>
                  <a:lnTo>
                    <a:pt x="306736" y="0"/>
                  </a:lnTo>
                  <a:cubicBezTo>
                    <a:pt x="338086" y="0"/>
                    <a:pt x="368152" y="12454"/>
                    <a:pt x="390319" y="34621"/>
                  </a:cubicBezTo>
                  <a:cubicBezTo>
                    <a:pt x="412487" y="56789"/>
                    <a:pt x="424941" y="86855"/>
                    <a:pt x="424941" y="118205"/>
                  </a:cubicBezTo>
                  <a:lnTo>
                    <a:pt x="424941" y="118205"/>
                  </a:lnTo>
                  <a:cubicBezTo>
                    <a:pt x="424941" y="183488"/>
                    <a:pt x="372019" y="236410"/>
                    <a:pt x="306736" y="236410"/>
                  </a:cubicBezTo>
                  <a:lnTo>
                    <a:pt x="118205" y="236410"/>
                  </a:lnTo>
                  <a:cubicBezTo>
                    <a:pt x="86855" y="236410"/>
                    <a:pt x="56789" y="223957"/>
                    <a:pt x="34621" y="201789"/>
                  </a:cubicBezTo>
                  <a:cubicBezTo>
                    <a:pt x="12454" y="179621"/>
                    <a:pt x="0" y="149555"/>
                    <a:pt x="0" y="118205"/>
                  </a:cubicBezTo>
                  <a:lnTo>
                    <a:pt x="0" y="118205"/>
                  </a:lnTo>
                  <a:cubicBezTo>
                    <a:pt x="0" y="86855"/>
                    <a:pt x="12454" y="56789"/>
                    <a:pt x="34621" y="34621"/>
                  </a:cubicBezTo>
                  <a:cubicBezTo>
                    <a:pt x="56789" y="12454"/>
                    <a:pt x="86855" y="0"/>
                    <a:pt x="118205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3"/>
            <p:cNvSpPr txBox="1"/>
            <p:nvPr/>
          </p:nvSpPr>
          <p:spPr>
            <a:xfrm>
              <a:off x="0" y="-66675"/>
              <a:ext cx="424941" cy="303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23"/>
          <p:cNvGrpSpPr/>
          <p:nvPr/>
        </p:nvGrpSpPr>
        <p:grpSpPr>
          <a:xfrm>
            <a:off x="17259300" y="3841904"/>
            <a:ext cx="1433761" cy="1134625"/>
            <a:chOff x="0" y="-66675"/>
            <a:chExt cx="377616" cy="298832"/>
          </a:xfrm>
        </p:grpSpPr>
        <p:sp>
          <p:nvSpPr>
            <p:cNvPr id="481" name="Google Shape;481;p23"/>
            <p:cNvSpPr/>
            <p:nvPr/>
          </p:nvSpPr>
          <p:spPr>
            <a:xfrm>
              <a:off x="0" y="0"/>
              <a:ext cx="377616" cy="232157"/>
            </a:xfrm>
            <a:custGeom>
              <a:rect b="b" l="l" r="r" t="t"/>
              <a:pathLst>
                <a:path extrusionOk="0" h="232157" w="377616">
                  <a:moveTo>
                    <a:pt x="116078" y="0"/>
                  </a:moveTo>
                  <a:lnTo>
                    <a:pt x="261538" y="0"/>
                  </a:lnTo>
                  <a:cubicBezTo>
                    <a:pt x="325646" y="0"/>
                    <a:pt x="377616" y="51970"/>
                    <a:pt x="377616" y="116078"/>
                  </a:cubicBezTo>
                  <a:lnTo>
                    <a:pt x="377616" y="116078"/>
                  </a:lnTo>
                  <a:cubicBezTo>
                    <a:pt x="377616" y="146864"/>
                    <a:pt x="365386" y="176389"/>
                    <a:pt x="343618" y="198158"/>
                  </a:cubicBezTo>
                  <a:cubicBezTo>
                    <a:pt x="321849" y="219927"/>
                    <a:pt x="292324" y="232157"/>
                    <a:pt x="261538" y="232157"/>
                  </a:cubicBezTo>
                  <a:lnTo>
                    <a:pt x="116078" y="232157"/>
                  </a:lnTo>
                  <a:cubicBezTo>
                    <a:pt x="85292" y="232157"/>
                    <a:pt x="55767" y="219927"/>
                    <a:pt x="33999" y="198158"/>
                  </a:cubicBezTo>
                  <a:cubicBezTo>
                    <a:pt x="12230" y="176389"/>
                    <a:pt x="0" y="146864"/>
                    <a:pt x="0" y="116078"/>
                  </a:cubicBezTo>
                  <a:lnTo>
                    <a:pt x="0" y="116078"/>
                  </a:lnTo>
                  <a:cubicBezTo>
                    <a:pt x="0" y="85292"/>
                    <a:pt x="12230" y="55767"/>
                    <a:pt x="33999" y="33999"/>
                  </a:cubicBezTo>
                  <a:cubicBezTo>
                    <a:pt x="55767" y="12230"/>
                    <a:pt x="85292" y="0"/>
                    <a:pt x="11607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3"/>
            <p:cNvSpPr txBox="1"/>
            <p:nvPr/>
          </p:nvSpPr>
          <p:spPr>
            <a:xfrm>
              <a:off x="0" y="-66675"/>
              <a:ext cx="377616" cy="298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3" name="Google Shape;48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0225" y="4127874"/>
            <a:ext cx="2227223" cy="224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1992" y="4291917"/>
            <a:ext cx="1718536" cy="1718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01143" y="4605547"/>
            <a:ext cx="1622298" cy="162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504077" y="4566561"/>
            <a:ext cx="1622298" cy="1622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27999"/>
            <a:ext cx="18288000" cy="890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69649">
            <a:off x="-10775211" y="-4344870"/>
            <a:ext cx="16376249" cy="1633624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4"/>
          <p:cNvSpPr txBox="1"/>
          <p:nvPr/>
        </p:nvSpPr>
        <p:spPr>
          <a:xfrm>
            <a:off x="174950" y="8149500"/>
            <a:ext cx="182880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A picture is worth a thousand words</a:t>
            </a:r>
            <a:endParaRPr/>
          </a:p>
        </p:txBody>
      </p:sp>
      <p:grpSp>
        <p:nvGrpSpPr>
          <p:cNvPr id="494" name="Google Shape;494;p24"/>
          <p:cNvGrpSpPr/>
          <p:nvPr/>
        </p:nvGrpSpPr>
        <p:grpSpPr>
          <a:xfrm>
            <a:off x="422368" y="6045274"/>
            <a:ext cx="1212663" cy="996120"/>
            <a:chOff x="0" y="-66675"/>
            <a:chExt cx="319385" cy="262353"/>
          </a:xfrm>
        </p:grpSpPr>
        <p:sp>
          <p:nvSpPr>
            <p:cNvPr id="495" name="Google Shape;495;p24"/>
            <p:cNvSpPr/>
            <p:nvPr/>
          </p:nvSpPr>
          <p:spPr>
            <a:xfrm>
              <a:off x="0" y="0"/>
              <a:ext cx="319385" cy="195678"/>
            </a:xfrm>
            <a:custGeom>
              <a:rect b="b" l="l" r="r" t="t"/>
              <a:pathLst>
                <a:path extrusionOk="0" h="195678" w="319385">
                  <a:moveTo>
                    <a:pt x="97839" y="0"/>
                  </a:moveTo>
                  <a:lnTo>
                    <a:pt x="221546" y="0"/>
                  </a:lnTo>
                  <a:cubicBezTo>
                    <a:pt x="247494" y="0"/>
                    <a:pt x="272380" y="10308"/>
                    <a:pt x="290728" y="28656"/>
                  </a:cubicBezTo>
                  <a:cubicBezTo>
                    <a:pt x="309077" y="47005"/>
                    <a:pt x="319385" y="71890"/>
                    <a:pt x="319385" y="97839"/>
                  </a:cubicBezTo>
                  <a:lnTo>
                    <a:pt x="319385" y="97839"/>
                  </a:lnTo>
                  <a:cubicBezTo>
                    <a:pt x="319385" y="123787"/>
                    <a:pt x="309077" y="148673"/>
                    <a:pt x="290728" y="167021"/>
                  </a:cubicBezTo>
                  <a:cubicBezTo>
                    <a:pt x="272380" y="185370"/>
                    <a:pt x="247494" y="195678"/>
                    <a:pt x="221546" y="195678"/>
                  </a:cubicBezTo>
                  <a:lnTo>
                    <a:pt x="97839" y="195678"/>
                  </a:lnTo>
                  <a:cubicBezTo>
                    <a:pt x="71890" y="195678"/>
                    <a:pt x="47005" y="185370"/>
                    <a:pt x="28656" y="167021"/>
                  </a:cubicBezTo>
                  <a:cubicBezTo>
                    <a:pt x="10308" y="148673"/>
                    <a:pt x="0" y="123787"/>
                    <a:pt x="0" y="97839"/>
                  </a:cubicBezTo>
                  <a:lnTo>
                    <a:pt x="0" y="97839"/>
                  </a:lnTo>
                  <a:cubicBezTo>
                    <a:pt x="0" y="71890"/>
                    <a:pt x="10308" y="47005"/>
                    <a:pt x="28656" y="28656"/>
                  </a:cubicBezTo>
                  <a:cubicBezTo>
                    <a:pt x="47005" y="10308"/>
                    <a:pt x="71890" y="0"/>
                    <a:pt x="97839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4"/>
            <p:cNvSpPr txBox="1"/>
            <p:nvPr/>
          </p:nvSpPr>
          <p:spPr>
            <a:xfrm>
              <a:off x="0" y="-66675"/>
              <a:ext cx="319385" cy="2623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7" name="Google Shape;497;p24"/>
          <p:cNvGrpSpPr/>
          <p:nvPr/>
        </p:nvGrpSpPr>
        <p:grpSpPr>
          <a:xfrm>
            <a:off x="17668451" y="9005144"/>
            <a:ext cx="1239098" cy="1046621"/>
            <a:chOff x="0" y="-66675"/>
            <a:chExt cx="326347" cy="275654"/>
          </a:xfrm>
        </p:grpSpPr>
        <p:sp>
          <p:nvSpPr>
            <p:cNvPr id="498" name="Google Shape;498;p24"/>
            <p:cNvSpPr/>
            <p:nvPr/>
          </p:nvSpPr>
          <p:spPr>
            <a:xfrm>
              <a:off x="0" y="0"/>
              <a:ext cx="326347" cy="208979"/>
            </a:xfrm>
            <a:custGeom>
              <a:rect b="b" l="l" r="r" t="t"/>
              <a:pathLst>
                <a:path extrusionOk="0" h="208979" w="326347">
                  <a:moveTo>
                    <a:pt x="104489" y="0"/>
                  </a:moveTo>
                  <a:lnTo>
                    <a:pt x="221858" y="0"/>
                  </a:lnTo>
                  <a:cubicBezTo>
                    <a:pt x="249570" y="0"/>
                    <a:pt x="276147" y="11009"/>
                    <a:pt x="295743" y="30604"/>
                  </a:cubicBezTo>
                  <a:cubicBezTo>
                    <a:pt x="315338" y="50200"/>
                    <a:pt x="326347" y="76777"/>
                    <a:pt x="326347" y="104489"/>
                  </a:cubicBezTo>
                  <a:lnTo>
                    <a:pt x="326347" y="104489"/>
                  </a:lnTo>
                  <a:cubicBezTo>
                    <a:pt x="326347" y="162197"/>
                    <a:pt x="279565" y="208979"/>
                    <a:pt x="221858" y="208979"/>
                  </a:cubicBezTo>
                  <a:lnTo>
                    <a:pt x="104489" y="208979"/>
                  </a:lnTo>
                  <a:cubicBezTo>
                    <a:pt x="46781" y="208979"/>
                    <a:pt x="0" y="162197"/>
                    <a:pt x="0" y="104489"/>
                  </a:cubicBezTo>
                  <a:lnTo>
                    <a:pt x="0" y="104489"/>
                  </a:lnTo>
                  <a:cubicBezTo>
                    <a:pt x="0" y="46781"/>
                    <a:pt x="46781" y="0"/>
                    <a:pt x="104489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4"/>
            <p:cNvSpPr txBox="1"/>
            <p:nvPr/>
          </p:nvSpPr>
          <p:spPr>
            <a:xfrm>
              <a:off x="0" y="-66675"/>
              <a:ext cx="326347" cy="2756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oogle Shape;500;p24"/>
          <p:cNvGrpSpPr/>
          <p:nvPr/>
        </p:nvGrpSpPr>
        <p:grpSpPr>
          <a:xfrm>
            <a:off x="-1464123" y="7248327"/>
            <a:ext cx="2860750" cy="1001408"/>
            <a:chOff x="0" y="-66675"/>
            <a:chExt cx="753448" cy="263745"/>
          </a:xfrm>
        </p:grpSpPr>
        <p:sp>
          <p:nvSpPr>
            <p:cNvPr id="501" name="Google Shape;501;p24"/>
            <p:cNvSpPr/>
            <p:nvPr/>
          </p:nvSpPr>
          <p:spPr>
            <a:xfrm>
              <a:off x="0" y="0"/>
              <a:ext cx="753448" cy="197070"/>
            </a:xfrm>
            <a:custGeom>
              <a:rect b="b" l="l" r="r" t="t"/>
              <a:pathLst>
                <a:path extrusionOk="0" h="197070" w="753448">
                  <a:moveTo>
                    <a:pt x="98535" y="0"/>
                  </a:moveTo>
                  <a:lnTo>
                    <a:pt x="654913" y="0"/>
                  </a:lnTo>
                  <a:cubicBezTo>
                    <a:pt x="681047" y="0"/>
                    <a:pt x="706109" y="10381"/>
                    <a:pt x="724588" y="28860"/>
                  </a:cubicBezTo>
                  <a:cubicBezTo>
                    <a:pt x="743067" y="47339"/>
                    <a:pt x="753448" y="72402"/>
                    <a:pt x="753448" y="98535"/>
                  </a:cubicBezTo>
                  <a:lnTo>
                    <a:pt x="753448" y="98535"/>
                  </a:lnTo>
                  <a:cubicBezTo>
                    <a:pt x="753448" y="124668"/>
                    <a:pt x="743067" y="149731"/>
                    <a:pt x="724588" y="168210"/>
                  </a:cubicBezTo>
                  <a:cubicBezTo>
                    <a:pt x="706109" y="186689"/>
                    <a:pt x="681047" y="197070"/>
                    <a:pt x="654913" y="197070"/>
                  </a:cubicBezTo>
                  <a:lnTo>
                    <a:pt x="98535" y="197070"/>
                  </a:lnTo>
                  <a:cubicBezTo>
                    <a:pt x="72402" y="197070"/>
                    <a:pt x="47339" y="186689"/>
                    <a:pt x="28860" y="168210"/>
                  </a:cubicBezTo>
                  <a:cubicBezTo>
                    <a:pt x="10381" y="149731"/>
                    <a:pt x="0" y="124668"/>
                    <a:pt x="0" y="98535"/>
                  </a:cubicBezTo>
                  <a:lnTo>
                    <a:pt x="0" y="98535"/>
                  </a:lnTo>
                  <a:cubicBezTo>
                    <a:pt x="0" y="72402"/>
                    <a:pt x="10381" y="47339"/>
                    <a:pt x="28860" y="28860"/>
                  </a:cubicBezTo>
                  <a:cubicBezTo>
                    <a:pt x="47339" y="10381"/>
                    <a:pt x="72402" y="0"/>
                    <a:pt x="98535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4"/>
            <p:cNvSpPr txBox="1"/>
            <p:nvPr/>
          </p:nvSpPr>
          <p:spPr>
            <a:xfrm>
              <a:off x="0" y="-66675"/>
              <a:ext cx="753448" cy="263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3" name="Google Shape;503;p24"/>
          <p:cNvPicPr preferRelativeResize="0"/>
          <p:nvPr/>
        </p:nvPicPr>
        <p:blipFill rotWithShape="1">
          <a:blip r:embed="rId5">
            <a:alphaModFix/>
          </a:blip>
          <a:srcRect b="979" l="-1700" r="1699" t="-980"/>
          <a:stretch/>
        </p:blipFill>
        <p:spPr>
          <a:xfrm rot="-349583">
            <a:off x="12889990" y="-5309267"/>
            <a:ext cx="13889714" cy="13944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708099" y="-6566275"/>
            <a:ext cx="17588823" cy="17580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25"/>
          <p:cNvGrpSpPr/>
          <p:nvPr/>
        </p:nvGrpSpPr>
        <p:grpSpPr>
          <a:xfrm>
            <a:off x="4512483" y="-253157"/>
            <a:ext cx="14212762" cy="10540157"/>
            <a:chOff x="0" y="-66675"/>
            <a:chExt cx="3743279" cy="2776008"/>
          </a:xfrm>
        </p:grpSpPr>
        <p:sp>
          <p:nvSpPr>
            <p:cNvPr id="510" name="Google Shape;510;p25"/>
            <p:cNvSpPr/>
            <p:nvPr/>
          </p:nvSpPr>
          <p:spPr>
            <a:xfrm>
              <a:off x="0" y="0"/>
              <a:ext cx="3743279" cy="2709333"/>
            </a:xfrm>
            <a:custGeom>
              <a:rect b="b" l="l" r="r" t="t"/>
              <a:pathLst>
                <a:path extrusionOk="0" h="2709333" w="3743279">
                  <a:moveTo>
                    <a:pt x="0" y="0"/>
                  </a:moveTo>
                  <a:lnTo>
                    <a:pt x="3743279" y="0"/>
                  </a:lnTo>
                  <a:lnTo>
                    <a:pt x="374327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511" name="Google Shape;511;p25"/>
            <p:cNvSpPr txBox="1"/>
            <p:nvPr/>
          </p:nvSpPr>
          <p:spPr>
            <a:xfrm>
              <a:off x="0" y="-66675"/>
              <a:ext cx="3743279" cy="27760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2" name="Google Shape;512;p25"/>
          <p:cNvSpPr txBox="1"/>
          <p:nvPr/>
        </p:nvSpPr>
        <p:spPr>
          <a:xfrm>
            <a:off x="5736412" y="2055371"/>
            <a:ext cx="102240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Write an original statement or inspiring quote</a:t>
            </a:r>
            <a:endParaRPr/>
          </a:p>
        </p:txBody>
      </p:sp>
      <p:sp>
        <p:nvSpPr>
          <p:cNvPr id="513" name="Google Shape;513;p25"/>
          <p:cNvSpPr txBox="1"/>
          <p:nvPr/>
        </p:nvSpPr>
        <p:spPr>
          <a:xfrm>
            <a:off x="6619606" y="7075652"/>
            <a:ext cx="810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— Include a credit, citation, or supporting message</a:t>
            </a:r>
            <a:endParaRPr/>
          </a:p>
        </p:txBody>
      </p:sp>
      <p:grpSp>
        <p:nvGrpSpPr>
          <p:cNvPr id="514" name="Google Shape;514;p25"/>
          <p:cNvGrpSpPr/>
          <p:nvPr/>
        </p:nvGrpSpPr>
        <p:grpSpPr>
          <a:xfrm>
            <a:off x="-434459" y="8331417"/>
            <a:ext cx="5637730" cy="1399211"/>
            <a:chOff x="0" y="-66675"/>
            <a:chExt cx="1484834" cy="368517"/>
          </a:xfrm>
        </p:grpSpPr>
        <p:sp>
          <p:nvSpPr>
            <p:cNvPr id="515" name="Google Shape;515;p25"/>
            <p:cNvSpPr/>
            <p:nvPr/>
          </p:nvSpPr>
          <p:spPr>
            <a:xfrm>
              <a:off x="0" y="0"/>
              <a:ext cx="1484834" cy="301842"/>
            </a:xfrm>
            <a:custGeom>
              <a:rect b="b" l="l" r="r" t="t"/>
              <a:pathLst>
                <a:path extrusionOk="0" h="301842" w="1484834">
                  <a:moveTo>
                    <a:pt x="54929" y="0"/>
                  </a:moveTo>
                  <a:lnTo>
                    <a:pt x="1429905" y="0"/>
                  </a:lnTo>
                  <a:cubicBezTo>
                    <a:pt x="1460241" y="0"/>
                    <a:pt x="1484834" y="24593"/>
                    <a:pt x="1484834" y="54929"/>
                  </a:cubicBezTo>
                  <a:lnTo>
                    <a:pt x="1484834" y="246912"/>
                  </a:lnTo>
                  <a:cubicBezTo>
                    <a:pt x="1484834" y="277249"/>
                    <a:pt x="1460241" y="301842"/>
                    <a:pt x="1429905" y="301842"/>
                  </a:cubicBezTo>
                  <a:lnTo>
                    <a:pt x="54929" y="301842"/>
                  </a:lnTo>
                  <a:cubicBezTo>
                    <a:pt x="24593" y="301842"/>
                    <a:pt x="0" y="277249"/>
                    <a:pt x="0" y="246912"/>
                  </a:cubicBezTo>
                  <a:lnTo>
                    <a:pt x="0" y="54929"/>
                  </a:lnTo>
                  <a:cubicBezTo>
                    <a:pt x="0" y="24593"/>
                    <a:pt x="24593" y="0"/>
                    <a:pt x="54929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5"/>
            <p:cNvSpPr txBox="1"/>
            <p:nvPr/>
          </p:nvSpPr>
          <p:spPr>
            <a:xfrm>
              <a:off x="0" y="-66675"/>
              <a:ext cx="1484834" cy="3685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25"/>
          <p:cNvGrpSpPr/>
          <p:nvPr/>
        </p:nvGrpSpPr>
        <p:grpSpPr>
          <a:xfrm>
            <a:off x="15667390" y="1018657"/>
            <a:ext cx="2764800" cy="1134635"/>
            <a:chOff x="0" y="-66675"/>
            <a:chExt cx="728173" cy="298832"/>
          </a:xfrm>
        </p:grpSpPr>
        <p:sp>
          <p:nvSpPr>
            <p:cNvPr id="518" name="Google Shape;518;p25"/>
            <p:cNvSpPr/>
            <p:nvPr/>
          </p:nvSpPr>
          <p:spPr>
            <a:xfrm>
              <a:off x="0" y="0"/>
              <a:ext cx="728173" cy="232157"/>
            </a:xfrm>
            <a:custGeom>
              <a:rect b="b" l="l" r="r" t="t"/>
              <a:pathLst>
                <a:path extrusionOk="0" h="232157" w="728173">
                  <a:moveTo>
                    <a:pt x="112008" y="0"/>
                  </a:moveTo>
                  <a:lnTo>
                    <a:pt x="616165" y="0"/>
                  </a:lnTo>
                  <a:cubicBezTo>
                    <a:pt x="678025" y="0"/>
                    <a:pt x="728173" y="50148"/>
                    <a:pt x="728173" y="112008"/>
                  </a:cubicBezTo>
                  <a:lnTo>
                    <a:pt x="728173" y="120149"/>
                  </a:lnTo>
                  <a:cubicBezTo>
                    <a:pt x="728173" y="182009"/>
                    <a:pt x="678025" y="232157"/>
                    <a:pt x="616165" y="232157"/>
                  </a:cubicBezTo>
                  <a:lnTo>
                    <a:pt x="112008" y="232157"/>
                  </a:lnTo>
                  <a:cubicBezTo>
                    <a:pt x="82301" y="232157"/>
                    <a:pt x="53812" y="220356"/>
                    <a:pt x="32806" y="199350"/>
                  </a:cubicBezTo>
                  <a:cubicBezTo>
                    <a:pt x="11801" y="178345"/>
                    <a:pt x="0" y="149855"/>
                    <a:pt x="0" y="120149"/>
                  </a:cubicBezTo>
                  <a:lnTo>
                    <a:pt x="0" y="112008"/>
                  </a:lnTo>
                  <a:cubicBezTo>
                    <a:pt x="0" y="50148"/>
                    <a:pt x="50148" y="0"/>
                    <a:pt x="11200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5"/>
            <p:cNvSpPr txBox="1"/>
            <p:nvPr/>
          </p:nvSpPr>
          <p:spPr>
            <a:xfrm>
              <a:off x="0" y="-66675"/>
              <a:ext cx="728173" cy="298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0" name="Google Shape;520;p25"/>
          <p:cNvGrpSpPr/>
          <p:nvPr/>
        </p:nvGrpSpPr>
        <p:grpSpPr>
          <a:xfrm>
            <a:off x="13883852" y="222753"/>
            <a:ext cx="1475355" cy="968249"/>
            <a:chOff x="0" y="-66675"/>
            <a:chExt cx="388571" cy="255012"/>
          </a:xfrm>
        </p:grpSpPr>
        <p:sp>
          <p:nvSpPr>
            <p:cNvPr id="521" name="Google Shape;521;p25"/>
            <p:cNvSpPr/>
            <p:nvPr/>
          </p:nvSpPr>
          <p:spPr>
            <a:xfrm>
              <a:off x="0" y="0"/>
              <a:ext cx="388571" cy="188337"/>
            </a:xfrm>
            <a:custGeom>
              <a:rect b="b" l="l" r="r" t="t"/>
              <a:pathLst>
                <a:path extrusionOk="0" h="188337" w="388571">
                  <a:moveTo>
                    <a:pt x="94168" y="0"/>
                  </a:moveTo>
                  <a:lnTo>
                    <a:pt x="294402" y="0"/>
                  </a:lnTo>
                  <a:cubicBezTo>
                    <a:pt x="346410" y="0"/>
                    <a:pt x="388571" y="42161"/>
                    <a:pt x="388571" y="94168"/>
                  </a:cubicBezTo>
                  <a:lnTo>
                    <a:pt x="388571" y="94168"/>
                  </a:lnTo>
                  <a:cubicBezTo>
                    <a:pt x="388571" y="119144"/>
                    <a:pt x="378650" y="143096"/>
                    <a:pt x="360990" y="160756"/>
                  </a:cubicBezTo>
                  <a:cubicBezTo>
                    <a:pt x="343330" y="178416"/>
                    <a:pt x="319377" y="188337"/>
                    <a:pt x="294402" y="188337"/>
                  </a:cubicBezTo>
                  <a:lnTo>
                    <a:pt x="94168" y="188337"/>
                  </a:lnTo>
                  <a:cubicBezTo>
                    <a:pt x="42161" y="188337"/>
                    <a:pt x="0" y="146176"/>
                    <a:pt x="0" y="94168"/>
                  </a:cubicBezTo>
                  <a:lnTo>
                    <a:pt x="0" y="94168"/>
                  </a:lnTo>
                  <a:cubicBezTo>
                    <a:pt x="0" y="42161"/>
                    <a:pt x="42161" y="0"/>
                    <a:pt x="9416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5"/>
            <p:cNvSpPr txBox="1"/>
            <p:nvPr/>
          </p:nvSpPr>
          <p:spPr>
            <a:xfrm>
              <a:off x="0" y="-66675"/>
              <a:ext cx="388571" cy="255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p25"/>
          <p:cNvSpPr/>
          <p:nvPr/>
        </p:nvSpPr>
        <p:spPr>
          <a:xfrm flipH="1">
            <a:off x="1028700" y="3415918"/>
            <a:ext cx="5242772" cy="6109162"/>
          </a:xfrm>
          <a:custGeom>
            <a:rect b="b" l="l" r="r" t="t"/>
            <a:pathLst>
              <a:path extrusionOk="0" h="6109162" w="5242772">
                <a:moveTo>
                  <a:pt x="5242772" y="0"/>
                </a:moveTo>
                <a:lnTo>
                  <a:pt x="0" y="0"/>
                </a:lnTo>
                <a:lnTo>
                  <a:pt x="0" y="6109162"/>
                </a:lnTo>
                <a:lnTo>
                  <a:pt x="5242772" y="6109162"/>
                </a:lnTo>
                <a:lnTo>
                  <a:pt x="524277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24" name="Google Shape;52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42843">
            <a:off x="13457202" y="2078174"/>
            <a:ext cx="14767202" cy="14803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0" y="-637986"/>
            <a:ext cx="10705664" cy="10950830"/>
            <a:chOff x="0" y="-66675"/>
            <a:chExt cx="2819599" cy="2884169"/>
          </a:xfrm>
        </p:grpSpPr>
        <p:sp>
          <p:nvSpPr>
            <p:cNvPr id="530" name="Google Shape;530;p26"/>
            <p:cNvSpPr/>
            <p:nvPr/>
          </p:nvSpPr>
          <p:spPr>
            <a:xfrm>
              <a:off x="0" y="0"/>
              <a:ext cx="2819599" cy="2817494"/>
            </a:xfrm>
            <a:custGeom>
              <a:rect b="b" l="l" r="r" t="t"/>
              <a:pathLst>
                <a:path extrusionOk="0" h="2817494" w="2819599">
                  <a:moveTo>
                    <a:pt x="0" y="0"/>
                  </a:moveTo>
                  <a:lnTo>
                    <a:pt x="2819599" y="0"/>
                  </a:lnTo>
                  <a:lnTo>
                    <a:pt x="2819599" y="2817494"/>
                  </a:lnTo>
                  <a:lnTo>
                    <a:pt x="0" y="2817494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531" name="Google Shape;531;p26"/>
            <p:cNvSpPr txBox="1"/>
            <p:nvPr/>
          </p:nvSpPr>
          <p:spPr>
            <a:xfrm>
              <a:off x="0" y="-66675"/>
              <a:ext cx="2819599" cy="2884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2" name="Google Shape;532;p26"/>
          <p:cNvSpPr/>
          <p:nvPr/>
        </p:nvSpPr>
        <p:spPr>
          <a:xfrm>
            <a:off x="1376904" y="3372240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4"/>
                </a:lnTo>
                <a:lnTo>
                  <a:pt x="0" y="300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p26"/>
          <p:cNvSpPr/>
          <p:nvPr/>
        </p:nvSpPr>
        <p:spPr>
          <a:xfrm>
            <a:off x="1350281" y="4323807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4" name="Google Shape;534;p26"/>
          <p:cNvSpPr/>
          <p:nvPr/>
        </p:nvSpPr>
        <p:spPr>
          <a:xfrm>
            <a:off x="1358900" y="5273802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5" name="Google Shape;535;p26"/>
          <p:cNvSpPr/>
          <p:nvPr/>
        </p:nvSpPr>
        <p:spPr>
          <a:xfrm>
            <a:off x="1345447" y="7017481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6"/>
                </a:lnTo>
                <a:lnTo>
                  <a:pt x="0" y="273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6" name="Google Shape;536;p26"/>
          <p:cNvSpPr/>
          <p:nvPr/>
        </p:nvSpPr>
        <p:spPr>
          <a:xfrm>
            <a:off x="1327590" y="6110760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7" name="Google Shape;537;p26"/>
          <p:cNvSpPr txBox="1"/>
          <p:nvPr/>
        </p:nvSpPr>
        <p:spPr>
          <a:xfrm>
            <a:off x="1295213" y="1251704"/>
            <a:ext cx="8115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Contact Us</a:t>
            </a:r>
            <a:endParaRPr/>
          </a:p>
        </p:txBody>
      </p:sp>
      <p:sp>
        <p:nvSpPr>
          <p:cNvPr id="538" name="Google Shape;538;p26"/>
          <p:cNvSpPr txBox="1"/>
          <p:nvPr/>
        </p:nvSpPr>
        <p:spPr>
          <a:xfrm>
            <a:off x="2015022" y="3312459"/>
            <a:ext cx="580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123 Anywhere St., Any City,ST 12345</a:t>
            </a:r>
            <a:endParaRPr/>
          </a:p>
        </p:txBody>
      </p:sp>
      <p:sp>
        <p:nvSpPr>
          <p:cNvPr id="539" name="Google Shape;539;p26"/>
          <p:cNvSpPr txBox="1"/>
          <p:nvPr/>
        </p:nvSpPr>
        <p:spPr>
          <a:xfrm>
            <a:off x="2015022" y="4238082"/>
            <a:ext cx="489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123-456-7890</a:t>
            </a:r>
            <a:endParaRPr/>
          </a:p>
        </p:txBody>
      </p:sp>
      <p:sp>
        <p:nvSpPr>
          <p:cNvPr id="540" name="Google Shape;540;p26"/>
          <p:cNvSpPr txBox="1"/>
          <p:nvPr/>
        </p:nvSpPr>
        <p:spPr>
          <a:xfrm>
            <a:off x="2015022" y="5126641"/>
            <a:ext cx="489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hello@reallygreatsite.com</a:t>
            </a:r>
            <a:endParaRPr/>
          </a:p>
        </p:txBody>
      </p:sp>
      <p:sp>
        <p:nvSpPr>
          <p:cNvPr id="541" name="Google Shape;541;p26"/>
          <p:cNvSpPr txBox="1"/>
          <p:nvPr/>
        </p:nvSpPr>
        <p:spPr>
          <a:xfrm>
            <a:off x="2015022" y="6908287"/>
            <a:ext cx="489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reallygreatsite.com</a:t>
            </a:r>
            <a:endParaRPr/>
          </a:p>
        </p:txBody>
      </p:sp>
      <p:sp>
        <p:nvSpPr>
          <p:cNvPr id="542" name="Google Shape;542;p26"/>
          <p:cNvSpPr txBox="1"/>
          <p:nvPr/>
        </p:nvSpPr>
        <p:spPr>
          <a:xfrm>
            <a:off x="2015022" y="6003985"/>
            <a:ext cx="489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@reallygreatsite</a:t>
            </a:r>
            <a:endParaRPr/>
          </a:p>
        </p:txBody>
      </p:sp>
      <p:pic>
        <p:nvPicPr>
          <p:cNvPr id="543" name="Google Shape;543;p26"/>
          <p:cNvPicPr preferRelativeResize="0"/>
          <p:nvPr/>
        </p:nvPicPr>
        <p:blipFill rotWithShape="1">
          <a:blip r:embed="rId8">
            <a:alphaModFix/>
          </a:blip>
          <a:srcRect b="0" l="0" r="42259" t="0"/>
          <a:stretch/>
        </p:blipFill>
        <p:spPr>
          <a:xfrm>
            <a:off x="3166050" y="-6856075"/>
            <a:ext cx="15121951" cy="2617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95325" y="0"/>
            <a:ext cx="58039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27"/>
          <p:cNvGrpSpPr/>
          <p:nvPr/>
        </p:nvGrpSpPr>
        <p:grpSpPr>
          <a:xfrm>
            <a:off x="0" y="-663830"/>
            <a:ext cx="9105927" cy="10950830"/>
            <a:chOff x="0" y="-66675"/>
            <a:chExt cx="2398269" cy="2884169"/>
          </a:xfrm>
        </p:grpSpPr>
        <p:sp>
          <p:nvSpPr>
            <p:cNvPr id="550" name="Google Shape;550;p27"/>
            <p:cNvSpPr/>
            <p:nvPr/>
          </p:nvSpPr>
          <p:spPr>
            <a:xfrm>
              <a:off x="0" y="0"/>
              <a:ext cx="2398269" cy="2817494"/>
            </a:xfrm>
            <a:custGeom>
              <a:rect b="b" l="l" r="r" t="t"/>
              <a:pathLst>
                <a:path extrusionOk="0" h="2817494" w="2398269">
                  <a:moveTo>
                    <a:pt x="0" y="0"/>
                  </a:moveTo>
                  <a:lnTo>
                    <a:pt x="2398269" y="0"/>
                  </a:lnTo>
                  <a:lnTo>
                    <a:pt x="2398269" y="2817494"/>
                  </a:lnTo>
                  <a:lnTo>
                    <a:pt x="0" y="2817494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551" name="Google Shape;551;p27"/>
            <p:cNvSpPr txBox="1"/>
            <p:nvPr/>
          </p:nvSpPr>
          <p:spPr>
            <a:xfrm>
              <a:off x="0" y="-66675"/>
              <a:ext cx="2398269" cy="2884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2" name="Google Shape;5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9981" y="6647351"/>
            <a:ext cx="14828039" cy="1487160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7"/>
          <p:cNvSpPr txBox="1"/>
          <p:nvPr/>
        </p:nvSpPr>
        <p:spPr>
          <a:xfrm>
            <a:off x="1028700" y="1038225"/>
            <a:ext cx="8430871" cy="1276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499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Resource Page</a:t>
            </a:r>
            <a:endParaRPr/>
          </a:p>
        </p:txBody>
      </p:sp>
      <p:sp>
        <p:nvSpPr>
          <p:cNvPr id="554" name="Google Shape;554;p27"/>
          <p:cNvSpPr txBox="1"/>
          <p:nvPr/>
        </p:nvSpPr>
        <p:spPr>
          <a:xfrm>
            <a:off x="1028700" y="2913459"/>
            <a:ext cx="5059200" cy="6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Don't forget to delete this page before presenting. </a:t>
            </a:r>
            <a:endParaRPr/>
          </a:p>
        </p:txBody>
      </p:sp>
      <p:sp>
        <p:nvSpPr>
          <p:cNvPr id="555" name="Google Shape;555;p27"/>
          <p:cNvSpPr txBox="1"/>
          <p:nvPr/>
        </p:nvSpPr>
        <p:spPr>
          <a:xfrm>
            <a:off x="1028700" y="4081866"/>
            <a:ext cx="4676765" cy="798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This presentation template uses the following free fonts:</a:t>
            </a:r>
            <a:endParaRPr/>
          </a:p>
        </p:txBody>
      </p:sp>
      <p:sp>
        <p:nvSpPr>
          <p:cNvPr id="556" name="Google Shape;556;p27"/>
          <p:cNvSpPr txBox="1"/>
          <p:nvPr/>
        </p:nvSpPr>
        <p:spPr>
          <a:xfrm>
            <a:off x="1028700" y="5286137"/>
            <a:ext cx="5059200" cy="14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Titles: Arial Unicode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Headers: Padauk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Body Copy: Cairo</a:t>
            </a:r>
            <a:endParaRPr/>
          </a:p>
        </p:txBody>
      </p:sp>
      <p:grpSp>
        <p:nvGrpSpPr>
          <p:cNvPr id="557" name="Google Shape;557;p27"/>
          <p:cNvGrpSpPr/>
          <p:nvPr/>
        </p:nvGrpSpPr>
        <p:grpSpPr>
          <a:xfrm>
            <a:off x="17259300" y="775543"/>
            <a:ext cx="1475355" cy="968249"/>
            <a:chOff x="0" y="-66675"/>
            <a:chExt cx="388571" cy="255012"/>
          </a:xfrm>
        </p:grpSpPr>
        <p:sp>
          <p:nvSpPr>
            <p:cNvPr id="558" name="Google Shape;558;p27"/>
            <p:cNvSpPr/>
            <p:nvPr/>
          </p:nvSpPr>
          <p:spPr>
            <a:xfrm>
              <a:off x="0" y="0"/>
              <a:ext cx="388571" cy="188337"/>
            </a:xfrm>
            <a:custGeom>
              <a:rect b="b" l="l" r="r" t="t"/>
              <a:pathLst>
                <a:path extrusionOk="0" h="188337" w="388571">
                  <a:moveTo>
                    <a:pt x="94168" y="0"/>
                  </a:moveTo>
                  <a:lnTo>
                    <a:pt x="294402" y="0"/>
                  </a:lnTo>
                  <a:cubicBezTo>
                    <a:pt x="346410" y="0"/>
                    <a:pt x="388571" y="42161"/>
                    <a:pt x="388571" y="94168"/>
                  </a:cubicBezTo>
                  <a:lnTo>
                    <a:pt x="388571" y="94168"/>
                  </a:lnTo>
                  <a:cubicBezTo>
                    <a:pt x="388571" y="119144"/>
                    <a:pt x="378650" y="143096"/>
                    <a:pt x="360990" y="160756"/>
                  </a:cubicBezTo>
                  <a:cubicBezTo>
                    <a:pt x="343330" y="178416"/>
                    <a:pt x="319377" y="188337"/>
                    <a:pt x="294402" y="188337"/>
                  </a:cubicBezTo>
                  <a:lnTo>
                    <a:pt x="94168" y="188337"/>
                  </a:lnTo>
                  <a:cubicBezTo>
                    <a:pt x="42161" y="188337"/>
                    <a:pt x="0" y="146176"/>
                    <a:pt x="0" y="94168"/>
                  </a:cubicBezTo>
                  <a:lnTo>
                    <a:pt x="0" y="94168"/>
                  </a:lnTo>
                  <a:cubicBezTo>
                    <a:pt x="0" y="42161"/>
                    <a:pt x="42161" y="0"/>
                    <a:pt x="9416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7"/>
            <p:cNvSpPr txBox="1"/>
            <p:nvPr/>
          </p:nvSpPr>
          <p:spPr>
            <a:xfrm>
              <a:off x="0" y="-66675"/>
              <a:ext cx="388571" cy="255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0" name="Google Shape;560;p27"/>
          <p:cNvGrpSpPr/>
          <p:nvPr/>
        </p:nvGrpSpPr>
        <p:grpSpPr>
          <a:xfrm>
            <a:off x="16008319" y="60451"/>
            <a:ext cx="1475355" cy="968249"/>
            <a:chOff x="0" y="-66675"/>
            <a:chExt cx="388571" cy="255012"/>
          </a:xfrm>
        </p:grpSpPr>
        <p:sp>
          <p:nvSpPr>
            <p:cNvPr id="561" name="Google Shape;561;p27"/>
            <p:cNvSpPr/>
            <p:nvPr/>
          </p:nvSpPr>
          <p:spPr>
            <a:xfrm>
              <a:off x="0" y="0"/>
              <a:ext cx="388571" cy="188337"/>
            </a:xfrm>
            <a:custGeom>
              <a:rect b="b" l="l" r="r" t="t"/>
              <a:pathLst>
                <a:path extrusionOk="0" h="188337" w="388571">
                  <a:moveTo>
                    <a:pt x="94168" y="0"/>
                  </a:moveTo>
                  <a:lnTo>
                    <a:pt x="294402" y="0"/>
                  </a:lnTo>
                  <a:cubicBezTo>
                    <a:pt x="346410" y="0"/>
                    <a:pt x="388571" y="42161"/>
                    <a:pt x="388571" y="94168"/>
                  </a:cubicBezTo>
                  <a:lnTo>
                    <a:pt x="388571" y="94168"/>
                  </a:lnTo>
                  <a:cubicBezTo>
                    <a:pt x="388571" y="119144"/>
                    <a:pt x="378650" y="143096"/>
                    <a:pt x="360990" y="160756"/>
                  </a:cubicBezTo>
                  <a:cubicBezTo>
                    <a:pt x="343330" y="178416"/>
                    <a:pt x="319377" y="188337"/>
                    <a:pt x="294402" y="188337"/>
                  </a:cubicBezTo>
                  <a:lnTo>
                    <a:pt x="94168" y="188337"/>
                  </a:lnTo>
                  <a:cubicBezTo>
                    <a:pt x="42161" y="188337"/>
                    <a:pt x="0" y="146176"/>
                    <a:pt x="0" y="94168"/>
                  </a:cubicBezTo>
                  <a:lnTo>
                    <a:pt x="0" y="94168"/>
                  </a:lnTo>
                  <a:cubicBezTo>
                    <a:pt x="0" y="42161"/>
                    <a:pt x="42161" y="0"/>
                    <a:pt x="9416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7"/>
            <p:cNvSpPr txBox="1"/>
            <p:nvPr/>
          </p:nvSpPr>
          <p:spPr>
            <a:xfrm>
              <a:off x="0" y="-66675"/>
              <a:ext cx="388571" cy="255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3" name="Google Shape;563;p27"/>
          <p:cNvSpPr/>
          <p:nvPr/>
        </p:nvSpPr>
        <p:spPr>
          <a:xfrm>
            <a:off x="13964670" y="7293258"/>
            <a:ext cx="1645736" cy="1235798"/>
          </a:xfrm>
          <a:custGeom>
            <a:rect b="b" l="l" r="r" t="t"/>
            <a:pathLst>
              <a:path extrusionOk="0" h="1235798" w="1645736">
                <a:moveTo>
                  <a:pt x="0" y="0"/>
                </a:moveTo>
                <a:lnTo>
                  <a:pt x="1645736" y="0"/>
                </a:lnTo>
                <a:lnTo>
                  <a:pt x="1645736" y="1235797"/>
                </a:lnTo>
                <a:lnTo>
                  <a:pt x="0" y="1235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4" name="Google Shape;564;p27"/>
          <p:cNvSpPr/>
          <p:nvPr/>
        </p:nvSpPr>
        <p:spPr>
          <a:xfrm>
            <a:off x="9800338" y="7200380"/>
            <a:ext cx="1839658" cy="1421554"/>
          </a:xfrm>
          <a:custGeom>
            <a:rect b="b" l="l" r="r" t="t"/>
            <a:pathLst>
              <a:path extrusionOk="0" h="1421554" w="1839658">
                <a:moveTo>
                  <a:pt x="0" y="0"/>
                </a:moveTo>
                <a:lnTo>
                  <a:pt x="1839658" y="0"/>
                </a:lnTo>
                <a:lnTo>
                  <a:pt x="1839658" y="1421553"/>
                </a:lnTo>
                <a:lnTo>
                  <a:pt x="0" y="1421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5" name="Google Shape;565;p27"/>
          <p:cNvSpPr/>
          <p:nvPr/>
        </p:nvSpPr>
        <p:spPr>
          <a:xfrm>
            <a:off x="16289661" y="7019133"/>
            <a:ext cx="1243018" cy="1631647"/>
          </a:xfrm>
          <a:custGeom>
            <a:rect b="b" l="l" r="r" t="t"/>
            <a:pathLst>
              <a:path extrusionOk="0" h="1631647" w="1243018">
                <a:moveTo>
                  <a:pt x="0" y="0"/>
                </a:moveTo>
                <a:lnTo>
                  <a:pt x="1243019" y="0"/>
                </a:lnTo>
                <a:lnTo>
                  <a:pt x="1243019" y="1631647"/>
                </a:lnTo>
                <a:lnTo>
                  <a:pt x="0" y="1631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6" name="Google Shape;566;p27"/>
          <p:cNvSpPr/>
          <p:nvPr/>
        </p:nvSpPr>
        <p:spPr>
          <a:xfrm flipH="1">
            <a:off x="16110067" y="4783962"/>
            <a:ext cx="1602207" cy="1570163"/>
          </a:xfrm>
          <a:custGeom>
            <a:rect b="b" l="l" r="r" t="t"/>
            <a:pathLst>
              <a:path extrusionOk="0" h="1570163" w="1602207">
                <a:moveTo>
                  <a:pt x="1602207" y="0"/>
                </a:moveTo>
                <a:lnTo>
                  <a:pt x="0" y="0"/>
                </a:lnTo>
                <a:lnTo>
                  <a:pt x="0" y="1570163"/>
                </a:lnTo>
                <a:lnTo>
                  <a:pt x="1602207" y="1570163"/>
                </a:lnTo>
                <a:lnTo>
                  <a:pt x="1602207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7" name="Google Shape;567;p27"/>
          <p:cNvSpPr/>
          <p:nvPr/>
        </p:nvSpPr>
        <p:spPr>
          <a:xfrm>
            <a:off x="13630495" y="2354994"/>
            <a:ext cx="1856885" cy="1802867"/>
          </a:xfrm>
          <a:custGeom>
            <a:rect b="b" l="l" r="r" t="t"/>
            <a:pathLst>
              <a:path extrusionOk="0" h="1802867" w="1856885">
                <a:moveTo>
                  <a:pt x="0" y="0"/>
                </a:moveTo>
                <a:lnTo>
                  <a:pt x="1856885" y="0"/>
                </a:lnTo>
                <a:lnTo>
                  <a:pt x="1856885" y="1802867"/>
                </a:lnTo>
                <a:lnTo>
                  <a:pt x="0" y="1802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27"/>
          <p:cNvSpPr/>
          <p:nvPr/>
        </p:nvSpPr>
        <p:spPr>
          <a:xfrm flipH="1">
            <a:off x="11944195" y="2323465"/>
            <a:ext cx="1323110" cy="1865924"/>
          </a:xfrm>
          <a:custGeom>
            <a:rect b="b" l="l" r="r" t="t"/>
            <a:pathLst>
              <a:path extrusionOk="0" h="1865924" w="1323110">
                <a:moveTo>
                  <a:pt x="1323110" y="0"/>
                </a:moveTo>
                <a:lnTo>
                  <a:pt x="0" y="0"/>
                </a:lnTo>
                <a:lnTo>
                  <a:pt x="0" y="1865924"/>
                </a:lnTo>
                <a:lnTo>
                  <a:pt x="1323110" y="1865924"/>
                </a:lnTo>
                <a:lnTo>
                  <a:pt x="132311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9" name="Google Shape;569;p27"/>
          <p:cNvSpPr/>
          <p:nvPr/>
        </p:nvSpPr>
        <p:spPr>
          <a:xfrm>
            <a:off x="11906339" y="7179833"/>
            <a:ext cx="1398823" cy="1462647"/>
          </a:xfrm>
          <a:custGeom>
            <a:rect b="b" l="l" r="r" t="t"/>
            <a:pathLst>
              <a:path extrusionOk="0" h="1462647" w="1398823">
                <a:moveTo>
                  <a:pt x="0" y="0"/>
                </a:moveTo>
                <a:lnTo>
                  <a:pt x="1398822" y="0"/>
                </a:lnTo>
                <a:lnTo>
                  <a:pt x="1398822" y="1462647"/>
                </a:lnTo>
                <a:lnTo>
                  <a:pt x="0" y="1462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27"/>
          <p:cNvSpPr/>
          <p:nvPr/>
        </p:nvSpPr>
        <p:spPr>
          <a:xfrm flipH="1">
            <a:off x="9919516" y="2323465"/>
            <a:ext cx="1601302" cy="1865924"/>
          </a:xfrm>
          <a:custGeom>
            <a:rect b="b" l="l" r="r" t="t"/>
            <a:pathLst>
              <a:path extrusionOk="0" h="1865924" w="1601302">
                <a:moveTo>
                  <a:pt x="1601302" y="0"/>
                </a:moveTo>
                <a:lnTo>
                  <a:pt x="0" y="0"/>
                </a:lnTo>
                <a:lnTo>
                  <a:pt x="0" y="1865924"/>
                </a:lnTo>
                <a:lnTo>
                  <a:pt x="1601302" y="1865924"/>
                </a:lnTo>
                <a:lnTo>
                  <a:pt x="1601302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27"/>
          <p:cNvSpPr/>
          <p:nvPr/>
        </p:nvSpPr>
        <p:spPr>
          <a:xfrm>
            <a:off x="16209667" y="2420726"/>
            <a:ext cx="1403007" cy="1519003"/>
          </a:xfrm>
          <a:custGeom>
            <a:rect b="b" l="l" r="r" t="t"/>
            <a:pathLst>
              <a:path extrusionOk="0" h="1519003" w="1403007">
                <a:moveTo>
                  <a:pt x="0" y="0"/>
                </a:moveTo>
                <a:lnTo>
                  <a:pt x="1403007" y="0"/>
                </a:lnTo>
                <a:lnTo>
                  <a:pt x="1403007" y="1519003"/>
                </a:lnTo>
                <a:lnTo>
                  <a:pt x="0" y="1519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2" name="Google Shape;572;p27"/>
          <p:cNvSpPr/>
          <p:nvPr/>
        </p:nvSpPr>
        <p:spPr>
          <a:xfrm flipH="1">
            <a:off x="9657505" y="5026968"/>
            <a:ext cx="2125325" cy="1236553"/>
          </a:xfrm>
          <a:custGeom>
            <a:rect b="b" l="l" r="r" t="t"/>
            <a:pathLst>
              <a:path extrusionOk="0" h="1236553" w="2125325">
                <a:moveTo>
                  <a:pt x="2125324" y="0"/>
                </a:moveTo>
                <a:lnTo>
                  <a:pt x="0" y="0"/>
                </a:lnTo>
                <a:lnTo>
                  <a:pt x="0" y="1236552"/>
                </a:lnTo>
                <a:lnTo>
                  <a:pt x="2125324" y="1236552"/>
                </a:lnTo>
                <a:lnTo>
                  <a:pt x="2125324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73" name="Google Shape;573;p27"/>
          <p:cNvGrpSpPr/>
          <p:nvPr/>
        </p:nvGrpSpPr>
        <p:grpSpPr>
          <a:xfrm>
            <a:off x="8182149" y="9005143"/>
            <a:ext cx="1475355" cy="968249"/>
            <a:chOff x="0" y="-66675"/>
            <a:chExt cx="388571" cy="255012"/>
          </a:xfrm>
        </p:grpSpPr>
        <p:sp>
          <p:nvSpPr>
            <p:cNvPr id="574" name="Google Shape;574;p27"/>
            <p:cNvSpPr/>
            <p:nvPr/>
          </p:nvSpPr>
          <p:spPr>
            <a:xfrm>
              <a:off x="0" y="0"/>
              <a:ext cx="388571" cy="188337"/>
            </a:xfrm>
            <a:custGeom>
              <a:rect b="b" l="l" r="r" t="t"/>
              <a:pathLst>
                <a:path extrusionOk="0" h="188337" w="388571">
                  <a:moveTo>
                    <a:pt x="94168" y="0"/>
                  </a:moveTo>
                  <a:lnTo>
                    <a:pt x="294402" y="0"/>
                  </a:lnTo>
                  <a:cubicBezTo>
                    <a:pt x="346410" y="0"/>
                    <a:pt x="388571" y="42161"/>
                    <a:pt x="388571" y="94168"/>
                  </a:cubicBezTo>
                  <a:lnTo>
                    <a:pt x="388571" y="94168"/>
                  </a:lnTo>
                  <a:cubicBezTo>
                    <a:pt x="388571" y="119144"/>
                    <a:pt x="378650" y="143096"/>
                    <a:pt x="360990" y="160756"/>
                  </a:cubicBezTo>
                  <a:cubicBezTo>
                    <a:pt x="343330" y="178416"/>
                    <a:pt x="319377" y="188337"/>
                    <a:pt x="294402" y="188337"/>
                  </a:cubicBezTo>
                  <a:lnTo>
                    <a:pt x="94168" y="188337"/>
                  </a:lnTo>
                  <a:cubicBezTo>
                    <a:pt x="42161" y="188337"/>
                    <a:pt x="0" y="146176"/>
                    <a:pt x="0" y="94168"/>
                  </a:cubicBezTo>
                  <a:lnTo>
                    <a:pt x="0" y="94168"/>
                  </a:lnTo>
                  <a:cubicBezTo>
                    <a:pt x="0" y="42161"/>
                    <a:pt x="42161" y="0"/>
                    <a:pt x="9416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27"/>
            <p:cNvSpPr txBox="1"/>
            <p:nvPr/>
          </p:nvSpPr>
          <p:spPr>
            <a:xfrm>
              <a:off x="0" y="-66675"/>
              <a:ext cx="388571" cy="255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76" name="Google Shape;576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248849" y="4830775"/>
            <a:ext cx="1012884" cy="14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004070" y="4996107"/>
            <a:ext cx="1483297" cy="1072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C2FF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8"/>
          <p:cNvSpPr txBox="1"/>
          <p:nvPr/>
        </p:nvSpPr>
        <p:spPr>
          <a:xfrm>
            <a:off x="3143698" y="5093425"/>
            <a:ext cx="11810379" cy="1402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583" name="Google Shape;583;p28"/>
          <p:cNvSpPr txBox="1"/>
          <p:nvPr/>
        </p:nvSpPr>
        <p:spPr>
          <a:xfrm>
            <a:off x="2818025" y="7242838"/>
            <a:ext cx="12651949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Pexels for the photos</a:t>
            </a:r>
            <a:endParaRPr/>
          </a:p>
        </p:txBody>
      </p:sp>
      <p:sp>
        <p:nvSpPr>
          <p:cNvPr id="584" name="Google Shape;584;p28"/>
          <p:cNvSpPr txBox="1"/>
          <p:nvPr/>
        </p:nvSpPr>
        <p:spPr>
          <a:xfrm>
            <a:off x="2818025" y="8690638"/>
            <a:ext cx="12651949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Happy designing! </a:t>
            </a:r>
            <a:endParaRPr/>
          </a:p>
        </p:txBody>
      </p:sp>
      <p:sp>
        <p:nvSpPr>
          <p:cNvPr id="585" name="Google Shape;585;p28"/>
          <p:cNvSpPr txBox="1"/>
          <p:nvPr/>
        </p:nvSpPr>
        <p:spPr>
          <a:xfrm>
            <a:off x="5280936" y="1195181"/>
            <a:ext cx="7726128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Credits</a:t>
            </a:r>
            <a:endParaRPr/>
          </a:p>
        </p:txBody>
      </p:sp>
      <p:grpSp>
        <p:nvGrpSpPr>
          <p:cNvPr id="586" name="Google Shape;586;p28"/>
          <p:cNvGrpSpPr/>
          <p:nvPr/>
        </p:nvGrpSpPr>
        <p:grpSpPr>
          <a:xfrm>
            <a:off x="11568113" y="9002632"/>
            <a:ext cx="6771928" cy="861916"/>
            <a:chOff x="0" y="-66675"/>
            <a:chExt cx="1783553" cy="227007"/>
          </a:xfrm>
        </p:grpSpPr>
        <p:sp>
          <p:nvSpPr>
            <p:cNvPr id="587" name="Google Shape;587;p28"/>
            <p:cNvSpPr/>
            <p:nvPr/>
          </p:nvSpPr>
          <p:spPr>
            <a:xfrm>
              <a:off x="0" y="0"/>
              <a:ext cx="1783553" cy="160332"/>
            </a:xfrm>
            <a:custGeom>
              <a:rect b="b" l="l" r="r" t="t"/>
              <a:pathLst>
                <a:path extrusionOk="0" h="160332" w="1783553">
                  <a:moveTo>
                    <a:pt x="45729" y="0"/>
                  </a:moveTo>
                  <a:lnTo>
                    <a:pt x="1737824" y="0"/>
                  </a:lnTo>
                  <a:cubicBezTo>
                    <a:pt x="1763079" y="0"/>
                    <a:pt x="1783553" y="20474"/>
                    <a:pt x="1783553" y="45729"/>
                  </a:cubicBezTo>
                  <a:lnTo>
                    <a:pt x="1783553" y="114602"/>
                  </a:lnTo>
                  <a:cubicBezTo>
                    <a:pt x="1783553" y="139858"/>
                    <a:pt x="1763079" y="160332"/>
                    <a:pt x="1737824" y="160332"/>
                  </a:cubicBezTo>
                  <a:lnTo>
                    <a:pt x="45729" y="160332"/>
                  </a:lnTo>
                  <a:cubicBezTo>
                    <a:pt x="20474" y="160332"/>
                    <a:pt x="0" y="139858"/>
                    <a:pt x="0" y="114602"/>
                  </a:cubicBezTo>
                  <a:lnTo>
                    <a:pt x="0" y="45729"/>
                  </a:lnTo>
                  <a:cubicBezTo>
                    <a:pt x="0" y="20474"/>
                    <a:pt x="20474" y="0"/>
                    <a:pt x="45729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8"/>
            <p:cNvSpPr txBox="1"/>
            <p:nvPr/>
          </p:nvSpPr>
          <p:spPr>
            <a:xfrm>
              <a:off x="0" y="-66675"/>
              <a:ext cx="1783553" cy="227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9" name="Google Shape;589;p28"/>
          <p:cNvSpPr/>
          <p:nvPr/>
        </p:nvSpPr>
        <p:spPr>
          <a:xfrm flipH="1">
            <a:off x="13007064" y="7044927"/>
            <a:ext cx="4443396" cy="2585248"/>
          </a:xfrm>
          <a:custGeom>
            <a:rect b="b" l="l" r="r" t="t"/>
            <a:pathLst>
              <a:path extrusionOk="0" h="2585248" w="4443396">
                <a:moveTo>
                  <a:pt x="4443396" y="0"/>
                </a:moveTo>
                <a:lnTo>
                  <a:pt x="0" y="0"/>
                </a:lnTo>
                <a:lnTo>
                  <a:pt x="0" y="2585249"/>
                </a:lnTo>
                <a:lnTo>
                  <a:pt x="4443396" y="2585249"/>
                </a:lnTo>
                <a:lnTo>
                  <a:pt x="444339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90" name="Google Shape;5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1525" y="3016075"/>
            <a:ext cx="5894726" cy="14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739376" y="769978"/>
            <a:ext cx="14308751" cy="1429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33041" y="-4160300"/>
            <a:ext cx="11562573" cy="11556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0172" y="5788575"/>
            <a:ext cx="10300258" cy="10287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11"/>
          <p:cNvGrpSpPr/>
          <p:nvPr/>
        </p:nvGrpSpPr>
        <p:grpSpPr>
          <a:xfrm>
            <a:off x="0" y="-253157"/>
            <a:ext cx="12979902" cy="10989370"/>
            <a:chOff x="0" y="-66675"/>
            <a:chExt cx="3418575" cy="2894319"/>
          </a:xfrm>
        </p:grpSpPr>
        <p:sp>
          <p:nvSpPr>
            <p:cNvPr id="117" name="Google Shape;117;p11"/>
            <p:cNvSpPr/>
            <p:nvPr/>
          </p:nvSpPr>
          <p:spPr>
            <a:xfrm>
              <a:off x="0" y="0"/>
              <a:ext cx="3418575" cy="2827644"/>
            </a:xfrm>
            <a:custGeom>
              <a:rect b="b" l="l" r="r" t="t"/>
              <a:pathLst>
                <a:path extrusionOk="0" h="2827644" w="3418575">
                  <a:moveTo>
                    <a:pt x="0" y="0"/>
                  </a:moveTo>
                  <a:lnTo>
                    <a:pt x="3418575" y="0"/>
                  </a:lnTo>
                  <a:lnTo>
                    <a:pt x="3418575" y="2827644"/>
                  </a:lnTo>
                  <a:lnTo>
                    <a:pt x="0" y="2827644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118" name="Google Shape;118;p11"/>
            <p:cNvSpPr txBox="1"/>
            <p:nvPr/>
          </p:nvSpPr>
          <p:spPr>
            <a:xfrm>
              <a:off x="0" y="-66675"/>
              <a:ext cx="3418575" cy="2894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11"/>
          <p:cNvSpPr txBox="1"/>
          <p:nvPr/>
        </p:nvSpPr>
        <p:spPr>
          <a:xfrm>
            <a:off x="3783348" y="5417096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Our Projects</a:t>
            </a:r>
            <a:endParaRPr/>
          </a:p>
        </p:txBody>
      </p:sp>
      <p:sp>
        <p:nvSpPr>
          <p:cNvPr id="120" name="Google Shape;120;p11"/>
          <p:cNvSpPr txBox="1"/>
          <p:nvPr/>
        </p:nvSpPr>
        <p:spPr>
          <a:xfrm>
            <a:off x="3783348" y="3808261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Introduction</a:t>
            </a:r>
            <a:endParaRPr/>
          </a:p>
        </p:txBody>
      </p:sp>
      <p:sp>
        <p:nvSpPr>
          <p:cNvPr id="121" name="Google Shape;121;p11"/>
          <p:cNvSpPr txBox="1"/>
          <p:nvPr/>
        </p:nvSpPr>
        <p:spPr>
          <a:xfrm>
            <a:off x="3539146" y="7002614"/>
            <a:ext cx="379447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About Us</a:t>
            </a:r>
            <a:endParaRPr/>
          </a:p>
        </p:txBody>
      </p:sp>
      <p:sp>
        <p:nvSpPr>
          <p:cNvPr id="122" name="Google Shape;122;p11"/>
          <p:cNvSpPr txBox="1"/>
          <p:nvPr/>
        </p:nvSpPr>
        <p:spPr>
          <a:xfrm>
            <a:off x="8042196" y="6809257"/>
            <a:ext cx="3306074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want to discuss. </a:t>
            </a:r>
            <a:endParaRPr/>
          </a:p>
        </p:txBody>
      </p:sp>
      <p:sp>
        <p:nvSpPr>
          <p:cNvPr id="123" name="Google Shape;123;p11"/>
          <p:cNvSpPr txBox="1"/>
          <p:nvPr/>
        </p:nvSpPr>
        <p:spPr>
          <a:xfrm>
            <a:off x="1659940" y="984735"/>
            <a:ext cx="11347367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Table Of Contents</a:t>
            </a:r>
            <a:endParaRPr/>
          </a:p>
        </p:txBody>
      </p:sp>
      <p:sp>
        <p:nvSpPr>
          <p:cNvPr id="124" name="Google Shape;124;p11"/>
          <p:cNvSpPr txBox="1"/>
          <p:nvPr/>
        </p:nvSpPr>
        <p:spPr>
          <a:xfrm>
            <a:off x="3231191" y="3605061"/>
            <a:ext cx="307062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1</a:t>
            </a:r>
            <a:endParaRPr/>
          </a:p>
        </p:txBody>
      </p:sp>
      <p:sp>
        <p:nvSpPr>
          <p:cNvPr id="125" name="Google Shape;125;p11"/>
          <p:cNvSpPr txBox="1"/>
          <p:nvPr/>
        </p:nvSpPr>
        <p:spPr>
          <a:xfrm>
            <a:off x="3170593" y="5213896"/>
            <a:ext cx="307062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2</a:t>
            </a:r>
            <a:endParaRPr/>
          </a:p>
        </p:txBody>
      </p:sp>
      <p:sp>
        <p:nvSpPr>
          <p:cNvPr id="126" name="Google Shape;126;p11"/>
          <p:cNvSpPr txBox="1"/>
          <p:nvPr/>
        </p:nvSpPr>
        <p:spPr>
          <a:xfrm>
            <a:off x="3231191" y="6799415"/>
            <a:ext cx="307062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3</a:t>
            </a:r>
            <a:endParaRPr/>
          </a:p>
        </p:txBody>
      </p:sp>
      <p:grpSp>
        <p:nvGrpSpPr>
          <p:cNvPr id="127" name="Google Shape;127;p11"/>
          <p:cNvGrpSpPr/>
          <p:nvPr/>
        </p:nvGrpSpPr>
        <p:grpSpPr>
          <a:xfrm>
            <a:off x="16069400" y="115982"/>
            <a:ext cx="1189900" cy="878278"/>
            <a:chOff x="0" y="-66675"/>
            <a:chExt cx="313389" cy="231316"/>
          </a:xfrm>
        </p:grpSpPr>
        <p:sp>
          <p:nvSpPr>
            <p:cNvPr id="128" name="Google Shape;128;p11"/>
            <p:cNvSpPr/>
            <p:nvPr/>
          </p:nvSpPr>
          <p:spPr>
            <a:xfrm>
              <a:off x="0" y="0"/>
              <a:ext cx="313389" cy="164641"/>
            </a:xfrm>
            <a:custGeom>
              <a:rect b="b" l="l" r="r" t="t"/>
              <a:pathLst>
                <a:path extrusionOk="0" h="164641" w="313389">
                  <a:moveTo>
                    <a:pt x="82320" y="0"/>
                  </a:moveTo>
                  <a:lnTo>
                    <a:pt x="231069" y="0"/>
                  </a:lnTo>
                  <a:cubicBezTo>
                    <a:pt x="252902" y="0"/>
                    <a:pt x="273840" y="8673"/>
                    <a:pt x="289278" y="24111"/>
                  </a:cubicBezTo>
                  <a:cubicBezTo>
                    <a:pt x="304716" y="39549"/>
                    <a:pt x="313389" y="60488"/>
                    <a:pt x="313389" y="82320"/>
                  </a:cubicBezTo>
                  <a:lnTo>
                    <a:pt x="313389" y="82320"/>
                  </a:lnTo>
                  <a:cubicBezTo>
                    <a:pt x="313389" y="104153"/>
                    <a:pt x="304716" y="125092"/>
                    <a:pt x="289278" y="140530"/>
                  </a:cubicBezTo>
                  <a:cubicBezTo>
                    <a:pt x="273840" y="155968"/>
                    <a:pt x="252902" y="164641"/>
                    <a:pt x="231069" y="164641"/>
                  </a:cubicBezTo>
                  <a:lnTo>
                    <a:pt x="82320" y="164641"/>
                  </a:lnTo>
                  <a:cubicBezTo>
                    <a:pt x="60488" y="164641"/>
                    <a:pt x="39549" y="155968"/>
                    <a:pt x="24111" y="140530"/>
                  </a:cubicBezTo>
                  <a:cubicBezTo>
                    <a:pt x="8673" y="125092"/>
                    <a:pt x="0" y="104153"/>
                    <a:pt x="0" y="82320"/>
                  </a:cubicBezTo>
                  <a:lnTo>
                    <a:pt x="0" y="82320"/>
                  </a:lnTo>
                  <a:cubicBezTo>
                    <a:pt x="0" y="60488"/>
                    <a:pt x="8673" y="39549"/>
                    <a:pt x="24111" y="24111"/>
                  </a:cubicBezTo>
                  <a:cubicBezTo>
                    <a:pt x="39549" y="8673"/>
                    <a:pt x="60488" y="0"/>
                    <a:pt x="82320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1"/>
            <p:cNvSpPr txBox="1"/>
            <p:nvPr/>
          </p:nvSpPr>
          <p:spPr>
            <a:xfrm>
              <a:off x="0" y="-66675"/>
              <a:ext cx="313389" cy="2313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oogle Shape;130;p11"/>
          <p:cNvGrpSpPr/>
          <p:nvPr/>
        </p:nvGrpSpPr>
        <p:grpSpPr>
          <a:xfrm>
            <a:off x="1421032" y="8485039"/>
            <a:ext cx="1102441" cy="777642"/>
            <a:chOff x="0" y="-66675"/>
            <a:chExt cx="290355" cy="204811"/>
          </a:xfrm>
        </p:grpSpPr>
        <p:sp>
          <p:nvSpPr>
            <p:cNvPr id="131" name="Google Shape;131;p11"/>
            <p:cNvSpPr/>
            <p:nvPr/>
          </p:nvSpPr>
          <p:spPr>
            <a:xfrm>
              <a:off x="0" y="0"/>
              <a:ext cx="290355" cy="138136"/>
            </a:xfrm>
            <a:custGeom>
              <a:rect b="b" l="l" r="r" t="t"/>
              <a:pathLst>
                <a:path extrusionOk="0" h="138136" w="290355">
                  <a:moveTo>
                    <a:pt x="69068" y="0"/>
                  </a:moveTo>
                  <a:lnTo>
                    <a:pt x="221287" y="0"/>
                  </a:lnTo>
                  <a:cubicBezTo>
                    <a:pt x="239605" y="0"/>
                    <a:pt x="257173" y="7277"/>
                    <a:pt x="270125" y="20230"/>
                  </a:cubicBezTo>
                  <a:cubicBezTo>
                    <a:pt x="283078" y="33182"/>
                    <a:pt x="290355" y="50750"/>
                    <a:pt x="290355" y="69068"/>
                  </a:cubicBezTo>
                  <a:lnTo>
                    <a:pt x="290355" y="69068"/>
                  </a:lnTo>
                  <a:cubicBezTo>
                    <a:pt x="290355" y="107213"/>
                    <a:pt x="259432" y="138136"/>
                    <a:pt x="221287" y="138136"/>
                  </a:cubicBezTo>
                  <a:lnTo>
                    <a:pt x="69068" y="138136"/>
                  </a:lnTo>
                  <a:cubicBezTo>
                    <a:pt x="30923" y="138136"/>
                    <a:pt x="0" y="107213"/>
                    <a:pt x="0" y="69068"/>
                  </a:cubicBezTo>
                  <a:lnTo>
                    <a:pt x="0" y="69068"/>
                  </a:lnTo>
                  <a:cubicBezTo>
                    <a:pt x="0" y="30923"/>
                    <a:pt x="30923" y="0"/>
                    <a:pt x="69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1"/>
            <p:cNvSpPr txBox="1"/>
            <p:nvPr/>
          </p:nvSpPr>
          <p:spPr>
            <a:xfrm>
              <a:off x="0" y="-66675"/>
              <a:ext cx="290355" cy="2048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11"/>
          <p:cNvGrpSpPr/>
          <p:nvPr/>
        </p:nvGrpSpPr>
        <p:grpSpPr>
          <a:xfrm>
            <a:off x="16759085" y="1392452"/>
            <a:ext cx="2181141" cy="973404"/>
            <a:chOff x="0" y="-66675"/>
            <a:chExt cx="574453" cy="256368"/>
          </a:xfrm>
        </p:grpSpPr>
        <p:sp>
          <p:nvSpPr>
            <p:cNvPr id="134" name="Google Shape;134;p11"/>
            <p:cNvSpPr/>
            <p:nvPr/>
          </p:nvSpPr>
          <p:spPr>
            <a:xfrm>
              <a:off x="0" y="0"/>
              <a:ext cx="574453" cy="189693"/>
            </a:xfrm>
            <a:custGeom>
              <a:rect b="b" l="l" r="r" t="t"/>
              <a:pathLst>
                <a:path extrusionOk="0" h="189693" w="574453">
                  <a:moveTo>
                    <a:pt x="94846" y="0"/>
                  </a:moveTo>
                  <a:lnTo>
                    <a:pt x="479606" y="0"/>
                  </a:lnTo>
                  <a:cubicBezTo>
                    <a:pt x="531988" y="0"/>
                    <a:pt x="574453" y="42464"/>
                    <a:pt x="574453" y="94846"/>
                  </a:cubicBezTo>
                  <a:lnTo>
                    <a:pt x="574453" y="94846"/>
                  </a:lnTo>
                  <a:cubicBezTo>
                    <a:pt x="574453" y="147229"/>
                    <a:pt x="531988" y="189693"/>
                    <a:pt x="479606" y="189693"/>
                  </a:cubicBezTo>
                  <a:lnTo>
                    <a:pt x="94846" y="189693"/>
                  </a:lnTo>
                  <a:cubicBezTo>
                    <a:pt x="42464" y="189693"/>
                    <a:pt x="0" y="147229"/>
                    <a:pt x="0" y="94846"/>
                  </a:cubicBezTo>
                  <a:lnTo>
                    <a:pt x="0" y="94846"/>
                  </a:lnTo>
                  <a:cubicBezTo>
                    <a:pt x="0" y="42464"/>
                    <a:pt x="42464" y="0"/>
                    <a:pt x="94846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1"/>
            <p:cNvSpPr txBox="1"/>
            <p:nvPr/>
          </p:nvSpPr>
          <p:spPr>
            <a:xfrm>
              <a:off x="0" y="-66675"/>
              <a:ext cx="574453" cy="256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1"/>
          <p:cNvGrpSpPr/>
          <p:nvPr/>
        </p:nvGrpSpPr>
        <p:grpSpPr>
          <a:xfrm>
            <a:off x="-865132" y="7390807"/>
            <a:ext cx="2488782" cy="910553"/>
            <a:chOff x="0" y="-66675"/>
            <a:chExt cx="655482" cy="239816"/>
          </a:xfrm>
        </p:grpSpPr>
        <p:sp>
          <p:nvSpPr>
            <p:cNvPr id="137" name="Google Shape;137;p11"/>
            <p:cNvSpPr/>
            <p:nvPr/>
          </p:nvSpPr>
          <p:spPr>
            <a:xfrm>
              <a:off x="0" y="0"/>
              <a:ext cx="655482" cy="173141"/>
            </a:xfrm>
            <a:custGeom>
              <a:rect b="b" l="l" r="r" t="t"/>
              <a:pathLst>
                <a:path extrusionOk="0" h="173141" w="655482">
                  <a:moveTo>
                    <a:pt x="86571" y="0"/>
                  </a:moveTo>
                  <a:lnTo>
                    <a:pt x="568911" y="0"/>
                  </a:lnTo>
                  <a:cubicBezTo>
                    <a:pt x="616723" y="0"/>
                    <a:pt x="655482" y="38759"/>
                    <a:pt x="655482" y="86571"/>
                  </a:cubicBezTo>
                  <a:lnTo>
                    <a:pt x="655482" y="86571"/>
                  </a:lnTo>
                  <a:cubicBezTo>
                    <a:pt x="655482" y="134382"/>
                    <a:pt x="616723" y="173141"/>
                    <a:pt x="568911" y="173141"/>
                  </a:cubicBezTo>
                  <a:lnTo>
                    <a:pt x="86571" y="173141"/>
                  </a:lnTo>
                  <a:cubicBezTo>
                    <a:pt x="38759" y="173141"/>
                    <a:pt x="0" y="134382"/>
                    <a:pt x="0" y="86571"/>
                  </a:cubicBezTo>
                  <a:lnTo>
                    <a:pt x="0" y="86571"/>
                  </a:lnTo>
                  <a:cubicBezTo>
                    <a:pt x="0" y="38759"/>
                    <a:pt x="38759" y="0"/>
                    <a:pt x="865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1"/>
            <p:cNvSpPr txBox="1"/>
            <p:nvPr/>
          </p:nvSpPr>
          <p:spPr>
            <a:xfrm>
              <a:off x="0" y="-66675"/>
              <a:ext cx="655482" cy="239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11"/>
          <p:cNvSpPr txBox="1"/>
          <p:nvPr/>
        </p:nvSpPr>
        <p:spPr>
          <a:xfrm>
            <a:off x="8042196" y="5223738"/>
            <a:ext cx="3306074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want to discuss. </a:t>
            </a:r>
            <a:endParaRPr/>
          </a:p>
        </p:txBody>
      </p:sp>
      <p:sp>
        <p:nvSpPr>
          <p:cNvPr id="140" name="Google Shape;140;p11"/>
          <p:cNvSpPr txBox="1"/>
          <p:nvPr/>
        </p:nvSpPr>
        <p:spPr>
          <a:xfrm>
            <a:off x="8042196" y="3614903"/>
            <a:ext cx="3306074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want to discuss. </a:t>
            </a:r>
            <a:endParaRPr/>
          </a:p>
        </p:txBody>
      </p:sp>
      <p:sp>
        <p:nvSpPr>
          <p:cNvPr id="141" name="Google Shape;141;p11"/>
          <p:cNvSpPr/>
          <p:nvPr/>
        </p:nvSpPr>
        <p:spPr>
          <a:xfrm>
            <a:off x="13602202" y="3926714"/>
            <a:ext cx="4065037" cy="5335968"/>
          </a:xfrm>
          <a:custGeom>
            <a:rect b="b" l="l" r="r" t="t"/>
            <a:pathLst>
              <a:path extrusionOk="0" h="5335968" w="4065037">
                <a:moveTo>
                  <a:pt x="0" y="0"/>
                </a:moveTo>
                <a:lnTo>
                  <a:pt x="4065038" y="0"/>
                </a:lnTo>
                <a:lnTo>
                  <a:pt x="4065038" y="5335967"/>
                </a:lnTo>
                <a:lnTo>
                  <a:pt x="0" y="5335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2" name="Google Shape;142;p11"/>
          <p:cNvGrpSpPr/>
          <p:nvPr/>
        </p:nvGrpSpPr>
        <p:grpSpPr>
          <a:xfrm>
            <a:off x="14879496" y="984727"/>
            <a:ext cx="1189907" cy="878284"/>
            <a:chOff x="0" y="-66675"/>
            <a:chExt cx="313389" cy="231316"/>
          </a:xfrm>
        </p:grpSpPr>
        <p:sp>
          <p:nvSpPr>
            <p:cNvPr id="143" name="Google Shape;143;p11"/>
            <p:cNvSpPr/>
            <p:nvPr/>
          </p:nvSpPr>
          <p:spPr>
            <a:xfrm>
              <a:off x="0" y="0"/>
              <a:ext cx="313389" cy="164641"/>
            </a:xfrm>
            <a:custGeom>
              <a:rect b="b" l="l" r="r" t="t"/>
              <a:pathLst>
                <a:path extrusionOk="0" h="164641" w="313389">
                  <a:moveTo>
                    <a:pt x="82320" y="0"/>
                  </a:moveTo>
                  <a:lnTo>
                    <a:pt x="231069" y="0"/>
                  </a:lnTo>
                  <a:cubicBezTo>
                    <a:pt x="252902" y="0"/>
                    <a:pt x="273840" y="8673"/>
                    <a:pt x="289278" y="24111"/>
                  </a:cubicBezTo>
                  <a:cubicBezTo>
                    <a:pt x="304716" y="39549"/>
                    <a:pt x="313389" y="60488"/>
                    <a:pt x="313389" y="82320"/>
                  </a:cubicBezTo>
                  <a:lnTo>
                    <a:pt x="313389" y="82320"/>
                  </a:lnTo>
                  <a:cubicBezTo>
                    <a:pt x="313389" y="104153"/>
                    <a:pt x="304716" y="125092"/>
                    <a:pt x="289278" y="140530"/>
                  </a:cubicBezTo>
                  <a:cubicBezTo>
                    <a:pt x="273840" y="155968"/>
                    <a:pt x="252902" y="164641"/>
                    <a:pt x="231069" y="164641"/>
                  </a:cubicBezTo>
                  <a:lnTo>
                    <a:pt x="82320" y="164641"/>
                  </a:lnTo>
                  <a:cubicBezTo>
                    <a:pt x="60488" y="164641"/>
                    <a:pt x="39549" y="155968"/>
                    <a:pt x="24111" y="140530"/>
                  </a:cubicBezTo>
                  <a:cubicBezTo>
                    <a:pt x="8673" y="125092"/>
                    <a:pt x="0" y="104153"/>
                    <a:pt x="0" y="82320"/>
                  </a:cubicBezTo>
                  <a:lnTo>
                    <a:pt x="0" y="82320"/>
                  </a:lnTo>
                  <a:cubicBezTo>
                    <a:pt x="0" y="60488"/>
                    <a:pt x="8673" y="39549"/>
                    <a:pt x="24111" y="24111"/>
                  </a:cubicBezTo>
                  <a:cubicBezTo>
                    <a:pt x="39549" y="8673"/>
                    <a:pt x="60488" y="0"/>
                    <a:pt x="82320" y="0"/>
                  </a:cubicBez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 txBox="1"/>
            <p:nvPr/>
          </p:nvSpPr>
          <p:spPr>
            <a:xfrm>
              <a:off x="0" y="-66675"/>
              <a:ext cx="313389" cy="2313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5" name="Google Shape;14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920595" y="3614900"/>
            <a:ext cx="10302090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1"/>
          <p:cNvPicPr preferRelativeResize="0"/>
          <p:nvPr/>
        </p:nvPicPr>
        <p:blipFill rotWithShape="1">
          <a:blip r:embed="rId6">
            <a:alphaModFix/>
          </a:blip>
          <a:srcRect b="0" l="0" r="42739" t="0"/>
          <a:stretch/>
        </p:blipFill>
        <p:spPr>
          <a:xfrm>
            <a:off x="7089425" y="6067650"/>
            <a:ext cx="5890551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1782" y="-6210300"/>
            <a:ext cx="10274487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68308">
            <a:off x="9987250" y="3778525"/>
            <a:ext cx="13470000" cy="1348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3156" y="-4015468"/>
            <a:ext cx="7057424" cy="70737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12"/>
          <p:cNvGrpSpPr/>
          <p:nvPr/>
        </p:nvGrpSpPr>
        <p:grpSpPr>
          <a:xfrm>
            <a:off x="0" y="-276700"/>
            <a:ext cx="6618980" cy="10563568"/>
            <a:chOff x="0" y="-66675"/>
            <a:chExt cx="1890867" cy="2987012"/>
          </a:xfrm>
        </p:grpSpPr>
        <p:sp>
          <p:nvSpPr>
            <p:cNvPr id="155" name="Google Shape;155;p12"/>
            <p:cNvSpPr/>
            <p:nvPr/>
          </p:nvSpPr>
          <p:spPr>
            <a:xfrm>
              <a:off x="0" y="0"/>
              <a:ext cx="1890867" cy="2920336"/>
            </a:xfrm>
            <a:custGeom>
              <a:rect b="b" l="l" r="r" t="t"/>
              <a:pathLst>
                <a:path extrusionOk="0" h="2920336" w="1890867">
                  <a:moveTo>
                    <a:pt x="0" y="0"/>
                  </a:moveTo>
                  <a:lnTo>
                    <a:pt x="1890867" y="0"/>
                  </a:lnTo>
                  <a:lnTo>
                    <a:pt x="1890867" y="2920336"/>
                  </a:lnTo>
                  <a:lnTo>
                    <a:pt x="0" y="2920336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156" name="Google Shape;156;p12"/>
            <p:cNvSpPr txBox="1"/>
            <p:nvPr/>
          </p:nvSpPr>
          <p:spPr>
            <a:xfrm>
              <a:off x="0" y="-66675"/>
              <a:ext cx="1890867" cy="2987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7" name="Google Shape;15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350463" y="3281396"/>
            <a:ext cx="9922451" cy="9933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2"/>
          <p:cNvGrpSpPr/>
          <p:nvPr/>
        </p:nvGrpSpPr>
        <p:grpSpPr>
          <a:xfrm>
            <a:off x="16528924" y="1163712"/>
            <a:ext cx="1189900" cy="878278"/>
            <a:chOff x="0" y="-66675"/>
            <a:chExt cx="313389" cy="231316"/>
          </a:xfrm>
        </p:grpSpPr>
        <p:sp>
          <p:nvSpPr>
            <p:cNvPr id="159" name="Google Shape;159;p12"/>
            <p:cNvSpPr/>
            <p:nvPr/>
          </p:nvSpPr>
          <p:spPr>
            <a:xfrm>
              <a:off x="0" y="0"/>
              <a:ext cx="313389" cy="164641"/>
            </a:xfrm>
            <a:custGeom>
              <a:rect b="b" l="l" r="r" t="t"/>
              <a:pathLst>
                <a:path extrusionOk="0" h="164641" w="313389">
                  <a:moveTo>
                    <a:pt x="82320" y="0"/>
                  </a:moveTo>
                  <a:lnTo>
                    <a:pt x="231069" y="0"/>
                  </a:lnTo>
                  <a:cubicBezTo>
                    <a:pt x="252902" y="0"/>
                    <a:pt x="273840" y="8673"/>
                    <a:pt x="289278" y="24111"/>
                  </a:cubicBezTo>
                  <a:cubicBezTo>
                    <a:pt x="304716" y="39549"/>
                    <a:pt x="313389" y="60488"/>
                    <a:pt x="313389" y="82320"/>
                  </a:cubicBezTo>
                  <a:lnTo>
                    <a:pt x="313389" y="82320"/>
                  </a:lnTo>
                  <a:cubicBezTo>
                    <a:pt x="313389" y="104153"/>
                    <a:pt x="304716" y="125092"/>
                    <a:pt x="289278" y="140530"/>
                  </a:cubicBezTo>
                  <a:cubicBezTo>
                    <a:pt x="273840" y="155968"/>
                    <a:pt x="252902" y="164641"/>
                    <a:pt x="231069" y="164641"/>
                  </a:cubicBezTo>
                  <a:lnTo>
                    <a:pt x="82320" y="164641"/>
                  </a:lnTo>
                  <a:cubicBezTo>
                    <a:pt x="60488" y="164641"/>
                    <a:pt x="39549" y="155968"/>
                    <a:pt x="24111" y="140530"/>
                  </a:cubicBezTo>
                  <a:cubicBezTo>
                    <a:pt x="8673" y="125092"/>
                    <a:pt x="0" y="104153"/>
                    <a:pt x="0" y="82320"/>
                  </a:cubicBezTo>
                  <a:lnTo>
                    <a:pt x="0" y="82320"/>
                  </a:lnTo>
                  <a:cubicBezTo>
                    <a:pt x="0" y="60488"/>
                    <a:pt x="8673" y="39549"/>
                    <a:pt x="24111" y="24111"/>
                  </a:cubicBezTo>
                  <a:cubicBezTo>
                    <a:pt x="39549" y="8673"/>
                    <a:pt x="60488" y="0"/>
                    <a:pt x="82320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2"/>
            <p:cNvSpPr txBox="1"/>
            <p:nvPr/>
          </p:nvSpPr>
          <p:spPr>
            <a:xfrm>
              <a:off x="0" y="-66675"/>
              <a:ext cx="313389" cy="2313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2"/>
          <p:cNvGrpSpPr/>
          <p:nvPr/>
        </p:nvGrpSpPr>
        <p:grpSpPr>
          <a:xfrm>
            <a:off x="15187609" y="379611"/>
            <a:ext cx="2531219" cy="911331"/>
            <a:chOff x="0" y="-66675"/>
            <a:chExt cx="666658" cy="240021"/>
          </a:xfrm>
        </p:grpSpPr>
        <p:sp>
          <p:nvSpPr>
            <p:cNvPr id="162" name="Google Shape;162;p12"/>
            <p:cNvSpPr/>
            <p:nvPr/>
          </p:nvSpPr>
          <p:spPr>
            <a:xfrm>
              <a:off x="0" y="0"/>
              <a:ext cx="666658" cy="173346"/>
            </a:xfrm>
            <a:custGeom>
              <a:rect b="b" l="l" r="r" t="t"/>
              <a:pathLst>
                <a:path extrusionOk="0" h="173346" w="666658">
                  <a:moveTo>
                    <a:pt x="86673" y="0"/>
                  </a:moveTo>
                  <a:lnTo>
                    <a:pt x="579984" y="0"/>
                  </a:lnTo>
                  <a:cubicBezTo>
                    <a:pt x="602971" y="0"/>
                    <a:pt x="625017" y="9132"/>
                    <a:pt x="641272" y="25386"/>
                  </a:cubicBezTo>
                  <a:cubicBezTo>
                    <a:pt x="657526" y="41640"/>
                    <a:pt x="666658" y="63686"/>
                    <a:pt x="666658" y="86673"/>
                  </a:cubicBezTo>
                  <a:lnTo>
                    <a:pt x="666658" y="86673"/>
                  </a:lnTo>
                  <a:cubicBezTo>
                    <a:pt x="666658" y="109660"/>
                    <a:pt x="657526" y="131706"/>
                    <a:pt x="641272" y="147960"/>
                  </a:cubicBezTo>
                  <a:cubicBezTo>
                    <a:pt x="625017" y="164215"/>
                    <a:pt x="602971" y="173346"/>
                    <a:pt x="579984" y="173346"/>
                  </a:cubicBezTo>
                  <a:lnTo>
                    <a:pt x="86673" y="173346"/>
                  </a:lnTo>
                  <a:cubicBezTo>
                    <a:pt x="63686" y="173346"/>
                    <a:pt x="41640" y="164215"/>
                    <a:pt x="25386" y="147960"/>
                  </a:cubicBezTo>
                  <a:cubicBezTo>
                    <a:pt x="9132" y="131706"/>
                    <a:pt x="0" y="109660"/>
                    <a:pt x="0" y="86673"/>
                  </a:cubicBezTo>
                  <a:lnTo>
                    <a:pt x="0" y="86673"/>
                  </a:lnTo>
                  <a:cubicBezTo>
                    <a:pt x="0" y="63686"/>
                    <a:pt x="9132" y="41640"/>
                    <a:pt x="25386" y="25386"/>
                  </a:cubicBezTo>
                  <a:cubicBezTo>
                    <a:pt x="41640" y="9132"/>
                    <a:pt x="63686" y="0"/>
                    <a:pt x="86673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2"/>
            <p:cNvSpPr txBox="1"/>
            <p:nvPr/>
          </p:nvSpPr>
          <p:spPr>
            <a:xfrm>
              <a:off x="0" y="-66675"/>
              <a:ext cx="666657" cy="2400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12"/>
          <p:cNvSpPr/>
          <p:nvPr/>
        </p:nvSpPr>
        <p:spPr>
          <a:xfrm>
            <a:off x="12032685" y="4590792"/>
            <a:ext cx="5394548" cy="5237616"/>
          </a:xfrm>
          <a:custGeom>
            <a:rect b="b" l="l" r="r" t="t"/>
            <a:pathLst>
              <a:path extrusionOk="0" h="5237616" w="5394548">
                <a:moveTo>
                  <a:pt x="0" y="0"/>
                </a:moveTo>
                <a:lnTo>
                  <a:pt x="5394548" y="0"/>
                </a:lnTo>
                <a:lnTo>
                  <a:pt x="5394548" y="5237616"/>
                </a:lnTo>
                <a:lnTo>
                  <a:pt x="0" y="5237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12"/>
          <p:cNvSpPr txBox="1"/>
          <p:nvPr/>
        </p:nvSpPr>
        <p:spPr>
          <a:xfrm>
            <a:off x="7665640" y="1270465"/>
            <a:ext cx="7778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Welcome To Presentation</a:t>
            </a:r>
            <a:endParaRPr/>
          </a:p>
        </p:txBody>
      </p:sp>
      <p:sp>
        <p:nvSpPr>
          <p:cNvPr id="166" name="Google Shape;166;p12"/>
          <p:cNvSpPr txBox="1"/>
          <p:nvPr/>
        </p:nvSpPr>
        <p:spPr>
          <a:xfrm>
            <a:off x="8091369" y="4345765"/>
            <a:ext cx="69273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I'm Rain, and I'll be sharing with you my beautiful ideas. Follow me at @reallygreatsite to learn more. </a:t>
            </a:r>
            <a:endParaRPr/>
          </a:p>
        </p:txBody>
      </p:sp>
      <p:pic>
        <p:nvPicPr>
          <p:cNvPr id="167" name="Google Shape;167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8258" y="10"/>
            <a:ext cx="5791200" cy="102869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p12"/>
          <p:cNvGrpSpPr/>
          <p:nvPr/>
        </p:nvGrpSpPr>
        <p:grpSpPr>
          <a:xfrm>
            <a:off x="-560453" y="513300"/>
            <a:ext cx="2472987" cy="903569"/>
            <a:chOff x="0" y="-66675"/>
            <a:chExt cx="651322" cy="237977"/>
          </a:xfrm>
        </p:grpSpPr>
        <p:sp>
          <p:nvSpPr>
            <p:cNvPr id="169" name="Google Shape;169;p12"/>
            <p:cNvSpPr/>
            <p:nvPr/>
          </p:nvSpPr>
          <p:spPr>
            <a:xfrm>
              <a:off x="0" y="0"/>
              <a:ext cx="651322" cy="171302"/>
            </a:xfrm>
            <a:custGeom>
              <a:rect b="b" l="l" r="r" t="t"/>
              <a:pathLst>
                <a:path extrusionOk="0" h="171302" w="651322">
                  <a:moveTo>
                    <a:pt x="85651" y="0"/>
                  </a:moveTo>
                  <a:lnTo>
                    <a:pt x="565671" y="0"/>
                  </a:lnTo>
                  <a:cubicBezTo>
                    <a:pt x="612974" y="0"/>
                    <a:pt x="651322" y="38347"/>
                    <a:pt x="651322" y="85651"/>
                  </a:cubicBezTo>
                  <a:lnTo>
                    <a:pt x="651322" y="85651"/>
                  </a:lnTo>
                  <a:cubicBezTo>
                    <a:pt x="651322" y="132955"/>
                    <a:pt x="612974" y="171302"/>
                    <a:pt x="565671" y="171302"/>
                  </a:cubicBezTo>
                  <a:lnTo>
                    <a:pt x="85651" y="171302"/>
                  </a:lnTo>
                  <a:cubicBezTo>
                    <a:pt x="38347" y="171302"/>
                    <a:pt x="0" y="132955"/>
                    <a:pt x="0" y="85651"/>
                  </a:cubicBezTo>
                  <a:lnTo>
                    <a:pt x="0" y="85651"/>
                  </a:lnTo>
                  <a:cubicBezTo>
                    <a:pt x="0" y="38347"/>
                    <a:pt x="38347" y="0"/>
                    <a:pt x="85651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2"/>
            <p:cNvSpPr txBox="1"/>
            <p:nvPr/>
          </p:nvSpPr>
          <p:spPr>
            <a:xfrm>
              <a:off x="0" y="-66675"/>
              <a:ext cx="651322" cy="2379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12"/>
          <p:cNvGrpSpPr/>
          <p:nvPr/>
        </p:nvGrpSpPr>
        <p:grpSpPr>
          <a:xfrm>
            <a:off x="6618935" y="9005143"/>
            <a:ext cx="1189900" cy="910553"/>
            <a:chOff x="0" y="-66675"/>
            <a:chExt cx="313389" cy="239816"/>
          </a:xfrm>
        </p:grpSpPr>
        <p:sp>
          <p:nvSpPr>
            <p:cNvPr id="172" name="Google Shape;172;p12"/>
            <p:cNvSpPr/>
            <p:nvPr/>
          </p:nvSpPr>
          <p:spPr>
            <a:xfrm>
              <a:off x="0" y="0"/>
              <a:ext cx="313389" cy="173141"/>
            </a:xfrm>
            <a:custGeom>
              <a:rect b="b" l="l" r="r" t="t"/>
              <a:pathLst>
                <a:path extrusionOk="0" h="173141" w="313389">
                  <a:moveTo>
                    <a:pt x="86571" y="0"/>
                  </a:moveTo>
                  <a:lnTo>
                    <a:pt x="226819" y="0"/>
                  </a:lnTo>
                  <a:cubicBezTo>
                    <a:pt x="274630" y="0"/>
                    <a:pt x="313389" y="38759"/>
                    <a:pt x="313389" y="86571"/>
                  </a:cubicBezTo>
                  <a:lnTo>
                    <a:pt x="313389" y="86571"/>
                  </a:lnTo>
                  <a:cubicBezTo>
                    <a:pt x="313389" y="134382"/>
                    <a:pt x="274630" y="173141"/>
                    <a:pt x="226819" y="173141"/>
                  </a:cubicBezTo>
                  <a:lnTo>
                    <a:pt x="86571" y="173141"/>
                  </a:lnTo>
                  <a:cubicBezTo>
                    <a:pt x="38759" y="173141"/>
                    <a:pt x="0" y="134382"/>
                    <a:pt x="0" y="86571"/>
                  </a:cubicBezTo>
                  <a:lnTo>
                    <a:pt x="0" y="86571"/>
                  </a:lnTo>
                  <a:cubicBezTo>
                    <a:pt x="0" y="38759"/>
                    <a:pt x="38759" y="0"/>
                    <a:pt x="86571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12"/>
            <p:cNvSpPr txBox="1"/>
            <p:nvPr/>
          </p:nvSpPr>
          <p:spPr>
            <a:xfrm>
              <a:off x="0" y="-66675"/>
              <a:ext cx="313389" cy="239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C2FF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13"/>
          <p:cNvGrpSpPr/>
          <p:nvPr/>
        </p:nvGrpSpPr>
        <p:grpSpPr>
          <a:xfrm>
            <a:off x="1421032" y="775543"/>
            <a:ext cx="11579439" cy="5335708"/>
            <a:chOff x="0" y="-66675"/>
            <a:chExt cx="3049729" cy="1405289"/>
          </a:xfrm>
        </p:grpSpPr>
        <p:sp>
          <p:nvSpPr>
            <p:cNvPr id="179" name="Google Shape;179;p13"/>
            <p:cNvSpPr/>
            <p:nvPr/>
          </p:nvSpPr>
          <p:spPr>
            <a:xfrm>
              <a:off x="0" y="0"/>
              <a:ext cx="3049729" cy="1338614"/>
            </a:xfrm>
            <a:custGeom>
              <a:rect b="b" l="l" r="r" t="t"/>
              <a:pathLst>
                <a:path extrusionOk="0" h="1338614" w="3049729">
                  <a:moveTo>
                    <a:pt x="0" y="0"/>
                  </a:moveTo>
                  <a:lnTo>
                    <a:pt x="3049729" y="0"/>
                  </a:lnTo>
                  <a:lnTo>
                    <a:pt x="3049729" y="1338614"/>
                  </a:lnTo>
                  <a:lnTo>
                    <a:pt x="0" y="13386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0" name="Google Shape;180;p13"/>
            <p:cNvSpPr txBox="1"/>
            <p:nvPr/>
          </p:nvSpPr>
          <p:spPr>
            <a:xfrm>
              <a:off x="0" y="-66675"/>
              <a:ext cx="3049729" cy="1405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1" name="Google Shape;18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7300" y="0"/>
            <a:ext cx="58293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475950" y="-9380451"/>
            <a:ext cx="22076452" cy="220656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3"/>
          <p:cNvGrpSpPr/>
          <p:nvPr/>
        </p:nvGrpSpPr>
        <p:grpSpPr>
          <a:xfrm>
            <a:off x="10498040" y="2620211"/>
            <a:ext cx="1102441" cy="777642"/>
            <a:chOff x="0" y="-66675"/>
            <a:chExt cx="290355" cy="204811"/>
          </a:xfrm>
        </p:grpSpPr>
        <p:sp>
          <p:nvSpPr>
            <p:cNvPr id="184" name="Google Shape;184;p13"/>
            <p:cNvSpPr/>
            <p:nvPr/>
          </p:nvSpPr>
          <p:spPr>
            <a:xfrm>
              <a:off x="0" y="0"/>
              <a:ext cx="290355" cy="138136"/>
            </a:xfrm>
            <a:custGeom>
              <a:rect b="b" l="l" r="r" t="t"/>
              <a:pathLst>
                <a:path extrusionOk="0" h="138136" w="290355">
                  <a:moveTo>
                    <a:pt x="69068" y="0"/>
                  </a:moveTo>
                  <a:lnTo>
                    <a:pt x="221287" y="0"/>
                  </a:lnTo>
                  <a:cubicBezTo>
                    <a:pt x="239605" y="0"/>
                    <a:pt x="257173" y="7277"/>
                    <a:pt x="270125" y="20230"/>
                  </a:cubicBezTo>
                  <a:cubicBezTo>
                    <a:pt x="283078" y="33182"/>
                    <a:pt x="290355" y="50750"/>
                    <a:pt x="290355" y="69068"/>
                  </a:cubicBezTo>
                  <a:lnTo>
                    <a:pt x="290355" y="69068"/>
                  </a:lnTo>
                  <a:cubicBezTo>
                    <a:pt x="290355" y="107213"/>
                    <a:pt x="259432" y="138136"/>
                    <a:pt x="221287" y="138136"/>
                  </a:cubicBezTo>
                  <a:lnTo>
                    <a:pt x="69068" y="138136"/>
                  </a:lnTo>
                  <a:cubicBezTo>
                    <a:pt x="30923" y="138136"/>
                    <a:pt x="0" y="107213"/>
                    <a:pt x="0" y="69068"/>
                  </a:cubicBezTo>
                  <a:lnTo>
                    <a:pt x="0" y="69068"/>
                  </a:lnTo>
                  <a:cubicBezTo>
                    <a:pt x="0" y="30923"/>
                    <a:pt x="30923" y="0"/>
                    <a:pt x="6906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3"/>
            <p:cNvSpPr txBox="1"/>
            <p:nvPr/>
          </p:nvSpPr>
          <p:spPr>
            <a:xfrm>
              <a:off x="0" y="-66675"/>
              <a:ext cx="290355" cy="2048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13"/>
          <p:cNvGrpSpPr/>
          <p:nvPr/>
        </p:nvGrpSpPr>
        <p:grpSpPr>
          <a:xfrm>
            <a:off x="16323707" y="251058"/>
            <a:ext cx="1102441" cy="777642"/>
            <a:chOff x="0" y="-66675"/>
            <a:chExt cx="290355" cy="204811"/>
          </a:xfrm>
        </p:grpSpPr>
        <p:sp>
          <p:nvSpPr>
            <p:cNvPr id="187" name="Google Shape;187;p13"/>
            <p:cNvSpPr/>
            <p:nvPr/>
          </p:nvSpPr>
          <p:spPr>
            <a:xfrm>
              <a:off x="0" y="0"/>
              <a:ext cx="290355" cy="138136"/>
            </a:xfrm>
            <a:custGeom>
              <a:rect b="b" l="l" r="r" t="t"/>
              <a:pathLst>
                <a:path extrusionOk="0" h="138136" w="290355">
                  <a:moveTo>
                    <a:pt x="69068" y="0"/>
                  </a:moveTo>
                  <a:lnTo>
                    <a:pt x="221287" y="0"/>
                  </a:lnTo>
                  <a:cubicBezTo>
                    <a:pt x="239605" y="0"/>
                    <a:pt x="257173" y="7277"/>
                    <a:pt x="270125" y="20230"/>
                  </a:cubicBezTo>
                  <a:cubicBezTo>
                    <a:pt x="283078" y="33182"/>
                    <a:pt x="290355" y="50750"/>
                    <a:pt x="290355" y="69068"/>
                  </a:cubicBezTo>
                  <a:lnTo>
                    <a:pt x="290355" y="69068"/>
                  </a:lnTo>
                  <a:cubicBezTo>
                    <a:pt x="290355" y="107213"/>
                    <a:pt x="259432" y="138136"/>
                    <a:pt x="221287" y="138136"/>
                  </a:cubicBezTo>
                  <a:lnTo>
                    <a:pt x="69068" y="138136"/>
                  </a:lnTo>
                  <a:cubicBezTo>
                    <a:pt x="30923" y="138136"/>
                    <a:pt x="0" y="107213"/>
                    <a:pt x="0" y="69068"/>
                  </a:cubicBezTo>
                  <a:lnTo>
                    <a:pt x="0" y="69068"/>
                  </a:lnTo>
                  <a:cubicBezTo>
                    <a:pt x="0" y="30923"/>
                    <a:pt x="30923" y="0"/>
                    <a:pt x="6906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3"/>
            <p:cNvSpPr txBox="1"/>
            <p:nvPr/>
          </p:nvSpPr>
          <p:spPr>
            <a:xfrm>
              <a:off x="0" y="-66675"/>
              <a:ext cx="290355" cy="2048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13"/>
          <p:cNvGrpSpPr/>
          <p:nvPr/>
        </p:nvGrpSpPr>
        <p:grpSpPr>
          <a:xfrm>
            <a:off x="16200469" y="7547358"/>
            <a:ext cx="1102441" cy="777642"/>
            <a:chOff x="0" y="-66675"/>
            <a:chExt cx="290355" cy="204811"/>
          </a:xfrm>
        </p:grpSpPr>
        <p:sp>
          <p:nvSpPr>
            <p:cNvPr id="190" name="Google Shape;190;p13"/>
            <p:cNvSpPr/>
            <p:nvPr/>
          </p:nvSpPr>
          <p:spPr>
            <a:xfrm>
              <a:off x="0" y="0"/>
              <a:ext cx="290355" cy="138136"/>
            </a:xfrm>
            <a:custGeom>
              <a:rect b="b" l="l" r="r" t="t"/>
              <a:pathLst>
                <a:path extrusionOk="0" h="138136" w="290355">
                  <a:moveTo>
                    <a:pt x="69068" y="0"/>
                  </a:moveTo>
                  <a:lnTo>
                    <a:pt x="221287" y="0"/>
                  </a:lnTo>
                  <a:cubicBezTo>
                    <a:pt x="239605" y="0"/>
                    <a:pt x="257173" y="7277"/>
                    <a:pt x="270125" y="20230"/>
                  </a:cubicBezTo>
                  <a:cubicBezTo>
                    <a:pt x="283078" y="33182"/>
                    <a:pt x="290355" y="50750"/>
                    <a:pt x="290355" y="69068"/>
                  </a:cubicBezTo>
                  <a:lnTo>
                    <a:pt x="290355" y="69068"/>
                  </a:lnTo>
                  <a:cubicBezTo>
                    <a:pt x="290355" y="107213"/>
                    <a:pt x="259432" y="138136"/>
                    <a:pt x="221287" y="138136"/>
                  </a:cubicBezTo>
                  <a:lnTo>
                    <a:pt x="69068" y="138136"/>
                  </a:lnTo>
                  <a:cubicBezTo>
                    <a:pt x="30923" y="138136"/>
                    <a:pt x="0" y="107213"/>
                    <a:pt x="0" y="69068"/>
                  </a:cubicBezTo>
                  <a:lnTo>
                    <a:pt x="0" y="69068"/>
                  </a:lnTo>
                  <a:cubicBezTo>
                    <a:pt x="0" y="30923"/>
                    <a:pt x="30923" y="0"/>
                    <a:pt x="6906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3"/>
            <p:cNvSpPr txBox="1"/>
            <p:nvPr/>
          </p:nvSpPr>
          <p:spPr>
            <a:xfrm>
              <a:off x="0" y="-66675"/>
              <a:ext cx="290355" cy="2048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13"/>
          <p:cNvSpPr/>
          <p:nvPr/>
        </p:nvSpPr>
        <p:spPr>
          <a:xfrm flipH="1">
            <a:off x="8272985" y="5619961"/>
            <a:ext cx="4450110" cy="4361108"/>
          </a:xfrm>
          <a:custGeom>
            <a:rect b="b" l="l" r="r" t="t"/>
            <a:pathLst>
              <a:path extrusionOk="0" h="4361108" w="4450110">
                <a:moveTo>
                  <a:pt x="4450111" y="0"/>
                </a:moveTo>
                <a:lnTo>
                  <a:pt x="0" y="0"/>
                </a:lnTo>
                <a:lnTo>
                  <a:pt x="0" y="4361108"/>
                </a:lnTo>
                <a:lnTo>
                  <a:pt x="4450111" y="4361108"/>
                </a:lnTo>
                <a:lnTo>
                  <a:pt x="445011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3"/>
          <p:cNvSpPr txBox="1"/>
          <p:nvPr/>
        </p:nvSpPr>
        <p:spPr>
          <a:xfrm>
            <a:off x="2499696" y="3074260"/>
            <a:ext cx="7378075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Introduction</a:t>
            </a:r>
            <a:endParaRPr/>
          </a:p>
        </p:txBody>
      </p:sp>
      <p:sp>
        <p:nvSpPr>
          <p:cNvPr id="194" name="Google Shape;194;p13"/>
          <p:cNvSpPr txBox="1"/>
          <p:nvPr/>
        </p:nvSpPr>
        <p:spPr>
          <a:xfrm>
            <a:off x="3528362" y="4821903"/>
            <a:ext cx="5320741" cy="407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want to discuss. </a:t>
            </a:r>
            <a:endParaRPr/>
          </a:p>
        </p:txBody>
      </p:sp>
      <p:sp>
        <p:nvSpPr>
          <p:cNvPr id="195" name="Google Shape;195;p13"/>
          <p:cNvSpPr txBox="1"/>
          <p:nvPr/>
        </p:nvSpPr>
        <p:spPr>
          <a:xfrm>
            <a:off x="5862978" y="1604234"/>
            <a:ext cx="6516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14"/>
          <p:cNvGrpSpPr/>
          <p:nvPr/>
        </p:nvGrpSpPr>
        <p:grpSpPr>
          <a:xfrm>
            <a:off x="10074700" y="-259022"/>
            <a:ext cx="8442931" cy="10545945"/>
            <a:chOff x="0" y="-66675"/>
            <a:chExt cx="2223638" cy="2987012"/>
          </a:xfrm>
        </p:grpSpPr>
        <p:sp>
          <p:nvSpPr>
            <p:cNvPr id="201" name="Google Shape;201;p14"/>
            <p:cNvSpPr/>
            <p:nvPr/>
          </p:nvSpPr>
          <p:spPr>
            <a:xfrm>
              <a:off x="0" y="0"/>
              <a:ext cx="2223638" cy="2920336"/>
            </a:xfrm>
            <a:custGeom>
              <a:rect b="b" l="l" r="r" t="t"/>
              <a:pathLst>
                <a:path extrusionOk="0" h="2920336" w="2223638">
                  <a:moveTo>
                    <a:pt x="0" y="0"/>
                  </a:moveTo>
                  <a:lnTo>
                    <a:pt x="2223638" y="0"/>
                  </a:lnTo>
                  <a:lnTo>
                    <a:pt x="2223638" y="2920336"/>
                  </a:lnTo>
                  <a:lnTo>
                    <a:pt x="0" y="2920336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202" name="Google Shape;202;p14"/>
            <p:cNvSpPr txBox="1"/>
            <p:nvPr/>
          </p:nvSpPr>
          <p:spPr>
            <a:xfrm>
              <a:off x="0" y="-66675"/>
              <a:ext cx="2223638" cy="2987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3" name="Google Shape;20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38929">
            <a:off x="8904644" y="-7115263"/>
            <a:ext cx="14500153" cy="1448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49775" y="-77400"/>
            <a:ext cx="5892800" cy="1036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" name="Google Shape;205;p14"/>
          <p:cNvGrpSpPr/>
          <p:nvPr/>
        </p:nvGrpSpPr>
        <p:grpSpPr>
          <a:xfrm>
            <a:off x="16738998" y="775543"/>
            <a:ext cx="2155735" cy="938957"/>
            <a:chOff x="0" y="-66675"/>
            <a:chExt cx="567766" cy="247297"/>
          </a:xfrm>
        </p:grpSpPr>
        <p:sp>
          <p:nvSpPr>
            <p:cNvPr id="206" name="Google Shape;206;p14"/>
            <p:cNvSpPr/>
            <p:nvPr/>
          </p:nvSpPr>
          <p:spPr>
            <a:xfrm>
              <a:off x="0" y="0"/>
              <a:ext cx="567766" cy="180622"/>
            </a:xfrm>
            <a:custGeom>
              <a:rect b="b" l="l" r="r" t="t"/>
              <a:pathLst>
                <a:path extrusionOk="0" h="180622" w="567766">
                  <a:moveTo>
                    <a:pt x="90311" y="0"/>
                  </a:moveTo>
                  <a:lnTo>
                    <a:pt x="477455" y="0"/>
                  </a:lnTo>
                  <a:cubicBezTo>
                    <a:pt x="501407" y="0"/>
                    <a:pt x="524378" y="9515"/>
                    <a:pt x="541314" y="26452"/>
                  </a:cubicBezTo>
                  <a:cubicBezTo>
                    <a:pt x="558251" y="43388"/>
                    <a:pt x="567766" y="66359"/>
                    <a:pt x="567766" y="90311"/>
                  </a:cubicBezTo>
                  <a:lnTo>
                    <a:pt x="567766" y="90311"/>
                  </a:lnTo>
                  <a:cubicBezTo>
                    <a:pt x="567766" y="114263"/>
                    <a:pt x="558251" y="137234"/>
                    <a:pt x="541314" y="154171"/>
                  </a:cubicBezTo>
                  <a:cubicBezTo>
                    <a:pt x="524378" y="171107"/>
                    <a:pt x="501407" y="180622"/>
                    <a:pt x="477455" y="180622"/>
                  </a:cubicBezTo>
                  <a:lnTo>
                    <a:pt x="90311" y="180622"/>
                  </a:lnTo>
                  <a:cubicBezTo>
                    <a:pt x="66359" y="180622"/>
                    <a:pt x="43388" y="171107"/>
                    <a:pt x="26452" y="154171"/>
                  </a:cubicBezTo>
                  <a:cubicBezTo>
                    <a:pt x="9515" y="137234"/>
                    <a:pt x="0" y="114263"/>
                    <a:pt x="0" y="90311"/>
                  </a:cubicBezTo>
                  <a:lnTo>
                    <a:pt x="0" y="90311"/>
                  </a:lnTo>
                  <a:cubicBezTo>
                    <a:pt x="0" y="66359"/>
                    <a:pt x="9515" y="43388"/>
                    <a:pt x="26452" y="26452"/>
                  </a:cubicBezTo>
                  <a:cubicBezTo>
                    <a:pt x="43388" y="9515"/>
                    <a:pt x="66359" y="0"/>
                    <a:pt x="90311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4"/>
            <p:cNvSpPr txBox="1"/>
            <p:nvPr/>
          </p:nvSpPr>
          <p:spPr>
            <a:xfrm>
              <a:off x="0" y="-66675"/>
              <a:ext cx="567766" cy="2472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14"/>
          <p:cNvGrpSpPr/>
          <p:nvPr/>
        </p:nvGrpSpPr>
        <p:grpSpPr>
          <a:xfrm>
            <a:off x="15977704" y="-77392"/>
            <a:ext cx="1102441" cy="872960"/>
            <a:chOff x="0" y="-66675"/>
            <a:chExt cx="290355" cy="229916"/>
          </a:xfrm>
        </p:grpSpPr>
        <p:sp>
          <p:nvSpPr>
            <p:cNvPr id="209" name="Google Shape;209;p14"/>
            <p:cNvSpPr/>
            <p:nvPr/>
          </p:nvSpPr>
          <p:spPr>
            <a:xfrm>
              <a:off x="0" y="0"/>
              <a:ext cx="290355" cy="163241"/>
            </a:xfrm>
            <a:custGeom>
              <a:rect b="b" l="l" r="r" t="t"/>
              <a:pathLst>
                <a:path extrusionOk="0" h="163241" w="290355">
                  <a:moveTo>
                    <a:pt x="81620" y="0"/>
                  </a:moveTo>
                  <a:lnTo>
                    <a:pt x="208735" y="0"/>
                  </a:lnTo>
                  <a:cubicBezTo>
                    <a:pt x="230382" y="0"/>
                    <a:pt x="251142" y="8599"/>
                    <a:pt x="266449" y="23906"/>
                  </a:cubicBezTo>
                  <a:cubicBezTo>
                    <a:pt x="281756" y="39213"/>
                    <a:pt x="290355" y="59973"/>
                    <a:pt x="290355" y="81620"/>
                  </a:cubicBezTo>
                  <a:lnTo>
                    <a:pt x="290355" y="81620"/>
                  </a:lnTo>
                  <a:cubicBezTo>
                    <a:pt x="290355" y="103267"/>
                    <a:pt x="281756" y="124028"/>
                    <a:pt x="266449" y="139335"/>
                  </a:cubicBezTo>
                  <a:cubicBezTo>
                    <a:pt x="251142" y="154641"/>
                    <a:pt x="230382" y="163241"/>
                    <a:pt x="208735" y="163241"/>
                  </a:cubicBezTo>
                  <a:lnTo>
                    <a:pt x="81620" y="163241"/>
                  </a:lnTo>
                  <a:cubicBezTo>
                    <a:pt x="59973" y="163241"/>
                    <a:pt x="39213" y="154641"/>
                    <a:pt x="23906" y="139335"/>
                  </a:cubicBezTo>
                  <a:cubicBezTo>
                    <a:pt x="8599" y="124028"/>
                    <a:pt x="0" y="103267"/>
                    <a:pt x="0" y="81620"/>
                  </a:cubicBezTo>
                  <a:lnTo>
                    <a:pt x="0" y="81620"/>
                  </a:lnTo>
                  <a:cubicBezTo>
                    <a:pt x="0" y="59973"/>
                    <a:pt x="8599" y="39213"/>
                    <a:pt x="23906" y="23906"/>
                  </a:cubicBezTo>
                  <a:cubicBezTo>
                    <a:pt x="39213" y="8599"/>
                    <a:pt x="59973" y="0"/>
                    <a:pt x="81620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4"/>
            <p:cNvSpPr txBox="1"/>
            <p:nvPr/>
          </p:nvSpPr>
          <p:spPr>
            <a:xfrm>
              <a:off x="0" y="-66675"/>
              <a:ext cx="290355" cy="2299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4"/>
          <p:cNvGrpSpPr/>
          <p:nvPr/>
        </p:nvGrpSpPr>
        <p:grpSpPr>
          <a:xfrm>
            <a:off x="-665667" y="2242306"/>
            <a:ext cx="1694367" cy="1106092"/>
            <a:chOff x="0" y="-66675"/>
            <a:chExt cx="446253" cy="291317"/>
          </a:xfrm>
        </p:grpSpPr>
        <p:sp>
          <p:nvSpPr>
            <p:cNvPr id="212" name="Google Shape;212;p14"/>
            <p:cNvSpPr/>
            <p:nvPr/>
          </p:nvSpPr>
          <p:spPr>
            <a:xfrm>
              <a:off x="0" y="0"/>
              <a:ext cx="446253" cy="224642"/>
            </a:xfrm>
            <a:custGeom>
              <a:rect b="b" l="l" r="r" t="t"/>
              <a:pathLst>
                <a:path extrusionOk="0" h="224642" w="446253">
                  <a:moveTo>
                    <a:pt x="112321" y="0"/>
                  </a:moveTo>
                  <a:lnTo>
                    <a:pt x="333932" y="0"/>
                  </a:lnTo>
                  <a:cubicBezTo>
                    <a:pt x="363722" y="0"/>
                    <a:pt x="392291" y="11834"/>
                    <a:pt x="413355" y="32898"/>
                  </a:cubicBezTo>
                  <a:cubicBezTo>
                    <a:pt x="434419" y="53962"/>
                    <a:pt x="446253" y="82532"/>
                    <a:pt x="446253" y="112321"/>
                  </a:cubicBezTo>
                  <a:lnTo>
                    <a:pt x="446253" y="112321"/>
                  </a:lnTo>
                  <a:cubicBezTo>
                    <a:pt x="446253" y="142110"/>
                    <a:pt x="434419" y="170679"/>
                    <a:pt x="413355" y="191744"/>
                  </a:cubicBezTo>
                  <a:cubicBezTo>
                    <a:pt x="392291" y="212808"/>
                    <a:pt x="363722" y="224642"/>
                    <a:pt x="333932" y="224642"/>
                  </a:cubicBezTo>
                  <a:lnTo>
                    <a:pt x="112321" y="224642"/>
                  </a:lnTo>
                  <a:cubicBezTo>
                    <a:pt x="82532" y="224642"/>
                    <a:pt x="53962" y="212808"/>
                    <a:pt x="32898" y="191744"/>
                  </a:cubicBezTo>
                  <a:cubicBezTo>
                    <a:pt x="11834" y="170679"/>
                    <a:pt x="0" y="142110"/>
                    <a:pt x="0" y="112321"/>
                  </a:cubicBezTo>
                  <a:lnTo>
                    <a:pt x="0" y="112321"/>
                  </a:lnTo>
                  <a:cubicBezTo>
                    <a:pt x="0" y="82532"/>
                    <a:pt x="11834" y="53962"/>
                    <a:pt x="32898" y="32898"/>
                  </a:cubicBezTo>
                  <a:cubicBezTo>
                    <a:pt x="53962" y="11834"/>
                    <a:pt x="82532" y="0"/>
                    <a:pt x="112321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4"/>
            <p:cNvSpPr txBox="1"/>
            <p:nvPr/>
          </p:nvSpPr>
          <p:spPr>
            <a:xfrm>
              <a:off x="0" y="-66675"/>
              <a:ext cx="446253" cy="291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14"/>
          <p:cNvSpPr/>
          <p:nvPr/>
        </p:nvSpPr>
        <p:spPr>
          <a:xfrm>
            <a:off x="2552927" y="4730196"/>
            <a:ext cx="997216" cy="997216"/>
          </a:xfrm>
          <a:custGeom>
            <a:rect b="b" l="l" r="r" t="t"/>
            <a:pathLst>
              <a:path extrusionOk="0" h="997216" w="997216">
                <a:moveTo>
                  <a:pt x="0" y="0"/>
                </a:moveTo>
                <a:lnTo>
                  <a:pt x="997215" y="0"/>
                </a:lnTo>
                <a:lnTo>
                  <a:pt x="997215" y="997215"/>
                </a:lnTo>
                <a:lnTo>
                  <a:pt x="0" y="9972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14"/>
          <p:cNvSpPr txBox="1"/>
          <p:nvPr/>
        </p:nvSpPr>
        <p:spPr>
          <a:xfrm>
            <a:off x="1028700" y="1019175"/>
            <a:ext cx="8629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Transport Company</a:t>
            </a:r>
            <a:endParaRPr/>
          </a:p>
        </p:txBody>
      </p:sp>
      <p:sp>
        <p:nvSpPr>
          <p:cNvPr id="216" name="Google Shape;216;p14"/>
          <p:cNvSpPr txBox="1"/>
          <p:nvPr/>
        </p:nvSpPr>
        <p:spPr>
          <a:xfrm>
            <a:off x="3550142" y="7473462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What we do? </a:t>
            </a:r>
            <a:endParaRPr/>
          </a:p>
        </p:txBody>
      </p:sp>
      <p:sp>
        <p:nvSpPr>
          <p:cNvPr id="217" name="Google Shape;217;p14"/>
          <p:cNvSpPr txBox="1"/>
          <p:nvPr/>
        </p:nvSpPr>
        <p:spPr>
          <a:xfrm>
            <a:off x="3550142" y="4730196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Who we are?</a:t>
            </a:r>
            <a:endParaRPr/>
          </a:p>
        </p:txBody>
      </p:sp>
      <p:sp>
        <p:nvSpPr>
          <p:cNvPr id="218" name="Google Shape;218;p14"/>
          <p:cNvSpPr txBox="1"/>
          <p:nvPr/>
        </p:nvSpPr>
        <p:spPr>
          <a:xfrm>
            <a:off x="3550142" y="5505150"/>
            <a:ext cx="4584125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Briefly elaborate on what </a:t>
            </a:r>
            <a:endParaRPr/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you want to discuss. </a:t>
            </a:r>
            <a:endParaRPr/>
          </a:p>
        </p:txBody>
      </p:sp>
      <p:sp>
        <p:nvSpPr>
          <p:cNvPr id="219" name="Google Shape;219;p14"/>
          <p:cNvSpPr txBox="1"/>
          <p:nvPr/>
        </p:nvSpPr>
        <p:spPr>
          <a:xfrm>
            <a:off x="3550142" y="8248416"/>
            <a:ext cx="4584125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Briefly elaborate on what </a:t>
            </a:r>
            <a:endParaRPr/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you want to discuss. </a:t>
            </a:r>
            <a:endParaRPr/>
          </a:p>
        </p:txBody>
      </p:sp>
      <p:sp>
        <p:nvSpPr>
          <p:cNvPr id="220" name="Google Shape;220;p14"/>
          <p:cNvSpPr/>
          <p:nvPr/>
        </p:nvSpPr>
        <p:spPr>
          <a:xfrm flipH="1">
            <a:off x="2552927" y="7473462"/>
            <a:ext cx="997216" cy="997216"/>
          </a:xfrm>
          <a:custGeom>
            <a:rect b="b" l="l" r="r" t="t"/>
            <a:pathLst>
              <a:path extrusionOk="0" h="997216" w="997216">
                <a:moveTo>
                  <a:pt x="997215" y="0"/>
                </a:moveTo>
                <a:lnTo>
                  <a:pt x="0" y="0"/>
                </a:lnTo>
                <a:lnTo>
                  <a:pt x="0" y="997216"/>
                </a:lnTo>
                <a:lnTo>
                  <a:pt x="997215" y="997216"/>
                </a:lnTo>
                <a:lnTo>
                  <a:pt x="99721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21" name="Google Shape;22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28183">
            <a:off x="-8243483" y="3822666"/>
            <a:ext cx="13715628" cy="137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82525" y="6482055"/>
            <a:ext cx="2155750" cy="298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619725" y="6936525"/>
            <a:ext cx="2668276" cy="346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15750">
            <a:off x="-6514902" y="3392514"/>
            <a:ext cx="13715632" cy="136412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15"/>
          <p:cNvGrpSpPr/>
          <p:nvPr/>
        </p:nvGrpSpPr>
        <p:grpSpPr>
          <a:xfrm>
            <a:off x="-337240" y="-601779"/>
            <a:ext cx="18863322" cy="3907147"/>
            <a:chOff x="0" y="-66675"/>
            <a:chExt cx="4968118" cy="1029043"/>
          </a:xfrm>
        </p:grpSpPr>
        <p:sp>
          <p:nvSpPr>
            <p:cNvPr id="230" name="Google Shape;230;p15"/>
            <p:cNvSpPr/>
            <p:nvPr/>
          </p:nvSpPr>
          <p:spPr>
            <a:xfrm>
              <a:off x="0" y="0"/>
              <a:ext cx="4968118" cy="962368"/>
            </a:xfrm>
            <a:custGeom>
              <a:rect b="b" l="l" r="r" t="t"/>
              <a:pathLst>
                <a:path extrusionOk="0" h="962368" w="4968118">
                  <a:moveTo>
                    <a:pt x="0" y="0"/>
                  </a:moveTo>
                  <a:lnTo>
                    <a:pt x="4968118" y="0"/>
                  </a:lnTo>
                  <a:lnTo>
                    <a:pt x="4968118" y="962368"/>
                  </a:lnTo>
                  <a:lnTo>
                    <a:pt x="0" y="962368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231" name="Google Shape;231;p15"/>
            <p:cNvSpPr txBox="1"/>
            <p:nvPr/>
          </p:nvSpPr>
          <p:spPr>
            <a:xfrm>
              <a:off x="0" y="-66675"/>
              <a:ext cx="4968118" cy="10290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896866" y="4183281"/>
            <a:ext cx="2172419" cy="2091474"/>
            <a:chOff x="0" y="-66675"/>
            <a:chExt cx="719155" cy="692359"/>
          </a:xfrm>
        </p:grpSpPr>
        <p:sp>
          <p:nvSpPr>
            <p:cNvPr id="233" name="Google Shape;233;p15"/>
            <p:cNvSpPr/>
            <p:nvPr/>
          </p:nvSpPr>
          <p:spPr>
            <a:xfrm>
              <a:off x="0" y="0"/>
              <a:ext cx="719155" cy="625684"/>
            </a:xfrm>
            <a:custGeom>
              <a:rect b="b" l="l" r="r" t="t"/>
              <a:pathLst>
                <a:path extrusionOk="0" h="625684" w="719155">
                  <a:moveTo>
                    <a:pt x="142549" y="0"/>
                  </a:moveTo>
                  <a:lnTo>
                    <a:pt x="576605" y="0"/>
                  </a:lnTo>
                  <a:cubicBezTo>
                    <a:pt x="655333" y="0"/>
                    <a:pt x="719155" y="63821"/>
                    <a:pt x="719155" y="142549"/>
                  </a:cubicBezTo>
                  <a:lnTo>
                    <a:pt x="719155" y="483135"/>
                  </a:lnTo>
                  <a:cubicBezTo>
                    <a:pt x="719155" y="561862"/>
                    <a:pt x="655333" y="625684"/>
                    <a:pt x="576605" y="625684"/>
                  </a:cubicBezTo>
                  <a:lnTo>
                    <a:pt x="142549" y="625684"/>
                  </a:lnTo>
                  <a:cubicBezTo>
                    <a:pt x="63821" y="625684"/>
                    <a:pt x="0" y="561862"/>
                    <a:pt x="0" y="483135"/>
                  </a:cubicBezTo>
                  <a:lnTo>
                    <a:pt x="0" y="142549"/>
                  </a:lnTo>
                  <a:cubicBezTo>
                    <a:pt x="0" y="63821"/>
                    <a:pt x="63821" y="0"/>
                    <a:pt x="142549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5"/>
            <p:cNvSpPr txBox="1"/>
            <p:nvPr/>
          </p:nvSpPr>
          <p:spPr>
            <a:xfrm>
              <a:off x="0" y="-66675"/>
              <a:ext cx="719155" cy="692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15"/>
          <p:cNvGrpSpPr/>
          <p:nvPr/>
        </p:nvGrpSpPr>
        <p:grpSpPr>
          <a:xfrm>
            <a:off x="12421570" y="4183281"/>
            <a:ext cx="2172419" cy="2091474"/>
            <a:chOff x="0" y="-66675"/>
            <a:chExt cx="719155" cy="692359"/>
          </a:xfrm>
        </p:grpSpPr>
        <p:sp>
          <p:nvSpPr>
            <p:cNvPr id="236" name="Google Shape;236;p15"/>
            <p:cNvSpPr/>
            <p:nvPr/>
          </p:nvSpPr>
          <p:spPr>
            <a:xfrm>
              <a:off x="0" y="0"/>
              <a:ext cx="719155" cy="625684"/>
            </a:xfrm>
            <a:custGeom>
              <a:rect b="b" l="l" r="r" t="t"/>
              <a:pathLst>
                <a:path extrusionOk="0" h="625684" w="719155">
                  <a:moveTo>
                    <a:pt x="142549" y="0"/>
                  </a:moveTo>
                  <a:lnTo>
                    <a:pt x="576605" y="0"/>
                  </a:lnTo>
                  <a:cubicBezTo>
                    <a:pt x="655333" y="0"/>
                    <a:pt x="719155" y="63821"/>
                    <a:pt x="719155" y="142549"/>
                  </a:cubicBezTo>
                  <a:lnTo>
                    <a:pt x="719155" y="483135"/>
                  </a:lnTo>
                  <a:cubicBezTo>
                    <a:pt x="719155" y="561862"/>
                    <a:pt x="655333" y="625684"/>
                    <a:pt x="576605" y="625684"/>
                  </a:cubicBezTo>
                  <a:lnTo>
                    <a:pt x="142549" y="625684"/>
                  </a:lnTo>
                  <a:cubicBezTo>
                    <a:pt x="63821" y="625684"/>
                    <a:pt x="0" y="561862"/>
                    <a:pt x="0" y="483135"/>
                  </a:cubicBezTo>
                  <a:lnTo>
                    <a:pt x="0" y="142549"/>
                  </a:lnTo>
                  <a:cubicBezTo>
                    <a:pt x="0" y="63821"/>
                    <a:pt x="63821" y="0"/>
                    <a:pt x="142549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5"/>
            <p:cNvSpPr txBox="1"/>
            <p:nvPr/>
          </p:nvSpPr>
          <p:spPr>
            <a:xfrm>
              <a:off x="0" y="-66675"/>
              <a:ext cx="719155" cy="692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15"/>
          <p:cNvSpPr/>
          <p:nvPr/>
        </p:nvSpPr>
        <p:spPr>
          <a:xfrm>
            <a:off x="7311354" y="4658002"/>
            <a:ext cx="1343443" cy="1343443"/>
          </a:xfrm>
          <a:custGeom>
            <a:rect b="b" l="l" r="r" t="t"/>
            <a:pathLst>
              <a:path extrusionOk="0" h="1343443" w="1343443">
                <a:moveTo>
                  <a:pt x="0" y="0"/>
                </a:moveTo>
                <a:lnTo>
                  <a:pt x="1343443" y="0"/>
                </a:lnTo>
                <a:lnTo>
                  <a:pt x="1343443" y="1343443"/>
                </a:lnTo>
                <a:lnTo>
                  <a:pt x="0" y="1343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15"/>
          <p:cNvSpPr txBox="1"/>
          <p:nvPr/>
        </p:nvSpPr>
        <p:spPr>
          <a:xfrm>
            <a:off x="11215717" y="7033725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Vision</a:t>
            </a:r>
            <a:endParaRPr/>
          </a:p>
        </p:txBody>
      </p:sp>
      <p:sp>
        <p:nvSpPr>
          <p:cNvPr id="240" name="Google Shape;240;p15"/>
          <p:cNvSpPr txBox="1"/>
          <p:nvPr/>
        </p:nvSpPr>
        <p:spPr>
          <a:xfrm>
            <a:off x="12104884" y="7999151"/>
            <a:ext cx="2805792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Enter your grand vision statement!</a:t>
            </a:r>
            <a:endParaRPr/>
          </a:p>
        </p:txBody>
      </p:sp>
      <p:sp>
        <p:nvSpPr>
          <p:cNvPr id="241" name="Google Shape;241;p15"/>
          <p:cNvSpPr txBox="1"/>
          <p:nvPr/>
        </p:nvSpPr>
        <p:spPr>
          <a:xfrm>
            <a:off x="2488158" y="1057468"/>
            <a:ext cx="13311684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Our Mission And Vision</a:t>
            </a:r>
            <a:endParaRPr/>
          </a:p>
        </p:txBody>
      </p:sp>
      <p:grpSp>
        <p:nvGrpSpPr>
          <p:cNvPr id="242" name="Google Shape;242;p15"/>
          <p:cNvGrpSpPr/>
          <p:nvPr/>
        </p:nvGrpSpPr>
        <p:grpSpPr>
          <a:xfrm>
            <a:off x="17336181" y="8277349"/>
            <a:ext cx="1189900" cy="878278"/>
            <a:chOff x="0" y="-66675"/>
            <a:chExt cx="313389" cy="231316"/>
          </a:xfrm>
        </p:grpSpPr>
        <p:sp>
          <p:nvSpPr>
            <p:cNvPr id="243" name="Google Shape;243;p15"/>
            <p:cNvSpPr/>
            <p:nvPr/>
          </p:nvSpPr>
          <p:spPr>
            <a:xfrm>
              <a:off x="0" y="0"/>
              <a:ext cx="313389" cy="164641"/>
            </a:xfrm>
            <a:custGeom>
              <a:rect b="b" l="l" r="r" t="t"/>
              <a:pathLst>
                <a:path extrusionOk="0" h="164641" w="313389">
                  <a:moveTo>
                    <a:pt x="82320" y="0"/>
                  </a:moveTo>
                  <a:lnTo>
                    <a:pt x="231069" y="0"/>
                  </a:lnTo>
                  <a:cubicBezTo>
                    <a:pt x="252902" y="0"/>
                    <a:pt x="273840" y="8673"/>
                    <a:pt x="289278" y="24111"/>
                  </a:cubicBezTo>
                  <a:cubicBezTo>
                    <a:pt x="304716" y="39549"/>
                    <a:pt x="313389" y="60488"/>
                    <a:pt x="313389" y="82320"/>
                  </a:cubicBezTo>
                  <a:lnTo>
                    <a:pt x="313389" y="82320"/>
                  </a:lnTo>
                  <a:cubicBezTo>
                    <a:pt x="313389" y="104153"/>
                    <a:pt x="304716" y="125092"/>
                    <a:pt x="289278" y="140530"/>
                  </a:cubicBezTo>
                  <a:cubicBezTo>
                    <a:pt x="273840" y="155968"/>
                    <a:pt x="252902" y="164641"/>
                    <a:pt x="231069" y="164641"/>
                  </a:cubicBezTo>
                  <a:lnTo>
                    <a:pt x="82320" y="164641"/>
                  </a:lnTo>
                  <a:cubicBezTo>
                    <a:pt x="60488" y="164641"/>
                    <a:pt x="39549" y="155968"/>
                    <a:pt x="24111" y="140530"/>
                  </a:cubicBezTo>
                  <a:cubicBezTo>
                    <a:pt x="8673" y="125092"/>
                    <a:pt x="0" y="104153"/>
                    <a:pt x="0" y="82320"/>
                  </a:cubicBezTo>
                  <a:lnTo>
                    <a:pt x="0" y="82320"/>
                  </a:lnTo>
                  <a:cubicBezTo>
                    <a:pt x="0" y="60488"/>
                    <a:pt x="8673" y="39549"/>
                    <a:pt x="24111" y="24111"/>
                  </a:cubicBezTo>
                  <a:cubicBezTo>
                    <a:pt x="39549" y="8673"/>
                    <a:pt x="60488" y="0"/>
                    <a:pt x="82320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5"/>
            <p:cNvSpPr txBox="1"/>
            <p:nvPr/>
          </p:nvSpPr>
          <p:spPr>
            <a:xfrm>
              <a:off x="0" y="-66675"/>
              <a:ext cx="313389" cy="2313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15"/>
          <p:cNvGrpSpPr/>
          <p:nvPr/>
        </p:nvGrpSpPr>
        <p:grpSpPr>
          <a:xfrm>
            <a:off x="16233740" y="9005143"/>
            <a:ext cx="1102441" cy="777642"/>
            <a:chOff x="0" y="-66675"/>
            <a:chExt cx="290355" cy="204811"/>
          </a:xfrm>
        </p:grpSpPr>
        <p:sp>
          <p:nvSpPr>
            <p:cNvPr id="246" name="Google Shape;246;p15"/>
            <p:cNvSpPr/>
            <p:nvPr/>
          </p:nvSpPr>
          <p:spPr>
            <a:xfrm>
              <a:off x="0" y="0"/>
              <a:ext cx="290355" cy="138136"/>
            </a:xfrm>
            <a:custGeom>
              <a:rect b="b" l="l" r="r" t="t"/>
              <a:pathLst>
                <a:path extrusionOk="0" h="138136" w="290355">
                  <a:moveTo>
                    <a:pt x="69068" y="0"/>
                  </a:moveTo>
                  <a:lnTo>
                    <a:pt x="221287" y="0"/>
                  </a:lnTo>
                  <a:cubicBezTo>
                    <a:pt x="239605" y="0"/>
                    <a:pt x="257173" y="7277"/>
                    <a:pt x="270125" y="20230"/>
                  </a:cubicBezTo>
                  <a:cubicBezTo>
                    <a:pt x="283078" y="33182"/>
                    <a:pt x="290355" y="50750"/>
                    <a:pt x="290355" y="69068"/>
                  </a:cubicBezTo>
                  <a:lnTo>
                    <a:pt x="290355" y="69068"/>
                  </a:lnTo>
                  <a:cubicBezTo>
                    <a:pt x="290355" y="107213"/>
                    <a:pt x="259432" y="138136"/>
                    <a:pt x="221287" y="138136"/>
                  </a:cubicBezTo>
                  <a:lnTo>
                    <a:pt x="69068" y="138136"/>
                  </a:lnTo>
                  <a:cubicBezTo>
                    <a:pt x="30923" y="138136"/>
                    <a:pt x="0" y="107213"/>
                    <a:pt x="0" y="69068"/>
                  </a:cubicBezTo>
                  <a:lnTo>
                    <a:pt x="0" y="69068"/>
                  </a:lnTo>
                  <a:cubicBezTo>
                    <a:pt x="0" y="30923"/>
                    <a:pt x="30923" y="0"/>
                    <a:pt x="6906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5"/>
            <p:cNvSpPr txBox="1"/>
            <p:nvPr/>
          </p:nvSpPr>
          <p:spPr>
            <a:xfrm>
              <a:off x="0" y="-66675"/>
              <a:ext cx="290355" cy="2048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15"/>
          <p:cNvGrpSpPr/>
          <p:nvPr/>
        </p:nvGrpSpPr>
        <p:grpSpPr>
          <a:xfrm>
            <a:off x="-337240" y="2833136"/>
            <a:ext cx="2278496" cy="938957"/>
            <a:chOff x="0" y="-66675"/>
            <a:chExt cx="600098" cy="247297"/>
          </a:xfrm>
        </p:grpSpPr>
        <p:sp>
          <p:nvSpPr>
            <p:cNvPr id="249" name="Google Shape;249;p15"/>
            <p:cNvSpPr/>
            <p:nvPr/>
          </p:nvSpPr>
          <p:spPr>
            <a:xfrm>
              <a:off x="0" y="0"/>
              <a:ext cx="600098" cy="180622"/>
            </a:xfrm>
            <a:custGeom>
              <a:rect b="b" l="l" r="r" t="t"/>
              <a:pathLst>
                <a:path extrusionOk="0" h="180622" w="600098">
                  <a:moveTo>
                    <a:pt x="90311" y="0"/>
                  </a:moveTo>
                  <a:lnTo>
                    <a:pt x="509787" y="0"/>
                  </a:lnTo>
                  <a:cubicBezTo>
                    <a:pt x="533739" y="0"/>
                    <a:pt x="556710" y="9515"/>
                    <a:pt x="573646" y="26452"/>
                  </a:cubicBezTo>
                  <a:cubicBezTo>
                    <a:pt x="590583" y="43388"/>
                    <a:pt x="600098" y="66359"/>
                    <a:pt x="600098" y="90311"/>
                  </a:cubicBezTo>
                  <a:lnTo>
                    <a:pt x="600098" y="90311"/>
                  </a:lnTo>
                  <a:cubicBezTo>
                    <a:pt x="600098" y="114263"/>
                    <a:pt x="590583" y="137234"/>
                    <a:pt x="573646" y="154171"/>
                  </a:cubicBezTo>
                  <a:cubicBezTo>
                    <a:pt x="556710" y="171107"/>
                    <a:pt x="533739" y="180622"/>
                    <a:pt x="509787" y="180622"/>
                  </a:cubicBezTo>
                  <a:lnTo>
                    <a:pt x="90311" y="180622"/>
                  </a:lnTo>
                  <a:cubicBezTo>
                    <a:pt x="66359" y="180622"/>
                    <a:pt x="43388" y="171107"/>
                    <a:pt x="26452" y="154171"/>
                  </a:cubicBezTo>
                  <a:cubicBezTo>
                    <a:pt x="9515" y="137234"/>
                    <a:pt x="0" y="114263"/>
                    <a:pt x="0" y="90311"/>
                  </a:cubicBezTo>
                  <a:lnTo>
                    <a:pt x="0" y="90311"/>
                  </a:lnTo>
                  <a:cubicBezTo>
                    <a:pt x="0" y="66359"/>
                    <a:pt x="9515" y="43388"/>
                    <a:pt x="26452" y="26452"/>
                  </a:cubicBezTo>
                  <a:cubicBezTo>
                    <a:pt x="43388" y="9515"/>
                    <a:pt x="66359" y="0"/>
                    <a:pt x="90311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5"/>
            <p:cNvSpPr txBox="1"/>
            <p:nvPr/>
          </p:nvSpPr>
          <p:spPr>
            <a:xfrm>
              <a:off x="0" y="-66675"/>
              <a:ext cx="600098" cy="2472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15"/>
          <p:cNvGrpSpPr/>
          <p:nvPr/>
        </p:nvGrpSpPr>
        <p:grpSpPr>
          <a:xfrm>
            <a:off x="-594950" y="1856737"/>
            <a:ext cx="1189907" cy="910557"/>
            <a:chOff x="0" y="-66675"/>
            <a:chExt cx="313389" cy="239816"/>
          </a:xfrm>
        </p:grpSpPr>
        <p:sp>
          <p:nvSpPr>
            <p:cNvPr id="252" name="Google Shape;252;p15"/>
            <p:cNvSpPr/>
            <p:nvPr/>
          </p:nvSpPr>
          <p:spPr>
            <a:xfrm>
              <a:off x="0" y="0"/>
              <a:ext cx="313389" cy="173141"/>
            </a:xfrm>
            <a:custGeom>
              <a:rect b="b" l="l" r="r" t="t"/>
              <a:pathLst>
                <a:path extrusionOk="0" h="173141" w="313389">
                  <a:moveTo>
                    <a:pt x="86571" y="0"/>
                  </a:moveTo>
                  <a:lnTo>
                    <a:pt x="226819" y="0"/>
                  </a:lnTo>
                  <a:cubicBezTo>
                    <a:pt x="274630" y="0"/>
                    <a:pt x="313389" y="38759"/>
                    <a:pt x="313389" y="86571"/>
                  </a:cubicBezTo>
                  <a:lnTo>
                    <a:pt x="313389" y="86571"/>
                  </a:lnTo>
                  <a:cubicBezTo>
                    <a:pt x="313389" y="134382"/>
                    <a:pt x="274630" y="173141"/>
                    <a:pt x="226819" y="173141"/>
                  </a:cubicBezTo>
                  <a:lnTo>
                    <a:pt x="86571" y="173141"/>
                  </a:lnTo>
                  <a:cubicBezTo>
                    <a:pt x="38759" y="173141"/>
                    <a:pt x="0" y="134382"/>
                    <a:pt x="0" y="86571"/>
                  </a:cubicBezTo>
                  <a:lnTo>
                    <a:pt x="0" y="86571"/>
                  </a:lnTo>
                  <a:cubicBezTo>
                    <a:pt x="0" y="38759"/>
                    <a:pt x="38759" y="0"/>
                    <a:pt x="86571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5"/>
            <p:cNvSpPr txBox="1"/>
            <p:nvPr/>
          </p:nvSpPr>
          <p:spPr>
            <a:xfrm>
              <a:off x="0" y="-66675"/>
              <a:ext cx="313389" cy="239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p15"/>
          <p:cNvSpPr/>
          <p:nvPr/>
        </p:nvSpPr>
        <p:spPr>
          <a:xfrm flipH="1">
            <a:off x="1099166" y="4384693"/>
            <a:ext cx="3829597" cy="5400714"/>
          </a:xfrm>
          <a:custGeom>
            <a:rect b="b" l="l" r="r" t="t"/>
            <a:pathLst>
              <a:path extrusionOk="0" h="5400714" w="3829597">
                <a:moveTo>
                  <a:pt x="3829597" y="0"/>
                </a:moveTo>
                <a:lnTo>
                  <a:pt x="0" y="0"/>
                </a:lnTo>
                <a:lnTo>
                  <a:pt x="0" y="5400714"/>
                </a:lnTo>
                <a:lnTo>
                  <a:pt x="3829597" y="5400714"/>
                </a:lnTo>
                <a:lnTo>
                  <a:pt x="382959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5"/>
          <p:cNvSpPr txBox="1"/>
          <p:nvPr/>
        </p:nvSpPr>
        <p:spPr>
          <a:xfrm>
            <a:off x="5691013" y="7033725"/>
            <a:ext cx="45841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Mission</a:t>
            </a:r>
            <a:endParaRPr/>
          </a:p>
        </p:txBody>
      </p:sp>
      <p:sp>
        <p:nvSpPr>
          <p:cNvPr id="256" name="Google Shape;256;p15"/>
          <p:cNvSpPr txBox="1"/>
          <p:nvPr/>
        </p:nvSpPr>
        <p:spPr>
          <a:xfrm>
            <a:off x="6507454" y="7999151"/>
            <a:ext cx="2951244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Enter your grand vision statement!</a:t>
            </a:r>
            <a:endParaRPr/>
          </a:p>
        </p:txBody>
      </p:sp>
      <p:pic>
        <p:nvPicPr>
          <p:cNvPr id="257" name="Google Shape;25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81850" y="4243638"/>
            <a:ext cx="1851862" cy="185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238929">
            <a:off x="13784594" y="-6403463"/>
            <a:ext cx="14500153" cy="1448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2C2FF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"/>
          <p:cNvSpPr/>
          <p:nvPr/>
        </p:nvSpPr>
        <p:spPr>
          <a:xfrm rot="5088461">
            <a:off x="4516259" y="3914710"/>
            <a:ext cx="14622898" cy="14568062"/>
          </a:xfrm>
          <a:custGeom>
            <a:rect b="b" l="l" r="r" t="t"/>
            <a:pathLst>
              <a:path extrusionOk="0" h="14568062" w="14622898">
                <a:moveTo>
                  <a:pt x="0" y="0"/>
                </a:moveTo>
                <a:lnTo>
                  <a:pt x="14622898" y="0"/>
                </a:lnTo>
                <a:lnTo>
                  <a:pt x="14622898" y="14568061"/>
                </a:lnTo>
                <a:lnTo>
                  <a:pt x="0" y="14568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0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64" name="Google Shape;26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69497" y="34650"/>
            <a:ext cx="5543057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16"/>
          <p:cNvGrpSpPr/>
          <p:nvPr/>
        </p:nvGrpSpPr>
        <p:grpSpPr>
          <a:xfrm>
            <a:off x="723484" y="-619093"/>
            <a:ext cx="8891639" cy="11341310"/>
            <a:chOff x="0" y="-66675"/>
            <a:chExt cx="2341831" cy="2987012"/>
          </a:xfrm>
        </p:grpSpPr>
        <p:sp>
          <p:nvSpPr>
            <p:cNvPr id="266" name="Google Shape;266;p16"/>
            <p:cNvSpPr/>
            <p:nvPr/>
          </p:nvSpPr>
          <p:spPr>
            <a:xfrm>
              <a:off x="0" y="0"/>
              <a:ext cx="2341831" cy="2920336"/>
            </a:xfrm>
            <a:custGeom>
              <a:rect b="b" l="l" r="r" t="t"/>
              <a:pathLst>
                <a:path extrusionOk="0" h="2920336" w="2341831">
                  <a:moveTo>
                    <a:pt x="0" y="0"/>
                  </a:moveTo>
                  <a:lnTo>
                    <a:pt x="2341831" y="0"/>
                  </a:lnTo>
                  <a:lnTo>
                    <a:pt x="2341831" y="2920336"/>
                  </a:lnTo>
                  <a:lnTo>
                    <a:pt x="0" y="29203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67" name="Google Shape;267;p16"/>
            <p:cNvSpPr txBox="1"/>
            <p:nvPr/>
          </p:nvSpPr>
          <p:spPr>
            <a:xfrm>
              <a:off x="0" y="-66675"/>
              <a:ext cx="2341831" cy="2987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16"/>
          <p:cNvSpPr txBox="1"/>
          <p:nvPr/>
        </p:nvSpPr>
        <p:spPr>
          <a:xfrm>
            <a:off x="1480266" y="4428806"/>
            <a:ext cx="7378075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Our Projects</a:t>
            </a:r>
            <a:endParaRPr/>
          </a:p>
        </p:txBody>
      </p:sp>
      <p:sp>
        <p:nvSpPr>
          <p:cNvPr id="269" name="Google Shape;269;p16"/>
          <p:cNvSpPr txBox="1"/>
          <p:nvPr/>
        </p:nvSpPr>
        <p:spPr>
          <a:xfrm>
            <a:off x="2508933" y="6057581"/>
            <a:ext cx="5320741" cy="407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you want to discuss. </a:t>
            </a:r>
            <a:endParaRPr/>
          </a:p>
        </p:txBody>
      </p:sp>
      <p:sp>
        <p:nvSpPr>
          <p:cNvPr id="270" name="Google Shape;270;p16"/>
          <p:cNvSpPr txBox="1"/>
          <p:nvPr/>
        </p:nvSpPr>
        <p:spPr>
          <a:xfrm>
            <a:off x="4843548" y="2719356"/>
            <a:ext cx="6516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2</a:t>
            </a:r>
            <a:endParaRPr/>
          </a:p>
        </p:txBody>
      </p:sp>
      <p:grpSp>
        <p:nvGrpSpPr>
          <p:cNvPr id="271" name="Google Shape;271;p16"/>
          <p:cNvGrpSpPr/>
          <p:nvPr/>
        </p:nvGrpSpPr>
        <p:grpSpPr>
          <a:xfrm>
            <a:off x="16420913" y="5586974"/>
            <a:ext cx="1189900" cy="878278"/>
            <a:chOff x="0" y="-66675"/>
            <a:chExt cx="313389" cy="231316"/>
          </a:xfrm>
        </p:grpSpPr>
        <p:sp>
          <p:nvSpPr>
            <p:cNvPr id="272" name="Google Shape;272;p16"/>
            <p:cNvSpPr/>
            <p:nvPr/>
          </p:nvSpPr>
          <p:spPr>
            <a:xfrm>
              <a:off x="0" y="0"/>
              <a:ext cx="313389" cy="164641"/>
            </a:xfrm>
            <a:custGeom>
              <a:rect b="b" l="l" r="r" t="t"/>
              <a:pathLst>
                <a:path extrusionOk="0" h="164641" w="313389">
                  <a:moveTo>
                    <a:pt x="82320" y="0"/>
                  </a:moveTo>
                  <a:lnTo>
                    <a:pt x="231069" y="0"/>
                  </a:lnTo>
                  <a:cubicBezTo>
                    <a:pt x="252902" y="0"/>
                    <a:pt x="273840" y="8673"/>
                    <a:pt x="289278" y="24111"/>
                  </a:cubicBezTo>
                  <a:cubicBezTo>
                    <a:pt x="304716" y="39549"/>
                    <a:pt x="313389" y="60488"/>
                    <a:pt x="313389" y="82320"/>
                  </a:cubicBezTo>
                  <a:lnTo>
                    <a:pt x="313389" y="82320"/>
                  </a:lnTo>
                  <a:cubicBezTo>
                    <a:pt x="313389" y="104153"/>
                    <a:pt x="304716" y="125092"/>
                    <a:pt x="289278" y="140530"/>
                  </a:cubicBezTo>
                  <a:cubicBezTo>
                    <a:pt x="273840" y="155968"/>
                    <a:pt x="252902" y="164641"/>
                    <a:pt x="231069" y="164641"/>
                  </a:cubicBezTo>
                  <a:lnTo>
                    <a:pt x="82320" y="164641"/>
                  </a:lnTo>
                  <a:cubicBezTo>
                    <a:pt x="60488" y="164641"/>
                    <a:pt x="39549" y="155968"/>
                    <a:pt x="24111" y="140530"/>
                  </a:cubicBezTo>
                  <a:cubicBezTo>
                    <a:pt x="8673" y="125092"/>
                    <a:pt x="0" y="104153"/>
                    <a:pt x="0" y="82320"/>
                  </a:cubicBezTo>
                  <a:lnTo>
                    <a:pt x="0" y="82320"/>
                  </a:lnTo>
                  <a:cubicBezTo>
                    <a:pt x="0" y="60488"/>
                    <a:pt x="8673" y="39549"/>
                    <a:pt x="24111" y="24111"/>
                  </a:cubicBezTo>
                  <a:cubicBezTo>
                    <a:pt x="39549" y="8673"/>
                    <a:pt x="60488" y="0"/>
                    <a:pt x="82320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6"/>
            <p:cNvSpPr txBox="1"/>
            <p:nvPr/>
          </p:nvSpPr>
          <p:spPr>
            <a:xfrm>
              <a:off x="0" y="-66675"/>
              <a:ext cx="313389" cy="2313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16"/>
          <p:cNvGrpSpPr/>
          <p:nvPr/>
        </p:nvGrpSpPr>
        <p:grpSpPr>
          <a:xfrm>
            <a:off x="-1284470" y="8672607"/>
            <a:ext cx="2764736" cy="938957"/>
            <a:chOff x="0" y="-66675"/>
            <a:chExt cx="728161" cy="247297"/>
          </a:xfrm>
        </p:grpSpPr>
        <p:sp>
          <p:nvSpPr>
            <p:cNvPr id="275" name="Google Shape;275;p16"/>
            <p:cNvSpPr/>
            <p:nvPr/>
          </p:nvSpPr>
          <p:spPr>
            <a:xfrm>
              <a:off x="0" y="0"/>
              <a:ext cx="728161" cy="180622"/>
            </a:xfrm>
            <a:custGeom>
              <a:rect b="b" l="l" r="r" t="t"/>
              <a:pathLst>
                <a:path extrusionOk="0" h="180622" w="728161">
                  <a:moveTo>
                    <a:pt x="90311" y="0"/>
                  </a:moveTo>
                  <a:lnTo>
                    <a:pt x="637850" y="0"/>
                  </a:lnTo>
                  <a:cubicBezTo>
                    <a:pt x="661802" y="0"/>
                    <a:pt x="684773" y="9515"/>
                    <a:pt x="701709" y="26452"/>
                  </a:cubicBezTo>
                  <a:cubicBezTo>
                    <a:pt x="718646" y="43388"/>
                    <a:pt x="728161" y="66359"/>
                    <a:pt x="728161" y="90311"/>
                  </a:cubicBezTo>
                  <a:lnTo>
                    <a:pt x="728161" y="90311"/>
                  </a:lnTo>
                  <a:cubicBezTo>
                    <a:pt x="728161" y="114263"/>
                    <a:pt x="718646" y="137234"/>
                    <a:pt x="701709" y="154171"/>
                  </a:cubicBezTo>
                  <a:cubicBezTo>
                    <a:pt x="684773" y="171107"/>
                    <a:pt x="661802" y="180622"/>
                    <a:pt x="637850" y="180622"/>
                  </a:cubicBezTo>
                  <a:lnTo>
                    <a:pt x="90311" y="180622"/>
                  </a:lnTo>
                  <a:cubicBezTo>
                    <a:pt x="66359" y="180622"/>
                    <a:pt x="43388" y="171107"/>
                    <a:pt x="26452" y="154171"/>
                  </a:cubicBezTo>
                  <a:cubicBezTo>
                    <a:pt x="9515" y="137234"/>
                    <a:pt x="0" y="114263"/>
                    <a:pt x="0" y="90311"/>
                  </a:cubicBezTo>
                  <a:lnTo>
                    <a:pt x="0" y="90311"/>
                  </a:lnTo>
                  <a:cubicBezTo>
                    <a:pt x="0" y="66359"/>
                    <a:pt x="9515" y="43388"/>
                    <a:pt x="26452" y="26452"/>
                  </a:cubicBezTo>
                  <a:cubicBezTo>
                    <a:pt x="43388" y="9515"/>
                    <a:pt x="66359" y="0"/>
                    <a:pt x="90311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6"/>
            <p:cNvSpPr txBox="1"/>
            <p:nvPr/>
          </p:nvSpPr>
          <p:spPr>
            <a:xfrm>
              <a:off x="0" y="-66675"/>
              <a:ext cx="728161" cy="2472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" name="Google Shape;277;p16"/>
          <p:cNvGrpSpPr/>
          <p:nvPr/>
        </p:nvGrpSpPr>
        <p:grpSpPr>
          <a:xfrm>
            <a:off x="1028700" y="7837829"/>
            <a:ext cx="1189900" cy="910553"/>
            <a:chOff x="0" y="-66675"/>
            <a:chExt cx="313389" cy="239816"/>
          </a:xfrm>
        </p:grpSpPr>
        <p:sp>
          <p:nvSpPr>
            <p:cNvPr id="278" name="Google Shape;278;p16"/>
            <p:cNvSpPr/>
            <p:nvPr/>
          </p:nvSpPr>
          <p:spPr>
            <a:xfrm>
              <a:off x="0" y="0"/>
              <a:ext cx="313389" cy="173141"/>
            </a:xfrm>
            <a:custGeom>
              <a:rect b="b" l="l" r="r" t="t"/>
              <a:pathLst>
                <a:path extrusionOk="0" h="173141" w="313389">
                  <a:moveTo>
                    <a:pt x="86571" y="0"/>
                  </a:moveTo>
                  <a:lnTo>
                    <a:pt x="226819" y="0"/>
                  </a:lnTo>
                  <a:cubicBezTo>
                    <a:pt x="274630" y="0"/>
                    <a:pt x="313389" y="38759"/>
                    <a:pt x="313389" y="86571"/>
                  </a:cubicBezTo>
                  <a:lnTo>
                    <a:pt x="313389" y="86571"/>
                  </a:lnTo>
                  <a:cubicBezTo>
                    <a:pt x="313389" y="134382"/>
                    <a:pt x="274630" y="173141"/>
                    <a:pt x="226819" y="173141"/>
                  </a:cubicBezTo>
                  <a:lnTo>
                    <a:pt x="86571" y="173141"/>
                  </a:lnTo>
                  <a:cubicBezTo>
                    <a:pt x="38759" y="173141"/>
                    <a:pt x="0" y="134382"/>
                    <a:pt x="0" y="86571"/>
                  </a:cubicBezTo>
                  <a:lnTo>
                    <a:pt x="0" y="86571"/>
                  </a:lnTo>
                  <a:cubicBezTo>
                    <a:pt x="0" y="38759"/>
                    <a:pt x="38759" y="0"/>
                    <a:pt x="86571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16"/>
            <p:cNvSpPr txBox="1"/>
            <p:nvPr/>
          </p:nvSpPr>
          <p:spPr>
            <a:xfrm>
              <a:off x="0" y="-66675"/>
              <a:ext cx="313389" cy="2398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0" name="Google Shape;2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06220">
            <a:off x="-4224559" y="-5637000"/>
            <a:ext cx="10246817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84325" y="6600235"/>
            <a:ext cx="4274917" cy="338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874425" y="8343250"/>
            <a:ext cx="1930902" cy="13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7"/>
          <p:cNvGrpSpPr/>
          <p:nvPr/>
        </p:nvGrpSpPr>
        <p:grpSpPr>
          <a:xfrm>
            <a:off x="10666598" y="-487053"/>
            <a:ext cx="13619168" cy="11341310"/>
            <a:chOff x="0" y="-66675"/>
            <a:chExt cx="3586941" cy="2987012"/>
          </a:xfrm>
        </p:grpSpPr>
        <p:sp>
          <p:nvSpPr>
            <p:cNvPr id="288" name="Google Shape;288;p17"/>
            <p:cNvSpPr/>
            <p:nvPr/>
          </p:nvSpPr>
          <p:spPr>
            <a:xfrm>
              <a:off x="0" y="0"/>
              <a:ext cx="3586941" cy="2920336"/>
            </a:xfrm>
            <a:custGeom>
              <a:rect b="b" l="l" r="r" t="t"/>
              <a:pathLst>
                <a:path extrusionOk="0" h="2920336" w="3586941">
                  <a:moveTo>
                    <a:pt x="0" y="0"/>
                  </a:moveTo>
                  <a:lnTo>
                    <a:pt x="3586941" y="0"/>
                  </a:lnTo>
                  <a:lnTo>
                    <a:pt x="3586941" y="2920336"/>
                  </a:lnTo>
                  <a:lnTo>
                    <a:pt x="0" y="2920336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289" name="Google Shape;289;p17"/>
            <p:cNvSpPr txBox="1"/>
            <p:nvPr/>
          </p:nvSpPr>
          <p:spPr>
            <a:xfrm>
              <a:off x="0" y="-66675"/>
              <a:ext cx="3586941" cy="2987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0" name="Google Shape;2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1675" y="-3125477"/>
            <a:ext cx="6701030" cy="66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4">
            <a:alphaModFix/>
          </a:blip>
          <a:srcRect b="179" l="-1790" r="1789" t="-179"/>
          <a:stretch/>
        </p:blipFill>
        <p:spPr>
          <a:xfrm rot="-349584">
            <a:off x="7087116" y="5468576"/>
            <a:ext cx="10246815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11288" y="0"/>
            <a:ext cx="541487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/>
          <p:nvPr/>
        </p:nvSpPr>
        <p:spPr>
          <a:xfrm>
            <a:off x="790534" y="1204063"/>
            <a:ext cx="9235411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Objectives</a:t>
            </a:r>
            <a:endParaRPr/>
          </a:p>
        </p:txBody>
      </p:sp>
      <p:grpSp>
        <p:nvGrpSpPr>
          <p:cNvPr id="294" name="Google Shape;294;p17"/>
          <p:cNvGrpSpPr/>
          <p:nvPr/>
        </p:nvGrpSpPr>
        <p:grpSpPr>
          <a:xfrm>
            <a:off x="16760060" y="8623021"/>
            <a:ext cx="1930011" cy="1097574"/>
            <a:chOff x="0" y="-66675"/>
            <a:chExt cx="508316" cy="289073"/>
          </a:xfrm>
        </p:grpSpPr>
        <p:sp>
          <p:nvSpPr>
            <p:cNvPr id="295" name="Google Shape;295;p17"/>
            <p:cNvSpPr/>
            <p:nvPr/>
          </p:nvSpPr>
          <p:spPr>
            <a:xfrm>
              <a:off x="0" y="0"/>
              <a:ext cx="508316" cy="222398"/>
            </a:xfrm>
            <a:custGeom>
              <a:rect b="b" l="l" r="r" t="t"/>
              <a:pathLst>
                <a:path extrusionOk="0" h="222398" w="508316">
                  <a:moveTo>
                    <a:pt x="111199" y="0"/>
                  </a:moveTo>
                  <a:lnTo>
                    <a:pt x="397117" y="0"/>
                  </a:lnTo>
                  <a:cubicBezTo>
                    <a:pt x="458530" y="0"/>
                    <a:pt x="508316" y="49785"/>
                    <a:pt x="508316" y="111199"/>
                  </a:cubicBezTo>
                  <a:lnTo>
                    <a:pt x="508316" y="111199"/>
                  </a:lnTo>
                  <a:cubicBezTo>
                    <a:pt x="508316" y="172613"/>
                    <a:pt x="458530" y="222398"/>
                    <a:pt x="397117" y="222398"/>
                  </a:cubicBezTo>
                  <a:lnTo>
                    <a:pt x="111199" y="222398"/>
                  </a:lnTo>
                  <a:cubicBezTo>
                    <a:pt x="49785" y="222398"/>
                    <a:pt x="0" y="172613"/>
                    <a:pt x="0" y="111199"/>
                  </a:cubicBezTo>
                  <a:lnTo>
                    <a:pt x="0" y="111199"/>
                  </a:lnTo>
                  <a:cubicBezTo>
                    <a:pt x="0" y="49785"/>
                    <a:pt x="49785" y="0"/>
                    <a:pt x="111199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7"/>
            <p:cNvSpPr txBox="1"/>
            <p:nvPr/>
          </p:nvSpPr>
          <p:spPr>
            <a:xfrm>
              <a:off x="0" y="-66675"/>
              <a:ext cx="508316" cy="289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17"/>
          <p:cNvGrpSpPr/>
          <p:nvPr/>
        </p:nvGrpSpPr>
        <p:grpSpPr>
          <a:xfrm>
            <a:off x="-399366" y="8842318"/>
            <a:ext cx="1189900" cy="878278"/>
            <a:chOff x="0" y="-66675"/>
            <a:chExt cx="313389" cy="231316"/>
          </a:xfrm>
        </p:grpSpPr>
        <p:sp>
          <p:nvSpPr>
            <p:cNvPr id="298" name="Google Shape;298;p17"/>
            <p:cNvSpPr/>
            <p:nvPr/>
          </p:nvSpPr>
          <p:spPr>
            <a:xfrm>
              <a:off x="0" y="0"/>
              <a:ext cx="313389" cy="164641"/>
            </a:xfrm>
            <a:custGeom>
              <a:rect b="b" l="l" r="r" t="t"/>
              <a:pathLst>
                <a:path extrusionOk="0" h="164641" w="313389">
                  <a:moveTo>
                    <a:pt x="82320" y="0"/>
                  </a:moveTo>
                  <a:lnTo>
                    <a:pt x="231069" y="0"/>
                  </a:lnTo>
                  <a:cubicBezTo>
                    <a:pt x="252902" y="0"/>
                    <a:pt x="273840" y="8673"/>
                    <a:pt x="289278" y="24111"/>
                  </a:cubicBezTo>
                  <a:cubicBezTo>
                    <a:pt x="304716" y="39549"/>
                    <a:pt x="313389" y="60488"/>
                    <a:pt x="313389" y="82320"/>
                  </a:cubicBezTo>
                  <a:lnTo>
                    <a:pt x="313389" y="82320"/>
                  </a:lnTo>
                  <a:cubicBezTo>
                    <a:pt x="313389" y="104153"/>
                    <a:pt x="304716" y="125092"/>
                    <a:pt x="289278" y="140530"/>
                  </a:cubicBezTo>
                  <a:cubicBezTo>
                    <a:pt x="273840" y="155968"/>
                    <a:pt x="252902" y="164641"/>
                    <a:pt x="231069" y="164641"/>
                  </a:cubicBezTo>
                  <a:lnTo>
                    <a:pt x="82320" y="164641"/>
                  </a:lnTo>
                  <a:cubicBezTo>
                    <a:pt x="60488" y="164641"/>
                    <a:pt x="39549" y="155968"/>
                    <a:pt x="24111" y="140530"/>
                  </a:cubicBezTo>
                  <a:cubicBezTo>
                    <a:pt x="8673" y="125092"/>
                    <a:pt x="0" y="104153"/>
                    <a:pt x="0" y="82320"/>
                  </a:cubicBezTo>
                  <a:lnTo>
                    <a:pt x="0" y="82320"/>
                  </a:lnTo>
                  <a:cubicBezTo>
                    <a:pt x="0" y="60488"/>
                    <a:pt x="8673" y="39549"/>
                    <a:pt x="24111" y="24111"/>
                  </a:cubicBezTo>
                  <a:cubicBezTo>
                    <a:pt x="39549" y="8673"/>
                    <a:pt x="60488" y="0"/>
                    <a:pt x="82320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7"/>
            <p:cNvSpPr txBox="1"/>
            <p:nvPr/>
          </p:nvSpPr>
          <p:spPr>
            <a:xfrm>
              <a:off x="0" y="-66675"/>
              <a:ext cx="313389" cy="2313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17"/>
          <p:cNvGrpSpPr/>
          <p:nvPr/>
        </p:nvGrpSpPr>
        <p:grpSpPr>
          <a:xfrm>
            <a:off x="9944945" y="-130587"/>
            <a:ext cx="1433761" cy="1134625"/>
            <a:chOff x="0" y="-66675"/>
            <a:chExt cx="377616" cy="298832"/>
          </a:xfrm>
        </p:grpSpPr>
        <p:sp>
          <p:nvSpPr>
            <p:cNvPr id="301" name="Google Shape;301;p17"/>
            <p:cNvSpPr/>
            <p:nvPr/>
          </p:nvSpPr>
          <p:spPr>
            <a:xfrm>
              <a:off x="0" y="0"/>
              <a:ext cx="377616" cy="232157"/>
            </a:xfrm>
            <a:custGeom>
              <a:rect b="b" l="l" r="r" t="t"/>
              <a:pathLst>
                <a:path extrusionOk="0" h="232157" w="377616">
                  <a:moveTo>
                    <a:pt x="116078" y="0"/>
                  </a:moveTo>
                  <a:lnTo>
                    <a:pt x="261538" y="0"/>
                  </a:lnTo>
                  <a:cubicBezTo>
                    <a:pt x="325646" y="0"/>
                    <a:pt x="377616" y="51970"/>
                    <a:pt x="377616" y="116078"/>
                  </a:cubicBezTo>
                  <a:lnTo>
                    <a:pt x="377616" y="116078"/>
                  </a:lnTo>
                  <a:cubicBezTo>
                    <a:pt x="377616" y="146864"/>
                    <a:pt x="365386" y="176389"/>
                    <a:pt x="343618" y="198158"/>
                  </a:cubicBezTo>
                  <a:cubicBezTo>
                    <a:pt x="321849" y="219927"/>
                    <a:pt x="292324" y="232157"/>
                    <a:pt x="261538" y="232157"/>
                  </a:cubicBezTo>
                  <a:lnTo>
                    <a:pt x="116078" y="232157"/>
                  </a:lnTo>
                  <a:cubicBezTo>
                    <a:pt x="85292" y="232157"/>
                    <a:pt x="55767" y="219927"/>
                    <a:pt x="33999" y="198158"/>
                  </a:cubicBezTo>
                  <a:cubicBezTo>
                    <a:pt x="12230" y="176389"/>
                    <a:pt x="0" y="146864"/>
                    <a:pt x="0" y="116078"/>
                  </a:cubicBezTo>
                  <a:lnTo>
                    <a:pt x="0" y="116078"/>
                  </a:lnTo>
                  <a:cubicBezTo>
                    <a:pt x="0" y="85292"/>
                    <a:pt x="12230" y="55767"/>
                    <a:pt x="33999" y="33999"/>
                  </a:cubicBezTo>
                  <a:cubicBezTo>
                    <a:pt x="55767" y="12230"/>
                    <a:pt x="85292" y="0"/>
                    <a:pt x="11607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7"/>
            <p:cNvSpPr txBox="1"/>
            <p:nvPr/>
          </p:nvSpPr>
          <p:spPr>
            <a:xfrm>
              <a:off x="0" y="-66675"/>
              <a:ext cx="377616" cy="298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17"/>
          <p:cNvGrpSpPr/>
          <p:nvPr/>
        </p:nvGrpSpPr>
        <p:grpSpPr>
          <a:xfrm>
            <a:off x="11020265" y="750881"/>
            <a:ext cx="947329" cy="956281"/>
            <a:chOff x="0" y="-66675"/>
            <a:chExt cx="249502" cy="251860"/>
          </a:xfrm>
        </p:grpSpPr>
        <p:sp>
          <p:nvSpPr>
            <p:cNvPr id="304" name="Google Shape;304;p17"/>
            <p:cNvSpPr/>
            <p:nvPr/>
          </p:nvSpPr>
          <p:spPr>
            <a:xfrm>
              <a:off x="0" y="0"/>
              <a:ext cx="249502" cy="185185"/>
            </a:xfrm>
            <a:custGeom>
              <a:rect b="b" l="l" r="r" t="t"/>
              <a:pathLst>
                <a:path extrusionOk="0" h="185185" w="249502">
                  <a:moveTo>
                    <a:pt x="92592" y="0"/>
                  </a:moveTo>
                  <a:lnTo>
                    <a:pt x="156910" y="0"/>
                  </a:lnTo>
                  <a:cubicBezTo>
                    <a:pt x="208047" y="0"/>
                    <a:pt x="249502" y="41455"/>
                    <a:pt x="249502" y="92592"/>
                  </a:cubicBezTo>
                  <a:lnTo>
                    <a:pt x="249502" y="92592"/>
                  </a:lnTo>
                  <a:cubicBezTo>
                    <a:pt x="249502" y="117150"/>
                    <a:pt x="239747" y="140701"/>
                    <a:pt x="222383" y="158065"/>
                  </a:cubicBezTo>
                  <a:cubicBezTo>
                    <a:pt x="205018" y="175430"/>
                    <a:pt x="181467" y="185185"/>
                    <a:pt x="156910" y="185185"/>
                  </a:cubicBezTo>
                  <a:lnTo>
                    <a:pt x="92592" y="185185"/>
                  </a:lnTo>
                  <a:cubicBezTo>
                    <a:pt x="68035" y="185185"/>
                    <a:pt x="44484" y="175430"/>
                    <a:pt x="27120" y="158065"/>
                  </a:cubicBezTo>
                  <a:cubicBezTo>
                    <a:pt x="9755" y="140701"/>
                    <a:pt x="0" y="117150"/>
                    <a:pt x="0" y="92592"/>
                  </a:cubicBezTo>
                  <a:lnTo>
                    <a:pt x="0" y="92592"/>
                  </a:lnTo>
                  <a:cubicBezTo>
                    <a:pt x="0" y="68035"/>
                    <a:pt x="9755" y="44484"/>
                    <a:pt x="27120" y="27120"/>
                  </a:cubicBezTo>
                  <a:cubicBezTo>
                    <a:pt x="44484" y="9755"/>
                    <a:pt x="68035" y="0"/>
                    <a:pt x="92592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7"/>
            <p:cNvSpPr txBox="1"/>
            <p:nvPr/>
          </p:nvSpPr>
          <p:spPr>
            <a:xfrm>
              <a:off x="0" y="-66675"/>
              <a:ext cx="249502" cy="2518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17"/>
          <p:cNvSpPr/>
          <p:nvPr/>
        </p:nvSpPr>
        <p:spPr>
          <a:xfrm flipH="1" rot="1043941">
            <a:off x="2446367" y="3074934"/>
            <a:ext cx="930145" cy="930145"/>
          </a:xfrm>
          <a:custGeom>
            <a:rect b="b" l="l" r="r" t="t"/>
            <a:pathLst>
              <a:path extrusionOk="0" h="930145" w="930145">
                <a:moveTo>
                  <a:pt x="930146" y="0"/>
                </a:moveTo>
                <a:lnTo>
                  <a:pt x="0" y="0"/>
                </a:lnTo>
                <a:lnTo>
                  <a:pt x="0" y="930146"/>
                </a:lnTo>
                <a:lnTo>
                  <a:pt x="930146" y="930146"/>
                </a:lnTo>
                <a:lnTo>
                  <a:pt x="930146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17"/>
          <p:cNvSpPr txBox="1"/>
          <p:nvPr/>
        </p:nvSpPr>
        <p:spPr>
          <a:xfrm>
            <a:off x="976064" y="3950248"/>
            <a:ext cx="38707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One</a:t>
            </a:r>
            <a:endParaRPr/>
          </a:p>
        </p:txBody>
      </p:sp>
      <p:sp>
        <p:nvSpPr>
          <p:cNvPr id="308" name="Google Shape;308;p17"/>
          <p:cNvSpPr txBox="1"/>
          <p:nvPr/>
        </p:nvSpPr>
        <p:spPr>
          <a:xfrm>
            <a:off x="5993192" y="3950248"/>
            <a:ext cx="4032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Two</a:t>
            </a:r>
            <a:endParaRPr/>
          </a:p>
        </p:txBody>
      </p:sp>
      <p:sp>
        <p:nvSpPr>
          <p:cNvPr id="309" name="Google Shape;309;p17"/>
          <p:cNvSpPr txBox="1"/>
          <p:nvPr/>
        </p:nvSpPr>
        <p:spPr>
          <a:xfrm>
            <a:off x="976064" y="6943444"/>
            <a:ext cx="38707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Three</a:t>
            </a:r>
            <a:endParaRPr/>
          </a:p>
        </p:txBody>
      </p:sp>
      <p:sp>
        <p:nvSpPr>
          <p:cNvPr id="310" name="Google Shape;310;p17"/>
          <p:cNvSpPr txBox="1"/>
          <p:nvPr/>
        </p:nvSpPr>
        <p:spPr>
          <a:xfrm>
            <a:off x="5993192" y="6943444"/>
            <a:ext cx="4032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anum Myeongjo"/>
                <a:ea typeface="Nanum Myeongjo"/>
                <a:cs typeface="Nanum Myeongjo"/>
                <a:sym typeface="Nanum Myeongjo"/>
              </a:rPr>
              <a:t>Four</a:t>
            </a:r>
            <a:endParaRPr/>
          </a:p>
        </p:txBody>
      </p:sp>
      <p:sp>
        <p:nvSpPr>
          <p:cNvPr id="311" name="Google Shape;311;p17"/>
          <p:cNvSpPr txBox="1"/>
          <p:nvPr/>
        </p:nvSpPr>
        <p:spPr>
          <a:xfrm>
            <a:off x="976064" y="4612755"/>
            <a:ext cx="3870752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you want to discuss. </a:t>
            </a:r>
            <a:endParaRPr/>
          </a:p>
        </p:txBody>
      </p:sp>
      <p:sp>
        <p:nvSpPr>
          <p:cNvPr id="312" name="Google Shape;312;p17"/>
          <p:cNvSpPr txBox="1"/>
          <p:nvPr/>
        </p:nvSpPr>
        <p:spPr>
          <a:xfrm>
            <a:off x="6074193" y="4612755"/>
            <a:ext cx="3870752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you want to discuss. </a:t>
            </a:r>
            <a:endParaRPr/>
          </a:p>
        </p:txBody>
      </p:sp>
      <p:sp>
        <p:nvSpPr>
          <p:cNvPr id="313" name="Google Shape;313;p17"/>
          <p:cNvSpPr txBox="1"/>
          <p:nvPr/>
        </p:nvSpPr>
        <p:spPr>
          <a:xfrm>
            <a:off x="921382" y="7605951"/>
            <a:ext cx="3980117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you want to discuss. </a:t>
            </a:r>
            <a:endParaRPr/>
          </a:p>
        </p:txBody>
      </p:sp>
      <p:sp>
        <p:nvSpPr>
          <p:cNvPr id="314" name="Google Shape;314;p17"/>
          <p:cNvSpPr txBox="1"/>
          <p:nvPr/>
        </p:nvSpPr>
        <p:spPr>
          <a:xfrm>
            <a:off x="6019510" y="7605951"/>
            <a:ext cx="3980117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Elaborate on what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you want to discuss. </a:t>
            </a:r>
            <a:endParaRPr/>
          </a:p>
        </p:txBody>
      </p:sp>
      <p:sp>
        <p:nvSpPr>
          <p:cNvPr id="315" name="Google Shape;315;p17"/>
          <p:cNvSpPr/>
          <p:nvPr/>
        </p:nvSpPr>
        <p:spPr>
          <a:xfrm flipH="1" rot="-1051995">
            <a:off x="7544496" y="3074934"/>
            <a:ext cx="930145" cy="930145"/>
          </a:xfrm>
          <a:custGeom>
            <a:rect b="b" l="l" r="r" t="t"/>
            <a:pathLst>
              <a:path extrusionOk="0" h="930145" w="930145">
                <a:moveTo>
                  <a:pt x="930145" y="0"/>
                </a:moveTo>
                <a:lnTo>
                  <a:pt x="0" y="0"/>
                </a:lnTo>
                <a:lnTo>
                  <a:pt x="0" y="930146"/>
                </a:lnTo>
                <a:lnTo>
                  <a:pt x="930145" y="930146"/>
                </a:lnTo>
                <a:lnTo>
                  <a:pt x="93014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17"/>
          <p:cNvSpPr/>
          <p:nvPr/>
        </p:nvSpPr>
        <p:spPr>
          <a:xfrm rot="1549340">
            <a:off x="2446367" y="6013299"/>
            <a:ext cx="930145" cy="930145"/>
          </a:xfrm>
          <a:custGeom>
            <a:rect b="b" l="l" r="r" t="t"/>
            <a:pathLst>
              <a:path extrusionOk="0" h="930145" w="930145">
                <a:moveTo>
                  <a:pt x="0" y="0"/>
                </a:moveTo>
                <a:lnTo>
                  <a:pt x="930146" y="0"/>
                </a:lnTo>
                <a:lnTo>
                  <a:pt x="930146" y="930145"/>
                </a:lnTo>
                <a:lnTo>
                  <a:pt x="0" y="930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17"/>
          <p:cNvSpPr/>
          <p:nvPr/>
        </p:nvSpPr>
        <p:spPr>
          <a:xfrm rot="-1460317">
            <a:off x="7544496" y="6013299"/>
            <a:ext cx="930145" cy="930145"/>
          </a:xfrm>
          <a:custGeom>
            <a:rect b="b" l="l" r="r" t="t"/>
            <a:pathLst>
              <a:path extrusionOk="0" h="930145" w="930145">
                <a:moveTo>
                  <a:pt x="0" y="0"/>
                </a:moveTo>
                <a:lnTo>
                  <a:pt x="930145" y="0"/>
                </a:lnTo>
                <a:lnTo>
                  <a:pt x="930145" y="930145"/>
                </a:lnTo>
                <a:lnTo>
                  <a:pt x="0" y="930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18" name="Google Shape;3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06220">
            <a:off x="-6440559" y="-5617550"/>
            <a:ext cx="10246817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18"/>
          <p:cNvGrpSpPr/>
          <p:nvPr/>
        </p:nvGrpSpPr>
        <p:grpSpPr>
          <a:xfrm>
            <a:off x="6031985" y="-253157"/>
            <a:ext cx="12256015" cy="10540157"/>
            <a:chOff x="0" y="-66675"/>
            <a:chExt cx="3227922" cy="2776008"/>
          </a:xfrm>
        </p:grpSpPr>
        <p:sp>
          <p:nvSpPr>
            <p:cNvPr id="324" name="Google Shape;324;p18"/>
            <p:cNvSpPr/>
            <p:nvPr/>
          </p:nvSpPr>
          <p:spPr>
            <a:xfrm>
              <a:off x="0" y="0"/>
              <a:ext cx="3227922" cy="2709333"/>
            </a:xfrm>
            <a:custGeom>
              <a:rect b="b" l="l" r="r" t="t"/>
              <a:pathLst>
                <a:path extrusionOk="0" h="2709333" w="3227922">
                  <a:moveTo>
                    <a:pt x="0" y="0"/>
                  </a:moveTo>
                  <a:lnTo>
                    <a:pt x="3227922" y="0"/>
                  </a:lnTo>
                  <a:lnTo>
                    <a:pt x="322792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2C2FF"/>
            </a:solidFill>
            <a:ln>
              <a:noFill/>
            </a:ln>
          </p:spPr>
        </p:sp>
        <p:sp>
          <p:nvSpPr>
            <p:cNvPr id="325" name="Google Shape;325;p18"/>
            <p:cNvSpPr txBox="1"/>
            <p:nvPr/>
          </p:nvSpPr>
          <p:spPr>
            <a:xfrm>
              <a:off x="0" y="-66675"/>
              <a:ext cx="3227922" cy="27760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6" name="Google Shape;3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2945" y="3132800"/>
            <a:ext cx="14276152" cy="1424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5775" y="5459099"/>
            <a:ext cx="6075751" cy="362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919096">
            <a:off x="-6451624" y="-7317388"/>
            <a:ext cx="16285384" cy="1634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800" y="5481175"/>
            <a:ext cx="6075751" cy="3627703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8"/>
          <p:cNvSpPr txBox="1"/>
          <p:nvPr/>
        </p:nvSpPr>
        <p:spPr>
          <a:xfrm>
            <a:off x="7243104" y="1154679"/>
            <a:ext cx="9833777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04AAD"/>
                </a:solidFill>
                <a:latin typeface="EB Garamond"/>
                <a:ea typeface="EB Garamond"/>
                <a:cs typeface="EB Garamond"/>
                <a:sym typeface="EB Garamond"/>
              </a:rPr>
              <a:t>Photo Showcase</a:t>
            </a:r>
            <a:endParaRPr/>
          </a:p>
        </p:txBody>
      </p:sp>
      <p:sp>
        <p:nvSpPr>
          <p:cNvPr id="331" name="Google Shape;331;p18"/>
          <p:cNvSpPr txBox="1"/>
          <p:nvPr/>
        </p:nvSpPr>
        <p:spPr>
          <a:xfrm>
            <a:off x="8682016" y="2793700"/>
            <a:ext cx="6955952" cy="798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What can you say about your projects?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Vollkorn"/>
                <a:ea typeface="Vollkorn"/>
                <a:cs typeface="Vollkorn"/>
                <a:sym typeface="Vollkorn"/>
              </a:rPr>
              <a:t>Share it here!</a:t>
            </a:r>
            <a:endParaRPr/>
          </a:p>
        </p:txBody>
      </p:sp>
      <p:grpSp>
        <p:nvGrpSpPr>
          <p:cNvPr id="332" name="Google Shape;332;p18"/>
          <p:cNvGrpSpPr/>
          <p:nvPr/>
        </p:nvGrpSpPr>
        <p:grpSpPr>
          <a:xfrm>
            <a:off x="-405061" y="8390455"/>
            <a:ext cx="1433761" cy="1134625"/>
            <a:chOff x="0" y="-66675"/>
            <a:chExt cx="377616" cy="298832"/>
          </a:xfrm>
        </p:grpSpPr>
        <p:sp>
          <p:nvSpPr>
            <p:cNvPr id="333" name="Google Shape;333;p18"/>
            <p:cNvSpPr/>
            <p:nvPr/>
          </p:nvSpPr>
          <p:spPr>
            <a:xfrm>
              <a:off x="0" y="0"/>
              <a:ext cx="377616" cy="232157"/>
            </a:xfrm>
            <a:custGeom>
              <a:rect b="b" l="l" r="r" t="t"/>
              <a:pathLst>
                <a:path extrusionOk="0" h="232157" w="377616">
                  <a:moveTo>
                    <a:pt x="116078" y="0"/>
                  </a:moveTo>
                  <a:lnTo>
                    <a:pt x="261538" y="0"/>
                  </a:lnTo>
                  <a:cubicBezTo>
                    <a:pt x="325646" y="0"/>
                    <a:pt x="377616" y="51970"/>
                    <a:pt x="377616" y="116078"/>
                  </a:cubicBezTo>
                  <a:lnTo>
                    <a:pt x="377616" y="116078"/>
                  </a:lnTo>
                  <a:cubicBezTo>
                    <a:pt x="377616" y="146864"/>
                    <a:pt x="365386" y="176389"/>
                    <a:pt x="343618" y="198158"/>
                  </a:cubicBezTo>
                  <a:cubicBezTo>
                    <a:pt x="321849" y="219927"/>
                    <a:pt x="292324" y="232157"/>
                    <a:pt x="261538" y="232157"/>
                  </a:cubicBezTo>
                  <a:lnTo>
                    <a:pt x="116078" y="232157"/>
                  </a:lnTo>
                  <a:cubicBezTo>
                    <a:pt x="85292" y="232157"/>
                    <a:pt x="55767" y="219927"/>
                    <a:pt x="33999" y="198158"/>
                  </a:cubicBezTo>
                  <a:cubicBezTo>
                    <a:pt x="12230" y="176389"/>
                    <a:pt x="0" y="146864"/>
                    <a:pt x="0" y="116078"/>
                  </a:cubicBezTo>
                  <a:lnTo>
                    <a:pt x="0" y="116078"/>
                  </a:lnTo>
                  <a:cubicBezTo>
                    <a:pt x="0" y="85292"/>
                    <a:pt x="12230" y="55767"/>
                    <a:pt x="33999" y="33999"/>
                  </a:cubicBezTo>
                  <a:cubicBezTo>
                    <a:pt x="55767" y="12230"/>
                    <a:pt x="85292" y="0"/>
                    <a:pt x="116078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8"/>
            <p:cNvSpPr txBox="1"/>
            <p:nvPr/>
          </p:nvSpPr>
          <p:spPr>
            <a:xfrm>
              <a:off x="0" y="-66675"/>
              <a:ext cx="377616" cy="298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18"/>
          <p:cNvGrpSpPr/>
          <p:nvPr/>
        </p:nvGrpSpPr>
        <p:grpSpPr>
          <a:xfrm>
            <a:off x="1028700" y="9005143"/>
            <a:ext cx="833153" cy="867846"/>
            <a:chOff x="0" y="-66675"/>
            <a:chExt cx="219431" cy="228568"/>
          </a:xfrm>
        </p:grpSpPr>
        <p:sp>
          <p:nvSpPr>
            <p:cNvPr id="336" name="Google Shape;336;p18"/>
            <p:cNvSpPr/>
            <p:nvPr/>
          </p:nvSpPr>
          <p:spPr>
            <a:xfrm>
              <a:off x="0" y="0"/>
              <a:ext cx="219431" cy="161893"/>
            </a:xfrm>
            <a:custGeom>
              <a:rect b="b" l="l" r="r" t="t"/>
              <a:pathLst>
                <a:path extrusionOk="0" h="161893" w="219431">
                  <a:moveTo>
                    <a:pt x="80947" y="0"/>
                  </a:moveTo>
                  <a:lnTo>
                    <a:pt x="138485" y="0"/>
                  </a:lnTo>
                  <a:cubicBezTo>
                    <a:pt x="183190" y="0"/>
                    <a:pt x="219431" y="36241"/>
                    <a:pt x="219431" y="80947"/>
                  </a:cubicBezTo>
                  <a:lnTo>
                    <a:pt x="219431" y="80947"/>
                  </a:lnTo>
                  <a:cubicBezTo>
                    <a:pt x="219431" y="125652"/>
                    <a:pt x="183190" y="161893"/>
                    <a:pt x="138485" y="161893"/>
                  </a:cubicBezTo>
                  <a:lnTo>
                    <a:pt x="80947" y="161893"/>
                  </a:lnTo>
                  <a:cubicBezTo>
                    <a:pt x="36241" y="161893"/>
                    <a:pt x="0" y="125652"/>
                    <a:pt x="0" y="80947"/>
                  </a:cubicBezTo>
                  <a:lnTo>
                    <a:pt x="0" y="80947"/>
                  </a:lnTo>
                  <a:cubicBezTo>
                    <a:pt x="0" y="36241"/>
                    <a:pt x="36241" y="0"/>
                    <a:pt x="80947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8"/>
            <p:cNvSpPr txBox="1"/>
            <p:nvPr/>
          </p:nvSpPr>
          <p:spPr>
            <a:xfrm>
              <a:off x="0" y="-66675"/>
              <a:ext cx="219431" cy="2285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18"/>
          <p:cNvGrpSpPr/>
          <p:nvPr/>
        </p:nvGrpSpPr>
        <p:grpSpPr>
          <a:xfrm>
            <a:off x="16599894" y="2962715"/>
            <a:ext cx="2492823" cy="1001408"/>
            <a:chOff x="0" y="-66675"/>
            <a:chExt cx="656546" cy="263745"/>
          </a:xfrm>
        </p:grpSpPr>
        <p:sp>
          <p:nvSpPr>
            <p:cNvPr id="339" name="Google Shape;339;p18"/>
            <p:cNvSpPr/>
            <p:nvPr/>
          </p:nvSpPr>
          <p:spPr>
            <a:xfrm>
              <a:off x="0" y="0"/>
              <a:ext cx="656546" cy="197070"/>
            </a:xfrm>
            <a:custGeom>
              <a:rect b="b" l="l" r="r" t="t"/>
              <a:pathLst>
                <a:path extrusionOk="0" h="197070" w="656546">
                  <a:moveTo>
                    <a:pt x="98535" y="0"/>
                  </a:moveTo>
                  <a:lnTo>
                    <a:pt x="558011" y="0"/>
                  </a:lnTo>
                  <a:cubicBezTo>
                    <a:pt x="612430" y="0"/>
                    <a:pt x="656546" y="44116"/>
                    <a:pt x="656546" y="98535"/>
                  </a:cubicBezTo>
                  <a:lnTo>
                    <a:pt x="656546" y="98535"/>
                  </a:lnTo>
                  <a:cubicBezTo>
                    <a:pt x="656546" y="124668"/>
                    <a:pt x="646165" y="149731"/>
                    <a:pt x="627686" y="168210"/>
                  </a:cubicBezTo>
                  <a:cubicBezTo>
                    <a:pt x="609207" y="186689"/>
                    <a:pt x="584144" y="197070"/>
                    <a:pt x="558011" y="197070"/>
                  </a:cubicBezTo>
                  <a:lnTo>
                    <a:pt x="98535" y="197070"/>
                  </a:lnTo>
                  <a:cubicBezTo>
                    <a:pt x="72402" y="197070"/>
                    <a:pt x="47339" y="186689"/>
                    <a:pt x="28860" y="168210"/>
                  </a:cubicBezTo>
                  <a:cubicBezTo>
                    <a:pt x="10381" y="149731"/>
                    <a:pt x="0" y="124668"/>
                    <a:pt x="0" y="98535"/>
                  </a:cubicBezTo>
                  <a:lnTo>
                    <a:pt x="0" y="98535"/>
                  </a:lnTo>
                  <a:cubicBezTo>
                    <a:pt x="0" y="72402"/>
                    <a:pt x="10381" y="47339"/>
                    <a:pt x="28860" y="28860"/>
                  </a:cubicBezTo>
                  <a:cubicBezTo>
                    <a:pt x="47339" y="10381"/>
                    <a:pt x="72402" y="0"/>
                    <a:pt x="98535" y="0"/>
                  </a:cubicBezTo>
                  <a:close/>
                </a:path>
              </a:pathLst>
            </a:custGeom>
            <a:solidFill>
              <a:srgbClr val="A5DD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8"/>
            <p:cNvSpPr txBox="1"/>
            <p:nvPr/>
          </p:nvSpPr>
          <p:spPr>
            <a:xfrm>
              <a:off x="0" y="-66675"/>
              <a:ext cx="656546" cy="263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1" name="Google Shape;34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764" y="1081884"/>
            <a:ext cx="6075751" cy="3627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ansport Delivery Plan Consulting Presentation">
  <a:themeElements>
    <a:clrScheme name="Office">
      <a:dk1>
        <a:srgbClr val="004AAD"/>
      </a:dk1>
      <a:lt1>
        <a:srgbClr val="FFFFFF"/>
      </a:lt1>
      <a:dk2>
        <a:srgbClr val="888888"/>
      </a:dk2>
      <a:lt2>
        <a:srgbClr val="EEECE1"/>
      </a:lt2>
      <a:accent1>
        <a:srgbClr val="E2533A"/>
      </a:accent1>
      <a:accent2>
        <a:srgbClr val="A5DDFF"/>
      </a:accent2>
      <a:accent3>
        <a:srgbClr val="62C2FF"/>
      </a:accent3>
      <a:accent4>
        <a:srgbClr val="004AAD"/>
      </a:accent4>
      <a:accent5>
        <a:srgbClr val="E2533A"/>
      </a:accent5>
      <a:accent6>
        <a:srgbClr val="A5DDFF"/>
      </a:accent6>
      <a:hlink>
        <a:srgbClr val="62C2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