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Anton"/>
      <p:regular r:id="rId24"/>
    </p:embeddedFont>
    <p:embeddedFont>
      <p:font typeface="Raleway"/>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nton-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 name="Shape 143"/>
        <p:cNvGrpSpPr/>
        <p:nvPr/>
      </p:nvGrpSpPr>
      <p:grpSpPr>
        <a:xfrm>
          <a:off x="0" y="0"/>
          <a:ext cx="0" cy="0"/>
          <a:chOff x="0" y="0"/>
          <a:chExt cx="0" cy="0"/>
        </a:xfrm>
      </p:grpSpPr>
      <p:sp>
        <p:nvSpPr>
          <p:cNvPr id="144" name="Google Shape;144;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6" name="Google Shape;14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9" name="Shape 149"/>
        <p:cNvGrpSpPr/>
        <p:nvPr/>
      </p:nvGrpSpPr>
      <p:grpSpPr>
        <a:xfrm>
          <a:off x="0" y="0"/>
          <a:ext cx="0" cy="0"/>
          <a:chOff x="0" y="0"/>
          <a:chExt cx="0" cy="0"/>
        </a:xfrm>
      </p:grpSpPr>
      <p:sp>
        <p:nvSpPr>
          <p:cNvPr id="150" name="Google Shape;150;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52" name="Google Shape;15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 name="Shape 155"/>
        <p:cNvGrpSpPr/>
        <p:nvPr/>
      </p:nvGrpSpPr>
      <p:grpSpPr>
        <a:xfrm>
          <a:off x="0" y="0"/>
          <a:ext cx="0" cy="0"/>
          <a:chOff x="0" y="0"/>
          <a:chExt cx="0" cy="0"/>
        </a:xfrm>
      </p:grpSpPr>
      <p:sp>
        <p:nvSpPr>
          <p:cNvPr id="156" name="Google Shape;156;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8" name="Google Shape;158;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9" name="Google Shape;159;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2" name="Shape 162"/>
        <p:cNvGrpSpPr/>
        <p:nvPr/>
      </p:nvGrpSpPr>
      <p:grpSpPr>
        <a:xfrm>
          <a:off x="0" y="0"/>
          <a:ext cx="0" cy="0"/>
          <a:chOff x="0" y="0"/>
          <a:chExt cx="0" cy="0"/>
        </a:xfrm>
      </p:grpSpPr>
      <p:sp>
        <p:nvSpPr>
          <p:cNvPr id="163" name="Google Shape;163;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5" name="Google Shape;165;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6" name="Google Shape;166;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7" name="Google Shape;167;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8" name="Google Shape;16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6" name="Shape 176"/>
        <p:cNvGrpSpPr/>
        <p:nvPr/>
      </p:nvGrpSpPr>
      <p:grpSpPr>
        <a:xfrm>
          <a:off x="0" y="0"/>
          <a:ext cx="0" cy="0"/>
          <a:chOff x="0" y="0"/>
          <a:chExt cx="0" cy="0"/>
        </a:xfrm>
      </p:grpSpPr>
      <p:sp>
        <p:nvSpPr>
          <p:cNvPr id="177" name="Google Shape;177;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79" name="Google Shape;179;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80" name="Google Shape;18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3" name="Shape 183"/>
        <p:cNvGrpSpPr/>
        <p:nvPr/>
      </p:nvGrpSpPr>
      <p:grpSpPr>
        <a:xfrm>
          <a:off x="0" y="0"/>
          <a:ext cx="0" cy="0"/>
          <a:chOff x="0" y="0"/>
          <a:chExt cx="0" cy="0"/>
        </a:xfrm>
      </p:grpSpPr>
      <p:sp>
        <p:nvSpPr>
          <p:cNvPr id="184" name="Google Shape;184;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7"/>
          <p:cNvSpPr/>
          <p:nvPr>
            <p:ph idx="2" type="pic"/>
          </p:nvPr>
        </p:nvSpPr>
        <p:spPr>
          <a:xfrm>
            <a:off x="1792288" y="612775"/>
            <a:ext cx="5486400" cy="4114800"/>
          </a:xfrm>
          <a:prstGeom prst="rect">
            <a:avLst/>
          </a:prstGeom>
          <a:noFill/>
          <a:ln>
            <a:noFill/>
          </a:ln>
        </p:spPr>
      </p:sp>
      <p:sp>
        <p:nvSpPr>
          <p:cNvPr id="186" name="Google Shape;186;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87" name="Google Shape;187;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0" name="Shape 190"/>
        <p:cNvGrpSpPr/>
        <p:nvPr/>
      </p:nvGrpSpPr>
      <p:grpSpPr>
        <a:xfrm>
          <a:off x="0" y="0"/>
          <a:ext cx="0" cy="0"/>
          <a:chOff x="0" y="0"/>
          <a:chExt cx="0" cy="0"/>
        </a:xfrm>
      </p:grpSpPr>
      <p:sp>
        <p:nvSpPr>
          <p:cNvPr id="191" name="Google Shape;191;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3" name="Google Shape;193;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6" name="Shape 196"/>
        <p:cNvGrpSpPr/>
        <p:nvPr/>
      </p:nvGrpSpPr>
      <p:grpSpPr>
        <a:xfrm>
          <a:off x="0" y="0"/>
          <a:ext cx="0" cy="0"/>
          <a:chOff x="0" y="0"/>
          <a:chExt cx="0" cy="0"/>
        </a:xfrm>
      </p:grpSpPr>
      <p:sp>
        <p:nvSpPr>
          <p:cNvPr id="197" name="Google Shape;197;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9" name="Google Shape;199;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ph idx="2" type="pic"/>
          </p:nvPr>
        </p:nvSpPr>
        <p:spPr>
          <a:xfrm>
            <a:off x="465950" y="2664450"/>
            <a:ext cx="4676700" cy="4796100"/>
          </a:xfrm>
          <a:prstGeom prst="rect">
            <a:avLst/>
          </a:prstGeom>
          <a:noFill/>
          <a:ln>
            <a:noFill/>
          </a:ln>
        </p:spPr>
      </p:sp>
      <p:cxnSp>
        <p:nvCxnSpPr>
          <p:cNvPr id="14" name="Google Shape;14;p3"/>
          <p:cNvCxnSpPr/>
          <p:nvPr/>
        </p:nvCxnSpPr>
        <p:spPr>
          <a:xfrm>
            <a:off x="-566981" y="2662938"/>
            <a:ext cx="19422000" cy="0"/>
          </a:xfrm>
          <a:prstGeom prst="straightConnector1">
            <a:avLst/>
          </a:prstGeom>
          <a:noFill/>
          <a:ln cap="flat" cmpd="sng" w="19050">
            <a:solidFill>
              <a:srgbClr val="33302A"/>
            </a:solidFill>
            <a:prstDash val="solid"/>
            <a:round/>
            <a:headEnd len="sm" w="sm" type="none"/>
            <a:tailEnd len="sm" w="sm" type="none"/>
          </a:ln>
        </p:spPr>
      </p:cxnSp>
      <p:cxnSp>
        <p:nvCxnSpPr>
          <p:cNvPr id="15" name="Google Shape;15;p3"/>
          <p:cNvCxnSpPr/>
          <p:nvPr/>
        </p:nvCxnSpPr>
        <p:spPr>
          <a:xfrm>
            <a:off x="-1133962" y="7458942"/>
            <a:ext cx="19422000" cy="0"/>
          </a:xfrm>
          <a:prstGeom prst="straightConnector1">
            <a:avLst/>
          </a:prstGeom>
          <a:noFill/>
          <a:ln cap="flat" cmpd="sng" w="19050">
            <a:solidFill>
              <a:srgbClr val="33302A"/>
            </a:solidFill>
            <a:prstDash val="solid"/>
            <a:round/>
            <a:headEnd len="sm" w="sm" type="none"/>
            <a:tailEnd len="sm" w="sm" type="none"/>
          </a:ln>
        </p:spPr>
      </p:cxnSp>
      <p:grpSp>
        <p:nvGrpSpPr>
          <p:cNvPr id="16" name="Google Shape;16;p3"/>
          <p:cNvGrpSpPr/>
          <p:nvPr/>
        </p:nvGrpSpPr>
        <p:grpSpPr>
          <a:xfrm>
            <a:off x="0" y="0"/>
            <a:ext cx="2657043" cy="2657043"/>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2657074" y="2932"/>
            <a:ext cx="2657043" cy="2657043"/>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5314148" y="5864"/>
            <a:ext cx="2657043" cy="2657043"/>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7971221" y="7227"/>
            <a:ext cx="2657043" cy="2657043"/>
            <a:chOff x="0" y="0"/>
            <a:chExt cx="812800" cy="812800"/>
          </a:xfrm>
        </p:grpSpPr>
        <p:sp>
          <p:nvSpPr>
            <p:cNvPr id="26" name="Google Shape;2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10628295" y="10160"/>
            <a:ext cx="2657043" cy="2657043"/>
            <a:chOff x="0" y="0"/>
            <a:chExt cx="812800" cy="812800"/>
          </a:xfrm>
        </p:grpSpPr>
        <p:sp>
          <p:nvSpPr>
            <p:cNvPr id="29" name="Google Shape;2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13285369" y="13092"/>
            <a:ext cx="2657043" cy="2657043"/>
            <a:chOff x="0" y="0"/>
            <a:chExt cx="812800" cy="812800"/>
          </a:xfrm>
        </p:grpSpPr>
        <p:sp>
          <p:nvSpPr>
            <p:cNvPr id="32" name="Google Shape;3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15942443" y="14455"/>
            <a:ext cx="2657043" cy="2657043"/>
            <a:chOff x="0" y="0"/>
            <a:chExt cx="812800" cy="812800"/>
          </a:xfrm>
        </p:grpSpPr>
        <p:sp>
          <p:nvSpPr>
            <p:cNvPr id="35" name="Google Shape;3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3"/>
          <p:cNvSpPr txBox="1"/>
          <p:nvPr>
            <p:ph type="title"/>
          </p:nvPr>
        </p:nvSpPr>
        <p:spPr>
          <a:xfrm>
            <a:off x="5470800" y="7963800"/>
            <a:ext cx="12336900" cy="1935900"/>
          </a:xfrm>
          <a:prstGeom prst="rect">
            <a:avLst/>
          </a:prstGeom>
        </p:spPr>
        <p:txBody>
          <a:bodyPr anchorCtr="0" anchor="t" bIns="0" lIns="0" spcFirstLastPara="1" rIns="0" wrap="square" tIns="0">
            <a:noAutofit/>
          </a:bodyPr>
          <a:lstStyle>
            <a:lvl1pPr lvl="0" algn="r">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
          <p:cNvSpPr txBox="1"/>
          <p:nvPr>
            <p:ph idx="1" type="body"/>
          </p:nvPr>
        </p:nvSpPr>
        <p:spPr>
          <a:xfrm>
            <a:off x="5574650" y="3534100"/>
            <a:ext cx="5782800" cy="34200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39" name="Google Shape;39;p3"/>
          <p:cNvSpPr txBox="1"/>
          <p:nvPr>
            <p:ph idx="3" type="body"/>
          </p:nvPr>
        </p:nvSpPr>
        <p:spPr>
          <a:xfrm>
            <a:off x="11921100" y="3534100"/>
            <a:ext cx="5782800" cy="34200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40" name="Shape 40"/>
        <p:cNvGrpSpPr/>
        <p:nvPr/>
      </p:nvGrpSpPr>
      <p:grpSpPr>
        <a:xfrm>
          <a:off x="0" y="0"/>
          <a:ext cx="0" cy="0"/>
          <a:chOff x="0" y="0"/>
          <a:chExt cx="0" cy="0"/>
        </a:xfrm>
      </p:grpSpPr>
      <p:sp>
        <p:nvSpPr>
          <p:cNvPr id="41" name="Google Shape;41;p4"/>
          <p:cNvSpPr/>
          <p:nvPr>
            <p:ph idx="2" type="pic"/>
          </p:nvPr>
        </p:nvSpPr>
        <p:spPr>
          <a:xfrm>
            <a:off x="11862050" y="318300"/>
            <a:ext cx="5937600" cy="9491700"/>
          </a:xfrm>
          <a:prstGeom prst="rect">
            <a:avLst/>
          </a:prstGeom>
          <a:noFill/>
          <a:ln>
            <a:noFill/>
          </a:ln>
        </p:spPr>
      </p:sp>
      <p:cxnSp>
        <p:nvCxnSpPr>
          <p:cNvPr id="42" name="Google Shape;42;p4"/>
          <p:cNvCxnSpPr/>
          <p:nvPr/>
        </p:nvCxnSpPr>
        <p:spPr>
          <a:xfrm>
            <a:off x="0" y="4106662"/>
            <a:ext cx="10822500" cy="0"/>
          </a:xfrm>
          <a:prstGeom prst="straightConnector1">
            <a:avLst/>
          </a:prstGeom>
          <a:noFill/>
          <a:ln cap="flat" cmpd="sng" w="19050">
            <a:solidFill>
              <a:srgbClr val="33302A"/>
            </a:solidFill>
            <a:prstDash val="solid"/>
            <a:round/>
            <a:headEnd len="sm" w="sm" type="none"/>
            <a:tailEnd len="sm" w="sm" type="none"/>
          </a:ln>
        </p:spPr>
      </p:cxnSp>
      <p:cxnSp>
        <p:nvCxnSpPr>
          <p:cNvPr id="43" name="Google Shape;43;p4"/>
          <p:cNvCxnSpPr/>
          <p:nvPr/>
        </p:nvCxnSpPr>
        <p:spPr>
          <a:xfrm>
            <a:off x="0" y="4868967"/>
            <a:ext cx="10822500" cy="0"/>
          </a:xfrm>
          <a:prstGeom prst="straightConnector1">
            <a:avLst/>
          </a:prstGeom>
          <a:noFill/>
          <a:ln cap="flat" cmpd="sng" w="19050">
            <a:solidFill>
              <a:srgbClr val="33302A"/>
            </a:solidFill>
            <a:prstDash val="solid"/>
            <a:round/>
            <a:headEnd len="sm" w="sm" type="none"/>
            <a:tailEnd len="sm" w="sm" type="none"/>
          </a:ln>
        </p:spPr>
      </p:cxnSp>
      <p:grpSp>
        <p:nvGrpSpPr>
          <p:cNvPr id="44" name="Google Shape;44;p4"/>
          <p:cNvGrpSpPr/>
          <p:nvPr/>
        </p:nvGrpSpPr>
        <p:grpSpPr>
          <a:xfrm>
            <a:off x="487668" y="8802791"/>
            <a:ext cx="687141" cy="687141"/>
            <a:chOff x="0" y="0"/>
            <a:chExt cx="916188" cy="916188"/>
          </a:xfrm>
        </p:grpSpPr>
        <p:grpSp>
          <p:nvGrpSpPr>
            <p:cNvPr id="45" name="Google Shape;45;p4"/>
            <p:cNvGrpSpPr/>
            <p:nvPr/>
          </p:nvGrpSpPr>
          <p:grpSpPr>
            <a:xfrm>
              <a:off x="0" y="0"/>
              <a:ext cx="916188" cy="916188"/>
              <a:chOff x="0" y="0"/>
              <a:chExt cx="812800" cy="812800"/>
            </a:xfrm>
          </p:grpSpPr>
          <p:sp>
            <p:nvSpPr>
              <p:cNvPr id="46" name="Google Shape;4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 name="Google Shape;48;p4"/>
            <p:cNvCxnSpPr/>
            <p:nvPr/>
          </p:nvCxnSpPr>
          <p:spPr>
            <a:xfrm>
              <a:off x="113500" y="464444"/>
              <a:ext cx="689100" cy="0"/>
            </a:xfrm>
            <a:prstGeom prst="straightConnector1">
              <a:avLst/>
            </a:prstGeom>
            <a:noFill/>
            <a:ln cap="flat" cmpd="sng" w="12700">
              <a:solidFill>
                <a:srgbClr val="33302A"/>
              </a:solidFill>
              <a:prstDash val="solid"/>
              <a:round/>
              <a:headEnd len="sm" w="sm" type="none"/>
              <a:tailEnd len="med" w="med" type="triangle"/>
            </a:ln>
          </p:spPr>
        </p:cxnSp>
      </p:grpSp>
      <p:grpSp>
        <p:nvGrpSpPr>
          <p:cNvPr id="49" name="Google Shape;49;p4"/>
          <p:cNvGrpSpPr/>
          <p:nvPr/>
        </p:nvGrpSpPr>
        <p:grpSpPr>
          <a:xfrm>
            <a:off x="4238507" y="8802791"/>
            <a:ext cx="687141" cy="687141"/>
            <a:chOff x="0" y="0"/>
            <a:chExt cx="916188" cy="916188"/>
          </a:xfrm>
        </p:grpSpPr>
        <p:grpSp>
          <p:nvGrpSpPr>
            <p:cNvPr id="50" name="Google Shape;50;p4"/>
            <p:cNvGrpSpPr/>
            <p:nvPr/>
          </p:nvGrpSpPr>
          <p:grpSpPr>
            <a:xfrm>
              <a:off x="0" y="0"/>
              <a:ext cx="916188" cy="916188"/>
              <a:chOff x="0" y="0"/>
              <a:chExt cx="812800" cy="812800"/>
            </a:xfrm>
          </p:grpSpPr>
          <p:sp>
            <p:nvSpPr>
              <p:cNvPr id="51" name="Google Shape;5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 name="Google Shape;53;p4"/>
            <p:cNvCxnSpPr/>
            <p:nvPr/>
          </p:nvCxnSpPr>
          <p:spPr>
            <a:xfrm>
              <a:off x="113500" y="464444"/>
              <a:ext cx="689100" cy="0"/>
            </a:xfrm>
            <a:prstGeom prst="straightConnector1">
              <a:avLst/>
            </a:prstGeom>
            <a:noFill/>
            <a:ln cap="flat" cmpd="sng" w="12700">
              <a:solidFill>
                <a:srgbClr val="33302A"/>
              </a:solidFill>
              <a:prstDash val="solid"/>
              <a:round/>
              <a:headEnd len="sm" w="sm" type="none"/>
              <a:tailEnd len="med" w="med" type="triangle"/>
            </a:ln>
          </p:spPr>
        </p:cxnSp>
      </p:grpSp>
      <p:grpSp>
        <p:nvGrpSpPr>
          <p:cNvPr id="54" name="Google Shape;54;p4"/>
          <p:cNvGrpSpPr/>
          <p:nvPr/>
        </p:nvGrpSpPr>
        <p:grpSpPr>
          <a:xfrm>
            <a:off x="7989346" y="8802791"/>
            <a:ext cx="687141" cy="687141"/>
            <a:chOff x="0" y="0"/>
            <a:chExt cx="916188" cy="916188"/>
          </a:xfrm>
        </p:grpSpPr>
        <p:grpSp>
          <p:nvGrpSpPr>
            <p:cNvPr id="55" name="Google Shape;55;p4"/>
            <p:cNvGrpSpPr/>
            <p:nvPr/>
          </p:nvGrpSpPr>
          <p:grpSpPr>
            <a:xfrm>
              <a:off x="0" y="0"/>
              <a:ext cx="916188" cy="916188"/>
              <a:chOff x="0" y="0"/>
              <a:chExt cx="812800" cy="812800"/>
            </a:xfrm>
          </p:grpSpPr>
          <p:sp>
            <p:nvSpPr>
              <p:cNvPr id="56" name="Google Shape;5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8" name="Google Shape;58;p4"/>
            <p:cNvCxnSpPr/>
            <p:nvPr/>
          </p:nvCxnSpPr>
          <p:spPr>
            <a:xfrm>
              <a:off x="113500" y="464444"/>
              <a:ext cx="689100" cy="0"/>
            </a:xfrm>
            <a:prstGeom prst="straightConnector1">
              <a:avLst/>
            </a:prstGeom>
            <a:noFill/>
            <a:ln cap="flat" cmpd="sng" w="12700">
              <a:solidFill>
                <a:srgbClr val="33302A"/>
              </a:solidFill>
              <a:prstDash val="solid"/>
              <a:round/>
              <a:headEnd len="sm" w="sm" type="none"/>
              <a:tailEnd len="med" w="med" type="triangle"/>
            </a:ln>
          </p:spPr>
        </p:cxnSp>
      </p:grpSp>
      <p:sp>
        <p:nvSpPr>
          <p:cNvPr id="59" name="Google Shape;59;p4"/>
          <p:cNvSpPr txBox="1"/>
          <p:nvPr>
            <p:ph idx="1" type="subTitle"/>
          </p:nvPr>
        </p:nvSpPr>
        <p:spPr>
          <a:xfrm>
            <a:off x="487675" y="4210775"/>
            <a:ext cx="3006900" cy="5541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1500"/>
              <a:buNone/>
              <a:defRPr/>
            </a:lvl2pPr>
            <a:lvl3pPr lvl="2">
              <a:spcBef>
                <a:spcPts val="480"/>
              </a:spcBef>
              <a:spcAft>
                <a:spcPts val="0"/>
              </a:spcAft>
              <a:buSzPts val="1500"/>
              <a:buNone/>
              <a:defRPr/>
            </a:lvl3pPr>
            <a:lvl4pPr lvl="3">
              <a:spcBef>
                <a:spcPts val="400"/>
              </a:spcBef>
              <a:spcAft>
                <a:spcPts val="0"/>
              </a:spcAft>
              <a:buSzPts val="15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60" name="Google Shape;60;p4"/>
          <p:cNvSpPr txBox="1"/>
          <p:nvPr>
            <p:ph idx="3" type="body"/>
          </p:nvPr>
        </p:nvSpPr>
        <p:spPr>
          <a:xfrm>
            <a:off x="508600" y="5699675"/>
            <a:ext cx="2969700" cy="28875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61" name="Google Shape;61;p4"/>
          <p:cNvSpPr txBox="1"/>
          <p:nvPr>
            <p:ph idx="4" type="subTitle"/>
          </p:nvPr>
        </p:nvSpPr>
        <p:spPr>
          <a:xfrm>
            <a:off x="3907800" y="4210775"/>
            <a:ext cx="3006900" cy="5541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62" name="Google Shape;62;p4"/>
          <p:cNvSpPr txBox="1"/>
          <p:nvPr>
            <p:ph idx="5" type="body"/>
          </p:nvPr>
        </p:nvSpPr>
        <p:spPr>
          <a:xfrm>
            <a:off x="3928725" y="5699675"/>
            <a:ext cx="2969700" cy="28875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63" name="Google Shape;63;p4"/>
          <p:cNvSpPr txBox="1"/>
          <p:nvPr>
            <p:ph idx="6" type="subTitle"/>
          </p:nvPr>
        </p:nvSpPr>
        <p:spPr>
          <a:xfrm>
            <a:off x="7640550" y="4210775"/>
            <a:ext cx="3006900" cy="5541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64" name="Google Shape;64;p4"/>
          <p:cNvSpPr txBox="1"/>
          <p:nvPr>
            <p:ph idx="7" type="body"/>
          </p:nvPr>
        </p:nvSpPr>
        <p:spPr>
          <a:xfrm>
            <a:off x="7661475" y="5699675"/>
            <a:ext cx="2969700" cy="28875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65" name="Google Shape;65;p4"/>
          <p:cNvSpPr txBox="1"/>
          <p:nvPr>
            <p:ph idx="8" type="body"/>
          </p:nvPr>
        </p:nvSpPr>
        <p:spPr>
          <a:xfrm>
            <a:off x="508600" y="2657325"/>
            <a:ext cx="7431600" cy="6870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66" name="Google Shape;66;p4"/>
          <p:cNvSpPr txBox="1"/>
          <p:nvPr>
            <p:ph type="title"/>
          </p:nvPr>
        </p:nvSpPr>
        <p:spPr>
          <a:xfrm>
            <a:off x="487675" y="329350"/>
            <a:ext cx="7596300" cy="1739100"/>
          </a:xfrm>
          <a:prstGeom prst="rect">
            <a:avLst/>
          </a:prstGeom>
        </p:spPr>
        <p:txBody>
          <a:bodyPr anchorCtr="0" anchor="t" bIns="0" lIns="0" spcFirstLastPara="1" rIns="0" wrap="square" tIns="0">
            <a:noAutofit/>
          </a:bodyPr>
          <a:lstStyle>
            <a:lvl1pPr lvl="0" algn="l">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7" name="Shape 67"/>
        <p:cNvGrpSpPr/>
        <p:nvPr/>
      </p:nvGrpSpPr>
      <p:grpSpPr>
        <a:xfrm>
          <a:off x="0" y="0"/>
          <a:ext cx="0" cy="0"/>
          <a:chOff x="0" y="0"/>
          <a:chExt cx="0" cy="0"/>
        </a:xfrm>
      </p:grpSpPr>
      <p:sp>
        <p:nvSpPr>
          <p:cNvPr id="68" name="Google Shape;68;p5"/>
          <p:cNvSpPr/>
          <p:nvPr>
            <p:ph idx="2" type="pic"/>
          </p:nvPr>
        </p:nvSpPr>
        <p:spPr>
          <a:xfrm>
            <a:off x="541425" y="5716100"/>
            <a:ext cx="4085400" cy="4118100"/>
          </a:xfrm>
          <a:prstGeom prst="rect">
            <a:avLst/>
          </a:prstGeom>
          <a:noFill/>
          <a:ln>
            <a:noFill/>
          </a:ln>
        </p:spPr>
      </p:sp>
      <p:sp>
        <p:nvSpPr>
          <p:cNvPr id="69" name="Google Shape;69;p5"/>
          <p:cNvSpPr/>
          <p:nvPr>
            <p:ph idx="3" type="pic"/>
          </p:nvPr>
        </p:nvSpPr>
        <p:spPr>
          <a:xfrm>
            <a:off x="4923663" y="5716100"/>
            <a:ext cx="4085400" cy="4118100"/>
          </a:xfrm>
          <a:prstGeom prst="rect">
            <a:avLst/>
          </a:prstGeom>
          <a:noFill/>
          <a:ln>
            <a:noFill/>
          </a:ln>
        </p:spPr>
      </p:sp>
      <p:sp>
        <p:nvSpPr>
          <p:cNvPr id="70" name="Google Shape;70;p5"/>
          <p:cNvSpPr/>
          <p:nvPr>
            <p:ph idx="4" type="pic"/>
          </p:nvPr>
        </p:nvSpPr>
        <p:spPr>
          <a:xfrm>
            <a:off x="9308213" y="5716100"/>
            <a:ext cx="4085400" cy="4118100"/>
          </a:xfrm>
          <a:prstGeom prst="rect">
            <a:avLst/>
          </a:prstGeom>
          <a:noFill/>
          <a:ln>
            <a:noFill/>
          </a:ln>
        </p:spPr>
      </p:sp>
      <p:sp>
        <p:nvSpPr>
          <p:cNvPr id="71" name="Google Shape;71;p5"/>
          <p:cNvSpPr/>
          <p:nvPr>
            <p:ph idx="5" type="pic"/>
          </p:nvPr>
        </p:nvSpPr>
        <p:spPr>
          <a:xfrm>
            <a:off x="13692688" y="5716100"/>
            <a:ext cx="4085400" cy="4118100"/>
          </a:xfrm>
          <a:prstGeom prst="rect">
            <a:avLst/>
          </a:prstGeom>
          <a:noFill/>
          <a:ln>
            <a:noFill/>
          </a:ln>
        </p:spPr>
      </p:sp>
      <p:cxnSp>
        <p:nvCxnSpPr>
          <p:cNvPr id="72" name="Google Shape;72;p5"/>
          <p:cNvCxnSpPr/>
          <p:nvPr/>
        </p:nvCxnSpPr>
        <p:spPr>
          <a:xfrm>
            <a:off x="6023341" y="1329474"/>
            <a:ext cx="7599900" cy="0"/>
          </a:xfrm>
          <a:prstGeom prst="straightConnector1">
            <a:avLst/>
          </a:prstGeom>
          <a:noFill/>
          <a:ln cap="flat" cmpd="sng" w="19050">
            <a:solidFill>
              <a:srgbClr val="33302A"/>
            </a:solidFill>
            <a:prstDash val="solid"/>
            <a:round/>
            <a:headEnd len="sm" w="sm" type="none"/>
            <a:tailEnd len="sm" w="sm" type="none"/>
          </a:ln>
        </p:spPr>
      </p:cxnSp>
      <p:sp>
        <p:nvSpPr>
          <p:cNvPr id="73" name="Google Shape;73;p5"/>
          <p:cNvSpPr txBox="1"/>
          <p:nvPr>
            <p:ph idx="1" type="subTitle"/>
          </p:nvPr>
        </p:nvSpPr>
        <p:spPr>
          <a:xfrm>
            <a:off x="541425" y="4255650"/>
            <a:ext cx="721800" cy="4926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1500"/>
              <a:buNone/>
              <a:defRPr/>
            </a:lvl2pPr>
            <a:lvl3pPr lvl="2">
              <a:spcBef>
                <a:spcPts val="480"/>
              </a:spcBef>
              <a:spcAft>
                <a:spcPts val="0"/>
              </a:spcAft>
              <a:buSzPts val="1500"/>
              <a:buNone/>
              <a:defRPr/>
            </a:lvl3pPr>
            <a:lvl4pPr lvl="3">
              <a:spcBef>
                <a:spcPts val="400"/>
              </a:spcBef>
              <a:spcAft>
                <a:spcPts val="0"/>
              </a:spcAft>
              <a:buSzPts val="15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74" name="Google Shape;74;p5"/>
          <p:cNvSpPr txBox="1"/>
          <p:nvPr>
            <p:ph idx="6" type="body"/>
          </p:nvPr>
        </p:nvSpPr>
        <p:spPr>
          <a:xfrm>
            <a:off x="2822025" y="4255650"/>
            <a:ext cx="1804800" cy="771000"/>
          </a:xfrm>
          <a:prstGeom prst="rect">
            <a:avLst/>
          </a:prstGeom>
        </p:spPr>
        <p:txBody>
          <a:bodyPr anchorCtr="0" anchor="t" bIns="0" lIns="0" spcFirstLastPara="1" rIns="0" wrap="square" tIns="0">
            <a:noAutofit/>
          </a:bodyPr>
          <a:lstStyle>
            <a:lvl1pPr indent="-323850" lvl="0" marL="457200" algn="r">
              <a:spcBef>
                <a:spcPts val="640"/>
              </a:spcBef>
              <a:spcAft>
                <a:spcPts val="0"/>
              </a:spcAft>
              <a:buSzPts val="1500"/>
              <a:buFont typeface="Raleway"/>
              <a:buChar char="•"/>
              <a:defRPr sz="1500">
                <a:latin typeface="Raleway"/>
                <a:ea typeface="Raleway"/>
                <a:cs typeface="Raleway"/>
                <a:sym typeface="Raleway"/>
              </a:defRPr>
            </a:lvl1pPr>
            <a:lvl2pPr indent="-323850" lvl="1" marL="914400" algn="r">
              <a:spcBef>
                <a:spcPts val="560"/>
              </a:spcBef>
              <a:spcAft>
                <a:spcPts val="0"/>
              </a:spcAft>
              <a:buSzPts val="1500"/>
              <a:buChar char="–"/>
              <a:defRPr/>
            </a:lvl2pPr>
            <a:lvl3pPr indent="-323850" lvl="2" marL="1371600" algn="r">
              <a:spcBef>
                <a:spcPts val="480"/>
              </a:spcBef>
              <a:spcAft>
                <a:spcPts val="0"/>
              </a:spcAft>
              <a:buSzPts val="1500"/>
              <a:buChar char="•"/>
              <a:defRPr/>
            </a:lvl3pPr>
            <a:lvl4pPr indent="-323850" lvl="3" marL="1828800" algn="r">
              <a:spcBef>
                <a:spcPts val="400"/>
              </a:spcBef>
              <a:spcAft>
                <a:spcPts val="0"/>
              </a:spcAft>
              <a:buSzPts val="1500"/>
              <a:buChar char="–"/>
              <a:defRPr/>
            </a:lvl4pPr>
            <a:lvl5pPr indent="-323850" lvl="4" marL="2286000" algn="r">
              <a:spcBef>
                <a:spcPts val="400"/>
              </a:spcBef>
              <a:spcAft>
                <a:spcPts val="0"/>
              </a:spcAft>
              <a:buSzPts val="1500"/>
              <a:buChar char="»"/>
              <a:defRPr/>
            </a:lvl5pPr>
            <a:lvl6pPr indent="-323850" lvl="5" marL="2743200" algn="r">
              <a:spcBef>
                <a:spcPts val="400"/>
              </a:spcBef>
              <a:spcAft>
                <a:spcPts val="0"/>
              </a:spcAft>
              <a:buSzPts val="1500"/>
              <a:buChar char="•"/>
              <a:defRPr/>
            </a:lvl6pPr>
            <a:lvl7pPr indent="-323850" lvl="6" marL="3200400" algn="r">
              <a:spcBef>
                <a:spcPts val="400"/>
              </a:spcBef>
              <a:spcAft>
                <a:spcPts val="0"/>
              </a:spcAft>
              <a:buSzPts val="1500"/>
              <a:buChar char="•"/>
              <a:defRPr/>
            </a:lvl7pPr>
            <a:lvl8pPr indent="-323850" lvl="7" marL="3657600" algn="r">
              <a:spcBef>
                <a:spcPts val="400"/>
              </a:spcBef>
              <a:spcAft>
                <a:spcPts val="0"/>
              </a:spcAft>
              <a:buSzPts val="1500"/>
              <a:buChar char="•"/>
              <a:defRPr/>
            </a:lvl8pPr>
            <a:lvl9pPr indent="-323850" lvl="8" marL="4114800" algn="r">
              <a:spcBef>
                <a:spcPts val="400"/>
              </a:spcBef>
              <a:spcAft>
                <a:spcPts val="0"/>
              </a:spcAft>
              <a:buSzPts val="1500"/>
              <a:buChar char="•"/>
              <a:defRPr/>
            </a:lvl9pPr>
          </a:lstStyle>
          <a:p/>
        </p:txBody>
      </p:sp>
      <p:sp>
        <p:nvSpPr>
          <p:cNvPr id="75" name="Google Shape;75;p5"/>
          <p:cNvSpPr txBox="1"/>
          <p:nvPr>
            <p:ph idx="7" type="subTitle"/>
          </p:nvPr>
        </p:nvSpPr>
        <p:spPr>
          <a:xfrm>
            <a:off x="4923675" y="4255650"/>
            <a:ext cx="721800" cy="492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76" name="Google Shape;76;p5"/>
          <p:cNvSpPr txBox="1"/>
          <p:nvPr>
            <p:ph idx="8" type="body"/>
          </p:nvPr>
        </p:nvSpPr>
        <p:spPr>
          <a:xfrm>
            <a:off x="7204275" y="4255650"/>
            <a:ext cx="1804800" cy="771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Raleway"/>
              <a:buChar char="•"/>
              <a:defRPr sz="1500">
                <a:latin typeface="Raleway"/>
                <a:ea typeface="Raleway"/>
                <a:cs typeface="Raleway"/>
                <a:sym typeface="Raleway"/>
              </a:defRPr>
            </a:lvl1pPr>
            <a:lvl2pPr indent="-323850" lvl="1" marL="914400" rtl="0" algn="r">
              <a:spcBef>
                <a:spcPts val="560"/>
              </a:spcBef>
              <a:spcAft>
                <a:spcPts val="0"/>
              </a:spcAft>
              <a:buSzPts val="1500"/>
              <a:buChar char="–"/>
              <a:defRPr/>
            </a:lvl2pPr>
            <a:lvl3pPr indent="-323850" lvl="2" marL="1371600" rtl="0" algn="r">
              <a:spcBef>
                <a:spcPts val="480"/>
              </a:spcBef>
              <a:spcAft>
                <a:spcPts val="0"/>
              </a:spcAft>
              <a:buSzPts val="1500"/>
              <a:buChar char="•"/>
              <a:defRPr/>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Char char="»"/>
              <a:defRPr/>
            </a:lvl5pPr>
            <a:lvl6pPr indent="-323850" lvl="5" marL="2743200" rtl="0" algn="r">
              <a:spcBef>
                <a:spcPts val="400"/>
              </a:spcBef>
              <a:spcAft>
                <a:spcPts val="0"/>
              </a:spcAft>
              <a:buSzPts val="1500"/>
              <a:buChar char="•"/>
              <a:defRPr/>
            </a:lvl6pPr>
            <a:lvl7pPr indent="-323850" lvl="6" marL="3200400" rtl="0" algn="r">
              <a:spcBef>
                <a:spcPts val="400"/>
              </a:spcBef>
              <a:spcAft>
                <a:spcPts val="0"/>
              </a:spcAft>
              <a:buSzPts val="1500"/>
              <a:buChar char="•"/>
              <a:defRPr/>
            </a:lvl7pPr>
            <a:lvl8pPr indent="-323850" lvl="7" marL="3657600" rtl="0" algn="r">
              <a:spcBef>
                <a:spcPts val="400"/>
              </a:spcBef>
              <a:spcAft>
                <a:spcPts val="0"/>
              </a:spcAft>
              <a:buSzPts val="1500"/>
              <a:buChar char="•"/>
              <a:defRPr/>
            </a:lvl8pPr>
            <a:lvl9pPr indent="-323850" lvl="8" marL="4114800" rtl="0" algn="r">
              <a:spcBef>
                <a:spcPts val="400"/>
              </a:spcBef>
              <a:spcAft>
                <a:spcPts val="0"/>
              </a:spcAft>
              <a:buSzPts val="1500"/>
              <a:buChar char="•"/>
              <a:defRPr/>
            </a:lvl9pPr>
          </a:lstStyle>
          <a:p/>
        </p:txBody>
      </p:sp>
      <p:sp>
        <p:nvSpPr>
          <p:cNvPr id="77" name="Google Shape;77;p5"/>
          <p:cNvSpPr txBox="1"/>
          <p:nvPr>
            <p:ph idx="9" type="subTitle"/>
          </p:nvPr>
        </p:nvSpPr>
        <p:spPr>
          <a:xfrm>
            <a:off x="9305925" y="4255650"/>
            <a:ext cx="721800" cy="492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78" name="Google Shape;78;p5"/>
          <p:cNvSpPr txBox="1"/>
          <p:nvPr>
            <p:ph idx="13" type="body"/>
          </p:nvPr>
        </p:nvSpPr>
        <p:spPr>
          <a:xfrm>
            <a:off x="11586525" y="4255650"/>
            <a:ext cx="1804800" cy="771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Raleway"/>
              <a:buChar char="•"/>
              <a:defRPr sz="1500">
                <a:latin typeface="Raleway"/>
                <a:ea typeface="Raleway"/>
                <a:cs typeface="Raleway"/>
                <a:sym typeface="Raleway"/>
              </a:defRPr>
            </a:lvl1pPr>
            <a:lvl2pPr indent="-323850" lvl="1" marL="914400" rtl="0" algn="r">
              <a:spcBef>
                <a:spcPts val="560"/>
              </a:spcBef>
              <a:spcAft>
                <a:spcPts val="0"/>
              </a:spcAft>
              <a:buSzPts val="1500"/>
              <a:buChar char="–"/>
              <a:defRPr/>
            </a:lvl2pPr>
            <a:lvl3pPr indent="-323850" lvl="2" marL="1371600" rtl="0" algn="r">
              <a:spcBef>
                <a:spcPts val="480"/>
              </a:spcBef>
              <a:spcAft>
                <a:spcPts val="0"/>
              </a:spcAft>
              <a:buSzPts val="1500"/>
              <a:buChar char="•"/>
              <a:defRPr/>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Char char="»"/>
              <a:defRPr/>
            </a:lvl5pPr>
            <a:lvl6pPr indent="-323850" lvl="5" marL="2743200" rtl="0" algn="r">
              <a:spcBef>
                <a:spcPts val="400"/>
              </a:spcBef>
              <a:spcAft>
                <a:spcPts val="0"/>
              </a:spcAft>
              <a:buSzPts val="1500"/>
              <a:buChar char="•"/>
              <a:defRPr/>
            </a:lvl6pPr>
            <a:lvl7pPr indent="-323850" lvl="6" marL="3200400" rtl="0" algn="r">
              <a:spcBef>
                <a:spcPts val="400"/>
              </a:spcBef>
              <a:spcAft>
                <a:spcPts val="0"/>
              </a:spcAft>
              <a:buSzPts val="1500"/>
              <a:buChar char="•"/>
              <a:defRPr/>
            </a:lvl7pPr>
            <a:lvl8pPr indent="-323850" lvl="7" marL="3657600" rtl="0" algn="r">
              <a:spcBef>
                <a:spcPts val="400"/>
              </a:spcBef>
              <a:spcAft>
                <a:spcPts val="0"/>
              </a:spcAft>
              <a:buSzPts val="1500"/>
              <a:buChar char="•"/>
              <a:defRPr/>
            </a:lvl8pPr>
            <a:lvl9pPr indent="-323850" lvl="8" marL="4114800" rtl="0" algn="r">
              <a:spcBef>
                <a:spcPts val="400"/>
              </a:spcBef>
              <a:spcAft>
                <a:spcPts val="0"/>
              </a:spcAft>
              <a:buSzPts val="1500"/>
              <a:buChar char="•"/>
              <a:defRPr/>
            </a:lvl9pPr>
          </a:lstStyle>
          <a:p/>
        </p:txBody>
      </p:sp>
      <p:sp>
        <p:nvSpPr>
          <p:cNvPr id="79" name="Google Shape;79;p5"/>
          <p:cNvSpPr txBox="1"/>
          <p:nvPr>
            <p:ph idx="14" type="subTitle"/>
          </p:nvPr>
        </p:nvSpPr>
        <p:spPr>
          <a:xfrm>
            <a:off x="13688175" y="4255650"/>
            <a:ext cx="721800" cy="4926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80" name="Google Shape;80;p5"/>
          <p:cNvSpPr txBox="1"/>
          <p:nvPr>
            <p:ph idx="15" type="body"/>
          </p:nvPr>
        </p:nvSpPr>
        <p:spPr>
          <a:xfrm>
            <a:off x="15968775" y="4255650"/>
            <a:ext cx="1804800" cy="771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Raleway"/>
              <a:buChar char="•"/>
              <a:defRPr sz="1500">
                <a:latin typeface="Raleway"/>
                <a:ea typeface="Raleway"/>
                <a:cs typeface="Raleway"/>
                <a:sym typeface="Raleway"/>
              </a:defRPr>
            </a:lvl1pPr>
            <a:lvl2pPr indent="-323850" lvl="1" marL="914400" rtl="0" algn="r">
              <a:spcBef>
                <a:spcPts val="560"/>
              </a:spcBef>
              <a:spcAft>
                <a:spcPts val="0"/>
              </a:spcAft>
              <a:buSzPts val="1500"/>
              <a:buChar char="–"/>
              <a:defRPr/>
            </a:lvl2pPr>
            <a:lvl3pPr indent="-323850" lvl="2" marL="1371600" rtl="0" algn="r">
              <a:spcBef>
                <a:spcPts val="480"/>
              </a:spcBef>
              <a:spcAft>
                <a:spcPts val="0"/>
              </a:spcAft>
              <a:buSzPts val="1500"/>
              <a:buChar char="•"/>
              <a:defRPr/>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Char char="»"/>
              <a:defRPr/>
            </a:lvl5pPr>
            <a:lvl6pPr indent="-323850" lvl="5" marL="2743200" rtl="0" algn="r">
              <a:spcBef>
                <a:spcPts val="400"/>
              </a:spcBef>
              <a:spcAft>
                <a:spcPts val="0"/>
              </a:spcAft>
              <a:buSzPts val="1500"/>
              <a:buChar char="•"/>
              <a:defRPr/>
            </a:lvl6pPr>
            <a:lvl7pPr indent="-323850" lvl="6" marL="3200400" rtl="0" algn="r">
              <a:spcBef>
                <a:spcPts val="400"/>
              </a:spcBef>
              <a:spcAft>
                <a:spcPts val="0"/>
              </a:spcAft>
              <a:buSzPts val="1500"/>
              <a:buChar char="•"/>
              <a:defRPr/>
            </a:lvl7pPr>
            <a:lvl8pPr indent="-323850" lvl="7" marL="3657600" rtl="0" algn="r">
              <a:spcBef>
                <a:spcPts val="400"/>
              </a:spcBef>
              <a:spcAft>
                <a:spcPts val="0"/>
              </a:spcAft>
              <a:buSzPts val="1500"/>
              <a:buChar char="•"/>
              <a:defRPr/>
            </a:lvl8pPr>
            <a:lvl9pPr indent="-323850" lvl="8" marL="4114800" rtl="0" algn="r">
              <a:spcBef>
                <a:spcPts val="400"/>
              </a:spcBef>
              <a:spcAft>
                <a:spcPts val="0"/>
              </a:spcAft>
              <a:buSzPts val="1500"/>
              <a:buChar char="•"/>
              <a:defRPr/>
            </a:lvl9pPr>
          </a:lstStyle>
          <a:p/>
        </p:txBody>
      </p:sp>
      <p:sp>
        <p:nvSpPr>
          <p:cNvPr id="81" name="Google Shape;81;p5"/>
          <p:cNvSpPr txBox="1"/>
          <p:nvPr>
            <p:ph type="title"/>
          </p:nvPr>
        </p:nvSpPr>
        <p:spPr>
          <a:xfrm>
            <a:off x="541425" y="465950"/>
            <a:ext cx="5332200" cy="1608000"/>
          </a:xfrm>
          <a:prstGeom prst="rect">
            <a:avLst/>
          </a:prstGeom>
        </p:spPr>
        <p:txBody>
          <a:bodyPr anchorCtr="0" anchor="t" bIns="0" lIns="0" spcFirstLastPara="1" rIns="0" wrap="square" tIns="0">
            <a:noAutofit/>
          </a:bodyPr>
          <a:lstStyle>
            <a:lvl1pPr lvl="0" algn="l">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5"/>
          <p:cNvSpPr txBox="1"/>
          <p:nvPr>
            <p:ph idx="16" type="title"/>
          </p:nvPr>
        </p:nvSpPr>
        <p:spPr>
          <a:xfrm>
            <a:off x="13765225" y="449550"/>
            <a:ext cx="4413300" cy="1722600"/>
          </a:xfrm>
          <a:prstGeom prst="rect">
            <a:avLst/>
          </a:prstGeom>
        </p:spPr>
        <p:txBody>
          <a:bodyPr anchorCtr="0" anchor="t" bIns="0" lIns="0" spcFirstLastPara="1" rIns="0" wrap="square" tIns="0">
            <a:noAutofit/>
          </a:bodyPr>
          <a:lstStyle>
            <a:lvl1pPr lvl="0" algn="r">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83" name="Shape 83"/>
        <p:cNvGrpSpPr/>
        <p:nvPr/>
      </p:nvGrpSpPr>
      <p:grpSpPr>
        <a:xfrm>
          <a:off x="0" y="0"/>
          <a:ext cx="0" cy="0"/>
          <a:chOff x="0" y="0"/>
          <a:chExt cx="0" cy="0"/>
        </a:xfrm>
      </p:grpSpPr>
      <p:cxnSp>
        <p:nvCxnSpPr>
          <p:cNvPr id="84" name="Google Shape;84;p6"/>
          <p:cNvCxnSpPr/>
          <p:nvPr/>
        </p:nvCxnSpPr>
        <p:spPr>
          <a:xfrm>
            <a:off x="0" y="2320074"/>
            <a:ext cx="18886800" cy="0"/>
          </a:xfrm>
          <a:prstGeom prst="straightConnector1">
            <a:avLst/>
          </a:prstGeom>
          <a:noFill/>
          <a:ln cap="flat" cmpd="sng" w="19050">
            <a:solidFill>
              <a:srgbClr val="33302A"/>
            </a:solidFill>
            <a:prstDash val="solid"/>
            <a:round/>
            <a:headEnd len="sm" w="sm" type="none"/>
            <a:tailEnd len="sm" w="sm" type="none"/>
          </a:ln>
        </p:spPr>
      </p:cxnSp>
      <p:cxnSp>
        <p:nvCxnSpPr>
          <p:cNvPr id="85" name="Google Shape;85;p6"/>
          <p:cNvCxnSpPr/>
          <p:nvPr/>
        </p:nvCxnSpPr>
        <p:spPr>
          <a:xfrm>
            <a:off x="-1133962" y="8879205"/>
            <a:ext cx="19422000" cy="0"/>
          </a:xfrm>
          <a:prstGeom prst="straightConnector1">
            <a:avLst/>
          </a:prstGeom>
          <a:noFill/>
          <a:ln cap="flat" cmpd="sng" w="19050">
            <a:solidFill>
              <a:srgbClr val="33302A"/>
            </a:solidFill>
            <a:prstDash val="solid"/>
            <a:round/>
            <a:headEnd len="sm" w="sm" type="none"/>
            <a:tailEnd len="sm" w="sm" type="none"/>
          </a:ln>
        </p:spPr>
      </p:cxnSp>
      <p:grpSp>
        <p:nvGrpSpPr>
          <p:cNvPr id="86" name="Google Shape;86;p6"/>
          <p:cNvGrpSpPr/>
          <p:nvPr/>
        </p:nvGrpSpPr>
        <p:grpSpPr>
          <a:xfrm>
            <a:off x="1470444" y="2330665"/>
            <a:ext cx="6549624" cy="6549624"/>
            <a:chOff x="0" y="0"/>
            <a:chExt cx="812800" cy="812800"/>
          </a:xfrm>
        </p:grpSpPr>
        <p:sp>
          <p:nvSpPr>
            <p:cNvPr id="87" name="Google Shape;8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6"/>
          <p:cNvGrpSpPr/>
          <p:nvPr/>
        </p:nvGrpSpPr>
        <p:grpSpPr>
          <a:xfrm>
            <a:off x="10193906" y="2310549"/>
            <a:ext cx="6550680" cy="6550680"/>
            <a:chOff x="0" y="0"/>
            <a:chExt cx="812800" cy="812800"/>
          </a:xfrm>
        </p:grpSpPr>
        <p:sp>
          <p:nvSpPr>
            <p:cNvPr id="90" name="Google Shape;9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2" name="Google Shape;92;p6"/>
          <p:cNvCxnSpPr/>
          <p:nvPr/>
        </p:nvCxnSpPr>
        <p:spPr>
          <a:xfrm>
            <a:off x="9134475" y="2328533"/>
            <a:ext cx="0" cy="6550800"/>
          </a:xfrm>
          <a:prstGeom prst="straightConnector1">
            <a:avLst/>
          </a:prstGeom>
          <a:noFill/>
          <a:ln cap="flat" cmpd="sng" w="19050">
            <a:solidFill>
              <a:srgbClr val="33302A"/>
            </a:solidFill>
            <a:prstDash val="solid"/>
            <a:round/>
            <a:headEnd len="sm" w="sm" type="none"/>
            <a:tailEnd len="sm" w="sm" type="none"/>
          </a:ln>
        </p:spPr>
      </p:cxnSp>
      <p:cxnSp>
        <p:nvCxnSpPr>
          <p:cNvPr id="93" name="Google Shape;93;p6"/>
          <p:cNvCxnSpPr/>
          <p:nvPr/>
        </p:nvCxnSpPr>
        <p:spPr>
          <a:xfrm>
            <a:off x="497193" y="2329599"/>
            <a:ext cx="0" cy="6550800"/>
          </a:xfrm>
          <a:prstGeom prst="straightConnector1">
            <a:avLst/>
          </a:prstGeom>
          <a:noFill/>
          <a:ln cap="flat" cmpd="sng" w="19050">
            <a:solidFill>
              <a:srgbClr val="33302A"/>
            </a:solidFill>
            <a:prstDash val="solid"/>
            <a:round/>
            <a:headEnd len="sm" w="sm" type="none"/>
            <a:tailEnd len="sm" w="sm" type="none"/>
          </a:ln>
        </p:spPr>
      </p:cxnSp>
      <p:cxnSp>
        <p:nvCxnSpPr>
          <p:cNvPr id="94" name="Google Shape;94;p6"/>
          <p:cNvCxnSpPr/>
          <p:nvPr/>
        </p:nvCxnSpPr>
        <p:spPr>
          <a:xfrm>
            <a:off x="17804010" y="2310549"/>
            <a:ext cx="0" cy="6550800"/>
          </a:xfrm>
          <a:prstGeom prst="straightConnector1">
            <a:avLst/>
          </a:prstGeom>
          <a:noFill/>
          <a:ln cap="flat" cmpd="sng" w="19050">
            <a:solidFill>
              <a:srgbClr val="33302A"/>
            </a:solidFill>
            <a:prstDash val="solid"/>
            <a:round/>
            <a:headEnd len="sm" w="sm" type="none"/>
            <a:tailEnd len="sm" w="sm" type="none"/>
          </a:ln>
        </p:spPr>
      </p:cxnSp>
      <p:sp>
        <p:nvSpPr>
          <p:cNvPr id="95" name="Google Shape;95;p6"/>
          <p:cNvSpPr txBox="1"/>
          <p:nvPr>
            <p:ph idx="1" type="subTitle"/>
          </p:nvPr>
        </p:nvSpPr>
        <p:spPr>
          <a:xfrm>
            <a:off x="3163200" y="4337925"/>
            <a:ext cx="3260400" cy="705600"/>
          </a:xfrm>
          <a:prstGeom prst="rect">
            <a:avLst/>
          </a:prstGeom>
        </p:spPr>
        <p:txBody>
          <a:bodyPr anchorCtr="0" anchor="t" bIns="0" lIns="0" spcFirstLastPara="1" rIns="0" wrap="square" tIns="0">
            <a:noAutofit/>
          </a:bodyPr>
          <a:lstStyle>
            <a:lvl1pPr lvl="0" algn="ctr">
              <a:spcBef>
                <a:spcPts val="640"/>
              </a:spcBef>
              <a:spcAft>
                <a:spcPts val="0"/>
              </a:spcAft>
              <a:buSzPts val="3200"/>
              <a:buNone/>
              <a:defRPr/>
            </a:lvl1pPr>
            <a:lvl2pPr lvl="1">
              <a:spcBef>
                <a:spcPts val="560"/>
              </a:spcBef>
              <a:spcAft>
                <a:spcPts val="0"/>
              </a:spcAft>
              <a:buSzPts val="1500"/>
              <a:buNone/>
              <a:defRPr/>
            </a:lvl2pPr>
            <a:lvl3pPr lvl="2">
              <a:spcBef>
                <a:spcPts val="480"/>
              </a:spcBef>
              <a:spcAft>
                <a:spcPts val="0"/>
              </a:spcAft>
              <a:buSzPts val="1500"/>
              <a:buNone/>
              <a:defRPr/>
            </a:lvl3pPr>
            <a:lvl4pPr lvl="3">
              <a:spcBef>
                <a:spcPts val="400"/>
              </a:spcBef>
              <a:spcAft>
                <a:spcPts val="0"/>
              </a:spcAft>
              <a:buSzPts val="15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96" name="Google Shape;96;p6"/>
          <p:cNvSpPr txBox="1"/>
          <p:nvPr>
            <p:ph idx="2" type="body"/>
          </p:nvPr>
        </p:nvSpPr>
        <p:spPr>
          <a:xfrm>
            <a:off x="2441325" y="5699675"/>
            <a:ext cx="4704300" cy="1689900"/>
          </a:xfrm>
          <a:prstGeom prst="rect">
            <a:avLst/>
          </a:prstGeom>
        </p:spPr>
        <p:txBody>
          <a:bodyPr anchorCtr="0" anchor="t" bIns="0" lIns="0" spcFirstLastPara="1" rIns="0" wrap="square" tIns="0">
            <a:noAutofit/>
          </a:bodyPr>
          <a:lstStyle>
            <a:lvl1pPr indent="-323850" lvl="0" marL="457200" algn="ctr">
              <a:spcBef>
                <a:spcPts val="640"/>
              </a:spcBef>
              <a:spcAft>
                <a:spcPts val="0"/>
              </a:spcAft>
              <a:buSzPts val="1500"/>
              <a:buFont typeface="Raleway"/>
              <a:buChar char="•"/>
              <a:defRPr sz="1500">
                <a:latin typeface="Raleway"/>
                <a:ea typeface="Raleway"/>
                <a:cs typeface="Raleway"/>
                <a:sym typeface="Raleway"/>
              </a:defRPr>
            </a:lvl1pPr>
            <a:lvl2pPr indent="-323850" lvl="1" marL="914400" algn="ctr">
              <a:spcBef>
                <a:spcPts val="560"/>
              </a:spcBef>
              <a:spcAft>
                <a:spcPts val="0"/>
              </a:spcAft>
              <a:buSzPts val="1500"/>
              <a:buChar char="–"/>
              <a:defRPr/>
            </a:lvl2pPr>
            <a:lvl3pPr indent="-323850" lvl="2" marL="1371600" algn="ctr">
              <a:spcBef>
                <a:spcPts val="480"/>
              </a:spcBef>
              <a:spcAft>
                <a:spcPts val="0"/>
              </a:spcAft>
              <a:buSzPts val="1500"/>
              <a:buChar char="•"/>
              <a:defRPr/>
            </a:lvl3pPr>
            <a:lvl4pPr indent="-323850" lvl="3" marL="1828800" algn="ctr">
              <a:spcBef>
                <a:spcPts val="400"/>
              </a:spcBef>
              <a:spcAft>
                <a:spcPts val="0"/>
              </a:spcAft>
              <a:buSzPts val="1500"/>
              <a:buChar char="–"/>
              <a:defRPr/>
            </a:lvl4pPr>
            <a:lvl5pPr indent="-323850" lvl="4" marL="2286000" algn="ctr">
              <a:spcBef>
                <a:spcPts val="400"/>
              </a:spcBef>
              <a:spcAft>
                <a:spcPts val="0"/>
              </a:spcAft>
              <a:buSzPts val="1500"/>
              <a:buChar char="»"/>
              <a:defRPr/>
            </a:lvl5pPr>
            <a:lvl6pPr indent="-323850" lvl="5" marL="2743200" algn="ctr">
              <a:spcBef>
                <a:spcPts val="400"/>
              </a:spcBef>
              <a:spcAft>
                <a:spcPts val="0"/>
              </a:spcAft>
              <a:buSzPts val="1500"/>
              <a:buChar char="•"/>
              <a:defRPr/>
            </a:lvl6pPr>
            <a:lvl7pPr indent="-323850" lvl="6" marL="3200400" algn="ctr">
              <a:spcBef>
                <a:spcPts val="400"/>
              </a:spcBef>
              <a:spcAft>
                <a:spcPts val="0"/>
              </a:spcAft>
              <a:buSzPts val="1500"/>
              <a:buChar char="•"/>
              <a:defRPr/>
            </a:lvl7pPr>
            <a:lvl8pPr indent="-323850" lvl="7" marL="3657600" algn="ctr">
              <a:spcBef>
                <a:spcPts val="400"/>
              </a:spcBef>
              <a:spcAft>
                <a:spcPts val="0"/>
              </a:spcAft>
              <a:buSzPts val="1500"/>
              <a:buChar char="•"/>
              <a:defRPr/>
            </a:lvl8pPr>
            <a:lvl9pPr indent="-323850" lvl="8" marL="4114800" algn="ctr">
              <a:spcBef>
                <a:spcPts val="400"/>
              </a:spcBef>
              <a:spcAft>
                <a:spcPts val="0"/>
              </a:spcAft>
              <a:buSzPts val="1500"/>
              <a:buChar char="•"/>
              <a:defRPr/>
            </a:lvl9pPr>
          </a:lstStyle>
          <a:p/>
        </p:txBody>
      </p:sp>
      <p:sp>
        <p:nvSpPr>
          <p:cNvPr id="97" name="Google Shape;97;p6"/>
          <p:cNvSpPr txBox="1"/>
          <p:nvPr>
            <p:ph idx="3" type="subTitle"/>
          </p:nvPr>
        </p:nvSpPr>
        <p:spPr>
          <a:xfrm>
            <a:off x="11838963" y="4337925"/>
            <a:ext cx="3260400" cy="705600"/>
          </a:xfrm>
          <a:prstGeom prst="rect">
            <a:avLst/>
          </a:prstGeom>
        </p:spPr>
        <p:txBody>
          <a:bodyPr anchorCtr="0" anchor="t" bIns="0" lIns="0" spcFirstLastPara="1" rIns="0" wrap="square" tIns="0">
            <a:noAutofit/>
          </a:bodyPr>
          <a:lstStyle>
            <a:lvl1pPr lvl="0" rtl="0" algn="ctr">
              <a:spcBef>
                <a:spcPts val="640"/>
              </a:spcBef>
              <a:spcAft>
                <a:spcPts val="0"/>
              </a:spcAft>
              <a:buClr>
                <a:srgbClr val="F6EDE6"/>
              </a:buClr>
              <a:buSzPts val="3200"/>
              <a:buNone/>
              <a:defRPr>
                <a:solidFill>
                  <a:srgbClr val="F6EDE6"/>
                </a:solidFill>
              </a:defRPr>
            </a:lvl1pPr>
            <a:lvl2pPr lvl="1" rtl="0">
              <a:spcBef>
                <a:spcPts val="560"/>
              </a:spcBef>
              <a:spcAft>
                <a:spcPts val="0"/>
              </a:spcAft>
              <a:buClr>
                <a:srgbClr val="F6EDE6"/>
              </a:buClr>
              <a:buSzPts val="1500"/>
              <a:buNone/>
              <a:defRPr>
                <a:solidFill>
                  <a:srgbClr val="F6EDE6"/>
                </a:solidFill>
              </a:defRPr>
            </a:lvl2pPr>
            <a:lvl3pPr lvl="2" rtl="0">
              <a:spcBef>
                <a:spcPts val="480"/>
              </a:spcBef>
              <a:spcAft>
                <a:spcPts val="0"/>
              </a:spcAft>
              <a:buClr>
                <a:srgbClr val="F6EDE6"/>
              </a:buClr>
              <a:buSzPts val="1500"/>
              <a:buNone/>
              <a:defRPr>
                <a:solidFill>
                  <a:srgbClr val="F6EDE6"/>
                </a:solidFill>
              </a:defRPr>
            </a:lvl3pPr>
            <a:lvl4pPr lvl="3" rtl="0">
              <a:spcBef>
                <a:spcPts val="400"/>
              </a:spcBef>
              <a:spcAft>
                <a:spcPts val="0"/>
              </a:spcAft>
              <a:buClr>
                <a:srgbClr val="F6EDE6"/>
              </a:buClr>
              <a:buSzPts val="1500"/>
              <a:buNone/>
              <a:defRPr>
                <a:solidFill>
                  <a:srgbClr val="F6EDE6"/>
                </a:solidFill>
              </a:defRPr>
            </a:lvl4pPr>
            <a:lvl5pPr lvl="4" rtl="0">
              <a:spcBef>
                <a:spcPts val="400"/>
              </a:spcBef>
              <a:spcAft>
                <a:spcPts val="0"/>
              </a:spcAft>
              <a:buClr>
                <a:srgbClr val="F6EDE6"/>
              </a:buClr>
              <a:buSzPts val="1500"/>
              <a:buNone/>
              <a:defRPr>
                <a:solidFill>
                  <a:srgbClr val="F6EDE6"/>
                </a:solidFill>
              </a:defRPr>
            </a:lvl5pPr>
            <a:lvl6pPr lvl="5" rtl="0">
              <a:spcBef>
                <a:spcPts val="400"/>
              </a:spcBef>
              <a:spcAft>
                <a:spcPts val="0"/>
              </a:spcAft>
              <a:buClr>
                <a:srgbClr val="F6EDE6"/>
              </a:buClr>
              <a:buSzPts val="1500"/>
              <a:buNone/>
              <a:defRPr>
                <a:solidFill>
                  <a:srgbClr val="F6EDE6"/>
                </a:solidFill>
              </a:defRPr>
            </a:lvl6pPr>
            <a:lvl7pPr lvl="6" rtl="0">
              <a:spcBef>
                <a:spcPts val="400"/>
              </a:spcBef>
              <a:spcAft>
                <a:spcPts val="0"/>
              </a:spcAft>
              <a:buClr>
                <a:srgbClr val="F6EDE6"/>
              </a:buClr>
              <a:buSzPts val="1500"/>
              <a:buNone/>
              <a:defRPr>
                <a:solidFill>
                  <a:srgbClr val="F6EDE6"/>
                </a:solidFill>
              </a:defRPr>
            </a:lvl7pPr>
            <a:lvl8pPr lvl="7" rtl="0">
              <a:spcBef>
                <a:spcPts val="400"/>
              </a:spcBef>
              <a:spcAft>
                <a:spcPts val="0"/>
              </a:spcAft>
              <a:buClr>
                <a:srgbClr val="F6EDE6"/>
              </a:buClr>
              <a:buSzPts val="1500"/>
              <a:buNone/>
              <a:defRPr>
                <a:solidFill>
                  <a:srgbClr val="F6EDE6"/>
                </a:solidFill>
              </a:defRPr>
            </a:lvl8pPr>
            <a:lvl9pPr lvl="8" rtl="0">
              <a:spcBef>
                <a:spcPts val="400"/>
              </a:spcBef>
              <a:spcAft>
                <a:spcPts val="0"/>
              </a:spcAft>
              <a:buClr>
                <a:srgbClr val="F6EDE6"/>
              </a:buClr>
              <a:buSzPts val="1500"/>
              <a:buNone/>
              <a:defRPr>
                <a:solidFill>
                  <a:srgbClr val="F6EDE6"/>
                </a:solidFill>
              </a:defRPr>
            </a:lvl9pPr>
          </a:lstStyle>
          <a:p/>
        </p:txBody>
      </p:sp>
      <p:sp>
        <p:nvSpPr>
          <p:cNvPr id="98" name="Google Shape;98;p6"/>
          <p:cNvSpPr txBox="1"/>
          <p:nvPr>
            <p:ph idx="4" type="body"/>
          </p:nvPr>
        </p:nvSpPr>
        <p:spPr>
          <a:xfrm>
            <a:off x="11117088" y="5699675"/>
            <a:ext cx="4704300" cy="16899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F6EDE6"/>
              </a:buClr>
              <a:buSzPts val="1500"/>
              <a:buFont typeface="Raleway"/>
              <a:buChar char="•"/>
              <a:defRPr sz="1500">
                <a:solidFill>
                  <a:srgbClr val="F6EDE6"/>
                </a:solidFill>
                <a:latin typeface="Raleway"/>
                <a:ea typeface="Raleway"/>
                <a:cs typeface="Raleway"/>
                <a:sym typeface="Raleway"/>
              </a:defRPr>
            </a:lvl1pPr>
            <a:lvl2pPr indent="-323850" lvl="1" marL="914400" rtl="0" algn="ctr">
              <a:spcBef>
                <a:spcPts val="560"/>
              </a:spcBef>
              <a:spcAft>
                <a:spcPts val="0"/>
              </a:spcAft>
              <a:buClr>
                <a:srgbClr val="F6EDE6"/>
              </a:buClr>
              <a:buSzPts val="1500"/>
              <a:buChar char="–"/>
              <a:defRPr>
                <a:solidFill>
                  <a:srgbClr val="F6EDE6"/>
                </a:solidFill>
              </a:defRPr>
            </a:lvl2pPr>
            <a:lvl3pPr indent="-323850" lvl="2" marL="1371600" rtl="0" algn="ctr">
              <a:spcBef>
                <a:spcPts val="480"/>
              </a:spcBef>
              <a:spcAft>
                <a:spcPts val="0"/>
              </a:spcAft>
              <a:buClr>
                <a:srgbClr val="F6EDE6"/>
              </a:buClr>
              <a:buSzPts val="1500"/>
              <a:buChar char="•"/>
              <a:defRPr>
                <a:solidFill>
                  <a:srgbClr val="F6EDE6"/>
                </a:solidFill>
              </a:defRPr>
            </a:lvl3pPr>
            <a:lvl4pPr indent="-323850" lvl="3" marL="1828800" rtl="0" algn="ctr">
              <a:spcBef>
                <a:spcPts val="400"/>
              </a:spcBef>
              <a:spcAft>
                <a:spcPts val="0"/>
              </a:spcAft>
              <a:buClr>
                <a:srgbClr val="F6EDE6"/>
              </a:buClr>
              <a:buSzPts val="1500"/>
              <a:buChar char="–"/>
              <a:defRPr>
                <a:solidFill>
                  <a:srgbClr val="F6EDE6"/>
                </a:solidFill>
              </a:defRPr>
            </a:lvl4pPr>
            <a:lvl5pPr indent="-323850" lvl="4" marL="2286000" rtl="0" algn="ctr">
              <a:spcBef>
                <a:spcPts val="400"/>
              </a:spcBef>
              <a:spcAft>
                <a:spcPts val="0"/>
              </a:spcAft>
              <a:buClr>
                <a:srgbClr val="F6EDE6"/>
              </a:buClr>
              <a:buSzPts val="1500"/>
              <a:buChar char="»"/>
              <a:defRPr>
                <a:solidFill>
                  <a:srgbClr val="F6EDE6"/>
                </a:solidFill>
              </a:defRPr>
            </a:lvl5pPr>
            <a:lvl6pPr indent="-323850" lvl="5" marL="2743200" rtl="0" algn="ctr">
              <a:spcBef>
                <a:spcPts val="400"/>
              </a:spcBef>
              <a:spcAft>
                <a:spcPts val="0"/>
              </a:spcAft>
              <a:buClr>
                <a:srgbClr val="F6EDE6"/>
              </a:buClr>
              <a:buSzPts val="1500"/>
              <a:buChar char="•"/>
              <a:defRPr>
                <a:solidFill>
                  <a:srgbClr val="F6EDE6"/>
                </a:solidFill>
              </a:defRPr>
            </a:lvl6pPr>
            <a:lvl7pPr indent="-323850" lvl="6" marL="3200400" rtl="0" algn="ctr">
              <a:spcBef>
                <a:spcPts val="400"/>
              </a:spcBef>
              <a:spcAft>
                <a:spcPts val="0"/>
              </a:spcAft>
              <a:buClr>
                <a:srgbClr val="F6EDE6"/>
              </a:buClr>
              <a:buSzPts val="1500"/>
              <a:buChar char="•"/>
              <a:defRPr>
                <a:solidFill>
                  <a:srgbClr val="F6EDE6"/>
                </a:solidFill>
              </a:defRPr>
            </a:lvl7pPr>
            <a:lvl8pPr indent="-323850" lvl="7" marL="3657600" rtl="0" algn="ctr">
              <a:spcBef>
                <a:spcPts val="400"/>
              </a:spcBef>
              <a:spcAft>
                <a:spcPts val="0"/>
              </a:spcAft>
              <a:buClr>
                <a:srgbClr val="F6EDE6"/>
              </a:buClr>
              <a:buSzPts val="1500"/>
              <a:buChar char="•"/>
              <a:defRPr>
                <a:solidFill>
                  <a:srgbClr val="F6EDE6"/>
                </a:solidFill>
              </a:defRPr>
            </a:lvl8pPr>
            <a:lvl9pPr indent="-323850" lvl="8" marL="4114800" rtl="0" algn="ctr">
              <a:spcBef>
                <a:spcPts val="400"/>
              </a:spcBef>
              <a:spcAft>
                <a:spcPts val="0"/>
              </a:spcAft>
              <a:buClr>
                <a:srgbClr val="F6EDE6"/>
              </a:buClr>
              <a:buSzPts val="1500"/>
              <a:buChar char="•"/>
              <a:defRPr>
                <a:solidFill>
                  <a:srgbClr val="F6EDE6"/>
                </a:solidFill>
              </a:defRPr>
            </a:lvl9pPr>
          </a:lstStyle>
          <a:p/>
        </p:txBody>
      </p:sp>
      <p:sp>
        <p:nvSpPr>
          <p:cNvPr id="99" name="Google Shape;99;p6"/>
          <p:cNvSpPr txBox="1"/>
          <p:nvPr>
            <p:ph type="title"/>
          </p:nvPr>
        </p:nvSpPr>
        <p:spPr>
          <a:xfrm>
            <a:off x="3721050" y="334700"/>
            <a:ext cx="10926900" cy="1558500"/>
          </a:xfrm>
          <a:prstGeom prst="rect">
            <a:avLst/>
          </a:prstGeom>
        </p:spPr>
        <p:txBody>
          <a:bodyPr anchorCtr="0" anchor="t" bIns="0" lIns="0" spcFirstLastPara="1" rIns="0" wrap="square" tIns="0">
            <a:noAutofit/>
          </a:bodyPr>
          <a:lstStyle>
            <a:lvl1pPr lvl="0">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00" name="Shape 100"/>
        <p:cNvGrpSpPr/>
        <p:nvPr/>
      </p:nvGrpSpPr>
      <p:grpSpPr>
        <a:xfrm>
          <a:off x="0" y="0"/>
          <a:ext cx="0" cy="0"/>
          <a:chOff x="0" y="0"/>
          <a:chExt cx="0" cy="0"/>
        </a:xfrm>
      </p:grpSpPr>
      <p:sp>
        <p:nvSpPr>
          <p:cNvPr id="101" name="Google Shape;101;p7"/>
          <p:cNvSpPr txBox="1"/>
          <p:nvPr>
            <p:ph type="title"/>
          </p:nvPr>
        </p:nvSpPr>
        <p:spPr>
          <a:xfrm>
            <a:off x="9335400" y="4160025"/>
            <a:ext cx="8728500" cy="1739100"/>
          </a:xfrm>
          <a:prstGeom prst="rect">
            <a:avLst/>
          </a:prstGeom>
        </p:spPr>
        <p:txBody>
          <a:bodyPr anchorCtr="0" anchor="t" bIns="0" lIns="0" spcFirstLastPara="1" rIns="0" wrap="square" tIns="0">
            <a:noAutofit/>
          </a:bodyPr>
          <a:lstStyle>
            <a:lvl1pPr lvl="0" algn="l">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7"/>
          <p:cNvSpPr/>
          <p:nvPr>
            <p:ph idx="2" type="pic"/>
          </p:nvPr>
        </p:nvSpPr>
        <p:spPr>
          <a:xfrm>
            <a:off x="278925" y="1415775"/>
            <a:ext cx="7227600" cy="7227600"/>
          </a:xfrm>
          <a:prstGeom prst="rect">
            <a:avLst/>
          </a:prstGeom>
          <a:noFill/>
          <a:ln>
            <a:noFill/>
          </a:ln>
        </p:spPr>
      </p:sp>
      <p:cxnSp>
        <p:nvCxnSpPr>
          <p:cNvPr id="103" name="Google Shape;103;p7"/>
          <p:cNvCxnSpPr/>
          <p:nvPr/>
        </p:nvCxnSpPr>
        <p:spPr>
          <a:xfrm>
            <a:off x="3581705" y="5029564"/>
            <a:ext cx="5562300" cy="0"/>
          </a:xfrm>
          <a:prstGeom prst="straightConnector1">
            <a:avLst/>
          </a:prstGeom>
          <a:noFill/>
          <a:ln cap="flat" cmpd="sng" w="19050">
            <a:solidFill>
              <a:srgbClr val="33302A"/>
            </a:solidFill>
            <a:prstDash val="solid"/>
            <a:round/>
            <a:headEnd len="sm" w="sm" type="none"/>
            <a:tailEnd len="sm" w="sm" type="none"/>
          </a:ln>
        </p:spPr>
      </p:cxnSp>
      <p:sp>
        <p:nvSpPr>
          <p:cNvPr id="104" name="Google Shape;104;p7"/>
          <p:cNvSpPr txBox="1"/>
          <p:nvPr>
            <p:ph idx="1" type="body"/>
          </p:nvPr>
        </p:nvSpPr>
        <p:spPr>
          <a:xfrm>
            <a:off x="9335400" y="6438050"/>
            <a:ext cx="4856400" cy="22071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105" name="Google Shape;105;p7"/>
          <p:cNvSpPr txBox="1"/>
          <p:nvPr>
            <p:ph idx="3" type="title"/>
          </p:nvPr>
        </p:nvSpPr>
        <p:spPr>
          <a:xfrm>
            <a:off x="639850" y="3812925"/>
            <a:ext cx="2871300" cy="2641500"/>
          </a:xfrm>
          <a:prstGeom prst="rect">
            <a:avLst/>
          </a:prstGeom>
        </p:spPr>
        <p:txBody>
          <a:bodyPr anchorCtr="0" anchor="t" bIns="0" lIns="0" spcFirstLastPara="1" rIns="0" wrap="square" tIns="0">
            <a:noAutofit/>
          </a:bodyPr>
          <a:lstStyle>
            <a:lvl1pPr lvl="0">
              <a:spcBef>
                <a:spcPts val="0"/>
              </a:spcBef>
              <a:spcAft>
                <a:spcPts val="0"/>
              </a:spcAft>
              <a:buSzPts val="18000"/>
              <a:buNone/>
              <a:defRPr sz="18000"/>
            </a:lvl1pPr>
            <a:lvl2pPr lvl="1">
              <a:spcBef>
                <a:spcPts val="0"/>
              </a:spcBef>
              <a:spcAft>
                <a:spcPts val="0"/>
              </a:spcAft>
              <a:buSzPts val="18000"/>
              <a:buNone/>
              <a:defRPr sz="18000"/>
            </a:lvl2pPr>
            <a:lvl3pPr lvl="2">
              <a:spcBef>
                <a:spcPts val="0"/>
              </a:spcBef>
              <a:spcAft>
                <a:spcPts val="0"/>
              </a:spcAft>
              <a:buSzPts val="18000"/>
              <a:buNone/>
              <a:defRPr sz="18000"/>
            </a:lvl3pPr>
            <a:lvl4pPr lvl="3">
              <a:spcBef>
                <a:spcPts val="0"/>
              </a:spcBef>
              <a:spcAft>
                <a:spcPts val="0"/>
              </a:spcAft>
              <a:buSzPts val="18000"/>
              <a:buNone/>
              <a:defRPr sz="18000"/>
            </a:lvl4pPr>
            <a:lvl5pPr lvl="4">
              <a:spcBef>
                <a:spcPts val="0"/>
              </a:spcBef>
              <a:spcAft>
                <a:spcPts val="0"/>
              </a:spcAft>
              <a:buSzPts val="18000"/>
              <a:buNone/>
              <a:defRPr sz="18000"/>
            </a:lvl5pPr>
            <a:lvl6pPr lvl="5">
              <a:spcBef>
                <a:spcPts val="0"/>
              </a:spcBef>
              <a:spcAft>
                <a:spcPts val="0"/>
              </a:spcAft>
              <a:buSzPts val="18000"/>
              <a:buNone/>
              <a:defRPr sz="18000"/>
            </a:lvl6pPr>
            <a:lvl7pPr lvl="6">
              <a:spcBef>
                <a:spcPts val="0"/>
              </a:spcBef>
              <a:spcAft>
                <a:spcPts val="0"/>
              </a:spcAft>
              <a:buSzPts val="18000"/>
              <a:buNone/>
              <a:defRPr sz="18000"/>
            </a:lvl7pPr>
            <a:lvl8pPr lvl="7">
              <a:spcBef>
                <a:spcPts val="0"/>
              </a:spcBef>
              <a:spcAft>
                <a:spcPts val="0"/>
              </a:spcAft>
              <a:buSzPts val="18000"/>
              <a:buNone/>
              <a:defRPr sz="18000"/>
            </a:lvl8pPr>
            <a:lvl9pPr lvl="8">
              <a:spcBef>
                <a:spcPts val="0"/>
              </a:spcBef>
              <a:spcAft>
                <a:spcPts val="0"/>
              </a:spcAft>
              <a:buSzPts val="18000"/>
              <a:buNone/>
              <a:defRPr sz="18000"/>
            </a:lvl9pPr>
          </a:lstStyle>
          <a:p/>
        </p:txBody>
      </p:sp>
      <p:sp>
        <p:nvSpPr>
          <p:cNvPr id="106" name="Google Shape;106;p7"/>
          <p:cNvSpPr txBox="1"/>
          <p:nvPr>
            <p:ph idx="4" type="body"/>
          </p:nvPr>
        </p:nvSpPr>
        <p:spPr>
          <a:xfrm>
            <a:off x="278925" y="187025"/>
            <a:ext cx="2395500" cy="3939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107" name="Google Shape;107;p7"/>
          <p:cNvSpPr txBox="1"/>
          <p:nvPr>
            <p:ph idx="5" type="body"/>
          </p:nvPr>
        </p:nvSpPr>
        <p:spPr>
          <a:xfrm>
            <a:off x="7946250" y="177425"/>
            <a:ext cx="2395500" cy="3939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Raleway"/>
              <a:buChar char="•"/>
              <a:defRPr sz="1500">
                <a:latin typeface="Raleway"/>
                <a:ea typeface="Raleway"/>
                <a:cs typeface="Raleway"/>
                <a:sym typeface="Raleway"/>
              </a:defRPr>
            </a:lvl1pPr>
            <a:lvl2pPr indent="-323850" lvl="1" marL="914400" rtl="0" algn="ctr">
              <a:spcBef>
                <a:spcPts val="560"/>
              </a:spcBef>
              <a:spcAft>
                <a:spcPts val="0"/>
              </a:spcAft>
              <a:buSzPts val="1500"/>
              <a:buChar char="–"/>
              <a:defRPr/>
            </a:lvl2pPr>
            <a:lvl3pPr indent="-323850" lvl="2" marL="1371600" rtl="0" algn="ctr">
              <a:spcBef>
                <a:spcPts val="480"/>
              </a:spcBef>
              <a:spcAft>
                <a:spcPts val="0"/>
              </a:spcAft>
              <a:buSzPts val="1500"/>
              <a:buChar char="•"/>
              <a:defRPr/>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Char char="»"/>
              <a:defRPr/>
            </a:lvl5pPr>
            <a:lvl6pPr indent="-323850" lvl="5" marL="2743200" rtl="0" algn="ctr">
              <a:spcBef>
                <a:spcPts val="400"/>
              </a:spcBef>
              <a:spcAft>
                <a:spcPts val="0"/>
              </a:spcAft>
              <a:buSzPts val="1500"/>
              <a:buChar char="•"/>
              <a:defRPr/>
            </a:lvl6pPr>
            <a:lvl7pPr indent="-323850" lvl="6" marL="3200400" rtl="0" algn="ctr">
              <a:spcBef>
                <a:spcPts val="400"/>
              </a:spcBef>
              <a:spcAft>
                <a:spcPts val="0"/>
              </a:spcAft>
              <a:buSzPts val="1500"/>
              <a:buChar char="•"/>
              <a:defRPr/>
            </a:lvl7pPr>
            <a:lvl8pPr indent="-323850" lvl="7" marL="3657600" rtl="0" algn="ctr">
              <a:spcBef>
                <a:spcPts val="400"/>
              </a:spcBef>
              <a:spcAft>
                <a:spcPts val="0"/>
              </a:spcAft>
              <a:buSzPts val="1500"/>
              <a:buChar char="•"/>
              <a:defRPr/>
            </a:lvl8pPr>
            <a:lvl9pPr indent="-323850" lvl="8" marL="4114800" rtl="0" algn="ctr">
              <a:spcBef>
                <a:spcPts val="400"/>
              </a:spcBef>
              <a:spcAft>
                <a:spcPts val="0"/>
              </a:spcAft>
              <a:buSzPts val="1500"/>
              <a:buChar char="•"/>
              <a:defRPr/>
            </a:lvl9pPr>
          </a:lstStyle>
          <a:p/>
        </p:txBody>
      </p:sp>
      <p:sp>
        <p:nvSpPr>
          <p:cNvPr id="108" name="Google Shape;108;p7"/>
          <p:cNvSpPr txBox="1"/>
          <p:nvPr>
            <p:ph idx="6" type="body"/>
          </p:nvPr>
        </p:nvSpPr>
        <p:spPr>
          <a:xfrm>
            <a:off x="15399000" y="187025"/>
            <a:ext cx="2395500" cy="3939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Raleway"/>
              <a:buChar char="•"/>
              <a:defRPr sz="1500">
                <a:latin typeface="Raleway"/>
                <a:ea typeface="Raleway"/>
                <a:cs typeface="Raleway"/>
                <a:sym typeface="Raleway"/>
              </a:defRPr>
            </a:lvl1pPr>
            <a:lvl2pPr indent="-323850" lvl="1" marL="914400" rtl="0" algn="r">
              <a:spcBef>
                <a:spcPts val="560"/>
              </a:spcBef>
              <a:spcAft>
                <a:spcPts val="0"/>
              </a:spcAft>
              <a:buSzPts val="1500"/>
              <a:buChar char="–"/>
              <a:defRPr/>
            </a:lvl2pPr>
            <a:lvl3pPr indent="-323850" lvl="2" marL="1371600" rtl="0" algn="r">
              <a:spcBef>
                <a:spcPts val="480"/>
              </a:spcBef>
              <a:spcAft>
                <a:spcPts val="0"/>
              </a:spcAft>
              <a:buSzPts val="1500"/>
              <a:buChar char="•"/>
              <a:defRPr/>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Char char="»"/>
              <a:defRPr/>
            </a:lvl5pPr>
            <a:lvl6pPr indent="-323850" lvl="5" marL="2743200" rtl="0" algn="r">
              <a:spcBef>
                <a:spcPts val="400"/>
              </a:spcBef>
              <a:spcAft>
                <a:spcPts val="0"/>
              </a:spcAft>
              <a:buSzPts val="1500"/>
              <a:buChar char="•"/>
              <a:defRPr/>
            </a:lvl6pPr>
            <a:lvl7pPr indent="-323850" lvl="6" marL="3200400" rtl="0" algn="r">
              <a:spcBef>
                <a:spcPts val="400"/>
              </a:spcBef>
              <a:spcAft>
                <a:spcPts val="0"/>
              </a:spcAft>
              <a:buSzPts val="1500"/>
              <a:buChar char="•"/>
              <a:defRPr/>
            </a:lvl7pPr>
            <a:lvl8pPr indent="-323850" lvl="7" marL="3657600" rtl="0" algn="r">
              <a:spcBef>
                <a:spcPts val="400"/>
              </a:spcBef>
              <a:spcAft>
                <a:spcPts val="0"/>
              </a:spcAft>
              <a:buSzPts val="1500"/>
              <a:buChar char="•"/>
              <a:defRPr/>
            </a:lvl8pPr>
            <a:lvl9pPr indent="-323850" lvl="8" marL="4114800" rtl="0" algn="r">
              <a:spcBef>
                <a:spcPts val="400"/>
              </a:spcBef>
              <a:spcAft>
                <a:spcPts val="0"/>
              </a:spcAft>
              <a:buSzPts val="15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09" name="Shape 109"/>
        <p:cNvGrpSpPr/>
        <p:nvPr/>
      </p:nvGrpSpPr>
      <p:grpSpPr>
        <a:xfrm>
          <a:off x="0" y="0"/>
          <a:ext cx="0" cy="0"/>
          <a:chOff x="0" y="0"/>
          <a:chExt cx="0" cy="0"/>
        </a:xfrm>
      </p:grpSpPr>
      <p:pic>
        <p:nvPicPr>
          <p:cNvPr id="110" name="Google Shape;110;p8"/>
          <p:cNvPicPr preferRelativeResize="0"/>
          <p:nvPr/>
        </p:nvPicPr>
        <p:blipFill>
          <a:blip r:embed="rId2">
            <a:alphaModFix/>
          </a:blip>
          <a:stretch>
            <a:fillRect/>
          </a:stretch>
        </p:blipFill>
        <p:spPr>
          <a:xfrm>
            <a:off x="9570263" y="1003002"/>
            <a:ext cx="8224226" cy="8254651"/>
          </a:xfrm>
          <a:prstGeom prst="rect">
            <a:avLst/>
          </a:prstGeom>
          <a:noFill/>
          <a:ln>
            <a:noFill/>
          </a:ln>
        </p:spPr>
      </p:pic>
      <p:cxnSp>
        <p:nvCxnSpPr>
          <p:cNvPr id="111" name="Google Shape;111;p8"/>
          <p:cNvCxnSpPr/>
          <p:nvPr/>
        </p:nvCxnSpPr>
        <p:spPr>
          <a:xfrm>
            <a:off x="2524300" y="2034403"/>
            <a:ext cx="6492300" cy="0"/>
          </a:xfrm>
          <a:prstGeom prst="straightConnector1">
            <a:avLst/>
          </a:prstGeom>
          <a:noFill/>
          <a:ln cap="flat" cmpd="sng" w="19050">
            <a:solidFill>
              <a:srgbClr val="33302A"/>
            </a:solidFill>
            <a:prstDash val="solid"/>
            <a:round/>
            <a:headEnd len="sm" w="sm" type="none"/>
            <a:tailEnd len="sm" w="sm" type="none"/>
          </a:ln>
        </p:spPr>
      </p:cxnSp>
      <p:cxnSp>
        <p:nvCxnSpPr>
          <p:cNvPr id="112" name="Google Shape;112;p8"/>
          <p:cNvCxnSpPr/>
          <p:nvPr/>
        </p:nvCxnSpPr>
        <p:spPr>
          <a:xfrm>
            <a:off x="2524300" y="3497486"/>
            <a:ext cx="6492300" cy="0"/>
          </a:xfrm>
          <a:prstGeom prst="straightConnector1">
            <a:avLst/>
          </a:prstGeom>
          <a:noFill/>
          <a:ln cap="flat" cmpd="sng" w="19050">
            <a:solidFill>
              <a:srgbClr val="33302A"/>
            </a:solidFill>
            <a:prstDash val="solid"/>
            <a:round/>
            <a:headEnd len="sm" w="sm" type="none"/>
            <a:tailEnd len="sm" w="sm" type="none"/>
          </a:ln>
        </p:spPr>
      </p:cxnSp>
      <p:cxnSp>
        <p:nvCxnSpPr>
          <p:cNvPr id="113" name="Google Shape;113;p8"/>
          <p:cNvCxnSpPr/>
          <p:nvPr/>
        </p:nvCxnSpPr>
        <p:spPr>
          <a:xfrm>
            <a:off x="2524300" y="4960568"/>
            <a:ext cx="6492300" cy="0"/>
          </a:xfrm>
          <a:prstGeom prst="straightConnector1">
            <a:avLst/>
          </a:prstGeom>
          <a:noFill/>
          <a:ln cap="flat" cmpd="sng" w="19050">
            <a:solidFill>
              <a:srgbClr val="33302A"/>
            </a:solidFill>
            <a:prstDash val="solid"/>
            <a:round/>
            <a:headEnd len="sm" w="sm" type="none"/>
            <a:tailEnd len="sm" w="sm" type="none"/>
          </a:ln>
        </p:spPr>
      </p:cxnSp>
      <p:cxnSp>
        <p:nvCxnSpPr>
          <p:cNvPr id="114" name="Google Shape;114;p8"/>
          <p:cNvCxnSpPr/>
          <p:nvPr/>
        </p:nvCxnSpPr>
        <p:spPr>
          <a:xfrm>
            <a:off x="2524300" y="6423651"/>
            <a:ext cx="6492300" cy="0"/>
          </a:xfrm>
          <a:prstGeom prst="straightConnector1">
            <a:avLst/>
          </a:prstGeom>
          <a:noFill/>
          <a:ln cap="flat" cmpd="sng" w="19050">
            <a:solidFill>
              <a:srgbClr val="33302A"/>
            </a:solidFill>
            <a:prstDash val="solid"/>
            <a:round/>
            <a:headEnd len="sm" w="sm" type="none"/>
            <a:tailEnd len="sm" w="sm" type="none"/>
          </a:ln>
        </p:spPr>
      </p:cxnSp>
      <p:cxnSp>
        <p:nvCxnSpPr>
          <p:cNvPr id="115" name="Google Shape;115;p8"/>
          <p:cNvCxnSpPr/>
          <p:nvPr/>
        </p:nvCxnSpPr>
        <p:spPr>
          <a:xfrm>
            <a:off x="4177337" y="8924559"/>
            <a:ext cx="6014400" cy="0"/>
          </a:xfrm>
          <a:prstGeom prst="straightConnector1">
            <a:avLst/>
          </a:prstGeom>
          <a:noFill/>
          <a:ln cap="flat" cmpd="sng" w="19050">
            <a:solidFill>
              <a:srgbClr val="33302A"/>
            </a:solidFill>
            <a:prstDash val="solid"/>
            <a:round/>
            <a:headEnd len="sm" w="sm" type="none"/>
            <a:tailEnd len="sm" w="sm" type="none"/>
          </a:ln>
        </p:spPr>
      </p:cxnSp>
      <p:sp>
        <p:nvSpPr>
          <p:cNvPr id="116" name="Google Shape;116;p8"/>
          <p:cNvSpPr txBox="1"/>
          <p:nvPr>
            <p:ph type="title"/>
          </p:nvPr>
        </p:nvSpPr>
        <p:spPr>
          <a:xfrm>
            <a:off x="295325" y="8259125"/>
            <a:ext cx="3806400" cy="1509300"/>
          </a:xfrm>
          <a:prstGeom prst="rect">
            <a:avLst/>
          </a:prstGeom>
        </p:spPr>
        <p:txBody>
          <a:bodyPr anchorCtr="0" anchor="t" bIns="0" lIns="0" spcFirstLastPara="1" rIns="0" wrap="square" tIns="0">
            <a:noAutofit/>
          </a:bodyPr>
          <a:lstStyle>
            <a:lvl1pPr lvl="0" algn="l">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8"/>
          <p:cNvSpPr txBox="1"/>
          <p:nvPr>
            <p:ph idx="2" type="title"/>
          </p:nvPr>
        </p:nvSpPr>
        <p:spPr>
          <a:xfrm>
            <a:off x="10385450" y="8219750"/>
            <a:ext cx="7678200" cy="1771800"/>
          </a:xfrm>
          <a:prstGeom prst="rect">
            <a:avLst/>
          </a:prstGeom>
        </p:spPr>
        <p:txBody>
          <a:bodyPr anchorCtr="0" anchor="t" bIns="0" lIns="0" spcFirstLastPara="1" rIns="0" wrap="square" tIns="0">
            <a:noAutofit/>
          </a:bodyPr>
          <a:lstStyle>
            <a:lvl1pPr lvl="0" algn="r">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8"/>
          <p:cNvSpPr txBox="1"/>
          <p:nvPr>
            <p:ph idx="1" type="subTitle"/>
          </p:nvPr>
        </p:nvSpPr>
        <p:spPr>
          <a:xfrm>
            <a:off x="2592250" y="5174675"/>
            <a:ext cx="3429000" cy="393900"/>
          </a:xfrm>
          <a:prstGeom prst="rect">
            <a:avLst/>
          </a:prstGeom>
        </p:spPr>
        <p:txBody>
          <a:bodyPr anchorCtr="0" anchor="t" bIns="0" lIns="0" spcFirstLastPara="1" rIns="0" wrap="square" tIns="0">
            <a:noAutofit/>
          </a:bodyPr>
          <a:lstStyle>
            <a:lvl1pPr lvl="0">
              <a:spcBef>
                <a:spcPts val="640"/>
              </a:spcBef>
              <a:spcAft>
                <a:spcPts val="0"/>
              </a:spcAft>
              <a:buSzPts val="3200"/>
              <a:buNone/>
              <a:defRPr/>
            </a:lvl1pPr>
            <a:lvl2pPr lvl="1">
              <a:spcBef>
                <a:spcPts val="560"/>
              </a:spcBef>
              <a:spcAft>
                <a:spcPts val="0"/>
              </a:spcAft>
              <a:buSzPts val="1500"/>
              <a:buNone/>
              <a:defRPr/>
            </a:lvl2pPr>
            <a:lvl3pPr lvl="2">
              <a:spcBef>
                <a:spcPts val="480"/>
              </a:spcBef>
              <a:spcAft>
                <a:spcPts val="0"/>
              </a:spcAft>
              <a:buSzPts val="1500"/>
              <a:buNone/>
              <a:defRPr/>
            </a:lvl3pPr>
            <a:lvl4pPr lvl="3">
              <a:spcBef>
                <a:spcPts val="400"/>
              </a:spcBef>
              <a:spcAft>
                <a:spcPts val="0"/>
              </a:spcAft>
              <a:buSzPts val="15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119" name="Google Shape;119;p8"/>
          <p:cNvSpPr txBox="1"/>
          <p:nvPr>
            <p:ph idx="3" type="body"/>
          </p:nvPr>
        </p:nvSpPr>
        <p:spPr>
          <a:xfrm>
            <a:off x="2592250" y="5716100"/>
            <a:ext cx="3461700" cy="5742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120" name="Google Shape;120;p8"/>
          <p:cNvSpPr txBox="1"/>
          <p:nvPr>
            <p:ph idx="4" type="subTitle"/>
          </p:nvPr>
        </p:nvSpPr>
        <p:spPr>
          <a:xfrm>
            <a:off x="8196100" y="5192375"/>
            <a:ext cx="820500" cy="574200"/>
          </a:xfrm>
          <a:prstGeom prst="rect">
            <a:avLst/>
          </a:prstGeom>
        </p:spPr>
        <p:txBody>
          <a:bodyPr anchorCtr="0" anchor="t" bIns="0" lIns="0" spcFirstLastPara="1" rIns="0" wrap="square" tIns="0">
            <a:noAutofit/>
          </a:bodyPr>
          <a:lstStyle>
            <a:lvl1pPr lvl="0" algn="r">
              <a:spcBef>
                <a:spcPts val="640"/>
              </a:spcBef>
              <a:spcAft>
                <a:spcPts val="0"/>
              </a:spcAft>
              <a:buSzPts val="3200"/>
              <a:buNone/>
              <a:defRPr/>
            </a:lvl1pPr>
            <a:lvl2pPr lvl="1" algn="r">
              <a:spcBef>
                <a:spcPts val="560"/>
              </a:spcBef>
              <a:spcAft>
                <a:spcPts val="0"/>
              </a:spcAft>
              <a:buSzPts val="1500"/>
              <a:buNone/>
              <a:defRPr/>
            </a:lvl2pPr>
            <a:lvl3pPr lvl="2" algn="r">
              <a:spcBef>
                <a:spcPts val="480"/>
              </a:spcBef>
              <a:spcAft>
                <a:spcPts val="0"/>
              </a:spcAft>
              <a:buSzPts val="1500"/>
              <a:buNone/>
              <a:defRPr/>
            </a:lvl3pPr>
            <a:lvl4pPr lvl="3" algn="r">
              <a:spcBef>
                <a:spcPts val="400"/>
              </a:spcBef>
              <a:spcAft>
                <a:spcPts val="0"/>
              </a:spcAft>
              <a:buSzPts val="1500"/>
              <a:buNone/>
              <a:defRPr/>
            </a:lvl4pPr>
            <a:lvl5pPr lvl="4" algn="r">
              <a:spcBef>
                <a:spcPts val="400"/>
              </a:spcBef>
              <a:spcAft>
                <a:spcPts val="0"/>
              </a:spcAft>
              <a:buSzPts val="1500"/>
              <a:buNone/>
              <a:defRPr/>
            </a:lvl5pPr>
            <a:lvl6pPr lvl="5" algn="r">
              <a:spcBef>
                <a:spcPts val="400"/>
              </a:spcBef>
              <a:spcAft>
                <a:spcPts val="0"/>
              </a:spcAft>
              <a:buSzPts val="1500"/>
              <a:buNone/>
              <a:defRPr/>
            </a:lvl6pPr>
            <a:lvl7pPr lvl="6" algn="r">
              <a:spcBef>
                <a:spcPts val="400"/>
              </a:spcBef>
              <a:spcAft>
                <a:spcPts val="0"/>
              </a:spcAft>
              <a:buSzPts val="1500"/>
              <a:buNone/>
              <a:defRPr/>
            </a:lvl7pPr>
            <a:lvl8pPr lvl="7" algn="r">
              <a:spcBef>
                <a:spcPts val="400"/>
              </a:spcBef>
              <a:spcAft>
                <a:spcPts val="0"/>
              </a:spcAft>
              <a:buSzPts val="1500"/>
              <a:buNone/>
              <a:defRPr/>
            </a:lvl8pPr>
            <a:lvl9pPr lvl="8" algn="r">
              <a:spcBef>
                <a:spcPts val="400"/>
              </a:spcBef>
              <a:spcAft>
                <a:spcPts val="0"/>
              </a:spcAft>
              <a:buSzPts val="1500"/>
              <a:buNone/>
              <a:defRPr/>
            </a:lvl9pPr>
          </a:lstStyle>
          <a:p/>
        </p:txBody>
      </p:sp>
      <p:sp>
        <p:nvSpPr>
          <p:cNvPr id="121" name="Google Shape;121;p8"/>
          <p:cNvSpPr txBox="1"/>
          <p:nvPr>
            <p:ph idx="5" type="subTitle"/>
          </p:nvPr>
        </p:nvSpPr>
        <p:spPr>
          <a:xfrm>
            <a:off x="2592250" y="3671213"/>
            <a:ext cx="3429000" cy="3939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122" name="Google Shape;122;p8"/>
          <p:cNvSpPr txBox="1"/>
          <p:nvPr>
            <p:ph idx="6" type="body"/>
          </p:nvPr>
        </p:nvSpPr>
        <p:spPr>
          <a:xfrm>
            <a:off x="2592250" y="4212638"/>
            <a:ext cx="3461700" cy="5742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123" name="Google Shape;123;p8"/>
          <p:cNvSpPr txBox="1"/>
          <p:nvPr>
            <p:ph idx="7" type="subTitle"/>
          </p:nvPr>
        </p:nvSpPr>
        <p:spPr>
          <a:xfrm>
            <a:off x="8196100" y="3688913"/>
            <a:ext cx="820500" cy="574200"/>
          </a:xfrm>
          <a:prstGeom prst="rect">
            <a:avLst/>
          </a:prstGeom>
        </p:spPr>
        <p:txBody>
          <a:bodyPr anchorCtr="0" anchor="t" bIns="0" lIns="0" spcFirstLastPara="1" rIns="0" wrap="square" tIns="0">
            <a:noAutofit/>
          </a:bodyPr>
          <a:lstStyle>
            <a:lvl1pPr lvl="0" rtl="0" algn="r">
              <a:spcBef>
                <a:spcPts val="640"/>
              </a:spcBef>
              <a:spcAft>
                <a:spcPts val="0"/>
              </a:spcAft>
              <a:buSzPts val="3200"/>
              <a:buNone/>
              <a:defRPr/>
            </a:lvl1pPr>
            <a:lvl2pPr lvl="1" rtl="0" algn="r">
              <a:spcBef>
                <a:spcPts val="560"/>
              </a:spcBef>
              <a:spcAft>
                <a:spcPts val="0"/>
              </a:spcAft>
              <a:buSzPts val="1500"/>
              <a:buNone/>
              <a:defRPr/>
            </a:lvl2pPr>
            <a:lvl3pPr lvl="2" rtl="0" algn="r">
              <a:spcBef>
                <a:spcPts val="480"/>
              </a:spcBef>
              <a:spcAft>
                <a:spcPts val="0"/>
              </a:spcAft>
              <a:buSzPts val="1500"/>
              <a:buNone/>
              <a:defRPr/>
            </a:lvl3pPr>
            <a:lvl4pPr lvl="3" rtl="0" algn="r">
              <a:spcBef>
                <a:spcPts val="400"/>
              </a:spcBef>
              <a:spcAft>
                <a:spcPts val="0"/>
              </a:spcAft>
              <a:buSzPts val="1500"/>
              <a:buNone/>
              <a:defRPr/>
            </a:lvl4pPr>
            <a:lvl5pPr lvl="4" rtl="0" algn="r">
              <a:spcBef>
                <a:spcPts val="400"/>
              </a:spcBef>
              <a:spcAft>
                <a:spcPts val="0"/>
              </a:spcAft>
              <a:buSzPts val="1500"/>
              <a:buNone/>
              <a:defRPr/>
            </a:lvl5pPr>
            <a:lvl6pPr lvl="5" rtl="0" algn="r">
              <a:spcBef>
                <a:spcPts val="400"/>
              </a:spcBef>
              <a:spcAft>
                <a:spcPts val="0"/>
              </a:spcAft>
              <a:buSzPts val="1500"/>
              <a:buNone/>
              <a:defRPr/>
            </a:lvl6pPr>
            <a:lvl7pPr lvl="6" rtl="0" algn="r">
              <a:spcBef>
                <a:spcPts val="400"/>
              </a:spcBef>
              <a:spcAft>
                <a:spcPts val="0"/>
              </a:spcAft>
              <a:buSzPts val="1500"/>
              <a:buNone/>
              <a:defRPr/>
            </a:lvl7pPr>
            <a:lvl8pPr lvl="7" rtl="0" algn="r">
              <a:spcBef>
                <a:spcPts val="400"/>
              </a:spcBef>
              <a:spcAft>
                <a:spcPts val="0"/>
              </a:spcAft>
              <a:buSzPts val="1500"/>
              <a:buNone/>
              <a:defRPr/>
            </a:lvl8pPr>
            <a:lvl9pPr lvl="8" rtl="0" algn="r">
              <a:spcBef>
                <a:spcPts val="400"/>
              </a:spcBef>
              <a:spcAft>
                <a:spcPts val="0"/>
              </a:spcAft>
              <a:buSzPts val="1500"/>
              <a:buNone/>
              <a:defRPr/>
            </a:lvl9pPr>
          </a:lstStyle>
          <a:p/>
        </p:txBody>
      </p:sp>
      <p:sp>
        <p:nvSpPr>
          <p:cNvPr id="124" name="Google Shape;124;p8"/>
          <p:cNvSpPr txBox="1"/>
          <p:nvPr>
            <p:ph idx="8" type="subTitle"/>
          </p:nvPr>
        </p:nvSpPr>
        <p:spPr>
          <a:xfrm>
            <a:off x="2592250" y="2208113"/>
            <a:ext cx="3429000" cy="393900"/>
          </a:xfrm>
          <a:prstGeom prst="rect">
            <a:avLst/>
          </a:prstGeom>
        </p:spPr>
        <p:txBody>
          <a:bodyPr anchorCtr="0" anchor="t" bIns="0" lIns="0" spcFirstLastPara="1" rIns="0" wrap="square" tIns="0">
            <a:noAutofit/>
          </a:bodyPr>
          <a:lstStyle>
            <a:lvl1pPr lvl="0" rtl="0">
              <a:spcBef>
                <a:spcPts val="640"/>
              </a:spcBef>
              <a:spcAft>
                <a:spcPts val="0"/>
              </a:spcAft>
              <a:buSzPts val="3200"/>
              <a:buNone/>
              <a:defRPr/>
            </a:lvl1pPr>
            <a:lvl2pPr lvl="1" rtl="0">
              <a:spcBef>
                <a:spcPts val="560"/>
              </a:spcBef>
              <a:spcAft>
                <a:spcPts val="0"/>
              </a:spcAft>
              <a:buSzPts val="15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125" name="Google Shape;125;p8"/>
          <p:cNvSpPr txBox="1"/>
          <p:nvPr>
            <p:ph idx="9" type="body"/>
          </p:nvPr>
        </p:nvSpPr>
        <p:spPr>
          <a:xfrm>
            <a:off x="2592250" y="2749538"/>
            <a:ext cx="3461700" cy="5742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Raleway"/>
              <a:buChar char="•"/>
              <a:defRPr sz="1500">
                <a:latin typeface="Raleway"/>
                <a:ea typeface="Raleway"/>
                <a:cs typeface="Raleway"/>
                <a:sym typeface="Raleway"/>
              </a:defRPr>
            </a:lvl1pPr>
            <a:lvl2pPr indent="-323850" lvl="1" marL="914400" rtl="0">
              <a:spcBef>
                <a:spcPts val="560"/>
              </a:spcBef>
              <a:spcAft>
                <a:spcPts val="0"/>
              </a:spcAft>
              <a:buSzPts val="1500"/>
              <a:buChar cha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126" name="Google Shape;126;p8"/>
          <p:cNvSpPr txBox="1"/>
          <p:nvPr>
            <p:ph idx="13" type="subTitle"/>
          </p:nvPr>
        </p:nvSpPr>
        <p:spPr>
          <a:xfrm>
            <a:off x="8196100" y="2225813"/>
            <a:ext cx="820500" cy="574200"/>
          </a:xfrm>
          <a:prstGeom prst="rect">
            <a:avLst/>
          </a:prstGeom>
        </p:spPr>
        <p:txBody>
          <a:bodyPr anchorCtr="0" anchor="t" bIns="0" lIns="0" spcFirstLastPara="1" rIns="0" wrap="square" tIns="0">
            <a:noAutofit/>
          </a:bodyPr>
          <a:lstStyle>
            <a:lvl1pPr lvl="0" rtl="0" algn="r">
              <a:spcBef>
                <a:spcPts val="640"/>
              </a:spcBef>
              <a:spcAft>
                <a:spcPts val="0"/>
              </a:spcAft>
              <a:buSzPts val="3200"/>
              <a:buNone/>
              <a:defRPr/>
            </a:lvl1pPr>
            <a:lvl2pPr lvl="1" rtl="0" algn="r">
              <a:spcBef>
                <a:spcPts val="560"/>
              </a:spcBef>
              <a:spcAft>
                <a:spcPts val="0"/>
              </a:spcAft>
              <a:buSzPts val="1500"/>
              <a:buNone/>
              <a:defRPr/>
            </a:lvl2pPr>
            <a:lvl3pPr lvl="2" rtl="0" algn="r">
              <a:spcBef>
                <a:spcPts val="480"/>
              </a:spcBef>
              <a:spcAft>
                <a:spcPts val="0"/>
              </a:spcAft>
              <a:buSzPts val="1500"/>
              <a:buNone/>
              <a:defRPr/>
            </a:lvl3pPr>
            <a:lvl4pPr lvl="3" rtl="0" algn="r">
              <a:spcBef>
                <a:spcPts val="400"/>
              </a:spcBef>
              <a:spcAft>
                <a:spcPts val="0"/>
              </a:spcAft>
              <a:buSzPts val="1500"/>
              <a:buNone/>
              <a:defRPr/>
            </a:lvl4pPr>
            <a:lvl5pPr lvl="4" rtl="0" algn="r">
              <a:spcBef>
                <a:spcPts val="400"/>
              </a:spcBef>
              <a:spcAft>
                <a:spcPts val="0"/>
              </a:spcAft>
              <a:buSzPts val="1500"/>
              <a:buNone/>
              <a:defRPr/>
            </a:lvl5pPr>
            <a:lvl6pPr lvl="5" rtl="0" algn="r">
              <a:spcBef>
                <a:spcPts val="400"/>
              </a:spcBef>
              <a:spcAft>
                <a:spcPts val="0"/>
              </a:spcAft>
              <a:buSzPts val="1500"/>
              <a:buNone/>
              <a:defRPr/>
            </a:lvl6pPr>
            <a:lvl7pPr lvl="6" rtl="0" algn="r">
              <a:spcBef>
                <a:spcPts val="400"/>
              </a:spcBef>
              <a:spcAft>
                <a:spcPts val="0"/>
              </a:spcAft>
              <a:buSzPts val="1500"/>
              <a:buNone/>
              <a:defRPr/>
            </a:lvl7pPr>
            <a:lvl8pPr lvl="7" rtl="0" algn="r">
              <a:spcBef>
                <a:spcPts val="400"/>
              </a:spcBef>
              <a:spcAft>
                <a:spcPts val="0"/>
              </a:spcAft>
              <a:buSzPts val="1500"/>
              <a:buNone/>
              <a:defRPr/>
            </a:lvl8pPr>
            <a:lvl9pPr lvl="8" rtl="0" algn="r">
              <a:spcBef>
                <a:spcPts val="400"/>
              </a:spcBef>
              <a:spcAft>
                <a:spcPts val="0"/>
              </a:spcAft>
              <a:buSzPts val="1500"/>
              <a:buNone/>
              <a:defRPr/>
            </a:lvl9pPr>
          </a:lstStyle>
          <a:p/>
        </p:txBody>
      </p:sp>
      <p:sp>
        <p:nvSpPr>
          <p:cNvPr id="127" name="Google Shape;127;p8"/>
          <p:cNvSpPr txBox="1"/>
          <p:nvPr>
            <p:ph idx="14" type="body"/>
          </p:nvPr>
        </p:nvSpPr>
        <p:spPr>
          <a:xfrm>
            <a:off x="278925" y="187025"/>
            <a:ext cx="2395500" cy="3939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Raleway"/>
              <a:buChar char="•"/>
              <a:defRPr sz="1500">
                <a:latin typeface="Raleway"/>
                <a:ea typeface="Raleway"/>
                <a:cs typeface="Raleway"/>
                <a:sym typeface="Raleway"/>
              </a:defRPr>
            </a:lvl1pPr>
            <a:lvl2pPr indent="-323850" lvl="1" marL="914400">
              <a:spcBef>
                <a:spcPts val="560"/>
              </a:spcBef>
              <a:spcAft>
                <a:spcPts val="0"/>
              </a:spcAft>
              <a:buSzPts val="1500"/>
              <a:buChar cha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128" name="Google Shape;128;p8"/>
          <p:cNvSpPr txBox="1"/>
          <p:nvPr>
            <p:ph idx="15" type="body"/>
          </p:nvPr>
        </p:nvSpPr>
        <p:spPr>
          <a:xfrm>
            <a:off x="7946250" y="177425"/>
            <a:ext cx="2395500" cy="3939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Font typeface="Raleway"/>
              <a:buChar char="•"/>
              <a:defRPr sz="1500">
                <a:latin typeface="Raleway"/>
                <a:ea typeface="Raleway"/>
                <a:cs typeface="Raleway"/>
                <a:sym typeface="Raleway"/>
              </a:defRPr>
            </a:lvl1pPr>
            <a:lvl2pPr indent="-323850" lvl="1" marL="914400" rtl="0" algn="ctr">
              <a:spcBef>
                <a:spcPts val="560"/>
              </a:spcBef>
              <a:spcAft>
                <a:spcPts val="0"/>
              </a:spcAft>
              <a:buSzPts val="1500"/>
              <a:buChar char="–"/>
              <a:defRPr/>
            </a:lvl2pPr>
            <a:lvl3pPr indent="-323850" lvl="2" marL="1371600" rtl="0" algn="ctr">
              <a:spcBef>
                <a:spcPts val="480"/>
              </a:spcBef>
              <a:spcAft>
                <a:spcPts val="0"/>
              </a:spcAft>
              <a:buSzPts val="1500"/>
              <a:buChar char="•"/>
              <a:defRPr/>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Char char="»"/>
              <a:defRPr/>
            </a:lvl5pPr>
            <a:lvl6pPr indent="-323850" lvl="5" marL="2743200" rtl="0" algn="ctr">
              <a:spcBef>
                <a:spcPts val="400"/>
              </a:spcBef>
              <a:spcAft>
                <a:spcPts val="0"/>
              </a:spcAft>
              <a:buSzPts val="1500"/>
              <a:buChar char="•"/>
              <a:defRPr/>
            </a:lvl6pPr>
            <a:lvl7pPr indent="-323850" lvl="6" marL="3200400" rtl="0" algn="ctr">
              <a:spcBef>
                <a:spcPts val="400"/>
              </a:spcBef>
              <a:spcAft>
                <a:spcPts val="0"/>
              </a:spcAft>
              <a:buSzPts val="1500"/>
              <a:buChar char="•"/>
              <a:defRPr/>
            </a:lvl7pPr>
            <a:lvl8pPr indent="-323850" lvl="7" marL="3657600" rtl="0" algn="ctr">
              <a:spcBef>
                <a:spcPts val="400"/>
              </a:spcBef>
              <a:spcAft>
                <a:spcPts val="0"/>
              </a:spcAft>
              <a:buSzPts val="1500"/>
              <a:buChar char="•"/>
              <a:defRPr/>
            </a:lvl8pPr>
            <a:lvl9pPr indent="-323850" lvl="8" marL="4114800" rtl="0" algn="ctr">
              <a:spcBef>
                <a:spcPts val="400"/>
              </a:spcBef>
              <a:spcAft>
                <a:spcPts val="0"/>
              </a:spcAft>
              <a:buSzPts val="1500"/>
              <a:buChar char="•"/>
              <a:defRPr/>
            </a:lvl9pPr>
          </a:lstStyle>
          <a:p/>
        </p:txBody>
      </p:sp>
      <p:sp>
        <p:nvSpPr>
          <p:cNvPr id="129" name="Google Shape;129;p8"/>
          <p:cNvSpPr txBox="1"/>
          <p:nvPr>
            <p:ph idx="16" type="body"/>
          </p:nvPr>
        </p:nvSpPr>
        <p:spPr>
          <a:xfrm>
            <a:off x="15399000" y="187025"/>
            <a:ext cx="2395500" cy="3939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Font typeface="Raleway"/>
              <a:buChar char="•"/>
              <a:defRPr sz="1500">
                <a:latin typeface="Raleway"/>
                <a:ea typeface="Raleway"/>
                <a:cs typeface="Raleway"/>
                <a:sym typeface="Raleway"/>
              </a:defRPr>
            </a:lvl1pPr>
            <a:lvl2pPr indent="-323850" lvl="1" marL="914400" rtl="0" algn="r">
              <a:spcBef>
                <a:spcPts val="560"/>
              </a:spcBef>
              <a:spcAft>
                <a:spcPts val="0"/>
              </a:spcAft>
              <a:buSzPts val="1500"/>
              <a:buChar char="–"/>
              <a:defRPr/>
            </a:lvl2pPr>
            <a:lvl3pPr indent="-323850" lvl="2" marL="1371600" rtl="0" algn="r">
              <a:spcBef>
                <a:spcPts val="480"/>
              </a:spcBef>
              <a:spcAft>
                <a:spcPts val="0"/>
              </a:spcAft>
              <a:buSzPts val="1500"/>
              <a:buChar char="•"/>
              <a:defRPr/>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Char char="»"/>
              <a:defRPr/>
            </a:lvl5pPr>
            <a:lvl6pPr indent="-323850" lvl="5" marL="2743200" rtl="0" algn="r">
              <a:spcBef>
                <a:spcPts val="400"/>
              </a:spcBef>
              <a:spcAft>
                <a:spcPts val="0"/>
              </a:spcAft>
              <a:buSzPts val="1500"/>
              <a:buChar char="•"/>
              <a:defRPr/>
            </a:lvl6pPr>
            <a:lvl7pPr indent="-323850" lvl="6" marL="3200400" rtl="0" algn="r">
              <a:spcBef>
                <a:spcPts val="400"/>
              </a:spcBef>
              <a:spcAft>
                <a:spcPts val="0"/>
              </a:spcAft>
              <a:buSzPts val="1500"/>
              <a:buChar char="•"/>
              <a:defRPr/>
            </a:lvl7pPr>
            <a:lvl8pPr indent="-323850" lvl="7" marL="3657600" rtl="0" algn="r">
              <a:spcBef>
                <a:spcPts val="400"/>
              </a:spcBef>
              <a:spcAft>
                <a:spcPts val="0"/>
              </a:spcAft>
              <a:buSzPts val="1500"/>
              <a:buChar char="•"/>
              <a:defRPr/>
            </a:lvl8pPr>
            <a:lvl9pPr indent="-323850" lvl="8" marL="4114800" rtl="0" algn="r">
              <a:spcBef>
                <a:spcPts val="400"/>
              </a:spcBef>
              <a:spcAft>
                <a:spcPts val="0"/>
              </a:spcAft>
              <a:buSzPts val="15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30" name="Shape 130"/>
        <p:cNvGrpSpPr/>
        <p:nvPr/>
      </p:nvGrpSpPr>
      <p:grpSpPr>
        <a:xfrm>
          <a:off x="0" y="0"/>
          <a:ext cx="0" cy="0"/>
          <a:chOff x="0" y="0"/>
          <a:chExt cx="0" cy="0"/>
        </a:xfrm>
      </p:grpSpPr>
      <p:sp>
        <p:nvSpPr>
          <p:cNvPr id="131" name="Google Shape;131;p9"/>
          <p:cNvSpPr/>
          <p:nvPr>
            <p:ph idx="2" type="pic"/>
          </p:nvPr>
        </p:nvSpPr>
        <p:spPr>
          <a:xfrm>
            <a:off x="16400" y="2598825"/>
            <a:ext cx="18288000" cy="5458200"/>
          </a:xfrm>
          <a:prstGeom prst="rect">
            <a:avLst/>
          </a:prstGeom>
          <a:noFill/>
          <a:ln>
            <a:noFill/>
          </a:ln>
        </p:spPr>
      </p:sp>
      <p:cxnSp>
        <p:nvCxnSpPr>
          <p:cNvPr id="132" name="Google Shape;132;p9"/>
          <p:cNvCxnSpPr/>
          <p:nvPr/>
        </p:nvCxnSpPr>
        <p:spPr>
          <a:xfrm>
            <a:off x="11995891" y="1712734"/>
            <a:ext cx="5798700" cy="0"/>
          </a:xfrm>
          <a:prstGeom prst="straightConnector1">
            <a:avLst/>
          </a:prstGeom>
          <a:noFill/>
          <a:ln cap="flat" cmpd="sng" w="19050">
            <a:solidFill>
              <a:srgbClr val="33302A"/>
            </a:solidFill>
            <a:prstDash val="solid"/>
            <a:round/>
            <a:headEnd len="sm" w="sm" type="none"/>
            <a:tailEnd len="sm" w="sm" type="none"/>
          </a:ln>
        </p:spPr>
      </p:cxnSp>
      <p:cxnSp>
        <p:nvCxnSpPr>
          <p:cNvPr id="133" name="Google Shape;133;p9"/>
          <p:cNvCxnSpPr/>
          <p:nvPr/>
        </p:nvCxnSpPr>
        <p:spPr>
          <a:xfrm>
            <a:off x="487668" y="8986974"/>
            <a:ext cx="9132300" cy="0"/>
          </a:xfrm>
          <a:prstGeom prst="straightConnector1">
            <a:avLst/>
          </a:prstGeom>
          <a:noFill/>
          <a:ln cap="flat" cmpd="sng" w="19050">
            <a:solidFill>
              <a:srgbClr val="33302A"/>
            </a:solidFill>
            <a:prstDash val="solid"/>
            <a:round/>
            <a:headEnd len="sm" w="sm" type="none"/>
            <a:tailEnd len="sm" w="sm" type="none"/>
          </a:ln>
        </p:spPr>
      </p:cxnSp>
      <p:sp>
        <p:nvSpPr>
          <p:cNvPr id="134" name="Google Shape;134;p9"/>
          <p:cNvSpPr txBox="1"/>
          <p:nvPr>
            <p:ph type="title"/>
          </p:nvPr>
        </p:nvSpPr>
        <p:spPr>
          <a:xfrm>
            <a:off x="442975" y="449550"/>
            <a:ext cx="11435400" cy="2510100"/>
          </a:xfrm>
          <a:prstGeom prst="rect">
            <a:avLst/>
          </a:prstGeom>
        </p:spPr>
        <p:txBody>
          <a:bodyPr anchorCtr="0" anchor="t" bIns="0" lIns="0" spcFirstLastPara="1" rIns="0" wrap="square" tIns="0">
            <a:noAutofit/>
          </a:bodyPr>
          <a:lstStyle>
            <a:lvl1pPr lvl="0" algn="l">
              <a:spcBef>
                <a:spcPts val="0"/>
              </a:spcBef>
              <a:spcAft>
                <a:spcPts val="0"/>
              </a:spcAft>
              <a:buSzPts val="18000"/>
              <a:buNone/>
              <a:defRPr sz="1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9"/>
          <p:cNvSpPr txBox="1"/>
          <p:nvPr>
            <p:ph idx="3" type="title"/>
          </p:nvPr>
        </p:nvSpPr>
        <p:spPr>
          <a:xfrm>
            <a:off x="393750" y="3107425"/>
            <a:ext cx="6628200" cy="1017300"/>
          </a:xfrm>
          <a:prstGeom prst="rect">
            <a:avLst/>
          </a:prstGeom>
        </p:spPr>
        <p:txBody>
          <a:bodyPr anchorCtr="0" anchor="t" bIns="0" lIns="0" spcFirstLastPara="1" rIns="0" wrap="square" tIns="0">
            <a:noAutofit/>
          </a:bodyPr>
          <a:lstStyle>
            <a:lvl1pPr lvl="0" algn="l">
              <a:spcBef>
                <a:spcPts val="0"/>
              </a:spcBef>
              <a:spcAft>
                <a:spcPts val="0"/>
              </a:spcAft>
              <a:buSzPts val="7000"/>
              <a:buNone/>
              <a:defRPr sz="7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9"/>
          <p:cNvSpPr txBox="1"/>
          <p:nvPr>
            <p:ph idx="4" type="title"/>
          </p:nvPr>
        </p:nvSpPr>
        <p:spPr>
          <a:xfrm>
            <a:off x="9860425" y="7891625"/>
            <a:ext cx="8203500" cy="2083800"/>
          </a:xfrm>
          <a:prstGeom prst="rect">
            <a:avLst/>
          </a:prstGeom>
        </p:spPr>
        <p:txBody>
          <a:bodyPr anchorCtr="0" anchor="t" bIns="0" lIns="0" spcFirstLastPara="1" rIns="0" wrap="square" tIns="0">
            <a:noAutofit/>
          </a:bodyPr>
          <a:lstStyle>
            <a:lvl1pPr lvl="0" algn="r">
              <a:spcBef>
                <a:spcPts val="0"/>
              </a:spcBef>
              <a:spcAft>
                <a:spcPts val="0"/>
              </a:spcAft>
              <a:buSzPts val="1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7" name="Shape 137"/>
        <p:cNvGrpSpPr/>
        <p:nvPr/>
      </p:nvGrpSpPr>
      <p:grpSpPr>
        <a:xfrm>
          <a:off x="0" y="0"/>
          <a:ext cx="0" cy="0"/>
          <a:chOff x="0" y="0"/>
          <a:chExt cx="0" cy="0"/>
        </a:xfrm>
      </p:grpSpPr>
      <p:sp>
        <p:nvSpPr>
          <p:cNvPr id="138" name="Google Shape;138;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0" name="Google Shape;14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33302A"/>
              </a:buClr>
              <a:buSzPts val="13000"/>
              <a:buFont typeface="Anton"/>
              <a:buNone/>
              <a:defRPr i="0" sz="13000" u="none" cap="none" strike="noStrike">
                <a:solidFill>
                  <a:srgbClr val="33302A"/>
                </a:solidFill>
                <a:latin typeface="Anton"/>
                <a:ea typeface="Anton"/>
                <a:cs typeface="Anton"/>
                <a:sym typeface="Anton"/>
              </a:defRPr>
            </a:lvl1pPr>
            <a:lvl2pPr lvl="1">
              <a:spcBef>
                <a:spcPts val="0"/>
              </a:spcBef>
              <a:spcAft>
                <a:spcPts val="0"/>
              </a:spcAft>
              <a:buClr>
                <a:srgbClr val="33302A"/>
              </a:buClr>
              <a:buSzPts val="1400"/>
              <a:buNone/>
              <a:defRPr sz="1800">
                <a:solidFill>
                  <a:srgbClr val="33302A"/>
                </a:solidFill>
              </a:defRPr>
            </a:lvl2pPr>
            <a:lvl3pPr lvl="2">
              <a:spcBef>
                <a:spcPts val="0"/>
              </a:spcBef>
              <a:spcAft>
                <a:spcPts val="0"/>
              </a:spcAft>
              <a:buClr>
                <a:srgbClr val="33302A"/>
              </a:buClr>
              <a:buSzPts val="1400"/>
              <a:buNone/>
              <a:defRPr sz="1800">
                <a:solidFill>
                  <a:srgbClr val="33302A"/>
                </a:solidFill>
              </a:defRPr>
            </a:lvl3pPr>
            <a:lvl4pPr lvl="3">
              <a:spcBef>
                <a:spcPts val="0"/>
              </a:spcBef>
              <a:spcAft>
                <a:spcPts val="0"/>
              </a:spcAft>
              <a:buClr>
                <a:srgbClr val="33302A"/>
              </a:buClr>
              <a:buSzPts val="1400"/>
              <a:buNone/>
              <a:defRPr sz="1800">
                <a:solidFill>
                  <a:srgbClr val="33302A"/>
                </a:solidFill>
              </a:defRPr>
            </a:lvl4pPr>
            <a:lvl5pPr lvl="4">
              <a:spcBef>
                <a:spcPts val="0"/>
              </a:spcBef>
              <a:spcAft>
                <a:spcPts val="0"/>
              </a:spcAft>
              <a:buClr>
                <a:srgbClr val="33302A"/>
              </a:buClr>
              <a:buSzPts val="1400"/>
              <a:buNone/>
              <a:defRPr sz="1800">
                <a:solidFill>
                  <a:srgbClr val="33302A"/>
                </a:solidFill>
              </a:defRPr>
            </a:lvl5pPr>
            <a:lvl6pPr lvl="5">
              <a:spcBef>
                <a:spcPts val="0"/>
              </a:spcBef>
              <a:spcAft>
                <a:spcPts val="0"/>
              </a:spcAft>
              <a:buClr>
                <a:srgbClr val="33302A"/>
              </a:buClr>
              <a:buSzPts val="1400"/>
              <a:buNone/>
              <a:defRPr sz="1800">
                <a:solidFill>
                  <a:srgbClr val="33302A"/>
                </a:solidFill>
              </a:defRPr>
            </a:lvl6pPr>
            <a:lvl7pPr lvl="6">
              <a:spcBef>
                <a:spcPts val="0"/>
              </a:spcBef>
              <a:spcAft>
                <a:spcPts val="0"/>
              </a:spcAft>
              <a:buClr>
                <a:srgbClr val="33302A"/>
              </a:buClr>
              <a:buSzPts val="1400"/>
              <a:buNone/>
              <a:defRPr sz="1800">
                <a:solidFill>
                  <a:srgbClr val="33302A"/>
                </a:solidFill>
              </a:defRPr>
            </a:lvl7pPr>
            <a:lvl8pPr lvl="7">
              <a:spcBef>
                <a:spcPts val="0"/>
              </a:spcBef>
              <a:spcAft>
                <a:spcPts val="0"/>
              </a:spcAft>
              <a:buClr>
                <a:srgbClr val="33302A"/>
              </a:buClr>
              <a:buSzPts val="1400"/>
              <a:buNone/>
              <a:defRPr sz="1800">
                <a:solidFill>
                  <a:srgbClr val="33302A"/>
                </a:solidFill>
              </a:defRPr>
            </a:lvl8pPr>
            <a:lvl9pPr lvl="8">
              <a:spcBef>
                <a:spcPts val="0"/>
              </a:spcBef>
              <a:spcAft>
                <a:spcPts val="0"/>
              </a:spcAft>
              <a:buClr>
                <a:srgbClr val="33302A"/>
              </a:buClr>
              <a:buSzPts val="1400"/>
              <a:buNone/>
              <a:defRPr sz="1800">
                <a:solidFill>
                  <a:srgbClr val="33302A"/>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rgbClr val="33302A"/>
              </a:buClr>
              <a:buSzPts val="3200"/>
              <a:buFont typeface="Anton"/>
              <a:buChar char="•"/>
              <a:defRPr i="0" sz="3200" u="none" cap="none" strike="noStrike">
                <a:solidFill>
                  <a:srgbClr val="33302A"/>
                </a:solidFill>
                <a:latin typeface="Anton"/>
                <a:ea typeface="Anton"/>
                <a:cs typeface="Anton"/>
                <a:sym typeface="Anton"/>
              </a:defRPr>
            </a:lvl1pPr>
            <a:lvl2pPr indent="-323850" lvl="1" marL="914400" marR="0" rtl="0" algn="l">
              <a:spcBef>
                <a:spcPts val="56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2pPr>
            <a:lvl3pPr indent="-323850" lvl="2" marL="1371600" marR="0" rtl="0" algn="l">
              <a:spcBef>
                <a:spcPts val="48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3pPr>
            <a:lvl4pPr indent="-323850" lvl="3" marL="18288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4pPr>
            <a:lvl5pPr indent="-323850" lvl="4" marL="22860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5pPr>
            <a:lvl6pPr indent="-323850" lvl="5" marL="27432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6pPr>
            <a:lvl7pPr indent="-323850" lvl="6" marL="32004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7pPr>
            <a:lvl8pPr indent="-323850" lvl="7" marL="36576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8pPr>
            <a:lvl9pPr indent="-323850" lvl="8" marL="4114800" marR="0" rtl="0" algn="l">
              <a:spcBef>
                <a:spcPts val="400"/>
              </a:spcBef>
              <a:spcAft>
                <a:spcPts val="0"/>
              </a:spcAft>
              <a:buClr>
                <a:srgbClr val="33302A"/>
              </a:buClr>
              <a:buSzPts val="1500"/>
              <a:buFont typeface="Raleway"/>
              <a:buChar char="•"/>
              <a:defRPr i="0" sz="1500" u="none" cap="none" strike="noStrike">
                <a:solidFill>
                  <a:srgbClr val="33302A"/>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6.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38.png"/><Relationship Id="rId41" Type="http://schemas.openxmlformats.org/officeDocument/2006/relationships/image" Target="../media/image61.png"/><Relationship Id="rId22" Type="http://schemas.openxmlformats.org/officeDocument/2006/relationships/image" Target="../media/image41.png"/><Relationship Id="rId21" Type="http://schemas.openxmlformats.org/officeDocument/2006/relationships/image" Target="../media/image40.png"/><Relationship Id="rId24" Type="http://schemas.openxmlformats.org/officeDocument/2006/relationships/image" Target="../media/image43.png"/><Relationship Id="rId23"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48.png"/><Relationship Id="rId26" Type="http://schemas.openxmlformats.org/officeDocument/2006/relationships/image" Target="../media/image46.png"/><Relationship Id="rId25" Type="http://schemas.openxmlformats.org/officeDocument/2006/relationships/image" Target="../media/image44.png"/><Relationship Id="rId28" Type="http://schemas.openxmlformats.org/officeDocument/2006/relationships/image" Target="../media/image60.png"/><Relationship Id="rId27"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22.png"/><Relationship Id="rId29" Type="http://schemas.openxmlformats.org/officeDocument/2006/relationships/image" Target="../media/image47.png"/><Relationship Id="rId7" Type="http://schemas.openxmlformats.org/officeDocument/2006/relationships/image" Target="../media/image20.png"/><Relationship Id="rId8" Type="http://schemas.openxmlformats.org/officeDocument/2006/relationships/image" Target="../media/image25.png"/><Relationship Id="rId31" Type="http://schemas.openxmlformats.org/officeDocument/2006/relationships/image" Target="../media/image50.png"/><Relationship Id="rId30" Type="http://schemas.openxmlformats.org/officeDocument/2006/relationships/image" Target="../media/image51.png"/><Relationship Id="rId11" Type="http://schemas.openxmlformats.org/officeDocument/2006/relationships/image" Target="../media/image34.png"/><Relationship Id="rId33" Type="http://schemas.openxmlformats.org/officeDocument/2006/relationships/image" Target="../media/image57.png"/><Relationship Id="rId10" Type="http://schemas.openxmlformats.org/officeDocument/2006/relationships/image" Target="../media/image27.png"/><Relationship Id="rId32" Type="http://schemas.openxmlformats.org/officeDocument/2006/relationships/image" Target="../media/image59.png"/><Relationship Id="rId13" Type="http://schemas.openxmlformats.org/officeDocument/2006/relationships/image" Target="../media/image30.png"/><Relationship Id="rId35" Type="http://schemas.openxmlformats.org/officeDocument/2006/relationships/image" Target="../media/image54.png"/><Relationship Id="rId12" Type="http://schemas.openxmlformats.org/officeDocument/2006/relationships/image" Target="../media/image42.png"/><Relationship Id="rId34" Type="http://schemas.openxmlformats.org/officeDocument/2006/relationships/image" Target="../media/image49.png"/><Relationship Id="rId15" Type="http://schemas.openxmlformats.org/officeDocument/2006/relationships/image" Target="../media/image32.png"/><Relationship Id="rId37" Type="http://schemas.openxmlformats.org/officeDocument/2006/relationships/image" Target="../media/image56.png"/><Relationship Id="rId14" Type="http://schemas.openxmlformats.org/officeDocument/2006/relationships/image" Target="../media/image29.png"/><Relationship Id="rId36" Type="http://schemas.openxmlformats.org/officeDocument/2006/relationships/image" Target="../media/image52.png"/><Relationship Id="rId17" Type="http://schemas.openxmlformats.org/officeDocument/2006/relationships/image" Target="../media/image35.png"/><Relationship Id="rId39" Type="http://schemas.openxmlformats.org/officeDocument/2006/relationships/image" Target="../media/image55.png"/><Relationship Id="rId16" Type="http://schemas.openxmlformats.org/officeDocument/2006/relationships/image" Target="../media/image45.png"/><Relationship Id="rId38" Type="http://schemas.openxmlformats.org/officeDocument/2006/relationships/image" Target="../media/image64.png"/><Relationship Id="rId19" Type="http://schemas.openxmlformats.org/officeDocument/2006/relationships/image" Target="../media/image33.png"/><Relationship Id="rId18"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205" name="Shape 205"/>
        <p:cNvGrpSpPr/>
        <p:nvPr/>
      </p:nvGrpSpPr>
      <p:grpSpPr>
        <a:xfrm>
          <a:off x="0" y="0"/>
          <a:ext cx="0" cy="0"/>
          <a:chOff x="0" y="0"/>
          <a:chExt cx="0" cy="0"/>
        </a:xfrm>
      </p:grpSpPr>
      <p:pic>
        <p:nvPicPr>
          <p:cNvPr id="206" name="Google Shape;206;p20"/>
          <p:cNvPicPr preferRelativeResize="0"/>
          <p:nvPr/>
        </p:nvPicPr>
        <p:blipFill>
          <a:blip r:embed="rId3">
            <a:alphaModFix/>
          </a:blip>
          <a:stretch>
            <a:fillRect/>
          </a:stretch>
        </p:blipFill>
        <p:spPr>
          <a:xfrm>
            <a:off x="-9475" y="2607680"/>
            <a:ext cx="18323256" cy="5439750"/>
          </a:xfrm>
          <a:prstGeom prst="rect">
            <a:avLst/>
          </a:prstGeom>
          <a:noFill/>
          <a:ln>
            <a:noFill/>
          </a:ln>
        </p:spPr>
      </p:pic>
      <p:sp>
        <p:nvSpPr>
          <p:cNvPr id="207" name="Google Shape;207;p20"/>
          <p:cNvSpPr txBox="1"/>
          <p:nvPr/>
        </p:nvSpPr>
        <p:spPr>
          <a:xfrm>
            <a:off x="8031265" y="7788148"/>
            <a:ext cx="9763220" cy="2026456"/>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0" i="0" lang="en-US" sz="13363" u="none" cap="none" strike="noStrike">
                <a:solidFill>
                  <a:srgbClr val="33302A"/>
                </a:solidFill>
                <a:latin typeface="Anton"/>
                <a:ea typeface="Anton"/>
                <a:cs typeface="Anton"/>
                <a:sym typeface="Anton"/>
              </a:rPr>
              <a:t>ONBOARDING</a:t>
            </a:r>
            <a:endParaRPr/>
          </a:p>
        </p:txBody>
      </p:sp>
      <p:cxnSp>
        <p:nvCxnSpPr>
          <p:cNvPr id="208" name="Google Shape;208;p20"/>
          <p:cNvCxnSpPr/>
          <p:nvPr/>
        </p:nvCxnSpPr>
        <p:spPr>
          <a:xfrm>
            <a:off x="11995891" y="1712734"/>
            <a:ext cx="5798593" cy="0"/>
          </a:xfrm>
          <a:prstGeom prst="straightConnector1">
            <a:avLst/>
          </a:prstGeom>
          <a:noFill/>
          <a:ln cap="flat" cmpd="sng" w="19050">
            <a:solidFill>
              <a:srgbClr val="33302A"/>
            </a:solidFill>
            <a:prstDash val="solid"/>
            <a:round/>
            <a:headEnd len="sm" w="sm" type="none"/>
            <a:tailEnd len="sm" w="sm" type="none"/>
          </a:ln>
        </p:spPr>
      </p:cxnSp>
      <p:cxnSp>
        <p:nvCxnSpPr>
          <p:cNvPr id="209" name="Google Shape;209;p20"/>
          <p:cNvCxnSpPr/>
          <p:nvPr/>
        </p:nvCxnSpPr>
        <p:spPr>
          <a:xfrm>
            <a:off x="487668" y="8986974"/>
            <a:ext cx="9132170" cy="0"/>
          </a:xfrm>
          <a:prstGeom prst="straightConnector1">
            <a:avLst/>
          </a:prstGeom>
          <a:noFill/>
          <a:ln cap="flat" cmpd="sng" w="19050">
            <a:solidFill>
              <a:srgbClr val="33302A"/>
            </a:solidFill>
            <a:prstDash val="solid"/>
            <a:round/>
            <a:headEnd len="sm" w="sm" type="none"/>
            <a:tailEnd len="sm" w="sm" type="none"/>
          </a:ln>
        </p:spPr>
      </p:cxnSp>
      <p:sp>
        <p:nvSpPr>
          <p:cNvPr id="210" name="Google Shape;210;p20"/>
          <p:cNvSpPr txBox="1"/>
          <p:nvPr/>
        </p:nvSpPr>
        <p:spPr>
          <a:xfrm>
            <a:off x="487668" y="329349"/>
            <a:ext cx="11043528" cy="27477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120" u="none" cap="none" strike="noStrike">
                <a:solidFill>
                  <a:srgbClr val="33302A"/>
                </a:solidFill>
                <a:latin typeface="Anton"/>
                <a:ea typeface="Anton"/>
                <a:cs typeface="Anton"/>
                <a:sym typeface="Anton"/>
              </a:rPr>
              <a:t>ADVERTISING </a:t>
            </a:r>
            <a:endParaRPr/>
          </a:p>
        </p:txBody>
      </p:sp>
      <p:sp>
        <p:nvSpPr>
          <p:cNvPr id="211" name="Google Shape;211;p20"/>
          <p:cNvSpPr txBox="1"/>
          <p:nvPr/>
        </p:nvSpPr>
        <p:spPr>
          <a:xfrm>
            <a:off x="487668" y="2794068"/>
            <a:ext cx="4940325" cy="106198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7003" u="none" cap="none" strike="noStrike">
                <a:solidFill>
                  <a:srgbClr val="33302A"/>
                </a:solidFill>
                <a:latin typeface="Anton"/>
                <a:ea typeface="Anton"/>
                <a:cs typeface="Anton"/>
                <a:sym typeface="Anton"/>
              </a:rPr>
              <a:t>AGENCY STAFF </a:t>
            </a:r>
            <a:endParaRPr/>
          </a:p>
        </p:txBody>
      </p:sp>
      <p:pic>
        <p:nvPicPr>
          <p:cNvPr id="212" name="Google Shape;212;p20"/>
          <p:cNvPicPr preferRelativeResize="0"/>
          <p:nvPr/>
        </p:nvPicPr>
        <p:blipFill>
          <a:blip r:embed="rId4">
            <a:alphaModFix/>
          </a:blip>
          <a:stretch>
            <a:fillRect/>
          </a:stretch>
        </p:blipFill>
        <p:spPr>
          <a:xfrm>
            <a:off x="1561088" y="4151202"/>
            <a:ext cx="15165798" cy="19846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391" name="Shape 391"/>
        <p:cNvGrpSpPr/>
        <p:nvPr/>
      </p:nvGrpSpPr>
      <p:grpSpPr>
        <a:xfrm>
          <a:off x="0" y="0"/>
          <a:ext cx="0" cy="0"/>
          <a:chOff x="0" y="0"/>
          <a:chExt cx="0" cy="0"/>
        </a:xfrm>
      </p:grpSpPr>
      <p:pic>
        <p:nvPicPr>
          <p:cNvPr id="392" name="Google Shape;392;p29"/>
          <p:cNvPicPr preferRelativeResize="0"/>
          <p:nvPr/>
        </p:nvPicPr>
        <p:blipFill>
          <a:blip r:embed="rId3">
            <a:alphaModFix/>
          </a:blip>
          <a:stretch>
            <a:fillRect/>
          </a:stretch>
        </p:blipFill>
        <p:spPr>
          <a:xfrm>
            <a:off x="4941677" y="307777"/>
            <a:ext cx="2723625" cy="2729735"/>
          </a:xfrm>
          <a:prstGeom prst="rect">
            <a:avLst/>
          </a:prstGeom>
          <a:noFill/>
          <a:ln>
            <a:noFill/>
          </a:ln>
        </p:spPr>
      </p:pic>
      <p:pic>
        <p:nvPicPr>
          <p:cNvPr id="393" name="Google Shape;393;p29"/>
          <p:cNvPicPr preferRelativeResize="0"/>
          <p:nvPr/>
        </p:nvPicPr>
        <p:blipFill>
          <a:blip r:embed="rId4">
            <a:alphaModFix/>
          </a:blip>
          <a:stretch>
            <a:fillRect/>
          </a:stretch>
        </p:blipFill>
        <p:spPr>
          <a:xfrm>
            <a:off x="8322549" y="312777"/>
            <a:ext cx="2723650" cy="2723650"/>
          </a:xfrm>
          <a:prstGeom prst="rect">
            <a:avLst/>
          </a:prstGeom>
          <a:noFill/>
          <a:ln>
            <a:noFill/>
          </a:ln>
        </p:spPr>
      </p:pic>
      <p:pic>
        <p:nvPicPr>
          <p:cNvPr id="394" name="Google Shape;394;p29"/>
          <p:cNvPicPr preferRelativeResize="0"/>
          <p:nvPr/>
        </p:nvPicPr>
        <p:blipFill>
          <a:blip r:embed="rId5">
            <a:alphaModFix/>
          </a:blip>
          <a:stretch>
            <a:fillRect/>
          </a:stretch>
        </p:blipFill>
        <p:spPr>
          <a:xfrm>
            <a:off x="11703427" y="312652"/>
            <a:ext cx="2723625" cy="2723625"/>
          </a:xfrm>
          <a:prstGeom prst="rect">
            <a:avLst/>
          </a:prstGeom>
          <a:noFill/>
          <a:ln>
            <a:noFill/>
          </a:ln>
        </p:spPr>
      </p:pic>
      <p:pic>
        <p:nvPicPr>
          <p:cNvPr id="395" name="Google Shape;395;p29"/>
          <p:cNvPicPr preferRelativeResize="0"/>
          <p:nvPr/>
        </p:nvPicPr>
        <p:blipFill>
          <a:blip r:embed="rId6">
            <a:alphaModFix/>
          </a:blip>
          <a:stretch>
            <a:fillRect/>
          </a:stretch>
        </p:blipFill>
        <p:spPr>
          <a:xfrm>
            <a:off x="15084277" y="312652"/>
            <a:ext cx="2723625" cy="2723625"/>
          </a:xfrm>
          <a:prstGeom prst="rect">
            <a:avLst/>
          </a:prstGeom>
          <a:noFill/>
          <a:ln>
            <a:noFill/>
          </a:ln>
        </p:spPr>
      </p:pic>
      <p:pic>
        <p:nvPicPr>
          <p:cNvPr id="396" name="Google Shape;396;p29"/>
          <p:cNvPicPr preferRelativeResize="0"/>
          <p:nvPr/>
        </p:nvPicPr>
        <p:blipFill>
          <a:blip r:embed="rId7">
            <a:alphaModFix/>
          </a:blip>
          <a:stretch>
            <a:fillRect/>
          </a:stretch>
        </p:blipFill>
        <p:spPr>
          <a:xfrm>
            <a:off x="13478430" y="6033309"/>
            <a:ext cx="4329500" cy="3780686"/>
          </a:xfrm>
          <a:prstGeom prst="rect">
            <a:avLst/>
          </a:prstGeom>
          <a:noFill/>
          <a:ln>
            <a:noFill/>
          </a:ln>
        </p:spPr>
      </p:pic>
      <p:cxnSp>
        <p:nvCxnSpPr>
          <p:cNvPr id="397" name="Google Shape;397;p29"/>
          <p:cNvCxnSpPr/>
          <p:nvPr/>
        </p:nvCxnSpPr>
        <p:spPr>
          <a:xfrm>
            <a:off x="4946645" y="3415436"/>
            <a:ext cx="12847840" cy="0"/>
          </a:xfrm>
          <a:prstGeom prst="straightConnector1">
            <a:avLst/>
          </a:prstGeom>
          <a:noFill/>
          <a:ln cap="flat" cmpd="sng" w="19050">
            <a:solidFill>
              <a:srgbClr val="33302A"/>
            </a:solidFill>
            <a:prstDash val="solid"/>
            <a:round/>
            <a:headEnd len="sm" w="sm" type="none"/>
            <a:tailEnd len="sm" w="sm" type="none"/>
          </a:ln>
        </p:spPr>
      </p:cxnSp>
      <p:cxnSp>
        <p:nvCxnSpPr>
          <p:cNvPr id="398" name="Google Shape;398;p29"/>
          <p:cNvCxnSpPr/>
          <p:nvPr/>
        </p:nvCxnSpPr>
        <p:spPr>
          <a:xfrm>
            <a:off x="4946645" y="4177741"/>
            <a:ext cx="12847840" cy="0"/>
          </a:xfrm>
          <a:prstGeom prst="straightConnector1">
            <a:avLst/>
          </a:prstGeom>
          <a:noFill/>
          <a:ln cap="flat" cmpd="sng" w="19050">
            <a:solidFill>
              <a:srgbClr val="33302A"/>
            </a:solidFill>
            <a:prstDash val="solid"/>
            <a:round/>
            <a:headEnd len="sm" w="sm" type="none"/>
            <a:tailEnd len="sm" w="sm" type="none"/>
          </a:ln>
        </p:spPr>
      </p:cxnSp>
      <p:sp>
        <p:nvSpPr>
          <p:cNvPr id="399" name="Google Shape;399;p29"/>
          <p:cNvSpPr txBox="1"/>
          <p:nvPr/>
        </p:nvSpPr>
        <p:spPr>
          <a:xfrm rot="-5400000">
            <a:off x="-2593550" y="4761118"/>
            <a:ext cx="8134109" cy="19907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MEET THE </a:t>
            </a:r>
            <a:endParaRPr/>
          </a:p>
        </p:txBody>
      </p:sp>
      <p:sp>
        <p:nvSpPr>
          <p:cNvPr id="400" name="Google Shape;400;p29"/>
          <p:cNvSpPr txBox="1"/>
          <p:nvPr/>
        </p:nvSpPr>
        <p:spPr>
          <a:xfrm rot="-5400000">
            <a:off x="1430936" y="1251644"/>
            <a:ext cx="3861469" cy="1990725"/>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TEAM</a:t>
            </a:r>
            <a:endParaRPr/>
          </a:p>
        </p:txBody>
      </p:sp>
      <p:cxnSp>
        <p:nvCxnSpPr>
          <p:cNvPr id="401" name="Google Shape;401;p29"/>
          <p:cNvCxnSpPr/>
          <p:nvPr/>
        </p:nvCxnSpPr>
        <p:spPr>
          <a:xfrm rot="10800000">
            <a:off x="3356908" y="4047798"/>
            <a:ext cx="0" cy="5775738"/>
          </a:xfrm>
          <a:prstGeom prst="straightConnector1">
            <a:avLst/>
          </a:prstGeom>
          <a:noFill/>
          <a:ln cap="flat" cmpd="sng" w="19050">
            <a:solidFill>
              <a:srgbClr val="33302A"/>
            </a:solidFill>
            <a:prstDash val="solid"/>
            <a:round/>
            <a:headEnd len="sm" w="sm" type="none"/>
            <a:tailEnd len="sm" w="sm" type="none"/>
          </a:ln>
        </p:spPr>
      </p:cxnSp>
      <p:cxnSp>
        <p:nvCxnSpPr>
          <p:cNvPr id="402" name="Google Shape;402;p29"/>
          <p:cNvCxnSpPr/>
          <p:nvPr/>
        </p:nvCxnSpPr>
        <p:spPr>
          <a:xfrm rot="10800000">
            <a:off x="1487793" y="329349"/>
            <a:ext cx="0" cy="3475562"/>
          </a:xfrm>
          <a:prstGeom prst="straightConnector1">
            <a:avLst/>
          </a:prstGeom>
          <a:noFill/>
          <a:ln cap="flat" cmpd="sng" w="19050">
            <a:solidFill>
              <a:srgbClr val="33302A"/>
            </a:solidFill>
            <a:prstDash val="solid"/>
            <a:round/>
            <a:headEnd len="sm" w="sm" type="none"/>
            <a:tailEnd len="sm" w="sm" type="none"/>
          </a:ln>
        </p:spPr>
      </p:cxnSp>
      <p:sp>
        <p:nvSpPr>
          <p:cNvPr id="403" name="Google Shape;403;p29"/>
          <p:cNvSpPr txBox="1"/>
          <p:nvPr/>
        </p:nvSpPr>
        <p:spPr>
          <a:xfrm>
            <a:off x="5053386" y="3562023"/>
            <a:ext cx="25066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NAME SURNAME</a:t>
            </a:r>
            <a:endParaRPr/>
          </a:p>
        </p:txBody>
      </p:sp>
      <p:sp>
        <p:nvSpPr>
          <p:cNvPr id="404" name="Google Shape;404;p29"/>
          <p:cNvSpPr txBox="1"/>
          <p:nvPr/>
        </p:nvSpPr>
        <p:spPr>
          <a:xfrm>
            <a:off x="5334747" y="4773851"/>
            <a:ext cx="1943953" cy="5333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405" name="Google Shape;405;p29"/>
          <p:cNvSpPr txBox="1"/>
          <p:nvPr/>
        </p:nvSpPr>
        <p:spPr>
          <a:xfrm>
            <a:off x="5243261" y="4345226"/>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406" name="Google Shape;406;p29"/>
          <p:cNvSpPr txBox="1"/>
          <p:nvPr/>
        </p:nvSpPr>
        <p:spPr>
          <a:xfrm>
            <a:off x="8429280" y="3562023"/>
            <a:ext cx="25066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NAME SURNAME</a:t>
            </a:r>
            <a:endParaRPr/>
          </a:p>
        </p:txBody>
      </p:sp>
      <p:sp>
        <p:nvSpPr>
          <p:cNvPr id="407" name="Google Shape;407;p29"/>
          <p:cNvSpPr txBox="1"/>
          <p:nvPr/>
        </p:nvSpPr>
        <p:spPr>
          <a:xfrm>
            <a:off x="8710641" y="4773851"/>
            <a:ext cx="1943953" cy="5333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408" name="Google Shape;408;p29"/>
          <p:cNvSpPr txBox="1"/>
          <p:nvPr/>
        </p:nvSpPr>
        <p:spPr>
          <a:xfrm>
            <a:off x="8619155" y="4345226"/>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409" name="Google Shape;409;p29"/>
          <p:cNvSpPr txBox="1"/>
          <p:nvPr/>
        </p:nvSpPr>
        <p:spPr>
          <a:xfrm>
            <a:off x="11805175" y="3562023"/>
            <a:ext cx="25066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NAME SURNAME</a:t>
            </a:r>
            <a:endParaRPr/>
          </a:p>
        </p:txBody>
      </p:sp>
      <p:sp>
        <p:nvSpPr>
          <p:cNvPr id="410" name="Google Shape;410;p29"/>
          <p:cNvSpPr txBox="1"/>
          <p:nvPr/>
        </p:nvSpPr>
        <p:spPr>
          <a:xfrm>
            <a:off x="12031759" y="4773851"/>
            <a:ext cx="1943953" cy="5333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411" name="Google Shape;411;p29"/>
          <p:cNvSpPr txBox="1"/>
          <p:nvPr/>
        </p:nvSpPr>
        <p:spPr>
          <a:xfrm>
            <a:off x="11940273" y="4345226"/>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412" name="Google Shape;412;p29"/>
          <p:cNvSpPr txBox="1"/>
          <p:nvPr/>
        </p:nvSpPr>
        <p:spPr>
          <a:xfrm>
            <a:off x="15181069" y="3562023"/>
            <a:ext cx="25066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NAME SURNAME</a:t>
            </a:r>
            <a:endParaRPr/>
          </a:p>
        </p:txBody>
      </p:sp>
      <p:sp>
        <p:nvSpPr>
          <p:cNvPr id="413" name="Google Shape;413;p29"/>
          <p:cNvSpPr txBox="1"/>
          <p:nvPr/>
        </p:nvSpPr>
        <p:spPr>
          <a:xfrm>
            <a:off x="15462430" y="4773851"/>
            <a:ext cx="1943953" cy="5333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414" name="Google Shape;414;p29"/>
          <p:cNvSpPr txBox="1"/>
          <p:nvPr/>
        </p:nvSpPr>
        <p:spPr>
          <a:xfrm>
            <a:off x="15370944" y="4345226"/>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415" name="Google Shape;415;p29"/>
          <p:cNvSpPr txBox="1"/>
          <p:nvPr/>
        </p:nvSpPr>
        <p:spPr>
          <a:xfrm>
            <a:off x="4946645" y="6031150"/>
            <a:ext cx="3548630" cy="26669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416" name="Google Shape;416;p29"/>
          <p:cNvSpPr txBox="1"/>
          <p:nvPr/>
        </p:nvSpPr>
        <p:spPr>
          <a:xfrm>
            <a:off x="9600377" y="6031150"/>
            <a:ext cx="3548630" cy="26669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420" name="Shape 420"/>
        <p:cNvGrpSpPr/>
        <p:nvPr/>
      </p:nvGrpSpPr>
      <p:grpSpPr>
        <a:xfrm>
          <a:off x="0" y="0"/>
          <a:ext cx="0" cy="0"/>
          <a:chOff x="0" y="0"/>
          <a:chExt cx="0" cy="0"/>
        </a:xfrm>
      </p:grpSpPr>
      <p:pic>
        <p:nvPicPr>
          <p:cNvPr id="421" name="Google Shape;421;p30"/>
          <p:cNvPicPr preferRelativeResize="0"/>
          <p:nvPr/>
        </p:nvPicPr>
        <p:blipFill>
          <a:blip r:embed="rId3">
            <a:alphaModFix/>
          </a:blip>
          <a:stretch>
            <a:fillRect/>
          </a:stretch>
        </p:blipFill>
        <p:spPr>
          <a:xfrm>
            <a:off x="493722" y="1406250"/>
            <a:ext cx="7227576" cy="7227576"/>
          </a:xfrm>
          <a:prstGeom prst="rect">
            <a:avLst/>
          </a:prstGeom>
          <a:noFill/>
          <a:ln>
            <a:noFill/>
          </a:ln>
        </p:spPr>
      </p:pic>
      <p:sp>
        <p:nvSpPr>
          <p:cNvPr id="422" name="Google Shape;422;p30"/>
          <p:cNvSpPr txBox="1"/>
          <p:nvPr/>
        </p:nvSpPr>
        <p:spPr>
          <a:xfrm>
            <a:off x="9420232" y="4019914"/>
            <a:ext cx="7825339" cy="19907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NEXT STEPS</a:t>
            </a:r>
            <a:endParaRPr/>
          </a:p>
        </p:txBody>
      </p:sp>
      <p:sp>
        <p:nvSpPr>
          <p:cNvPr id="423" name="Google Shape;423;p30"/>
          <p:cNvSpPr txBox="1"/>
          <p:nvPr/>
        </p:nvSpPr>
        <p:spPr>
          <a:xfrm>
            <a:off x="472510" y="3610745"/>
            <a:ext cx="3757567" cy="2818588"/>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8494" u="none" cap="none" strike="noStrike">
                <a:solidFill>
                  <a:srgbClr val="33302A"/>
                </a:solidFill>
                <a:latin typeface="Anton"/>
                <a:ea typeface="Anton"/>
                <a:cs typeface="Anton"/>
                <a:sym typeface="Anton"/>
              </a:rPr>
              <a:t> 03.</a:t>
            </a:r>
            <a:endParaRPr/>
          </a:p>
        </p:txBody>
      </p:sp>
      <p:cxnSp>
        <p:nvCxnSpPr>
          <p:cNvPr id="424" name="Google Shape;424;p30"/>
          <p:cNvCxnSpPr/>
          <p:nvPr/>
        </p:nvCxnSpPr>
        <p:spPr>
          <a:xfrm>
            <a:off x="3581705" y="5029564"/>
            <a:ext cx="5562295" cy="0"/>
          </a:xfrm>
          <a:prstGeom prst="straightConnector1">
            <a:avLst/>
          </a:prstGeom>
          <a:noFill/>
          <a:ln cap="flat" cmpd="sng" w="19050">
            <a:solidFill>
              <a:srgbClr val="33302A"/>
            </a:solidFill>
            <a:prstDash val="solid"/>
            <a:round/>
            <a:headEnd len="sm" w="sm" type="none"/>
            <a:tailEnd len="sm" w="sm" type="none"/>
          </a:ln>
        </p:spPr>
      </p:cxnSp>
      <p:sp>
        <p:nvSpPr>
          <p:cNvPr id="425" name="Google Shape;425;p30"/>
          <p:cNvSpPr txBox="1"/>
          <p:nvPr/>
        </p:nvSpPr>
        <p:spPr>
          <a:xfrm>
            <a:off x="9420232" y="6656071"/>
            <a:ext cx="5337685" cy="1600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426" name="Google Shape;426;p30"/>
          <p:cNvSpPr txBox="1"/>
          <p:nvPr/>
        </p:nvSpPr>
        <p:spPr>
          <a:xfrm>
            <a:off x="487668" y="291249"/>
            <a:ext cx="1964283"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COMPANY NAME</a:t>
            </a:r>
            <a:endParaRPr/>
          </a:p>
        </p:txBody>
      </p:sp>
      <p:sp>
        <p:nvSpPr>
          <p:cNvPr id="427" name="Google Shape;427;p30"/>
          <p:cNvSpPr txBox="1"/>
          <p:nvPr/>
        </p:nvSpPr>
        <p:spPr>
          <a:xfrm>
            <a:off x="15830202" y="291249"/>
            <a:ext cx="1964283"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DATE</a:t>
            </a:r>
            <a:endParaRPr/>
          </a:p>
        </p:txBody>
      </p:sp>
      <p:sp>
        <p:nvSpPr>
          <p:cNvPr id="428" name="Google Shape;428;p30"/>
          <p:cNvSpPr txBox="1"/>
          <p:nvPr/>
        </p:nvSpPr>
        <p:spPr>
          <a:xfrm>
            <a:off x="7772662" y="291249"/>
            <a:ext cx="2736829"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STAFF ONBOARDING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432" name="Shape 432"/>
        <p:cNvGrpSpPr/>
        <p:nvPr/>
      </p:nvGrpSpPr>
      <p:grpSpPr>
        <a:xfrm>
          <a:off x="0" y="0"/>
          <a:ext cx="0" cy="0"/>
          <a:chOff x="0" y="0"/>
          <a:chExt cx="0" cy="0"/>
        </a:xfrm>
      </p:grpSpPr>
      <p:pic>
        <p:nvPicPr>
          <p:cNvPr id="433" name="Google Shape;433;p31"/>
          <p:cNvPicPr preferRelativeResize="0"/>
          <p:nvPr/>
        </p:nvPicPr>
        <p:blipFill rotWithShape="1">
          <a:blip r:embed="rId3">
            <a:alphaModFix/>
          </a:blip>
          <a:srcRect b="0" l="25296" r="25296" t="0"/>
          <a:stretch/>
        </p:blipFill>
        <p:spPr>
          <a:xfrm>
            <a:off x="13692366" y="329349"/>
            <a:ext cx="4102119" cy="5531787"/>
          </a:xfrm>
          <a:prstGeom prst="rect">
            <a:avLst/>
          </a:prstGeom>
          <a:noFill/>
          <a:ln>
            <a:noFill/>
          </a:ln>
        </p:spPr>
      </p:pic>
      <p:sp>
        <p:nvSpPr>
          <p:cNvPr id="434" name="Google Shape;434;p31"/>
          <p:cNvSpPr txBox="1"/>
          <p:nvPr/>
        </p:nvSpPr>
        <p:spPr>
          <a:xfrm>
            <a:off x="487668" y="5851611"/>
            <a:ext cx="6202800" cy="400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03" u="none" cap="none" strike="noStrike">
                <a:solidFill>
                  <a:srgbClr val="33302A"/>
                </a:solidFill>
                <a:latin typeface="Anton"/>
                <a:ea typeface="Anton"/>
                <a:cs typeface="Anton"/>
                <a:sym typeface="Anton"/>
              </a:rPr>
              <a:t>OUR</a:t>
            </a:r>
            <a:endParaRPr/>
          </a:p>
          <a:p>
            <a:pPr indent="0" lvl="0" marL="0" marR="0" rtl="0" algn="l">
              <a:lnSpc>
                <a:spcPct val="100000"/>
              </a:lnSpc>
              <a:spcBef>
                <a:spcPts val="0"/>
              </a:spcBef>
              <a:spcAft>
                <a:spcPts val="0"/>
              </a:spcAft>
              <a:buNone/>
            </a:pPr>
            <a:r>
              <a:rPr b="0" i="0" lang="en-US" sz="13003" u="none" cap="none" strike="noStrike">
                <a:solidFill>
                  <a:srgbClr val="33302A"/>
                </a:solidFill>
                <a:latin typeface="Anton"/>
                <a:ea typeface="Anton"/>
                <a:cs typeface="Anton"/>
                <a:sym typeface="Anton"/>
              </a:rPr>
              <a:t>HISTORY</a:t>
            </a:r>
            <a:endParaRPr/>
          </a:p>
        </p:txBody>
      </p:sp>
      <p:cxnSp>
        <p:nvCxnSpPr>
          <p:cNvPr id="435" name="Google Shape;435;p31"/>
          <p:cNvCxnSpPr/>
          <p:nvPr/>
        </p:nvCxnSpPr>
        <p:spPr>
          <a:xfrm>
            <a:off x="5938315" y="8912625"/>
            <a:ext cx="11851661" cy="0"/>
          </a:xfrm>
          <a:prstGeom prst="straightConnector1">
            <a:avLst/>
          </a:prstGeom>
          <a:noFill/>
          <a:ln cap="flat" cmpd="sng" w="19050">
            <a:solidFill>
              <a:srgbClr val="33302A"/>
            </a:solidFill>
            <a:prstDash val="solid"/>
            <a:round/>
            <a:headEnd len="sm" w="sm" type="none"/>
            <a:tailEnd len="sm" w="sm" type="none"/>
          </a:ln>
        </p:spPr>
      </p:cxnSp>
      <p:sp>
        <p:nvSpPr>
          <p:cNvPr id="436" name="Google Shape;436;p31"/>
          <p:cNvSpPr txBox="1"/>
          <p:nvPr/>
        </p:nvSpPr>
        <p:spPr>
          <a:xfrm>
            <a:off x="487668" y="967037"/>
            <a:ext cx="6679476" cy="34670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nisi nulla ex veniam commodo deserunt ipsum laborum nulla non officia ipsum magna adipisicing qui dolor ut nulla aliquip et magna elit est sunt esse esse esse pariatur ea esse qui esse pariatur anim voluptate deserunt est nostrud id laborum reprehenderit qui laborum consectetur culpa incididunt Lorem laboris quis pariatur culpa nulla pariatur esse eu aliquip minim ut adipisicing aliquip mollit magna laboris occaecat incididunt velit aute dolore id esse occaecat enim ipsum cupidatat aliquip eu labore duis nostrud labore quis aute et aute tempor 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437" name="Google Shape;437;p31"/>
          <p:cNvSpPr txBox="1"/>
          <p:nvPr/>
        </p:nvSpPr>
        <p:spPr>
          <a:xfrm>
            <a:off x="487668" y="291249"/>
            <a:ext cx="2126924"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SUBTITLE</a:t>
            </a:r>
            <a:endParaRPr/>
          </a:p>
        </p:txBody>
      </p:sp>
      <p:pic>
        <p:nvPicPr>
          <p:cNvPr id="438" name="Google Shape;438;p31"/>
          <p:cNvPicPr preferRelativeResize="0"/>
          <p:nvPr/>
        </p:nvPicPr>
        <p:blipFill rotWithShape="1">
          <a:blip r:embed="rId4">
            <a:alphaModFix/>
          </a:blip>
          <a:srcRect b="5076" l="0" r="0" t="5077"/>
          <a:stretch/>
        </p:blipFill>
        <p:spPr>
          <a:xfrm>
            <a:off x="8859378" y="329349"/>
            <a:ext cx="4102119" cy="5531787"/>
          </a:xfrm>
          <a:prstGeom prst="rect">
            <a:avLst/>
          </a:prstGeom>
          <a:noFill/>
          <a:ln>
            <a:noFill/>
          </a:ln>
        </p:spPr>
      </p:pic>
      <p:sp>
        <p:nvSpPr>
          <p:cNvPr id="439" name="Google Shape;439;p31"/>
          <p:cNvSpPr txBox="1"/>
          <p:nvPr/>
        </p:nvSpPr>
        <p:spPr>
          <a:xfrm rot="-5400000">
            <a:off x="7397115" y="4589373"/>
            <a:ext cx="2276826"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Add a short description</a:t>
            </a:r>
            <a:endParaRPr/>
          </a:p>
        </p:txBody>
      </p:sp>
      <p:sp>
        <p:nvSpPr>
          <p:cNvPr id="440" name="Google Shape;440;p31"/>
          <p:cNvSpPr txBox="1"/>
          <p:nvPr/>
        </p:nvSpPr>
        <p:spPr>
          <a:xfrm rot="-5400000">
            <a:off x="12232570" y="4567899"/>
            <a:ext cx="2276826"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Add a short description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444" name="Shape 444"/>
        <p:cNvGrpSpPr/>
        <p:nvPr/>
      </p:nvGrpSpPr>
      <p:grpSpPr>
        <a:xfrm>
          <a:off x="0" y="0"/>
          <a:ext cx="0" cy="0"/>
          <a:chOff x="0" y="0"/>
          <a:chExt cx="0" cy="0"/>
        </a:xfrm>
      </p:grpSpPr>
      <p:pic>
        <p:nvPicPr>
          <p:cNvPr id="445" name="Google Shape;445;p32"/>
          <p:cNvPicPr preferRelativeResize="0"/>
          <p:nvPr/>
        </p:nvPicPr>
        <p:blipFill>
          <a:blip r:embed="rId3">
            <a:alphaModFix/>
          </a:blip>
          <a:stretch>
            <a:fillRect/>
          </a:stretch>
        </p:blipFill>
        <p:spPr>
          <a:xfrm>
            <a:off x="11856912" y="329350"/>
            <a:ext cx="5937575" cy="9491558"/>
          </a:xfrm>
          <a:prstGeom prst="rect">
            <a:avLst/>
          </a:prstGeom>
          <a:noFill/>
          <a:ln>
            <a:noFill/>
          </a:ln>
        </p:spPr>
      </p:pic>
      <p:cxnSp>
        <p:nvCxnSpPr>
          <p:cNvPr id="446" name="Google Shape;446;p32"/>
          <p:cNvCxnSpPr/>
          <p:nvPr/>
        </p:nvCxnSpPr>
        <p:spPr>
          <a:xfrm>
            <a:off x="0" y="4106662"/>
            <a:ext cx="10822565" cy="0"/>
          </a:xfrm>
          <a:prstGeom prst="straightConnector1">
            <a:avLst/>
          </a:prstGeom>
          <a:noFill/>
          <a:ln cap="flat" cmpd="sng" w="19050">
            <a:solidFill>
              <a:srgbClr val="33302A"/>
            </a:solidFill>
            <a:prstDash val="solid"/>
            <a:round/>
            <a:headEnd len="sm" w="sm" type="none"/>
            <a:tailEnd len="sm" w="sm" type="none"/>
          </a:ln>
        </p:spPr>
      </p:cxnSp>
      <p:cxnSp>
        <p:nvCxnSpPr>
          <p:cNvPr id="447" name="Google Shape;447;p32"/>
          <p:cNvCxnSpPr/>
          <p:nvPr/>
        </p:nvCxnSpPr>
        <p:spPr>
          <a:xfrm>
            <a:off x="0" y="4868967"/>
            <a:ext cx="10822565" cy="0"/>
          </a:xfrm>
          <a:prstGeom prst="straightConnector1">
            <a:avLst/>
          </a:prstGeom>
          <a:noFill/>
          <a:ln cap="flat" cmpd="sng" w="19050">
            <a:solidFill>
              <a:srgbClr val="33302A"/>
            </a:solidFill>
            <a:prstDash val="solid"/>
            <a:round/>
            <a:headEnd len="sm" w="sm" type="none"/>
            <a:tailEnd len="sm" w="sm" type="none"/>
          </a:ln>
        </p:spPr>
      </p:cxnSp>
      <p:grpSp>
        <p:nvGrpSpPr>
          <p:cNvPr id="448" name="Google Shape;448;p32"/>
          <p:cNvGrpSpPr/>
          <p:nvPr/>
        </p:nvGrpSpPr>
        <p:grpSpPr>
          <a:xfrm>
            <a:off x="487668" y="8802791"/>
            <a:ext cx="687140" cy="687140"/>
            <a:chOff x="0" y="0"/>
            <a:chExt cx="916187" cy="916187"/>
          </a:xfrm>
        </p:grpSpPr>
        <p:grpSp>
          <p:nvGrpSpPr>
            <p:cNvPr id="449" name="Google Shape;449;p32"/>
            <p:cNvGrpSpPr/>
            <p:nvPr/>
          </p:nvGrpSpPr>
          <p:grpSpPr>
            <a:xfrm>
              <a:off x="0" y="0"/>
              <a:ext cx="916187" cy="916187"/>
              <a:chOff x="0" y="0"/>
              <a:chExt cx="812800" cy="812800"/>
            </a:xfrm>
          </p:grpSpPr>
          <p:sp>
            <p:nvSpPr>
              <p:cNvPr id="450" name="Google Shape;45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2" name="Google Shape;452;p32"/>
            <p:cNvCxnSpPr/>
            <p:nvPr/>
          </p:nvCxnSpPr>
          <p:spPr>
            <a:xfrm>
              <a:off x="113500" y="464444"/>
              <a:ext cx="689188" cy="0"/>
            </a:xfrm>
            <a:prstGeom prst="straightConnector1">
              <a:avLst/>
            </a:prstGeom>
            <a:noFill/>
            <a:ln cap="flat" cmpd="sng" w="12700">
              <a:solidFill>
                <a:srgbClr val="33302A"/>
              </a:solidFill>
              <a:prstDash val="solid"/>
              <a:round/>
              <a:headEnd len="sm" w="sm" type="none"/>
              <a:tailEnd len="med" w="med" type="triangle"/>
            </a:ln>
          </p:spPr>
        </p:cxnSp>
      </p:grpSp>
      <p:sp>
        <p:nvSpPr>
          <p:cNvPr id="453" name="Google Shape;453;p32"/>
          <p:cNvSpPr txBox="1"/>
          <p:nvPr/>
        </p:nvSpPr>
        <p:spPr>
          <a:xfrm>
            <a:off x="487668" y="319824"/>
            <a:ext cx="5941158" cy="19907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TIMELINE</a:t>
            </a:r>
            <a:endParaRPr/>
          </a:p>
        </p:txBody>
      </p:sp>
      <p:sp>
        <p:nvSpPr>
          <p:cNvPr id="454" name="Google Shape;454;p32"/>
          <p:cNvSpPr txBox="1"/>
          <p:nvPr/>
        </p:nvSpPr>
        <p:spPr>
          <a:xfrm>
            <a:off x="487668" y="4244927"/>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ADD A MAIN POINT</a:t>
            </a:r>
            <a:endParaRPr/>
          </a:p>
        </p:txBody>
      </p:sp>
      <p:sp>
        <p:nvSpPr>
          <p:cNvPr id="455" name="Google Shape;455;p32"/>
          <p:cNvSpPr txBox="1"/>
          <p:nvPr/>
        </p:nvSpPr>
        <p:spPr>
          <a:xfrm>
            <a:off x="4238507" y="4244927"/>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ADD A MAIN POINT</a:t>
            </a:r>
            <a:endParaRPr/>
          </a:p>
        </p:txBody>
      </p:sp>
      <p:sp>
        <p:nvSpPr>
          <p:cNvPr id="456" name="Google Shape;456;p32"/>
          <p:cNvSpPr txBox="1"/>
          <p:nvPr/>
        </p:nvSpPr>
        <p:spPr>
          <a:xfrm>
            <a:off x="7989346" y="4244927"/>
            <a:ext cx="2833219"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ADD A MAIN POINT</a:t>
            </a:r>
            <a:endParaRPr/>
          </a:p>
        </p:txBody>
      </p:sp>
      <p:sp>
        <p:nvSpPr>
          <p:cNvPr id="457" name="Google Shape;457;p32"/>
          <p:cNvSpPr txBox="1"/>
          <p:nvPr/>
        </p:nvSpPr>
        <p:spPr>
          <a:xfrm>
            <a:off x="487668" y="5583342"/>
            <a:ext cx="2970579" cy="26669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laborum nostrud excepteur mollit fugiat exercitation ex dolore enim mollit officia officia aliquip ipsum nostrud deserunt reprehenderit mollit nisi consectetur qui non aliquip et ad pariatur officia irure et incididunt tempor labore aliqua cillum ipsum est in labore sunt esse ipsum mollit minim anim commodo</a:t>
            </a:r>
            <a:endParaRPr/>
          </a:p>
        </p:txBody>
      </p:sp>
      <p:sp>
        <p:nvSpPr>
          <p:cNvPr id="458" name="Google Shape;458;p32"/>
          <p:cNvSpPr txBox="1"/>
          <p:nvPr/>
        </p:nvSpPr>
        <p:spPr>
          <a:xfrm>
            <a:off x="4238507" y="5583342"/>
            <a:ext cx="2970579" cy="26669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laborum nostrud excepteur mollit fugiat exercitation ex dolore enim mollit officia officia aliquip ipsum nostrud deserunt reprehenderit mollit nisi consectetur qui non aliquip et ad pariatur officia irure et incididunt tempor labore aliqua cillum ipsum est in labore sunt esse ipsum mollit minim anim commodo</a:t>
            </a:r>
            <a:endParaRPr/>
          </a:p>
        </p:txBody>
      </p:sp>
      <p:sp>
        <p:nvSpPr>
          <p:cNvPr id="459" name="Google Shape;459;p32"/>
          <p:cNvSpPr txBox="1"/>
          <p:nvPr/>
        </p:nvSpPr>
        <p:spPr>
          <a:xfrm>
            <a:off x="7989346" y="5583342"/>
            <a:ext cx="2970579" cy="26669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laborum nostrud excepteur mollit fugiat exercitation ex dolore enim mollit officia officia aliquip ipsum nostrud deserunt reprehenderit mollit nisi consectetur qui non aliquip et ad pariatur officia irure et incididunt tempor labore aliqua cillum ipsum est in labore sunt esse ipsum mollit minim anim commodo</a:t>
            </a:r>
            <a:endParaRPr/>
          </a:p>
        </p:txBody>
      </p:sp>
      <p:sp>
        <p:nvSpPr>
          <p:cNvPr id="460" name="Google Shape;460;p32"/>
          <p:cNvSpPr txBox="1"/>
          <p:nvPr/>
        </p:nvSpPr>
        <p:spPr>
          <a:xfrm>
            <a:off x="487668" y="2820787"/>
            <a:ext cx="7501679"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Presentations are communication tools that can be used as demonstrations, lectures, speeches, reports, and more. It is mostly presented before an audience. </a:t>
            </a:r>
            <a:endParaRPr/>
          </a:p>
        </p:txBody>
      </p:sp>
      <p:grpSp>
        <p:nvGrpSpPr>
          <p:cNvPr id="461" name="Google Shape;461;p32"/>
          <p:cNvGrpSpPr/>
          <p:nvPr/>
        </p:nvGrpSpPr>
        <p:grpSpPr>
          <a:xfrm>
            <a:off x="4238507" y="8802791"/>
            <a:ext cx="687140" cy="687140"/>
            <a:chOff x="0" y="0"/>
            <a:chExt cx="916187" cy="916187"/>
          </a:xfrm>
        </p:grpSpPr>
        <p:grpSp>
          <p:nvGrpSpPr>
            <p:cNvPr id="462" name="Google Shape;462;p32"/>
            <p:cNvGrpSpPr/>
            <p:nvPr/>
          </p:nvGrpSpPr>
          <p:grpSpPr>
            <a:xfrm>
              <a:off x="0" y="0"/>
              <a:ext cx="916187" cy="916187"/>
              <a:chOff x="0" y="0"/>
              <a:chExt cx="812800" cy="812800"/>
            </a:xfrm>
          </p:grpSpPr>
          <p:sp>
            <p:nvSpPr>
              <p:cNvPr id="463" name="Google Shape;46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5" name="Google Shape;465;p32"/>
            <p:cNvCxnSpPr/>
            <p:nvPr/>
          </p:nvCxnSpPr>
          <p:spPr>
            <a:xfrm>
              <a:off x="113500" y="464444"/>
              <a:ext cx="689188" cy="0"/>
            </a:xfrm>
            <a:prstGeom prst="straightConnector1">
              <a:avLst/>
            </a:prstGeom>
            <a:noFill/>
            <a:ln cap="flat" cmpd="sng" w="12700">
              <a:solidFill>
                <a:srgbClr val="33302A"/>
              </a:solidFill>
              <a:prstDash val="solid"/>
              <a:round/>
              <a:headEnd len="sm" w="sm" type="none"/>
              <a:tailEnd len="med" w="med" type="triangle"/>
            </a:ln>
          </p:spPr>
        </p:cxnSp>
      </p:grpSp>
      <p:grpSp>
        <p:nvGrpSpPr>
          <p:cNvPr id="466" name="Google Shape;466;p32"/>
          <p:cNvGrpSpPr/>
          <p:nvPr/>
        </p:nvGrpSpPr>
        <p:grpSpPr>
          <a:xfrm>
            <a:off x="7989346" y="8802791"/>
            <a:ext cx="687140" cy="687140"/>
            <a:chOff x="0" y="0"/>
            <a:chExt cx="916187" cy="916187"/>
          </a:xfrm>
        </p:grpSpPr>
        <p:grpSp>
          <p:nvGrpSpPr>
            <p:cNvPr id="467" name="Google Shape;467;p32"/>
            <p:cNvGrpSpPr/>
            <p:nvPr/>
          </p:nvGrpSpPr>
          <p:grpSpPr>
            <a:xfrm>
              <a:off x="0" y="0"/>
              <a:ext cx="916187" cy="916187"/>
              <a:chOff x="0" y="0"/>
              <a:chExt cx="812800" cy="812800"/>
            </a:xfrm>
          </p:grpSpPr>
          <p:sp>
            <p:nvSpPr>
              <p:cNvPr id="468" name="Google Shape;46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0" name="Google Shape;470;p32"/>
            <p:cNvCxnSpPr/>
            <p:nvPr/>
          </p:nvCxnSpPr>
          <p:spPr>
            <a:xfrm>
              <a:off x="113500" y="464444"/>
              <a:ext cx="689188" cy="0"/>
            </a:xfrm>
            <a:prstGeom prst="straightConnector1">
              <a:avLst/>
            </a:prstGeom>
            <a:noFill/>
            <a:ln cap="flat" cmpd="sng" w="12700">
              <a:solidFill>
                <a:srgbClr val="33302A"/>
              </a:solidFill>
              <a:prstDash val="solid"/>
              <a:round/>
              <a:headEnd len="sm" w="sm" type="none"/>
              <a:tailEnd len="med" w="med" type="triangl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474" name="Shape 474"/>
        <p:cNvGrpSpPr/>
        <p:nvPr/>
      </p:nvGrpSpPr>
      <p:grpSpPr>
        <a:xfrm>
          <a:off x="0" y="0"/>
          <a:ext cx="0" cy="0"/>
          <a:chOff x="0" y="0"/>
          <a:chExt cx="0" cy="0"/>
        </a:xfrm>
      </p:grpSpPr>
      <p:pic>
        <p:nvPicPr>
          <p:cNvPr id="475" name="Google Shape;475;p33"/>
          <p:cNvPicPr preferRelativeResize="0"/>
          <p:nvPr/>
        </p:nvPicPr>
        <p:blipFill rotWithShape="1">
          <a:blip r:embed="rId3">
            <a:alphaModFix/>
          </a:blip>
          <a:srcRect b="8906" l="0" r="0" t="8906"/>
          <a:stretch/>
        </p:blipFill>
        <p:spPr>
          <a:xfrm>
            <a:off x="487668" y="329349"/>
            <a:ext cx="17306817" cy="9494187"/>
          </a:xfrm>
          <a:prstGeom prst="rect">
            <a:avLst/>
          </a:prstGeom>
          <a:noFill/>
          <a:ln>
            <a:noFill/>
          </a:ln>
        </p:spPr>
      </p:pic>
      <p:cxnSp>
        <p:nvCxnSpPr>
          <p:cNvPr id="476" name="Google Shape;476;p33"/>
          <p:cNvCxnSpPr/>
          <p:nvPr/>
        </p:nvCxnSpPr>
        <p:spPr>
          <a:xfrm>
            <a:off x="-262386" y="9814011"/>
            <a:ext cx="18550386" cy="0"/>
          </a:xfrm>
          <a:prstGeom prst="straightConnector1">
            <a:avLst/>
          </a:prstGeom>
          <a:noFill/>
          <a:ln cap="flat" cmpd="sng" w="19050">
            <a:solidFill>
              <a:srgbClr val="33302A"/>
            </a:solidFill>
            <a:prstDash val="solid"/>
            <a:round/>
            <a:headEnd len="sm" w="sm" type="none"/>
            <a:tailEnd len="sm" w="sm" type="none"/>
          </a:ln>
        </p:spPr>
      </p:cxnSp>
      <p:cxnSp>
        <p:nvCxnSpPr>
          <p:cNvPr id="477" name="Google Shape;477;p33"/>
          <p:cNvCxnSpPr/>
          <p:nvPr/>
        </p:nvCxnSpPr>
        <p:spPr>
          <a:xfrm>
            <a:off x="-262386" y="338874"/>
            <a:ext cx="18550386" cy="0"/>
          </a:xfrm>
          <a:prstGeom prst="straightConnector1">
            <a:avLst/>
          </a:prstGeom>
          <a:noFill/>
          <a:ln cap="flat" cmpd="sng" w="19050">
            <a:solidFill>
              <a:srgbClr val="33302A"/>
            </a:solidFill>
            <a:prstDash val="solid"/>
            <a:round/>
            <a:headEnd len="sm" w="sm" type="none"/>
            <a:tailEnd len="sm" w="sm" type="none"/>
          </a:ln>
        </p:spPr>
      </p:cxnSp>
      <p:cxnSp>
        <p:nvCxnSpPr>
          <p:cNvPr id="478" name="Google Shape;478;p33"/>
          <p:cNvCxnSpPr/>
          <p:nvPr/>
        </p:nvCxnSpPr>
        <p:spPr>
          <a:xfrm>
            <a:off x="497193" y="-4901496"/>
            <a:ext cx="0" cy="18550386"/>
          </a:xfrm>
          <a:prstGeom prst="straightConnector1">
            <a:avLst/>
          </a:prstGeom>
          <a:noFill/>
          <a:ln cap="flat" cmpd="sng" w="19050">
            <a:solidFill>
              <a:srgbClr val="33302A"/>
            </a:solidFill>
            <a:prstDash val="solid"/>
            <a:round/>
            <a:headEnd len="sm" w="sm" type="none"/>
            <a:tailEnd len="sm" w="sm" type="none"/>
          </a:ln>
        </p:spPr>
      </p:cxnSp>
      <p:cxnSp>
        <p:nvCxnSpPr>
          <p:cNvPr id="479" name="Google Shape;479;p33"/>
          <p:cNvCxnSpPr/>
          <p:nvPr/>
        </p:nvCxnSpPr>
        <p:spPr>
          <a:xfrm>
            <a:off x="17784960" y="-1209234"/>
            <a:ext cx="0" cy="11851661"/>
          </a:xfrm>
          <a:prstGeom prst="straightConnector1">
            <a:avLst/>
          </a:prstGeom>
          <a:noFill/>
          <a:ln cap="flat" cmpd="sng" w="19050">
            <a:solidFill>
              <a:srgbClr val="33302A"/>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483" name="Shape 483"/>
        <p:cNvGrpSpPr/>
        <p:nvPr/>
      </p:nvGrpSpPr>
      <p:grpSpPr>
        <a:xfrm>
          <a:off x="0" y="0"/>
          <a:ext cx="0" cy="0"/>
          <a:chOff x="0" y="0"/>
          <a:chExt cx="0" cy="0"/>
        </a:xfrm>
      </p:grpSpPr>
      <p:sp>
        <p:nvSpPr>
          <p:cNvPr id="484" name="Google Shape;484;p34"/>
          <p:cNvSpPr txBox="1"/>
          <p:nvPr/>
        </p:nvSpPr>
        <p:spPr>
          <a:xfrm>
            <a:off x="467338" y="3369819"/>
            <a:ext cx="8454000" cy="300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33302A"/>
                </a:solidFill>
                <a:latin typeface="Raleway"/>
                <a:ea typeface="Raleway"/>
                <a:cs typeface="Raleway"/>
                <a:sym typeface="Raleway"/>
              </a:rPr>
              <a:t>WRITE AN ORIGINAL STATEMENT OR INSPIRING QUOTE</a:t>
            </a:r>
            <a:endParaRPr/>
          </a:p>
        </p:txBody>
      </p:sp>
      <p:sp>
        <p:nvSpPr>
          <p:cNvPr id="485" name="Google Shape;485;p34"/>
          <p:cNvSpPr txBox="1"/>
          <p:nvPr/>
        </p:nvSpPr>
        <p:spPr>
          <a:xfrm>
            <a:off x="467338" y="6754231"/>
            <a:ext cx="6705714"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 Include a credit, citation, or supporting message</a:t>
            </a:r>
            <a:endParaRPr/>
          </a:p>
        </p:txBody>
      </p:sp>
      <p:cxnSp>
        <p:nvCxnSpPr>
          <p:cNvPr id="486" name="Google Shape;486;p34"/>
          <p:cNvCxnSpPr/>
          <p:nvPr/>
        </p:nvCxnSpPr>
        <p:spPr>
          <a:xfrm>
            <a:off x="8921446" y="4855719"/>
            <a:ext cx="11851661" cy="0"/>
          </a:xfrm>
          <a:prstGeom prst="straightConnector1">
            <a:avLst/>
          </a:prstGeom>
          <a:noFill/>
          <a:ln cap="flat" cmpd="sng" w="19050">
            <a:solidFill>
              <a:srgbClr val="33302A"/>
            </a:solidFill>
            <a:prstDash val="solid"/>
            <a:round/>
            <a:headEnd len="sm" w="sm" type="none"/>
            <a:tailEnd len="sm" w="sm" type="none"/>
          </a:ln>
        </p:spPr>
      </p:cxnSp>
      <p:grpSp>
        <p:nvGrpSpPr>
          <p:cNvPr id="487" name="Google Shape;487;p34"/>
          <p:cNvGrpSpPr/>
          <p:nvPr/>
        </p:nvGrpSpPr>
        <p:grpSpPr>
          <a:xfrm>
            <a:off x="0" y="-3446516"/>
            <a:ext cx="6096000" cy="6096000"/>
            <a:chOff x="0" y="0"/>
            <a:chExt cx="812800" cy="812800"/>
          </a:xfrm>
        </p:grpSpPr>
        <p:sp>
          <p:nvSpPr>
            <p:cNvPr id="488" name="Google Shape;48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34"/>
          <p:cNvGrpSpPr/>
          <p:nvPr/>
        </p:nvGrpSpPr>
        <p:grpSpPr>
          <a:xfrm>
            <a:off x="6096000" y="-3439789"/>
            <a:ext cx="6096000" cy="6096000"/>
            <a:chOff x="0" y="0"/>
            <a:chExt cx="812800" cy="812800"/>
          </a:xfrm>
        </p:grpSpPr>
        <p:sp>
          <p:nvSpPr>
            <p:cNvPr id="491" name="Google Shape;49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34"/>
          <p:cNvGrpSpPr/>
          <p:nvPr/>
        </p:nvGrpSpPr>
        <p:grpSpPr>
          <a:xfrm>
            <a:off x="12192000" y="-3433062"/>
            <a:ext cx="6096000" cy="6096000"/>
            <a:chOff x="0" y="0"/>
            <a:chExt cx="812800" cy="812800"/>
          </a:xfrm>
        </p:grpSpPr>
        <p:sp>
          <p:nvSpPr>
            <p:cNvPr id="494" name="Google Shape;49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4"/>
          <p:cNvGrpSpPr/>
          <p:nvPr/>
        </p:nvGrpSpPr>
        <p:grpSpPr>
          <a:xfrm>
            <a:off x="0" y="7737337"/>
            <a:ext cx="6096000" cy="6096000"/>
            <a:chOff x="0" y="0"/>
            <a:chExt cx="812800" cy="812800"/>
          </a:xfrm>
        </p:grpSpPr>
        <p:sp>
          <p:nvSpPr>
            <p:cNvPr id="497" name="Google Shape;49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4"/>
          <p:cNvGrpSpPr/>
          <p:nvPr/>
        </p:nvGrpSpPr>
        <p:grpSpPr>
          <a:xfrm>
            <a:off x="6096000" y="7744064"/>
            <a:ext cx="6096000" cy="6096000"/>
            <a:chOff x="0" y="0"/>
            <a:chExt cx="812800" cy="812800"/>
          </a:xfrm>
        </p:grpSpPr>
        <p:sp>
          <p:nvSpPr>
            <p:cNvPr id="500" name="Google Shape;50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4"/>
          <p:cNvGrpSpPr/>
          <p:nvPr/>
        </p:nvGrpSpPr>
        <p:grpSpPr>
          <a:xfrm>
            <a:off x="12192000" y="7750791"/>
            <a:ext cx="6096000" cy="6096000"/>
            <a:chOff x="0" y="0"/>
            <a:chExt cx="812800" cy="812800"/>
          </a:xfrm>
        </p:grpSpPr>
        <p:sp>
          <p:nvSpPr>
            <p:cNvPr id="503" name="Google Shape;50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508" name="Shape 508"/>
        <p:cNvGrpSpPr/>
        <p:nvPr/>
      </p:nvGrpSpPr>
      <p:grpSpPr>
        <a:xfrm>
          <a:off x="0" y="0"/>
          <a:ext cx="0" cy="0"/>
          <a:chOff x="0" y="0"/>
          <a:chExt cx="0" cy="0"/>
        </a:xfrm>
      </p:grpSpPr>
      <p:pic>
        <p:nvPicPr>
          <p:cNvPr id="509" name="Google Shape;509;p35"/>
          <p:cNvPicPr preferRelativeResize="0"/>
          <p:nvPr/>
        </p:nvPicPr>
        <p:blipFill>
          <a:blip r:embed="rId3">
            <a:alphaModFix/>
          </a:blip>
          <a:stretch>
            <a:fillRect/>
          </a:stretch>
        </p:blipFill>
        <p:spPr>
          <a:xfrm>
            <a:off x="10942476" y="3962725"/>
            <a:ext cx="6852000" cy="4127034"/>
          </a:xfrm>
          <a:prstGeom prst="rect">
            <a:avLst/>
          </a:prstGeom>
          <a:noFill/>
          <a:ln>
            <a:noFill/>
          </a:ln>
        </p:spPr>
      </p:pic>
      <p:sp>
        <p:nvSpPr>
          <p:cNvPr id="510" name="Google Shape;510;p35"/>
          <p:cNvSpPr txBox="1"/>
          <p:nvPr/>
        </p:nvSpPr>
        <p:spPr>
          <a:xfrm>
            <a:off x="512964" y="1019175"/>
            <a:ext cx="8754436" cy="19907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CONTACT US</a:t>
            </a:r>
            <a:endParaRPr/>
          </a:p>
        </p:txBody>
      </p:sp>
      <p:sp>
        <p:nvSpPr>
          <p:cNvPr id="511" name="Google Shape;511;p35"/>
          <p:cNvSpPr txBox="1"/>
          <p:nvPr/>
        </p:nvSpPr>
        <p:spPr>
          <a:xfrm>
            <a:off x="6278987" y="4053223"/>
            <a:ext cx="3504149"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123 Anywhere St., Any City,ST 12345</a:t>
            </a:r>
            <a:endParaRPr/>
          </a:p>
        </p:txBody>
      </p:sp>
      <p:sp>
        <p:nvSpPr>
          <p:cNvPr id="512" name="Google Shape;512;p35"/>
          <p:cNvSpPr txBox="1"/>
          <p:nvPr/>
        </p:nvSpPr>
        <p:spPr>
          <a:xfrm>
            <a:off x="4890182" y="4916481"/>
            <a:ext cx="489295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123-456-7890</a:t>
            </a:r>
            <a:endParaRPr/>
          </a:p>
        </p:txBody>
      </p:sp>
      <p:sp>
        <p:nvSpPr>
          <p:cNvPr id="513" name="Google Shape;513;p35"/>
          <p:cNvSpPr txBox="1"/>
          <p:nvPr/>
        </p:nvSpPr>
        <p:spPr>
          <a:xfrm>
            <a:off x="4890182" y="5779740"/>
            <a:ext cx="489295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hello@reallygreatsite.com</a:t>
            </a:r>
            <a:endParaRPr/>
          </a:p>
        </p:txBody>
      </p:sp>
      <p:sp>
        <p:nvSpPr>
          <p:cNvPr id="514" name="Google Shape;514;p35"/>
          <p:cNvSpPr txBox="1"/>
          <p:nvPr/>
        </p:nvSpPr>
        <p:spPr>
          <a:xfrm>
            <a:off x="4890182" y="7506258"/>
            <a:ext cx="489295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reallygreatsite.com</a:t>
            </a:r>
            <a:endParaRPr/>
          </a:p>
        </p:txBody>
      </p:sp>
      <p:sp>
        <p:nvSpPr>
          <p:cNvPr id="515" name="Google Shape;515;p35"/>
          <p:cNvSpPr txBox="1"/>
          <p:nvPr/>
        </p:nvSpPr>
        <p:spPr>
          <a:xfrm>
            <a:off x="4890182" y="6642999"/>
            <a:ext cx="489295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@reallygreatsite</a:t>
            </a:r>
            <a:endParaRPr/>
          </a:p>
        </p:txBody>
      </p:sp>
      <p:cxnSp>
        <p:nvCxnSpPr>
          <p:cNvPr id="516" name="Google Shape;516;p35"/>
          <p:cNvCxnSpPr/>
          <p:nvPr/>
        </p:nvCxnSpPr>
        <p:spPr>
          <a:xfrm>
            <a:off x="4959564" y="4637252"/>
            <a:ext cx="4823572" cy="0"/>
          </a:xfrm>
          <a:prstGeom prst="straightConnector1">
            <a:avLst/>
          </a:prstGeom>
          <a:noFill/>
          <a:ln cap="flat" cmpd="sng" w="19050">
            <a:solidFill>
              <a:srgbClr val="33302A"/>
            </a:solidFill>
            <a:prstDash val="solid"/>
            <a:round/>
            <a:headEnd len="sm" w="sm" type="none"/>
            <a:tailEnd len="sm" w="sm" type="none"/>
          </a:ln>
        </p:spPr>
      </p:cxnSp>
      <p:cxnSp>
        <p:nvCxnSpPr>
          <p:cNvPr id="517" name="Google Shape;517;p35"/>
          <p:cNvCxnSpPr/>
          <p:nvPr/>
        </p:nvCxnSpPr>
        <p:spPr>
          <a:xfrm>
            <a:off x="4959564" y="5500510"/>
            <a:ext cx="4823572" cy="0"/>
          </a:xfrm>
          <a:prstGeom prst="straightConnector1">
            <a:avLst/>
          </a:prstGeom>
          <a:noFill/>
          <a:ln cap="flat" cmpd="sng" w="19050">
            <a:solidFill>
              <a:srgbClr val="33302A"/>
            </a:solidFill>
            <a:prstDash val="solid"/>
            <a:round/>
            <a:headEnd len="sm" w="sm" type="none"/>
            <a:tailEnd len="sm" w="sm" type="none"/>
          </a:ln>
        </p:spPr>
      </p:cxnSp>
      <p:cxnSp>
        <p:nvCxnSpPr>
          <p:cNvPr id="518" name="Google Shape;518;p35"/>
          <p:cNvCxnSpPr/>
          <p:nvPr/>
        </p:nvCxnSpPr>
        <p:spPr>
          <a:xfrm>
            <a:off x="4959564" y="7227028"/>
            <a:ext cx="4823572" cy="0"/>
          </a:xfrm>
          <a:prstGeom prst="straightConnector1">
            <a:avLst/>
          </a:prstGeom>
          <a:noFill/>
          <a:ln cap="flat" cmpd="sng" w="19050">
            <a:solidFill>
              <a:srgbClr val="33302A"/>
            </a:solidFill>
            <a:prstDash val="solid"/>
            <a:round/>
            <a:headEnd len="sm" w="sm" type="none"/>
            <a:tailEnd len="sm" w="sm" type="none"/>
          </a:ln>
        </p:spPr>
      </p:cxnSp>
      <p:cxnSp>
        <p:nvCxnSpPr>
          <p:cNvPr id="519" name="Google Shape;519;p35"/>
          <p:cNvCxnSpPr/>
          <p:nvPr/>
        </p:nvCxnSpPr>
        <p:spPr>
          <a:xfrm>
            <a:off x="4959564" y="8090287"/>
            <a:ext cx="4823572" cy="0"/>
          </a:xfrm>
          <a:prstGeom prst="straightConnector1">
            <a:avLst/>
          </a:prstGeom>
          <a:noFill/>
          <a:ln cap="flat" cmpd="sng" w="19050">
            <a:solidFill>
              <a:srgbClr val="33302A"/>
            </a:solidFill>
            <a:prstDash val="solid"/>
            <a:round/>
            <a:headEnd len="sm" w="sm" type="none"/>
            <a:tailEnd len="sm" w="sm" type="none"/>
          </a:ln>
        </p:spPr>
      </p:cxnSp>
      <p:cxnSp>
        <p:nvCxnSpPr>
          <p:cNvPr id="520" name="Google Shape;520;p35"/>
          <p:cNvCxnSpPr/>
          <p:nvPr/>
        </p:nvCxnSpPr>
        <p:spPr>
          <a:xfrm>
            <a:off x="4959564" y="6363769"/>
            <a:ext cx="4823572" cy="0"/>
          </a:xfrm>
          <a:prstGeom prst="straightConnector1">
            <a:avLst/>
          </a:prstGeom>
          <a:noFill/>
          <a:ln cap="flat" cmpd="sng" w="19050">
            <a:solidFill>
              <a:srgbClr val="33302A"/>
            </a:solidFill>
            <a:prstDash val="solid"/>
            <a:round/>
            <a:headEnd len="sm" w="sm" type="none"/>
            <a:tailEnd len="sm" w="sm" type="none"/>
          </a:ln>
        </p:spPr>
      </p:cxnSp>
      <p:sp>
        <p:nvSpPr>
          <p:cNvPr id="521" name="Google Shape;521;p35"/>
          <p:cNvSpPr txBox="1"/>
          <p:nvPr/>
        </p:nvSpPr>
        <p:spPr>
          <a:xfrm>
            <a:off x="487668" y="4037177"/>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ADDRESS</a:t>
            </a:r>
            <a:endParaRPr/>
          </a:p>
        </p:txBody>
      </p:sp>
      <p:sp>
        <p:nvSpPr>
          <p:cNvPr id="522" name="Google Shape;522;p35"/>
          <p:cNvSpPr txBox="1"/>
          <p:nvPr/>
        </p:nvSpPr>
        <p:spPr>
          <a:xfrm>
            <a:off x="487668" y="5820844"/>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EMAIL</a:t>
            </a:r>
            <a:endParaRPr/>
          </a:p>
        </p:txBody>
      </p:sp>
      <p:sp>
        <p:nvSpPr>
          <p:cNvPr id="523" name="Google Shape;523;p35"/>
          <p:cNvSpPr txBox="1"/>
          <p:nvPr/>
        </p:nvSpPr>
        <p:spPr>
          <a:xfrm>
            <a:off x="487668" y="6712678"/>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SOCIALS</a:t>
            </a:r>
            <a:endParaRPr/>
          </a:p>
        </p:txBody>
      </p:sp>
      <p:sp>
        <p:nvSpPr>
          <p:cNvPr id="524" name="Google Shape;524;p35"/>
          <p:cNvSpPr txBox="1"/>
          <p:nvPr/>
        </p:nvSpPr>
        <p:spPr>
          <a:xfrm>
            <a:off x="487668" y="7604512"/>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WEBSITE</a:t>
            </a:r>
            <a:endParaRPr/>
          </a:p>
        </p:txBody>
      </p:sp>
      <p:sp>
        <p:nvSpPr>
          <p:cNvPr id="525" name="Google Shape;525;p35"/>
          <p:cNvSpPr txBox="1"/>
          <p:nvPr/>
        </p:nvSpPr>
        <p:spPr>
          <a:xfrm>
            <a:off x="487668" y="4929011"/>
            <a:ext cx="289723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PHONE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529" name="Shape 529"/>
        <p:cNvGrpSpPr/>
        <p:nvPr/>
      </p:nvGrpSpPr>
      <p:grpSpPr>
        <a:xfrm>
          <a:off x="0" y="0"/>
          <a:ext cx="0" cy="0"/>
          <a:chOff x="0" y="0"/>
          <a:chExt cx="0" cy="0"/>
        </a:xfrm>
      </p:grpSpPr>
      <p:grpSp>
        <p:nvGrpSpPr>
          <p:cNvPr id="530" name="Google Shape;530;p36"/>
          <p:cNvGrpSpPr/>
          <p:nvPr/>
        </p:nvGrpSpPr>
        <p:grpSpPr>
          <a:xfrm>
            <a:off x="6109984" y="2141235"/>
            <a:ext cx="11512980" cy="7544983"/>
            <a:chOff x="0" y="-38100"/>
            <a:chExt cx="3032225" cy="1987156"/>
          </a:xfrm>
        </p:grpSpPr>
        <p:sp>
          <p:nvSpPr>
            <p:cNvPr id="531" name="Google Shape;531;p3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6"/>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36"/>
          <p:cNvGrpSpPr/>
          <p:nvPr/>
        </p:nvGrpSpPr>
        <p:grpSpPr>
          <a:xfrm>
            <a:off x="774218" y="2141235"/>
            <a:ext cx="5097641" cy="7544983"/>
            <a:chOff x="0" y="-38100"/>
            <a:chExt cx="1342589" cy="1987156"/>
          </a:xfrm>
        </p:grpSpPr>
        <p:sp>
          <p:nvSpPr>
            <p:cNvPr id="534" name="Google Shape;534;p3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6"/>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36"/>
          <p:cNvGrpSpPr/>
          <p:nvPr/>
        </p:nvGrpSpPr>
        <p:grpSpPr>
          <a:xfrm>
            <a:off x="1139005" y="2421953"/>
            <a:ext cx="4368067" cy="791898"/>
            <a:chOff x="0" y="-38100"/>
            <a:chExt cx="1150437" cy="208566"/>
          </a:xfrm>
        </p:grpSpPr>
        <p:sp>
          <p:nvSpPr>
            <p:cNvPr id="537" name="Google Shape;537;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36"/>
          <p:cNvGrpSpPr/>
          <p:nvPr/>
        </p:nvGrpSpPr>
        <p:grpSpPr>
          <a:xfrm>
            <a:off x="9682440" y="2421953"/>
            <a:ext cx="4368067" cy="791898"/>
            <a:chOff x="0" y="-38100"/>
            <a:chExt cx="1150437" cy="208566"/>
          </a:xfrm>
        </p:grpSpPr>
        <p:sp>
          <p:nvSpPr>
            <p:cNvPr id="540" name="Google Shape;540;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36"/>
          <p:cNvGrpSpPr/>
          <p:nvPr/>
        </p:nvGrpSpPr>
        <p:grpSpPr>
          <a:xfrm>
            <a:off x="1139005" y="7056352"/>
            <a:ext cx="4368067" cy="791898"/>
            <a:chOff x="0" y="-38100"/>
            <a:chExt cx="1150437" cy="208566"/>
          </a:xfrm>
        </p:grpSpPr>
        <p:sp>
          <p:nvSpPr>
            <p:cNvPr id="543" name="Google Shape;543;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36"/>
          <p:cNvGrpSpPr/>
          <p:nvPr/>
        </p:nvGrpSpPr>
        <p:grpSpPr>
          <a:xfrm>
            <a:off x="1715038" y="8079597"/>
            <a:ext cx="754204" cy="789557"/>
            <a:chOff x="0" y="-38100"/>
            <a:chExt cx="812800" cy="850900"/>
          </a:xfrm>
        </p:grpSpPr>
        <p:sp>
          <p:nvSpPr>
            <p:cNvPr id="546" name="Google Shape;546;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330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36"/>
          <p:cNvGrpSpPr/>
          <p:nvPr/>
        </p:nvGrpSpPr>
        <p:grpSpPr>
          <a:xfrm>
            <a:off x="2945936" y="8079597"/>
            <a:ext cx="754204" cy="789557"/>
            <a:chOff x="0" y="-38100"/>
            <a:chExt cx="812800" cy="850900"/>
          </a:xfrm>
        </p:grpSpPr>
        <p:sp>
          <p:nvSpPr>
            <p:cNvPr id="549" name="Google Shape;549;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36"/>
          <p:cNvGrpSpPr/>
          <p:nvPr/>
        </p:nvGrpSpPr>
        <p:grpSpPr>
          <a:xfrm>
            <a:off x="4172937" y="8079597"/>
            <a:ext cx="754204" cy="789557"/>
            <a:chOff x="0" y="-38100"/>
            <a:chExt cx="812800" cy="850900"/>
          </a:xfrm>
        </p:grpSpPr>
        <p:sp>
          <p:nvSpPr>
            <p:cNvPr id="552" name="Google Shape;552;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6EDE6"/>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36"/>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33302A"/>
                </a:solidFill>
                <a:latin typeface="Raleway"/>
                <a:ea typeface="Raleway"/>
                <a:cs typeface="Raleway"/>
                <a:sym typeface="Raleway"/>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33302A"/>
                </a:solidFill>
                <a:latin typeface="Raleway"/>
                <a:ea typeface="Raleway"/>
                <a:cs typeface="Raleway"/>
                <a:sym typeface="Raleway"/>
              </a:rPr>
              <a:t>uses the following free fonts:</a:t>
            </a:r>
            <a:endParaRPr/>
          </a:p>
        </p:txBody>
      </p:sp>
      <p:sp>
        <p:nvSpPr>
          <p:cNvPr id="555" name="Google Shape;555;p36"/>
          <p:cNvSpPr txBox="1"/>
          <p:nvPr/>
        </p:nvSpPr>
        <p:spPr>
          <a:xfrm>
            <a:off x="1175493" y="6665944"/>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33302A"/>
                </a:solidFill>
                <a:latin typeface="Raleway"/>
                <a:ea typeface="Raleway"/>
                <a:cs typeface="Raleway"/>
                <a:sym typeface="Raleway"/>
              </a:rPr>
              <a:t>You can find these fonts online too.</a:t>
            </a:r>
            <a:endParaRPr/>
          </a:p>
        </p:txBody>
      </p:sp>
      <p:sp>
        <p:nvSpPr>
          <p:cNvPr id="556" name="Google Shape;556;p36"/>
          <p:cNvSpPr txBox="1"/>
          <p:nvPr/>
        </p:nvSpPr>
        <p:spPr>
          <a:xfrm>
            <a:off x="1784220" y="4172642"/>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33302A"/>
                </a:solidFill>
                <a:latin typeface="Raleway"/>
                <a:ea typeface="Raleway"/>
                <a:cs typeface="Raleway"/>
                <a:sym typeface="Raleway"/>
              </a:rPr>
              <a:t>TITLES:</a:t>
            </a:r>
            <a:endParaRPr/>
          </a:p>
          <a:p>
            <a:pPr indent="0" lvl="0" marL="0" marR="0" rtl="0" algn="ctr">
              <a:lnSpc>
                <a:spcPct val="102985"/>
              </a:lnSpc>
              <a:spcBef>
                <a:spcPts val="0"/>
              </a:spcBef>
              <a:spcAft>
                <a:spcPts val="0"/>
              </a:spcAft>
              <a:buNone/>
            </a:pPr>
            <a:r>
              <a:rPr b="1" i="0" lang="en-US" sz="2110" u="none" cap="none" strike="noStrike">
                <a:solidFill>
                  <a:srgbClr val="33302A"/>
                </a:solidFill>
                <a:latin typeface="Raleway"/>
                <a:ea typeface="Raleway"/>
                <a:cs typeface="Raleway"/>
                <a:sym typeface="Raleway"/>
              </a:rPr>
              <a:t>Anton</a:t>
            </a:r>
            <a:endParaRPr/>
          </a:p>
          <a:p>
            <a:pPr indent="0" lvl="0" marL="0" marR="0" rtl="0" algn="ctr">
              <a:lnSpc>
                <a:spcPct val="102985"/>
              </a:lnSpc>
              <a:spcBef>
                <a:spcPts val="0"/>
              </a:spcBef>
              <a:spcAft>
                <a:spcPts val="0"/>
              </a:spcAft>
              <a:buNone/>
            </a:pPr>
            <a:r>
              <a:t/>
            </a:r>
            <a:endParaRPr b="1" i="0" sz="2110" u="none" cap="none" strike="noStrike">
              <a:solidFill>
                <a:srgbClr val="33302A"/>
              </a:solidFill>
              <a:latin typeface="Raleway"/>
              <a:ea typeface="Raleway"/>
              <a:cs typeface="Raleway"/>
              <a:sym typeface="Raleway"/>
            </a:endParaRPr>
          </a:p>
          <a:p>
            <a:pPr indent="0" lvl="0" marL="0" marR="0" rtl="0" algn="ctr">
              <a:lnSpc>
                <a:spcPct val="103006"/>
              </a:lnSpc>
              <a:spcBef>
                <a:spcPts val="0"/>
              </a:spcBef>
              <a:spcAft>
                <a:spcPts val="0"/>
              </a:spcAft>
              <a:buNone/>
            </a:pPr>
            <a:r>
              <a:rPr b="1" i="0" lang="en-US" sz="1497" u="none" cap="none" strike="noStrike">
                <a:solidFill>
                  <a:srgbClr val="33302A"/>
                </a:solidFill>
                <a:latin typeface="Raleway"/>
                <a:ea typeface="Raleway"/>
                <a:cs typeface="Raleway"/>
                <a:sym typeface="Raleway"/>
              </a:rPr>
              <a:t>HEADERS:</a:t>
            </a:r>
            <a:endParaRPr/>
          </a:p>
          <a:p>
            <a:pPr indent="0" lvl="0" marL="0" marR="0" rtl="0" algn="ctr">
              <a:lnSpc>
                <a:spcPct val="102985"/>
              </a:lnSpc>
              <a:spcBef>
                <a:spcPts val="0"/>
              </a:spcBef>
              <a:spcAft>
                <a:spcPts val="0"/>
              </a:spcAft>
              <a:buNone/>
            </a:pPr>
            <a:r>
              <a:rPr b="1" i="0" lang="en-US" sz="2110" u="none" cap="none" strike="noStrike">
                <a:solidFill>
                  <a:srgbClr val="33302A"/>
                </a:solidFill>
                <a:latin typeface="Raleway"/>
                <a:ea typeface="Raleway"/>
                <a:cs typeface="Raleway"/>
                <a:sym typeface="Raleway"/>
              </a:rPr>
              <a:t>ANTON</a:t>
            </a:r>
            <a:endParaRPr/>
          </a:p>
          <a:p>
            <a:pPr indent="0" lvl="0" marL="0" marR="0" rtl="0" algn="ctr">
              <a:lnSpc>
                <a:spcPct val="102985"/>
              </a:lnSpc>
              <a:spcBef>
                <a:spcPts val="0"/>
              </a:spcBef>
              <a:spcAft>
                <a:spcPts val="0"/>
              </a:spcAft>
              <a:buNone/>
            </a:pPr>
            <a:r>
              <a:t/>
            </a:r>
            <a:endParaRPr b="1" i="0" sz="2110" u="none" cap="none" strike="noStrike">
              <a:solidFill>
                <a:srgbClr val="33302A"/>
              </a:solidFill>
              <a:latin typeface="Raleway"/>
              <a:ea typeface="Raleway"/>
              <a:cs typeface="Raleway"/>
              <a:sym typeface="Raleway"/>
            </a:endParaRPr>
          </a:p>
          <a:p>
            <a:pPr indent="0" lvl="0" marL="0" marR="0" rtl="0" algn="ctr">
              <a:lnSpc>
                <a:spcPct val="103006"/>
              </a:lnSpc>
              <a:spcBef>
                <a:spcPts val="0"/>
              </a:spcBef>
              <a:spcAft>
                <a:spcPts val="0"/>
              </a:spcAft>
              <a:buNone/>
            </a:pPr>
            <a:r>
              <a:rPr b="1" i="0" lang="en-US" sz="1497" u="none" cap="none" strike="noStrike">
                <a:solidFill>
                  <a:srgbClr val="33302A"/>
                </a:solidFill>
                <a:latin typeface="Raleway"/>
                <a:ea typeface="Raleway"/>
                <a:cs typeface="Raleway"/>
                <a:sym typeface="Raleway"/>
              </a:rPr>
              <a:t>BODY COPY:</a:t>
            </a:r>
            <a:endParaRPr/>
          </a:p>
          <a:p>
            <a:pPr indent="0" lvl="0" marL="0" marR="0" rtl="0" algn="ctr">
              <a:lnSpc>
                <a:spcPct val="102985"/>
              </a:lnSpc>
              <a:spcBef>
                <a:spcPts val="0"/>
              </a:spcBef>
              <a:spcAft>
                <a:spcPts val="0"/>
              </a:spcAft>
              <a:buNone/>
            </a:pPr>
            <a:r>
              <a:rPr b="1" i="0" lang="en-US" sz="2110" u="none" cap="none" strike="noStrike">
                <a:solidFill>
                  <a:srgbClr val="33302A"/>
                </a:solidFill>
                <a:latin typeface="Raleway"/>
                <a:ea typeface="Raleway"/>
                <a:cs typeface="Raleway"/>
                <a:sym typeface="Raleway"/>
              </a:rPr>
              <a:t>RALEWAY</a:t>
            </a:r>
            <a:endParaRPr/>
          </a:p>
        </p:txBody>
      </p:sp>
      <p:sp>
        <p:nvSpPr>
          <p:cNvPr id="557" name="Google Shape;557;p36"/>
          <p:cNvSpPr txBox="1"/>
          <p:nvPr/>
        </p:nvSpPr>
        <p:spPr>
          <a:xfrm>
            <a:off x="1481453"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3302A"/>
                </a:solidFill>
                <a:latin typeface="Raleway"/>
                <a:ea typeface="Raleway"/>
                <a:cs typeface="Raleway"/>
                <a:sym typeface="Raleway"/>
              </a:rPr>
              <a:t>#33302A</a:t>
            </a:r>
            <a:endParaRPr/>
          </a:p>
        </p:txBody>
      </p:sp>
      <p:sp>
        <p:nvSpPr>
          <p:cNvPr id="558" name="Google Shape;558;p36"/>
          <p:cNvSpPr txBox="1"/>
          <p:nvPr/>
        </p:nvSpPr>
        <p:spPr>
          <a:xfrm>
            <a:off x="2712352"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3302A"/>
                </a:solidFill>
                <a:latin typeface="Raleway"/>
                <a:ea typeface="Raleway"/>
                <a:cs typeface="Raleway"/>
                <a:sym typeface="Raleway"/>
              </a:rPr>
              <a:t>#84876A</a:t>
            </a:r>
            <a:endParaRPr/>
          </a:p>
        </p:txBody>
      </p:sp>
      <p:sp>
        <p:nvSpPr>
          <p:cNvPr id="559" name="Google Shape;559;p36"/>
          <p:cNvSpPr txBox="1"/>
          <p:nvPr/>
        </p:nvSpPr>
        <p:spPr>
          <a:xfrm>
            <a:off x="3939353"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3302A"/>
                </a:solidFill>
                <a:latin typeface="Raleway"/>
                <a:ea typeface="Raleway"/>
                <a:cs typeface="Raleway"/>
                <a:sym typeface="Raleway"/>
              </a:rPr>
              <a:t>#F6EDE6</a:t>
            </a:r>
            <a:endParaRPr/>
          </a:p>
        </p:txBody>
      </p:sp>
      <p:sp>
        <p:nvSpPr>
          <p:cNvPr id="560" name="Google Shape;560;p36"/>
          <p:cNvSpPr txBox="1"/>
          <p:nvPr/>
        </p:nvSpPr>
        <p:spPr>
          <a:xfrm>
            <a:off x="4210005" y="1567584"/>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3302A"/>
                </a:solidFill>
                <a:latin typeface="Raleway"/>
                <a:ea typeface="Raleway"/>
                <a:cs typeface="Raleway"/>
                <a:sym typeface="Raleway"/>
              </a:rPr>
              <a:t>Use these design resources in your Canva Presentation.</a:t>
            </a:r>
            <a:endParaRPr/>
          </a:p>
        </p:txBody>
      </p:sp>
      <p:sp>
        <p:nvSpPr>
          <p:cNvPr id="561" name="Google Shape;561;p3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Raleway"/>
                <a:ea typeface="Raleway"/>
                <a:cs typeface="Raleway"/>
                <a:sym typeface="Raleway"/>
              </a:rPr>
              <a:t>DON'T FORGET TO DELETE THIS PAGE BEFORE PRESENTING. </a:t>
            </a:r>
            <a:endParaRPr/>
          </a:p>
        </p:txBody>
      </p:sp>
      <p:sp>
        <p:nvSpPr>
          <p:cNvPr id="562" name="Google Shape;562;p36"/>
          <p:cNvSpPr txBox="1"/>
          <p:nvPr/>
        </p:nvSpPr>
        <p:spPr>
          <a:xfrm>
            <a:off x="5469973" y="562949"/>
            <a:ext cx="7348055" cy="869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500" u="none" cap="none" strike="noStrike">
                <a:solidFill>
                  <a:srgbClr val="33302A"/>
                </a:solidFill>
                <a:latin typeface="Anton"/>
                <a:ea typeface="Anton"/>
                <a:cs typeface="Anton"/>
                <a:sym typeface="Anton"/>
              </a:rPr>
              <a:t>RESOURCE PAGE</a:t>
            </a:r>
            <a:endParaRPr/>
          </a:p>
        </p:txBody>
      </p:sp>
      <p:sp>
        <p:nvSpPr>
          <p:cNvPr id="563" name="Google Shape;563;p36"/>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Raleway"/>
                <a:ea typeface="Raleway"/>
                <a:cs typeface="Raleway"/>
                <a:sym typeface="Raleway"/>
              </a:rPr>
              <a:t>Fonts</a:t>
            </a:r>
            <a:endParaRPr/>
          </a:p>
        </p:txBody>
      </p:sp>
      <p:sp>
        <p:nvSpPr>
          <p:cNvPr id="564" name="Google Shape;564;p36"/>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Raleway"/>
                <a:ea typeface="Raleway"/>
                <a:cs typeface="Raleway"/>
                <a:sym typeface="Raleway"/>
              </a:rPr>
              <a:t>Design Elements</a:t>
            </a:r>
            <a:endParaRPr/>
          </a:p>
        </p:txBody>
      </p:sp>
      <p:sp>
        <p:nvSpPr>
          <p:cNvPr id="565" name="Google Shape;565;p36"/>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Raleway"/>
                <a:ea typeface="Raleway"/>
                <a:cs typeface="Raleway"/>
                <a:sym typeface="Raleway"/>
              </a:rPr>
              <a:t>Colors</a:t>
            </a:r>
            <a:endParaRPr/>
          </a:p>
        </p:txBody>
      </p:sp>
      <p:grpSp>
        <p:nvGrpSpPr>
          <p:cNvPr id="566" name="Google Shape;566;p36"/>
          <p:cNvGrpSpPr/>
          <p:nvPr/>
        </p:nvGrpSpPr>
        <p:grpSpPr>
          <a:xfrm>
            <a:off x="6977977" y="4048559"/>
            <a:ext cx="9776993" cy="4477549"/>
            <a:chOff x="0" y="0"/>
            <a:chExt cx="13035991" cy="5970066"/>
          </a:xfrm>
        </p:grpSpPr>
        <p:sp>
          <p:nvSpPr>
            <p:cNvPr id="567" name="Google Shape;567;p36"/>
            <p:cNvSpPr/>
            <p:nvPr/>
          </p:nvSpPr>
          <p:spPr>
            <a:xfrm>
              <a:off x="10636774" y="1736170"/>
              <a:ext cx="916599" cy="788276"/>
            </a:xfrm>
            <a:custGeom>
              <a:rect b="b" l="l" r="r" t="t"/>
              <a:pathLst>
                <a:path extrusionOk="0" h="788276" w="916599">
                  <a:moveTo>
                    <a:pt x="0" y="0"/>
                  </a:moveTo>
                  <a:lnTo>
                    <a:pt x="916599" y="0"/>
                  </a:lnTo>
                  <a:lnTo>
                    <a:pt x="916599" y="788276"/>
                  </a:lnTo>
                  <a:lnTo>
                    <a:pt x="0" y="788276"/>
                  </a:lnTo>
                  <a:lnTo>
                    <a:pt x="0" y="0"/>
                  </a:lnTo>
                  <a:close/>
                </a:path>
              </a:pathLst>
            </a:custGeom>
            <a:blipFill rotWithShape="1">
              <a:blip r:embed="rId3">
                <a:alphaModFix/>
              </a:blip>
              <a:stretch>
                <a:fillRect b="0" l="0" r="0" t="0"/>
              </a:stretch>
            </a:blipFill>
            <a:ln>
              <a:noFill/>
            </a:ln>
          </p:spPr>
        </p:sp>
        <p:sp>
          <p:nvSpPr>
            <p:cNvPr id="568" name="Google Shape;568;p36"/>
            <p:cNvSpPr/>
            <p:nvPr/>
          </p:nvSpPr>
          <p:spPr>
            <a:xfrm>
              <a:off x="12312742" y="3259452"/>
              <a:ext cx="651465" cy="900265"/>
            </a:xfrm>
            <a:custGeom>
              <a:rect b="b" l="l" r="r" t="t"/>
              <a:pathLst>
                <a:path extrusionOk="0" h="900265" w="651465">
                  <a:moveTo>
                    <a:pt x="0" y="0"/>
                  </a:moveTo>
                  <a:lnTo>
                    <a:pt x="651465" y="0"/>
                  </a:lnTo>
                  <a:lnTo>
                    <a:pt x="651465" y="900266"/>
                  </a:lnTo>
                  <a:lnTo>
                    <a:pt x="0" y="900266"/>
                  </a:lnTo>
                  <a:lnTo>
                    <a:pt x="0" y="0"/>
                  </a:lnTo>
                  <a:close/>
                </a:path>
              </a:pathLst>
            </a:custGeom>
            <a:blipFill rotWithShape="1">
              <a:blip r:embed="rId4">
                <a:alphaModFix/>
              </a:blip>
              <a:stretch>
                <a:fillRect b="0" l="0" r="0" t="0"/>
              </a:stretch>
            </a:blipFill>
            <a:ln>
              <a:noFill/>
            </a:ln>
          </p:spPr>
        </p:sp>
        <p:sp>
          <p:nvSpPr>
            <p:cNvPr id="569" name="Google Shape;569;p36"/>
            <p:cNvSpPr/>
            <p:nvPr/>
          </p:nvSpPr>
          <p:spPr>
            <a:xfrm>
              <a:off x="10827134" y="3355367"/>
              <a:ext cx="536722" cy="804351"/>
            </a:xfrm>
            <a:custGeom>
              <a:rect b="b" l="l" r="r" t="t"/>
              <a:pathLst>
                <a:path extrusionOk="0" h="804351" w="536722">
                  <a:moveTo>
                    <a:pt x="0" y="0"/>
                  </a:moveTo>
                  <a:lnTo>
                    <a:pt x="536721" y="0"/>
                  </a:lnTo>
                  <a:lnTo>
                    <a:pt x="536721" y="804351"/>
                  </a:lnTo>
                  <a:lnTo>
                    <a:pt x="0" y="804351"/>
                  </a:lnTo>
                  <a:lnTo>
                    <a:pt x="0" y="0"/>
                  </a:lnTo>
                  <a:close/>
                </a:path>
              </a:pathLst>
            </a:custGeom>
            <a:blipFill rotWithShape="1">
              <a:blip r:embed="rId5">
                <a:alphaModFix/>
              </a:blip>
              <a:stretch>
                <a:fillRect b="0" l="0" r="0" t="0"/>
              </a:stretch>
            </a:blipFill>
            <a:ln>
              <a:noFill/>
            </a:ln>
          </p:spPr>
        </p:sp>
        <p:sp>
          <p:nvSpPr>
            <p:cNvPr id="570" name="Google Shape;570;p36"/>
            <p:cNvSpPr/>
            <p:nvPr/>
          </p:nvSpPr>
          <p:spPr>
            <a:xfrm>
              <a:off x="12145864" y="4970672"/>
              <a:ext cx="890127" cy="804351"/>
            </a:xfrm>
            <a:custGeom>
              <a:rect b="b" l="l" r="r" t="t"/>
              <a:pathLst>
                <a:path extrusionOk="0" h="804351" w="890127">
                  <a:moveTo>
                    <a:pt x="0" y="0"/>
                  </a:moveTo>
                  <a:lnTo>
                    <a:pt x="890127" y="0"/>
                  </a:lnTo>
                  <a:lnTo>
                    <a:pt x="890127" y="804351"/>
                  </a:lnTo>
                  <a:lnTo>
                    <a:pt x="0" y="804351"/>
                  </a:lnTo>
                  <a:lnTo>
                    <a:pt x="0" y="0"/>
                  </a:lnTo>
                  <a:close/>
                </a:path>
              </a:pathLst>
            </a:custGeom>
            <a:blipFill rotWithShape="1">
              <a:blip r:embed="rId6">
                <a:alphaModFix/>
              </a:blip>
              <a:stretch>
                <a:fillRect b="0" l="0" r="0" t="0"/>
              </a:stretch>
            </a:blipFill>
            <a:ln>
              <a:noFill/>
            </a:ln>
          </p:spPr>
        </p:sp>
        <p:sp>
          <p:nvSpPr>
            <p:cNvPr id="571" name="Google Shape;571;p36"/>
            <p:cNvSpPr/>
            <p:nvPr/>
          </p:nvSpPr>
          <p:spPr>
            <a:xfrm>
              <a:off x="12145864" y="47957"/>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7">
                <a:alphaModFix/>
              </a:blip>
              <a:stretch>
                <a:fillRect b="0" l="0" r="0" t="0"/>
              </a:stretch>
            </a:blipFill>
            <a:ln>
              <a:noFill/>
            </a:ln>
          </p:spPr>
        </p:sp>
        <p:sp>
          <p:nvSpPr>
            <p:cNvPr id="572" name="Google Shape;572;p36"/>
            <p:cNvSpPr/>
            <p:nvPr/>
          </p:nvSpPr>
          <p:spPr>
            <a:xfrm>
              <a:off x="10534831" y="55995"/>
              <a:ext cx="1100465" cy="676286"/>
            </a:xfrm>
            <a:custGeom>
              <a:rect b="b" l="l" r="r" t="t"/>
              <a:pathLst>
                <a:path extrusionOk="0" h="676286" w="1100465">
                  <a:moveTo>
                    <a:pt x="0" y="0"/>
                  </a:moveTo>
                  <a:lnTo>
                    <a:pt x="1100465" y="0"/>
                  </a:lnTo>
                  <a:lnTo>
                    <a:pt x="1100465" y="676286"/>
                  </a:lnTo>
                  <a:lnTo>
                    <a:pt x="0" y="676286"/>
                  </a:lnTo>
                  <a:lnTo>
                    <a:pt x="0" y="0"/>
                  </a:lnTo>
                  <a:close/>
                </a:path>
              </a:pathLst>
            </a:custGeom>
            <a:blipFill rotWithShape="1">
              <a:blip r:embed="rId8">
                <a:alphaModFix/>
              </a:blip>
              <a:stretch>
                <a:fillRect b="0" l="0" r="0" t="0"/>
              </a:stretch>
            </a:blipFill>
            <a:ln>
              <a:noFill/>
            </a:ln>
          </p:spPr>
        </p:sp>
        <p:sp>
          <p:nvSpPr>
            <p:cNvPr id="573" name="Google Shape;573;p36"/>
            <p:cNvSpPr/>
            <p:nvPr/>
          </p:nvSpPr>
          <p:spPr>
            <a:xfrm>
              <a:off x="12063942" y="1736170"/>
              <a:ext cx="900265" cy="900265"/>
            </a:xfrm>
            <a:custGeom>
              <a:rect b="b" l="l" r="r" t="t"/>
              <a:pathLst>
                <a:path extrusionOk="0" h="900265" w="900265">
                  <a:moveTo>
                    <a:pt x="0" y="0"/>
                  </a:moveTo>
                  <a:lnTo>
                    <a:pt x="900265" y="0"/>
                  </a:lnTo>
                  <a:lnTo>
                    <a:pt x="900265" y="900265"/>
                  </a:lnTo>
                  <a:lnTo>
                    <a:pt x="0" y="900265"/>
                  </a:lnTo>
                  <a:lnTo>
                    <a:pt x="0" y="0"/>
                  </a:lnTo>
                  <a:close/>
                </a:path>
              </a:pathLst>
            </a:custGeom>
            <a:blipFill rotWithShape="1">
              <a:blip r:embed="rId9">
                <a:alphaModFix/>
              </a:blip>
              <a:stretch>
                <a:fillRect b="0" l="0" r="0" t="0"/>
              </a:stretch>
            </a:blipFill>
            <a:ln>
              <a:noFill/>
            </a:ln>
          </p:spPr>
        </p:sp>
        <p:sp>
          <p:nvSpPr>
            <p:cNvPr id="574" name="Google Shape;574;p36"/>
            <p:cNvSpPr/>
            <p:nvPr/>
          </p:nvSpPr>
          <p:spPr>
            <a:xfrm>
              <a:off x="10736943" y="4990639"/>
              <a:ext cx="626912" cy="900265"/>
            </a:xfrm>
            <a:custGeom>
              <a:rect b="b" l="l" r="r" t="t"/>
              <a:pathLst>
                <a:path extrusionOk="0" h="900265" w="626912">
                  <a:moveTo>
                    <a:pt x="0" y="0"/>
                  </a:moveTo>
                  <a:lnTo>
                    <a:pt x="626912" y="0"/>
                  </a:lnTo>
                  <a:lnTo>
                    <a:pt x="626912" y="900265"/>
                  </a:lnTo>
                  <a:lnTo>
                    <a:pt x="0" y="900265"/>
                  </a:lnTo>
                  <a:lnTo>
                    <a:pt x="0" y="0"/>
                  </a:lnTo>
                  <a:close/>
                </a:path>
              </a:pathLst>
            </a:custGeom>
            <a:blipFill rotWithShape="1">
              <a:blip r:embed="rId10">
                <a:alphaModFix/>
              </a:blip>
              <a:stretch>
                <a:fillRect b="0" l="0" r="0" t="0"/>
              </a:stretch>
            </a:blipFill>
            <a:ln>
              <a:noFill/>
            </a:ln>
          </p:spPr>
        </p:sp>
        <p:sp>
          <p:nvSpPr>
            <p:cNvPr id="575" name="Google Shape;575;p36"/>
            <p:cNvSpPr/>
            <p:nvPr/>
          </p:nvSpPr>
          <p:spPr>
            <a:xfrm>
              <a:off x="6442470" y="8845"/>
              <a:ext cx="790597" cy="900265"/>
            </a:xfrm>
            <a:custGeom>
              <a:rect b="b" l="l" r="r" t="t"/>
              <a:pathLst>
                <a:path extrusionOk="0" h="900265" w="790597">
                  <a:moveTo>
                    <a:pt x="0" y="0"/>
                  </a:moveTo>
                  <a:lnTo>
                    <a:pt x="790596" y="0"/>
                  </a:lnTo>
                  <a:lnTo>
                    <a:pt x="790596" y="900265"/>
                  </a:lnTo>
                  <a:lnTo>
                    <a:pt x="0" y="900265"/>
                  </a:lnTo>
                  <a:lnTo>
                    <a:pt x="0" y="0"/>
                  </a:lnTo>
                  <a:close/>
                </a:path>
              </a:pathLst>
            </a:custGeom>
            <a:blipFill rotWithShape="1">
              <a:blip r:embed="rId11">
                <a:alphaModFix/>
              </a:blip>
              <a:stretch>
                <a:fillRect b="0" l="0" r="0" t="0"/>
              </a:stretch>
            </a:blipFill>
            <a:ln>
              <a:noFill/>
            </a:ln>
          </p:spPr>
        </p:sp>
        <p:sp>
          <p:nvSpPr>
            <p:cNvPr id="576" name="Google Shape;576;p36"/>
            <p:cNvSpPr/>
            <p:nvPr/>
          </p:nvSpPr>
          <p:spPr>
            <a:xfrm>
              <a:off x="9054185" y="172183"/>
              <a:ext cx="1043796" cy="620584"/>
            </a:xfrm>
            <a:custGeom>
              <a:rect b="b" l="l" r="r" t="t"/>
              <a:pathLst>
                <a:path extrusionOk="0" h="620584" w="1043796">
                  <a:moveTo>
                    <a:pt x="0" y="0"/>
                  </a:moveTo>
                  <a:lnTo>
                    <a:pt x="1043797" y="0"/>
                  </a:lnTo>
                  <a:lnTo>
                    <a:pt x="1043797" y="620584"/>
                  </a:lnTo>
                  <a:lnTo>
                    <a:pt x="0" y="620584"/>
                  </a:lnTo>
                  <a:lnTo>
                    <a:pt x="0" y="0"/>
                  </a:lnTo>
                  <a:close/>
                </a:path>
              </a:pathLst>
            </a:custGeom>
            <a:blipFill rotWithShape="1">
              <a:blip r:embed="rId12">
                <a:alphaModFix/>
              </a:blip>
              <a:stretch>
                <a:fillRect b="0" l="0" r="0" t="0"/>
              </a:stretch>
            </a:blipFill>
            <a:ln>
              <a:noFill/>
            </a:ln>
          </p:spPr>
        </p:sp>
        <p:sp>
          <p:nvSpPr>
            <p:cNvPr id="577" name="Google Shape;577;p36"/>
            <p:cNvSpPr/>
            <p:nvPr/>
          </p:nvSpPr>
          <p:spPr>
            <a:xfrm>
              <a:off x="1252222" y="56802"/>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13">
                <a:alphaModFix/>
              </a:blip>
              <a:stretch>
                <a:fillRect b="0" l="0" r="0" t="0"/>
              </a:stretch>
            </a:blipFill>
            <a:ln>
              <a:noFill/>
            </a:ln>
          </p:spPr>
        </p:sp>
        <p:sp>
          <p:nvSpPr>
            <p:cNvPr id="578" name="Google Shape;578;p36"/>
            <p:cNvSpPr/>
            <p:nvPr/>
          </p:nvSpPr>
          <p:spPr>
            <a:xfrm>
              <a:off x="6534" y="56802"/>
              <a:ext cx="804351" cy="804351"/>
            </a:xfrm>
            <a:custGeom>
              <a:rect b="b" l="l" r="r" t="t"/>
              <a:pathLst>
                <a:path extrusionOk="0" h="804351" w="804351">
                  <a:moveTo>
                    <a:pt x="0" y="0"/>
                  </a:moveTo>
                  <a:lnTo>
                    <a:pt x="804351" y="0"/>
                  </a:lnTo>
                  <a:lnTo>
                    <a:pt x="804351" y="804351"/>
                  </a:lnTo>
                  <a:lnTo>
                    <a:pt x="0" y="804351"/>
                  </a:lnTo>
                  <a:lnTo>
                    <a:pt x="0" y="0"/>
                  </a:lnTo>
                  <a:close/>
                </a:path>
              </a:pathLst>
            </a:custGeom>
            <a:blipFill rotWithShape="1">
              <a:blip r:embed="rId14">
                <a:alphaModFix/>
              </a:blip>
              <a:stretch>
                <a:fillRect b="0" l="0" r="0" t="0"/>
              </a:stretch>
            </a:blipFill>
            <a:ln>
              <a:noFill/>
            </a:ln>
          </p:spPr>
        </p:sp>
        <p:sp>
          <p:nvSpPr>
            <p:cNvPr id="579" name="Google Shape;579;p36"/>
            <p:cNvSpPr/>
            <p:nvPr/>
          </p:nvSpPr>
          <p:spPr>
            <a:xfrm>
              <a:off x="5069515" y="32949"/>
              <a:ext cx="892631" cy="852057"/>
            </a:xfrm>
            <a:custGeom>
              <a:rect b="b" l="l" r="r" t="t"/>
              <a:pathLst>
                <a:path extrusionOk="0" h="852057" w="892631">
                  <a:moveTo>
                    <a:pt x="0" y="0"/>
                  </a:moveTo>
                  <a:lnTo>
                    <a:pt x="892632" y="0"/>
                  </a:lnTo>
                  <a:lnTo>
                    <a:pt x="892632" y="852057"/>
                  </a:lnTo>
                  <a:lnTo>
                    <a:pt x="0" y="852057"/>
                  </a:lnTo>
                  <a:lnTo>
                    <a:pt x="0" y="0"/>
                  </a:lnTo>
                  <a:close/>
                </a:path>
              </a:pathLst>
            </a:custGeom>
            <a:blipFill rotWithShape="1">
              <a:blip r:embed="rId15">
                <a:alphaModFix/>
              </a:blip>
              <a:stretch>
                <a:fillRect b="0" l="0" r="0" t="0"/>
              </a:stretch>
            </a:blipFill>
            <a:ln>
              <a:noFill/>
            </a:ln>
          </p:spPr>
        </p:sp>
        <p:sp>
          <p:nvSpPr>
            <p:cNvPr id="580" name="Google Shape;580;p36"/>
            <p:cNvSpPr/>
            <p:nvPr/>
          </p:nvSpPr>
          <p:spPr>
            <a:xfrm>
              <a:off x="2516102" y="8845"/>
              <a:ext cx="893718" cy="900265"/>
            </a:xfrm>
            <a:custGeom>
              <a:rect b="b" l="l" r="r" t="t"/>
              <a:pathLst>
                <a:path extrusionOk="0" h="900265" w="893718">
                  <a:moveTo>
                    <a:pt x="0" y="0"/>
                  </a:moveTo>
                  <a:lnTo>
                    <a:pt x="893717" y="0"/>
                  </a:lnTo>
                  <a:lnTo>
                    <a:pt x="893717" y="900265"/>
                  </a:lnTo>
                  <a:lnTo>
                    <a:pt x="0" y="900265"/>
                  </a:lnTo>
                  <a:lnTo>
                    <a:pt x="0" y="0"/>
                  </a:lnTo>
                  <a:close/>
                </a:path>
              </a:pathLst>
            </a:custGeom>
            <a:blipFill rotWithShape="1">
              <a:blip r:embed="rId16">
                <a:alphaModFix/>
              </a:blip>
              <a:stretch>
                <a:fillRect b="0" l="0" r="0" t="0"/>
              </a:stretch>
            </a:blipFill>
            <a:ln>
              <a:noFill/>
            </a:ln>
          </p:spPr>
        </p:sp>
        <p:sp>
          <p:nvSpPr>
            <p:cNvPr id="581" name="Google Shape;581;p36"/>
            <p:cNvSpPr/>
            <p:nvPr/>
          </p:nvSpPr>
          <p:spPr>
            <a:xfrm>
              <a:off x="3860252" y="0"/>
              <a:ext cx="745470" cy="909110"/>
            </a:xfrm>
            <a:custGeom>
              <a:rect b="b" l="l" r="r" t="t"/>
              <a:pathLst>
                <a:path extrusionOk="0" h="909110" w="745470">
                  <a:moveTo>
                    <a:pt x="0" y="0"/>
                  </a:moveTo>
                  <a:lnTo>
                    <a:pt x="745471" y="0"/>
                  </a:lnTo>
                  <a:lnTo>
                    <a:pt x="745471" y="909110"/>
                  </a:lnTo>
                  <a:lnTo>
                    <a:pt x="0" y="909110"/>
                  </a:lnTo>
                  <a:lnTo>
                    <a:pt x="0" y="0"/>
                  </a:lnTo>
                  <a:close/>
                </a:path>
              </a:pathLst>
            </a:custGeom>
            <a:blipFill rotWithShape="1">
              <a:blip r:embed="rId17">
                <a:alphaModFix/>
              </a:blip>
              <a:stretch>
                <a:fillRect b="0" l="0" r="0" t="0"/>
              </a:stretch>
            </a:blipFill>
            <a:ln>
              <a:noFill/>
            </a:ln>
          </p:spPr>
        </p:sp>
        <p:sp>
          <p:nvSpPr>
            <p:cNvPr id="582" name="Google Shape;582;p36"/>
            <p:cNvSpPr/>
            <p:nvPr/>
          </p:nvSpPr>
          <p:spPr>
            <a:xfrm>
              <a:off x="7734561" y="56802"/>
              <a:ext cx="846702" cy="851346"/>
            </a:xfrm>
            <a:custGeom>
              <a:rect b="b" l="l" r="r" t="t"/>
              <a:pathLst>
                <a:path extrusionOk="0" h="851346" w="846702">
                  <a:moveTo>
                    <a:pt x="0" y="0"/>
                  </a:moveTo>
                  <a:lnTo>
                    <a:pt x="846702" y="0"/>
                  </a:lnTo>
                  <a:lnTo>
                    <a:pt x="846702" y="851346"/>
                  </a:lnTo>
                  <a:lnTo>
                    <a:pt x="0" y="851346"/>
                  </a:lnTo>
                  <a:lnTo>
                    <a:pt x="0" y="0"/>
                  </a:lnTo>
                  <a:close/>
                </a:path>
              </a:pathLst>
            </a:custGeom>
            <a:blipFill rotWithShape="1">
              <a:blip r:embed="rId18">
                <a:alphaModFix/>
              </a:blip>
              <a:stretch>
                <a:fillRect b="0" l="0" r="0" t="0"/>
              </a:stretch>
            </a:blipFill>
            <a:ln>
              <a:noFill/>
            </a:ln>
          </p:spPr>
        </p:sp>
        <p:sp>
          <p:nvSpPr>
            <p:cNvPr id="583" name="Google Shape;583;p36"/>
            <p:cNvSpPr/>
            <p:nvPr/>
          </p:nvSpPr>
          <p:spPr>
            <a:xfrm>
              <a:off x="7644059" y="1663333"/>
              <a:ext cx="726760" cy="900265"/>
            </a:xfrm>
            <a:custGeom>
              <a:rect b="b" l="l" r="r" t="t"/>
              <a:pathLst>
                <a:path extrusionOk="0" h="900265" w="726760">
                  <a:moveTo>
                    <a:pt x="0" y="0"/>
                  </a:moveTo>
                  <a:lnTo>
                    <a:pt x="726760" y="0"/>
                  </a:lnTo>
                  <a:lnTo>
                    <a:pt x="726760" y="900265"/>
                  </a:lnTo>
                  <a:lnTo>
                    <a:pt x="0" y="900265"/>
                  </a:lnTo>
                  <a:lnTo>
                    <a:pt x="0" y="0"/>
                  </a:lnTo>
                  <a:close/>
                </a:path>
              </a:pathLst>
            </a:custGeom>
            <a:blipFill rotWithShape="1">
              <a:blip r:embed="rId19">
                <a:alphaModFix/>
              </a:blip>
              <a:stretch>
                <a:fillRect b="0" l="0" r="0" t="0"/>
              </a:stretch>
            </a:blipFill>
            <a:ln>
              <a:noFill/>
            </a:ln>
          </p:spPr>
        </p:sp>
        <p:sp>
          <p:nvSpPr>
            <p:cNvPr id="584" name="Google Shape;584;p36"/>
            <p:cNvSpPr/>
            <p:nvPr/>
          </p:nvSpPr>
          <p:spPr>
            <a:xfrm>
              <a:off x="6078039" y="1663333"/>
              <a:ext cx="978549" cy="900265"/>
            </a:xfrm>
            <a:custGeom>
              <a:rect b="b" l="l" r="r" t="t"/>
              <a:pathLst>
                <a:path extrusionOk="0" h="900265" w="978549">
                  <a:moveTo>
                    <a:pt x="0" y="0"/>
                  </a:moveTo>
                  <a:lnTo>
                    <a:pt x="978550" y="0"/>
                  </a:lnTo>
                  <a:lnTo>
                    <a:pt x="978550" y="900265"/>
                  </a:lnTo>
                  <a:lnTo>
                    <a:pt x="0" y="900265"/>
                  </a:lnTo>
                  <a:lnTo>
                    <a:pt x="0" y="0"/>
                  </a:lnTo>
                  <a:close/>
                </a:path>
              </a:pathLst>
            </a:custGeom>
            <a:blipFill rotWithShape="1">
              <a:blip r:embed="rId20">
                <a:alphaModFix/>
              </a:blip>
              <a:stretch>
                <a:fillRect b="0" l="0" r="0" t="0"/>
              </a:stretch>
            </a:blipFill>
            <a:ln>
              <a:noFill/>
            </a:ln>
          </p:spPr>
        </p:sp>
        <p:sp>
          <p:nvSpPr>
            <p:cNvPr id="585" name="Google Shape;585;p36"/>
            <p:cNvSpPr/>
            <p:nvPr/>
          </p:nvSpPr>
          <p:spPr>
            <a:xfrm>
              <a:off x="9018728" y="1867491"/>
              <a:ext cx="1028807" cy="591096"/>
            </a:xfrm>
            <a:custGeom>
              <a:rect b="b" l="l" r="r" t="t"/>
              <a:pathLst>
                <a:path extrusionOk="0" h="591096" w="1028807">
                  <a:moveTo>
                    <a:pt x="0" y="0"/>
                  </a:moveTo>
                  <a:lnTo>
                    <a:pt x="1028808" y="0"/>
                  </a:lnTo>
                  <a:lnTo>
                    <a:pt x="1028808" y="591097"/>
                  </a:lnTo>
                  <a:lnTo>
                    <a:pt x="0" y="591097"/>
                  </a:lnTo>
                  <a:lnTo>
                    <a:pt x="0" y="0"/>
                  </a:lnTo>
                  <a:close/>
                </a:path>
              </a:pathLst>
            </a:custGeom>
            <a:blipFill rotWithShape="1">
              <a:blip r:embed="rId21">
                <a:alphaModFix/>
              </a:blip>
              <a:stretch>
                <a:fillRect b="0" l="0" r="0" t="0"/>
              </a:stretch>
            </a:blipFill>
            <a:ln>
              <a:noFill/>
            </a:ln>
          </p:spPr>
        </p:sp>
        <p:sp>
          <p:nvSpPr>
            <p:cNvPr id="586" name="Google Shape;586;p36"/>
            <p:cNvSpPr/>
            <p:nvPr/>
          </p:nvSpPr>
          <p:spPr>
            <a:xfrm>
              <a:off x="3122348" y="1663333"/>
              <a:ext cx="900265" cy="900265"/>
            </a:xfrm>
            <a:custGeom>
              <a:rect b="b" l="l" r="r" t="t"/>
              <a:pathLst>
                <a:path extrusionOk="0" h="900265" w="900265">
                  <a:moveTo>
                    <a:pt x="0" y="0"/>
                  </a:moveTo>
                  <a:lnTo>
                    <a:pt x="900266" y="0"/>
                  </a:lnTo>
                  <a:lnTo>
                    <a:pt x="900266" y="900265"/>
                  </a:lnTo>
                  <a:lnTo>
                    <a:pt x="0" y="900265"/>
                  </a:lnTo>
                  <a:lnTo>
                    <a:pt x="0" y="0"/>
                  </a:lnTo>
                  <a:close/>
                </a:path>
              </a:pathLst>
            </a:custGeom>
            <a:blipFill rotWithShape="1">
              <a:blip r:embed="rId22">
                <a:alphaModFix/>
              </a:blip>
              <a:stretch>
                <a:fillRect b="0" l="0" r="0" t="0"/>
              </a:stretch>
            </a:blipFill>
            <a:ln>
              <a:noFill/>
            </a:ln>
          </p:spPr>
        </p:sp>
        <p:sp>
          <p:nvSpPr>
            <p:cNvPr id="587" name="Google Shape;587;p36"/>
            <p:cNvSpPr/>
            <p:nvPr/>
          </p:nvSpPr>
          <p:spPr>
            <a:xfrm>
              <a:off x="6534" y="1663333"/>
              <a:ext cx="1046820" cy="900265"/>
            </a:xfrm>
            <a:custGeom>
              <a:rect b="b" l="l" r="r" t="t"/>
              <a:pathLst>
                <a:path extrusionOk="0" h="900265" w="1046820">
                  <a:moveTo>
                    <a:pt x="0" y="0"/>
                  </a:moveTo>
                  <a:lnTo>
                    <a:pt x="1046820" y="0"/>
                  </a:lnTo>
                  <a:lnTo>
                    <a:pt x="1046820" y="900265"/>
                  </a:lnTo>
                  <a:lnTo>
                    <a:pt x="0" y="900265"/>
                  </a:lnTo>
                  <a:lnTo>
                    <a:pt x="0" y="0"/>
                  </a:lnTo>
                  <a:close/>
                </a:path>
              </a:pathLst>
            </a:custGeom>
            <a:blipFill rotWithShape="1">
              <a:blip r:embed="rId23">
                <a:alphaModFix/>
              </a:blip>
              <a:stretch>
                <a:fillRect b="0" l="0" r="0" t="0"/>
              </a:stretch>
            </a:blipFill>
            <a:ln>
              <a:noFill/>
            </a:ln>
          </p:spPr>
        </p:sp>
        <p:sp>
          <p:nvSpPr>
            <p:cNvPr id="588" name="Google Shape;588;p36"/>
            <p:cNvSpPr/>
            <p:nvPr/>
          </p:nvSpPr>
          <p:spPr>
            <a:xfrm>
              <a:off x="4503659" y="1663333"/>
              <a:ext cx="898628" cy="900265"/>
            </a:xfrm>
            <a:custGeom>
              <a:rect b="b" l="l" r="r" t="t"/>
              <a:pathLst>
                <a:path extrusionOk="0" h="900265" w="898628">
                  <a:moveTo>
                    <a:pt x="0" y="0"/>
                  </a:moveTo>
                  <a:lnTo>
                    <a:pt x="898628" y="0"/>
                  </a:lnTo>
                  <a:lnTo>
                    <a:pt x="898628" y="900265"/>
                  </a:lnTo>
                  <a:lnTo>
                    <a:pt x="0" y="900265"/>
                  </a:lnTo>
                  <a:lnTo>
                    <a:pt x="0" y="0"/>
                  </a:lnTo>
                  <a:close/>
                </a:path>
              </a:pathLst>
            </a:custGeom>
            <a:blipFill rotWithShape="1">
              <a:blip r:embed="rId24">
                <a:alphaModFix/>
              </a:blip>
              <a:stretch>
                <a:fillRect b="0" l="0" r="0" t="0"/>
              </a:stretch>
            </a:blipFill>
            <a:ln>
              <a:noFill/>
            </a:ln>
          </p:spPr>
        </p:sp>
        <p:sp>
          <p:nvSpPr>
            <p:cNvPr id="589" name="Google Shape;589;p36"/>
            <p:cNvSpPr/>
            <p:nvPr/>
          </p:nvSpPr>
          <p:spPr>
            <a:xfrm>
              <a:off x="1637719" y="1663333"/>
              <a:ext cx="900265" cy="900265"/>
            </a:xfrm>
            <a:custGeom>
              <a:rect b="b" l="l" r="r" t="t"/>
              <a:pathLst>
                <a:path extrusionOk="0" h="900265" w="900265">
                  <a:moveTo>
                    <a:pt x="0" y="0"/>
                  </a:moveTo>
                  <a:lnTo>
                    <a:pt x="900265" y="0"/>
                  </a:lnTo>
                  <a:lnTo>
                    <a:pt x="900265" y="900265"/>
                  </a:lnTo>
                  <a:lnTo>
                    <a:pt x="0" y="900265"/>
                  </a:lnTo>
                  <a:lnTo>
                    <a:pt x="0" y="0"/>
                  </a:lnTo>
                  <a:close/>
                </a:path>
              </a:pathLst>
            </a:custGeom>
            <a:blipFill rotWithShape="1">
              <a:blip r:embed="rId25">
                <a:alphaModFix/>
              </a:blip>
              <a:stretch>
                <a:fillRect b="0" l="0" r="0" t="0"/>
              </a:stretch>
            </a:blipFill>
            <a:ln>
              <a:noFill/>
            </a:ln>
          </p:spPr>
        </p:sp>
        <p:sp>
          <p:nvSpPr>
            <p:cNvPr id="590" name="Google Shape;590;p36"/>
            <p:cNvSpPr/>
            <p:nvPr/>
          </p:nvSpPr>
          <p:spPr>
            <a:xfrm>
              <a:off x="6566930" y="3342568"/>
              <a:ext cx="986644" cy="778552"/>
            </a:xfrm>
            <a:custGeom>
              <a:rect b="b" l="l" r="r" t="t"/>
              <a:pathLst>
                <a:path extrusionOk="0" h="778552" w="986644">
                  <a:moveTo>
                    <a:pt x="0" y="0"/>
                  </a:moveTo>
                  <a:lnTo>
                    <a:pt x="986645" y="0"/>
                  </a:lnTo>
                  <a:lnTo>
                    <a:pt x="986645" y="778553"/>
                  </a:lnTo>
                  <a:lnTo>
                    <a:pt x="0" y="778553"/>
                  </a:lnTo>
                  <a:lnTo>
                    <a:pt x="0" y="0"/>
                  </a:lnTo>
                  <a:close/>
                </a:path>
              </a:pathLst>
            </a:custGeom>
            <a:blipFill rotWithShape="1">
              <a:blip r:embed="rId26">
                <a:alphaModFix/>
              </a:blip>
              <a:stretch>
                <a:fillRect b="0" l="0" r="0" t="0"/>
              </a:stretch>
            </a:blipFill>
            <a:ln>
              <a:noFill/>
            </a:ln>
          </p:spPr>
        </p:sp>
        <p:sp>
          <p:nvSpPr>
            <p:cNvPr id="591" name="Google Shape;591;p36"/>
            <p:cNvSpPr/>
            <p:nvPr/>
          </p:nvSpPr>
          <p:spPr>
            <a:xfrm>
              <a:off x="5054677" y="3379157"/>
              <a:ext cx="1017541" cy="612375"/>
            </a:xfrm>
            <a:custGeom>
              <a:rect b="b" l="l" r="r" t="t"/>
              <a:pathLst>
                <a:path extrusionOk="0" h="612375" w="1017541">
                  <a:moveTo>
                    <a:pt x="0" y="0"/>
                  </a:moveTo>
                  <a:lnTo>
                    <a:pt x="1017541" y="0"/>
                  </a:lnTo>
                  <a:lnTo>
                    <a:pt x="1017541" y="612375"/>
                  </a:lnTo>
                  <a:lnTo>
                    <a:pt x="0" y="612375"/>
                  </a:lnTo>
                  <a:lnTo>
                    <a:pt x="0" y="0"/>
                  </a:lnTo>
                  <a:close/>
                </a:path>
              </a:pathLst>
            </a:custGeom>
            <a:blipFill rotWithShape="1">
              <a:blip r:embed="rId27">
                <a:alphaModFix/>
              </a:blip>
              <a:stretch>
                <a:fillRect b="0" l="0" r="0" t="0"/>
              </a:stretch>
            </a:blipFill>
            <a:ln>
              <a:noFill/>
            </a:ln>
          </p:spPr>
        </p:sp>
        <p:sp>
          <p:nvSpPr>
            <p:cNvPr id="592" name="Google Shape;592;p36"/>
            <p:cNvSpPr/>
            <p:nvPr/>
          </p:nvSpPr>
          <p:spPr>
            <a:xfrm>
              <a:off x="2658911" y="3285614"/>
              <a:ext cx="837291" cy="892461"/>
            </a:xfrm>
            <a:custGeom>
              <a:rect b="b" l="l" r="r" t="t"/>
              <a:pathLst>
                <a:path extrusionOk="0" h="892461" w="837291">
                  <a:moveTo>
                    <a:pt x="0" y="0"/>
                  </a:moveTo>
                  <a:lnTo>
                    <a:pt x="837291" y="0"/>
                  </a:lnTo>
                  <a:lnTo>
                    <a:pt x="837291" y="892461"/>
                  </a:lnTo>
                  <a:lnTo>
                    <a:pt x="0" y="892461"/>
                  </a:lnTo>
                  <a:lnTo>
                    <a:pt x="0" y="0"/>
                  </a:lnTo>
                  <a:close/>
                </a:path>
              </a:pathLst>
            </a:custGeom>
            <a:blipFill rotWithShape="1">
              <a:blip r:embed="rId28">
                <a:alphaModFix/>
              </a:blip>
              <a:stretch>
                <a:fillRect b="0" l="0" r="0" t="0"/>
              </a:stretch>
            </a:blipFill>
            <a:ln>
              <a:noFill/>
            </a:ln>
          </p:spPr>
        </p:sp>
        <p:sp>
          <p:nvSpPr>
            <p:cNvPr id="593" name="Google Shape;593;p36"/>
            <p:cNvSpPr/>
            <p:nvPr/>
          </p:nvSpPr>
          <p:spPr>
            <a:xfrm>
              <a:off x="3990914" y="3296069"/>
              <a:ext cx="569051" cy="778552"/>
            </a:xfrm>
            <a:custGeom>
              <a:rect b="b" l="l" r="r" t="t"/>
              <a:pathLst>
                <a:path extrusionOk="0" h="778552" w="569051">
                  <a:moveTo>
                    <a:pt x="0" y="0"/>
                  </a:moveTo>
                  <a:lnTo>
                    <a:pt x="569051" y="0"/>
                  </a:lnTo>
                  <a:lnTo>
                    <a:pt x="569051" y="778552"/>
                  </a:lnTo>
                  <a:lnTo>
                    <a:pt x="0" y="778552"/>
                  </a:lnTo>
                  <a:lnTo>
                    <a:pt x="0" y="0"/>
                  </a:lnTo>
                  <a:close/>
                </a:path>
              </a:pathLst>
            </a:custGeom>
            <a:blipFill rotWithShape="1">
              <a:blip r:embed="rId29">
                <a:alphaModFix/>
              </a:blip>
              <a:stretch>
                <a:fillRect b="0" l="0" r="0" t="0"/>
              </a:stretch>
            </a:blipFill>
            <a:ln>
              <a:noFill/>
            </a:ln>
          </p:spPr>
        </p:sp>
        <p:sp>
          <p:nvSpPr>
            <p:cNvPr id="594" name="Google Shape;594;p36"/>
            <p:cNvSpPr/>
            <p:nvPr/>
          </p:nvSpPr>
          <p:spPr>
            <a:xfrm>
              <a:off x="1510964" y="3285614"/>
              <a:ext cx="650685" cy="892461"/>
            </a:xfrm>
            <a:custGeom>
              <a:rect b="b" l="l" r="r" t="t"/>
              <a:pathLst>
                <a:path extrusionOk="0" h="892461" w="650685">
                  <a:moveTo>
                    <a:pt x="0" y="0"/>
                  </a:moveTo>
                  <a:lnTo>
                    <a:pt x="650686" y="0"/>
                  </a:lnTo>
                  <a:lnTo>
                    <a:pt x="650686" y="892461"/>
                  </a:lnTo>
                  <a:lnTo>
                    <a:pt x="0" y="892461"/>
                  </a:lnTo>
                  <a:lnTo>
                    <a:pt x="0" y="0"/>
                  </a:lnTo>
                  <a:close/>
                </a:path>
              </a:pathLst>
            </a:custGeom>
            <a:blipFill rotWithShape="1">
              <a:blip r:embed="rId30">
                <a:alphaModFix/>
              </a:blip>
              <a:stretch>
                <a:fillRect b="0" l="0" r="0" t="0"/>
              </a:stretch>
            </a:blipFill>
            <a:ln>
              <a:noFill/>
            </a:ln>
          </p:spPr>
        </p:sp>
        <p:sp>
          <p:nvSpPr>
            <p:cNvPr id="595" name="Google Shape;595;p36"/>
            <p:cNvSpPr/>
            <p:nvPr/>
          </p:nvSpPr>
          <p:spPr>
            <a:xfrm>
              <a:off x="9326649" y="3342568"/>
              <a:ext cx="778552" cy="778552"/>
            </a:xfrm>
            <a:custGeom>
              <a:rect b="b" l="l" r="r" t="t"/>
              <a:pathLst>
                <a:path extrusionOk="0" h="778552" w="778552">
                  <a:moveTo>
                    <a:pt x="0" y="0"/>
                  </a:moveTo>
                  <a:lnTo>
                    <a:pt x="778552" y="0"/>
                  </a:lnTo>
                  <a:lnTo>
                    <a:pt x="778552" y="778553"/>
                  </a:lnTo>
                  <a:lnTo>
                    <a:pt x="0" y="778553"/>
                  </a:lnTo>
                  <a:lnTo>
                    <a:pt x="0" y="0"/>
                  </a:lnTo>
                  <a:close/>
                </a:path>
              </a:pathLst>
            </a:custGeom>
            <a:blipFill rotWithShape="1">
              <a:blip r:embed="rId31">
                <a:alphaModFix/>
              </a:blip>
              <a:stretch>
                <a:fillRect b="0" l="0" r="0" t="0"/>
              </a:stretch>
            </a:blipFill>
            <a:ln>
              <a:noFill/>
            </a:ln>
          </p:spPr>
        </p:sp>
        <p:sp>
          <p:nvSpPr>
            <p:cNvPr id="596" name="Google Shape;596;p36"/>
            <p:cNvSpPr/>
            <p:nvPr/>
          </p:nvSpPr>
          <p:spPr>
            <a:xfrm>
              <a:off x="8052110" y="3342568"/>
              <a:ext cx="778552" cy="778552"/>
            </a:xfrm>
            <a:custGeom>
              <a:rect b="b" l="l" r="r" t="t"/>
              <a:pathLst>
                <a:path extrusionOk="0" h="778552" w="778552">
                  <a:moveTo>
                    <a:pt x="0" y="0"/>
                  </a:moveTo>
                  <a:lnTo>
                    <a:pt x="778552" y="0"/>
                  </a:lnTo>
                  <a:lnTo>
                    <a:pt x="778552" y="778553"/>
                  </a:lnTo>
                  <a:lnTo>
                    <a:pt x="0" y="778553"/>
                  </a:lnTo>
                  <a:lnTo>
                    <a:pt x="0" y="0"/>
                  </a:lnTo>
                  <a:close/>
                </a:path>
              </a:pathLst>
            </a:custGeom>
            <a:blipFill rotWithShape="1">
              <a:blip r:embed="rId32">
                <a:alphaModFix/>
              </a:blip>
              <a:stretch>
                <a:fillRect b="0" l="0" r="0" t="0"/>
              </a:stretch>
            </a:blipFill>
            <a:ln>
              <a:noFill/>
            </a:ln>
          </p:spPr>
        </p:sp>
        <p:sp>
          <p:nvSpPr>
            <p:cNvPr id="597" name="Google Shape;597;p36"/>
            <p:cNvSpPr/>
            <p:nvPr/>
          </p:nvSpPr>
          <p:spPr>
            <a:xfrm>
              <a:off x="6534" y="3235212"/>
              <a:ext cx="1008444" cy="900265"/>
            </a:xfrm>
            <a:custGeom>
              <a:rect b="b" l="l" r="r" t="t"/>
              <a:pathLst>
                <a:path extrusionOk="0" h="900265" w="1008444">
                  <a:moveTo>
                    <a:pt x="0" y="0"/>
                  </a:moveTo>
                  <a:lnTo>
                    <a:pt x="1008444" y="0"/>
                  </a:lnTo>
                  <a:lnTo>
                    <a:pt x="1008444" y="900265"/>
                  </a:lnTo>
                  <a:lnTo>
                    <a:pt x="0" y="900265"/>
                  </a:lnTo>
                  <a:lnTo>
                    <a:pt x="0" y="0"/>
                  </a:lnTo>
                  <a:close/>
                </a:path>
              </a:pathLst>
            </a:custGeom>
            <a:blipFill rotWithShape="1">
              <a:blip r:embed="rId33">
                <a:alphaModFix/>
              </a:blip>
              <a:stretch>
                <a:fillRect b="0" l="0" r="0" t="0"/>
              </a:stretch>
            </a:blipFill>
            <a:ln>
              <a:noFill/>
            </a:ln>
          </p:spPr>
        </p:sp>
        <p:sp>
          <p:nvSpPr>
            <p:cNvPr id="598" name="Google Shape;598;p36"/>
            <p:cNvSpPr/>
            <p:nvPr/>
          </p:nvSpPr>
          <p:spPr>
            <a:xfrm>
              <a:off x="9135216" y="5009612"/>
              <a:ext cx="770730" cy="881292"/>
            </a:xfrm>
            <a:custGeom>
              <a:rect b="b" l="l" r="r" t="t"/>
              <a:pathLst>
                <a:path extrusionOk="0" h="881292" w="770730">
                  <a:moveTo>
                    <a:pt x="0" y="0"/>
                  </a:moveTo>
                  <a:lnTo>
                    <a:pt x="770731" y="0"/>
                  </a:lnTo>
                  <a:lnTo>
                    <a:pt x="770731" y="881292"/>
                  </a:lnTo>
                  <a:lnTo>
                    <a:pt x="0" y="881292"/>
                  </a:lnTo>
                  <a:lnTo>
                    <a:pt x="0" y="0"/>
                  </a:lnTo>
                  <a:close/>
                </a:path>
              </a:pathLst>
            </a:custGeom>
            <a:blipFill rotWithShape="1">
              <a:blip r:embed="rId34">
                <a:alphaModFix/>
              </a:blip>
              <a:stretch>
                <a:fillRect b="0" l="0" r="0" t="0"/>
              </a:stretch>
            </a:blipFill>
            <a:ln>
              <a:noFill/>
            </a:ln>
          </p:spPr>
        </p:sp>
        <p:sp>
          <p:nvSpPr>
            <p:cNvPr id="599" name="Google Shape;599;p36"/>
            <p:cNvSpPr/>
            <p:nvPr/>
          </p:nvSpPr>
          <p:spPr>
            <a:xfrm>
              <a:off x="7609539" y="5125493"/>
              <a:ext cx="927900" cy="649530"/>
            </a:xfrm>
            <a:custGeom>
              <a:rect b="b" l="l" r="r" t="t"/>
              <a:pathLst>
                <a:path extrusionOk="0" h="649530" w="927900">
                  <a:moveTo>
                    <a:pt x="0" y="0"/>
                  </a:moveTo>
                  <a:lnTo>
                    <a:pt x="927900" y="0"/>
                  </a:lnTo>
                  <a:lnTo>
                    <a:pt x="927900" y="649530"/>
                  </a:lnTo>
                  <a:lnTo>
                    <a:pt x="0" y="649530"/>
                  </a:lnTo>
                  <a:lnTo>
                    <a:pt x="0" y="0"/>
                  </a:lnTo>
                  <a:close/>
                </a:path>
              </a:pathLst>
            </a:custGeom>
            <a:blipFill rotWithShape="1">
              <a:blip r:embed="rId35">
                <a:alphaModFix/>
              </a:blip>
              <a:stretch>
                <a:fillRect b="0" l="0" r="0" t="0"/>
              </a:stretch>
            </a:blipFill>
            <a:ln>
              <a:noFill/>
            </a:ln>
          </p:spPr>
        </p:sp>
        <p:sp>
          <p:nvSpPr>
            <p:cNvPr id="600" name="Google Shape;600;p36"/>
            <p:cNvSpPr/>
            <p:nvPr/>
          </p:nvSpPr>
          <p:spPr>
            <a:xfrm>
              <a:off x="6209745" y="5125493"/>
              <a:ext cx="793870" cy="649530"/>
            </a:xfrm>
            <a:custGeom>
              <a:rect b="b" l="l" r="r" t="t"/>
              <a:pathLst>
                <a:path extrusionOk="0" h="649530" w="793870">
                  <a:moveTo>
                    <a:pt x="0" y="0"/>
                  </a:moveTo>
                  <a:lnTo>
                    <a:pt x="793870" y="0"/>
                  </a:lnTo>
                  <a:lnTo>
                    <a:pt x="793870" y="649530"/>
                  </a:lnTo>
                  <a:lnTo>
                    <a:pt x="0" y="649530"/>
                  </a:lnTo>
                  <a:lnTo>
                    <a:pt x="0" y="0"/>
                  </a:lnTo>
                  <a:close/>
                </a:path>
              </a:pathLst>
            </a:custGeom>
            <a:blipFill rotWithShape="1">
              <a:blip r:embed="rId36">
                <a:alphaModFix/>
              </a:blip>
              <a:stretch>
                <a:fillRect b="0" l="0" r="0" t="0"/>
              </a:stretch>
            </a:blipFill>
            <a:ln>
              <a:noFill/>
            </a:ln>
          </p:spPr>
        </p:sp>
        <p:sp>
          <p:nvSpPr>
            <p:cNvPr id="601" name="Google Shape;601;p36"/>
            <p:cNvSpPr/>
            <p:nvPr/>
          </p:nvSpPr>
          <p:spPr>
            <a:xfrm>
              <a:off x="3920809" y="5009612"/>
              <a:ext cx="443851" cy="881292"/>
            </a:xfrm>
            <a:custGeom>
              <a:rect b="b" l="l" r="r" t="t"/>
              <a:pathLst>
                <a:path extrusionOk="0" h="881292" w="443851">
                  <a:moveTo>
                    <a:pt x="0" y="0"/>
                  </a:moveTo>
                  <a:lnTo>
                    <a:pt x="443851" y="0"/>
                  </a:lnTo>
                  <a:lnTo>
                    <a:pt x="443851" y="881292"/>
                  </a:lnTo>
                  <a:lnTo>
                    <a:pt x="0" y="881292"/>
                  </a:lnTo>
                  <a:lnTo>
                    <a:pt x="0" y="0"/>
                  </a:lnTo>
                  <a:close/>
                </a:path>
              </a:pathLst>
            </a:custGeom>
            <a:blipFill rotWithShape="1">
              <a:blip r:embed="rId37">
                <a:alphaModFix/>
              </a:blip>
              <a:stretch>
                <a:fillRect b="0" l="0" r="0" t="0"/>
              </a:stretch>
            </a:blipFill>
            <a:ln>
              <a:noFill/>
            </a:ln>
          </p:spPr>
        </p:sp>
        <p:sp>
          <p:nvSpPr>
            <p:cNvPr id="602" name="Google Shape;602;p36"/>
            <p:cNvSpPr/>
            <p:nvPr/>
          </p:nvSpPr>
          <p:spPr>
            <a:xfrm>
              <a:off x="4962437" y="5125493"/>
              <a:ext cx="649530" cy="649530"/>
            </a:xfrm>
            <a:custGeom>
              <a:rect b="b" l="l" r="r" t="t"/>
              <a:pathLst>
                <a:path extrusionOk="0" h="649530" w="649530">
                  <a:moveTo>
                    <a:pt x="0" y="0"/>
                  </a:moveTo>
                  <a:lnTo>
                    <a:pt x="649531" y="0"/>
                  </a:lnTo>
                  <a:lnTo>
                    <a:pt x="649531" y="649530"/>
                  </a:lnTo>
                  <a:lnTo>
                    <a:pt x="0" y="649530"/>
                  </a:lnTo>
                  <a:lnTo>
                    <a:pt x="0" y="0"/>
                  </a:lnTo>
                  <a:close/>
                </a:path>
              </a:pathLst>
            </a:custGeom>
            <a:blipFill rotWithShape="1">
              <a:blip r:embed="rId38">
                <a:alphaModFix/>
              </a:blip>
              <a:stretch>
                <a:fillRect b="0" l="0" r="0" t="0"/>
              </a:stretch>
            </a:blipFill>
            <a:ln>
              <a:noFill/>
            </a:ln>
          </p:spPr>
        </p:sp>
        <p:sp>
          <p:nvSpPr>
            <p:cNvPr id="603" name="Google Shape;603;p36"/>
            <p:cNvSpPr/>
            <p:nvPr/>
          </p:nvSpPr>
          <p:spPr>
            <a:xfrm>
              <a:off x="0" y="4930450"/>
              <a:ext cx="559502" cy="1039616"/>
            </a:xfrm>
            <a:custGeom>
              <a:rect b="b" l="l" r="r" t="t"/>
              <a:pathLst>
                <a:path extrusionOk="0" h="1039616" w="559502">
                  <a:moveTo>
                    <a:pt x="0" y="0"/>
                  </a:moveTo>
                  <a:lnTo>
                    <a:pt x="559502" y="0"/>
                  </a:lnTo>
                  <a:lnTo>
                    <a:pt x="559502" y="1039616"/>
                  </a:lnTo>
                  <a:lnTo>
                    <a:pt x="0" y="1039616"/>
                  </a:lnTo>
                  <a:lnTo>
                    <a:pt x="0" y="0"/>
                  </a:lnTo>
                  <a:close/>
                </a:path>
              </a:pathLst>
            </a:custGeom>
            <a:blipFill rotWithShape="1">
              <a:blip r:embed="rId39">
                <a:alphaModFix/>
              </a:blip>
              <a:stretch>
                <a:fillRect b="0" l="0" r="0" t="0"/>
              </a:stretch>
            </a:blipFill>
            <a:ln>
              <a:noFill/>
            </a:ln>
          </p:spPr>
        </p:sp>
        <p:sp>
          <p:nvSpPr>
            <p:cNvPr id="604" name="Google Shape;604;p36"/>
            <p:cNvSpPr/>
            <p:nvPr/>
          </p:nvSpPr>
          <p:spPr>
            <a:xfrm>
              <a:off x="1158909" y="4930450"/>
              <a:ext cx="805230" cy="1039616"/>
            </a:xfrm>
            <a:custGeom>
              <a:rect b="b" l="l" r="r" t="t"/>
              <a:pathLst>
                <a:path extrusionOk="0" h="1039616" w="805230">
                  <a:moveTo>
                    <a:pt x="0" y="0"/>
                  </a:moveTo>
                  <a:lnTo>
                    <a:pt x="805230" y="0"/>
                  </a:lnTo>
                  <a:lnTo>
                    <a:pt x="805230" y="1039616"/>
                  </a:lnTo>
                  <a:lnTo>
                    <a:pt x="0" y="1039616"/>
                  </a:lnTo>
                  <a:lnTo>
                    <a:pt x="0" y="0"/>
                  </a:lnTo>
                  <a:close/>
                </a:path>
              </a:pathLst>
            </a:custGeom>
            <a:blipFill rotWithShape="1">
              <a:blip r:embed="rId40">
                <a:alphaModFix/>
              </a:blip>
              <a:stretch>
                <a:fillRect b="0" l="0" r="0" t="0"/>
              </a:stretch>
            </a:blipFill>
            <a:ln>
              <a:noFill/>
            </a:ln>
          </p:spPr>
        </p:sp>
        <p:sp>
          <p:nvSpPr>
            <p:cNvPr id="605" name="Google Shape;605;p36"/>
            <p:cNvSpPr/>
            <p:nvPr/>
          </p:nvSpPr>
          <p:spPr>
            <a:xfrm>
              <a:off x="2561916" y="5009612"/>
              <a:ext cx="761116" cy="881292"/>
            </a:xfrm>
            <a:custGeom>
              <a:rect b="b" l="l" r="r" t="t"/>
              <a:pathLst>
                <a:path extrusionOk="0" h="881292" w="761116">
                  <a:moveTo>
                    <a:pt x="0" y="0"/>
                  </a:moveTo>
                  <a:lnTo>
                    <a:pt x="761116" y="0"/>
                  </a:lnTo>
                  <a:lnTo>
                    <a:pt x="761116" y="881292"/>
                  </a:lnTo>
                  <a:lnTo>
                    <a:pt x="0" y="88129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609" name="Shape 609"/>
        <p:cNvGrpSpPr/>
        <p:nvPr/>
      </p:nvGrpSpPr>
      <p:grpSpPr>
        <a:xfrm>
          <a:off x="0" y="0"/>
          <a:ext cx="0" cy="0"/>
          <a:chOff x="0" y="0"/>
          <a:chExt cx="0" cy="0"/>
        </a:xfrm>
      </p:grpSpPr>
      <p:grpSp>
        <p:nvGrpSpPr>
          <p:cNvPr id="610" name="Google Shape;610;p37"/>
          <p:cNvGrpSpPr/>
          <p:nvPr/>
        </p:nvGrpSpPr>
        <p:grpSpPr>
          <a:xfrm>
            <a:off x="2543808" y="1149427"/>
            <a:ext cx="13200383" cy="8134558"/>
            <a:chOff x="0" y="-38100"/>
            <a:chExt cx="3476644" cy="2142435"/>
          </a:xfrm>
        </p:grpSpPr>
        <p:sp>
          <p:nvSpPr>
            <p:cNvPr id="611" name="Google Shape;611;p37"/>
            <p:cNvSpPr/>
            <p:nvPr/>
          </p:nvSpPr>
          <p:spPr>
            <a:xfrm>
              <a:off x="0" y="0"/>
              <a:ext cx="3476644" cy="2104335"/>
            </a:xfrm>
            <a:custGeom>
              <a:rect b="b" l="l" r="r" t="t"/>
              <a:pathLst>
                <a:path extrusionOk="0" h="2104335" w="3476644">
                  <a:moveTo>
                    <a:pt x="14076" y="0"/>
                  </a:moveTo>
                  <a:lnTo>
                    <a:pt x="3462568" y="0"/>
                  </a:lnTo>
                  <a:cubicBezTo>
                    <a:pt x="3470342" y="0"/>
                    <a:pt x="3476644" y="6302"/>
                    <a:pt x="3476644" y="14076"/>
                  </a:cubicBezTo>
                  <a:lnTo>
                    <a:pt x="3476644" y="2090259"/>
                  </a:lnTo>
                  <a:cubicBezTo>
                    <a:pt x="3476644" y="2098033"/>
                    <a:pt x="3470342" y="2104335"/>
                    <a:pt x="3462568" y="2104335"/>
                  </a:cubicBezTo>
                  <a:lnTo>
                    <a:pt x="14076" y="2104335"/>
                  </a:lnTo>
                  <a:cubicBezTo>
                    <a:pt x="6302" y="2104335"/>
                    <a:pt x="0" y="2098033"/>
                    <a:pt x="0" y="2090259"/>
                  </a:cubicBezTo>
                  <a:lnTo>
                    <a:pt x="0" y="14076"/>
                  </a:lnTo>
                  <a:cubicBezTo>
                    <a:pt x="0" y="6302"/>
                    <a:pt x="6302" y="0"/>
                    <a:pt x="14076" y="0"/>
                  </a:cubicBezTo>
                  <a:close/>
                </a:path>
              </a:pathLst>
            </a:custGeom>
            <a:solidFill>
              <a:srgbClr val="000000">
                <a:alpha val="0"/>
              </a:srgbClr>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7"/>
            <p:cNvSpPr txBox="1"/>
            <p:nvPr/>
          </p:nvSpPr>
          <p:spPr>
            <a:xfrm>
              <a:off x="0" y="-38100"/>
              <a:ext cx="3476644" cy="214243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37"/>
          <p:cNvSpPr txBox="1"/>
          <p:nvPr/>
        </p:nvSpPr>
        <p:spPr>
          <a:xfrm>
            <a:off x="5757624" y="2892470"/>
            <a:ext cx="7060403" cy="6706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3302A"/>
                </a:solidFill>
                <a:latin typeface="Raleway"/>
                <a:ea typeface="Raleway"/>
                <a:cs typeface="Raleway"/>
                <a:sym typeface="Raleway"/>
              </a:rPr>
              <a:t>This presentation template is free for everyone to use thanks to the following:</a:t>
            </a:r>
            <a:endParaRPr/>
          </a:p>
        </p:txBody>
      </p:sp>
      <p:sp>
        <p:nvSpPr>
          <p:cNvPr id="614" name="Google Shape;614;p37"/>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84876A"/>
                </a:solidFill>
                <a:latin typeface="Raleway"/>
                <a:ea typeface="Raleway"/>
                <a:cs typeface="Raleway"/>
                <a:sym typeface="Raleway"/>
              </a:rPr>
              <a:t>HAPPY DESIGNING!</a:t>
            </a:r>
            <a:endParaRPr/>
          </a:p>
        </p:txBody>
      </p:sp>
      <p:sp>
        <p:nvSpPr>
          <p:cNvPr id="615" name="Google Shape;615;p37"/>
          <p:cNvSpPr txBox="1"/>
          <p:nvPr/>
        </p:nvSpPr>
        <p:spPr>
          <a:xfrm>
            <a:off x="4210005" y="5269987"/>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3302A"/>
                </a:solidFill>
                <a:latin typeface="Raleway"/>
                <a:ea typeface="Raleway"/>
                <a:cs typeface="Raleway"/>
                <a:sym typeface="Raleway"/>
              </a:rPr>
              <a:t>for the presentation template</a:t>
            </a:r>
            <a:endParaRPr/>
          </a:p>
        </p:txBody>
      </p:sp>
      <p:sp>
        <p:nvSpPr>
          <p:cNvPr id="616" name="Google Shape;616;p37"/>
          <p:cNvSpPr txBox="1"/>
          <p:nvPr/>
        </p:nvSpPr>
        <p:spPr>
          <a:xfrm>
            <a:off x="4210005" y="7005203"/>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3302A"/>
                </a:solidFill>
                <a:latin typeface="Raleway"/>
                <a:ea typeface="Raleway"/>
                <a:cs typeface="Raleway"/>
                <a:sym typeface="Raleway"/>
              </a:rPr>
              <a:t>for the photos</a:t>
            </a:r>
            <a:endParaRPr/>
          </a:p>
        </p:txBody>
      </p:sp>
      <p:sp>
        <p:nvSpPr>
          <p:cNvPr id="617" name="Google Shape;617;p37"/>
          <p:cNvSpPr txBox="1"/>
          <p:nvPr/>
        </p:nvSpPr>
        <p:spPr>
          <a:xfrm>
            <a:off x="5469973" y="1722364"/>
            <a:ext cx="7348055" cy="869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500" u="none" cap="none" strike="noStrike">
                <a:solidFill>
                  <a:srgbClr val="33302A"/>
                </a:solidFill>
                <a:latin typeface="Anton"/>
                <a:ea typeface="Anton"/>
                <a:cs typeface="Anton"/>
                <a:sym typeface="Anton"/>
              </a:rPr>
              <a:t>CREDITS</a:t>
            </a:r>
            <a:endParaRPr/>
          </a:p>
        </p:txBody>
      </p:sp>
      <p:sp>
        <p:nvSpPr>
          <p:cNvPr id="618" name="Google Shape;618;p37"/>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Raleway"/>
                <a:ea typeface="Raleway"/>
                <a:cs typeface="Raleway"/>
                <a:sym typeface="Raleway"/>
              </a:rPr>
              <a:t>Pexels, Pixabay</a:t>
            </a:r>
            <a:endParaRPr/>
          </a:p>
        </p:txBody>
      </p:sp>
      <p:pic>
        <p:nvPicPr>
          <p:cNvPr id="619" name="Google Shape;619;p37"/>
          <p:cNvPicPr preferRelativeResize="0"/>
          <p:nvPr/>
        </p:nvPicPr>
        <p:blipFill>
          <a:blip r:embed="rId3">
            <a:alphaModFix/>
          </a:blip>
          <a:stretch>
            <a:fillRect/>
          </a:stretch>
        </p:blipFill>
        <p:spPr>
          <a:xfrm>
            <a:off x="7064088" y="3965430"/>
            <a:ext cx="4447474" cy="11118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216" name="Shape 216"/>
        <p:cNvGrpSpPr/>
        <p:nvPr/>
      </p:nvGrpSpPr>
      <p:grpSpPr>
        <a:xfrm>
          <a:off x="0" y="0"/>
          <a:ext cx="0" cy="0"/>
          <a:chOff x="0" y="0"/>
          <a:chExt cx="0" cy="0"/>
        </a:xfrm>
      </p:grpSpPr>
      <p:pic>
        <p:nvPicPr>
          <p:cNvPr id="217" name="Google Shape;217;p21"/>
          <p:cNvPicPr preferRelativeResize="0"/>
          <p:nvPr/>
        </p:nvPicPr>
        <p:blipFill>
          <a:blip r:embed="rId3">
            <a:alphaModFix/>
          </a:blip>
          <a:stretch>
            <a:fillRect/>
          </a:stretch>
        </p:blipFill>
        <p:spPr>
          <a:xfrm>
            <a:off x="9570263" y="1003002"/>
            <a:ext cx="8224226" cy="8254651"/>
          </a:xfrm>
          <a:prstGeom prst="rect">
            <a:avLst/>
          </a:prstGeom>
          <a:noFill/>
          <a:ln>
            <a:noFill/>
          </a:ln>
        </p:spPr>
      </p:pic>
      <p:sp>
        <p:nvSpPr>
          <p:cNvPr id="218" name="Google Shape;218;p21"/>
          <p:cNvSpPr txBox="1"/>
          <p:nvPr/>
        </p:nvSpPr>
        <p:spPr>
          <a:xfrm>
            <a:off x="2524300" y="2342452"/>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INTRODUCTION</a:t>
            </a:r>
            <a:endParaRPr/>
          </a:p>
        </p:txBody>
      </p:sp>
      <p:sp>
        <p:nvSpPr>
          <p:cNvPr id="219" name="Google Shape;219;p21"/>
          <p:cNvSpPr txBox="1"/>
          <p:nvPr/>
        </p:nvSpPr>
        <p:spPr>
          <a:xfrm>
            <a:off x="2524300" y="2922760"/>
            <a:ext cx="3915979"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220" name="Google Shape;220;p21"/>
          <p:cNvSpPr txBox="1"/>
          <p:nvPr/>
        </p:nvSpPr>
        <p:spPr>
          <a:xfrm>
            <a:off x="487668" y="7933959"/>
            <a:ext cx="3689669" cy="1991228"/>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TABLE </a:t>
            </a:r>
            <a:endParaRPr/>
          </a:p>
        </p:txBody>
      </p:sp>
      <p:cxnSp>
        <p:nvCxnSpPr>
          <p:cNvPr id="221" name="Google Shape;221;p21"/>
          <p:cNvCxnSpPr/>
          <p:nvPr/>
        </p:nvCxnSpPr>
        <p:spPr>
          <a:xfrm>
            <a:off x="2524300" y="2034403"/>
            <a:ext cx="6492240" cy="0"/>
          </a:xfrm>
          <a:prstGeom prst="straightConnector1">
            <a:avLst/>
          </a:prstGeom>
          <a:noFill/>
          <a:ln cap="flat" cmpd="sng" w="19050">
            <a:solidFill>
              <a:srgbClr val="33302A"/>
            </a:solidFill>
            <a:prstDash val="solid"/>
            <a:round/>
            <a:headEnd len="sm" w="sm" type="none"/>
            <a:tailEnd len="sm" w="sm" type="none"/>
          </a:ln>
        </p:spPr>
      </p:cxnSp>
      <p:sp>
        <p:nvSpPr>
          <p:cNvPr id="222" name="Google Shape;222;p21"/>
          <p:cNvSpPr txBox="1"/>
          <p:nvPr/>
        </p:nvSpPr>
        <p:spPr>
          <a:xfrm>
            <a:off x="8129756" y="2342452"/>
            <a:ext cx="88678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01</a:t>
            </a:r>
            <a:endParaRPr/>
          </a:p>
        </p:txBody>
      </p:sp>
      <p:sp>
        <p:nvSpPr>
          <p:cNvPr id="223" name="Google Shape;223;p21"/>
          <p:cNvSpPr txBox="1"/>
          <p:nvPr/>
        </p:nvSpPr>
        <p:spPr>
          <a:xfrm>
            <a:off x="2524300" y="3802309"/>
            <a:ext cx="4078620"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ONBOARDING ESSENTIALS</a:t>
            </a:r>
            <a:endParaRPr/>
          </a:p>
        </p:txBody>
      </p:sp>
      <p:sp>
        <p:nvSpPr>
          <p:cNvPr id="224" name="Google Shape;224;p21"/>
          <p:cNvSpPr txBox="1"/>
          <p:nvPr/>
        </p:nvSpPr>
        <p:spPr>
          <a:xfrm>
            <a:off x="2524300" y="4382617"/>
            <a:ext cx="3915979"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cxnSp>
        <p:nvCxnSpPr>
          <p:cNvPr id="225" name="Google Shape;225;p21"/>
          <p:cNvCxnSpPr/>
          <p:nvPr/>
        </p:nvCxnSpPr>
        <p:spPr>
          <a:xfrm>
            <a:off x="2524300" y="3497486"/>
            <a:ext cx="6492240" cy="0"/>
          </a:xfrm>
          <a:prstGeom prst="straightConnector1">
            <a:avLst/>
          </a:prstGeom>
          <a:noFill/>
          <a:ln cap="flat" cmpd="sng" w="19050">
            <a:solidFill>
              <a:srgbClr val="33302A"/>
            </a:solidFill>
            <a:prstDash val="solid"/>
            <a:round/>
            <a:headEnd len="sm" w="sm" type="none"/>
            <a:tailEnd len="sm" w="sm" type="none"/>
          </a:ln>
        </p:spPr>
      </p:cxnSp>
      <p:sp>
        <p:nvSpPr>
          <p:cNvPr id="226" name="Google Shape;226;p21"/>
          <p:cNvSpPr txBox="1"/>
          <p:nvPr/>
        </p:nvSpPr>
        <p:spPr>
          <a:xfrm>
            <a:off x="8129756" y="3802309"/>
            <a:ext cx="88678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02</a:t>
            </a:r>
            <a:endParaRPr/>
          </a:p>
        </p:txBody>
      </p:sp>
      <p:sp>
        <p:nvSpPr>
          <p:cNvPr id="227" name="Google Shape;227;p21"/>
          <p:cNvSpPr txBox="1"/>
          <p:nvPr/>
        </p:nvSpPr>
        <p:spPr>
          <a:xfrm>
            <a:off x="2524300" y="5262165"/>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NEXT STEPS</a:t>
            </a:r>
            <a:endParaRPr/>
          </a:p>
        </p:txBody>
      </p:sp>
      <p:sp>
        <p:nvSpPr>
          <p:cNvPr id="228" name="Google Shape;228;p21"/>
          <p:cNvSpPr txBox="1"/>
          <p:nvPr/>
        </p:nvSpPr>
        <p:spPr>
          <a:xfrm>
            <a:off x="2524300" y="5842474"/>
            <a:ext cx="3915979"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cxnSp>
        <p:nvCxnSpPr>
          <p:cNvPr id="229" name="Google Shape;229;p21"/>
          <p:cNvCxnSpPr/>
          <p:nvPr/>
        </p:nvCxnSpPr>
        <p:spPr>
          <a:xfrm>
            <a:off x="2524300" y="4960568"/>
            <a:ext cx="6492240" cy="0"/>
          </a:xfrm>
          <a:prstGeom prst="straightConnector1">
            <a:avLst/>
          </a:prstGeom>
          <a:noFill/>
          <a:ln cap="flat" cmpd="sng" w="19050">
            <a:solidFill>
              <a:srgbClr val="33302A"/>
            </a:solidFill>
            <a:prstDash val="solid"/>
            <a:round/>
            <a:headEnd len="sm" w="sm" type="none"/>
            <a:tailEnd len="sm" w="sm" type="none"/>
          </a:ln>
        </p:spPr>
      </p:cxnSp>
      <p:sp>
        <p:nvSpPr>
          <p:cNvPr id="230" name="Google Shape;230;p21"/>
          <p:cNvSpPr txBox="1"/>
          <p:nvPr/>
        </p:nvSpPr>
        <p:spPr>
          <a:xfrm>
            <a:off x="8129756" y="5262165"/>
            <a:ext cx="88678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03</a:t>
            </a:r>
            <a:endParaRPr/>
          </a:p>
        </p:txBody>
      </p:sp>
      <p:cxnSp>
        <p:nvCxnSpPr>
          <p:cNvPr id="231" name="Google Shape;231;p21"/>
          <p:cNvCxnSpPr/>
          <p:nvPr/>
        </p:nvCxnSpPr>
        <p:spPr>
          <a:xfrm>
            <a:off x="2524300" y="6423651"/>
            <a:ext cx="6492240" cy="0"/>
          </a:xfrm>
          <a:prstGeom prst="straightConnector1">
            <a:avLst/>
          </a:prstGeom>
          <a:noFill/>
          <a:ln cap="flat" cmpd="sng" w="19050">
            <a:solidFill>
              <a:srgbClr val="33302A"/>
            </a:solidFill>
            <a:prstDash val="solid"/>
            <a:round/>
            <a:headEnd len="sm" w="sm" type="none"/>
            <a:tailEnd len="sm" w="sm" type="none"/>
          </a:ln>
        </p:spPr>
      </p:cxnSp>
      <p:sp>
        <p:nvSpPr>
          <p:cNvPr id="232" name="Google Shape;232;p21"/>
          <p:cNvSpPr txBox="1"/>
          <p:nvPr/>
        </p:nvSpPr>
        <p:spPr>
          <a:xfrm>
            <a:off x="487668" y="291249"/>
            <a:ext cx="1964283"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COMPANY NAME</a:t>
            </a:r>
            <a:endParaRPr/>
          </a:p>
        </p:txBody>
      </p:sp>
      <p:sp>
        <p:nvSpPr>
          <p:cNvPr id="233" name="Google Shape;233;p21"/>
          <p:cNvSpPr txBox="1"/>
          <p:nvPr/>
        </p:nvSpPr>
        <p:spPr>
          <a:xfrm>
            <a:off x="15830202" y="291249"/>
            <a:ext cx="1964283"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DATE</a:t>
            </a:r>
            <a:endParaRPr/>
          </a:p>
        </p:txBody>
      </p:sp>
      <p:sp>
        <p:nvSpPr>
          <p:cNvPr id="234" name="Google Shape;234;p21"/>
          <p:cNvSpPr txBox="1"/>
          <p:nvPr/>
        </p:nvSpPr>
        <p:spPr>
          <a:xfrm>
            <a:off x="7772662" y="291249"/>
            <a:ext cx="2736829"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STAFF ONBOARDING</a:t>
            </a:r>
            <a:endParaRPr/>
          </a:p>
        </p:txBody>
      </p:sp>
      <p:sp>
        <p:nvSpPr>
          <p:cNvPr id="235" name="Google Shape;235;p21"/>
          <p:cNvSpPr txBox="1"/>
          <p:nvPr/>
        </p:nvSpPr>
        <p:spPr>
          <a:xfrm>
            <a:off x="8680200" y="7933950"/>
            <a:ext cx="9151800" cy="20016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OF CONTENTS</a:t>
            </a:r>
            <a:endParaRPr/>
          </a:p>
        </p:txBody>
      </p:sp>
      <p:cxnSp>
        <p:nvCxnSpPr>
          <p:cNvPr id="236" name="Google Shape;236;p21"/>
          <p:cNvCxnSpPr/>
          <p:nvPr/>
        </p:nvCxnSpPr>
        <p:spPr>
          <a:xfrm>
            <a:off x="4177337" y="8924559"/>
            <a:ext cx="6014448" cy="0"/>
          </a:xfrm>
          <a:prstGeom prst="straightConnector1">
            <a:avLst/>
          </a:prstGeom>
          <a:noFill/>
          <a:ln cap="flat" cmpd="sng" w="19050">
            <a:solidFill>
              <a:srgbClr val="33302A"/>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240" name="Shape 240"/>
        <p:cNvGrpSpPr/>
        <p:nvPr/>
      </p:nvGrpSpPr>
      <p:grpSpPr>
        <a:xfrm>
          <a:off x="0" y="0"/>
          <a:ext cx="0" cy="0"/>
          <a:chOff x="0" y="0"/>
          <a:chExt cx="0" cy="0"/>
        </a:xfrm>
      </p:grpSpPr>
      <p:pic>
        <p:nvPicPr>
          <p:cNvPr id="241" name="Google Shape;241;p22"/>
          <p:cNvPicPr preferRelativeResize="0"/>
          <p:nvPr/>
        </p:nvPicPr>
        <p:blipFill>
          <a:blip r:embed="rId3">
            <a:alphaModFix/>
          </a:blip>
          <a:stretch>
            <a:fillRect/>
          </a:stretch>
        </p:blipFill>
        <p:spPr>
          <a:xfrm>
            <a:off x="493733" y="1406250"/>
            <a:ext cx="7227576" cy="7227576"/>
          </a:xfrm>
          <a:prstGeom prst="rect">
            <a:avLst/>
          </a:prstGeom>
          <a:noFill/>
          <a:ln>
            <a:noFill/>
          </a:ln>
        </p:spPr>
      </p:pic>
      <p:sp>
        <p:nvSpPr>
          <p:cNvPr id="242" name="Google Shape;242;p22"/>
          <p:cNvSpPr txBox="1"/>
          <p:nvPr/>
        </p:nvSpPr>
        <p:spPr>
          <a:xfrm>
            <a:off x="9420225" y="4019925"/>
            <a:ext cx="8867700" cy="2001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INTRODUCTION</a:t>
            </a:r>
            <a:endParaRPr/>
          </a:p>
        </p:txBody>
      </p:sp>
      <p:sp>
        <p:nvSpPr>
          <p:cNvPr id="243" name="Google Shape;243;p22"/>
          <p:cNvSpPr txBox="1"/>
          <p:nvPr/>
        </p:nvSpPr>
        <p:spPr>
          <a:xfrm>
            <a:off x="472510" y="3610745"/>
            <a:ext cx="3757567" cy="2818588"/>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8494" u="none" cap="none" strike="noStrike">
                <a:solidFill>
                  <a:srgbClr val="33302A"/>
                </a:solidFill>
                <a:latin typeface="Anton"/>
                <a:ea typeface="Anton"/>
                <a:cs typeface="Anton"/>
                <a:sym typeface="Anton"/>
              </a:rPr>
              <a:t> 01.</a:t>
            </a:r>
            <a:endParaRPr/>
          </a:p>
        </p:txBody>
      </p:sp>
      <p:cxnSp>
        <p:nvCxnSpPr>
          <p:cNvPr id="244" name="Google Shape;244;p22"/>
          <p:cNvCxnSpPr/>
          <p:nvPr/>
        </p:nvCxnSpPr>
        <p:spPr>
          <a:xfrm>
            <a:off x="3581705" y="5029564"/>
            <a:ext cx="5562295" cy="0"/>
          </a:xfrm>
          <a:prstGeom prst="straightConnector1">
            <a:avLst/>
          </a:prstGeom>
          <a:noFill/>
          <a:ln cap="flat" cmpd="sng" w="19050">
            <a:solidFill>
              <a:srgbClr val="33302A"/>
            </a:solidFill>
            <a:prstDash val="solid"/>
            <a:round/>
            <a:headEnd len="sm" w="sm" type="none"/>
            <a:tailEnd len="sm" w="sm" type="none"/>
          </a:ln>
        </p:spPr>
      </p:cxnSp>
      <p:sp>
        <p:nvSpPr>
          <p:cNvPr id="245" name="Google Shape;245;p22"/>
          <p:cNvSpPr txBox="1"/>
          <p:nvPr/>
        </p:nvSpPr>
        <p:spPr>
          <a:xfrm>
            <a:off x="9420232" y="6656071"/>
            <a:ext cx="5337685" cy="1600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246" name="Google Shape;246;p22"/>
          <p:cNvSpPr txBox="1"/>
          <p:nvPr/>
        </p:nvSpPr>
        <p:spPr>
          <a:xfrm>
            <a:off x="487668" y="291249"/>
            <a:ext cx="1964283"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COMPANY NAME</a:t>
            </a:r>
            <a:endParaRPr/>
          </a:p>
        </p:txBody>
      </p:sp>
      <p:sp>
        <p:nvSpPr>
          <p:cNvPr id="247" name="Google Shape;247;p22"/>
          <p:cNvSpPr txBox="1"/>
          <p:nvPr/>
        </p:nvSpPr>
        <p:spPr>
          <a:xfrm>
            <a:off x="15830202" y="291249"/>
            <a:ext cx="1964283"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DATE</a:t>
            </a:r>
            <a:endParaRPr/>
          </a:p>
        </p:txBody>
      </p:sp>
      <p:sp>
        <p:nvSpPr>
          <p:cNvPr id="248" name="Google Shape;248;p22"/>
          <p:cNvSpPr txBox="1"/>
          <p:nvPr/>
        </p:nvSpPr>
        <p:spPr>
          <a:xfrm>
            <a:off x="7772662" y="291249"/>
            <a:ext cx="2736829"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STAFF ONBOARDING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252" name="Shape 252"/>
        <p:cNvGrpSpPr/>
        <p:nvPr/>
      </p:nvGrpSpPr>
      <p:grpSpPr>
        <a:xfrm>
          <a:off x="0" y="0"/>
          <a:ext cx="0" cy="0"/>
          <a:chOff x="0" y="0"/>
          <a:chExt cx="0" cy="0"/>
        </a:xfrm>
      </p:grpSpPr>
      <p:sp>
        <p:nvSpPr>
          <p:cNvPr id="253" name="Google Shape;253;p23"/>
          <p:cNvSpPr txBox="1"/>
          <p:nvPr/>
        </p:nvSpPr>
        <p:spPr>
          <a:xfrm>
            <a:off x="4571998" y="7832800"/>
            <a:ext cx="13222500" cy="20016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AGENCY OVERVIEW</a:t>
            </a:r>
            <a:endParaRPr/>
          </a:p>
        </p:txBody>
      </p:sp>
      <p:cxnSp>
        <p:nvCxnSpPr>
          <p:cNvPr id="254" name="Google Shape;254;p23"/>
          <p:cNvCxnSpPr/>
          <p:nvPr/>
        </p:nvCxnSpPr>
        <p:spPr>
          <a:xfrm>
            <a:off x="-566981" y="2662938"/>
            <a:ext cx="19421962" cy="0"/>
          </a:xfrm>
          <a:prstGeom prst="straightConnector1">
            <a:avLst/>
          </a:prstGeom>
          <a:noFill/>
          <a:ln cap="flat" cmpd="sng" w="19050">
            <a:solidFill>
              <a:srgbClr val="33302A"/>
            </a:solidFill>
            <a:prstDash val="solid"/>
            <a:round/>
            <a:headEnd len="sm" w="sm" type="none"/>
            <a:tailEnd len="sm" w="sm" type="none"/>
          </a:ln>
        </p:spPr>
      </p:cxnSp>
      <p:cxnSp>
        <p:nvCxnSpPr>
          <p:cNvPr id="255" name="Google Shape;255;p23"/>
          <p:cNvCxnSpPr/>
          <p:nvPr/>
        </p:nvCxnSpPr>
        <p:spPr>
          <a:xfrm>
            <a:off x="-1133962" y="7458942"/>
            <a:ext cx="19421962" cy="0"/>
          </a:xfrm>
          <a:prstGeom prst="straightConnector1">
            <a:avLst/>
          </a:prstGeom>
          <a:noFill/>
          <a:ln cap="flat" cmpd="sng" w="19050">
            <a:solidFill>
              <a:srgbClr val="33302A"/>
            </a:solidFill>
            <a:prstDash val="solid"/>
            <a:round/>
            <a:headEnd len="sm" w="sm" type="none"/>
            <a:tailEnd len="sm" w="sm" type="none"/>
          </a:ln>
        </p:spPr>
      </p:cxnSp>
      <p:pic>
        <p:nvPicPr>
          <p:cNvPr id="256" name="Google Shape;256;p23"/>
          <p:cNvPicPr preferRelativeResize="0"/>
          <p:nvPr/>
        </p:nvPicPr>
        <p:blipFill rotWithShape="1">
          <a:blip r:embed="rId3">
            <a:alphaModFix/>
          </a:blip>
          <a:srcRect b="0" l="17516" r="17515" t="0"/>
          <a:stretch/>
        </p:blipFill>
        <p:spPr>
          <a:xfrm>
            <a:off x="455872" y="2662938"/>
            <a:ext cx="4676597" cy="4796004"/>
          </a:xfrm>
          <a:prstGeom prst="rect">
            <a:avLst/>
          </a:prstGeom>
          <a:noFill/>
          <a:ln>
            <a:noFill/>
          </a:ln>
        </p:spPr>
      </p:pic>
      <p:sp>
        <p:nvSpPr>
          <p:cNvPr id="257" name="Google Shape;257;p23"/>
          <p:cNvSpPr txBox="1"/>
          <p:nvPr/>
        </p:nvSpPr>
        <p:spPr>
          <a:xfrm>
            <a:off x="12009536" y="3841740"/>
            <a:ext cx="5784948" cy="24002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nisi nulla ex veniam commodo deserunt ipsum laborum nulla non officia ipsum magna adipisicing qui dolor ut nulla aliquip et magna elit est sunt esse esse esse pariatur ea esse qui esse pariatur anim voluptate deserunt est nostrud id laborum reprehenderit qui laborum consectetur culpa incididunt Lorem laboris quis pariatur culpa nulla pariatur esse eu aliquip minim ut adipisicing aliquip mollit magna laboris occaecat incididunt velit aute dolore id esse occaecat enim ipsum cupidatat aliquip eu labore duis nostrud labore quis aute et aute tempor</a:t>
            </a:r>
            <a:endParaRPr/>
          </a:p>
        </p:txBody>
      </p:sp>
      <p:sp>
        <p:nvSpPr>
          <p:cNvPr id="258" name="Google Shape;258;p23"/>
          <p:cNvSpPr txBox="1"/>
          <p:nvPr/>
        </p:nvSpPr>
        <p:spPr>
          <a:xfrm>
            <a:off x="5470795" y="3841740"/>
            <a:ext cx="5662967" cy="24002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nisi nulla ex veniam commodo deserunt ipsum laborum nulla non officia ipsum magna adipisicing qui dolor ut nulla aliquip et magna elit est sunt esse esse esse pariatur ea esse qui esse pariatur anim voluptate deserunt est nostrud id laborum reprehenderit qui laborum consectetur culpa incididunt Lorem laboris quis pariatur culpa nulla pariatur esse eu aliquip minim ut adipisicing aliquip mollit magna laboris occaecat incididunt velit aute dolore id esse occaecat enim ipsum cupidatat aliquip eu labore duis nostrud labore quis aute et aute tempor</a:t>
            </a:r>
            <a:endParaRPr/>
          </a:p>
        </p:txBody>
      </p:sp>
      <p:grpSp>
        <p:nvGrpSpPr>
          <p:cNvPr id="259" name="Google Shape;259;p23"/>
          <p:cNvGrpSpPr/>
          <p:nvPr/>
        </p:nvGrpSpPr>
        <p:grpSpPr>
          <a:xfrm>
            <a:off x="0" y="0"/>
            <a:ext cx="2657074" cy="2657074"/>
            <a:chOff x="0" y="0"/>
            <a:chExt cx="812800" cy="812800"/>
          </a:xfrm>
        </p:grpSpPr>
        <p:sp>
          <p:nvSpPr>
            <p:cNvPr id="260" name="Google Shape;26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3"/>
          <p:cNvGrpSpPr/>
          <p:nvPr/>
        </p:nvGrpSpPr>
        <p:grpSpPr>
          <a:xfrm>
            <a:off x="2657074" y="2932"/>
            <a:ext cx="2657074" cy="2657074"/>
            <a:chOff x="0" y="0"/>
            <a:chExt cx="812800" cy="812800"/>
          </a:xfrm>
        </p:grpSpPr>
        <p:sp>
          <p:nvSpPr>
            <p:cNvPr id="263" name="Google Shape;26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3"/>
          <p:cNvGrpSpPr/>
          <p:nvPr/>
        </p:nvGrpSpPr>
        <p:grpSpPr>
          <a:xfrm>
            <a:off x="5314148" y="5864"/>
            <a:ext cx="2657074" cy="2657074"/>
            <a:chOff x="0" y="0"/>
            <a:chExt cx="812800" cy="812800"/>
          </a:xfrm>
        </p:grpSpPr>
        <p:sp>
          <p:nvSpPr>
            <p:cNvPr id="266" name="Google Shape;26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23"/>
          <p:cNvGrpSpPr/>
          <p:nvPr/>
        </p:nvGrpSpPr>
        <p:grpSpPr>
          <a:xfrm>
            <a:off x="7971221" y="7227"/>
            <a:ext cx="2657074" cy="2657074"/>
            <a:chOff x="0" y="0"/>
            <a:chExt cx="812800" cy="812800"/>
          </a:xfrm>
        </p:grpSpPr>
        <p:sp>
          <p:nvSpPr>
            <p:cNvPr id="269" name="Google Shape;26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23"/>
          <p:cNvGrpSpPr/>
          <p:nvPr/>
        </p:nvGrpSpPr>
        <p:grpSpPr>
          <a:xfrm>
            <a:off x="10628295" y="10160"/>
            <a:ext cx="2657074" cy="2657074"/>
            <a:chOff x="0" y="0"/>
            <a:chExt cx="812800" cy="812800"/>
          </a:xfrm>
        </p:grpSpPr>
        <p:sp>
          <p:nvSpPr>
            <p:cNvPr id="272" name="Google Shape;27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3"/>
          <p:cNvGrpSpPr/>
          <p:nvPr/>
        </p:nvGrpSpPr>
        <p:grpSpPr>
          <a:xfrm>
            <a:off x="13285369" y="13092"/>
            <a:ext cx="2657074" cy="2657074"/>
            <a:chOff x="0" y="0"/>
            <a:chExt cx="812800" cy="812800"/>
          </a:xfrm>
        </p:grpSpPr>
        <p:sp>
          <p:nvSpPr>
            <p:cNvPr id="275" name="Google Shape;2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3"/>
          <p:cNvGrpSpPr/>
          <p:nvPr/>
        </p:nvGrpSpPr>
        <p:grpSpPr>
          <a:xfrm>
            <a:off x="15942443" y="14455"/>
            <a:ext cx="2657074" cy="2657074"/>
            <a:chOff x="0" y="0"/>
            <a:chExt cx="812800" cy="812800"/>
          </a:xfrm>
        </p:grpSpPr>
        <p:sp>
          <p:nvSpPr>
            <p:cNvPr id="278" name="Google Shape;2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283" name="Shape 283"/>
        <p:cNvGrpSpPr/>
        <p:nvPr/>
      </p:nvGrpSpPr>
      <p:grpSpPr>
        <a:xfrm>
          <a:off x="0" y="0"/>
          <a:ext cx="0" cy="0"/>
          <a:chOff x="0" y="0"/>
          <a:chExt cx="0" cy="0"/>
        </a:xfrm>
      </p:grpSpPr>
      <p:cxnSp>
        <p:nvCxnSpPr>
          <p:cNvPr id="284" name="Google Shape;284;p24"/>
          <p:cNvCxnSpPr/>
          <p:nvPr/>
        </p:nvCxnSpPr>
        <p:spPr>
          <a:xfrm>
            <a:off x="0" y="2320074"/>
            <a:ext cx="18886777" cy="0"/>
          </a:xfrm>
          <a:prstGeom prst="straightConnector1">
            <a:avLst/>
          </a:prstGeom>
          <a:noFill/>
          <a:ln cap="flat" cmpd="sng" w="19050">
            <a:solidFill>
              <a:srgbClr val="33302A"/>
            </a:solidFill>
            <a:prstDash val="solid"/>
            <a:round/>
            <a:headEnd len="sm" w="sm" type="none"/>
            <a:tailEnd len="sm" w="sm" type="none"/>
          </a:ln>
        </p:spPr>
      </p:cxnSp>
      <p:cxnSp>
        <p:nvCxnSpPr>
          <p:cNvPr id="285" name="Google Shape;285;p24"/>
          <p:cNvCxnSpPr/>
          <p:nvPr/>
        </p:nvCxnSpPr>
        <p:spPr>
          <a:xfrm>
            <a:off x="-1133962" y="8879205"/>
            <a:ext cx="19421962" cy="0"/>
          </a:xfrm>
          <a:prstGeom prst="straightConnector1">
            <a:avLst/>
          </a:prstGeom>
          <a:noFill/>
          <a:ln cap="flat" cmpd="sng" w="19050">
            <a:solidFill>
              <a:srgbClr val="33302A"/>
            </a:solidFill>
            <a:prstDash val="solid"/>
            <a:round/>
            <a:headEnd len="sm" w="sm" type="none"/>
            <a:tailEnd len="sm" w="sm" type="none"/>
          </a:ln>
        </p:spPr>
      </p:cxnSp>
      <p:grpSp>
        <p:nvGrpSpPr>
          <p:cNvPr id="286" name="Google Shape;286;p24"/>
          <p:cNvGrpSpPr/>
          <p:nvPr/>
        </p:nvGrpSpPr>
        <p:grpSpPr>
          <a:xfrm>
            <a:off x="1470444" y="2330665"/>
            <a:ext cx="6549606" cy="6549606"/>
            <a:chOff x="0" y="0"/>
            <a:chExt cx="812800" cy="812800"/>
          </a:xfrm>
        </p:grpSpPr>
        <p:sp>
          <p:nvSpPr>
            <p:cNvPr id="287" name="Google Shape;2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24"/>
          <p:cNvSpPr txBox="1"/>
          <p:nvPr/>
        </p:nvSpPr>
        <p:spPr>
          <a:xfrm>
            <a:off x="3535641" y="319824"/>
            <a:ext cx="11216718" cy="1990725"/>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CORE VALUES</a:t>
            </a:r>
            <a:endParaRPr/>
          </a:p>
        </p:txBody>
      </p:sp>
      <p:sp>
        <p:nvSpPr>
          <p:cNvPr id="290" name="Google Shape;290;p24"/>
          <p:cNvSpPr txBox="1"/>
          <p:nvPr/>
        </p:nvSpPr>
        <p:spPr>
          <a:xfrm>
            <a:off x="2450016" y="4332660"/>
            <a:ext cx="45841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WHO WE ARE?</a:t>
            </a:r>
            <a:endParaRPr/>
          </a:p>
        </p:txBody>
      </p:sp>
      <p:grpSp>
        <p:nvGrpSpPr>
          <p:cNvPr id="291" name="Google Shape;291;p24"/>
          <p:cNvGrpSpPr/>
          <p:nvPr/>
        </p:nvGrpSpPr>
        <p:grpSpPr>
          <a:xfrm>
            <a:off x="10193906" y="2310549"/>
            <a:ext cx="6550672" cy="6550672"/>
            <a:chOff x="0" y="0"/>
            <a:chExt cx="812800" cy="812800"/>
          </a:xfrm>
        </p:grpSpPr>
        <p:sp>
          <p:nvSpPr>
            <p:cNvPr id="292" name="Google Shape;2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4"/>
          <p:cNvSpPr txBox="1"/>
          <p:nvPr/>
        </p:nvSpPr>
        <p:spPr>
          <a:xfrm>
            <a:off x="11267062" y="4331594"/>
            <a:ext cx="45841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6EDE6"/>
                </a:solidFill>
                <a:latin typeface="Anton"/>
                <a:ea typeface="Anton"/>
                <a:cs typeface="Anton"/>
                <a:sym typeface="Anton"/>
              </a:rPr>
              <a:t>WHAT WE DO? </a:t>
            </a:r>
            <a:endParaRPr/>
          </a:p>
        </p:txBody>
      </p:sp>
      <p:cxnSp>
        <p:nvCxnSpPr>
          <p:cNvPr id="295" name="Google Shape;295;p24"/>
          <p:cNvCxnSpPr/>
          <p:nvPr/>
        </p:nvCxnSpPr>
        <p:spPr>
          <a:xfrm>
            <a:off x="9134475" y="2328533"/>
            <a:ext cx="0" cy="6550672"/>
          </a:xfrm>
          <a:prstGeom prst="straightConnector1">
            <a:avLst/>
          </a:prstGeom>
          <a:noFill/>
          <a:ln cap="flat" cmpd="sng" w="19050">
            <a:solidFill>
              <a:srgbClr val="33302A"/>
            </a:solidFill>
            <a:prstDash val="solid"/>
            <a:round/>
            <a:headEnd len="sm" w="sm" type="none"/>
            <a:tailEnd len="sm" w="sm" type="none"/>
          </a:ln>
        </p:spPr>
      </p:cxnSp>
      <p:cxnSp>
        <p:nvCxnSpPr>
          <p:cNvPr id="296" name="Google Shape;296;p24"/>
          <p:cNvCxnSpPr/>
          <p:nvPr/>
        </p:nvCxnSpPr>
        <p:spPr>
          <a:xfrm>
            <a:off x="497193" y="2329599"/>
            <a:ext cx="0" cy="6550672"/>
          </a:xfrm>
          <a:prstGeom prst="straightConnector1">
            <a:avLst/>
          </a:prstGeom>
          <a:noFill/>
          <a:ln cap="flat" cmpd="sng" w="19050">
            <a:solidFill>
              <a:srgbClr val="33302A"/>
            </a:solidFill>
            <a:prstDash val="solid"/>
            <a:round/>
            <a:headEnd len="sm" w="sm" type="none"/>
            <a:tailEnd len="sm" w="sm" type="none"/>
          </a:ln>
        </p:spPr>
      </p:cxnSp>
      <p:cxnSp>
        <p:nvCxnSpPr>
          <p:cNvPr id="297" name="Google Shape;297;p24"/>
          <p:cNvCxnSpPr/>
          <p:nvPr/>
        </p:nvCxnSpPr>
        <p:spPr>
          <a:xfrm>
            <a:off x="17804010" y="2310549"/>
            <a:ext cx="0" cy="6550672"/>
          </a:xfrm>
          <a:prstGeom prst="straightConnector1">
            <a:avLst/>
          </a:prstGeom>
          <a:noFill/>
          <a:ln cap="flat" cmpd="sng" w="19050">
            <a:solidFill>
              <a:srgbClr val="33302A"/>
            </a:solidFill>
            <a:prstDash val="solid"/>
            <a:round/>
            <a:headEnd len="sm" w="sm" type="none"/>
            <a:tailEnd len="sm" w="sm" type="none"/>
          </a:ln>
        </p:spPr>
      </p:cxnSp>
      <p:sp>
        <p:nvSpPr>
          <p:cNvPr id="298" name="Google Shape;298;p24"/>
          <p:cNvSpPr txBox="1"/>
          <p:nvPr/>
        </p:nvSpPr>
        <p:spPr>
          <a:xfrm>
            <a:off x="2635484" y="5295792"/>
            <a:ext cx="4219526" cy="21335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299" name="Google Shape;299;p24"/>
          <p:cNvSpPr txBox="1"/>
          <p:nvPr/>
        </p:nvSpPr>
        <p:spPr>
          <a:xfrm>
            <a:off x="11452531" y="5295792"/>
            <a:ext cx="4219526" cy="21335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6EDE6"/>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303" name="Shape 303"/>
        <p:cNvGrpSpPr/>
        <p:nvPr/>
      </p:nvGrpSpPr>
      <p:grpSpPr>
        <a:xfrm>
          <a:off x="0" y="0"/>
          <a:ext cx="0" cy="0"/>
          <a:chOff x="0" y="0"/>
          <a:chExt cx="0" cy="0"/>
        </a:xfrm>
      </p:grpSpPr>
      <p:pic>
        <p:nvPicPr>
          <p:cNvPr id="304" name="Google Shape;304;p25"/>
          <p:cNvPicPr preferRelativeResize="0"/>
          <p:nvPr/>
        </p:nvPicPr>
        <p:blipFill>
          <a:blip r:embed="rId3">
            <a:alphaModFix/>
          </a:blip>
          <a:stretch>
            <a:fillRect/>
          </a:stretch>
        </p:blipFill>
        <p:spPr>
          <a:xfrm>
            <a:off x="522825" y="5705500"/>
            <a:ext cx="4118025" cy="4118025"/>
          </a:xfrm>
          <a:prstGeom prst="rect">
            <a:avLst/>
          </a:prstGeom>
          <a:noFill/>
          <a:ln>
            <a:noFill/>
          </a:ln>
        </p:spPr>
      </p:pic>
      <p:pic>
        <p:nvPicPr>
          <p:cNvPr id="305" name="Google Shape;305;p25"/>
          <p:cNvPicPr preferRelativeResize="0"/>
          <p:nvPr/>
        </p:nvPicPr>
        <p:blipFill>
          <a:blip r:embed="rId4">
            <a:alphaModFix/>
          </a:blip>
          <a:stretch>
            <a:fillRect/>
          </a:stretch>
        </p:blipFill>
        <p:spPr>
          <a:xfrm>
            <a:off x="4907350" y="5711574"/>
            <a:ext cx="4118050" cy="4111950"/>
          </a:xfrm>
          <a:prstGeom prst="rect">
            <a:avLst/>
          </a:prstGeom>
          <a:noFill/>
          <a:ln>
            <a:noFill/>
          </a:ln>
        </p:spPr>
      </p:pic>
      <p:pic>
        <p:nvPicPr>
          <p:cNvPr id="306" name="Google Shape;306;p25"/>
          <p:cNvPicPr preferRelativeResize="0"/>
          <p:nvPr/>
        </p:nvPicPr>
        <p:blipFill>
          <a:blip r:embed="rId5">
            <a:alphaModFix/>
          </a:blip>
          <a:stretch>
            <a:fillRect/>
          </a:stretch>
        </p:blipFill>
        <p:spPr>
          <a:xfrm>
            <a:off x="9291875" y="5711599"/>
            <a:ext cx="4118025" cy="4111926"/>
          </a:xfrm>
          <a:prstGeom prst="rect">
            <a:avLst/>
          </a:prstGeom>
          <a:noFill/>
          <a:ln>
            <a:noFill/>
          </a:ln>
        </p:spPr>
      </p:pic>
      <p:pic>
        <p:nvPicPr>
          <p:cNvPr id="307" name="Google Shape;307;p25"/>
          <p:cNvPicPr preferRelativeResize="0"/>
          <p:nvPr/>
        </p:nvPicPr>
        <p:blipFill>
          <a:blip r:embed="rId6">
            <a:alphaModFix/>
          </a:blip>
          <a:stretch>
            <a:fillRect/>
          </a:stretch>
        </p:blipFill>
        <p:spPr>
          <a:xfrm>
            <a:off x="13676450" y="5705500"/>
            <a:ext cx="4118025" cy="4118025"/>
          </a:xfrm>
          <a:prstGeom prst="rect">
            <a:avLst/>
          </a:prstGeom>
          <a:noFill/>
          <a:ln>
            <a:noFill/>
          </a:ln>
        </p:spPr>
      </p:pic>
      <p:sp>
        <p:nvSpPr>
          <p:cNvPr id="308" name="Google Shape;308;p25"/>
          <p:cNvSpPr txBox="1"/>
          <p:nvPr/>
        </p:nvSpPr>
        <p:spPr>
          <a:xfrm>
            <a:off x="487668" y="319824"/>
            <a:ext cx="5878986" cy="19907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GALLERY</a:t>
            </a:r>
            <a:endParaRPr/>
          </a:p>
        </p:txBody>
      </p:sp>
      <p:sp>
        <p:nvSpPr>
          <p:cNvPr id="309" name="Google Shape;309;p25"/>
          <p:cNvSpPr txBox="1"/>
          <p:nvPr/>
        </p:nvSpPr>
        <p:spPr>
          <a:xfrm>
            <a:off x="13623233" y="319824"/>
            <a:ext cx="4171252" cy="1990725"/>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IMAGE</a:t>
            </a:r>
            <a:endParaRPr/>
          </a:p>
        </p:txBody>
      </p:sp>
      <p:cxnSp>
        <p:nvCxnSpPr>
          <p:cNvPr id="310" name="Google Shape;310;p25"/>
          <p:cNvCxnSpPr/>
          <p:nvPr/>
        </p:nvCxnSpPr>
        <p:spPr>
          <a:xfrm>
            <a:off x="6023341" y="1329474"/>
            <a:ext cx="7599892" cy="0"/>
          </a:xfrm>
          <a:prstGeom prst="straightConnector1">
            <a:avLst/>
          </a:prstGeom>
          <a:noFill/>
          <a:ln cap="flat" cmpd="sng" w="19050">
            <a:solidFill>
              <a:srgbClr val="33302A"/>
            </a:solidFill>
            <a:prstDash val="solid"/>
            <a:round/>
            <a:headEnd len="sm" w="sm" type="none"/>
            <a:tailEnd len="sm" w="sm" type="none"/>
          </a:ln>
        </p:spPr>
      </p:cxnSp>
      <p:sp>
        <p:nvSpPr>
          <p:cNvPr id="311" name="Google Shape;311;p25"/>
          <p:cNvSpPr txBox="1"/>
          <p:nvPr/>
        </p:nvSpPr>
        <p:spPr>
          <a:xfrm>
            <a:off x="487668" y="4101300"/>
            <a:ext cx="152493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01</a:t>
            </a:r>
            <a:endParaRPr/>
          </a:p>
        </p:txBody>
      </p:sp>
      <p:sp>
        <p:nvSpPr>
          <p:cNvPr id="312" name="Google Shape;312;p25"/>
          <p:cNvSpPr txBox="1"/>
          <p:nvPr/>
        </p:nvSpPr>
        <p:spPr>
          <a:xfrm>
            <a:off x="3123849" y="4063200"/>
            <a:ext cx="1517019" cy="8000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313" name="Google Shape;313;p25"/>
          <p:cNvSpPr txBox="1"/>
          <p:nvPr/>
        </p:nvSpPr>
        <p:spPr>
          <a:xfrm>
            <a:off x="4907361" y="4101300"/>
            <a:ext cx="145929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02</a:t>
            </a:r>
            <a:endParaRPr/>
          </a:p>
        </p:txBody>
      </p:sp>
      <p:sp>
        <p:nvSpPr>
          <p:cNvPr id="314" name="Google Shape;314;p25"/>
          <p:cNvSpPr txBox="1"/>
          <p:nvPr/>
        </p:nvSpPr>
        <p:spPr>
          <a:xfrm>
            <a:off x="7543543" y="4063200"/>
            <a:ext cx="1517019" cy="8000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315" name="Google Shape;315;p25"/>
          <p:cNvSpPr txBox="1"/>
          <p:nvPr/>
        </p:nvSpPr>
        <p:spPr>
          <a:xfrm>
            <a:off x="9256745" y="4101300"/>
            <a:ext cx="209417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03</a:t>
            </a:r>
            <a:endParaRPr/>
          </a:p>
        </p:txBody>
      </p:sp>
      <p:sp>
        <p:nvSpPr>
          <p:cNvPr id="316" name="Google Shape;316;p25"/>
          <p:cNvSpPr txBox="1"/>
          <p:nvPr/>
        </p:nvSpPr>
        <p:spPr>
          <a:xfrm>
            <a:off x="11892927" y="4063200"/>
            <a:ext cx="1517019" cy="8000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
        <p:nvSpPr>
          <p:cNvPr id="317" name="Google Shape;317;p25"/>
          <p:cNvSpPr txBox="1"/>
          <p:nvPr/>
        </p:nvSpPr>
        <p:spPr>
          <a:xfrm>
            <a:off x="13606129" y="4101300"/>
            <a:ext cx="209417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04</a:t>
            </a:r>
            <a:endParaRPr/>
          </a:p>
        </p:txBody>
      </p:sp>
      <p:sp>
        <p:nvSpPr>
          <p:cNvPr id="318" name="Google Shape;318;p25"/>
          <p:cNvSpPr txBox="1"/>
          <p:nvPr/>
        </p:nvSpPr>
        <p:spPr>
          <a:xfrm>
            <a:off x="16242311" y="4063200"/>
            <a:ext cx="1517019" cy="8000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322" name="Shape 322"/>
        <p:cNvGrpSpPr/>
        <p:nvPr/>
      </p:nvGrpSpPr>
      <p:grpSpPr>
        <a:xfrm>
          <a:off x="0" y="0"/>
          <a:ext cx="0" cy="0"/>
          <a:chOff x="0" y="0"/>
          <a:chExt cx="0" cy="0"/>
        </a:xfrm>
      </p:grpSpPr>
      <p:pic>
        <p:nvPicPr>
          <p:cNvPr id="323" name="Google Shape;323;p26"/>
          <p:cNvPicPr preferRelativeResize="0"/>
          <p:nvPr/>
        </p:nvPicPr>
        <p:blipFill>
          <a:blip r:embed="rId3">
            <a:alphaModFix/>
          </a:blip>
          <a:stretch>
            <a:fillRect/>
          </a:stretch>
        </p:blipFill>
        <p:spPr>
          <a:xfrm>
            <a:off x="487685" y="1406240"/>
            <a:ext cx="7227576" cy="7227632"/>
          </a:xfrm>
          <a:prstGeom prst="rect">
            <a:avLst/>
          </a:prstGeom>
          <a:noFill/>
          <a:ln>
            <a:noFill/>
          </a:ln>
        </p:spPr>
      </p:pic>
      <p:sp>
        <p:nvSpPr>
          <p:cNvPr id="324" name="Google Shape;324;p26"/>
          <p:cNvSpPr txBox="1"/>
          <p:nvPr/>
        </p:nvSpPr>
        <p:spPr>
          <a:xfrm>
            <a:off x="9420232" y="2457408"/>
            <a:ext cx="8374200" cy="400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03" u="none" cap="none" strike="noStrike">
                <a:solidFill>
                  <a:srgbClr val="33302A"/>
                </a:solidFill>
                <a:latin typeface="Anton"/>
                <a:ea typeface="Anton"/>
                <a:cs typeface="Anton"/>
                <a:sym typeface="Anton"/>
              </a:rPr>
              <a:t>ONBOARDING ESSENTIALS</a:t>
            </a:r>
            <a:endParaRPr/>
          </a:p>
        </p:txBody>
      </p:sp>
      <p:sp>
        <p:nvSpPr>
          <p:cNvPr id="325" name="Google Shape;325;p26"/>
          <p:cNvSpPr txBox="1"/>
          <p:nvPr/>
        </p:nvSpPr>
        <p:spPr>
          <a:xfrm>
            <a:off x="472510" y="3610745"/>
            <a:ext cx="3757567" cy="2818588"/>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8494" u="none" cap="none" strike="noStrike">
                <a:solidFill>
                  <a:srgbClr val="33302A"/>
                </a:solidFill>
                <a:latin typeface="Anton"/>
                <a:ea typeface="Anton"/>
                <a:cs typeface="Anton"/>
                <a:sym typeface="Anton"/>
              </a:rPr>
              <a:t> 02.</a:t>
            </a:r>
            <a:endParaRPr/>
          </a:p>
        </p:txBody>
      </p:sp>
      <p:cxnSp>
        <p:nvCxnSpPr>
          <p:cNvPr id="326" name="Google Shape;326;p26"/>
          <p:cNvCxnSpPr/>
          <p:nvPr/>
        </p:nvCxnSpPr>
        <p:spPr>
          <a:xfrm>
            <a:off x="3581705" y="5029564"/>
            <a:ext cx="5562295" cy="0"/>
          </a:xfrm>
          <a:prstGeom prst="straightConnector1">
            <a:avLst/>
          </a:prstGeom>
          <a:noFill/>
          <a:ln cap="flat" cmpd="sng" w="19050">
            <a:solidFill>
              <a:srgbClr val="33302A"/>
            </a:solidFill>
            <a:prstDash val="solid"/>
            <a:round/>
            <a:headEnd len="sm" w="sm" type="none"/>
            <a:tailEnd len="sm" w="sm" type="none"/>
          </a:ln>
        </p:spPr>
      </p:cxnSp>
      <p:sp>
        <p:nvSpPr>
          <p:cNvPr id="327" name="Google Shape;327;p26"/>
          <p:cNvSpPr txBox="1"/>
          <p:nvPr/>
        </p:nvSpPr>
        <p:spPr>
          <a:xfrm>
            <a:off x="9420232" y="6656071"/>
            <a:ext cx="5337685" cy="1600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328" name="Google Shape;328;p26"/>
          <p:cNvSpPr txBox="1"/>
          <p:nvPr/>
        </p:nvSpPr>
        <p:spPr>
          <a:xfrm>
            <a:off x="487668" y="291249"/>
            <a:ext cx="1964283"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COMPANY NAME</a:t>
            </a:r>
            <a:endParaRPr/>
          </a:p>
        </p:txBody>
      </p:sp>
      <p:sp>
        <p:nvSpPr>
          <p:cNvPr id="329" name="Google Shape;329;p26"/>
          <p:cNvSpPr txBox="1"/>
          <p:nvPr/>
        </p:nvSpPr>
        <p:spPr>
          <a:xfrm>
            <a:off x="15830202" y="291249"/>
            <a:ext cx="1964283"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DATE</a:t>
            </a:r>
            <a:endParaRPr/>
          </a:p>
        </p:txBody>
      </p:sp>
      <p:sp>
        <p:nvSpPr>
          <p:cNvPr id="330" name="Google Shape;330;p26"/>
          <p:cNvSpPr txBox="1"/>
          <p:nvPr/>
        </p:nvSpPr>
        <p:spPr>
          <a:xfrm>
            <a:off x="7772662" y="291249"/>
            <a:ext cx="2736829"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STAFF ONBOARDING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334" name="Shape 334"/>
        <p:cNvGrpSpPr/>
        <p:nvPr/>
      </p:nvGrpSpPr>
      <p:grpSpPr>
        <a:xfrm>
          <a:off x="0" y="0"/>
          <a:ext cx="0" cy="0"/>
          <a:chOff x="0" y="0"/>
          <a:chExt cx="0" cy="0"/>
        </a:xfrm>
      </p:grpSpPr>
      <p:pic>
        <p:nvPicPr>
          <p:cNvPr id="335" name="Google Shape;335;p27"/>
          <p:cNvPicPr preferRelativeResize="0"/>
          <p:nvPr/>
        </p:nvPicPr>
        <p:blipFill>
          <a:blip r:embed="rId3">
            <a:alphaModFix/>
          </a:blip>
          <a:stretch>
            <a:fillRect/>
          </a:stretch>
        </p:blipFill>
        <p:spPr>
          <a:xfrm>
            <a:off x="10566525" y="329350"/>
            <a:ext cx="2670700" cy="2670700"/>
          </a:xfrm>
          <a:prstGeom prst="rect">
            <a:avLst/>
          </a:prstGeom>
          <a:noFill/>
          <a:ln>
            <a:noFill/>
          </a:ln>
        </p:spPr>
      </p:pic>
      <p:pic>
        <p:nvPicPr>
          <p:cNvPr id="336" name="Google Shape;336;p27"/>
          <p:cNvPicPr preferRelativeResize="0"/>
          <p:nvPr/>
        </p:nvPicPr>
        <p:blipFill>
          <a:blip r:embed="rId4">
            <a:alphaModFix/>
          </a:blip>
          <a:stretch>
            <a:fillRect/>
          </a:stretch>
        </p:blipFill>
        <p:spPr>
          <a:xfrm>
            <a:off x="10566526" y="3174350"/>
            <a:ext cx="2670700" cy="2670700"/>
          </a:xfrm>
          <a:prstGeom prst="rect">
            <a:avLst/>
          </a:prstGeom>
          <a:noFill/>
          <a:ln>
            <a:noFill/>
          </a:ln>
        </p:spPr>
      </p:pic>
      <p:pic>
        <p:nvPicPr>
          <p:cNvPr id="337" name="Google Shape;337;p27"/>
          <p:cNvPicPr preferRelativeResize="0"/>
          <p:nvPr/>
        </p:nvPicPr>
        <p:blipFill>
          <a:blip r:embed="rId5">
            <a:alphaModFix/>
          </a:blip>
          <a:stretch>
            <a:fillRect/>
          </a:stretch>
        </p:blipFill>
        <p:spPr>
          <a:xfrm>
            <a:off x="10566525" y="6025850"/>
            <a:ext cx="2670700" cy="3817035"/>
          </a:xfrm>
          <a:prstGeom prst="rect">
            <a:avLst/>
          </a:prstGeom>
          <a:noFill/>
          <a:ln>
            <a:noFill/>
          </a:ln>
        </p:spPr>
      </p:pic>
      <p:sp>
        <p:nvSpPr>
          <p:cNvPr id="338" name="Google Shape;338;p27"/>
          <p:cNvSpPr txBox="1"/>
          <p:nvPr/>
        </p:nvSpPr>
        <p:spPr>
          <a:xfrm rot="-5400000">
            <a:off x="8740096" y="1457336"/>
            <a:ext cx="2597755"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SERVICE ONE</a:t>
            </a:r>
            <a:endParaRPr/>
          </a:p>
        </p:txBody>
      </p:sp>
      <p:sp>
        <p:nvSpPr>
          <p:cNvPr id="339" name="Google Shape;339;p27"/>
          <p:cNvSpPr txBox="1"/>
          <p:nvPr/>
        </p:nvSpPr>
        <p:spPr>
          <a:xfrm rot="-5400000">
            <a:off x="8740096" y="4305581"/>
            <a:ext cx="2597755"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SERVICE TWO</a:t>
            </a:r>
            <a:endParaRPr/>
          </a:p>
        </p:txBody>
      </p:sp>
      <p:sp>
        <p:nvSpPr>
          <p:cNvPr id="340" name="Google Shape;340;p27"/>
          <p:cNvSpPr txBox="1"/>
          <p:nvPr/>
        </p:nvSpPr>
        <p:spPr>
          <a:xfrm rot="-5400000">
            <a:off x="8740096" y="8280818"/>
            <a:ext cx="2597755"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3302A"/>
                </a:solidFill>
                <a:latin typeface="Anton"/>
                <a:ea typeface="Anton"/>
                <a:cs typeface="Anton"/>
                <a:sym typeface="Anton"/>
              </a:rPr>
              <a:t>SERVICE THREE</a:t>
            </a:r>
            <a:endParaRPr/>
          </a:p>
        </p:txBody>
      </p:sp>
      <p:sp>
        <p:nvSpPr>
          <p:cNvPr id="341" name="Google Shape;341;p27"/>
          <p:cNvSpPr txBox="1"/>
          <p:nvPr/>
        </p:nvSpPr>
        <p:spPr>
          <a:xfrm>
            <a:off x="13677392" y="1142681"/>
            <a:ext cx="3581908" cy="18573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00000"/>
                </a:solidFill>
                <a:latin typeface="Arial"/>
                <a:ea typeface="Arial"/>
                <a:cs typeface="Arial"/>
                <a:sym typeface="Arial"/>
              </a:rPr>
              <a:t>dolor tempor tempor veniam cupidatat do fugiat aliqua sit nisi id ut sunt do exercitation ut do pariatur commodo nostrud cupidatat esse laborum exercitation occaecat mollit eiusmod voluptate ipsum tempor irure est officia cupidatat veniam</a:t>
            </a:r>
            <a:endParaRPr/>
          </a:p>
        </p:txBody>
      </p:sp>
      <p:sp>
        <p:nvSpPr>
          <p:cNvPr id="342" name="Google Shape;342;p27"/>
          <p:cNvSpPr txBox="1"/>
          <p:nvPr/>
        </p:nvSpPr>
        <p:spPr>
          <a:xfrm>
            <a:off x="13677392" y="3990925"/>
            <a:ext cx="3581908" cy="18573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00000"/>
                </a:solidFill>
                <a:latin typeface="Arial"/>
                <a:ea typeface="Arial"/>
                <a:cs typeface="Arial"/>
                <a:sym typeface="Arial"/>
              </a:rPr>
              <a:t>dolor tempor tempor veniam cupidatat do fugiat aliqua sit nisi id ut sunt do exercitation ut do pariatur commodo nostrud cupidatat esse laborum exercitation occaecat mollit eiusmod voluptate ipsum tempor irure est officia cupidatat veniam</a:t>
            </a:r>
            <a:endParaRPr/>
          </a:p>
        </p:txBody>
      </p:sp>
      <p:sp>
        <p:nvSpPr>
          <p:cNvPr id="343" name="Google Shape;343;p27"/>
          <p:cNvSpPr txBox="1"/>
          <p:nvPr/>
        </p:nvSpPr>
        <p:spPr>
          <a:xfrm>
            <a:off x="13677392" y="7966163"/>
            <a:ext cx="3581908" cy="18573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00000"/>
                </a:solidFill>
                <a:latin typeface="Arial"/>
                <a:ea typeface="Arial"/>
                <a:cs typeface="Arial"/>
                <a:sym typeface="Arial"/>
              </a:rPr>
              <a:t>dolor tempor tempor veniam cupidatat do fugiat aliqua sit nisi id ut sunt do exercitation ut do pariatur commodo nostrud cupidatat esse laborum exercitation occaecat mollit eiusmod voluptate ipsum tempor irure est officia cupidatat veniam</a:t>
            </a:r>
            <a:endParaRPr/>
          </a:p>
        </p:txBody>
      </p:sp>
      <p:sp>
        <p:nvSpPr>
          <p:cNvPr id="344" name="Google Shape;344;p27"/>
          <p:cNvSpPr txBox="1"/>
          <p:nvPr/>
        </p:nvSpPr>
        <p:spPr>
          <a:xfrm>
            <a:off x="13677392" y="624806"/>
            <a:ext cx="2126924"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SUBTITLE</a:t>
            </a:r>
            <a:endParaRPr/>
          </a:p>
        </p:txBody>
      </p:sp>
      <p:sp>
        <p:nvSpPr>
          <p:cNvPr id="345" name="Google Shape;345;p27"/>
          <p:cNvSpPr txBox="1"/>
          <p:nvPr/>
        </p:nvSpPr>
        <p:spPr>
          <a:xfrm>
            <a:off x="13677392" y="3462933"/>
            <a:ext cx="2126924"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SUBTITLE</a:t>
            </a:r>
            <a:endParaRPr/>
          </a:p>
        </p:txBody>
      </p:sp>
      <p:sp>
        <p:nvSpPr>
          <p:cNvPr id="346" name="Google Shape;346;p27"/>
          <p:cNvSpPr txBox="1"/>
          <p:nvPr/>
        </p:nvSpPr>
        <p:spPr>
          <a:xfrm>
            <a:off x="13677392" y="7337898"/>
            <a:ext cx="2126924" cy="2666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SUBTITLE</a:t>
            </a:r>
            <a:endParaRPr/>
          </a:p>
        </p:txBody>
      </p:sp>
      <p:sp>
        <p:nvSpPr>
          <p:cNvPr id="347" name="Google Shape;347;p27"/>
          <p:cNvSpPr txBox="1"/>
          <p:nvPr/>
        </p:nvSpPr>
        <p:spPr>
          <a:xfrm>
            <a:off x="487676" y="5838775"/>
            <a:ext cx="6166500" cy="400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03" u="none" cap="none" strike="noStrike">
                <a:solidFill>
                  <a:srgbClr val="33302A"/>
                </a:solidFill>
                <a:latin typeface="Anton"/>
                <a:ea typeface="Anton"/>
                <a:cs typeface="Anton"/>
                <a:sym typeface="Anton"/>
              </a:rPr>
              <a:t>KEY SERVICES</a:t>
            </a:r>
            <a:endParaRPr/>
          </a:p>
        </p:txBody>
      </p:sp>
      <p:sp>
        <p:nvSpPr>
          <p:cNvPr id="348" name="Google Shape;348;p27"/>
          <p:cNvSpPr txBox="1"/>
          <p:nvPr/>
        </p:nvSpPr>
        <p:spPr>
          <a:xfrm>
            <a:off x="487668" y="1085504"/>
            <a:ext cx="3548630" cy="26669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sp>
        <p:nvSpPr>
          <p:cNvPr id="349" name="Google Shape;349;p27"/>
          <p:cNvSpPr txBox="1"/>
          <p:nvPr/>
        </p:nvSpPr>
        <p:spPr>
          <a:xfrm>
            <a:off x="5141401" y="1085504"/>
            <a:ext cx="3548630" cy="266699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consequat velit cupidatat elit officia ipsum aliquip veniam laboris mollit aute sunt eiusmod officia cupidatat occaecat deserunt nisi minim aliqua velit cupidatat sunt et sint ad commodo amet fugiat mollit elit non dolore ut pariatur ut id elit reprehenderit incididunt cillum veniam esse quis minim ut velit sint eu eu ad Lorem cupidatat fugiat deserunt</a:t>
            </a:r>
            <a:endParaRPr/>
          </a:p>
        </p:txBody>
      </p:sp>
      <p:grpSp>
        <p:nvGrpSpPr>
          <p:cNvPr id="350" name="Google Shape;350;p27"/>
          <p:cNvGrpSpPr/>
          <p:nvPr/>
        </p:nvGrpSpPr>
        <p:grpSpPr>
          <a:xfrm>
            <a:off x="8002890" y="4189363"/>
            <a:ext cx="687140" cy="687140"/>
            <a:chOff x="0" y="0"/>
            <a:chExt cx="916187" cy="916187"/>
          </a:xfrm>
        </p:grpSpPr>
        <p:grpSp>
          <p:nvGrpSpPr>
            <p:cNvPr id="351" name="Google Shape;351;p27"/>
            <p:cNvGrpSpPr/>
            <p:nvPr/>
          </p:nvGrpSpPr>
          <p:grpSpPr>
            <a:xfrm>
              <a:off x="0" y="0"/>
              <a:ext cx="916187" cy="916187"/>
              <a:chOff x="0" y="0"/>
              <a:chExt cx="812800" cy="812800"/>
            </a:xfrm>
          </p:grpSpPr>
          <p:sp>
            <p:nvSpPr>
              <p:cNvPr id="352" name="Google Shape;3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4" name="Google Shape;354;p27"/>
            <p:cNvCxnSpPr/>
            <p:nvPr/>
          </p:nvCxnSpPr>
          <p:spPr>
            <a:xfrm>
              <a:off x="113500" y="464444"/>
              <a:ext cx="689188" cy="0"/>
            </a:xfrm>
            <a:prstGeom prst="straightConnector1">
              <a:avLst/>
            </a:prstGeom>
            <a:noFill/>
            <a:ln cap="flat" cmpd="sng" w="12700">
              <a:solidFill>
                <a:srgbClr val="33302A"/>
              </a:solidFill>
              <a:prstDash val="solid"/>
              <a:round/>
              <a:headEnd len="sm" w="sm" type="none"/>
              <a:tailEnd len="med" w="med" type="triangle"/>
            </a:ln>
          </p:spPr>
        </p:cxnSp>
      </p:grpSp>
      <p:cxnSp>
        <p:nvCxnSpPr>
          <p:cNvPr id="355" name="Google Shape;355;p27"/>
          <p:cNvCxnSpPr/>
          <p:nvPr/>
        </p:nvCxnSpPr>
        <p:spPr>
          <a:xfrm>
            <a:off x="3268968" y="6757628"/>
            <a:ext cx="5421063" cy="0"/>
          </a:xfrm>
          <a:prstGeom prst="straightConnector1">
            <a:avLst/>
          </a:prstGeom>
          <a:noFill/>
          <a:ln cap="flat" cmpd="sng" w="19050">
            <a:solidFill>
              <a:srgbClr val="33302A"/>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6"/>
        </a:solidFill>
      </p:bgPr>
    </p:bg>
    <p:spTree>
      <p:nvGrpSpPr>
        <p:cNvPr id="359" name="Shape 359"/>
        <p:cNvGrpSpPr/>
        <p:nvPr/>
      </p:nvGrpSpPr>
      <p:grpSpPr>
        <a:xfrm>
          <a:off x="0" y="0"/>
          <a:ext cx="0" cy="0"/>
          <a:chOff x="0" y="0"/>
          <a:chExt cx="0" cy="0"/>
        </a:xfrm>
      </p:grpSpPr>
      <p:cxnSp>
        <p:nvCxnSpPr>
          <p:cNvPr id="360" name="Google Shape;360;p28"/>
          <p:cNvCxnSpPr/>
          <p:nvPr/>
        </p:nvCxnSpPr>
        <p:spPr>
          <a:xfrm>
            <a:off x="0" y="5153025"/>
            <a:ext cx="18288000" cy="0"/>
          </a:xfrm>
          <a:prstGeom prst="straightConnector1">
            <a:avLst/>
          </a:prstGeom>
          <a:noFill/>
          <a:ln cap="flat" cmpd="sng" w="19050">
            <a:solidFill>
              <a:srgbClr val="33302A"/>
            </a:solidFill>
            <a:prstDash val="solid"/>
            <a:round/>
            <a:headEnd len="sm" w="sm" type="none"/>
            <a:tailEnd len="sm" w="sm" type="none"/>
          </a:ln>
        </p:spPr>
      </p:cxnSp>
      <p:cxnSp>
        <p:nvCxnSpPr>
          <p:cNvPr id="361" name="Google Shape;361;p28"/>
          <p:cNvCxnSpPr/>
          <p:nvPr/>
        </p:nvCxnSpPr>
        <p:spPr>
          <a:xfrm>
            <a:off x="0" y="8883534"/>
            <a:ext cx="18288000" cy="0"/>
          </a:xfrm>
          <a:prstGeom prst="straightConnector1">
            <a:avLst/>
          </a:prstGeom>
          <a:noFill/>
          <a:ln cap="flat" cmpd="sng" w="19050">
            <a:solidFill>
              <a:srgbClr val="33302A"/>
            </a:solidFill>
            <a:prstDash val="solid"/>
            <a:round/>
            <a:headEnd len="sm" w="sm" type="none"/>
            <a:tailEnd len="sm" w="sm" type="none"/>
          </a:ln>
        </p:spPr>
      </p:cxnSp>
      <p:grpSp>
        <p:nvGrpSpPr>
          <p:cNvPr id="362" name="Google Shape;362;p28"/>
          <p:cNvGrpSpPr/>
          <p:nvPr/>
        </p:nvGrpSpPr>
        <p:grpSpPr>
          <a:xfrm>
            <a:off x="493819" y="5153025"/>
            <a:ext cx="3730509" cy="3730509"/>
            <a:chOff x="0" y="0"/>
            <a:chExt cx="812800" cy="812800"/>
          </a:xfrm>
        </p:grpSpPr>
        <p:sp>
          <p:nvSpPr>
            <p:cNvPr id="363" name="Google Shape;3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8"/>
          <p:cNvSpPr txBox="1"/>
          <p:nvPr/>
        </p:nvSpPr>
        <p:spPr>
          <a:xfrm>
            <a:off x="771766" y="6116248"/>
            <a:ext cx="3178638" cy="18135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965" u="none" cap="none" strike="noStrike">
                <a:solidFill>
                  <a:srgbClr val="33302A"/>
                </a:solidFill>
                <a:latin typeface="Anton"/>
                <a:ea typeface="Anton"/>
                <a:cs typeface="Anton"/>
                <a:sym typeface="Anton"/>
              </a:rPr>
              <a:t>34%</a:t>
            </a:r>
            <a:endParaRPr/>
          </a:p>
        </p:txBody>
      </p:sp>
      <p:sp>
        <p:nvSpPr>
          <p:cNvPr id="366" name="Google Shape;366;p28"/>
          <p:cNvSpPr txBox="1"/>
          <p:nvPr/>
        </p:nvSpPr>
        <p:spPr>
          <a:xfrm>
            <a:off x="487668" y="9397884"/>
            <a:ext cx="373666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the featured statistic.</a:t>
            </a:r>
            <a:endParaRPr/>
          </a:p>
        </p:txBody>
      </p:sp>
      <p:sp>
        <p:nvSpPr>
          <p:cNvPr id="367" name="Google Shape;367;p28"/>
          <p:cNvSpPr txBox="1"/>
          <p:nvPr/>
        </p:nvSpPr>
        <p:spPr>
          <a:xfrm>
            <a:off x="487676" y="2609850"/>
            <a:ext cx="12593700" cy="20016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003" u="none" cap="none" strike="noStrike">
                <a:solidFill>
                  <a:srgbClr val="33302A"/>
                </a:solidFill>
                <a:latin typeface="Anton"/>
                <a:ea typeface="Anton"/>
                <a:cs typeface="Anton"/>
                <a:sym typeface="Anton"/>
              </a:rPr>
              <a:t>MARKET RESEARCH</a:t>
            </a:r>
            <a:endParaRPr/>
          </a:p>
        </p:txBody>
      </p:sp>
      <p:grpSp>
        <p:nvGrpSpPr>
          <p:cNvPr id="368" name="Google Shape;368;p28"/>
          <p:cNvGrpSpPr/>
          <p:nvPr/>
        </p:nvGrpSpPr>
        <p:grpSpPr>
          <a:xfrm>
            <a:off x="5017205" y="5153025"/>
            <a:ext cx="3730509" cy="3730509"/>
            <a:chOff x="0" y="0"/>
            <a:chExt cx="812800" cy="812800"/>
          </a:xfrm>
        </p:grpSpPr>
        <p:sp>
          <p:nvSpPr>
            <p:cNvPr id="369" name="Google Shape;3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8"/>
          <p:cNvGrpSpPr/>
          <p:nvPr/>
        </p:nvGrpSpPr>
        <p:grpSpPr>
          <a:xfrm>
            <a:off x="9540590" y="5153025"/>
            <a:ext cx="3730509" cy="3730509"/>
            <a:chOff x="0" y="0"/>
            <a:chExt cx="812800" cy="812800"/>
          </a:xfrm>
        </p:grpSpPr>
        <p:sp>
          <p:nvSpPr>
            <p:cNvPr id="372" name="Google Shape;3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8"/>
          <p:cNvGrpSpPr/>
          <p:nvPr/>
        </p:nvGrpSpPr>
        <p:grpSpPr>
          <a:xfrm>
            <a:off x="14063976" y="5153025"/>
            <a:ext cx="3730509" cy="3730509"/>
            <a:chOff x="0" y="0"/>
            <a:chExt cx="812800" cy="812800"/>
          </a:xfrm>
        </p:grpSpPr>
        <p:sp>
          <p:nvSpPr>
            <p:cNvPr id="375" name="Google Shape;3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30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7" name="Google Shape;377;p28"/>
          <p:cNvSpPr txBox="1"/>
          <p:nvPr/>
        </p:nvSpPr>
        <p:spPr>
          <a:xfrm>
            <a:off x="5011053" y="9397884"/>
            <a:ext cx="373666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the featured statistic.</a:t>
            </a:r>
            <a:endParaRPr/>
          </a:p>
        </p:txBody>
      </p:sp>
      <p:sp>
        <p:nvSpPr>
          <p:cNvPr id="378" name="Google Shape;378;p28"/>
          <p:cNvSpPr txBox="1"/>
          <p:nvPr/>
        </p:nvSpPr>
        <p:spPr>
          <a:xfrm>
            <a:off x="9534439" y="9397884"/>
            <a:ext cx="373666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the featured statistic.</a:t>
            </a:r>
            <a:endParaRPr/>
          </a:p>
        </p:txBody>
      </p:sp>
      <p:sp>
        <p:nvSpPr>
          <p:cNvPr id="379" name="Google Shape;379;p28"/>
          <p:cNvSpPr txBox="1"/>
          <p:nvPr/>
        </p:nvSpPr>
        <p:spPr>
          <a:xfrm>
            <a:off x="14057824" y="9397884"/>
            <a:ext cx="373666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Elaborate on the featured statistic.</a:t>
            </a:r>
            <a:endParaRPr/>
          </a:p>
        </p:txBody>
      </p:sp>
      <p:sp>
        <p:nvSpPr>
          <p:cNvPr id="380" name="Google Shape;380;p28"/>
          <p:cNvSpPr txBox="1"/>
          <p:nvPr/>
        </p:nvSpPr>
        <p:spPr>
          <a:xfrm>
            <a:off x="5295152" y="6116248"/>
            <a:ext cx="3178638" cy="18135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965" u="none" cap="none" strike="noStrike">
                <a:solidFill>
                  <a:srgbClr val="F6EDE6"/>
                </a:solidFill>
                <a:latin typeface="Anton"/>
                <a:ea typeface="Anton"/>
                <a:cs typeface="Anton"/>
                <a:sym typeface="Anton"/>
              </a:rPr>
              <a:t>18%</a:t>
            </a:r>
            <a:endParaRPr/>
          </a:p>
        </p:txBody>
      </p:sp>
      <p:sp>
        <p:nvSpPr>
          <p:cNvPr id="381" name="Google Shape;381;p28"/>
          <p:cNvSpPr txBox="1"/>
          <p:nvPr/>
        </p:nvSpPr>
        <p:spPr>
          <a:xfrm>
            <a:off x="9813450" y="6116248"/>
            <a:ext cx="3178638" cy="18135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965" u="none" cap="none" strike="noStrike">
                <a:solidFill>
                  <a:srgbClr val="33302A"/>
                </a:solidFill>
                <a:latin typeface="Anton"/>
                <a:ea typeface="Anton"/>
                <a:cs typeface="Anton"/>
                <a:sym typeface="Anton"/>
              </a:rPr>
              <a:t>67%</a:t>
            </a:r>
            <a:endParaRPr/>
          </a:p>
        </p:txBody>
      </p:sp>
      <p:sp>
        <p:nvSpPr>
          <p:cNvPr id="382" name="Google Shape;382;p28"/>
          <p:cNvSpPr txBox="1"/>
          <p:nvPr/>
        </p:nvSpPr>
        <p:spPr>
          <a:xfrm>
            <a:off x="14339911" y="6116248"/>
            <a:ext cx="3178638" cy="18135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965" u="none" cap="none" strike="noStrike">
                <a:solidFill>
                  <a:srgbClr val="F6EDE6"/>
                </a:solidFill>
                <a:latin typeface="Anton"/>
                <a:ea typeface="Anton"/>
                <a:cs typeface="Anton"/>
                <a:sym typeface="Anton"/>
              </a:rPr>
              <a:t>23%</a:t>
            </a:r>
            <a:endParaRPr/>
          </a:p>
        </p:txBody>
      </p:sp>
      <p:sp>
        <p:nvSpPr>
          <p:cNvPr id="383" name="Google Shape;383;p28"/>
          <p:cNvSpPr txBox="1"/>
          <p:nvPr/>
        </p:nvSpPr>
        <p:spPr>
          <a:xfrm>
            <a:off x="1108222" y="8991601"/>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384" name="Google Shape;384;p28"/>
          <p:cNvSpPr txBox="1"/>
          <p:nvPr/>
        </p:nvSpPr>
        <p:spPr>
          <a:xfrm>
            <a:off x="5815922" y="8991601"/>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385" name="Google Shape;385;p28"/>
          <p:cNvSpPr txBox="1"/>
          <p:nvPr/>
        </p:nvSpPr>
        <p:spPr>
          <a:xfrm>
            <a:off x="10342383" y="8991601"/>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386" name="Google Shape;386;p28"/>
          <p:cNvSpPr txBox="1"/>
          <p:nvPr/>
        </p:nvSpPr>
        <p:spPr>
          <a:xfrm>
            <a:off x="14869607" y="8991601"/>
            <a:ext cx="2126924"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33302A"/>
                </a:solidFill>
                <a:latin typeface="Raleway"/>
                <a:ea typeface="Raleway"/>
                <a:cs typeface="Raleway"/>
                <a:sym typeface="Raleway"/>
              </a:rPr>
              <a:t>TITLE</a:t>
            </a:r>
            <a:endParaRPr/>
          </a:p>
        </p:txBody>
      </p:sp>
      <p:sp>
        <p:nvSpPr>
          <p:cNvPr id="387" name="Google Shape;387;p28"/>
          <p:cNvSpPr txBox="1"/>
          <p:nvPr/>
        </p:nvSpPr>
        <p:spPr>
          <a:xfrm>
            <a:off x="14214213" y="3057525"/>
            <a:ext cx="3580272" cy="10667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33302A"/>
                </a:solidFill>
                <a:latin typeface="Raleway"/>
                <a:ea typeface="Raleway"/>
                <a:cs typeface="Raleway"/>
                <a:sym typeface="Raleway"/>
              </a:rPr>
              <a:t>Presentations are communication tools that can be used as demonstrations, lectures, speeches, reports, and more. It is mostly presented before an audience.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dvertising Agency Staff Onboarding">
  <a:themeElements>
    <a:clrScheme name="Office">
      <a:dk1>
        <a:srgbClr val="33302A"/>
      </a:dk1>
      <a:lt1>
        <a:srgbClr val="F6EDE6"/>
      </a:lt1>
      <a:dk2>
        <a:srgbClr val="84876A"/>
      </a:dk2>
      <a:lt2>
        <a:srgbClr val="F6EDE6"/>
      </a:lt2>
      <a:accent1>
        <a:srgbClr val="888888"/>
      </a:accent1>
      <a:accent2>
        <a:srgbClr val="33302A"/>
      </a:accent2>
      <a:accent3>
        <a:srgbClr val="33302A"/>
      </a:accent3>
      <a:accent4>
        <a:srgbClr val="F6EDE6"/>
      </a:accent4>
      <a:accent5>
        <a:srgbClr val="84876A"/>
      </a:accent5>
      <a:accent6>
        <a:srgbClr val="33302A"/>
      </a:accent6>
      <a:hlink>
        <a:srgbClr val="F6EDE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