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Lst>
  <p:sldSz cy="10287000" cx="18288000"/>
  <p:notesSz cx="6858000" cy="9144000"/>
  <p:embeddedFontLst>
    <p:embeddedFont>
      <p:font typeface="Montserrat"/>
      <p:bold r:id="rId21"/>
      <p:boldItalic r:id="rId2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11" Type="http://schemas.openxmlformats.org/officeDocument/2006/relationships/slide" Target="slides/slide6.xml"/><Relationship Id="rId22" Type="http://schemas.openxmlformats.org/officeDocument/2006/relationships/font" Target="fonts/Montserrat-boldItalic.fntdata"/><Relationship Id="rId10" Type="http://schemas.openxmlformats.org/officeDocument/2006/relationships/slide" Target="slides/slide5.xml"/><Relationship Id="rId21" Type="http://schemas.openxmlformats.org/officeDocument/2006/relationships/font" Target="fonts/Montserrat-bold.fntdata"/><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slide" Target="slides/slide14.xml"/><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8.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12.png"/><Relationship Id="rId4" Type="http://schemas.openxmlformats.org/officeDocument/2006/relationships/image" Target="../media/image10.png"/><Relationship Id="rId5" Type="http://schemas.openxmlformats.org/officeDocument/2006/relationships/image" Target="../media/image5.png"/><Relationship Id="rId6"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11" Type="http://schemas.openxmlformats.org/officeDocument/2006/relationships/image" Target="../media/image29.png"/><Relationship Id="rId10" Type="http://schemas.openxmlformats.org/officeDocument/2006/relationships/image" Target="../media/image14.png"/><Relationship Id="rId13" Type="http://schemas.openxmlformats.org/officeDocument/2006/relationships/image" Target="../media/image27.png"/><Relationship Id="rId12" Type="http://schemas.openxmlformats.org/officeDocument/2006/relationships/image" Target="../media/image3.png"/><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png"/><Relationship Id="rId4" Type="http://schemas.openxmlformats.org/officeDocument/2006/relationships/image" Target="../media/image17.png"/><Relationship Id="rId9" Type="http://schemas.openxmlformats.org/officeDocument/2006/relationships/image" Target="../media/image7.png"/><Relationship Id="rId14" Type="http://schemas.openxmlformats.org/officeDocument/2006/relationships/image" Target="../media/image2.png"/><Relationship Id="rId5" Type="http://schemas.openxmlformats.org/officeDocument/2006/relationships/image" Target="../media/image26.png"/><Relationship Id="rId6" Type="http://schemas.openxmlformats.org/officeDocument/2006/relationships/image" Target="../media/image6.png"/><Relationship Id="rId7" Type="http://schemas.openxmlformats.org/officeDocument/2006/relationships/image" Target="../media/image32.png"/><Relationship Id="rId8" Type="http://schemas.openxmlformats.org/officeDocument/2006/relationships/image" Target="../media/image18.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 Id="rId3" Type="http://schemas.openxmlformats.org/officeDocument/2006/relationships/image" Target="../media/image11.png"/></Relationships>
</file>

<file path=ppt/slideLayouts/_rels/slideLayout7.xml.rels><?xml version="1.0" encoding="UTF-8" standalone="yes"?><Relationships xmlns="http://schemas.openxmlformats.org/package/2006/relationships"><Relationship Id="rId10" Type="http://schemas.openxmlformats.org/officeDocument/2006/relationships/image" Target="../media/image22.png"/><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20.png"/><Relationship Id="rId4" Type="http://schemas.openxmlformats.org/officeDocument/2006/relationships/image" Target="../media/image21.png"/><Relationship Id="rId9" Type="http://schemas.openxmlformats.org/officeDocument/2006/relationships/image" Target="../media/image25.png"/><Relationship Id="rId5" Type="http://schemas.openxmlformats.org/officeDocument/2006/relationships/image" Target="../media/image15.png"/><Relationship Id="rId6" Type="http://schemas.openxmlformats.org/officeDocument/2006/relationships/image" Target="../media/image13.png"/><Relationship Id="rId7" Type="http://schemas.openxmlformats.org/officeDocument/2006/relationships/image" Target="../media/image23.png"/><Relationship Id="rId8" Type="http://schemas.openxmlformats.org/officeDocument/2006/relationships/image" Target="../media/image36.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9.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5.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spTree>
      <p:nvGrpSpPr>
        <p:cNvPr id="114" name="Shape 114"/>
        <p:cNvGrpSpPr/>
        <p:nvPr/>
      </p:nvGrpSpPr>
      <p:grpSpPr>
        <a:xfrm>
          <a:off x="0" y="0"/>
          <a:ext cx="0" cy="0"/>
          <a:chOff x="0" y="0"/>
          <a:chExt cx="0" cy="0"/>
        </a:xfrm>
      </p:grpSpPr>
      <p:pic>
        <p:nvPicPr>
          <p:cNvPr id="115" name="Google Shape;115;p11"/>
          <p:cNvPicPr preferRelativeResize="0"/>
          <p:nvPr/>
        </p:nvPicPr>
        <p:blipFill>
          <a:blip r:embed="rId2">
            <a:alphaModFix/>
          </a:blip>
          <a:stretch>
            <a:fillRect/>
          </a:stretch>
        </p:blipFill>
        <p:spPr>
          <a:xfrm>
            <a:off x="0" y="0"/>
            <a:ext cx="18303887" cy="10286999"/>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TITLE_ONLY_2">
    <p:bg>
      <p:bgPr>
        <a:solidFill>
          <a:srgbClr val="B5A597"/>
        </a:solidFill>
      </p:bgPr>
    </p:bg>
    <p:spTree>
      <p:nvGrpSpPr>
        <p:cNvPr id="116" name="Shape 116"/>
        <p:cNvGrpSpPr/>
        <p:nvPr/>
      </p:nvGrpSpPr>
      <p:grpSpPr>
        <a:xfrm>
          <a:off x="0" y="0"/>
          <a:ext cx="0" cy="0"/>
          <a:chOff x="0" y="0"/>
          <a:chExt cx="0" cy="0"/>
        </a:xfrm>
      </p:grpSpPr>
      <p:sp>
        <p:nvSpPr>
          <p:cNvPr id="117" name="Google Shape;117;p12"/>
          <p:cNvSpPr/>
          <p:nvPr/>
        </p:nvSpPr>
        <p:spPr>
          <a:xfrm>
            <a:off x="8239162" y="1198901"/>
            <a:ext cx="10048838" cy="9088099"/>
          </a:xfrm>
          <a:custGeom>
            <a:rect b="b" l="l" r="r" t="t"/>
            <a:pathLst>
              <a:path extrusionOk="0" h="9088099" w="10048838">
                <a:moveTo>
                  <a:pt x="0" y="0"/>
                </a:moveTo>
                <a:lnTo>
                  <a:pt x="10048838" y="0"/>
                </a:lnTo>
                <a:lnTo>
                  <a:pt x="10048838" y="9088099"/>
                </a:lnTo>
                <a:lnTo>
                  <a:pt x="0" y="9088099"/>
                </a:lnTo>
                <a:lnTo>
                  <a:pt x="0" y="0"/>
                </a:lnTo>
                <a:close/>
              </a:path>
            </a:pathLst>
          </a:custGeom>
          <a:blipFill rotWithShape="1">
            <a:blip r:embed="rId2">
              <a:alphaModFix/>
            </a:blip>
            <a:stretch>
              <a:fillRect b="0" l="-10118" r="0" t="-82648"/>
            </a:stretch>
          </a:blipFill>
          <a:ln>
            <a:noFill/>
          </a:ln>
        </p:spPr>
      </p:sp>
      <p:grpSp>
        <p:nvGrpSpPr>
          <p:cNvPr id="118" name="Google Shape;118;p12"/>
          <p:cNvGrpSpPr/>
          <p:nvPr/>
        </p:nvGrpSpPr>
        <p:grpSpPr>
          <a:xfrm>
            <a:off x="1028700" y="-108496"/>
            <a:ext cx="6113389" cy="10395563"/>
            <a:chOff x="0" y="-28575"/>
            <a:chExt cx="1610100" cy="2737908"/>
          </a:xfrm>
        </p:grpSpPr>
        <p:sp>
          <p:nvSpPr>
            <p:cNvPr id="119" name="Google Shape;119;p12"/>
            <p:cNvSpPr/>
            <p:nvPr/>
          </p:nvSpPr>
          <p:spPr>
            <a:xfrm>
              <a:off x="0" y="0"/>
              <a:ext cx="1609984" cy="2709333"/>
            </a:xfrm>
            <a:custGeom>
              <a:rect b="b" l="l" r="r" t="t"/>
              <a:pathLst>
                <a:path extrusionOk="0" h="2709333" w="1609984">
                  <a:moveTo>
                    <a:pt x="0" y="0"/>
                  </a:moveTo>
                  <a:lnTo>
                    <a:pt x="1609984" y="0"/>
                  </a:lnTo>
                  <a:lnTo>
                    <a:pt x="1609984" y="2709333"/>
                  </a:lnTo>
                  <a:lnTo>
                    <a:pt x="0" y="2709333"/>
                  </a:lnTo>
                  <a:close/>
                </a:path>
              </a:pathLst>
            </a:custGeom>
            <a:solidFill>
              <a:srgbClr val="FDFDFD"/>
            </a:solidFill>
            <a:ln>
              <a:noFill/>
            </a:ln>
          </p:spPr>
        </p:sp>
        <p:sp>
          <p:nvSpPr>
            <p:cNvPr id="120" name="Google Shape;120;p12"/>
            <p:cNvSpPr txBox="1"/>
            <p:nvPr/>
          </p:nvSpPr>
          <p:spPr>
            <a:xfrm>
              <a:off x="0" y="-28575"/>
              <a:ext cx="1610100" cy="2737800"/>
            </a:xfrm>
            <a:prstGeom prst="rect">
              <a:avLst/>
            </a:prstGeom>
            <a:noFill/>
            <a:ln>
              <a:noFill/>
            </a:ln>
          </p:spPr>
          <p:txBody>
            <a:bodyPr anchorCtr="0" anchor="ctr" bIns="50800" lIns="50800" spcFirstLastPara="1" rIns="50800" wrap="square" tIns="50800">
              <a:noAutofit/>
            </a:bodyPr>
            <a:lstStyle/>
            <a:p>
              <a:pPr indent="0" lvl="0" marL="0" marR="0" rtl="0" algn="ctr">
                <a:lnSpc>
                  <a:spcPct val="1555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TITLE_ONLY_3">
    <p:bg>
      <p:bgPr>
        <a:solidFill>
          <a:srgbClr val="F0F0F0"/>
        </a:solidFill>
      </p:bgPr>
    </p:bg>
    <p:spTree>
      <p:nvGrpSpPr>
        <p:cNvPr id="121" name="Shape 121"/>
        <p:cNvGrpSpPr/>
        <p:nvPr/>
      </p:nvGrpSpPr>
      <p:grpSpPr>
        <a:xfrm>
          <a:off x="0" y="0"/>
          <a:ext cx="0" cy="0"/>
          <a:chOff x="0" y="0"/>
          <a:chExt cx="0" cy="0"/>
        </a:xfrm>
      </p:grpSpPr>
      <p:sp>
        <p:nvSpPr>
          <p:cNvPr id="122" name="Google Shape;122;p13"/>
          <p:cNvSpPr/>
          <p:nvPr/>
        </p:nvSpPr>
        <p:spPr>
          <a:xfrm>
            <a:off x="11" y="0"/>
            <a:ext cx="8960464" cy="10287000"/>
          </a:xfrm>
          <a:custGeom>
            <a:rect b="b" l="l" r="r" t="t"/>
            <a:pathLst>
              <a:path extrusionOk="0" h="10287000" w="8960464">
                <a:moveTo>
                  <a:pt x="0" y="0"/>
                </a:moveTo>
                <a:lnTo>
                  <a:pt x="8960464" y="0"/>
                </a:lnTo>
                <a:lnTo>
                  <a:pt x="8960464" y="10287000"/>
                </a:lnTo>
                <a:lnTo>
                  <a:pt x="0" y="10287000"/>
                </a:lnTo>
                <a:lnTo>
                  <a:pt x="0" y="0"/>
                </a:lnTo>
                <a:close/>
              </a:path>
            </a:pathLst>
          </a:custGeom>
          <a:blipFill rotWithShape="1">
            <a:blip r:embed="rId2">
              <a:alphaModFix/>
            </a:blip>
            <a:stretch>
              <a:fillRect b="-15369" l="0" r="0" t="-15369"/>
            </a:stretch>
          </a:blipFill>
          <a:ln>
            <a:no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1">
  <p:cSld name="TITLE_ONLY_3_1">
    <p:bg>
      <p:bgPr>
        <a:gradFill>
          <a:gsLst>
            <a:gs pos="0">
              <a:srgbClr val="0054B1"/>
            </a:gs>
            <a:gs pos="100000">
              <a:srgbClr val="007EC4"/>
            </a:gs>
          </a:gsLst>
          <a:lin ang="5400700" scaled="0"/>
        </a:gradFill>
      </p:bgPr>
    </p:bg>
    <p:spTree>
      <p:nvGrpSpPr>
        <p:cNvPr id="123" name="Shape 123"/>
        <p:cNvGrpSpPr/>
        <p:nvPr/>
      </p:nvGrpSpPr>
      <p:grpSpPr>
        <a:xfrm>
          <a:off x="0" y="0"/>
          <a:ext cx="0" cy="0"/>
          <a:chOff x="0" y="0"/>
          <a:chExt cx="0" cy="0"/>
        </a:xfrm>
      </p:grpSpPr>
      <p:grpSp>
        <p:nvGrpSpPr>
          <p:cNvPr id="124" name="Google Shape;124;p14"/>
          <p:cNvGrpSpPr/>
          <p:nvPr/>
        </p:nvGrpSpPr>
        <p:grpSpPr>
          <a:xfrm>
            <a:off x="1593137" y="1865434"/>
            <a:ext cx="15101756" cy="6556146"/>
            <a:chOff x="0" y="0"/>
            <a:chExt cx="4236711" cy="1839289"/>
          </a:xfrm>
        </p:grpSpPr>
        <p:sp>
          <p:nvSpPr>
            <p:cNvPr id="125" name="Google Shape;125;p14"/>
            <p:cNvSpPr/>
            <p:nvPr/>
          </p:nvSpPr>
          <p:spPr>
            <a:xfrm>
              <a:off x="0" y="0"/>
              <a:ext cx="4236711" cy="1839289"/>
            </a:xfrm>
            <a:custGeom>
              <a:rect b="b" l="l" r="r" t="t"/>
              <a:pathLst>
                <a:path extrusionOk="0" h="1839289" w="4236711">
                  <a:moveTo>
                    <a:pt x="2118356" y="0"/>
                  </a:moveTo>
                  <a:cubicBezTo>
                    <a:pt x="948420" y="0"/>
                    <a:pt x="0" y="411739"/>
                    <a:pt x="0" y="919645"/>
                  </a:cubicBezTo>
                  <a:cubicBezTo>
                    <a:pt x="0" y="1427550"/>
                    <a:pt x="948420" y="1839289"/>
                    <a:pt x="2118356" y="1839289"/>
                  </a:cubicBezTo>
                  <a:cubicBezTo>
                    <a:pt x="3288291" y="1839289"/>
                    <a:pt x="4236711" y="1427550"/>
                    <a:pt x="4236711" y="919645"/>
                  </a:cubicBezTo>
                  <a:cubicBezTo>
                    <a:pt x="4236711" y="411739"/>
                    <a:pt x="3288291" y="0"/>
                    <a:pt x="2118356" y="0"/>
                  </a:cubicBezTo>
                  <a:close/>
                </a:path>
              </a:pathLst>
            </a:custGeom>
            <a:solidFill>
              <a:srgbClr val="FFE8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14"/>
            <p:cNvSpPr txBox="1"/>
            <p:nvPr/>
          </p:nvSpPr>
          <p:spPr>
            <a:xfrm>
              <a:off x="397192" y="134333"/>
              <a:ext cx="3442200" cy="1532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7" name="Google Shape;127;p14"/>
          <p:cNvGrpSpPr/>
          <p:nvPr/>
        </p:nvGrpSpPr>
        <p:grpSpPr>
          <a:xfrm>
            <a:off x="0" y="-108496"/>
            <a:ext cx="18288118" cy="10395563"/>
            <a:chOff x="0" y="-28575"/>
            <a:chExt cx="4816592" cy="2737908"/>
          </a:xfrm>
        </p:grpSpPr>
        <p:sp>
          <p:nvSpPr>
            <p:cNvPr id="128" name="Google Shape;128;p14"/>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000000">
                <a:alpha val="0"/>
              </a:srgbClr>
            </a:solidFill>
            <a:ln cap="sq" cmpd="sng" w="381000">
              <a:solidFill>
                <a:srgbClr val="FFE81E"/>
              </a:solidFill>
              <a:prstDash val="solid"/>
              <a:miter lim="8000"/>
              <a:headEnd len="sm" w="sm" type="none"/>
              <a:tailEnd len="sm" w="sm" type="none"/>
            </a:ln>
          </p:spPr>
        </p:sp>
        <p:sp>
          <p:nvSpPr>
            <p:cNvPr id="129" name="Google Shape;129;p14"/>
            <p:cNvSpPr txBox="1"/>
            <p:nvPr/>
          </p:nvSpPr>
          <p:spPr>
            <a:xfrm>
              <a:off x="0" y="-28575"/>
              <a:ext cx="4816500" cy="2737800"/>
            </a:xfrm>
            <a:prstGeom prst="rect">
              <a:avLst/>
            </a:prstGeom>
            <a:noFill/>
            <a:ln>
              <a:noFill/>
            </a:ln>
          </p:spPr>
          <p:txBody>
            <a:bodyPr anchorCtr="0" anchor="ctr" bIns="50800" lIns="50800" spcFirstLastPara="1" rIns="50800" wrap="square" tIns="50800">
              <a:noAutofit/>
            </a:bodyPr>
            <a:lstStyle/>
            <a:p>
              <a:pPr indent="0" lvl="0" marL="0" marR="0" rtl="0" algn="ctr">
                <a:lnSpc>
                  <a:spcPct val="1555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gradFill>
          <a:gsLst>
            <a:gs pos="0">
              <a:srgbClr val="0054B1"/>
            </a:gs>
            <a:gs pos="100000">
              <a:srgbClr val="007EC4"/>
            </a:gs>
          </a:gsLst>
          <a:lin ang="5400700" scaled="0"/>
        </a:gradFill>
      </p:bgPr>
    </p:bg>
    <p:spTree>
      <p:nvGrpSpPr>
        <p:cNvPr id="15" name="Shape 15"/>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bg>
      <p:bgPr>
        <a:solidFill>
          <a:srgbClr val="0161B9"/>
        </a:solidFill>
      </p:bgPr>
    </p:bg>
    <p:spTree>
      <p:nvGrpSpPr>
        <p:cNvPr id="16" name="Shape 16"/>
        <p:cNvGrpSpPr/>
        <p:nvPr/>
      </p:nvGrpSpPr>
      <p:grpSpPr>
        <a:xfrm>
          <a:off x="0" y="0"/>
          <a:ext cx="0" cy="0"/>
          <a:chOff x="0" y="0"/>
          <a:chExt cx="0" cy="0"/>
        </a:xfrm>
      </p:grpSpPr>
      <p:sp>
        <p:nvSpPr>
          <p:cNvPr id="17" name="Google Shape;17;p4"/>
          <p:cNvSpPr/>
          <p:nvPr/>
        </p:nvSpPr>
        <p:spPr>
          <a:xfrm>
            <a:off x="-1404691" y="-130845"/>
            <a:ext cx="5270500" cy="5270500"/>
          </a:xfrm>
          <a:custGeom>
            <a:rect b="b" l="l" r="r" t="t"/>
            <a:pathLst>
              <a:path extrusionOk="0" h="6350000" w="6350000">
                <a:moveTo>
                  <a:pt x="1587500" y="1587500"/>
                </a:moveTo>
                <a:lnTo>
                  <a:pt x="0" y="1587500"/>
                </a:lnTo>
                <a:lnTo>
                  <a:pt x="0" y="0"/>
                </a:lnTo>
                <a:lnTo>
                  <a:pt x="1587500" y="0"/>
                </a:lnTo>
                <a:lnTo>
                  <a:pt x="1587500" y="1587500"/>
                </a:lnTo>
                <a:close/>
                <a:moveTo>
                  <a:pt x="4762500" y="0"/>
                </a:moveTo>
                <a:lnTo>
                  <a:pt x="3175000" y="0"/>
                </a:lnTo>
                <a:lnTo>
                  <a:pt x="3175000" y="1587500"/>
                </a:lnTo>
                <a:lnTo>
                  <a:pt x="4762500" y="1587500"/>
                </a:lnTo>
                <a:lnTo>
                  <a:pt x="4762500" y="0"/>
                </a:lnTo>
                <a:close/>
                <a:moveTo>
                  <a:pt x="3175000" y="1587500"/>
                </a:moveTo>
                <a:lnTo>
                  <a:pt x="1587500" y="1587500"/>
                </a:lnTo>
                <a:lnTo>
                  <a:pt x="1587500" y="3175000"/>
                </a:lnTo>
                <a:lnTo>
                  <a:pt x="3175000" y="3175000"/>
                </a:lnTo>
                <a:lnTo>
                  <a:pt x="3175000" y="1587500"/>
                </a:lnTo>
                <a:close/>
                <a:moveTo>
                  <a:pt x="6350000" y="1587500"/>
                </a:moveTo>
                <a:lnTo>
                  <a:pt x="4762500" y="1587500"/>
                </a:lnTo>
                <a:lnTo>
                  <a:pt x="4762500" y="3175000"/>
                </a:lnTo>
                <a:lnTo>
                  <a:pt x="6350000" y="3175000"/>
                </a:lnTo>
                <a:lnTo>
                  <a:pt x="6350000" y="1587500"/>
                </a:lnTo>
                <a:close/>
                <a:moveTo>
                  <a:pt x="1587500" y="3175000"/>
                </a:moveTo>
                <a:lnTo>
                  <a:pt x="0" y="3175000"/>
                </a:lnTo>
                <a:lnTo>
                  <a:pt x="0" y="4762500"/>
                </a:lnTo>
                <a:lnTo>
                  <a:pt x="1587500" y="4762500"/>
                </a:lnTo>
                <a:lnTo>
                  <a:pt x="1587500" y="3175000"/>
                </a:lnTo>
                <a:close/>
                <a:moveTo>
                  <a:pt x="4762500" y="3175000"/>
                </a:moveTo>
                <a:lnTo>
                  <a:pt x="3175000" y="3175000"/>
                </a:lnTo>
                <a:lnTo>
                  <a:pt x="3175000" y="4762500"/>
                </a:lnTo>
                <a:lnTo>
                  <a:pt x="4762500" y="4762500"/>
                </a:lnTo>
                <a:lnTo>
                  <a:pt x="4762500" y="3175000"/>
                </a:lnTo>
                <a:close/>
                <a:moveTo>
                  <a:pt x="3175000" y="4762500"/>
                </a:moveTo>
                <a:lnTo>
                  <a:pt x="1587500" y="4762500"/>
                </a:lnTo>
                <a:lnTo>
                  <a:pt x="1587500" y="6350000"/>
                </a:lnTo>
                <a:lnTo>
                  <a:pt x="3175000" y="6350000"/>
                </a:lnTo>
                <a:lnTo>
                  <a:pt x="3175000" y="4762500"/>
                </a:lnTo>
                <a:close/>
                <a:moveTo>
                  <a:pt x="6350000" y="4762500"/>
                </a:moveTo>
                <a:lnTo>
                  <a:pt x="4762500" y="4762500"/>
                </a:lnTo>
                <a:lnTo>
                  <a:pt x="4762500" y="6350000"/>
                </a:lnTo>
                <a:lnTo>
                  <a:pt x="6350000" y="6350000"/>
                </a:lnTo>
                <a:lnTo>
                  <a:pt x="6350000" y="4762500"/>
                </a:lnTo>
                <a:close/>
              </a:path>
            </a:pathLst>
          </a:custGeom>
          <a:solidFill>
            <a:srgbClr val="FECF05"/>
          </a:solidFill>
          <a:ln>
            <a:noFill/>
          </a:ln>
        </p:spPr>
      </p:sp>
      <p:sp>
        <p:nvSpPr>
          <p:cNvPr id="18" name="Google Shape;18;p4"/>
          <p:cNvSpPr/>
          <p:nvPr/>
        </p:nvSpPr>
        <p:spPr>
          <a:xfrm>
            <a:off x="3869655" y="-130845"/>
            <a:ext cx="5270500" cy="5270500"/>
          </a:xfrm>
          <a:custGeom>
            <a:rect b="b" l="l" r="r" t="t"/>
            <a:pathLst>
              <a:path extrusionOk="0" h="6350000" w="6350000">
                <a:moveTo>
                  <a:pt x="1587500" y="1587500"/>
                </a:moveTo>
                <a:lnTo>
                  <a:pt x="0" y="1587500"/>
                </a:lnTo>
                <a:lnTo>
                  <a:pt x="0" y="0"/>
                </a:lnTo>
                <a:lnTo>
                  <a:pt x="1587500" y="0"/>
                </a:lnTo>
                <a:lnTo>
                  <a:pt x="1587500" y="1587500"/>
                </a:lnTo>
                <a:close/>
                <a:moveTo>
                  <a:pt x="4762500" y="0"/>
                </a:moveTo>
                <a:lnTo>
                  <a:pt x="3175000" y="0"/>
                </a:lnTo>
                <a:lnTo>
                  <a:pt x="3175000" y="1587500"/>
                </a:lnTo>
                <a:lnTo>
                  <a:pt x="4762500" y="1587500"/>
                </a:lnTo>
                <a:lnTo>
                  <a:pt x="4762500" y="0"/>
                </a:lnTo>
                <a:close/>
                <a:moveTo>
                  <a:pt x="3175000" y="1587500"/>
                </a:moveTo>
                <a:lnTo>
                  <a:pt x="1587500" y="1587500"/>
                </a:lnTo>
                <a:lnTo>
                  <a:pt x="1587500" y="3175000"/>
                </a:lnTo>
                <a:lnTo>
                  <a:pt x="3175000" y="3175000"/>
                </a:lnTo>
                <a:lnTo>
                  <a:pt x="3175000" y="1587500"/>
                </a:lnTo>
                <a:close/>
                <a:moveTo>
                  <a:pt x="6350000" y="1587500"/>
                </a:moveTo>
                <a:lnTo>
                  <a:pt x="4762500" y="1587500"/>
                </a:lnTo>
                <a:lnTo>
                  <a:pt x="4762500" y="3175000"/>
                </a:lnTo>
                <a:lnTo>
                  <a:pt x="6350000" y="3175000"/>
                </a:lnTo>
                <a:lnTo>
                  <a:pt x="6350000" y="1587500"/>
                </a:lnTo>
                <a:close/>
                <a:moveTo>
                  <a:pt x="1587500" y="3175000"/>
                </a:moveTo>
                <a:lnTo>
                  <a:pt x="0" y="3175000"/>
                </a:lnTo>
                <a:lnTo>
                  <a:pt x="0" y="4762500"/>
                </a:lnTo>
                <a:lnTo>
                  <a:pt x="1587500" y="4762500"/>
                </a:lnTo>
                <a:lnTo>
                  <a:pt x="1587500" y="3175000"/>
                </a:lnTo>
                <a:close/>
                <a:moveTo>
                  <a:pt x="4762500" y="3175000"/>
                </a:moveTo>
                <a:lnTo>
                  <a:pt x="3175000" y="3175000"/>
                </a:lnTo>
                <a:lnTo>
                  <a:pt x="3175000" y="4762500"/>
                </a:lnTo>
                <a:lnTo>
                  <a:pt x="4762500" y="4762500"/>
                </a:lnTo>
                <a:lnTo>
                  <a:pt x="4762500" y="3175000"/>
                </a:lnTo>
                <a:close/>
                <a:moveTo>
                  <a:pt x="3175000" y="4762500"/>
                </a:moveTo>
                <a:lnTo>
                  <a:pt x="1587500" y="4762500"/>
                </a:lnTo>
                <a:lnTo>
                  <a:pt x="1587500" y="6350000"/>
                </a:lnTo>
                <a:lnTo>
                  <a:pt x="3175000" y="6350000"/>
                </a:lnTo>
                <a:lnTo>
                  <a:pt x="3175000" y="4762500"/>
                </a:lnTo>
                <a:close/>
                <a:moveTo>
                  <a:pt x="6350000" y="4762500"/>
                </a:moveTo>
                <a:lnTo>
                  <a:pt x="4762500" y="4762500"/>
                </a:lnTo>
                <a:lnTo>
                  <a:pt x="4762500" y="6350000"/>
                </a:lnTo>
                <a:lnTo>
                  <a:pt x="6350000" y="6350000"/>
                </a:lnTo>
                <a:lnTo>
                  <a:pt x="6350000" y="4762500"/>
                </a:lnTo>
                <a:close/>
              </a:path>
            </a:pathLst>
          </a:custGeom>
          <a:solidFill>
            <a:srgbClr val="FECF05"/>
          </a:solidFill>
          <a:ln>
            <a:noFill/>
          </a:ln>
        </p:spPr>
      </p:sp>
      <p:sp>
        <p:nvSpPr>
          <p:cNvPr id="19" name="Google Shape;19;p4"/>
          <p:cNvSpPr/>
          <p:nvPr/>
        </p:nvSpPr>
        <p:spPr>
          <a:xfrm>
            <a:off x="9144000" y="-130845"/>
            <a:ext cx="5270500" cy="5270500"/>
          </a:xfrm>
          <a:custGeom>
            <a:rect b="b" l="l" r="r" t="t"/>
            <a:pathLst>
              <a:path extrusionOk="0" h="6350000" w="6350000">
                <a:moveTo>
                  <a:pt x="1587500" y="1587500"/>
                </a:moveTo>
                <a:lnTo>
                  <a:pt x="0" y="1587500"/>
                </a:lnTo>
                <a:lnTo>
                  <a:pt x="0" y="0"/>
                </a:lnTo>
                <a:lnTo>
                  <a:pt x="1587500" y="0"/>
                </a:lnTo>
                <a:lnTo>
                  <a:pt x="1587500" y="1587500"/>
                </a:lnTo>
                <a:close/>
                <a:moveTo>
                  <a:pt x="4762500" y="0"/>
                </a:moveTo>
                <a:lnTo>
                  <a:pt x="3175000" y="0"/>
                </a:lnTo>
                <a:lnTo>
                  <a:pt x="3175000" y="1587500"/>
                </a:lnTo>
                <a:lnTo>
                  <a:pt x="4762500" y="1587500"/>
                </a:lnTo>
                <a:lnTo>
                  <a:pt x="4762500" y="0"/>
                </a:lnTo>
                <a:close/>
                <a:moveTo>
                  <a:pt x="3175000" y="1587500"/>
                </a:moveTo>
                <a:lnTo>
                  <a:pt x="1587500" y="1587500"/>
                </a:lnTo>
                <a:lnTo>
                  <a:pt x="1587500" y="3175000"/>
                </a:lnTo>
                <a:lnTo>
                  <a:pt x="3175000" y="3175000"/>
                </a:lnTo>
                <a:lnTo>
                  <a:pt x="3175000" y="1587500"/>
                </a:lnTo>
                <a:close/>
                <a:moveTo>
                  <a:pt x="6350000" y="1587500"/>
                </a:moveTo>
                <a:lnTo>
                  <a:pt x="4762500" y="1587500"/>
                </a:lnTo>
                <a:lnTo>
                  <a:pt x="4762500" y="3175000"/>
                </a:lnTo>
                <a:lnTo>
                  <a:pt x="6350000" y="3175000"/>
                </a:lnTo>
                <a:lnTo>
                  <a:pt x="6350000" y="1587500"/>
                </a:lnTo>
                <a:close/>
                <a:moveTo>
                  <a:pt x="1587500" y="3175000"/>
                </a:moveTo>
                <a:lnTo>
                  <a:pt x="0" y="3175000"/>
                </a:lnTo>
                <a:lnTo>
                  <a:pt x="0" y="4762500"/>
                </a:lnTo>
                <a:lnTo>
                  <a:pt x="1587500" y="4762500"/>
                </a:lnTo>
                <a:lnTo>
                  <a:pt x="1587500" y="3175000"/>
                </a:lnTo>
                <a:close/>
                <a:moveTo>
                  <a:pt x="4762500" y="3175000"/>
                </a:moveTo>
                <a:lnTo>
                  <a:pt x="3175000" y="3175000"/>
                </a:lnTo>
                <a:lnTo>
                  <a:pt x="3175000" y="4762500"/>
                </a:lnTo>
                <a:lnTo>
                  <a:pt x="4762500" y="4762500"/>
                </a:lnTo>
                <a:lnTo>
                  <a:pt x="4762500" y="3175000"/>
                </a:lnTo>
                <a:close/>
                <a:moveTo>
                  <a:pt x="3175000" y="4762500"/>
                </a:moveTo>
                <a:lnTo>
                  <a:pt x="1587500" y="4762500"/>
                </a:lnTo>
                <a:lnTo>
                  <a:pt x="1587500" y="6350000"/>
                </a:lnTo>
                <a:lnTo>
                  <a:pt x="3175000" y="6350000"/>
                </a:lnTo>
                <a:lnTo>
                  <a:pt x="3175000" y="4762500"/>
                </a:lnTo>
                <a:close/>
                <a:moveTo>
                  <a:pt x="6350000" y="4762500"/>
                </a:moveTo>
                <a:lnTo>
                  <a:pt x="4762500" y="4762500"/>
                </a:lnTo>
                <a:lnTo>
                  <a:pt x="4762500" y="6350000"/>
                </a:lnTo>
                <a:lnTo>
                  <a:pt x="6350000" y="6350000"/>
                </a:lnTo>
                <a:lnTo>
                  <a:pt x="6350000" y="4762500"/>
                </a:lnTo>
                <a:close/>
              </a:path>
            </a:pathLst>
          </a:custGeom>
          <a:solidFill>
            <a:srgbClr val="FECF05"/>
          </a:solidFill>
          <a:ln>
            <a:noFill/>
          </a:ln>
        </p:spPr>
      </p:sp>
      <p:sp>
        <p:nvSpPr>
          <p:cNvPr id="20" name="Google Shape;20;p4"/>
          <p:cNvSpPr/>
          <p:nvPr/>
        </p:nvSpPr>
        <p:spPr>
          <a:xfrm>
            <a:off x="14418345" y="-130845"/>
            <a:ext cx="5270500" cy="5270500"/>
          </a:xfrm>
          <a:custGeom>
            <a:rect b="b" l="l" r="r" t="t"/>
            <a:pathLst>
              <a:path extrusionOk="0" h="6350000" w="6350000">
                <a:moveTo>
                  <a:pt x="1587500" y="1587500"/>
                </a:moveTo>
                <a:lnTo>
                  <a:pt x="0" y="1587500"/>
                </a:lnTo>
                <a:lnTo>
                  <a:pt x="0" y="0"/>
                </a:lnTo>
                <a:lnTo>
                  <a:pt x="1587500" y="0"/>
                </a:lnTo>
                <a:lnTo>
                  <a:pt x="1587500" y="1587500"/>
                </a:lnTo>
                <a:close/>
                <a:moveTo>
                  <a:pt x="4762500" y="0"/>
                </a:moveTo>
                <a:lnTo>
                  <a:pt x="3175000" y="0"/>
                </a:lnTo>
                <a:lnTo>
                  <a:pt x="3175000" y="1587500"/>
                </a:lnTo>
                <a:lnTo>
                  <a:pt x="4762500" y="1587500"/>
                </a:lnTo>
                <a:lnTo>
                  <a:pt x="4762500" y="0"/>
                </a:lnTo>
                <a:close/>
                <a:moveTo>
                  <a:pt x="3175000" y="1587500"/>
                </a:moveTo>
                <a:lnTo>
                  <a:pt x="1587500" y="1587500"/>
                </a:lnTo>
                <a:lnTo>
                  <a:pt x="1587500" y="3175000"/>
                </a:lnTo>
                <a:lnTo>
                  <a:pt x="3175000" y="3175000"/>
                </a:lnTo>
                <a:lnTo>
                  <a:pt x="3175000" y="1587500"/>
                </a:lnTo>
                <a:close/>
                <a:moveTo>
                  <a:pt x="6350000" y="1587500"/>
                </a:moveTo>
                <a:lnTo>
                  <a:pt x="4762500" y="1587500"/>
                </a:lnTo>
                <a:lnTo>
                  <a:pt x="4762500" y="3175000"/>
                </a:lnTo>
                <a:lnTo>
                  <a:pt x="6350000" y="3175000"/>
                </a:lnTo>
                <a:lnTo>
                  <a:pt x="6350000" y="1587500"/>
                </a:lnTo>
                <a:close/>
                <a:moveTo>
                  <a:pt x="1587500" y="3175000"/>
                </a:moveTo>
                <a:lnTo>
                  <a:pt x="0" y="3175000"/>
                </a:lnTo>
                <a:lnTo>
                  <a:pt x="0" y="4762500"/>
                </a:lnTo>
                <a:lnTo>
                  <a:pt x="1587500" y="4762500"/>
                </a:lnTo>
                <a:lnTo>
                  <a:pt x="1587500" y="3175000"/>
                </a:lnTo>
                <a:close/>
                <a:moveTo>
                  <a:pt x="4762500" y="3175000"/>
                </a:moveTo>
                <a:lnTo>
                  <a:pt x="3175000" y="3175000"/>
                </a:lnTo>
                <a:lnTo>
                  <a:pt x="3175000" y="4762500"/>
                </a:lnTo>
                <a:lnTo>
                  <a:pt x="4762500" y="4762500"/>
                </a:lnTo>
                <a:lnTo>
                  <a:pt x="4762500" y="3175000"/>
                </a:lnTo>
                <a:close/>
                <a:moveTo>
                  <a:pt x="3175000" y="4762500"/>
                </a:moveTo>
                <a:lnTo>
                  <a:pt x="1587500" y="4762500"/>
                </a:lnTo>
                <a:lnTo>
                  <a:pt x="1587500" y="6350000"/>
                </a:lnTo>
                <a:lnTo>
                  <a:pt x="3175000" y="6350000"/>
                </a:lnTo>
                <a:lnTo>
                  <a:pt x="3175000" y="4762500"/>
                </a:lnTo>
                <a:close/>
                <a:moveTo>
                  <a:pt x="6350000" y="4762500"/>
                </a:moveTo>
                <a:lnTo>
                  <a:pt x="4762500" y="4762500"/>
                </a:lnTo>
                <a:lnTo>
                  <a:pt x="4762500" y="6350000"/>
                </a:lnTo>
                <a:lnTo>
                  <a:pt x="6350000" y="6350000"/>
                </a:lnTo>
                <a:lnTo>
                  <a:pt x="6350000" y="4762500"/>
                </a:lnTo>
                <a:close/>
              </a:path>
            </a:pathLst>
          </a:custGeom>
          <a:solidFill>
            <a:srgbClr val="FECF05"/>
          </a:solidFill>
          <a:ln>
            <a:noFill/>
          </a:ln>
        </p:spPr>
      </p:sp>
      <p:sp>
        <p:nvSpPr>
          <p:cNvPr id="21" name="Google Shape;21;p4"/>
          <p:cNvSpPr/>
          <p:nvPr/>
        </p:nvSpPr>
        <p:spPr>
          <a:xfrm>
            <a:off x="-1404691" y="5143500"/>
            <a:ext cx="5270500" cy="5270500"/>
          </a:xfrm>
          <a:custGeom>
            <a:rect b="b" l="l" r="r" t="t"/>
            <a:pathLst>
              <a:path extrusionOk="0" h="6350000" w="6350000">
                <a:moveTo>
                  <a:pt x="1587500" y="1587500"/>
                </a:moveTo>
                <a:lnTo>
                  <a:pt x="0" y="1587500"/>
                </a:lnTo>
                <a:lnTo>
                  <a:pt x="0" y="0"/>
                </a:lnTo>
                <a:lnTo>
                  <a:pt x="1587500" y="0"/>
                </a:lnTo>
                <a:lnTo>
                  <a:pt x="1587500" y="1587500"/>
                </a:lnTo>
                <a:close/>
                <a:moveTo>
                  <a:pt x="4762500" y="0"/>
                </a:moveTo>
                <a:lnTo>
                  <a:pt x="3175000" y="0"/>
                </a:lnTo>
                <a:lnTo>
                  <a:pt x="3175000" y="1587500"/>
                </a:lnTo>
                <a:lnTo>
                  <a:pt x="4762500" y="1587500"/>
                </a:lnTo>
                <a:lnTo>
                  <a:pt x="4762500" y="0"/>
                </a:lnTo>
                <a:close/>
                <a:moveTo>
                  <a:pt x="3175000" y="1587500"/>
                </a:moveTo>
                <a:lnTo>
                  <a:pt x="1587500" y="1587500"/>
                </a:lnTo>
                <a:lnTo>
                  <a:pt x="1587500" y="3175000"/>
                </a:lnTo>
                <a:lnTo>
                  <a:pt x="3175000" y="3175000"/>
                </a:lnTo>
                <a:lnTo>
                  <a:pt x="3175000" y="1587500"/>
                </a:lnTo>
                <a:close/>
                <a:moveTo>
                  <a:pt x="6350000" y="1587500"/>
                </a:moveTo>
                <a:lnTo>
                  <a:pt x="4762500" y="1587500"/>
                </a:lnTo>
                <a:lnTo>
                  <a:pt x="4762500" y="3175000"/>
                </a:lnTo>
                <a:lnTo>
                  <a:pt x="6350000" y="3175000"/>
                </a:lnTo>
                <a:lnTo>
                  <a:pt x="6350000" y="1587500"/>
                </a:lnTo>
                <a:close/>
                <a:moveTo>
                  <a:pt x="1587500" y="3175000"/>
                </a:moveTo>
                <a:lnTo>
                  <a:pt x="0" y="3175000"/>
                </a:lnTo>
                <a:lnTo>
                  <a:pt x="0" y="4762500"/>
                </a:lnTo>
                <a:lnTo>
                  <a:pt x="1587500" y="4762500"/>
                </a:lnTo>
                <a:lnTo>
                  <a:pt x="1587500" y="3175000"/>
                </a:lnTo>
                <a:close/>
                <a:moveTo>
                  <a:pt x="4762500" y="3175000"/>
                </a:moveTo>
                <a:lnTo>
                  <a:pt x="3175000" y="3175000"/>
                </a:lnTo>
                <a:lnTo>
                  <a:pt x="3175000" y="4762500"/>
                </a:lnTo>
                <a:lnTo>
                  <a:pt x="4762500" y="4762500"/>
                </a:lnTo>
                <a:lnTo>
                  <a:pt x="4762500" y="3175000"/>
                </a:lnTo>
                <a:close/>
                <a:moveTo>
                  <a:pt x="3175000" y="4762500"/>
                </a:moveTo>
                <a:lnTo>
                  <a:pt x="1587500" y="4762500"/>
                </a:lnTo>
                <a:lnTo>
                  <a:pt x="1587500" y="6350000"/>
                </a:lnTo>
                <a:lnTo>
                  <a:pt x="3175000" y="6350000"/>
                </a:lnTo>
                <a:lnTo>
                  <a:pt x="3175000" y="4762500"/>
                </a:lnTo>
                <a:close/>
                <a:moveTo>
                  <a:pt x="6350000" y="4762500"/>
                </a:moveTo>
                <a:lnTo>
                  <a:pt x="4762500" y="4762500"/>
                </a:lnTo>
                <a:lnTo>
                  <a:pt x="4762500" y="6350000"/>
                </a:lnTo>
                <a:lnTo>
                  <a:pt x="6350000" y="6350000"/>
                </a:lnTo>
                <a:lnTo>
                  <a:pt x="6350000" y="4762500"/>
                </a:lnTo>
                <a:close/>
              </a:path>
            </a:pathLst>
          </a:custGeom>
          <a:solidFill>
            <a:srgbClr val="FECF05"/>
          </a:solidFill>
          <a:ln>
            <a:noFill/>
          </a:ln>
        </p:spPr>
      </p:sp>
      <p:sp>
        <p:nvSpPr>
          <p:cNvPr id="22" name="Google Shape;22;p4"/>
          <p:cNvSpPr/>
          <p:nvPr/>
        </p:nvSpPr>
        <p:spPr>
          <a:xfrm>
            <a:off x="3869655" y="5143500"/>
            <a:ext cx="5270500" cy="5270500"/>
          </a:xfrm>
          <a:custGeom>
            <a:rect b="b" l="l" r="r" t="t"/>
            <a:pathLst>
              <a:path extrusionOk="0" h="6350000" w="6350000">
                <a:moveTo>
                  <a:pt x="1587500" y="1587500"/>
                </a:moveTo>
                <a:lnTo>
                  <a:pt x="0" y="1587500"/>
                </a:lnTo>
                <a:lnTo>
                  <a:pt x="0" y="0"/>
                </a:lnTo>
                <a:lnTo>
                  <a:pt x="1587500" y="0"/>
                </a:lnTo>
                <a:lnTo>
                  <a:pt x="1587500" y="1587500"/>
                </a:lnTo>
                <a:close/>
                <a:moveTo>
                  <a:pt x="4762500" y="0"/>
                </a:moveTo>
                <a:lnTo>
                  <a:pt x="3175000" y="0"/>
                </a:lnTo>
                <a:lnTo>
                  <a:pt x="3175000" y="1587500"/>
                </a:lnTo>
                <a:lnTo>
                  <a:pt x="4762500" y="1587500"/>
                </a:lnTo>
                <a:lnTo>
                  <a:pt x="4762500" y="0"/>
                </a:lnTo>
                <a:close/>
                <a:moveTo>
                  <a:pt x="3175000" y="1587500"/>
                </a:moveTo>
                <a:lnTo>
                  <a:pt x="1587500" y="1587500"/>
                </a:lnTo>
                <a:lnTo>
                  <a:pt x="1587500" y="3175000"/>
                </a:lnTo>
                <a:lnTo>
                  <a:pt x="3175000" y="3175000"/>
                </a:lnTo>
                <a:lnTo>
                  <a:pt x="3175000" y="1587500"/>
                </a:lnTo>
                <a:close/>
                <a:moveTo>
                  <a:pt x="6350000" y="1587500"/>
                </a:moveTo>
                <a:lnTo>
                  <a:pt x="4762500" y="1587500"/>
                </a:lnTo>
                <a:lnTo>
                  <a:pt x="4762500" y="3175000"/>
                </a:lnTo>
                <a:lnTo>
                  <a:pt x="6350000" y="3175000"/>
                </a:lnTo>
                <a:lnTo>
                  <a:pt x="6350000" y="1587500"/>
                </a:lnTo>
                <a:close/>
                <a:moveTo>
                  <a:pt x="1587500" y="3175000"/>
                </a:moveTo>
                <a:lnTo>
                  <a:pt x="0" y="3175000"/>
                </a:lnTo>
                <a:lnTo>
                  <a:pt x="0" y="4762500"/>
                </a:lnTo>
                <a:lnTo>
                  <a:pt x="1587500" y="4762500"/>
                </a:lnTo>
                <a:lnTo>
                  <a:pt x="1587500" y="3175000"/>
                </a:lnTo>
                <a:close/>
                <a:moveTo>
                  <a:pt x="4762500" y="3175000"/>
                </a:moveTo>
                <a:lnTo>
                  <a:pt x="3175000" y="3175000"/>
                </a:lnTo>
                <a:lnTo>
                  <a:pt x="3175000" y="4762500"/>
                </a:lnTo>
                <a:lnTo>
                  <a:pt x="4762500" y="4762500"/>
                </a:lnTo>
                <a:lnTo>
                  <a:pt x="4762500" y="3175000"/>
                </a:lnTo>
                <a:close/>
                <a:moveTo>
                  <a:pt x="3175000" y="4762500"/>
                </a:moveTo>
                <a:lnTo>
                  <a:pt x="1587500" y="4762500"/>
                </a:lnTo>
                <a:lnTo>
                  <a:pt x="1587500" y="6350000"/>
                </a:lnTo>
                <a:lnTo>
                  <a:pt x="3175000" y="6350000"/>
                </a:lnTo>
                <a:lnTo>
                  <a:pt x="3175000" y="4762500"/>
                </a:lnTo>
                <a:close/>
                <a:moveTo>
                  <a:pt x="6350000" y="4762500"/>
                </a:moveTo>
                <a:lnTo>
                  <a:pt x="4762500" y="4762500"/>
                </a:lnTo>
                <a:lnTo>
                  <a:pt x="4762500" y="6350000"/>
                </a:lnTo>
                <a:lnTo>
                  <a:pt x="6350000" y="6350000"/>
                </a:lnTo>
                <a:lnTo>
                  <a:pt x="6350000" y="4762500"/>
                </a:lnTo>
                <a:close/>
              </a:path>
            </a:pathLst>
          </a:custGeom>
          <a:solidFill>
            <a:srgbClr val="FECF05"/>
          </a:solidFill>
          <a:ln>
            <a:noFill/>
          </a:ln>
        </p:spPr>
      </p:sp>
      <p:sp>
        <p:nvSpPr>
          <p:cNvPr id="23" name="Google Shape;23;p4"/>
          <p:cNvSpPr/>
          <p:nvPr/>
        </p:nvSpPr>
        <p:spPr>
          <a:xfrm>
            <a:off x="9144000" y="5143500"/>
            <a:ext cx="5270500" cy="5270500"/>
          </a:xfrm>
          <a:custGeom>
            <a:rect b="b" l="l" r="r" t="t"/>
            <a:pathLst>
              <a:path extrusionOk="0" h="6350000" w="6350000">
                <a:moveTo>
                  <a:pt x="1587500" y="1587500"/>
                </a:moveTo>
                <a:lnTo>
                  <a:pt x="0" y="1587500"/>
                </a:lnTo>
                <a:lnTo>
                  <a:pt x="0" y="0"/>
                </a:lnTo>
                <a:lnTo>
                  <a:pt x="1587500" y="0"/>
                </a:lnTo>
                <a:lnTo>
                  <a:pt x="1587500" y="1587500"/>
                </a:lnTo>
                <a:close/>
                <a:moveTo>
                  <a:pt x="4762500" y="0"/>
                </a:moveTo>
                <a:lnTo>
                  <a:pt x="3175000" y="0"/>
                </a:lnTo>
                <a:lnTo>
                  <a:pt x="3175000" y="1587500"/>
                </a:lnTo>
                <a:lnTo>
                  <a:pt x="4762500" y="1587500"/>
                </a:lnTo>
                <a:lnTo>
                  <a:pt x="4762500" y="0"/>
                </a:lnTo>
                <a:close/>
                <a:moveTo>
                  <a:pt x="3175000" y="1587500"/>
                </a:moveTo>
                <a:lnTo>
                  <a:pt x="1587500" y="1587500"/>
                </a:lnTo>
                <a:lnTo>
                  <a:pt x="1587500" y="3175000"/>
                </a:lnTo>
                <a:lnTo>
                  <a:pt x="3175000" y="3175000"/>
                </a:lnTo>
                <a:lnTo>
                  <a:pt x="3175000" y="1587500"/>
                </a:lnTo>
                <a:close/>
                <a:moveTo>
                  <a:pt x="6350000" y="1587500"/>
                </a:moveTo>
                <a:lnTo>
                  <a:pt x="4762500" y="1587500"/>
                </a:lnTo>
                <a:lnTo>
                  <a:pt x="4762500" y="3175000"/>
                </a:lnTo>
                <a:lnTo>
                  <a:pt x="6350000" y="3175000"/>
                </a:lnTo>
                <a:lnTo>
                  <a:pt x="6350000" y="1587500"/>
                </a:lnTo>
                <a:close/>
                <a:moveTo>
                  <a:pt x="1587500" y="3175000"/>
                </a:moveTo>
                <a:lnTo>
                  <a:pt x="0" y="3175000"/>
                </a:lnTo>
                <a:lnTo>
                  <a:pt x="0" y="4762500"/>
                </a:lnTo>
                <a:lnTo>
                  <a:pt x="1587500" y="4762500"/>
                </a:lnTo>
                <a:lnTo>
                  <a:pt x="1587500" y="3175000"/>
                </a:lnTo>
                <a:close/>
                <a:moveTo>
                  <a:pt x="4762500" y="3175000"/>
                </a:moveTo>
                <a:lnTo>
                  <a:pt x="3175000" y="3175000"/>
                </a:lnTo>
                <a:lnTo>
                  <a:pt x="3175000" y="4762500"/>
                </a:lnTo>
                <a:lnTo>
                  <a:pt x="4762500" y="4762500"/>
                </a:lnTo>
                <a:lnTo>
                  <a:pt x="4762500" y="3175000"/>
                </a:lnTo>
                <a:close/>
                <a:moveTo>
                  <a:pt x="3175000" y="4762500"/>
                </a:moveTo>
                <a:lnTo>
                  <a:pt x="1587500" y="4762500"/>
                </a:lnTo>
                <a:lnTo>
                  <a:pt x="1587500" y="6350000"/>
                </a:lnTo>
                <a:lnTo>
                  <a:pt x="3175000" y="6350000"/>
                </a:lnTo>
                <a:lnTo>
                  <a:pt x="3175000" y="4762500"/>
                </a:lnTo>
                <a:close/>
                <a:moveTo>
                  <a:pt x="6350000" y="4762500"/>
                </a:moveTo>
                <a:lnTo>
                  <a:pt x="4762500" y="4762500"/>
                </a:lnTo>
                <a:lnTo>
                  <a:pt x="4762500" y="6350000"/>
                </a:lnTo>
                <a:lnTo>
                  <a:pt x="6350000" y="6350000"/>
                </a:lnTo>
                <a:lnTo>
                  <a:pt x="6350000" y="4762500"/>
                </a:lnTo>
                <a:close/>
              </a:path>
            </a:pathLst>
          </a:custGeom>
          <a:solidFill>
            <a:srgbClr val="FECF05"/>
          </a:solidFill>
          <a:ln>
            <a:noFill/>
          </a:ln>
        </p:spPr>
      </p:sp>
      <p:sp>
        <p:nvSpPr>
          <p:cNvPr id="24" name="Google Shape;24;p4"/>
          <p:cNvSpPr/>
          <p:nvPr/>
        </p:nvSpPr>
        <p:spPr>
          <a:xfrm>
            <a:off x="14418345" y="5143500"/>
            <a:ext cx="5270500" cy="5270500"/>
          </a:xfrm>
          <a:custGeom>
            <a:rect b="b" l="l" r="r" t="t"/>
            <a:pathLst>
              <a:path extrusionOk="0" h="6350000" w="6350000">
                <a:moveTo>
                  <a:pt x="1587500" y="1587500"/>
                </a:moveTo>
                <a:lnTo>
                  <a:pt x="0" y="1587500"/>
                </a:lnTo>
                <a:lnTo>
                  <a:pt x="0" y="0"/>
                </a:lnTo>
                <a:lnTo>
                  <a:pt x="1587500" y="0"/>
                </a:lnTo>
                <a:lnTo>
                  <a:pt x="1587500" y="1587500"/>
                </a:lnTo>
                <a:close/>
                <a:moveTo>
                  <a:pt x="4762500" y="0"/>
                </a:moveTo>
                <a:lnTo>
                  <a:pt x="3175000" y="0"/>
                </a:lnTo>
                <a:lnTo>
                  <a:pt x="3175000" y="1587500"/>
                </a:lnTo>
                <a:lnTo>
                  <a:pt x="4762500" y="1587500"/>
                </a:lnTo>
                <a:lnTo>
                  <a:pt x="4762500" y="0"/>
                </a:lnTo>
                <a:close/>
                <a:moveTo>
                  <a:pt x="3175000" y="1587500"/>
                </a:moveTo>
                <a:lnTo>
                  <a:pt x="1587500" y="1587500"/>
                </a:lnTo>
                <a:lnTo>
                  <a:pt x="1587500" y="3175000"/>
                </a:lnTo>
                <a:lnTo>
                  <a:pt x="3175000" y="3175000"/>
                </a:lnTo>
                <a:lnTo>
                  <a:pt x="3175000" y="1587500"/>
                </a:lnTo>
                <a:close/>
                <a:moveTo>
                  <a:pt x="6350000" y="1587500"/>
                </a:moveTo>
                <a:lnTo>
                  <a:pt x="4762500" y="1587500"/>
                </a:lnTo>
                <a:lnTo>
                  <a:pt x="4762500" y="3175000"/>
                </a:lnTo>
                <a:lnTo>
                  <a:pt x="6350000" y="3175000"/>
                </a:lnTo>
                <a:lnTo>
                  <a:pt x="6350000" y="1587500"/>
                </a:lnTo>
                <a:close/>
                <a:moveTo>
                  <a:pt x="1587500" y="3175000"/>
                </a:moveTo>
                <a:lnTo>
                  <a:pt x="0" y="3175000"/>
                </a:lnTo>
                <a:lnTo>
                  <a:pt x="0" y="4762500"/>
                </a:lnTo>
                <a:lnTo>
                  <a:pt x="1587500" y="4762500"/>
                </a:lnTo>
                <a:lnTo>
                  <a:pt x="1587500" y="3175000"/>
                </a:lnTo>
                <a:close/>
                <a:moveTo>
                  <a:pt x="4762500" y="3175000"/>
                </a:moveTo>
                <a:lnTo>
                  <a:pt x="3175000" y="3175000"/>
                </a:lnTo>
                <a:lnTo>
                  <a:pt x="3175000" y="4762500"/>
                </a:lnTo>
                <a:lnTo>
                  <a:pt x="4762500" y="4762500"/>
                </a:lnTo>
                <a:lnTo>
                  <a:pt x="4762500" y="3175000"/>
                </a:lnTo>
                <a:close/>
                <a:moveTo>
                  <a:pt x="3175000" y="4762500"/>
                </a:moveTo>
                <a:lnTo>
                  <a:pt x="1587500" y="4762500"/>
                </a:lnTo>
                <a:lnTo>
                  <a:pt x="1587500" y="6350000"/>
                </a:lnTo>
                <a:lnTo>
                  <a:pt x="3175000" y="6350000"/>
                </a:lnTo>
                <a:lnTo>
                  <a:pt x="3175000" y="4762500"/>
                </a:lnTo>
                <a:close/>
                <a:moveTo>
                  <a:pt x="6350000" y="4762500"/>
                </a:moveTo>
                <a:lnTo>
                  <a:pt x="4762500" y="4762500"/>
                </a:lnTo>
                <a:lnTo>
                  <a:pt x="4762500" y="6350000"/>
                </a:lnTo>
                <a:lnTo>
                  <a:pt x="6350000" y="6350000"/>
                </a:lnTo>
                <a:lnTo>
                  <a:pt x="6350000" y="4762500"/>
                </a:lnTo>
                <a:close/>
              </a:path>
            </a:pathLst>
          </a:custGeom>
          <a:solidFill>
            <a:srgbClr val="FECF05"/>
          </a:solidFill>
          <a:ln>
            <a:noFill/>
          </a:ln>
        </p:spPr>
      </p:sp>
      <p:grpSp>
        <p:nvGrpSpPr>
          <p:cNvPr id="25" name="Google Shape;25;p4"/>
          <p:cNvGrpSpPr/>
          <p:nvPr/>
        </p:nvGrpSpPr>
        <p:grpSpPr>
          <a:xfrm>
            <a:off x="0" y="6348561"/>
            <a:ext cx="18288118" cy="2910324"/>
            <a:chOff x="0" y="-28575"/>
            <a:chExt cx="4816592" cy="766500"/>
          </a:xfrm>
        </p:grpSpPr>
        <p:sp>
          <p:nvSpPr>
            <p:cNvPr id="26" name="Google Shape;26;p4"/>
            <p:cNvSpPr/>
            <p:nvPr/>
          </p:nvSpPr>
          <p:spPr>
            <a:xfrm>
              <a:off x="0" y="0"/>
              <a:ext cx="4816592" cy="737776"/>
            </a:xfrm>
            <a:custGeom>
              <a:rect b="b" l="l" r="r" t="t"/>
              <a:pathLst>
                <a:path extrusionOk="0" h="737776" w="4816592">
                  <a:moveTo>
                    <a:pt x="0" y="0"/>
                  </a:moveTo>
                  <a:lnTo>
                    <a:pt x="4816592" y="0"/>
                  </a:lnTo>
                  <a:lnTo>
                    <a:pt x="4816592" y="737776"/>
                  </a:lnTo>
                  <a:lnTo>
                    <a:pt x="0" y="737776"/>
                  </a:lnTo>
                  <a:close/>
                </a:path>
              </a:pathLst>
            </a:custGeom>
            <a:solidFill>
              <a:srgbClr val="FFFFFF"/>
            </a:solidFill>
            <a:ln>
              <a:noFill/>
            </a:ln>
          </p:spPr>
        </p:sp>
        <p:sp>
          <p:nvSpPr>
            <p:cNvPr id="27" name="Google Shape;27;p4"/>
            <p:cNvSpPr txBox="1"/>
            <p:nvPr/>
          </p:nvSpPr>
          <p:spPr>
            <a:xfrm>
              <a:off x="0" y="-28575"/>
              <a:ext cx="4816500" cy="766500"/>
            </a:xfrm>
            <a:prstGeom prst="rect">
              <a:avLst/>
            </a:prstGeom>
            <a:noFill/>
            <a:ln>
              <a:noFill/>
            </a:ln>
          </p:spPr>
          <p:txBody>
            <a:bodyPr anchorCtr="0" anchor="ctr" bIns="50800" lIns="50800" spcFirstLastPara="1" rIns="50800" wrap="square" tIns="50800">
              <a:noAutofit/>
            </a:bodyPr>
            <a:lstStyle/>
            <a:p>
              <a:pPr indent="0" lvl="0" marL="0" marR="0" rtl="0" algn="ctr">
                <a:lnSpc>
                  <a:spcPct val="1555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OBJECT_1">
    <p:bg>
      <p:bgPr>
        <a:solidFill>
          <a:srgbClr val="FFE81E"/>
        </a:solidFill>
      </p:bgPr>
    </p:bg>
    <p:spTree>
      <p:nvGrpSpPr>
        <p:cNvPr id="28" name="Shape 28"/>
        <p:cNvGrpSpPr/>
        <p:nvPr/>
      </p:nvGrpSpPr>
      <p:grpSpPr>
        <a:xfrm>
          <a:off x="0" y="0"/>
          <a:ext cx="0" cy="0"/>
          <a:chOff x="0" y="0"/>
          <a:chExt cx="0" cy="0"/>
        </a:xfrm>
      </p:grpSpPr>
      <p:sp>
        <p:nvSpPr>
          <p:cNvPr id="29" name="Google Shape;29;p5"/>
          <p:cNvSpPr/>
          <p:nvPr/>
        </p:nvSpPr>
        <p:spPr>
          <a:xfrm flipH="1">
            <a:off x="1954215" y="4625380"/>
            <a:ext cx="5886372" cy="5661620"/>
          </a:xfrm>
          <a:custGeom>
            <a:rect b="b" l="l" r="r" t="t"/>
            <a:pathLst>
              <a:path extrusionOk="0" h="5661620" w="5886372">
                <a:moveTo>
                  <a:pt x="5886372" y="0"/>
                </a:moveTo>
                <a:lnTo>
                  <a:pt x="0" y="0"/>
                </a:lnTo>
                <a:lnTo>
                  <a:pt x="0" y="5661620"/>
                </a:lnTo>
                <a:lnTo>
                  <a:pt x="5886372" y="5661620"/>
                </a:lnTo>
                <a:lnTo>
                  <a:pt x="5886372" y="0"/>
                </a:lnTo>
                <a:close/>
              </a:path>
            </a:pathLst>
          </a:custGeom>
          <a:blipFill rotWithShape="1">
            <a:blip r:embed="rId2">
              <a:alphaModFix/>
            </a:blip>
            <a:stretch>
              <a:fillRect b="0" l="0" r="0" t="0"/>
            </a:stretch>
          </a:blipFill>
          <a:ln>
            <a:noFill/>
          </a:ln>
        </p:spPr>
      </p:sp>
      <p:sp>
        <p:nvSpPr>
          <p:cNvPr id="30" name="Google Shape;30;p5"/>
          <p:cNvSpPr/>
          <p:nvPr/>
        </p:nvSpPr>
        <p:spPr>
          <a:xfrm>
            <a:off x="457200" y="562963"/>
            <a:ext cx="3905569" cy="9063556"/>
          </a:xfrm>
          <a:custGeom>
            <a:rect b="b" l="l" r="r" t="t"/>
            <a:pathLst>
              <a:path extrusionOk="0" h="9063556" w="3905569">
                <a:moveTo>
                  <a:pt x="0" y="0"/>
                </a:moveTo>
                <a:lnTo>
                  <a:pt x="3905569" y="0"/>
                </a:lnTo>
                <a:lnTo>
                  <a:pt x="3905569" y="9063556"/>
                </a:lnTo>
                <a:lnTo>
                  <a:pt x="0" y="9063556"/>
                </a:lnTo>
                <a:lnTo>
                  <a:pt x="0" y="0"/>
                </a:lnTo>
                <a:close/>
              </a:path>
            </a:pathLst>
          </a:custGeom>
          <a:blipFill rotWithShape="1">
            <a:blip r:embed="rId3">
              <a:alphaModFix/>
            </a:blip>
            <a:stretch>
              <a:fillRect b="0" l="0" r="0" t="0"/>
            </a:stretch>
          </a:blipFill>
          <a:ln>
            <a:noFill/>
          </a:ln>
        </p:spPr>
      </p:sp>
      <p:sp>
        <p:nvSpPr>
          <p:cNvPr id="31" name="Google Shape;31;p5"/>
          <p:cNvSpPr/>
          <p:nvPr/>
        </p:nvSpPr>
        <p:spPr>
          <a:xfrm>
            <a:off x="8156765" y="5800151"/>
            <a:ext cx="2692372" cy="3826368"/>
          </a:xfrm>
          <a:custGeom>
            <a:rect b="b" l="l" r="r" t="t"/>
            <a:pathLst>
              <a:path extrusionOk="0" h="3826368" w="2692372">
                <a:moveTo>
                  <a:pt x="0" y="0"/>
                </a:moveTo>
                <a:lnTo>
                  <a:pt x="2692372" y="0"/>
                </a:lnTo>
                <a:lnTo>
                  <a:pt x="2692372" y="3826368"/>
                </a:lnTo>
                <a:lnTo>
                  <a:pt x="0" y="3826368"/>
                </a:lnTo>
                <a:lnTo>
                  <a:pt x="0" y="0"/>
                </a:lnTo>
                <a:close/>
              </a:path>
            </a:pathLst>
          </a:custGeom>
          <a:blipFill rotWithShape="1">
            <a:blip r:embed="rId4">
              <a:alphaModFix/>
            </a:blip>
            <a:stretch>
              <a:fillRect b="0" l="0" r="0" t="0"/>
            </a:stretch>
          </a:blipFill>
          <a:ln>
            <a:noFill/>
          </a:ln>
        </p:spPr>
      </p:sp>
      <p:sp>
        <p:nvSpPr>
          <p:cNvPr id="32" name="Google Shape;32;p5"/>
          <p:cNvSpPr/>
          <p:nvPr/>
        </p:nvSpPr>
        <p:spPr>
          <a:xfrm>
            <a:off x="8856157" y="2896178"/>
            <a:ext cx="1293588" cy="2903973"/>
          </a:xfrm>
          <a:custGeom>
            <a:rect b="b" l="l" r="r" t="t"/>
            <a:pathLst>
              <a:path extrusionOk="0" h="2903973" w="1293588">
                <a:moveTo>
                  <a:pt x="0" y="0"/>
                </a:moveTo>
                <a:lnTo>
                  <a:pt x="1293588" y="0"/>
                </a:lnTo>
                <a:lnTo>
                  <a:pt x="1293588" y="2903973"/>
                </a:lnTo>
                <a:lnTo>
                  <a:pt x="0" y="2903973"/>
                </a:lnTo>
                <a:lnTo>
                  <a:pt x="0" y="0"/>
                </a:lnTo>
                <a:close/>
              </a:path>
            </a:pathLst>
          </a:custGeom>
          <a:blipFill rotWithShape="1">
            <a:blip r:embed="rId5">
              <a:alphaModFix/>
            </a:blip>
            <a:stretch>
              <a:fillRect b="0" l="0" r="0" t="0"/>
            </a:stretch>
          </a:blipFill>
          <a:ln>
            <a:noFill/>
          </a:ln>
        </p:spPr>
      </p:sp>
      <p:sp>
        <p:nvSpPr>
          <p:cNvPr id="33" name="Google Shape;33;p5"/>
          <p:cNvSpPr/>
          <p:nvPr/>
        </p:nvSpPr>
        <p:spPr>
          <a:xfrm>
            <a:off x="5163792" y="1028700"/>
            <a:ext cx="2891341" cy="2901894"/>
          </a:xfrm>
          <a:custGeom>
            <a:rect b="b" l="l" r="r" t="t"/>
            <a:pathLst>
              <a:path extrusionOk="0" h="2901894" w="2891341">
                <a:moveTo>
                  <a:pt x="0" y="0"/>
                </a:moveTo>
                <a:lnTo>
                  <a:pt x="2891342" y="0"/>
                </a:lnTo>
                <a:lnTo>
                  <a:pt x="2891342" y="2901894"/>
                </a:lnTo>
                <a:lnTo>
                  <a:pt x="0" y="2901894"/>
                </a:lnTo>
                <a:lnTo>
                  <a:pt x="0" y="0"/>
                </a:lnTo>
                <a:close/>
              </a:path>
            </a:pathLst>
          </a:custGeom>
          <a:blipFill rotWithShape="1">
            <a:blip r:embed="rId6">
              <a:alphaModFix/>
            </a:blip>
            <a:stretch>
              <a:fillRect b="0" l="0" r="0" t="0"/>
            </a:stretch>
          </a:blipFill>
          <a:ln>
            <a:noFill/>
          </a:ln>
        </p:spPr>
      </p:sp>
      <p:grpSp>
        <p:nvGrpSpPr>
          <p:cNvPr id="34" name="Google Shape;34;p5"/>
          <p:cNvGrpSpPr/>
          <p:nvPr/>
        </p:nvGrpSpPr>
        <p:grpSpPr>
          <a:xfrm>
            <a:off x="11587641" y="3389782"/>
            <a:ext cx="5952780" cy="6349176"/>
            <a:chOff x="0" y="-28575"/>
            <a:chExt cx="1567800" cy="1672200"/>
          </a:xfrm>
        </p:grpSpPr>
        <p:sp>
          <p:nvSpPr>
            <p:cNvPr id="35" name="Google Shape;35;p5"/>
            <p:cNvSpPr/>
            <p:nvPr/>
          </p:nvSpPr>
          <p:spPr>
            <a:xfrm>
              <a:off x="0" y="0"/>
              <a:ext cx="1567692" cy="1643540"/>
            </a:xfrm>
            <a:custGeom>
              <a:rect b="b" l="l" r="r" t="t"/>
              <a:pathLst>
                <a:path extrusionOk="0" h="1643540" w="1567692">
                  <a:moveTo>
                    <a:pt x="0" y="0"/>
                  </a:moveTo>
                  <a:lnTo>
                    <a:pt x="1567692" y="0"/>
                  </a:lnTo>
                  <a:lnTo>
                    <a:pt x="1567692" y="1643540"/>
                  </a:lnTo>
                  <a:lnTo>
                    <a:pt x="0" y="1643540"/>
                  </a:lnTo>
                  <a:close/>
                </a:path>
              </a:pathLst>
            </a:custGeom>
            <a:solidFill>
              <a:srgbClr val="0161B9"/>
            </a:solidFill>
            <a:ln>
              <a:noFill/>
            </a:ln>
          </p:spPr>
        </p:sp>
        <p:sp>
          <p:nvSpPr>
            <p:cNvPr id="36" name="Google Shape;36;p5"/>
            <p:cNvSpPr txBox="1"/>
            <p:nvPr/>
          </p:nvSpPr>
          <p:spPr>
            <a:xfrm>
              <a:off x="0" y="-28575"/>
              <a:ext cx="1567800" cy="1672200"/>
            </a:xfrm>
            <a:prstGeom prst="rect">
              <a:avLst/>
            </a:prstGeom>
            <a:noFill/>
            <a:ln>
              <a:noFill/>
            </a:ln>
          </p:spPr>
          <p:txBody>
            <a:bodyPr anchorCtr="0" anchor="ctr" bIns="50800" lIns="50800" spcFirstLastPara="1" rIns="50800" wrap="square" tIns="50800">
              <a:noAutofit/>
            </a:bodyPr>
            <a:lstStyle/>
            <a:p>
              <a:pPr indent="0" lvl="0" marL="0" marR="0" rtl="0" algn="ctr">
                <a:lnSpc>
                  <a:spcPct val="1555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2">
  <p:cSld name="OBJECT_2">
    <p:bg>
      <p:bgPr>
        <a:solidFill>
          <a:srgbClr val="0161B9"/>
        </a:solidFill>
      </p:bgPr>
    </p:bg>
    <p:spTree>
      <p:nvGrpSpPr>
        <p:cNvPr id="37" name="Shape 37"/>
        <p:cNvGrpSpPr/>
        <p:nvPr/>
      </p:nvGrpSpPr>
      <p:grpSpPr>
        <a:xfrm>
          <a:off x="0" y="0"/>
          <a:ext cx="0" cy="0"/>
          <a:chOff x="0" y="0"/>
          <a:chExt cx="0" cy="0"/>
        </a:xfrm>
      </p:grpSpPr>
      <p:sp>
        <p:nvSpPr>
          <p:cNvPr id="38" name="Google Shape;38;p6"/>
          <p:cNvSpPr/>
          <p:nvPr/>
        </p:nvSpPr>
        <p:spPr>
          <a:xfrm>
            <a:off x="7541445" y="3852828"/>
            <a:ext cx="3186060" cy="5726579"/>
          </a:xfrm>
          <a:custGeom>
            <a:rect b="b" l="l" r="r" t="t"/>
            <a:pathLst>
              <a:path extrusionOk="0" h="5726579" w="3186060">
                <a:moveTo>
                  <a:pt x="0" y="0"/>
                </a:moveTo>
                <a:lnTo>
                  <a:pt x="3186060" y="0"/>
                </a:lnTo>
                <a:lnTo>
                  <a:pt x="3186060" y="5726579"/>
                </a:lnTo>
                <a:lnTo>
                  <a:pt x="0" y="5726579"/>
                </a:lnTo>
                <a:lnTo>
                  <a:pt x="0" y="0"/>
                </a:lnTo>
                <a:close/>
              </a:path>
            </a:pathLst>
          </a:custGeom>
          <a:blipFill rotWithShape="1">
            <a:blip r:embed="rId2">
              <a:alphaModFix/>
            </a:blip>
            <a:stretch>
              <a:fillRect b="0" l="0" r="0" t="0"/>
            </a:stretch>
          </a:blipFill>
          <a:ln>
            <a:noFill/>
          </a:ln>
        </p:spPr>
      </p:sp>
      <p:sp>
        <p:nvSpPr>
          <p:cNvPr id="39" name="Google Shape;39;p6"/>
          <p:cNvSpPr/>
          <p:nvPr/>
        </p:nvSpPr>
        <p:spPr>
          <a:xfrm>
            <a:off x="5940873" y="707593"/>
            <a:ext cx="6442621" cy="2806742"/>
          </a:xfrm>
          <a:custGeom>
            <a:rect b="b" l="l" r="r" t="t"/>
            <a:pathLst>
              <a:path extrusionOk="0" h="2806742" w="6442621">
                <a:moveTo>
                  <a:pt x="0" y="0"/>
                </a:moveTo>
                <a:lnTo>
                  <a:pt x="6442622" y="0"/>
                </a:lnTo>
                <a:lnTo>
                  <a:pt x="6442622" y="2806742"/>
                </a:lnTo>
                <a:lnTo>
                  <a:pt x="0" y="2806742"/>
                </a:lnTo>
                <a:lnTo>
                  <a:pt x="0" y="0"/>
                </a:lnTo>
                <a:close/>
              </a:path>
            </a:pathLst>
          </a:custGeom>
          <a:blipFill rotWithShape="1">
            <a:blip r:embed="rId3">
              <a:alphaModFix/>
            </a:blip>
            <a:stretch>
              <a:fillRect b="0" l="0" r="0" t="0"/>
            </a:stretch>
          </a:blipFill>
          <a:ln>
            <a:noFill/>
          </a:ln>
        </p:spPr>
      </p:sp>
      <p:sp>
        <p:nvSpPr>
          <p:cNvPr id="40" name="Google Shape;40;p6"/>
          <p:cNvSpPr/>
          <p:nvPr/>
        </p:nvSpPr>
        <p:spPr>
          <a:xfrm>
            <a:off x="11155237" y="5143500"/>
            <a:ext cx="4612002" cy="4435907"/>
          </a:xfrm>
          <a:custGeom>
            <a:rect b="b" l="l" r="r" t="t"/>
            <a:pathLst>
              <a:path extrusionOk="0" h="4435907" w="4612002">
                <a:moveTo>
                  <a:pt x="0" y="0"/>
                </a:moveTo>
                <a:lnTo>
                  <a:pt x="4612002" y="0"/>
                </a:lnTo>
                <a:lnTo>
                  <a:pt x="4612002" y="4435907"/>
                </a:lnTo>
                <a:lnTo>
                  <a:pt x="0" y="4435907"/>
                </a:lnTo>
                <a:lnTo>
                  <a:pt x="0" y="0"/>
                </a:lnTo>
                <a:close/>
              </a:path>
            </a:pathLst>
          </a:custGeom>
          <a:blipFill rotWithShape="1">
            <a:blip r:embed="rId4">
              <a:alphaModFix/>
            </a:blip>
            <a:stretch>
              <a:fillRect b="0" l="0" r="0" t="0"/>
            </a:stretch>
          </a:blipFill>
          <a:ln>
            <a:noFill/>
          </a:ln>
        </p:spPr>
      </p:sp>
      <p:sp>
        <p:nvSpPr>
          <p:cNvPr id="41" name="Google Shape;41;p6"/>
          <p:cNvSpPr/>
          <p:nvPr/>
        </p:nvSpPr>
        <p:spPr>
          <a:xfrm>
            <a:off x="4333293" y="707593"/>
            <a:ext cx="2207161" cy="4651105"/>
          </a:xfrm>
          <a:custGeom>
            <a:rect b="b" l="l" r="r" t="t"/>
            <a:pathLst>
              <a:path extrusionOk="0" h="4651105" w="2207161">
                <a:moveTo>
                  <a:pt x="0" y="0"/>
                </a:moveTo>
                <a:lnTo>
                  <a:pt x="2207161" y="0"/>
                </a:lnTo>
                <a:lnTo>
                  <a:pt x="2207161" y="4651105"/>
                </a:lnTo>
                <a:lnTo>
                  <a:pt x="0" y="4651105"/>
                </a:lnTo>
                <a:lnTo>
                  <a:pt x="0" y="0"/>
                </a:lnTo>
                <a:close/>
              </a:path>
            </a:pathLst>
          </a:custGeom>
          <a:blipFill rotWithShape="1">
            <a:blip r:embed="rId5">
              <a:alphaModFix/>
            </a:blip>
            <a:stretch>
              <a:fillRect b="0" l="0" r="0" t="0"/>
            </a:stretch>
          </a:blipFill>
          <a:ln>
            <a:noFill/>
          </a:ln>
        </p:spPr>
      </p:sp>
      <p:sp>
        <p:nvSpPr>
          <p:cNvPr id="42" name="Google Shape;42;p6"/>
          <p:cNvSpPr/>
          <p:nvPr/>
        </p:nvSpPr>
        <p:spPr>
          <a:xfrm>
            <a:off x="2131965" y="707593"/>
            <a:ext cx="2816986" cy="2806742"/>
          </a:xfrm>
          <a:custGeom>
            <a:rect b="b" l="l" r="r" t="t"/>
            <a:pathLst>
              <a:path extrusionOk="0" h="2806742" w="2816986">
                <a:moveTo>
                  <a:pt x="0" y="0"/>
                </a:moveTo>
                <a:lnTo>
                  <a:pt x="2816985" y="0"/>
                </a:lnTo>
                <a:lnTo>
                  <a:pt x="2816985" y="2806742"/>
                </a:lnTo>
                <a:lnTo>
                  <a:pt x="0" y="2806742"/>
                </a:lnTo>
                <a:lnTo>
                  <a:pt x="0" y="0"/>
                </a:lnTo>
                <a:close/>
              </a:path>
            </a:pathLst>
          </a:custGeom>
          <a:blipFill rotWithShape="1">
            <a:blip r:embed="rId6">
              <a:alphaModFix/>
            </a:blip>
            <a:stretch>
              <a:fillRect b="0" l="0" r="0" t="0"/>
            </a:stretch>
          </a:blipFill>
          <a:ln>
            <a:noFill/>
          </a:ln>
        </p:spPr>
      </p:sp>
      <p:sp>
        <p:nvSpPr>
          <p:cNvPr id="43" name="Google Shape;43;p6"/>
          <p:cNvSpPr/>
          <p:nvPr/>
        </p:nvSpPr>
        <p:spPr>
          <a:xfrm>
            <a:off x="12971038" y="707593"/>
            <a:ext cx="2692372" cy="3826368"/>
          </a:xfrm>
          <a:custGeom>
            <a:rect b="b" l="l" r="r" t="t"/>
            <a:pathLst>
              <a:path extrusionOk="0" h="3826368" w="2692372">
                <a:moveTo>
                  <a:pt x="0" y="0"/>
                </a:moveTo>
                <a:lnTo>
                  <a:pt x="2692372" y="0"/>
                </a:lnTo>
                <a:lnTo>
                  <a:pt x="2692372" y="3826368"/>
                </a:lnTo>
                <a:lnTo>
                  <a:pt x="0" y="3826368"/>
                </a:lnTo>
                <a:lnTo>
                  <a:pt x="0" y="0"/>
                </a:lnTo>
                <a:close/>
              </a:path>
            </a:pathLst>
          </a:custGeom>
          <a:blipFill rotWithShape="1">
            <a:blip r:embed="rId7">
              <a:alphaModFix/>
            </a:blip>
            <a:stretch>
              <a:fillRect b="0" l="0" r="0" t="0"/>
            </a:stretch>
          </a:blipFill>
          <a:ln>
            <a:noFill/>
          </a:ln>
        </p:spPr>
      </p:sp>
      <p:sp>
        <p:nvSpPr>
          <p:cNvPr id="44" name="Google Shape;44;p6"/>
          <p:cNvSpPr/>
          <p:nvPr/>
        </p:nvSpPr>
        <p:spPr>
          <a:xfrm>
            <a:off x="16368331" y="707593"/>
            <a:ext cx="1444196" cy="2806742"/>
          </a:xfrm>
          <a:custGeom>
            <a:rect b="b" l="l" r="r" t="t"/>
            <a:pathLst>
              <a:path extrusionOk="0" h="2806742" w="1444196">
                <a:moveTo>
                  <a:pt x="0" y="0"/>
                </a:moveTo>
                <a:lnTo>
                  <a:pt x="1444196" y="0"/>
                </a:lnTo>
                <a:lnTo>
                  <a:pt x="1444196" y="2806742"/>
                </a:lnTo>
                <a:lnTo>
                  <a:pt x="0" y="2806742"/>
                </a:lnTo>
                <a:lnTo>
                  <a:pt x="0" y="0"/>
                </a:lnTo>
                <a:close/>
              </a:path>
            </a:pathLst>
          </a:custGeom>
          <a:blipFill rotWithShape="1">
            <a:blip r:embed="rId8">
              <a:alphaModFix/>
            </a:blip>
            <a:stretch>
              <a:fillRect b="0" l="0" r="0" t="0"/>
            </a:stretch>
          </a:blipFill>
          <a:ln>
            <a:noFill/>
          </a:ln>
        </p:spPr>
      </p:sp>
      <p:sp>
        <p:nvSpPr>
          <p:cNvPr id="45" name="Google Shape;45;p6"/>
          <p:cNvSpPr/>
          <p:nvPr/>
        </p:nvSpPr>
        <p:spPr>
          <a:xfrm>
            <a:off x="16216161" y="4024372"/>
            <a:ext cx="1514073" cy="2146237"/>
          </a:xfrm>
          <a:custGeom>
            <a:rect b="b" l="l" r="r" t="t"/>
            <a:pathLst>
              <a:path extrusionOk="0" h="2146237" w="1514073">
                <a:moveTo>
                  <a:pt x="0" y="0"/>
                </a:moveTo>
                <a:lnTo>
                  <a:pt x="1514073" y="0"/>
                </a:lnTo>
                <a:lnTo>
                  <a:pt x="1514073" y="2146237"/>
                </a:lnTo>
                <a:lnTo>
                  <a:pt x="0" y="2146237"/>
                </a:lnTo>
                <a:lnTo>
                  <a:pt x="0" y="0"/>
                </a:lnTo>
                <a:close/>
              </a:path>
            </a:pathLst>
          </a:custGeom>
          <a:blipFill rotWithShape="1">
            <a:blip r:embed="rId9">
              <a:alphaModFix/>
            </a:blip>
            <a:stretch>
              <a:fillRect b="0" l="0" r="0" t="0"/>
            </a:stretch>
          </a:blipFill>
          <a:ln>
            <a:noFill/>
          </a:ln>
        </p:spPr>
      </p:sp>
      <p:sp>
        <p:nvSpPr>
          <p:cNvPr id="46" name="Google Shape;46;p6"/>
          <p:cNvSpPr/>
          <p:nvPr/>
        </p:nvSpPr>
        <p:spPr>
          <a:xfrm>
            <a:off x="482165" y="6211293"/>
            <a:ext cx="4688415" cy="3368114"/>
          </a:xfrm>
          <a:custGeom>
            <a:rect b="b" l="l" r="r" t="t"/>
            <a:pathLst>
              <a:path extrusionOk="0" h="3368114" w="4688415">
                <a:moveTo>
                  <a:pt x="0" y="0"/>
                </a:moveTo>
                <a:lnTo>
                  <a:pt x="4688415" y="0"/>
                </a:lnTo>
                <a:lnTo>
                  <a:pt x="4688415" y="3368114"/>
                </a:lnTo>
                <a:lnTo>
                  <a:pt x="0" y="3368114"/>
                </a:lnTo>
                <a:lnTo>
                  <a:pt x="0" y="0"/>
                </a:lnTo>
                <a:close/>
              </a:path>
            </a:pathLst>
          </a:custGeom>
          <a:blipFill rotWithShape="1">
            <a:blip r:embed="rId10">
              <a:alphaModFix/>
            </a:blip>
            <a:stretch>
              <a:fillRect b="0" l="0" r="0" t="0"/>
            </a:stretch>
          </a:blipFill>
          <a:ln>
            <a:noFill/>
          </a:ln>
        </p:spPr>
      </p:sp>
      <p:sp>
        <p:nvSpPr>
          <p:cNvPr id="47" name="Google Shape;47;p6"/>
          <p:cNvSpPr/>
          <p:nvPr/>
        </p:nvSpPr>
        <p:spPr>
          <a:xfrm>
            <a:off x="482165" y="707593"/>
            <a:ext cx="1287850" cy="4884948"/>
          </a:xfrm>
          <a:custGeom>
            <a:rect b="b" l="l" r="r" t="t"/>
            <a:pathLst>
              <a:path extrusionOk="0" h="4884948" w="1287850">
                <a:moveTo>
                  <a:pt x="0" y="0"/>
                </a:moveTo>
                <a:lnTo>
                  <a:pt x="1287850" y="0"/>
                </a:lnTo>
                <a:lnTo>
                  <a:pt x="1287850" y="4884947"/>
                </a:lnTo>
                <a:lnTo>
                  <a:pt x="0" y="4884947"/>
                </a:lnTo>
                <a:lnTo>
                  <a:pt x="0" y="0"/>
                </a:lnTo>
                <a:close/>
              </a:path>
            </a:pathLst>
          </a:custGeom>
          <a:blipFill rotWithShape="1">
            <a:blip r:embed="rId11">
              <a:alphaModFix/>
            </a:blip>
            <a:stretch>
              <a:fillRect b="0" l="0" r="0" t="0"/>
            </a:stretch>
          </a:blipFill>
          <a:ln>
            <a:noFill/>
          </a:ln>
        </p:spPr>
      </p:sp>
      <p:sp>
        <p:nvSpPr>
          <p:cNvPr id="48" name="Google Shape;48;p6"/>
          <p:cNvSpPr/>
          <p:nvPr/>
        </p:nvSpPr>
        <p:spPr>
          <a:xfrm>
            <a:off x="2029010" y="3816096"/>
            <a:ext cx="1856608" cy="1863384"/>
          </a:xfrm>
          <a:custGeom>
            <a:rect b="b" l="l" r="r" t="t"/>
            <a:pathLst>
              <a:path extrusionOk="0" h="1863384" w="1856608">
                <a:moveTo>
                  <a:pt x="0" y="0"/>
                </a:moveTo>
                <a:lnTo>
                  <a:pt x="1856608" y="0"/>
                </a:lnTo>
                <a:lnTo>
                  <a:pt x="1856608" y="1863384"/>
                </a:lnTo>
                <a:lnTo>
                  <a:pt x="0" y="1863384"/>
                </a:lnTo>
                <a:lnTo>
                  <a:pt x="0" y="0"/>
                </a:lnTo>
                <a:close/>
              </a:path>
            </a:pathLst>
          </a:custGeom>
          <a:blipFill rotWithShape="1">
            <a:blip r:embed="rId12">
              <a:alphaModFix/>
            </a:blip>
            <a:stretch>
              <a:fillRect b="0" l="0" r="0" t="0"/>
            </a:stretch>
          </a:blipFill>
          <a:ln>
            <a:noFill/>
          </a:ln>
        </p:spPr>
      </p:sp>
      <p:sp>
        <p:nvSpPr>
          <p:cNvPr id="49" name="Google Shape;49;p6"/>
          <p:cNvSpPr/>
          <p:nvPr/>
        </p:nvSpPr>
        <p:spPr>
          <a:xfrm>
            <a:off x="5484498" y="5902689"/>
            <a:ext cx="1684605" cy="3676718"/>
          </a:xfrm>
          <a:custGeom>
            <a:rect b="b" l="l" r="r" t="t"/>
            <a:pathLst>
              <a:path extrusionOk="0" h="3676718" w="1684605">
                <a:moveTo>
                  <a:pt x="0" y="0"/>
                </a:moveTo>
                <a:lnTo>
                  <a:pt x="1684606" y="0"/>
                </a:lnTo>
                <a:lnTo>
                  <a:pt x="1684606" y="3676718"/>
                </a:lnTo>
                <a:lnTo>
                  <a:pt x="0" y="3676718"/>
                </a:lnTo>
                <a:lnTo>
                  <a:pt x="0" y="0"/>
                </a:lnTo>
                <a:close/>
              </a:path>
            </a:pathLst>
          </a:custGeom>
          <a:blipFill rotWithShape="1">
            <a:blip r:embed="rId13">
              <a:alphaModFix/>
            </a:blip>
            <a:stretch>
              <a:fillRect b="0" l="0" r="0" t="0"/>
            </a:stretch>
          </a:blipFill>
          <a:ln>
            <a:noFill/>
          </a:ln>
        </p:spPr>
      </p:sp>
      <p:sp>
        <p:nvSpPr>
          <p:cNvPr id="50" name="Google Shape;50;p6"/>
          <p:cNvSpPr/>
          <p:nvPr/>
        </p:nvSpPr>
        <p:spPr>
          <a:xfrm>
            <a:off x="16081564" y="6546737"/>
            <a:ext cx="1648670" cy="3032671"/>
          </a:xfrm>
          <a:custGeom>
            <a:rect b="b" l="l" r="r" t="t"/>
            <a:pathLst>
              <a:path extrusionOk="0" h="3032671" w="1648670">
                <a:moveTo>
                  <a:pt x="0" y="0"/>
                </a:moveTo>
                <a:lnTo>
                  <a:pt x="1648670" y="0"/>
                </a:lnTo>
                <a:lnTo>
                  <a:pt x="1648670" y="3032670"/>
                </a:lnTo>
                <a:lnTo>
                  <a:pt x="0" y="3032670"/>
                </a:lnTo>
                <a:lnTo>
                  <a:pt x="0" y="0"/>
                </a:lnTo>
                <a:close/>
              </a:path>
            </a:pathLst>
          </a:custGeom>
          <a:blipFill rotWithShape="1">
            <a:blip r:embed="rId14">
              <a:alphaModFix/>
            </a:blip>
            <a:stretch>
              <a:fillRect b="0" l="0" r="0" t="0"/>
            </a:stretch>
          </a:blip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rgbClr val="0161B9"/>
        </a:solidFill>
      </p:bgPr>
    </p:bg>
    <p:spTree>
      <p:nvGrpSpPr>
        <p:cNvPr id="51" name="Shape 51"/>
        <p:cNvGrpSpPr/>
        <p:nvPr/>
      </p:nvGrpSpPr>
      <p:grpSpPr>
        <a:xfrm>
          <a:off x="0" y="0"/>
          <a:ext cx="0" cy="0"/>
          <a:chOff x="0" y="0"/>
          <a:chExt cx="0" cy="0"/>
        </a:xfrm>
      </p:grpSpPr>
      <p:grpSp>
        <p:nvGrpSpPr>
          <p:cNvPr id="52" name="Google Shape;52;p7"/>
          <p:cNvGrpSpPr/>
          <p:nvPr/>
        </p:nvGrpSpPr>
        <p:grpSpPr>
          <a:xfrm>
            <a:off x="438540" y="306670"/>
            <a:ext cx="17411034" cy="3065237"/>
            <a:chOff x="0" y="-28575"/>
            <a:chExt cx="4585592" cy="807300"/>
          </a:xfrm>
        </p:grpSpPr>
        <p:sp>
          <p:nvSpPr>
            <p:cNvPr id="53" name="Google Shape;53;p7"/>
            <p:cNvSpPr/>
            <p:nvPr/>
          </p:nvSpPr>
          <p:spPr>
            <a:xfrm>
              <a:off x="0" y="0"/>
              <a:ext cx="4585592" cy="778657"/>
            </a:xfrm>
            <a:custGeom>
              <a:rect b="b" l="l" r="r" t="t"/>
              <a:pathLst>
                <a:path extrusionOk="0" h="778657" w="4585592">
                  <a:moveTo>
                    <a:pt x="0" y="0"/>
                  </a:moveTo>
                  <a:lnTo>
                    <a:pt x="4585592" y="0"/>
                  </a:lnTo>
                  <a:lnTo>
                    <a:pt x="4585592" y="778657"/>
                  </a:lnTo>
                  <a:lnTo>
                    <a:pt x="0" y="778657"/>
                  </a:lnTo>
                  <a:close/>
                </a:path>
              </a:pathLst>
            </a:custGeom>
            <a:solidFill>
              <a:srgbClr val="FFE81E"/>
            </a:solidFill>
            <a:ln>
              <a:noFill/>
            </a:ln>
          </p:spPr>
        </p:sp>
        <p:sp>
          <p:nvSpPr>
            <p:cNvPr id="54" name="Google Shape;54;p7"/>
            <p:cNvSpPr txBox="1"/>
            <p:nvPr/>
          </p:nvSpPr>
          <p:spPr>
            <a:xfrm>
              <a:off x="0" y="-28575"/>
              <a:ext cx="4585500" cy="807300"/>
            </a:xfrm>
            <a:prstGeom prst="rect">
              <a:avLst/>
            </a:prstGeom>
            <a:noFill/>
            <a:ln>
              <a:noFill/>
            </a:ln>
          </p:spPr>
          <p:txBody>
            <a:bodyPr anchorCtr="0" anchor="ctr" bIns="50800" lIns="50800" spcFirstLastPara="1" rIns="50800" wrap="square" tIns="50800">
              <a:noAutofit/>
            </a:bodyPr>
            <a:lstStyle/>
            <a:p>
              <a:pPr indent="0" lvl="0" marL="0" marR="0" rtl="0" algn="ctr">
                <a:lnSpc>
                  <a:spcPct val="1555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 name="Google Shape;55;p7"/>
          <p:cNvGrpSpPr/>
          <p:nvPr/>
        </p:nvGrpSpPr>
        <p:grpSpPr>
          <a:xfrm>
            <a:off x="438540" y="3558417"/>
            <a:ext cx="17411034" cy="3065237"/>
            <a:chOff x="0" y="-28575"/>
            <a:chExt cx="4585592" cy="807300"/>
          </a:xfrm>
        </p:grpSpPr>
        <p:sp>
          <p:nvSpPr>
            <p:cNvPr id="56" name="Google Shape;56;p7"/>
            <p:cNvSpPr/>
            <p:nvPr/>
          </p:nvSpPr>
          <p:spPr>
            <a:xfrm>
              <a:off x="0" y="0"/>
              <a:ext cx="4585592" cy="778657"/>
            </a:xfrm>
            <a:custGeom>
              <a:rect b="b" l="l" r="r" t="t"/>
              <a:pathLst>
                <a:path extrusionOk="0" h="778657" w="4585592">
                  <a:moveTo>
                    <a:pt x="0" y="0"/>
                  </a:moveTo>
                  <a:lnTo>
                    <a:pt x="4585592" y="0"/>
                  </a:lnTo>
                  <a:lnTo>
                    <a:pt x="4585592" y="778657"/>
                  </a:lnTo>
                  <a:lnTo>
                    <a:pt x="0" y="778657"/>
                  </a:lnTo>
                  <a:close/>
                </a:path>
              </a:pathLst>
            </a:custGeom>
            <a:solidFill>
              <a:srgbClr val="FFE81E"/>
            </a:solidFill>
            <a:ln>
              <a:noFill/>
            </a:ln>
          </p:spPr>
        </p:sp>
        <p:sp>
          <p:nvSpPr>
            <p:cNvPr id="57" name="Google Shape;57;p7"/>
            <p:cNvSpPr txBox="1"/>
            <p:nvPr/>
          </p:nvSpPr>
          <p:spPr>
            <a:xfrm>
              <a:off x="0" y="-28575"/>
              <a:ext cx="4585500" cy="807300"/>
            </a:xfrm>
            <a:prstGeom prst="rect">
              <a:avLst/>
            </a:prstGeom>
            <a:noFill/>
            <a:ln>
              <a:noFill/>
            </a:ln>
          </p:spPr>
          <p:txBody>
            <a:bodyPr anchorCtr="0" anchor="ctr" bIns="50800" lIns="50800" spcFirstLastPara="1" rIns="50800" wrap="square" tIns="50800">
              <a:noAutofit/>
            </a:bodyPr>
            <a:lstStyle/>
            <a:p>
              <a:pPr indent="0" lvl="0" marL="0" marR="0" rtl="0" algn="ctr">
                <a:lnSpc>
                  <a:spcPct val="1555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8" name="Google Shape;58;p7"/>
          <p:cNvGrpSpPr/>
          <p:nvPr/>
        </p:nvGrpSpPr>
        <p:grpSpPr>
          <a:xfrm>
            <a:off x="438540" y="6806876"/>
            <a:ext cx="17411034" cy="3065237"/>
            <a:chOff x="0" y="-28575"/>
            <a:chExt cx="4585592" cy="807300"/>
          </a:xfrm>
        </p:grpSpPr>
        <p:sp>
          <p:nvSpPr>
            <p:cNvPr id="59" name="Google Shape;59;p7"/>
            <p:cNvSpPr/>
            <p:nvPr/>
          </p:nvSpPr>
          <p:spPr>
            <a:xfrm>
              <a:off x="0" y="0"/>
              <a:ext cx="4585592" cy="778657"/>
            </a:xfrm>
            <a:custGeom>
              <a:rect b="b" l="l" r="r" t="t"/>
              <a:pathLst>
                <a:path extrusionOk="0" h="778657" w="4585592">
                  <a:moveTo>
                    <a:pt x="0" y="0"/>
                  </a:moveTo>
                  <a:lnTo>
                    <a:pt x="4585592" y="0"/>
                  </a:lnTo>
                  <a:lnTo>
                    <a:pt x="4585592" y="778657"/>
                  </a:lnTo>
                  <a:lnTo>
                    <a:pt x="0" y="778657"/>
                  </a:lnTo>
                  <a:close/>
                </a:path>
              </a:pathLst>
            </a:custGeom>
            <a:solidFill>
              <a:srgbClr val="FFE81E"/>
            </a:solidFill>
            <a:ln>
              <a:noFill/>
            </a:ln>
          </p:spPr>
        </p:sp>
        <p:sp>
          <p:nvSpPr>
            <p:cNvPr id="60" name="Google Shape;60;p7"/>
            <p:cNvSpPr txBox="1"/>
            <p:nvPr/>
          </p:nvSpPr>
          <p:spPr>
            <a:xfrm>
              <a:off x="0" y="-28575"/>
              <a:ext cx="4585500" cy="807300"/>
            </a:xfrm>
            <a:prstGeom prst="rect">
              <a:avLst/>
            </a:prstGeom>
            <a:noFill/>
            <a:ln>
              <a:noFill/>
            </a:ln>
          </p:spPr>
          <p:txBody>
            <a:bodyPr anchorCtr="0" anchor="ctr" bIns="50800" lIns="50800" spcFirstLastPara="1" rIns="50800" wrap="square" tIns="50800">
              <a:noAutofit/>
            </a:bodyPr>
            <a:lstStyle/>
            <a:p>
              <a:pPr indent="0" lvl="0" marL="0" marR="0" rtl="0" algn="ctr">
                <a:lnSpc>
                  <a:spcPct val="1555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1" name="Google Shape;61;p7"/>
          <p:cNvGrpSpPr/>
          <p:nvPr/>
        </p:nvGrpSpPr>
        <p:grpSpPr>
          <a:xfrm>
            <a:off x="545896" y="6913567"/>
            <a:ext cx="2783963" cy="2851593"/>
            <a:chOff x="0" y="-28575"/>
            <a:chExt cx="733220" cy="751032"/>
          </a:xfrm>
        </p:grpSpPr>
        <p:sp>
          <p:nvSpPr>
            <p:cNvPr id="62" name="Google Shape;62;p7"/>
            <p:cNvSpPr/>
            <p:nvPr/>
          </p:nvSpPr>
          <p:spPr>
            <a:xfrm>
              <a:off x="0" y="0"/>
              <a:ext cx="733220" cy="722457"/>
            </a:xfrm>
            <a:custGeom>
              <a:rect b="b" l="l" r="r" t="t"/>
              <a:pathLst>
                <a:path extrusionOk="0" h="722457" w="733220">
                  <a:moveTo>
                    <a:pt x="0" y="0"/>
                  </a:moveTo>
                  <a:lnTo>
                    <a:pt x="733220" y="0"/>
                  </a:lnTo>
                  <a:lnTo>
                    <a:pt x="733220" y="722457"/>
                  </a:lnTo>
                  <a:lnTo>
                    <a:pt x="0" y="722457"/>
                  </a:lnTo>
                  <a:close/>
                </a:path>
              </a:pathLst>
            </a:custGeom>
            <a:solidFill>
              <a:srgbClr val="0161B9"/>
            </a:solidFill>
            <a:ln>
              <a:noFill/>
            </a:ln>
          </p:spPr>
        </p:sp>
        <p:sp>
          <p:nvSpPr>
            <p:cNvPr id="63" name="Google Shape;63;p7"/>
            <p:cNvSpPr txBox="1"/>
            <p:nvPr/>
          </p:nvSpPr>
          <p:spPr>
            <a:xfrm>
              <a:off x="0" y="-28575"/>
              <a:ext cx="733200" cy="750900"/>
            </a:xfrm>
            <a:prstGeom prst="rect">
              <a:avLst/>
            </a:prstGeom>
            <a:noFill/>
            <a:ln>
              <a:noFill/>
            </a:ln>
          </p:spPr>
          <p:txBody>
            <a:bodyPr anchorCtr="0" anchor="ctr" bIns="50800" lIns="50800" spcFirstLastPara="1" rIns="50800" wrap="square" tIns="50800">
              <a:noAutofit/>
            </a:bodyPr>
            <a:lstStyle/>
            <a:p>
              <a:pPr indent="0" lvl="0" marL="0" marR="0" rtl="0" algn="ctr">
                <a:lnSpc>
                  <a:spcPct val="1555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4" name="Google Shape;64;p7"/>
          <p:cNvGrpSpPr/>
          <p:nvPr/>
        </p:nvGrpSpPr>
        <p:grpSpPr>
          <a:xfrm>
            <a:off x="3428348" y="6913567"/>
            <a:ext cx="2783963" cy="2851593"/>
            <a:chOff x="0" y="-28575"/>
            <a:chExt cx="733220" cy="751032"/>
          </a:xfrm>
        </p:grpSpPr>
        <p:sp>
          <p:nvSpPr>
            <p:cNvPr id="65" name="Google Shape;65;p7"/>
            <p:cNvSpPr/>
            <p:nvPr/>
          </p:nvSpPr>
          <p:spPr>
            <a:xfrm>
              <a:off x="0" y="0"/>
              <a:ext cx="733220" cy="722457"/>
            </a:xfrm>
            <a:custGeom>
              <a:rect b="b" l="l" r="r" t="t"/>
              <a:pathLst>
                <a:path extrusionOk="0" h="722457" w="733220">
                  <a:moveTo>
                    <a:pt x="0" y="0"/>
                  </a:moveTo>
                  <a:lnTo>
                    <a:pt x="733220" y="0"/>
                  </a:lnTo>
                  <a:lnTo>
                    <a:pt x="733220" y="722457"/>
                  </a:lnTo>
                  <a:lnTo>
                    <a:pt x="0" y="722457"/>
                  </a:lnTo>
                  <a:close/>
                </a:path>
              </a:pathLst>
            </a:custGeom>
            <a:solidFill>
              <a:srgbClr val="0161B9"/>
            </a:solidFill>
            <a:ln>
              <a:noFill/>
            </a:ln>
          </p:spPr>
        </p:sp>
        <p:sp>
          <p:nvSpPr>
            <p:cNvPr id="66" name="Google Shape;66;p7"/>
            <p:cNvSpPr txBox="1"/>
            <p:nvPr/>
          </p:nvSpPr>
          <p:spPr>
            <a:xfrm>
              <a:off x="0" y="-28575"/>
              <a:ext cx="733200" cy="750900"/>
            </a:xfrm>
            <a:prstGeom prst="rect">
              <a:avLst/>
            </a:prstGeom>
            <a:noFill/>
            <a:ln>
              <a:noFill/>
            </a:ln>
          </p:spPr>
          <p:txBody>
            <a:bodyPr anchorCtr="0" anchor="ctr" bIns="50800" lIns="50800" spcFirstLastPara="1" rIns="50800" wrap="square" tIns="50800">
              <a:noAutofit/>
            </a:bodyPr>
            <a:lstStyle/>
            <a:p>
              <a:pPr indent="0" lvl="0" marL="0" marR="0" rtl="0" algn="ctr">
                <a:lnSpc>
                  <a:spcPct val="1555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 name="Google Shape;67;p7"/>
          <p:cNvGrpSpPr/>
          <p:nvPr/>
        </p:nvGrpSpPr>
        <p:grpSpPr>
          <a:xfrm>
            <a:off x="6310801" y="6913567"/>
            <a:ext cx="2783963" cy="2851593"/>
            <a:chOff x="0" y="-28575"/>
            <a:chExt cx="733220" cy="751032"/>
          </a:xfrm>
        </p:grpSpPr>
        <p:sp>
          <p:nvSpPr>
            <p:cNvPr id="68" name="Google Shape;68;p7"/>
            <p:cNvSpPr/>
            <p:nvPr/>
          </p:nvSpPr>
          <p:spPr>
            <a:xfrm>
              <a:off x="0" y="0"/>
              <a:ext cx="733220" cy="722457"/>
            </a:xfrm>
            <a:custGeom>
              <a:rect b="b" l="l" r="r" t="t"/>
              <a:pathLst>
                <a:path extrusionOk="0" h="722457" w="733220">
                  <a:moveTo>
                    <a:pt x="0" y="0"/>
                  </a:moveTo>
                  <a:lnTo>
                    <a:pt x="733220" y="0"/>
                  </a:lnTo>
                  <a:lnTo>
                    <a:pt x="733220" y="722457"/>
                  </a:lnTo>
                  <a:lnTo>
                    <a:pt x="0" y="722457"/>
                  </a:lnTo>
                  <a:close/>
                </a:path>
              </a:pathLst>
            </a:custGeom>
            <a:solidFill>
              <a:srgbClr val="0161B9"/>
            </a:solidFill>
            <a:ln>
              <a:noFill/>
            </a:ln>
          </p:spPr>
        </p:sp>
        <p:sp>
          <p:nvSpPr>
            <p:cNvPr id="69" name="Google Shape;69;p7"/>
            <p:cNvSpPr txBox="1"/>
            <p:nvPr/>
          </p:nvSpPr>
          <p:spPr>
            <a:xfrm>
              <a:off x="0" y="-28575"/>
              <a:ext cx="733200" cy="750900"/>
            </a:xfrm>
            <a:prstGeom prst="rect">
              <a:avLst/>
            </a:prstGeom>
            <a:noFill/>
            <a:ln>
              <a:noFill/>
            </a:ln>
          </p:spPr>
          <p:txBody>
            <a:bodyPr anchorCtr="0" anchor="ctr" bIns="50800" lIns="50800" spcFirstLastPara="1" rIns="50800" wrap="square" tIns="50800">
              <a:noAutofit/>
            </a:bodyPr>
            <a:lstStyle/>
            <a:p>
              <a:pPr indent="0" lvl="0" marL="0" marR="0" rtl="0" algn="ctr">
                <a:lnSpc>
                  <a:spcPct val="1555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0" name="Google Shape;70;p7"/>
          <p:cNvGrpSpPr/>
          <p:nvPr/>
        </p:nvGrpSpPr>
        <p:grpSpPr>
          <a:xfrm>
            <a:off x="9193254" y="6913567"/>
            <a:ext cx="2783963" cy="2851593"/>
            <a:chOff x="0" y="-28575"/>
            <a:chExt cx="733220" cy="751032"/>
          </a:xfrm>
        </p:grpSpPr>
        <p:sp>
          <p:nvSpPr>
            <p:cNvPr id="71" name="Google Shape;71;p7"/>
            <p:cNvSpPr/>
            <p:nvPr/>
          </p:nvSpPr>
          <p:spPr>
            <a:xfrm>
              <a:off x="0" y="0"/>
              <a:ext cx="733220" cy="722457"/>
            </a:xfrm>
            <a:custGeom>
              <a:rect b="b" l="l" r="r" t="t"/>
              <a:pathLst>
                <a:path extrusionOk="0" h="722457" w="733220">
                  <a:moveTo>
                    <a:pt x="0" y="0"/>
                  </a:moveTo>
                  <a:lnTo>
                    <a:pt x="733220" y="0"/>
                  </a:lnTo>
                  <a:lnTo>
                    <a:pt x="733220" y="722457"/>
                  </a:lnTo>
                  <a:lnTo>
                    <a:pt x="0" y="722457"/>
                  </a:lnTo>
                  <a:close/>
                </a:path>
              </a:pathLst>
            </a:custGeom>
            <a:solidFill>
              <a:srgbClr val="0161B9"/>
            </a:solidFill>
            <a:ln>
              <a:noFill/>
            </a:ln>
          </p:spPr>
        </p:sp>
        <p:sp>
          <p:nvSpPr>
            <p:cNvPr id="72" name="Google Shape;72;p7"/>
            <p:cNvSpPr txBox="1"/>
            <p:nvPr/>
          </p:nvSpPr>
          <p:spPr>
            <a:xfrm>
              <a:off x="0" y="-28575"/>
              <a:ext cx="733200" cy="750900"/>
            </a:xfrm>
            <a:prstGeom prst="rect">
              <a:avLst/>
            </a:prstGeom>
            <a:noFill/>
            <a:ln>
              <a:noFill/>
            </a:ln>
          </p:spPr>
          <p:txBody>
            <a:bodyPr anchorCtr="0" anchor="ctr" bIns="50800" lIns="50800" spcFirstLastPara="1" rIns="50800" wrap="square" tIns="50800">
              <a:noAutofit/>
            </a:bodyPr>
            <a:lstStyle/>
            <a:p>
              <a:pPr indent="0" lvl="0" marL="0" marR="0" rtl="0" algn="ctr">
                <a:lnSpc>
                  <a:spcPct val="1555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3" name="Google Shape;73;p7"/>
          <p:cNvGrpSpPr/>
          <p:nvPr/>
        </p:nvGrpSpPr>
        <p:grpSpPr>
          <a:xfrm>
            <a:off x="12075706" y="6913567"/>
            <a:ext cx="2783963" cy="2851593"/>
            <a:chOff x="0" y="-28575"/>
            <a:chExt cx="733220" cy="751032"/>
          </a:xfrm>
        </p:grpSpPr>
        <p:sp>
          <p:nvSpPr>
            <p:cNvPr id="74" name="Google Shape;74;p7"/>
            <p:cNvSpPr/>
            <p:nvPr/>
          </p:nvSpPr>
          <p:spPr>
            <a:xfrm>
              <a:off x="0" y="0"/>
              <a:ext cx="733220" cy="722457"/>
            </a:xfrm>
            <a:custGeom>
              <a:rect b="b" l="l" r="r" t="t"/>
              <a:pathLst>
                <a:path extrusionOk="0" h="722457" w="733220">
                  <a:moveTo>
                    <a:pt x="0" y="0"/>
                  </a:moveTo>
                  <a:lnTo>
                    <a:pt x="733220" y="0"/>
                  </a:lnTo>
                  <a:lnTo>
                    <a:pt x="733220" y="722457"/>
                  </a:lnTo>
                  <a:lnTo>
                    <a:pt x="0" y="722457"/>
                  </a:lnTo>
                  <a:close/>
                </a:path>
              </a:pathLst>
            </a:custGeom>
            <a:solidFill>
              <a:srgbClr val="0161B9"/>
            </a:solidFill>
            <a:ln>
              <a:noFill/>
            </a:ln>
          </p:spPr>
        </p:sp>
        <p:sp>
          <p:nvSpPr>
            <p:cNvPr id="75" name="Google Shape;75;p7"/>
            <p:cNvSpPr txBox="1"/>
            <p:nvPr/>
          </p:nvSpPr>
          <p:spPr>
            <a:xfrm>
              <a:off x="0" y="-28575"/>
              <a:ext cx="733200" cy="750900"/>
            </a:xfrm>
            <a:prstGeom prst="rect">
              <a:avLst/>
            </a:prstGeom>
            <a:noFill/>
            <a:ln>
              <a:noFill/>
            </a:ln>
          </p:spPr>
          <p:txBody>
            <a:bodyPr anchorCtr="0" anchor="ctr" bIns="50800" lIns="50800" spcFirstLastPara="1" rIns="50800" wrap="square" tIns="50800">
              <a:noAutofit/>
            </a:bodyPr>
            <a:lstStyle/>
            <a:p>
              <a:pPr indent="0" lvl="0" marL="0" marR="0" rtl="0" algn="ctr">
                <a:lnSpc>
                  <a:spcPct val="1555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6" name="Google Shape;76;p7"/>
          <p:cNvGrpSpPr/>
          <p:nvPr/>
        </p:nvGrpSpPr>
        <p:grpSpPr>
          <a:xfrm>
            <a:off x="14958159" y="6913567"/>
            <a:ext cx="2783963" cy="2851593"/>
            <a:chOff x="0" y="-28575"/>
            <a:chExt cx="733220" cy="751032"/>
          </a:xfrm>
        </p:grpSpPr>
        <p:sp>
          <p:nvSpPr>
            <p:cNvPr id="77" name="Google Shape;77;p7"/>
            <p:cNvSpPr/>
            <p:nvPr/>
          </p:nvSpPr>
          <p:spPr>
            <a:xfrm>
              <a:off x="0" y="0"/>
              <a:ext cx="733220" cy="722457"/>
            </a:xfrm>
            <a:custGeom>
              <a:rect b="b" l="l" r="r" t="t"/>
              <a:pathLst>
                <a:path extrusionOk="0" h="722457" w="733220">
                  <a:moveTo>
                    <a:pt x="0" y="0"/>
                  </a:moveTo>
                  <a:lnTo>
                    <a:pt x="733220" y="0"/>
                  </a:lnTo>
                  <a:lnTo>
                    <a:pt x="733220" y="722457"/>
                  </a:lnTo>
                  <a:lnTo>
                    <a:pt x="0" y="722457"/>
                  </a:lnTo>
                  <a:close/>
                </a:path>
              </a:pathLst>
            </a:custGeom>
            <a:solidFill>
              <a:srgbClr val="0161B9"/>
            </a:solidFill>
            <a:ln>
              <a:noFill/>
            </a:ln>
          </p:spPr>
        </p:sp>
        <p:sp>
          <p:nvSpPr>
            <p:cNvPr id="78" name="Google Shape;78;p7"/>
            <p:cNvSpPr txBox="1"/>
            <p:nvPr/>
          </p:nvSpPr>
          <p:spPr>
            <a:xfrm>
              <a:off x="0" y="-28575"/>
              <a:ext cx="733200" cy="750900"/>
            </a:xfrm>
            <a:prstGeom prst="rect">
              <a:avLst/>
            </a:prstGeom>
            <a:noFill/>
            <a:ln>
              <a:noFill/>
            </a:ln>
          </p:spPr>
          <p:txBody>
            <a:bodyPr anchorCtr="0" anchor="ctr" bIns="50800" lIns="50800" spcFirstLastPara="1" rIns="50800" wrap="square" tIns="50800">
              <a:noAutofit/>
            </a:bodyPr>
            <a:lstStyle/>
            <a:p>
              <a:pPr indent="0" lvl="0" marL="0" marR="0" rtl="0" algn="ctr">
                <a:lnSpc>
                  <a:spcPct val="1555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9" name="Google Shape;79;p7"/>
          <p:cNvGrpSpPr/>
          <p:nvPr/>
        </p:nvGrpSpPr>
        <p:grpSpPr>
          <a:xfrm>
            <a:off x="1473816" y="7260253"/>
            <a:ext cx="928342" cy="351973"/>
            <a:chOff x="0" y="-28575"/>
            <a:chExt cx="244500" cy="92700"/>
          </a:xfrm>
        </p:grpSpPr>
        <p:sp>
          <p:nvSpPr>
            <p:cNvPr id="80" name="Google Shape;80;p7"/>
            <p:cNvSpPr/>
            <p:nvPr/>
          </p:nvSpPr>
          <p:spPr>
            <a:xfrm>
              <a:off x="0" y="0"/>
              <a:ext cx="244439" cy="64094"/>
            </a:xfrm>
            <a:custGeom>
              <a:rect b="b" l="l" r="r" t="t"/>
              <a:pathLst>
                <a:path extrusionOk="0" h="64094" w="244439">
                  <a:moveTo>
                    <a:pt x="32047" y="0"/>
                  </a:moveTo>
                  <a:lnTo>
                    <a:pt x="212392" y="0"/>
                  </a:lnTo>
                  <a:cubicBezTo>
                    <a:pt x="230091" y="0"/>
                    <a:pt x="244439" y="14348"/>
                    <a:pt x="244439" y="32047"/>
                  </a:cubicBezTo>
                  <a:lnTo>
                    <a:pt x="244439" y="32047"/>
                  </a:lnTo>
                  <a:cubicBezTo>
                    <a:pt x="244439" y="49746"/>
                    <a:pt x="230091" y="64094"/>
                    <a:pt x="212392" y="64094"/>
                  </a:cubicBezTo>
                  <a:lnTo>
                    <a:pt x="32047" y="64094"/>
                  </a:lnTo>
                  <a:cubicBezTo>
                    <a:pt x="14348" y="64094"/>
                    <a:pt x="0" y="49746"/>
                    <a:pt x="0" y="32047"/>
                  </a:cubicBezTo>
                  <a:lnTo>
                    <a:pt x="0" y="32047"/>
                  </a:lnTo>
                  <a:cubicBezTo>
                    <a:pt x="0" y="14348"/>
                    <a:pt x="14348" y="0"/>
                    <a:pt x="32047" y="0"/>
                  </a:cubicBezTo>
                  <a:close/>
                </a:path>
              </a:pathLst>
            </a:custGeom>
            <a:solidFill>
              <a:srgbClr val="FFE8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7"/>
            <p:cNvSpPr txBox="1"/>
            <p:nvPr/>
          </p:nvSpPr>
          <p:spPr>
            <a:xfrm>
              <a:off x="0" y="-28575"/>
              <a:ext cx="244500" cy="92700"/>
            </a:xfrm>
            <a:prstGeom prst="rect">
              <a:avLst/>
            </a:prstGeom>
            <a:noFill/>
            <a:ln>
              <a:noFill/>
            </a:ln>
          </p:spPr>
          <p:txBody>
            <a:bodyPr anchorCtr="0" anchor="ctr" bIns="50800" lIns="50800" spcFirstLastPara="1" rIns="50800" wrap="square" tIns="50800">
              <a:noAutofit/>
            </a:bodyPr>
            <a:lstStyle/>
            <a:p>
              <a:pPr indent="0" lvl="0" marL="0" marR="0" rtl="0" algn="ctr">
                <a:lnSpc>
                  <a:spcPct val="1555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2" name="Google Shape;82;p7"/>
          <p:cNvGrpSpPr/>
          <p:nvPr/>
        </p:nvGrpSpPr>
        <p:grpSpPr>
          <a:xfrm>
            <a:off x="4356268" y="7260253"/>
            <a:ext cx="928342" cy="351973"/>
            <a:chOff x="0" y="-28575"/>
            <a:chExt cx="244500" cy="92700"/>
          </a:xfrm>
        </p:grpSpPr>
        <p:sp>
          <p:nvSpPr>
            <p:cNvPr id="83" name="Google Shape;83;p7"/>
            <p:cNvSpPr/>
            <p:nvPr/>
          </p:nvSpPr>
          <p:spPr>
            <a:xfrm>
              <a:off x="0" y="0"/>
              <a:ext cx="244439" cy="64094"/>
            </a:xfrm>
            <a:custGeom>
              <a:rect b="b" l="l" r="r" t="t"/>
              <a:pathLst>
                <a:path extrusionOk="0" h="64094" w="244439">
                  <a:moveTo>
                    <a:pt x="32047" y="0"/>
                  </a:moveTo>
                  <a:lnTo>
                    <a:pt x="212392" y="0"/>
                  </a:lnTo>
                  <a:cubicBezTo>
                    <a:pt x="230091" y="0"/>
                    <a:pt x="244439" y="14348"/>
                    <a:pt x="244439" y="32047"/>
                  </a:cubicBezTo>
                  <a:lnTo>
                    <a:pt x="244439" y="32047"/>
                  </a:lnTo>
                  <a:cubicBezTo>
                    <a:pt x="244439" y="49746"/>
                    <a:pt x="230091" y="64094"/>
                    <a:pt x="212392" y="64094"/>
                  </a:cubicBezTo>
                  <a:lnTo>
                    <a:pt x="32047" y="64094"/>
                  </a:lnTo>
                  <a:cubicBezTo>
                    <a:pt x="14348" y="64094"/>
                    <a:pt x="0" y="49746"/>
                    <a:pt x="0" y="32047"/>
                  </a:cubicBezTo>
                  <a:lnTo>
                    <a:pt x="0" y="32047"/>
                  </a:lnTo>
                  <a:cubicBezTo>
                    <a:pt x="0" y="14348"/>
                    <a:pt x="14348" y="0"/>
                    <a:pt x="32047" y="0"/>
                  </a:cubicBezTo>
                  <a:close/>
                </a:path>
              </a:pathLst>
            </a:custGeom>
            <a:solidFill>
              <a:srgbClr val="FFE8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7"/>
            <p:cNvSpPr txBox="1"/>
            <p:nvPr/>
          </p:nvSpPr>
          <p:spPr>
            <a:xfrm>
              <a:off x="0" y="-28575"/>
              <a:ext cx="244500" cy="92700"/>
            </a:xfrm>
            <a:prstGeom prst="rect">
              <a:avLst/>
            </a:prstGeom>
            <a:noFill/>
            <a:ln>
              <a:noFill/>
            </a:ln>
          </p:spPr>
          <p:txBody>
            <a:bodyPr anchorCtr="0" anchor="ctr" bIns="50800" lIns="50800" spcFirstLastPara="1" rIns="50800" wrap="square" tIns="50800">
              <a:noAutofit/>
            </a:bodyPr>
            <a:lstStyle/>
            <a:p>
              <a:pPr indent="0" lvl="0" marL="0" marR="0" rtl="0" algn="ctr">
                <a:lnSpc>
                  <a:spcPct val="1555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5" name="Google Shape;85;p7"/>
          <p:cNvGrpSpPr/>
          <p:nvPr/>
        </p:nvGrpSpPr>
        <p:grpSpPr>
          <a:xfrm>
            <a:off x="7238721" y="7260253"/>
            <a:ext cx="928342" cy="351973"/>
            <a:chOff x="0" y="-28575"/>
            <a:chExt cx="244500" cy="92700"/>
          </a:xfrm>
        </p:grpSpPr>
        <p:sp>
          <p:nvSpPr>
            <p:cNvPr id="86" name="Google Shape;86;p7"/>
            <p:cNvSpPr/>
            <p:nvPr/>
          </p:nvSpPr>
          <p:spPr>
            <a:xfrm>
              <a:off x="0" y="0"/>
              <a:ext cx="244439" cy="64094"/>
            </a:xfrm>
            <a:custGeom>
              <a:rect b="b" l="l" r="r" t="t"/>
              <a:pathLst>
                <a:path extrusionOk="0" h="64094" w="244439">
                  <a:moveTo>
                    <a:pt x="32047" y="0"/>
                  </a:moveTo>
                  <a:lnTo>
                    <a:pt x="212392" y="0"/>
                  </a:lnTo>
                  <a:cubicBezTo>
                    <a:pt x="230091" y="0"/>
                    <a:pt x="244439" y="14348"/>
                    <a:pt x="244439" y="32047"/>
                  </a:cubicBezTo>
                  <a:lnTo>
                    <a:pt x="244439" y="32047"/>
                  </a:lnTo>
                  <a:cubicBezTo>
                    <a:pt x="244439" y="49746"/>
                    <a:pt x="230091" y="64094"/>
                    <a:pt x="212392" y="64094"/>
                  </a:cubicBezTo>
                  <a:lnTo>
                    <a:pt x="32047" y="64094"/>
                  </a:lnTo>
                  <a:cubicBezTo>
                    <a:pt x="14348" y="64094"/>
                    <a:pt x="0" y="49746"/>
                    <a:pt x="0" y="32047"/>
                  </a:cubicBezTo>
                  <a:lnTo>
                    <a:pt x="0" y="32047"/>
                  </a:lnTo>
                  <a:cubicBezTo>
                    <a:pt x="0" y="14348"/>
                    <a:pt x="14348" y="0"/>
                    <a:pt x="32047" y="0"/>
                  </a:cubicBezTo>
                  <a:close/>
                </a:path>
              </a:pathLst>
            </a:custGeom>
            <a:solidFill>
              <a:srgbClr val="FFE8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7"/>
            <p:cNvSpPr txBox="1"/>
            <p:nvPr/>
          </p:nvSpPr>
          <p:spPr>
            <a:xfrm>
              <a:off x="0" y="-28575"/>
              <a:ext cx="244500" cy="92700"/>
            </a:xfrm>
            <a:prstGeom prst="rect">
              <a:avLst/>
            </a:prstGeom>
            <a:noFill/>
            <a:ln>
              <a:noFill/>
            </a:ln>
          </p:spPr>
          <p:txBody>
            <a:bodyPr anchorCtr="0" anchor="ctr" bIns="50800" lIns="50800" spcFirstLastPara="1" rIns="50800" wrap="square" tIns="50800">
              <a:noAutofit/>
            </a:bodyPr>
            <a:lstStyle/>
            <a:p>
              <a:pPr indent="0" lvl="0" marL="0" marR="0" rtl="0" algn="ctr">
                <a:lnSpc>
                  <a:spcPct val="1555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8" name="Google Shape;88;p7"/>
          <p:cNvGrpSpPr/>
          <p:nvPr/>
        </p:nvGrpSpPr>
        <p:grpSpPr>
          <a:xfrm>
            <a:off x="10123446" y="7260253"/>
            <a:ext cx="928342" cy="351973"/>
            <a:chOff x="0" y="-28575"/>
            <a:chExt cx="244500" cy="92700"/>
          </a:xfrm>
        </p:grpSpPr>
        <p:sp>
          <p:nvSpPr>
            <p:cNvPr id="89" name="Google Shape;89;p7"/>
            <p:cNvSpPr/>
            <p:nvPr/>
          </p:nvSpPr>
          <p:spPr>
            <a:xfrm>
              <a:off x="0" y="0"/>
              <a:ext cx="244439" cy="64094"/>
            </a:xfrm>
            <a:custGeom>
              <a:rect b="b" l="l" r="r" t="t"/>
              <a:pathLst>
                <a:path extrusionOk="0" h="64094" w="244439">
                  <a:moveTo>
                    <a:pt x="32047" y="0"/>
                  </a:moveTo>
                  <a:lnTo>
                    <a:pt x="212392" y="0"/>
                  </a:lnTo>
                  <a:cubicBezTo>
                    <a:pt x="230091" y="0"/>
                    <a:pt x="244439" y="14348"/>
                    <a:pt x="244439" y="32047"/>
                  </a:cubicBezTo>
                  <a:lnTo>
                    <a:pt x="244439" y="32047"/>
                  </a:lnTo>
                  <a:cubicBezTo>
                    <a:pt x="244439" y="49746"/>
                    <a:pt x="230091" y="64094"/>
                    <a:pt x="212392" y="64094"/>
                  </a:cubicBezTo>
                  <a:lnTo>
                    <a:pt x="32047" y="64094"/>
                  </a:lnTo>
                  <a:cubicBezTo>
                    <a:pt x="14348" y="64094"/>
                    <a:pt x="0" y="49746"/>
                    <a:pt x="0" y="32047"/>
                  </a:cubicBezTo>
                  <a:lnTo>
                    <a:pt x="0" y="32047"/>
                  </a:lnTo>
                  <a:cubicBezTo>
                    <a:pt x="0" y="14348"/>
                    <a:pt x="14348" y="0"/>
                    <a:pt x="32047" y="0"/>
                  </a:cubicBezTo>
                  <a:close/>
                </a:path>
              </a:pathLst>
            </a:custGeom>
            <a:solidFill>
              <a:srgbClr val="FFE8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7"/>
            <p:cNvSpPr txBox="1"/>
            <p:nvPr/>
          </p:nvSpPr>
          <p:spPr>
            <a:xfrm>
              <a:off x="0" y="-28575"/>
              <a:ext cx="244500" cy="92700"/>
            </a:xfrm>
            <a:prstGeom prst="rect">
              <a:avLst/>
            </a:prstGeom>
            <a:noFill/>
            <a:ln>
              <a:noFill/>
            </a:ln>
          </p:spPr>
          <p:txBody>
            <a:bodyPr anchorCtr="0" anchor="ctr" bIns="50800" lIns="50800" spcFirstLastPara="1" rIns="50800" wrap="square" tIns="50800">
              <a:noAutofit/>
            </a:bodyPr>
            <a:lstStyle/>
            <a:p>
              <a:pPr indent="0" lvl="0" marL="0" marR="0" rtl="0" algn="ctr">
                <a:lnSpc>
                  <a:spcPct val="1555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1" name="Google Shape;91;p7"/>
          <p:cNvGrpSpPr/>
          <p:nvPr/>
        </p:nvGrpSpPr>
        <p:grpSpPr>
          <a:xfrm>
            <a:off x="13003626" y="7260253"/>
            <a:ext cx="928342" cy="351973"/>
            <a:chOff x="0" y="-28575"/>
            <a:chExt cx="244500" cy="92700"/>
          </a:xfrm>
        </p:grpSpPr>
        <p:sp>
          <p:nvSpPr>
            <p:cNvPr id="92" name="Google Shape;92;p7"/>
            <p:cNvSpPr/>
            <p:nvPr/>
          </p:nvSpPr>
          <p:spPr>
            <a:xfrm>
              <a:off x="0" y="0"/>
              <a:ext cx="244439" cy="64094"/>
            </a:xfrm>
            <a:custGeom>
              <a:rect b="b" l="l" r="r" t="t"/>
              <a:pathLst>
                <a:path extrusionOk="0" h="64094" w="244439">
                  <a:moveTo>
                    <a:pt x="32047" y="0"/>
                  </a:moveTo>
                  <a:lnTo>
                    <a:pt x="212392" y="0"/>
                  </a:lnTo>
                  <a:cubicBezTo>
                    <a:pt x="230091" y="0"/>
                    <a:pt x="244439" y="14348"/>
                    <a:pt x="244439" y="32047"/>
                  </a:cubicBezTo>
                  <a:lnTo>
                    <a:pt x="244439" y="32047"/>
                  </a:lnTo>
                  <a:cubicBezTo>
                    <a:pt x="244439" y="49746"/>
                    <a:pt x="230091" y="64094"/>
                    <a:pt x="212392" y="64094"/>
                  </a:cubicBezTo>
                  <a:lnTo>
                    <a:pt x="32047" y="64094"/>
                  </a:lnTo>
                  <a:cubicBezTo>
                    <a:pt x="14348" y="64094"/>
                    <a:pt x="0" y="49746"/>
                    <a:pt x="0" y="32047"/>
                  </a:cubicBezTo>
                  <a:lnTo>
                    <a:pt x="0" y="32047"/>
                  </a:lnTo>
                  <a:cubicBezTo>
                    <a:pt x="0" y="14348"/>
                    <a:pt x="14348" y="0"/>
                    <a:pt x="32047" y="0"/>
                  </a:cubicBezTo>
                  <a:close/>
                </a:path>
              </a:pathLst>
            </a:custGeom>
            <a:solidFill>
              <a:srgbClr val="FFE8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7"/>
            <p:cNvSpPr txBox="1"/>
            <p:nvPr/>
          </p:nvSpPr>
          <p:spPr>
            <a:xfrm>
              <a:off x="0" y="-28575"/>
              <a:ext cx="244500" cy="92700"/>
            </a:xfrm>
            <a:prstGeom prst="rect">
              <a:avLst/>
            </a:prstGeom>
            <a:noFill/>
            <a:ln>
              <a:noFill/>
            </a:ln>
          </p:spPr>
          <p:txBody>
            <a:bodyPr anchorCtr="0" anchor="ctr" bIns="50800" lIns="50800" spcFirstLastPara="1" rIns="50800" wrap="square" tIns="50800">
              <a:noAutofit/>
            </a:bodyPr>
            <a:lstStyle/>
            <a:p>
              <a:pPr indent="0" lvl="0" marL="0" marR="0" rtl="0" algn="ctr">
                <a:lnSpc>
                  <a:spcPct val="1555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4" name="Google Shape;94;p7"/>
          <p:cNvGrpSpPr/>
          <p:nvPr/>
        </p:nvGrpSpPr>
        <p:grpSpPr>
          <a:xfrm>
            <a:off x="15888352" y="7260253"/>
            <a:ext cx="928342" cy="351973"/>
            <a:chOff x="0" y="-28575"/>
            <a:chExt cx="244500" cy="92700"/>
          </a:xfrm>
        </p:grpSpPr>
        <p:sp>
          <p:nvSpPr>
            <p:cNvPr id="95" name="Google Shape;95;p7"/>
            <p:cNvSpPr/>
            <p:nvPr/>
          </p:nvSpPr>
          <p:spPr>
            <a:xfrm>
              <a:off x="0" y="0"/>
              <a:ext cx="244439" cy="64094"/>
            </a:xfrm>
            <a:custGeom>
              <a:rect b="b" l="l" r="r" t="t"/>
              <a:pathLst>
                <a:path extrusionOk="0" h="64094" w="244439">
                  <a:moveTo>
                    <a:pt x="32047" y="0"/>
                  </a:moveTo>
                  <a:lnTo>
                    <a:pt x="212392" y="0"/>
                  </a:lnTo>
                  <a:cubicBezTo>
                    <a:pt x="230091" y="0"/>
                    <a:pt x="244439" y="14348"/>
                    <a:pt x="244439" y="32047"/>
                  </a:cubicBezTo>
                  <a:lnTo>
                    <a:pt x="244439" y="32047"/>
                  </a:lnTo>
                  <a:cubicBezTo>
                    <a:pt x="244439" y="49746"/>
                    <a:pt x="230091" y="64094"/>
                    <a:pt x="212392" y="64094"/>
                  </a:cubicBezTo>
                  <a:lnTo>
                    <a:pt x="32047" y="64094"/>
                  </a:lnTo>
                  <a:cubicBezTo>
                    <a:pt x="14348" y="64094"/>
                    <a:pt x="0" y="49746"/>
                    <a:pt x="0" y="32047"/>
                  </a:cubicBezTo>
                  <a:lnTo>
                    <a:pt x="0" y="32047"/>
                  </a:lnTo>
                  <a:cubicBezTo>
                    <a:pt x="0" y="14348"/>
                    <a:pt x="14348" y="0"/>
                    <a:pt x="32047" y="0"/>
                  </a:cubicBezTo>
                  <a:close/>
                </a:path>
              </a:pathLst>
            </a:custGeom>
            <a:solidFill>
              <a:srgbClr val="FFE8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7"/>
            <p:cNvSpPr txBox="1"/>
            <p:nvPr/>
          </p:nvSpPr>
          <p:spPr>
            <a:xfrm>
              <a:off x="0" y="-28575"/>
              <a:ext cx="244500" cy="92700"/>
            </a:xfrm>
            <a:prstGeom prst="rect">
              <a:avLst/>
            </a:prstGeom>
            <a:noFill/>
            <a:ln>
              <a:noFill/>
            </a:ln>
          </p:spPr>
          <p:txBody>
            <a:bodyPr anchorCtr="0" anchor="ctr" bIns="50800" lIns="50800" spcFirstLastPara="1" rIns="50800" wrap="square" tIns="50800">
              <a:noAutofit/>
            </a:bodyPr>
            <a:lstStyle/>
            <a:p>
              <a:pPr indent="0" lvl="0" marL="0" marR="0" rtl="0" algn="ctr">
                <a:lnSpc>
                  <a:spcPct val="1555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7" name="Google Shape;97;p7"/>
          <p:cNvSpPr/>
          <p:nvPr/>
        </p:nvSpPr>
        <p:spPr>
          <a:xfrm>
            <a:off x="11689336" y="733001"/>
            <a:ext cx="6207748" cy="2686262"/>
          </a:xfrm>
          <a:custGeom>
            <a:rect b="b" l="l" r="r" t="t"/>
            <a:pathLst>
              <a:path extrusionOk="0" h="2686262" w="6207748">
                <a:moveTo>
                  <a:pt x="0" y="0"/>
                </a:moveTo>
                <a:lnTo>
                  <a:pt x="6207749" y="0"/>
                </a:lnTo>
                <a:lnTo>
                  <a:pt x="6207749" y="2686262"/>
                </a:lnTo>
                <a:lnTo>
                  <a:pt x="0" y="2686262"/>
                </a:lnTo>
                <a:lnTo>
                  <a:pt x="0" y="0"/>
                </a:lnTo>
                <a:close/>
              </a:path>
            </a:pathLst>
          </a:custGeom>
          <a:blipFill rotWithShape="1">
            <a:blip r:embed="rId2">
              <a:alphaModFix/>
            </a:blip>
            <a:stretch>
              <a:fillRect b="0" l="0" r="0" t="0"/>
            </a:stretch>
          </a:blipFill>
          <a:ln>
            <a:noFill/>
          </a:ln>
        </p:spPr>
      </p:sp>
      <p:sp>
        <p:nvSpPr>
          <p:cNvPr id="98" name="Google Shape;98;p7"/>
          <p:cNvSpPr/>
          <p:nvPr/>
        </p:nvSpPr>
        <p:spPr>
          <a:xfrm>
            <a:off x="10316342" y="931789"/>
            <a:ext cx="1372994" cy="2525575"/>
          </a:xfrm>
          <a:custGeom>
            <a:rect b="b" l="l" r="r" t="t"/>
            <a:pathLst>
              <a:path extrusionOk="0" h="2525575" w="1372994">
                <a:moveTo>
                  <a:pt x="0" y="0"/>
                </a:moveTo>
                <a:lnTo>
                  <a:pt x="1372994" y="0"/>
                </a:lnTo>
                <a:lnTo>
                  <a:pt x="1372994" y="2525574"/>
                </a:lnTo>
                <a:lnTo>
                  <a:pt x="0" y="2525574"/>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bg>
      <p:bgPr>
        <a:solidFill>
          <a:srgbClr val="FFE81E"/>
        </a:solidFill>
      </p:bgPr>
    </p:bg>
    <p:spTree>
      <p:nvGrpSpPr>
        <p:cNvPr id="99" name="Shape 99"/>
        <p:cNvGrpSpPr/>
        <p:nvPr/>
      </p:nvGrpSpPr>
      <p:grpSpPr>
        <a:xfrm>
          <a:off x="0" y="0"/>
          <a:ext cx="0" cy="0"/>
          <a:chOff x="0" y="0"/>
          <a:chExt cx="0" cy="0"/>
        </a:xfrm>
      </p:grpSpPr>
      <p:sp>
        <p:nvSpPr>
          <p:cNvPr id="100" name="Google Shape;100;p8"/>
          <p:cNvSpPr/>
          <p:nvPr/>
        </p:nvSpPr>
        <p:spPr>
          <a:xfrm flipH="1">
            <a:off x="6126844" y="6586191"/>
            <a:ext cx="3360353" cy="3232049"/>
          </a:xfrm>
          <a:custGeom>
            <a:rect b="b" l="l" r="r" t="t"/>
            <a:pathLst>
              <a:path extrusionOk="0" h="3232049" w="3360353">
                <a:moveTo>
                  <a:pt x="3360353" y="0"/>
                </a:moveTo>
                <a:lnTo>
                  <a:pt x="0" y="0"/>
                </a:lnTo>
                <a:lnTo>
                  <a:pt x="0" y="3232049"/>
                </a:lnTo>
                <a:lnTo>
                  <a:pt x="3360353" y="3232049"/>
                </a:lnTo>
                <a:lnTo>
                  <a:pt x="3360353" y="0"/>
                </a:lnTo>
                <a:close/>
              </a:path>
            </a:pathLst>
          </a:custGeom>
          <a:blipFill rotWithShape="1">
            <a:blip r:embed="rId2">
              <a:alphaModFix/>
            </a:blip>
            <a:stretch>
              <a:fillRect b="0" l="0" r="0" t="0"/>
            </a:stretch>
          </a:blipFill>
          <a:ln>
            <a:noFill/>
          </a:ln>
        </p:spPr>
      </p:sp>
      <p:sp>
        <p:nvSpPr>
          <p:cNvPr id="101" name="Google Shape;101;p8"/>
          <p:cNvSpPr/>
          <p:nvPr/>
        </p:nvSpPr>
        <p:spPr>
          <a:xfrm>
            <a:off x="7937063" y="468760"/>
            <a:ext cx="2207161" cy="4651105"/>
          </a:xfrm>
          <a:custGeom>
            <a:rect b="b" l="l" r="r" t="t"/>
            <a:pathLst>
              <a:path extrusionOk="0" h="4651105" w="2207161">
                <a:moveTo>
                  <a:pt x="0" y="0"/>
                </a:moveTo>
                <a:lnTo>
                  <a:pt x="2207161" y="0"/>
                </a:lnTo>
                <a:lnTo>
                  <a:pt x="2207161" y="4651105"/>
                </a:lnTo>
                <a:lnTo>
                  <a:pt x="0" y="4651105"/>
                </a:lnTo>
                <a:lnTo>
                  <a:pt x="0" y="0"/>
                </a:lnTo>
                <a:close/>
              </a:path>
            </a:pathLst>
          </a:custGeom>
          <a:blipFill rotWithShape="1">
            <a:blip r:embed="rId3">
              <a:alphaModFix/>
            </a:blip>
            <a:stretch>
              <a:fillRect b="0" l="0" r="0" t="0"/>
            </a:stretch>
          </a:blipFill>
          <a:ln>
            <a:noFill/>
          </a:ln>
        </p:spPr>
      </p:sp>
      <p:sp>
        <p:nvSpPr>
          <p:cNvPr id="102" name="Google Shape;102;p8"/>
          <p:cNvSpPr/>
          <p:nvPr/>
        </p:nvSpPr>
        <p:spPr>
          <a:xfrm>
            <a:off x="10088270" y="468760"/>
            <a:ext cx="2072886" cy="2945962"/>
          </a:xfrm>
          <a:custGeom>
            <a:rect b="b" l="l" r="r" t="t"/>
            <a:pathLst>
              <a:path extrusionOk="0" h="2945962" w="2072886">
                <a:moveTo>
                  <a:pt x="0" y="0"/>
                </a:moveTo>
                <a:lnTo>
                  <a:pt x="2072886" y="0"/>
                </a:lnTo>
                <a:lnTo>
                  <a:pt x="2072886" y="2945962"/>
                </a:lnTo>
                <a:lnTo>
                  <a:pt x="0" y="2945962"/>
                </a:lnTo>
                <a:lnTo>
                  <a:pt x="0" y="0"/>
                </a:lnTo>
                <a:close/>
              </a:path>
            </a:pathLst>
          </a:custGeom>
          <a:blipFill rotWithShape="1">
            <a:blip r:embed="rId4">
              <a:alphaModFix/>
            </a:blip>
            <a:stretch>
              <a:fillRect b="0" l="0" r="0" t="0"/>
            </a:stretch>
          </a:blipFill>
          <a:ln>
            <a:noFill/>
          </a:ln>
        </p:spPr>
      </p:sp>
      <p:sp>
        <p:nvSpPr>
          <p:cNvPr id="103" name="Google Shape;103;p8"/>
          <p:cNvSpPr/>
          <p:nvPr/>
        </p:nvSpPr>
        <p:spPr>
          <a:xfrm>
            <a:off x="6126844" y="468760"/>
            <a:ext cx="2078242" cy="2945962"/>
          </a:xfrm>
          <a:custGeom>
            <a:rect b="b" l="l" r="r" t="t"/>
            <a:pathLst>
              <a:path extrusionOk="0" h="2945962" w="2078242">
                <a:moveTo>
                  <a:pt x="0" y="0"/>
                </a:moveTo>
                <a:lnTo>
                  <a:pt x="2078242" y="0"/>
                </a:lnTo>
                <a:lnTo>
                  <a:pt x="2078242" y="2945962"/>
                </a:lnTo>
                <a:lnTo>
                  <a:pt x="0" y="2945962"/>
                </a:lnTo>
                <a:lnTo>
                  <a:pt x="0" y="0"/>
                </a:lnTo>
                <a:close/>
              </a:path>
            </a:pathLst>
          </a:custGeom>
          <a:blipFill rotWithShape="1">
            <a:blip r:embed="rId5">
              <a:alphaModFix/>
            </a:blip>
            <a:stretch>
              <a:fillRect b="0" l="0" r="0" t="0"/>
            </a:stretch>
          </a:blipFill>
          <a:ln>
            <a:noFill/>
          </a:ln>
        </p:spPr>
      </p:sp>
      <p:sp>
        <p:nvSpPr>
          <p:cNvPr id="104" name="Google Shape;104;p8"/>
          <p:cNvSpPr/>
          <p:nvPr/>
        </p:nvSpPr>
        <p:spPr>
          <a:xfrm>
            <a:off x="6126844" y="3710822"/>
            <a:ext cx="1327576" cy="2580094"/>
          </a:xfrm>
          <a:custGeom>
            <a:rect b="b" l="l" r="r" t="t"/>
            <a:pathLst>
              <a:path extrusionOk="0" h="2580094" w="1327576">
                <a:moveTo>
                  <a:pt x="0" y="0"/>
                </a:moveTo>
                <a:lnTo>
                  <a:pt x="1327575" y="0"/>
                </a:lnTo>
                <a:lnTo>
                  <a:pt x="1327575" y="2580094"/>
                </a:lnTo>
                <a:lnTo>
                  <a:pt x="0" y="2580094"/>
                </a:lnTo>
                <a:lnTo>
                  <a:pt x="0" y="0"/>
                </a:lnTo>
                <a:close/>
              </a:path>
            </a:pathLst>
          </a:custGeom>
          <a:blipFill rotWithShape="1">
            <a:blip r:embed="rId6">
              <a:alphaModFix/>
            </a:blip>
            <a:stretch>
              <a:fillRect b="0" l="0" r="0" t="0"/>
            </a:stretch>
          </a:blipFill>
          <a:ln>
            <a:noFill/>
          </a:ln>
        </p:spPr>
      </p:sp>
      <p:sp>
        <p:nvSpPr>
          <p:cNvPr id="105" name="Google Shape;105;p8"/>
          <p:cNvSpPr/>
          <p:nvPr/>
        </p:nvSpPr>
        <p:spPr>
          <a:xfrm>
            <a:off x="8819460" y="5443617"/>
            <a:ext cx="1506250" cy="1500772"/>
          </a:xfrm>
          <a:custGeom>
            <a:rect b="b" l="l" r="r" t="t"/>
            <a:pathLst>
              <a:path extrusionOk="0" h="1500772" w="1506250">
                <a:moveTo>
                  <a:pt x="0" y="0"/>
                </a:moveTo>
                <a:lnTo>
                  <a:pt x="1506249" y="0"/>
                </a:lnTo>
                <a:lnTo>
                  <a:pt x="1506249" y="1500772"/>
                </a:lnTo>
                <a:lnTo>
                  <a:pt x="0" y="1500772"/>
                </a:lnTo>
                <a:lnTo>
                  <a:pt x="0" y="0"/>
                </a:lnTo>
                <a:close/>
              </a:path>
            </a:pathLst>
          </a:custGeom>
          <a:blipFill rotWithShape="1">
            <a:blip r:embed="rId7">
              <a:alphaModFix/>
            </a:blip>
            <a:stretch>
              <a:fillRect b="0" l="0" r="0" t="0"/>
            </a:stretch>
          </a:blipFill>
          <a:ln>
            <a:noFill/>
          </a:ln>
        </p:spPr>
      </p:sp>
      <p:sp>
        <p:nvSpPr>
          <p:cNvPr id="106" name="Google Shape;106;p8"/>
          <p:cNvSpPr/>
          <p:nvPr/>
        </p:nvSpPr>
        <p:spPr>
          <a:xfrm>
            <a:off x="10626868" y="2195947"/>
            <a:ext cx="1079583" cy="4094969"/>
          </a:xfrm>
          <a:custGeom>
            <a:rect b="b" l="l" r="r" t="t"/>
            <a:pathLst>
              <a:path extrusionOk="0" h="4094969" w="1079583">
                <a:moveTo>
                  <a:pt x="0" y="0"/>
                </a:moveTo>
                <a:lnTo>
                  <a:pt x="1079583" y="0"/>
                </a:lnTo>
                <a:lnTo>
                  <a:pt x="1079583" y="4094969"/>
                </a:lnTo>
                <a:lnTo>
                  <a:pt x="0" y="4094969"/>
                </a:lnTo>
                <a:lnTo>
                  <a:pt x="0" y="0"/>
                </a:lnTo>
                <a:close/>
              </a:path>
            </a:pathLst>
          </a:custGeom>
          <a:blipFill rotWithShape="1">
            <a:blip r:embed="rId8">
              <a:alphaModFix/>
            </a:blip>
            <a:stretch>
              <a:fillRect b="0" l="0" r="0" t="0"/>
            </a:stretch>
          </a:blipFill>
          <a:ln>
            <a:noFill/>
          </a:ln>
        </p:spPr>
      </p:sp>
      <p:sp>
        <p:nvSpPr>
          <p:cNvPr id="107" name="Google Shape;107;p8"/>
          <p:cNvSpPr/>
          <p:nvPr/>
        </p:nvSpPr>
        <p:spPr>
          <a:xfrm>
            <a:off x="10512486" y="6785569"/>
            <a:ext cx="1648670" cy="3032671"/>
          </a:xfrm>
          <a:custGeom>
            <a:rect b="b" l="l" r="r" t="t"/>
            <a:pathLst>
              <a:path extrusionOk="0" h="3032671" w="1648670">
                <a:moveTo>
                  <a:pt x="0" y="0"/>
                </a:moveTo>
                <a:lnTo>
                  <a:pt x="1648670" y="0"/>
                </a:lnTo>
                <a:lnTo>
                  <a:pt x="1648670" y="3032671"/>
                </a:lnTo>
                <a:lnTo>
                  <a:pt x="0" y="3032671"/>
                </a:lnTo>
                <a:lnTo>
                  <a:pt x="0" y="0"/>
                </a:lnTo>
                <a:close/>
              </a:path>
            </a:pathLst>
          </a:custGeom>
          <a:blipFill rotWithShape="1">
            <a:blip r:embed="rId9">
              <a:alphaModFix/>
            </a:blip>
            <a:stretch>
              <a:fillRect b="0" l="0" r="0" t="0"/>
            </a:stretch>
          </a:blipFill>
          <a:ln>
            <a:noFill/>
          </a:ln>
        </p:spPr>
      </p:sp>
      <p:sp>
        <p:nvSpPr>
          <p:cNvPr id="108" name="Google Shape;108;p8"/>
          <p:cNvSpPr/>
          <p:nvPr/>
        </p:nvSpPr>
        <p:spPr>
          <a:xfrm>
            <a:off x="9487197" y="8628510"/>
            <a:ext cx="1185404" cy="1189730"/>
          </a:xfrm>
          <a:custGeom>
            <a:rect b="b" l="l" r="r" t="t"/>
            <a:pathLst>
              <a:path extrusionOk="0" h="1189730" w="1185404">
                <a:moveTo>
                  <a:pt x="0" y="0"/>
                </a:moveTo>
                <a:lnTo>
                  <a:pt x="1185403" y="0"/>
                </a:lnTo>
                <a:lnTo>
                  <a:pt x="1185403" y="1189730"/>
                </a:lnTo>
                <a:lnTo>
                  <a:pt x="0" y="1189730"/>
                </a:lnTo>
                <a:lnTo>
                  <a:pt x="0" y="0"/>
                </a:lnTo>
                <a:close/>
              </a:path>
            </a:pathLst>
          </a:custGeom>
          <a:blipFill rotWithShape="1">
            <a:blip r:embed="rId10">
              <a:alphaModFix/>
            </a:blip>
            <a:stretch>
              <a:fillRect b="0" l="0" r="0" t="0"/>
            </a:stretch>
          </a:blip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09" name="Shape 109"/>
        <p:cNvGrpSpPr/>
        <p:nvPr/>
      </p:nvGrpSpPr>
      <p:grpSpPr>
        <a:xfrm>
          <a:off x="0" y="0"/>
          <a:ext cx="0" cy="0"/>
          <a:chOff x="0" y="0"/>
          <a:chExt cx="0" cy="0"/>
        </a:xfrm>
      </p:grpSpPr>
      <p:sp>
        <p:nvSpPr>
          <p:cNvPr id="110" name="Google Shape;11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pic>
        <p:nvPicPr>
          <p:cNvPr id="111" name="Google Shape;111;p9"/>
          <p:cNvPicPr preferRelativeResize="0"/>
          <p:nvPr/>
        </p:nvPicPr>
        <p:blipFill>
          <a:blip r:embed="rId2">
            <a:alphaModFix/>
          </a:blip>
          <a:stretch>
            <a:fillRect/>
          </a:stretch>
        </p:blipFill>
        <p:spPr>
          <a:xfrm>
            <a:off x="-146450" y="-82375"/>
            <a:ext cx="18580900" cy="1045175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12" name="Shape 112"/>
        <p:cNvGrpSpPr/>
        <p:nvPr/>
      </p:nvGrpSpPr>
      <p:grpSpPr>
        <a:xfrm>
          <a:off x="0" y="0"/>
          <a:ext cx="0" cy="0"/>
          <a:chOff x="0" y="0"/>
          <a:chExt cx="0" cy="0"/>
        </a:xfrm>
      </p:grpSpPr>
      <p:pic>
        <p:nvPicPr>
          <p:cNvPr id="113" name="Google Shape;113;p10"/>
          <p:cNvPicPr preferRelativeResize="0"/>
          <p:nvPr/>
        </p:nvPicPr>
        <p:blipFill>
          <a:blip r:embed="rId2">
            <a:alphaModFix/>
          </a:blip>
          <a:stretch>
            <a:fillRect/>
          </a:stretch>
        </p:blipFill>
        <p:spPr>
          <a:xfrm>
            <a:off x="-102075" y="-24075"/>
            <a:ext cx="18466273" cy="10387276"/>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5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5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4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1" Type="http://schemas.openxmlformats.org/officeDocument/2006/relationships/image" Target="../media/image14.png"/><Relationship Id="rId10" Type="http://schemas.openxmlformats.org/officeDocument/2006/relationships/image" Target="../media/image7.png"/><Relationship Id="rId13" Type="http://schemas.openxmlformats.org/officeDocument/2006/relationships/image" Target="../media/image3.png"/><Relationship Id="rId12" Type="http://schemas.openxmlformats.org/officeDocument/2006/relationships/image" Target="../media/image29.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18.png"/><Relationship Id="rId15" Type="http://schemas.openxmlformats.org/officeDocument/2006/relationships/image" Target="../media/image2.png"/><Relationship Id="rId14" Type="http://schemas.openxmlformats.org/officeDocument/2006/relationships/image" Target="../media/image27.png"/><Relationship Id="rId5" Type="http://schemas.openxmlformats.org/officeDocument/2006/relationships/image" Target="../media/image17.png"/><Relationship Id="rId6" Type="http://schemas.openxmlformats.org/officeDocument/2006/relationships/image" Target="../media/image26.png"/><Relationship Id="rId7" Type="http://schemas.openxmlformats.org/officeDocument/2006/relationships/image" Target="../media/image6.png"/><Relationship Id="rId8" Type="http://schemas.openxmlformats.org/officeDocument/2006/relationships/image" Target="../media/image3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9.png"/><Relationship Id="rId4" Type="http://schemas.openxmlformats.org/officeDocument/2006/relationships/image" Target="../media/image12.png"/><Relationship Id="rId5" Type="http://schemas.openxmlformats.org/officeDocument/2006/relationships/image" Target="../media/image10.png"/><Relationship Id="rId6" Type="http://schemas.openxmlformats.org/officeDocument/2006/relationships/image" Target="../media/image5.png"/><Relationship Id="rId7" Type="http://schemas.openxmlformats.org/officeDocument/2006/relationships/image" Target="../media/image8.png"/></Relationships>
</file>

<file path=ppt/slides/_rels/slide4.xml.rels><?xml version="1.0" encoding="UTF-8" standalone="yes"?><Relationships xmlns="http://schemas.openxmlformats.org/package/2006/relationships"><Relationship Id="rId11" Type="http://schemas.openxmlformats.org/officeDocument/2006/relationships/image" Target="../media/image14.png"/><Relationship Id="rId10" Type="http://schemas.openxmlformats.org/officeDocument/2006/relationships/image" Target="../media/image7.png"/><Relationship Id="rId13" Type="http://schemas.openxmlformats.org/officeDocument/2006/relationships/image" Target="../media/image3.png"/><Relationship Id="rId12" Type="http://schemas.openxmlformats.org/officeDocument/2006/relationships/image" Target="../media/image29.png"/><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18.png"/><Relationship Id="rId15" Type="http://schemas.openxmlformats.org/officeDocument/2006/relationships/image" Target="../media/image2.png"/><Relationship Id="rId14" Type="http://schemas.openxmlformats.org/officeDocument/2006/relationships/image" Target="../media/image27.png"/><Relationship Id="rId5" Type="http://schemas.openxmlformats.org/officeDocument/2006/relationships/image" Target="../media/image17.png"/><Relationship Id="rId6" Type="http://schemas.openxmlformats.org/officeDocument/2006/relationships/image" Target="../media/image26.png"/><Relationship Id="rId7" Type="http://schemas.openxmlformats.org/officeDocument/2006/relationships/image" Target="../media/image6.png"/><Relationship Id="rId8" Type="http://schemas.openxmlformats.org/officeDocument/2006/relationships/image" Target="../media/image3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9.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4.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11" Type="http://schemas.openxmlformats.org/officeDocument/2006/relationships/image" Target="../media/image22.png"/><Relationship Id="rId10" Type="http://schemas.openxmlformats.org/officeDocument/2006/relationships/image" Target="../media/image25.png"/><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6.png"/><Relationship Id="rId4" Type="http://schemas.openxmlformats.org/officeDocument/2006/relationships/image" Target="../media/image20.png"/><Relationship Id="rId9" Type="http://schemas.openxmlformats.org/officeDocument/2006/relationships/image" Target="../media/image36.png"/><Relationship Id="rId5" Type="http://schemas.openxmlformats.org/officeDocument/2006/relationships/image" Target="../media/image21.png"/><Relationship Id="rId6" Type="http://schemas.openxmlformats.org/officeDocument/2006/relationships/image" Target="../media/image15.png"/><Relationship Id="rId7" Type="http://schemas.openxmlformats.org/officeDocument/2006/relationships/image" Target="../media/image13.png"/><Relationship Id="rId8" Type="http://schemas.openxmlformats.org/officeDocument/2006/relationships/image" Target="../media/image2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5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53.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0054B1"/>
            </a:gs>
            <a:gs pos="100000">
              <a:srgbClr val="007EC4"/>
            </a:gs>
          </a:gsLst>
          <a:lin ang="5400000" scaled="0"/>
        </a:gradFill>
      </p:bgPr>
    </p:bg>
    <p:spTree>
      <p:nvGrpSpPr>
        <p:cNvPr id="133" name="Shape 133"/>
        <p:cNvGrpSpPr/>
        <p:nvPr/>
      </p:nvGrpSpPr>
      <p:grpSpPr>
        <a:xfrm>
          <a:off x="0" y="0"/>
          <a:ext cx="0" cy="0"/>
          <a:chOff x="0" y="0"/>
          <a:chExt cx="0" cy="0"/>
        </a:xfrm>
      </p:grpSpPr>
      <p:grpSp>
        <p:nvGrpSpPr>
          <p:cNvPr id="134" name="Google Shape;134;p15"/>
          <p:cNvGrpSpPr/>
          <p:nvPr/>
        </p:nvGrpSpPr>
        <p:grpSpPr>
          <a:xfrm rot="-494333">
            <a:off x="-734112" y="288859"/>
            <a:ext cx="17444658" cy="1037511"/>
            <a:chOff x="0" y="-28575"/>
            <a:chExt cx="4594478" cy="273254"/>
          </a:xfrm>
        </p:grpSpPr>
        <p:sp>
          <p:nvSpPr>
            <p:cNvPr id="135" name="Google Shape;135;p15"/>
            <p:cNvSpPr/>
            <p:nvPr/>
          </p:nvSpPr>
          <p:spPr>
            <a:xfrm>
              <a:off x="0" y="0"/>
              <a:ext cx="4594478" cy="244679"/>
            </a:xfrm>
            <a:custGeom>
              <a:rect b="b" l="l" r="r" t="t"/>
              <a:pathLst>
                <a:path extrusionOk="0" h="244679" w="4594478">
                  <a:moveTo>
                    <a:pt x="0" y="0"/>
                  </a:moveTo>
                  <a:lnTo>
                    <a:pt x="4594478" y="0"/>
                  </a:lnTo>
                  <a:lnTo>
                    <a:pt x="4594478" y="244679"/>
                  </a:lnTo>
                  <a:lnTo>
                    <a:pt x="0" y="244679"/>
                  </a:lnTo>
                  <a:close/>
                </a:path>
              </a:pathLst>
            </a:custGeom>
            <a:solidFill>
              <a:srgbClr val="FECF05"/>
            </a:solidFill>
            <a:ln>
              <a:noFill/>
            </a:ln>
          </p:spPr>
        </p:sp>
        <p:sp>
          <p:nvSpPr>
            <p:cNvPr id="136" name="Google Shape;136;p15"/>
            <p:cNvSpPr txBox="1"/>
            <p:nvPr/>
          </p:nvSpPr>
          <p:spPr>
            <a:xfrm>
              <a:off x="0" y="-28575"/>
              <a:ext cx="4594478" cy="273254"/>
            </a:xfrm>
            <a:prstGeom prst="rect">
              <a:avLst/>
            </a:prstGeom>
            <a:noFill/>
            <a:ln>
              <a:noFill/>
            </a:ln>
          </p:spPr>
          <p:txBody>
            <a:bodyPr anchorCtr="0" anchor="ctr" bIns="50800" lIns="50800" spcFirstLastPara="1" rIns="50800" wrap="square" tIns="50800">
              <a:noAutofit/>
            </a:bodyPr>
            <a:lstStyle/>
            <a:p>
              <a:pPr indent="0" lvl="0" marL="0" marR="0" rtl="0" algn="ctr">
                <a:lnSpc>
                  <a:spcPct val="140020"/>
                </a:lnSpc>
                <a:spcBef>
                  <a:spcPts val="0"/>
                </a:spcBef>
                <a:spcAft>
                  <a:spcPts val="0"/>
                </a:spcAft>
                <a:buNone/>
              </a:pPr>
              <a:r>
                <a:rPr b="1" i="0" lang="en-US" sz="1999" u="none" cap="none" strike="noStrike">
                  <a:solidFill>
                    <a:srgbClr val="0161B9"/>
                  </a:solidFill>
                  <a:latin typeface="Montserrat"/>
                  <a:ea typeface="Montserrat"/>
                  <a:cs typeface="Montserrat"/>
                  <a:sym typeface="Montserrat"/>
                </a:rPr>
                <a:t>THEME BACKGROUND · THEME BACKGROUND · THEME BACKGROUND · THEME BACKGROUND · THEME BACKGROUND</a:t>
              </a:r>
              <a:endParaRPr/>
            </a:p>
          </p:txBody>
        </p:sp>
      </p:grpSp>
      <p:grpSp>
        <p:nvGrpSpPr>
          <p:cNvPr id="137" name="Google Shape;137;p15"/>
          <p:cNvGrpSpPr/>
          <p:nvPr/>
        </p:nvGrpSpPr>
        <p:grpSpPr>
          <a:xfrm rot="2609447">
            <a:off x="2171059" y="4375515"/>
            <a:ext cx="16507182" cy="1037511"/>
            <a:chOff x="0" y="-28575"/>
            <a:chExt cx="4347571" cy="273254"/>
          </a:xfrm>
        </p:grpSpPr>
        <p:sp>
          <p:nvSpPr>
            <p:cNvPr id="138" name="Google Shape;138;p15"/>
            <p:cNvSpPr/>
            <p:nvPr/>
          </p:nvSpPr>
          <p:spPr>
            <a:xfrm>
              <a:off x="0" y="0"/>
              <a:ext cx="4347571" cy="244679"/>
            </a:xfrm>
            <a:custGeom>
              <a:rect b="b" l="l" r="r" t="t"/>
              <a:pathLst>
                <a:path extrusionOk="0" h="244679" w="4347571">
                  <a:moveTo>
                    <a:pt x="0" y="0"/>
                  </a:moveTo>
                  <a:lnTo>
                    <a:pt x="4347571" y="0"/>
                  </a:lnTo>
                  <a:lnTo>
                    <a:pt x="4347571" y="244679"/>
                  </a:lnTo>
                  <a:lnTo>
                    <a:pt x="0" y="244679"/>
                  </a:lnTo>
                  <a:close/>
                </a:path>
              </a:pathLst>
            </a:custGeom>
            <a:solidFill>
              <a:srgbClr val="FECF05"/>
            </a:solidFill>
            <a:ln>
              <a:noFill/>
            </a:ln>
          </p:spPr>
        </p:sp>
        <p:sp>
          <p:nvSpPr>
            <p:cNvPr id="139" name="Google Shape;139;p15"/>
            <p:cNvSpPr txBox="1"/>
            <p:nvPr/>
          </p:nvSpPr>
          <p:spPr>
            <a:xfrm>
              <a:off x="0" y="-28575"/>
              <a:ext cx="4347571" cy="273254"/>
            </a:xfrm>
            <a:prstGeom prst="rect">
              <a:avLst/>
            </a:prstGeom>
            <a:noFill/>
            <a:ln>
              <a:noFill/>
            </a:ln>
          </p:spPr>
          <p:txBody>
            <a:bodyPr anchorCtr="0" anchor="ctr" bIns="50800" lIns="50800" spcFirstLastPara="1" rIns="50800" wrap="square" tIns="50800">
              <a:noAutofit/>
            </a:bodyPr>
            <a:lstStyle/>
            <a:p>
              <a:pPr indent="0" lvl="0" marL="0" marR="0" rtl="0" algn="ctr">
                <a:lnSpc>
                  <a:spcPct val="140020"/>
                </a:lnSpc>
                <a:spcBef>
                  <a:spcPts val="0"/>
                </a:spcBef>
                <a:spcAft>
                  <a:spcPts val="0"/>
                </a:spcAft>
                <a:buNone/>
              </a:pPr>
              <a:r>
                <a:rPr b="1" i="0" lang="en-US" sz="1999" u="none" cap="none" strike="noStrike">
                  <a:solidFill>
                    <a:srgbClr val="0161B9"/>
                  </a:solidFill>
                  <a:latin typeface="Montserrat"/>
                  <a:ea typeface="Montserrat"/>
                  <a:cs typeface="Montserrat"/>
                  <a:sym typeface="Montserrat"/>
                </a:rPr>
                <a:t>THEME BACKGROUND · THEME BACKGROUND · THEME BACKGROUND · THEME BACKGROUND · THEME BACKGROUND</a:t>
              </a:r>
              <a:endParaRPr/>
            </a:p>
          </p:txBody>
        </p:sp>
      </p:grpSp>
      <p:grpSp>
        <p:nvGrpSpPr>
          <p:cNvPr id="140" name="Google Shape;140;p15"/>
          <p:cNvGrpSpPr/>
          <p:nvPr/>
        </p:nvGrpSpPr>
        <p:grpSpPr>
          <a:xfrm rot="-714857">
            <a:off x="-2508463" y="6737575"/>
            <a:ext cx="16507182" cy="1037511"/>
            <a:chOff x="0" y="-28575"/>
            <a:chExt cx="4347571" cy="273254"/>
          </a:xfrm>
        </p:grpSpPr>
        <p:sp>
          <p:nvSpPr>
            <p:cNvPr id="141" name="Google Shape;141;p15"/>
            <p:cNvSpPr/>
            <p:nvPr/>
          </p:nvSpPr>
          <p:spPr>
            <a:xfrm>
              <a:off x="0" y="0"/>
              <a:ext cx="4347571" cy="244679"/>
            </a:xfrm>
            <a:custGeom>
              <a:rect b="b" l="l" r="r" t="t"/>
              <a:pathLst>
                <a:path extrusionOk="0" h="244679" w="4347571">
                  <a:moveTo>
                    <a:pt x="0" y="0"/>
                  </a:moveTo>
                  <a:lnTo>
                    <a:pt x="4347571" y="0"/>
                  </a:lnTo>
                  <a:lnTo>
                    <a:pt x="4347571" y="244679"/>
                  </a:lnTo>
                  <a:lnTo>
                    <a:pt x="0" y="244679"/>
                  </a:lnTo>
                  <a:close/>
                </a:path>
              </a:pathLst>
            </a:custGeom>
            <a:solidFill>
              <a:srgbClr val="FECF05"/>
            </a:solidFill>
            <a:ln>
              <a:noFill/>
            </a:ln>
          </p:spPr>
        </p:sp>
        <p:sp>
          <p:nvSpPr>
            <p:cNvPr id="142" name="Google Shape;142;p15"/>
            <p:cNvSpPr txBox="1"/>
            <p:nvPr/>
          </p:nvSpPr>
          <p:spPr>
            <a:xfrm>
              <a:off x="0" y="-28575"/>
              <a:ext cx="4347571" cy="273254"/>
            </a:xfrm>
            <a:prstGeom prst="rect">
              <a:avLst/>
            </a:prstGeom>
            <a:noFill/>
            <a:ln>
              <a:noFill/>
            </a:ln>
          </p:spPr>
          <p:txBody>
            <a:bodyPr anchorCtr="0" anchor="ctr" bIns="50800" lIns="50800" spcFirstLastPara="1" rIns="50800" wrap="square" tIns="50800">
              <a:noAutofit/>
            </a:bodyPr>
            <a:lstStyle/>
            <a:p>
              <a:pPr indent="0" lvl="0" marL="0" marR="0" rtl="0" algn="ctr">
                <a:lnSpc>
                  <a:spcPct val="140020"/>
                </a:lnSpc>
                <a:spcBef>
                  <a:spcPts val="0"/>
                </a:spcBef>
                <a:spcAft>
                  <a:spcPts val="0"/>
                </a:spcAft>
                <a:buNone/>
              </a:pPr>
              <a:r>
                <a:rPr b="1" i="0" lang="en-US" sz="1999" u="none" cap="none" strike="noStrike">
                  <a:solidFill>
                    <a:srgbClr val="0161B9"/>
                  </a:solidFill>
                  <a:latin typeface="Montserrat"/>
                  <a:ea typeface="Montserrat"/>
                  <a:cs typeface="Montserrat"/>
                  <a:sym typeface="Montserrat"/>
                </a:rPr>
                <a:t>THEME BACKGROUND · THEME BACKGROUND · THEME BACKGROUND · THEME BACKGROUND · THEME BACKGROUND</a:t>
              </a:r>
              <a:endParaRPr/>
            </a:p>
          </p:txBody>
        </p:sp>
      </p:grpSp>
      <p:grpSp>
        <p:nvGrpSpPr>
          <p:cNvPr id="143" name="Google Shape;143;p15"/>
          <p:cNvGrpSpPr/>
          <p:nvPr/>
        </p:nvGrpSpPr>
        <p:grpSpPr>
          <a:xfrm rot="4914120">
            <a:off x="9193252" y="3731329"/>
            <a:ext cx="16507182" cy="1037511"/>
            <a:chOff x="0" y="-28575"/>
            <a:chExt cx="4347571" cy="273254"/>
          </a:xfrm>
        </p:grpSpPr>
        <p:sp>
          <p:nvSpPr>
            <p:cNvPr id="144" name="Google Shape;144;p15"/>
            <p:cNvSpPr/>
            <p:nvPr/>
          </p:nvSpPr>
          <p:spPr>
            <a:xfrm>
              <a:off x="0" y="0"/>
              <a:ext cx="4347571" cy="244679"/>
            </a:xfrm>
            <a:custGeom>
              <a:rect b="b" l="l" r="r" t="t"/>
              <a:pathLst>
                <a:path extrusionOk="0" h="244679" w="4347571">
                  <a:moveTo>
                    <a:pt x="0" y="0"/>
                  </a:moveTo>
                  <a:lnTo>
                    <a:pt x="4347571" y="0"/>
                  </a:lnTo>
                  <a:lnTo>
                    <a:pt x="4347571" y="244679"/>
                  </a:lnTo>
                  <a:lnTo>
                    <a:pt x="0" y="244679"/>
                  </a:lnTo>
                  <a:close/>
                </a:path>
              </a:pathLst>
            </a:custGeom>
            <a:solidFill>
              <a:srgbClr val="FECF05"/>
            </a:solidFill>
            <a:ln>
              <a:noFill/>
            </a:ln>
          </p:spPr>
        </p:sp>
        <p:sp>
          <p:nvSpPr>
            <p:cNvPr id="145" name="Google Shape;145;p15"/>
            <p:cNvSpPr txBox="1"/>
            <p:nvPr/>
          </p:nvSpPr>
          <p:spPr>
            <a:xfrm>
              <a:off x="0" y="-28575"/>
              <a:ext cx="4347571" cy="273254"/>
            </a:xfrm>
            <a:prstGeom prst="rect">
              <a:avLst/>
            </a:prstGeom>
            <a:noFill/>
            <a:ln>
              <a:noFill/>
            </a:ln>
          </p:spPr>
          <p:txBody>
            <a:bodyPr anchorCtr="0" anchor="ctr" bIns="50800" lIns="50800" spcFirstLastPara="1" rIns="50800" wrap="square" tIns="50800">
              <a:noAutofit/>
            </a:bodyPr>
            <a:lstStyle/>
            <a:p>
              <a:pPr indent="0" lvl="0" marL="0" marR="0" rtl="0" algn="ctr">
                <a:lnSpc>
                  <a:spcPct val="140020"/>
                </a:lnSpc>
                <a:spcBef>
                  <a:spcPts val="0"/>
                </a:spcBef>
                <a:spcAft>
                  <a:spcPts val="0"/>
                </a:spcAft>
                <a:buNone/>
              </a:pPr>
              <a:r>
                <a:rPr b="1" i="0" lang="en-US" sz="1999" u="none" cap="none" strike="noStrike">
                  <a:solidFill>
                    <a:srgbClr val="0161B9"/>
                  </a:solidFill>
                  <a:latin typeface="Montserrat"/>
                  <a:ea typeface="Montserrat"/>
                  <a:cs typeface="Montserrat"/>
                  <a:sym typeface="Montserrat"/>
                </a:rPr>
                <a:t>THEME BACKGROUND · THEME BACKGROUND · THEME BACKGROUND · THEME BACKGROUND · THEME BACKGROUND</a:t>
              </a:r>
              <a:endParaRPr/>
            </a:p>
          </p:txBody>
        </p:sp>
      </p:grpSp>
      <p:grpSp>
        <p:nvGrpSpPr>
          <p:cNvPr id="146" name="Google Shape;146;p15"/>
          <p:cNvGrpSpPr/>
          <p:nvPr/>
        </p:nvGrpSpPr>
        <p:grpSpPr>
          <a:xfrm rot="-1132291">
            <a:off x="6343971" y="1959947"/>
            <a:ext cx="16507182" cy="1037511"/>
            <a:chOff x="0" y="-28575"/>
            <a:chExt cx="4347571" cy="273254"/>
          </a:xfrm>
        </p:grpSpPr>
        <p:sp>
          <p:nvSpPr>
            <p:cNvPr id="147" name="Google Shape;147;p15"/>
            <p:cNvSpPr/>
            <p:nvPr/>
          </p:nvSpPr>
          <p:spPr>
            <a:xfrm>
              <a:off x="0" y="0"/>
              <a:ext cx="4347571" cy="244679"/>
            </a:xfrm>
            <a:custGeom>
              <a:rect b="b" l="l" r="r" t="t"/>
              <a:pathLst>
                <a:path extrusionOk="0" h="244679" w="4347571">
                  <a:moveTo>
                    <a:pt x="0" y="0"/>
                  </a:moveTo>
                  <a:lnTo>
                    <a:pt x="4347571" y="0"/>
                  </a:lnTo>
                  <a:lnTo>
                    <a:pt x="4347571" y="244679"/>
                  </a:lnTo>
                  <a:lnTo>
                    <a:pt x="0" y="244679"/>
                  </a:lnTo>
                  <a:close/>
                </a:path>
              </a:pathLst>
            </a:custGeom>
            <a:solidFill>
              <a:srgbClr val="FECF05"/>
            </a:solidFill>
            <a:ln>
              <a:noFill/>
            </a:ln>
          </p:spPr>
        </p:sp>
        <p:sp>
          <p:nvSpPr>
            <p:cNvPr id="148" name="Google Shape;148;p15"/>
            <p:cNvSpPr txBox="1"/>
            <p:nvPr/>
          </p:nvSpPr>
          <p:spPr>
            <a:xfrm>
              <a:off x="0" y="-28575"/>
              <a:ext cx="4347571" cy="273254"/>
            </a:xfrm>
            <a:prstGeom prst="rect">
              <a:avLst/>
            </a:prstGeom>
            <a:noFill/>
            <a:ln>
              <a:noFill/>
            </a:ln>
          </p:spPr>
          <p:txBody>
            <a:bodyPr anchorCtr="0" anchor="ctr" bIns="50800" lIns="50800" spcFirstLastPara="1" rIns="50800" wrap="square" tIns="50800">
              <a:noAutofit/>
            </a:bodyPr>
            <a:lstStyle/>
            <a:p>
              <a:pPr indent="0" lvl="0" marL="0" marR="0" rtl="0" algn="ctr">
                <a:lnSpc>
                  <a:spcPct val="140020"/>
                </a:lnSpc>
                <a:spcBef>
                  <a:spcPts val="0"/>
                </a:spcBef>
                <a:spcAft>
                  <a:spcPts val="0"/>
                </a:spcAft>
                <a:buNone/>
              </a:pPr>
              <a:r>
                <a:rPr b="1" i="0" lang="en-US" sz="1999" u="none" cap="none" strike="noStrike">
                  <a:solidFill>
                    <a:srgbClr val="0161B9"/>
                  </a:solidFill>
                  <a:latin typeface="Montserrat"/>
                  <a:ea typeface="Montserrat"/>
                  <a:cs typeface="Montserrat"/>
                  <a:sym typeface="Montserrat"/>
                </a:rPr>
                <a:t>THEME BACKGROUND · THEME BACKGROUND · THEME BACKGROUND · THEME BACKGROUND · THEME BACKGROUND</a:t>
              </a:r>
              <a:endParaRPr/>
            </a:p>
          </p:txBody>
        </p:sp>
      </p:grpSp>
      <p:grpSp>
        <p:nvGrpSpPr>
          <p:cNvPr id="149" name="Google Shape;149;p15"/>
          <p:cNvGrpSpPr/>
          <p:nvPr/>
        </p:nvGrpSpPr>
        <p:grpSpPr>
          <a:xfrm rot="561584">
            <a:off x="-2125892" y="4826065"/>
            <a:ext cx="16507182" cy="1037511"/>
            <a:chOff x="0" y="-28575"/>
            <a:chExt cx="4347571" cy="273254"/>
          </a:xfrm>
        </p:grpSpPr>
        <p:sp>
          <p:nvSpPr>
            <p:cNvPr id="150" name="Google Shape;150;p15"/>
            <p:cNvSpPr/>
            <p:nvPr/>
          </p:nvSpPr>
          <p:spPr>
            <a:xfrm>
              <a:off x="0" y="0"/>
              <a:ext cx="4347571" cy="244679"/>
            </a:xfrm>
            <a:custGeom>
              <a:rect b="b" l="l" r="r" t="t"/>
              <a:pathLst>
                <a:path extrusionOk="0" h="244679" w="4347571">
                  <a:moveTo>
                    <a:pt x="0" y="0"/>
                  </a:moveTo>
                  <a:lnTo>
                    <a:pt x="4347571" y="0"/>
                  </a:lnTo>
                  <a:lnTo>
                    <a:pt x="4347571" y="244679"/>
                  </a:lnTo>
                  <a:lnTo>
                    <a:pt x="0" y="244679"/>
                  </a:lnTo>
                  <a:close/>
                </a:path>
              </a:pathLst>
            </a:custGeom>
            <a:solidFill>
              <a:srgbClr val="FECF05"/>
            </a:solidFill>
            <a:ln>
              <a:noFill/>
            </a:ln>
          </p:spPr>
        </p:sp>
        <p:sp>
          <p:nvSpPr>
            <p:cNvPr id="151" name="Google Shape;151;p15"/>
            <p:cNvSpPr txBox="1"/>
            <p:nvPr/>
          </p:nvSpPr>
          <p:spPr>
            <a:xfrm>
              <a:off x="0" y="-28575"/>
              <a:ext cx="4347571" cy="273254"/>
            </a:xfrm>
            <a:prstGeom prst="rect">
              <a:avLst/>
            </a:prstGeom>
            <a:noFill/>
            <a:ln>
              <a:noFill/>
            </a:ln>
          </p:spPr>
          <p:txBody>
            <a:bodyPr anchorCtr="0" anchor="ctr" bIns="50800" lIns="50800" spcFirstLastPara="1" rIns="50800" wrap="square" tIns="50800">
              <a:noAutofit/>
            </a:bodyPr>
            <a:lstStyle/>
            <a:p>
              <a:pPr indent="0" lvl="0" marL="0" marR="0" rtl="0" algn="ctr">
                <a:lnSpc>
                  <a:spcPct val="140020"/>
                </a:lnSpc>
                <a:spcBef>
                  <a:spcPts val="0"/>
                </a:spcBef>
                <a:spcAft>
                  <a:spcPts val="0"/>
                </a:spcAft>
                <a:buNone/>
              </a:pPr>
              <a:r>
                <a:rPr b="1" i="0" lang="en-US" sz="1999" u="none" cap="none" strike="noStrike">
                  <a:solidFill>
                    <a:srgbClr val="0161B9"/>
                  </a:solidFill>
                  <a:latin typeface="Montserrat"/>
                  <a:ea typeface="Montserrat"/>
                  <a:cs typeface="Montserrat"/>
                  <a:sym typeface="Montserrat"/>
                </a:rPr>
                <a:t>THEME BACKGROUND · THEME BACKGROUND · THEME BACKGROUND · THEME BACKGROUND · THEME BACKGROUND</a:t>
              </a:r>
              <a:endParaRPr/>
            </a:p>
          </p:txBody>
        </p:sp>
      </p:grpSp>
      <p:sp>
        <p:nvSpPr>
          <p:cNvPr id="152" name="Google Shape;152;p15"/>
          <p:cNvSpPr/>
          <p:nvPr/>
        </p:nvSpPr>
        <p:spPr>
          <a:xfrm>
            <a:off x="1593137" y="1865434"/>
            <a:ext cx="15101726" cy="6556132"/>
          </a:xfrm>
          <a:custGeom>
            <a:rect b="b" l="l" r="r" t="t"/>
            <a:pathLst>
              <a:path extrusionOk="0" h="1839289" w="4236711">
                <a:moveTo>
                  <a:pt x="2118356" y="0"/>
                </a:moveTo>
                <a:cubicBezTo>
                  <a:pt x="948420" y="0"/>
                  <a:pt x="0" y="411739"/>
                  <a:pt x="0" y="919645"/>
                </a:cubicBezTo>
                <a:cubicBezTo>
                  <a:pt x="0" y="1427550"/>
                  <a:pt x="948420" y="1839289"/>
                  <a:pt x="2118356" y="1839289"/>
                </a:cubicBezTo>
                <a:cubicBezTo>
                  <a:pt x="3288291" y="1839289"/>
                  <a:pt x="4236711" y="1427550"/>
                  <a:pt x="4236711" y="919645"/>
                </a:cubicBezTo>
                <a:cubicBezTo>
                  <a:pt x="4236711" y="411739"/>
                  <a:pt x="3288291" y="0"/>
                  <a:pt x="2118356" y="0"/>
                </a:cubicBezTo>
                <a:close/>
              </a:path>
            </a:pathLst>
          </a:custGeom>
          <a:solidFill>
            <a:srgbClr val="B7FF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15"/>
          <p:cNvSpPr txBox="1"/>
          <p:nvPr/>
        </p:nvSpPr>
        <p:spPr>
          <a:xfrm>
            <a:off x="3008925" y="2344263"/>
            <a:ext cx="12270153" cy="546266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154" name="Google Shape;154;p15"/>
          <p:cNvSpPr txBox="1"/>
          <p:nvPr/>
        </p:nvSpPr>
        <p:spPr>
          <a:xfrm>
            <a:off x="2687708" y="3604200"/>
            <a:ext cx="12912600" cy="3001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19500" u="none" cap="none" strike="noStrike">
                <a:solidFill>
                  <a:srgbClr val="0161B9"/>
                </a:solidFill>
                <a:latin typeface="Montserrat"/>
                <a:ea typeface="Montserrat"/>
                <a:cs typeface="Montserrat"/>
                <a:sym typeface="Montserrat"/>
              </a:rPr>
              <a:t>INTERIOR</a:t>
            </a:r>
            <a:endParaRPr sz="19500"/>
          </a:p>
        </p:txBody>
      </p:sp>
      <p:sp>
        <p:nvSpPr>
          <p:cNvPr id="155" name="Google Shape;155;p15"/>
          <p:cNvSpPr txBox="1"/>
          <p:nvPr/>
        </p:nvSpPr>
        <p:spPr>
          <a:xfrm>
            <a:off x="6531711" y="9015412"/>
            <a:ext cx="5224579" cy="485775"/>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1" i="0" lang="en-US" sz="3199" u="none" cap="none" strike="noStrike">
                <a:solidFill>
                  <a:srgbClr val="FFE81E"/>
                </a:solidFill>
                <a:latin typeface="Montserrat"/>
                <a:ea typeface="Montserrat"/>
                <a:cs typeface="Montserrat"/>
                <a:sym typeface="Montserrat"/>
              </a:rPr>
              <a:t>THEME BACKGROUND</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p24"/>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6999" l="0" r="0" t="-11516"/>
            </a:stretch>
          </a:blipFill>
          <a:ln>
            <a:noFill/>
          </a:ln>
        </p:spPr>
      </p:sp>
    </p:spTree>
  </p:cSld>
  <p:clrMapOvr>
    <a:masterClrMapping/>
  </p:clrMapOvr>
  <p:transition spd="slow">
    <p:push/>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5A597"/>
        </a:solidFill>
      </p:bgPr>
    </p:bg>
    <p:spTree>
      <p:nvGrpSpPr>
        <p:cNvPr id="302" name="Shape 302"/>
        <p:cNvGrpSpPr/>
        <p:nvPr/>
      </p:nvGrpSpPr>
      <p:grpSpPr>
        <a:xfrm>
          <a:off x="0" y="0"/>
          <a:ext cx="0" cy="0"/>
          <a:chOff x="0" y="0"/>
          <a:chExt cx="0" cy="0"/>
        </a:xfrm>
      </p:grpSpPr>
      <p:sp>
        <p:nvSpPr>
          <p:cNvPr id="303" name="Google Shape;303;p25"/>
          <p:cNvSpPr/>
          <p:nvPr/>
        </p:nvSpPr>
        <p:spPr>
          <a:xfrm>
            <a:off x="8239162" y="1198901"/>
            <a:ext cx="10048838" cy="9088099"/>
          </a:xfrm>
          <a:custGeom>
            <a:rect b="b" l="l" r="r" t="t"/>
            <a:pathLst>
              <a:path extrusionOk="0" h="9088099" w="10048838">
                <a:moveTo>
                  <a:pt x="0" y="0"/>
                </a:moveTo>
                <a:lnTo>
                  <a:pt x="10048838" y="0"/>
                </a:lnTo>
                <a:lnTo>
                  <a:pt x="10048838" y="9088099"/>
                </a:lnTo>
                <a:lnTo>
                  <a:pt x="0" y="9088099"/>
                </a:lnTo>
                <a:lnTo>
                  <a:pt x="0" y="0"/>
                </a:lnTo>
                <a:close/>
              </a:path>
            </a:pathLst>
          </a:custGeom>
          <a:blipFill rotWithShape="1">
            <a:blip r:embed="rId3">
              <a:alphaModFix/>
            </a:blip>
            <a:stretch>
              <a:fillRect b="0" l="-10122" r="0" t="-82645"/>
            </a:stretch>
          </a:blipFill>
          <a:ln>
            <a:noFill/>
          </a:ln>
        </p:spPr>
      </p:sp>
      <p:grpSp>
        <p:nvGrpSpPr>
          <p:cNvPr id="304" name="Google Shape;304;p25"/>
          <p:cNvGrpSpPr/>
          <p:nvPr/>
        </p:nvGrpSpPr>
        <p:grpSpPr>
          <a:xfrm>
            <a:off x="1028700" y="-108496"/>
            <a:ext cx="6112907" cy="10395496"/>
            <a:chOff x="0" y="-28575"/>
            <a:chExt cx="1609984" cy="2737908"/>
          </a:xfrm>
        </p:grpSpPr>
        <p:sp>
          <p:nvSpPr>
            <p:cNvPr id="305" name="Google Shape;305;p25"/>
            <p:cNvSpPr/>
            <p:nvPr/>
          </p:nvSpPr>
          <p:spPr>
            <a:xfrm>
              <a:off x="0" y="0"/>
              <a:ext cx="1609984" cy="2709333"/>
            </a:xfrm>
            <a:custGeom>
              <a:rect b="b" l="l" r="r" t="t"/>
              <a:pathLst>
                <a:path extrusionOk="0" h="2709333" w="1609984">
                  <a:moveTo>
                    <a:pt x="0" y="0"/>
                  </a:moveTo>
                  <a:lnTo>
                    <a:pt x="1609984" y="0"/>
                  </a:lnTo>
                  <a:lnTo>
                    <a:pt x="1609984" y="2709333"/>
                  </a:lnTo>
                  <a:lnTo>
                    <a:pt x="0" y="2709333"/>
                  </a:lnTo>
                  <a:close/>
                </a:path>
              </a:pathLst>
            </a:custGeom>
            <a:solidFill>
              <a:srgbClr val="FDFDFD"/>
            </a:solidFill>
            <a:ln>
              <a:noFill/>
            </a:ln>
          </p:spPr>
        </p:sp>
        <p:sp>
          <p:nvSpPr>
            <p:cNvPr id="306" name="Google Shape;306;p25"/>
            <p:cNvSpPr txBox="1"/>
            <p:nvPr/>
          </p:nvSpPr>
          <p:spPr>
            <a:xfrm>
              <a:off x="0" y="-28575"/>
              <a:ext cx="1609984" cy="2737908"/>
            </a:xfrm>
            <a:prstGeom prst="rect">
              <a:avLst/>
            </a:prstGeom>
            <a:noFill/>
            <a:ln>
              <a:noFill/>
            </a:ln>
          </p:spPr>
          <p:txBody>
            <a:bodyPr anchorCtr="0" anchor="ctr" bIns="50800" lIns="50800" spcFirstLastPara="1" rIns="50800" wrap="square" tIns="50800">
              <a:noAutofit/>
            </a:bodyPr>
            <a:lstStyle/>
            <a:p>
              <a:pPr indent="0" lvl="0" marL="0" marR="0" rtl="0" algn="ctr">
                <a:lnSpc>
                  <a:spcPct val="1555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07" name="Google Shape;307;p25"/>
          <p:cNvSpPr txBox="1"/>
          <p:nvPr/>
        </p:nvSpPr>
        <p:spPr>
          <a:xfrm>
            <a:off x="1446421" y="1143000"/>
            <a:ext cx="5277466" cy="1562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6000" u="none" cap="none" strike="noStrike">
                <a:solidFill>
                  <a:srgbClr val="0161B9"/>
                </a:solidFill>
                <a:latin typeface="Montserrat"/>
                <a:ea typeface="Montserrat"/>
                <a:cs typeface="Montserrat"/>
                <a:sym typeface="Montserrat"/>
              </a:rPr>
              <a:t>ADD MAIN</a:t>
            </a:r>
            <a:endParaRPr/>
          </a:p>
          <a:p>
            <a:pPr indent="0" lvl="0" marL="0" marR="0" rtl="0" algn="ctr">
              <a:lnSpc>
                <a:spcPct val="100000"/>
              </a:lnSpc>
              <a:spcBef>
                <a:spcPts val="0"/>
              </a:spcBef>
              <a:spcAft>
                <a:spcPts val="0"/>
              </a:spcAft>
              <a:buNone/>
            </a:pPr>
            <a:r>
              <a:rPr b="1" i="0" lang="en-US" sz="6000" u="none" cap="none" strike="noStrike">
                <a:solidFill>
                  <a:srgbClr val="0161B9"/>
                </a:solidFill>
                <a:latin typeface="Montserrat"/>
                <a:ea typeface="Montserrat"/>
                <a:cs typeface="Montserrat"/>
                <a:sym typeface="Montserrat"/>
              </a:rPr>
              <a:t>TITLE HERE</a:t>
            </a:r>
            <a:endParaRPr/>
          </a:p>
        </p:txBody>
      </p:sp>
      <p:sp>
        <p:nvSpPr>
          <p:cNvPr id="308" name="Google Shape;308;p25"/>
          <p:cNvSpPr txBox="1"/>
          <p:nvPr/>
        </p:nvSpPr>
        <p:spPr>
          <a:xfrm>
            <a:off x="1710245" y="3235553"/>
            <a:ext cx="4749900" cy="61800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200" u="none" cap="none" strike="noStrike">
                <a:solidFill>
                  <a:srgbClr val="000000"/>
                </a:solidFill>
                <a:latin typeface="Montserrat"/>
                <a:ea typeface="Montserrat"/>
                <a:cs typeface="Montserrat"/>
                <a:sym typeface="Montserrat"/>
              </a:rPr>
              <a:t>Lorem ipsum dolor sit amet, consectetur adipiscing elit. Vivamus sed vestibulum nunc, eget aliquam felis. Sed nunc purus, accumsan sit amet dictum in, ornare in dui. Ut imperdiet ante eros, sed porta ex eleifend ac. Donec non porttitor leo. Nulla luctus ex lacus, ut scelerisque odio semper nec. Vestibulum posuere eros quis felis viverra mattis. Lorem ipsum dolor sit amet, consectetur adipiscing elit. Vivamus sed vestibulum nunc, eget aliquam felis. Sed nunc purus, accumsan sit amet.</a:t>
            </a:r>
            <a:endParaRPr/>
          </a:p>
        </p:txBody>
      </p:sp>
    </p:spTree>
  </p:cSld>
  <p:clrMapOvr>
    <a:masterClrMapping/>
  </p:clrMapOvr>
  <p:transition spd="slow">
    <p:push/>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9D9"/>
        </a:solidFill>
      </p:bgPr>
    </p:bg>
    <p:spTree>
      <p:nvGrpSpPr>
        <p:cNvPr id="312" name="Shape 312"/>
        <p:cNvGrpSpPr/>
        <p:nvPr/>
      </p:nvGrpSpPr>
      <p:grpSpPr>
        <a:xfrm>
          <a:off x="0" y="0"/>
          <a:ext cx="0" cy="0"/>
          <a:chOff x="0" y="0"/>
          <a:chExt cx="0" cy="0"/>
        </a:xfrm>
      </p:grpSpPr>
      <p:sp>
        <p:nvSpPr>
          <p:cNvPr id="313" name="Google Shape;313;p26"/>
          <p:cNvSpPr/>
          <p:nvPr/>
        </p:nvSpPr>
        <p:spPr>
          <a:xfrm>
            <a:off x="183536" y="0"/>
            <a:ext cx="8960464" cy="10287000"/>
          </a:xfrm>
          <a:custGeom>
            <a:rect b="b" l="l" r="r" t="t"/>
            <a:pathLst>
              <a:path extrusionOk="0" h="10287000" w="8960464">
                <a:moveTo>
                  <a:pt x="0" y="0"/>
                </a:moveTo>
                <a:lnTo>
                  <a:pt x="8960464" y="0"/>
                </a:lnTo>
                <a:lnTo>
                  <a:pt x="8960464" y="10287000"/>
                </a:lnTo>
                <a:lnTo>
                  <a:pt x="0" y="10287000"/>
                </a:lnTo>
                <a:lnTo>
                  <a:pt x="0" y="0"/>
                </a:lnTo>
                <a:close/>
              </a:path>
            </a:pathLst>
          </a:custGeom>
          <a:blipFill rotWithShape="1">
            <a:blip r:embed="rId3">
              <a:alphaModFix/>
            </a:blip>
            <a:stretch>
              <a:fillRect b="-15367" l="0" r="0" t="-15366"/>
            </a:stretch>
          </a:blipFill>
          <a:ln>
            <a:noFill/>
          </a:ln>
        </p:spPr>
      </p:sp>
      <p:sp>
        <p:nvSpPr>
          <p:cNvPr id="314" name="Google Shape;314;p26"/>
          <p:cNvSpPr txBox="1"/>
          <p:nvPr/>
        </p:nvSpPr>
        <p:spPr>
          <a:xfrm>
            <a:off x="9688193" y="1250576"/>
            <a:ext cx="7571100" cy="1846800"/>
          </a:xfrm>
          <a:prstGeom prst="rect">
            <a:avLst/>
          </a:prstGeom>
          <a:noFill/>
          <a:ln>
            <a:noFill/>
          </a:ln>
        </p:spPr>
        <p:txBody>
          <a:bodyPr anchorCtr="0" anchor="t" bIns="0" lIns="0" spcFirstLastPara="1" rIns="0" wrap="square" tIns="0">
            <a:spAutoFit/>
          </a:bodyPr>
          <a:lstStyle/>
          <a:p>
            <a:pPr indent="0" lvl="0" marL="0" marR="0" rtl="0" algn="just">
              <a:lnSpc>
                <a:spcPct val="80000"/>
              </a:lnSpc>
              <a:spcBef>
                <a:spcPts val="0"/>
              </a:spcBef>
              <a:spcAft>
                <a:spcPts val="0"/>
              </a:spcAft>
              <a:buNone/>
            </a:pPr>
            <a:r>
              <a:rPr b="1" i="0" lang="en-US" sz="7499" u="none" cap="none" strike="noStrike">
                <a:solidFill>
                  <a:srgbClr val="0161B9"/>
                </a:solidFill>
                <a:latin typeface="Montserrat"/>
                <a:ea typeface="Montserrat"/>
                <a:cs typeface="Montserrat"/>
                <a:sym typeface="Montserrat"/>
              </a:rPr>
              <a:t>ADD MAIN</a:t>
            </a:r>
            <a:endParaRPr/>
          </a:p>
          <a:p>
            <a:pPr indent="0" lvl="0" marL="0" marR="0" rtl="0" algn="just">
              <a:lnSpc>
                <a:spcPct val="80000"/>
              </a:lnSpc>
              <a:spcBef>
                <a:spcPts val="0"/>
              </a:spcBef>
              <a:spcAft>
                <a:spcPts val="0"/>
              </a:spcAft>
              <a:buNone/>
            </a:pPr>
            <a:r>
              <a:rPr b="1" i="0" lang="en-US" sz="7499" u="none" cap="none" strike="noStrike">
                <a:solidFill>
                  <a:srgbClr val="0161B9"/>
                </a:solidFill>
                <a:latin typeface="Montserrat"/>
                <a:ea typeface="Montserrat"/>
                <a:cs typeface="Montserrat"/>
                <a:sym typeface="Montserrat"/>
              </a:rPr>
              <a:t>TITLE HERE</a:t>
            </a:r>
            <a:endParaRPr/>
          </a:p>
        </p:txBody>
      </p:sp>
      <p:sp>
        <p:nvSpPr>
          <p:cNvPr id="315" name="Google Shape;315;p26"/>
          <p:cNvSpPr txBox="1"/>
          <p:nvPr/>
        </p:nvSpPr>
        <p:spPr>
          <a:xfrm>
            <a:off x="9688193" y="3808730"/>
            <a:ext cx="7571100" cy="54012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200" u="none" cap="none" strike="noStrike">
                <a:solidFill>
                  <a:srgbClr val="000000"/>
                </a:solidFill>
                <a:latin typeface="Montserrat"/>
                <a:ea typeface="Montserrat"/>
                <a:cs typeface="Montserrat"/>
                <a:sym typeface="Montserrat"/>
              </a:rPr>
              <a:t>Lorem ipsum dolor sit amet, consectetur adipiscing elit. Vivamus sed vestibulum nunc, eget aliquam felis. Sed nunc purus, accumsan sit amet dictum in, ornare in dui. Ut imperdiet ante eros, sed porta ex eleifend ac. Donec non porttitor leo. Nulla luctus ex lacus, ut scelerisque odio semper nec. Vestibulum posuere eros quis felis viverra mattis. </a:t>
            </a:r>
            <a:endParaRPr/>
          </a:p>
          <a:p>
            <a:pPr indent="0" lvl="0" marL="0" marR="0" rtl="0" algn="just">
              <a:lnSpc>
                <a:spcPct val="115000"/>
              </a:lnSpc>
              <a:spcBef>
                <a:spcPts val="0"/>
              </a:spcBef>
              <a:spcAft>
                <a:spcPts val="0"/>
              </a:spcAft>
              <a:buNone/>
            </a:pPr>
            <a:r>
              <a:t/>
            </a:r>
            <a:endParaRPr b="0" i="0" sz="2200" u="none" cap="none" strike="noStrike">
              <a:solidFill>
                <a:srgbClr val="000000"/>
              </a:solidFill>
              <a:latin typeface="Montserrat"/>
              <a:ea typeface="Montserrat"/>
              <a:cs typeface="Montserrat"/>
              <a:sym typeface="Montserrat"/>
            </a:endParaRPr>
          </a:p>
          <a:p>
            <a:pPr indent="0" lvl="0" marL="0" marR="0" rtl="0" algn="just">
              <a:lnSpc>
                <a:spcPct val="115000"/>
              </a:lnSpc>
              <a:spcBef>
                <a:spcPts val="0"/>
              </a:spcBef>
              <a:spcAft>
                <a:spcPts val="0"/>
              </a:spcAft>
              <a:buNone/>
            </a:pPr>
            <a:r>
              <a:rPr b="0" i="0" lang="en-US" sz="2200" u="none" cap="none" strike="noStrike">
                <a:solidFill>
                  <a:srgbClr val="000000"/>
                </a:solidFill>
                <a:latin typeface="Montserrat"/>
                <a:ea typeface="Montserrat"/>
                <a:cs typeface="Montserrat"/>
                <a:sym typeface="Montserrat"/>
              </a:rPr>
              <a:t>Lorem ipsum dolor sit amet, consectetur adipiscing elit. Vivamus sed vestibulum nunc, eget aliquam felis. Sed nunc purus, accumsan sit amet. Lorem ipsum dolor sit amet, consectetur adipiscing elit. Vivamus sed vestibulum nunc, eget aliquam felis. Sed nunc purus, accumsan sit amet dictum.</a:t>
            </a:r>
            <a:endParaRPr/>
          </a:p>
        </p:txBody>
      </p:sp>
    </p:spTree>
  </p:cSld>
  <p:clrMapOvr>
    <a:masterClrMapping/>
  </p:clrMapOvr>
  <p:transition spd="slow">
    <p:push/>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0054B1"/>
            </a:gs>
            <a:gs pos="100000">
              <a:srgbClr val="007EC4"/>
            </a:gs>
          </a:gsLst>
          <a:lin ang="5400000" scaled="0"/>
        </a:gradFill>
      </p:bgPr>
    </p:bg>
    <p:spTree>
      <p:nvGrpSpPr>
        <p:cNvPr id="319" name="Shape 319"/>
        <p:cNvGrpSpPr/>
        <p:nvPr/>
      </p:nvGrpSpPr>
      <p:grpSpPr>
        <a:xfrm>
          <a:off x="0" y="0"/>
          <a:ext cx="0" cy="0"/>
          <a:chOff x="0" y="0"/>
          <a:chExt cx="0" cy="0"/>
        </a:xfrm>
      </p:grpSpPr>
      <p:sp>
        <p:nvSpPr>
          <p:cNvPr id="320" name="Google Shape;320;p27"/>
          <p:cNvSpPr/>
          <p:nvPr/>
        </p:nvSpPr>
        <p:spPr>
          <a:xfrm>
            <a:off x="0" y="0"/>
            <a:ext cx="18288118" cy="10287066"/>
          </a:xfrm>
          <a:custGeom>
            <a:rect b="b" l="l" r="r" t="t"/>
            <a:pathLst>
              <a:path extrusionOk="0" h="2709333" w="4816592">
                <a:moveTo>
                  <a:pt x="0" y="0"/>
                </a:moveTo>
                <a:lnTo>
                  <a:pt x="4816592" y="0"/>
                </a:lnTo>
                <a:lnTo>
                  <a:pt x="4816592" y="2709333"/>
                </a:lnTo>
                <a:lnTo>
                  <a:pt x="0" y="2709333"/>
                </a:lnTo>
                <a:close/>
              </a:path>
            </a:pathLst>
          </a:custGeom>
          <a:solidFill>
            <a:srgbClr val="000000">
              <a:alpha val="0"/>
            </a:srgbClr>
          </a:solidFill>
          <a:ln cap="sq" cmpd="sng" w="381000">
            <a:solidFill>
              <a:srgbClr val="FFE81E"/>
            </a:solidFill>
            <a:prstDash val="solid"/>
            <a:miter lim="8000"/>
            <a:headEnd len="sm" w="sm" type="none"/>
            <a:tailEnd len="sm" w="sm" type="none"/>
          </a:ln>
        </p:spPr>
      </p:sp>
      <p:sp>
        <p:nvSpPr>
          <p:cNvPr id="321" name="Google Shape;321;p27"/>
          <p:cNvSpPr txBox="1"/>
          <p:nvPr/>
        </p:nvSpPr>
        <p:spPr>
          <a:xfrm>
            <a:off x="0" y="-108496"/>
            <a:ext cx="18288000" cy="10395600"/>
          </a:xfrm>
          <a:prstGeom prst="rect">
            <a:avLst/>
          </a:prstGeom>
          <a:noFill/>
          <a:ln>
            <a:noFill/>
          </a:ln>
        </p:spPr>
        <p:txBody>
          <a:bodyPr anchorCtr="0" anchor="ctr" bIns="50800" lIns="50800" spcFirstLastPara="1" rIns="50800" wrap="square" tIns="50800">
            <a:noAutofit/>
          </a:bodyPr>
          <a:lstStyle/>
          <a:p>
            <a:pPr indent="0" lvl="0" marL="0" marR="0" rtl="0" algn="ctr">
              <a:lnSpc>
                <a:spcPct val="1555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322" name="Google Shape;322;p27"/>
          <p:cNvSpPr/>
          <p:nvPr/>
        </p:nvSpPr>
        <p:spPr>
          <a:xfrm>
            <a:off x="1593137" y="1865434"/>
            <a:ext cx="15101726" cy="6556132"/>
          </a:xfrm>
          <a:custGeom>
            <a:rect b="b" l="l" r="r" t="t"/>
            <a:pathLst>
              <a:path extrusionOk="0" h="1839289" w="4236711">
                <a:moveTo>
                  <a:pt x="2118356" y="0"/>
                </a:moveTo>
                <a:cubicBezTo>
                  <a:pt x="948420" y="0"/>
                  <a:pt x="0" y="411739"/>
                  <a:pt x="0" y="919645"/>
                </a:cubicBezTo>
                <a:cubicBezTo>
                  <a:pt x="0" y="1427550"/>
                  <a:pt x="948420" y="1839289"/>
                  <a:pt x="2118356" y="1839289"/>
                </a:cubicBezTo>
                <a:cubicBezTo>
                  <a:pt x="3288291" y="1839289"/>
                  <a:pt x="4236711" y="1427550"/>
                  <a:pt x="4236711" y="919645"/>
                </a:cubicBezTo>
                <a:cubicBezTo>
                  <a:pt x="4236711" y="411739"/>
                  <a:pt x="3288291" y="0"/>
                  <a:pt x="2118356" y="0"/>
                </a:cubicBezTo>
                <a:close/>
              </a:path>
            </a:pathLst>
          </a:custGeom>
          <a:solidFill>
            <a:srgbClr val="B7FF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27"/>
          <p:cNvSpPr txBox="1"/>
          <p:nvPr/>
        </p:nvSpPr>
        <p:spPr>
          <a:xfrm>
            <a:off x="3008925" y="2344263"/>
            <a:ext cx="12270153" cy="546266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324" name="Google Shape;324;p27"/>
          <p:cNvSpPr txBox="1"/>
          <p:nvPr/>
        </p:nvSpPr>
        <p:spPr>
          <a:xfrm>
            <a:off x="4700462" y="3278700"/>
            <a:ext cx="8887200" cy="41868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17000" u="none" cap="none" strike="noStrike">
                <a:solidFill>
                  <a:srgbClr val="0161B9"/>
                </a:solidFill>
                <a:latin typeface="Montserrat"/>
                <a:ea typeface="Montserrat"/>
                <a:cs typeface="Montserrat"/>
                <a:sym typeface="Montserrat"/>
              </a:rPr>
              <a:t>THANK</a:t>
            </a:r>
            <a:endParaRPr/>
          </a:p>
          <a:p>
            <a:pPr indent="0" lvl="0" marL="0" marR="0" rtl="0" algn="ctr">
              <a:lnSpc>
                <a:spcPct val="80000"/>
              </a:lnSpc>
              <a:spcBef>
                <a:spcPts val="0"/>
              </a:spcBef>
              <a:spcAft>
                <a:spcPts val="0"/>
              </a:spcAft>
              <a:buNone/>
            </a:pPr>
            <a:r>
              <a:rPr b="1" i="0" lang="en-US" sz="17000" u="none" cap="none" strike="noStrike">
                <a:solidFill>
                  <a:srgbClr val="0161B9"/>
                </a:solidFill>
                <a:latin typeface="Montserrat"/>
                <a:ea typeface="Montserrat"/>
                <a:cs typeface="Montserrat"/>
                <a:sym typeface="Montserrat"/>
              </a:rPr>
              <a:t>YOU!</a:t>
            </a:r>
            <a:endParaRPr/>
          </a:p>
        </p:txBody>
      </p:sp>
    </p:spTree>
  </p:cSld>
  <p:clrMapOvr>
    <a:masterClrMapping/>
  </p:clrMapOvr>
  <p:transition spd="slow">
    <p:push/>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0054B1"/>
            </a:gs>
            <a:gs pos="100000">
              <a:srgbClr val="007EC4"/>
            </a:gs>
          </a:gsLst>
          <a:lin ang="5400000" scaled="0"/>
        </a:gradFill>
      </p:bgPr>
    </p:bg>
    <p:spTree>
      <p:nvGrpSpPr>
        <p:cNvPr id="328" name="Shape 328"/>
        <p:cNvGrpSpPr/>
        <p:nvPr/>
      </p:nvGrpSpPr>
      <p:grpSpPr>
        <a:xfrm>
          <a:off x="0" y="0"/>
          <a:ext cx="0" cy="0"/>
          <a:chOff x="0" y="0"/>
          <a:chExt cx="0" cy="0"/>
        </a:xfrm>
      </p:grpSpPr>
      <p:grpSp>
        <p:nvGrpSpPr>
          <p:cNvPr id="329" name="Google Shape;329;p28"/>
          <p:cNvGrpSpPr/>
          <p:nvPr/>
        </p:nvGrpSpPr>
        <p:grpSpPr>
          <a:xfrm>
            <a:off x="774218" y="2213566"/>
            <a:ext cx="5097641" cy="7472652"/>
            <a:chOff x="0" y="-19050"/>
            <a:chExt cx="1342589" cy="1968106"/>
          </a:xfrm>
        </p:grpSpPr>
        <p:sp>
          <p:nvSpPr>
            <p:cNvPr id="330" name="Google Shape;330;p28"/>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28"/>
            <p:cNvSpPr txBox="1"/>
            <p:nvPr/>
          </p:nvSpPr>
          <p:spPr>
            <a:xfrm>
              <a:off x="0" y="-19050"/>
              <a:ext cx="1342589" cy="196810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2" name="Google Shape;332;p28"/>
          <p:cNvGrpSpPr/>
          <p:nvPr/>
        </p:nvGrpSpPr>
        <p:grpSpPr>
          <a:xfrm>
            <a:off x="6109984" y="2213566"/>
            <a:ext cx="11512980" cy="7472652"/>
            <a:chOff x="0" y="-19050"/>
            <a:chExt cx="3032225" cy="1968106"/>
          </a:xfrm>
        </p:grpSpPr>
        <p:sp>
          <p:nvSpPr>
            <p:cNvPr id="333" name="Google Shape;333;p28"/>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28"/>
            <p:cNvSpPr txBox="1"/>
            <p:nvPr/>
          </p:nvSpPr>
          <p:spPr>
            <a:xfrm>
              <a:off x="0" y="-19050"/>
              <a:ext cx="3032225" cy="196810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5" name="Google Shape;335;p28"/>
          <p:cNvGrpSpPr/>
          <p:nvPr/>
        </p:nvGrpSpPr>
        <p:grpSpPr>
          <a:xfrm>
            <a:off x="1139005" y="2494284"/>
            <a:ext cx="4368067" cy="719567"/>
            <a:chOff x="0" y="-19050"/>
            <a:chExt cx="1150437" cy="189516"/>
          </a:xfrm>
        </p:grpSpPr>
        <p:sp>
          <p:nvSpPr>
            <p:cNvPr id="336" name="Google Shape;336;p28"/>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28"/>
            <p:cNvSpPr txBox="1"/>
            <p:nvPr/>
          </p:nvSpPr>
          <p:spPr>
            <a:xfrm>
              <a:off x="0" y="-19050"/>
              <a:ext cx="1150437" cy="18951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8" name="Google Shape;338;p28"/>
          <p:cNvGrpSpPr/>
          <p:nvPr/>
        </p:nvGrpSpPr>
        <p:grpSpPr>
          <a:xfrm>
            <a:off x="9682440" y="2494284"/>
            <a:ext cx="4368067" cy="719567"/>
            <a:chOff x="0" y="-19050"/>
            <a:chExt cx="1150437" cy="189516"/>
          </a:xfrm>
        </p:grpSpPr>
        <p:sp>
          <p:nvSpPr>
            <p:cNvPr id="339" name="Google Shape;339;p28"/>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28"/>
            <p:cNvSpPr txBox="1"/>
            <p:nvPr/>
          </p:nvSpPr>
          <p:spPr>
            <a:xfrm>
              <a:off x="0" y="-19050"/>
              <a:ext cx="1150437" cy="18951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1" name="Google Shape;341;p28"/>
          <p:cNvGrpSpPr/>
          <p:nvPr/>
        </p:nvGrpSpPr>
        <p:grpSpPr>
          <a:xfrm>
            <a:off x="1139005" y="7128683"/>
            <a:ext cx="4368067" cy="719567"/>
            <a:chOff x="0" y="-19050"/>
            <a:chExt cx="1150437" cy="189516"/>
          </a:xfrm>
        </p:grpSpPr>
        <p:sp>
          <p:nvSpPr>
            <p:cNvPr id="342" name="Google Shape;342;p28"/>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28"/>
            <p:cNvSpPr txBox="1"/>
            <p:nvPr/>
          </p:nvSpPr>
          <p:spPr>
            <a:xfrm>
              <a:off x="0" y="-19050"/>
              <a:ext cx="1150437" cy="18951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4" name="Google Shape;344;p28"/>
          <p:cNvGrpSpPr/>
          <p:nvPr/>
        </p:nvGrpSpPr>
        <p:grpSpPr>
          <a:xfrm>
            <a:off x="2513988" y="8097273"/>
            <a:ext cx="754204" cy="771881"/>
            <a:chOff x="0" y="-19050"/>
            <a:chExt cx="812800" cy="831850"/>
          </a:xfrm>
        </p:grpSpPr>
        <p:sp>
          <p:nvSpPr>
            <p:cNvPr id="345" name="Google Shape;345;p28"/>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0161B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28"/>
            <p:cNvSpPr txBox="1"/>
            <p:nvPr/>
          </p:nvSpPr>
          <p:spPr>
            <a:xfrm>
              <a:off x="0" y="-19050"/>
              <a:ext cx="812800" cy="83185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47" name="Google Shape;347;p28"/>
          <p:cNvSpPr txBox="1"/>
          <p:nvPr/>
        </p:nvSpPr>
        <p:spPr>
          <a:xfrm>
            <a:off x="1232396" y="3499746"/>
            <a:ext cx="4181285" cy="503682"/>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000000"/>
                </a:solidFill>
                <a:latin typeface="Arial"/>
                <a:ea typeface="Arial"/>
                <a:cs typeface="Arial"/>
                <a:sym typeface="Arial"/>
              </a:rPr>
              <a:t>This presentation template</a:t>
            </a:r>
            <a:endParaRPr/>
          </a:p>
          <a:p>
            <a:pPr indent="0" lvl="0" marL="0" marR="0" rtl="0" algn="ctr">
              <a:lnSpc>
                <a:spcPct val="122000"/>
              </a:lnSpc>
              <a:spcBef>
                <a:spcPts val="0"/>
              </a:spcBef>
              <a:spcAft>
                <a:spcPts val="0"/>
              </a:spcAft>
              <a:buNone/>
            </a:pPr>
            <a:r>
              <a:rPr b="0" i="0" lang="en-US" sz="1700" u="none" cap="none" strike="noStrike">
                <a:solidFill>
                  <a:srgbClr val="000000"/>
                </a:solidFill>
                <a:latin typeface="Arial"/>
                <a:ea typeface="Arial"/>
                <a:cs typeface="Arial"/>
                <a:sym typeface="Arial"/>
              </a:rPr>
              <a:t>uses the following free fonts:</a:t>
            </a:r>
            <a:endParaRPr/>
          </a:p>
        </p:txBody>
      </p:sp>
      <p:sp>
        <p:nvSpPr>
          <p:cNvPr id="348" name="Google Shape;348;p28"/>
          <p:cNvSpPr txBox="1"/>
          <p:nvPr/>
        </p:nvSpPr>
        <p:spPr>
          <a:xfrm>
            <a:off x="1175455" y="6551281"/>
            <a:ext cx="4368067" cy="249682"/>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000000"/>
                </a:solidFill>
                <a:latin typeface="Arial"/>
                <a:ea typeface="Arial"/>
                <a:cs typeface="Arial"/>
                <a:sym typeface="Arial"/>
              </a:rPr>
              <a:t>You can find these fonts online too.</a:t>
            </a:r>
            <a:endParaRPr/>
          </a:p>
        </p:txBody>
      </p:sp>
      <p:sp>
        <p:nvSpPr>
          <p:cNvPr id="349" name="Google Shape;349;p28"/>
          <p:cNvSpPr txBox="1"/>
          <p:nvPr/>
        </p:nvSpPr>
        <p:spPr>
          <a:xfrm>
            <a:off x="1747770" y="4686380"/>
            <a:ext cx="3150536" cy="1201000"/>
          </a:xfrm>
          <a:prstGeom prst="rect">
            <a:avLst/>
          </a:prstGeom>
          <a:noFill/>
          <a:ln>
            <a:noFill/>
          </a:ln>
        </p:spPr>
        <p:txBody>
          <a:bodyPr anchorCtr="0" anchor="t" bIns="0" lIns="0" spcFirstLastPara="1" rIns="0" wrap="square" tIns="0">
            <a:spAutoFit/>
          </a:bodyPr>
          <a:lstStyle/>
          <a:p>
            <a:pPr indent="0" lvl="0" marL="0" marR="0" rtl="0" algn="ctr">
              <a:lnSpc>
                <a:spcPct val="103006"/>
              </a:lnSpc>
              <a:spcBef>
                <a:spcPts val="0"/>
              </a:spcBef>
              <a:spcAft>
                <a:spcPts val="0"/>
              </a:spcAft>
              <a:buNone/>
            </a:pPr>
            <a:r>
              <a:rPr b="1" i="0" lang="en-US" sz="1497" u="none" cap="none" strike="noStrike">
                <a:solidFill>
                  <a:srgbClr val="000000"/>
                </a:solidFill>
                <a:latin typeface="Arial"/>
                <a:ea typeface="Arial"/>
                <a:cs typeface="Arial"/>
                <a:sym typeface="Arial"/>
              </a:rPr>
              <a:t>TITLES:</a:t>
            </a:r>
            <a:endParaRPr/>
          </a:p>
          <a:p>
            <a:pPr indent="0" lvl="0" marL="0" marR="0" rtl="0" algn="ctr">
              <a:lnSpc>
                <a:spcPct val="102985"/>
              </a:lnSpc>
              <a:spcBef>
                <a:spcPts val="0"/>
              </a:spcBef>
              <a:spcAft>
                <a:spcPts val="0"/>
              </a:spcAft>
              <a:buNone/>
            </a:pPr>
            <a:r>
              <a:rPr b="1" i="0" lang="en-US" sz="2110" u="none" cap="none" strike="noStrike">
                <a:solidFill>
                  <a:srgbClr val="000000"/>
                </a:solidFill>
                <a:latin typeface="Arial"/>
                <a:ea typeface="Arial"/>
                <a:cs typeface="Arial"/>
                <a:sym typeface="Arial"/>
              </a:rPr>
              <a:t>MONTSERRAT</a:t>
            </a:r>
            <a:endParaRPr/>
          </a:p>
          <a:p>
            <a:pPr indent="0" lvl="0" marL="0" marR="0" rtl="0" algn="ctr">
              <a:lnSpc>
                <a:spcPct val="102985"/>
              </a:lnSpc>
              <a:spcBef>
                <a:spcPts val="0"/>
              </a:spcBef>
              <a:spcAft>
                <a:spcPts val="0"/>
              </a:spcAft>
              <a:buNone/>
            </a:pPr>
            <a:r>
              <a:t/>
            </a:r>
            <a:endParaRPr b="1" i="0" sz="2110" u="none" cap="none" strike="noStrike">
              <a:solidFill>
                <a:srgbClr val="000000"/>
              </a:solidFill>
              <a:latin typeface="Arial"/>
              <a:ea typeface="Arial"/>
              <a:cs typeface="Arial"/>
              <a:sym typeface="Arial"/>
            </a:endParaRPr>
          </a:p>
          <a:p>
            <a:pPr indent="0" lvl="0" marL="0" marR="0" rtl="0" algn="ctr">
              <a:lnSpc>
                <a:spcPct val="103006"/>
              </a:lnSpc>
              <a:spcBef>
                <a:spcPts val="0"/>
              </a:spcBef>
              <a:spcAft>
                <a:spcPts val="0"/>
              </a:spcAft>
              <a:buNone/>
            </a:pPr>
            <a:r>
              <a:rPr b="1" i="0" lang="en-US" sz="1497" u="none" cap="none" strike="noStrike">
                <a:solidFill>
                  <a:srgbClr val="000000"/>
                </a:solidFill>
                <a:latin typeface="Arial"/>
                <a:ea typeface="Arial"/>
                <a:cs typeface="Arial"/>
                <a:sym typeface="Arial"/>
              </a:rPr>
              <a:t>BODY COPY:</a:t>
            </a:r>
            <a:endParaRPr/>
          </a:p>
          <a:p>
            <a:pPr indent="0" lvl="0" marL="0" marR="0" rtl="0" algn="ctr">
              <a:lnSpc>
                <a:spcPct val="102985"/>
              </a:lnSpc>
              <a:spcBef>
                <a:spcPts val="0"/>
              </a:spcBef>
              <a:spcAft>
                <a:spcPts val="0"/>
              </a:spcAft>
              <a:buNone/>
            </a:pPr>
            <a:r>
              <a:rPr b="1" i="0" lang="en-US" sz="2110" u="none" cap="none" strike="noStrike">
                <a:solidFill>
                  <a:srgbClr val="000000"/>
                </a:solidFill>
                <a:latin typeface="Arial"/>
                <a:ea typeface="Arial"/>
                <a:cs typeface="Arial"/>
                <a:sym typeface="Arial"/>
              </a:rPr>
              <a:t>MONTSERRAT</a:t>
            </a:r>
            <a:endParaRPr/>
          </a:p>
        </p:txBody>
      </p:sp>
      <p:sp>
        <p:nvSpPr>
          <p:cNvPr id="350" name="Google Shape;350;p28"/>
          <p:cNvSpPr txBox="1"/>
          <p:nvPr/>
        </p:nvSpPr>
        <p:spPr>
          <a:xfrm>
            <a:off x="2280403" y="8992602"/>
            <a:ext cx="1221374" cy="180467"/>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000000"/>
                </a:solidFill>
                <a:latin typeface="Arial"/>
                <a:ea typeface="Arial"/>
                <a:cs typeface="Arial"/>
                <a:sym typeface="Arial"/>
              </a:rPr>
              <a:t>#0161B9</a:t>
            </a:r>
            <a:endParaRPr/>
          </a:p>
        </p:txBody>
      </p:sp>
      <p:sp>
        <p:nvSpPr>
          <p:cNvPr id="351" name="Google Shape;351;p28"/>
          <p:cNvSpPr txBox="1"/>
          <p:nvPr/>
        </p:nvSpPr>
        <p:spPr>
          <a:xfrm>
            <a:off x="4210005" y="1446041"/>
            <a:ext cx="9867990" cy="324612"/>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FFFFFF"/>
                </a:solidFill>
                <a:latin typeface="Arial"/>
                <a:ea typeface="Arial"/>
                <a:cs typeface="Arial"/>
                <a:sym typeface="Arial"/>
              </a:rPr>
              <a:t>Use these design resources in your Canva Presentation.</a:t>
            </a:r>
            <a:endParaRPr/>
          </a:p>
        </p:txBody>
      </p:sp>
      <p:sp>
        <p:nvSpPr>
          <p:cNvPr id="352" name="Google Shape;352;p28"/>
          <p:cNvSpPr txBox="1"/>
          <p:nvPr/>
        </p:nvSpPr>
        <p:spPr>
          <a:xfrm>
            <a:off x="11706206" y="9915836"/>
            <a:ext cx="5916757" cy="167020"/>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1" i="0" lang="en-US" sz="1199" u="none" cap="none" strike="noStrike">
                <a:solidFill>
                  <a:srgbClr val="FFFFFF"/>
                </a:solidFill>
                <a:latin typeface="Arial"/>
                <a:ea typeface="Arial"/>
                <a:cs typeface="Arial"/>
                <a:sym typeface="Arial"/>
              </a:rPr>
              <a:t>DON'T FORGET TO DELETE THIS PAGE BEFORE PRESENTING. </a:t>
            </a:r>
            <a:endParaRPr/>
          </a:p>
        </p:txBody>
      </p:sp>
      <p:sp>
        <p:nvSpPr>
          <p:cNvPr id="353" name="Google Shape;353;p28"/>
          <p:cNvSpPr txBox="1"/>
          <p:nvPr/>
        </p:nvSpPr>
        <p:spPr>
          <a:xfrm>
            <a:off x="5469973" y="543899"/>
            <a:ext cx="7348055" cy="77359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5706" u="none" cap="none" strike="noStrike">
                <a:solidFill>
                  <a:srgbClr val="FFFFFF"/>
                </a:solidFill>
                <a:latin typeface="Arial"/>
                <a:ea typeface="Arial"/>
                <a:cs typeface="Arial"/>
                <a:sym typeface="Arial"/>
              </a:rPr>
              <a:t>RESOURCE PAGE</a:t>
            </a:r>
            <a:endParaRPr/>
          </a:p>
        </p:txBody>
      </p:sp>
      <p:sp>
        <p:nvSpPr>
          <p:cNvPr id="354" name="Google Shape;354;p28"/>
          <p:cNvSpPr txBox="1"/>
          <p:nvPr/>
        </p:nvSpPr>
        <p:spPr>
          <a:xfrm>
            <a:off x="1747770" y="2693383"/>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0F1A38"/>
                </a:solidFill>
                <a:latin typeface="Arial"/>
                <a:ea typeface="Arial"/>
                <a:cs typeface="Arial"/>
                <a:sym typeface="Arial"/>
              </a:rPr>
              <a:t>Fonts</a:t>
            </a:r>
            <a:endParaRPr/>
          </a:p>
        </p:txBody>
      </p:sp>
      <p:sp>
        <p:nvSpPr>
          <p:cNvPr id="355" name="Google Shape;355;p28"/>
          <p:cNvSpPr txBox="1"/>
          <p:nvPr/>
        </p:nvSpPr>
        <p:spPr>
          <a:xfrm>
            <a:off x="10291206" y="2693383"/>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0F1A38"/>
                </a:solidFill>
                <a:latin typeface="Arial"/>
                <a:ea typeface="Arial"/>
                <a:cs typeface="Arial"/>
                <a:sym typeface="Arial"/>
              </a:rPr>
              <a:t>Design Elements</a:t>
            </a:r>
            <a:endParaRPr/>
          </a:p>
        </p:txBody>
      </p:sp>
      <p:sp>
        <p:nvSpPr>
          <p:cNvPr id="356" name="Google Shape;356;p28"/>
          <p:cNvSpPr txBox="1"/>
          <p:nvPr/>
        </p:nvSpPr>
        <p:spPr>
          <a:xfrm>
            <a:off x="1747770" y="7296522"/>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0F1A38"/>
                </a:solidFill>
                <a:latin typeface="Arial"/>
                <a:ea typeface="Arial"/>
                <a:cs typeface="Arial"/>
                <a:sym typeface="Arial"/>
              </a:rPr>
              <a:t>Colors</a:t>
            </a:r>
            <a:endParaRPr/>
          </a:p>
        </p:txBody>
      </p:sp>
      <p:grpSp>
        <p:nvGrpSpPr>
          <p:cNvPr id="357" name="Google Shape;357;p28"/>
          <p:cNvGrpSpPr/>
          <p:nvPr/>
        </p:nvGrpSpPr>
        <p:grpSpPr>
          <a:xfrm>
            <a:off x="3449167" y="8097273"/>
            <a:ext cx="754204" cy="771881"/>
            <a:chOff x="0" y="-19050"/>
            <a:chExt cx="812800" cy="831850"/>
          </a:xfrm>
        </p:grpSpPr>
        <p:sp>
          <p:nvSpPr>
            <p:cNvPr id="358" name="Google Shape;358;p28"/>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FE8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28"/>
            <p:cNvSpPr txBox="1"/>
            <p:nvPr/>
          </p:nvSpPr>
          <p:spPr>
            <a:xfrm>
              <a:off x="0" y="-19050"/>
              <a:ext cx="812800" cy="83185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60" name="Google Shape;360;p28"/>
          <p:cNvSpPr txBox="1"/>
          <p:nvPr/>
        </p:nvSpPr>
        <p:spPr>
          <a:xfrm>
            <a:off x="3215582" y="9002127"/>
            <a:ext cx="1221374" cy="180467"/>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000000"/>
                </a:solidFill>
                <a:latin typeface="Arial"/>
                <a:ea typeface="Arial"/>
                <a:cs typeface="Arial"/>
                <a:sym typeface="Arial"/>
              </a:rPr>
              <a:t>#FFE81E</a:t>
            </a:r>
            <a:endParaRPr/>
          </a:p>
        </p:txBody>
      </p:sp>
      <p:sp>
        <p:nvSpPr>
          <p:cNvPr id="361" name="Google Shape;361;p28"/>
          <p:cNvSpPr/>
          <p:nvPr/>
        </p:nvSpPr>
        <p:spPr>
          <a:xfrm>
            <a:off x="10901643" y="5732522"/>
            <a:ext cx="1914195" cy="3440547"/>
          </a:xfrm>
          <a:custGeom>
            <a:rect b="b" l="l" r="r" t="t"/>
            <a:pathLst>
              <a:path extrusionOk="0" h="3440547" w="1914195">
                <a:moveTo>
                  <a:pt x="0" y="0"/>
                </a:moveTo>
                <a:lnTo>
                  <a:pt x="1914195" y="0"/>
                </a:lnTo>
                <a:lnTo>
                  <a:pt x="1914195" y="3440547"/>
                </a:lnTo>
                <a:lnTo>
                  <a:pt x="0" y="3440547"/>
                </a:lnTo>
                <a:lnTo>
                  <a:pt x="0" y="0"/>
                </a:lnTo>
                <a:close/>
              </a:path>
            </a:pathLst>
          </a:custGeom>
          <a:blipFill rotWithShape="1">
            <a:blip r:embed="rId3">
              <a:alphaModFix/>
            </a:blip>
            <a:stretch>
              <a:fillRect b="0" l="0" r="0" t="0"/>
            </a:stretch>
          </a:blipFill>
          <a:ln>
            <a:noFill/>
          </a:ln>
        </p:spPr>
      </p:sp>
      <p:sp>
        <p:nvSpPr>
          <p:cNvPr id="362" name="Google Shape;362;p28"/>
          <p:cNvSpPr/>
          <p:nvPr/>
        </p:nvSpPr>
        <p:spPr>
          <a:xfrm>
            <a:off x="9940015" y="3842855"/>
            <a:ext cx="3870747" cy="1686299"/>
          </a:xfrm>
          <a:custGeom>
            <a:rect b="b" l="l" r="r" t="t"/>
            <a:pathLst>
              <a:path extrusionOk="0" h="1686299" w="3870747">
                <a:moveTo>
                  <a:pt x="0" y="0"/>
                </a:moveTo>
                <a:lnTo>
                  <a:pt x="3870747" y="0"/>
                </a:lnTo>
                <a:lnTo>
                  <a:pt x="3870747" y="1686299"/>
                </a:lnTo>
                <a:lnTo>
                  <a:pt x="0" y="1686299"/>
                </a:lnTo>
                <a:lnTo>
                  <a:pt x="0" y="0"/>
                </a:lnTo>
                <a:close/>
              </a:path>
            </a:pathLst>
          </a:custGeom>
          <a:blipFill rotWithShape="1">
            <a:blip r:embed="rId4">
              <a:alphaModFix/>
            </a:blip>
            <a:stretch>
              <a:fillRect b="0" l="0" r="0" t="0"/>
            </a:stretch>
          </a:blipFill>
          <a:ln>
            <a:noFill/>
          </a:ln>
        </p:spPr>
      </p:sp>
      <p:sp>
        <p:nvSpPr>
          <p:cNvPr id="363" name="Google Shape;363;p28"/>
          <p:cNvSpPr/>
          <p:nvPr/>
        </p:nvSpPr>
        <p:spPr>
          <a:xfrm>
            <a:off x="13072821" y="6507962"/>
            <a:ext cx="2770905" cy="2665107"/>
          </a:xfrm>
          <a:custGeom>
            <a:rect b="b" l="l" r="r" t="t"/>
            <a:pathLst>
              <a:path extrusionOk="0" h="2665107" w="2770905">
                <a:moveTo>
                  <a:pt x="0" y="0"/>
                </a:moveTo>
                <a:lnTo>
                  <a:pt x="2770905" y="0"/>
                </a:lnTo>
                <a:lnTo>
                  <a:pt x="2770905" y="2665107"/>
                </a:lnTo>
                <a:lnTo>
                  <a:pt x="0" y="2665107"/>
                </a:lnTo>
                <a:lnTo>
                  <a:pt x="0" y="0"/>
                </a:lnTo>
                <a:close/>
              </a:path>
            </a:pathLst>
          </a:custGeom>
          <a:blipFill rotWithShape="1">
            <a:blip r:embed="rId5">
              <a:alphaModFix/>
            </a:blip>
            <a:stretch>
              <a:fillRect b="0" l="0" r="0" t="0"/>
            </a:stretch>
          </a:blipFill>
          <a:ln>
            <a:noFill/>
          </a:ln>
        </p:spPr>
      </p:sp>
      <p:sp>
        <p:nvSpPr>
          <p:cNvPr id="364" name="Google Shape;364;p28"/>
          <p:cNvSpPr/>
          <p:nvPr/>
        </p:nvSpPr>
        <p:spPr>
          <a:xfrm>
            <a:off x="8974175" y="3842855"/>
            <a:ext cx="1326069" cy="2794399"/>
          </a:xfrm>
          <a:custGeom>
            <a:rect b="b" l="l" r="r" t="t"/>
            <a:pathLst>
              <a:path extrusionOk="0" h="2794399" w="1326069">
                <a:moveTo>
                  <a:pt x="0" y="0"/>
                </a:moveTo>
                <a:lnTo>
                  <a:pt x="1326069" y="0"/>
                </a:lnTo>
                <a:lnTo>
                  <a:pt x="1326069" y="2794398"/>
                </a:lnTo>
                <a:lnTo>
                  <a:pt x="0" y="2794398"/>
                </a:lnTo>
                <a:lnTo>
                  <a:pt x="0" y="0"/>
                </a:lnTo>
                <a:close/>
              </a:path>
            </a:pathLst>
          </a:custGeom>
          <a:blipFill rotWithShape="1">
            <a:blip r:embed="rId6">
              <a:alphaModFix/>
            </a:blip>
            <a:stretch>
              <a:fillRect b="0" l="0" r="0" t="0"/>
            </a:stretch>
          </a:blipFill>
          <a:ln>
            <a:noFill/>
          </a:ln>
        </p:spPr>
      </p:sp>
      <p:sp>
        <p:nvSpPr>
          <p:cNvPr id="365" name="Google Shape;365;p28"/>
          <p:cNvSpPr/>
          <p:nvPr/>
        </p:nvSpPr>
        <p:spPr>
          <a:xfrm>
            <a:off x="7651610" y="3842855"/>
            <a:ext cx="1692454" cy="1686299"/>
          </a:xfrm>
          <a:custGeom>
            <a:rect b="b" l="l" r="r" t="t"/>
            <a:pathLst>
              <a:path extrusionOk="0" h="1686299" w="1692454">
                <a:moveTo>
                  <a:pt x="0" y="0"/>
                </a:moveTo>
                <a:lnTo>
                  <a:pt x="1692454" y="0"/>
                </a:lnTo>
                <a:lnTo>
                  <a:pt x="1692454" y="1686299"/>
                </a:lnTo>
                <a:lnTo>
                  <a:pt x="0" y="1686299"/>
                </a:lnTo>
                <a:lnTo>
                  <a:pt x="0" y="0"/>
                </a:lnTo>
                <a:close/>
              </a:path>
            </a:pathLst>
          </a:custGeom>
          <a:blipFill rotWithShape="1">
            <a:blip r:embed="rId7">
              <a:alphaModFix/>
            </a:blip>
            <a:stretch>
              <a:fillRect b="0" l="0" r="0" t="0"/>
            </a:stretch>
          </a:blipFill>
          <a:ln>
            <a:noFill/>
          </a:ln>
        </p:spPr>
      </p:sp>
      <p:sp>
        <p:nvSpPr>
          <p:cNvPr id="366" name="Google Shape;366;p28"/>
          <p:cNvSpPr/>
          <p:nvPr/>
        </p:nvSpPr>
        <p:spPr>
          <a:xfrm>
            <a:off x="14163760" y="3842855"/>
            <a:ext cx="1617586" cy="2298894"/>
          </a:xfrm>
          <a:custGeom>
            <a:rect b="b" l="l" r="r" t="t"/>
            <a:pathLst>
              <a:path extrusionOk="0" h="2298894" w="1617586">
                <a:moveTo>
                  <a:pt x="0" y="0"/>
                </a:moveTo>
                <a:lnTo>
                  <a:pt x="1617585" y="0"/>
                </a:lnTo>
                <a:lnTo>
                  <a:pt x="1617585" y="2298894"/>
                </a:lnTo>
                <a:lnTo>
                  <a:pt x="0" y="2298894"/>
                </a:lnTo>
                <a:lnTo>
                  <a:pt x="0" y="0"/>
                </a:lnTo>
                <a:close/>
              </a:path>
            </a:pathLst>
          </a:custGeom>
          <a:blipFill rotWithShape="1">
            <a:blip r:embed="rId8">
              <a:alphaModFix/>
            </a:blip>
            <a:stretch>
              <a:fillRect b="0" l="0" r="0" t="0"/>
            </a:stretch>
          </a:blipFill>
          <a:ln>
            <a:noFill/>
          </a:ln>
        </p:spPr>
      </p:sp>
      <p:sp>
        <p:nvSpPr>
          <p:cNvPr id="367" name="Google Shape;367;p28"/>
          <p:cNvSpPr/>
          <p:nvPr/>
        </p:nvSpPr>
        <p:spPr>
          <a:xfrm>
            <a:off x="16204864" y="3842855"/>
            <a:ext cx="867678" cy="1686299"/>
          </a:xfrm>
          <a:custGeom>
            <a:rect b="b" l="l" r="r" t="t"/>
            <a:pathLst>
              <a:path extrusionOk="0" h="1686299" w="867678">
                <a:moveTo>
                  <a:pt x="0" y="0"/>
                </a:moveTo>
                <a:lnTo>
                  <a:pt x="867678" y="0"/>
                </a:lnTo>
                <a:lnTo>
                  <a:pt x="867678" y="1686299"/>
                </a:lnTo>
                <a:lnTo>
                  <a:pt x="0" y="1686299"/>
                </a:lnTo>
                <a:lnTo>
                  <a:pt x="0" y="0"/>
                </a:lnTo>
                <a:close/>
              </a:path>
            </a:pathLst>
          </a:custGeom>
          <a:blipFill rotWithShape="1">
            <a:blip r:embed="rId9">
              <a:alphaModFix/>
            </a:blip>
            <a:stretch>
              <a:fillRect b="0" l="0" r="0" t="0"/>
            </a:stretch>
          </a:blipFill>
          <a:ln>
            <a:noFill/>
          </a:ln>
        </p:spPr>
      </p:sp>
      <p:sp>
        <p:nvSpPr>
          <p:cNvPr id="368" name="Google Shape;368;p28"/>
          <p:cNvSpPr/>
          <p:nvPr/>
        </p:nvSpPr>
        <p:spPr>
          <a:xfrm>
            <a:off x="16113440" y="5835586"/>
            <a:ext cx="909660" cy="1289466"/>
          </a:xfrm>
          <a:custGeom>
            <a:rect b="b" l="l" r="r" t="t"/>
            <a:pathLst>
              <a:path extrusionOk="0" h="1289466" w="909660">
                <a:moveTo>
                  <a:pt x="0" y="0"/>
                </a:moveTo>
                <a:lnTo>
                  <a:pt x="909660" y="0"/>
                </a:lnTo>
                <a:lnTo>
                  <a:pt x="909660" y="1289466"/>
                </a:lnTo>
                <a:lnTo>
                  <a:pt x="0" y="1289466"/>
                </a:lnTo>
                <a:lnTo>
                  <a:pt x="0" y="0"/>
                </a:lnTo>
                <a:close/>
              </a:path>
            </a:pathLst>
          </a:custGeom>
          <a:blipFill rotWithShape="1">
            <a:blip r:embed="rId10">
              <a:alphaModFix/>
            </a:blip>
            <a:stretch>
              <a:fillRect b="0" l="0" r="0" t="0"/>
            </a:stretch>
          </a:blipFill>
          <a:ln>
            <a:noFill/>
          </a:ln>
        </p:spPr>
      </p:sp>
      <p:sp>
        <p:nvSpPr>
          <p:cNvPr id="369" name="Google Shape;369;p28"/>
          <p:cNvSpPr/>
          <p:nvPr/>
        </p:nvSpPr>
        <p:spPr>
          <a:xfrm>
            <a:off x="6660405" y="7149495"/>
            <a:ext cx="2816815" cy="2023574"/>
          </a:xfrm>
          <a:custGeom>
            <a:rect b="b" l="l" r="r" t="t"/>
            <a:pathLst>
              <a:path extrusionOk="0" h="2023574" w="2816815">
                <a:moveTo>
                  <a:pt x="0" y="0"/>
                </a:moveTo>
                <a:lnTo>
                  <a:pt x="2816815" y="0"/>
                </a:lnTo>
                <a:lnTo>
                  <a:pt x="2816815" y="2023574"/>
                </a:lnTo>
                <a:lnTo>
                  <a:pt x="0" y="2023574"/>
                </a:lnTo>
                <a:lnTo>
                  <a:pt x="0" y="0"/>
                </a:lnTo>
                <a:close/>
              </a:path>
            </a:pathLst>
          </a:custGeom>
          <a:blipFill rotWithShape="1">
            <a:blip r:embed="rId11">
              <a:alphaModFix/>
            </a:blip>
            <a:stretch>
              <a:fillRect b="0" l="0" r="0" t="0"/>
            </a:stretch>
          </a:blipFill>
          <a:ln>
            <a:noFill/>
          </a:ln>
        </p:spPr>
      </p:sp>
      <p:sp>
        <p:nvSpPr>
          <p:cNvPr id="370" name="Google Shape;370;p28"/>
          <p:cNvSpPr/>
          <p:nvPr/>
        </p:nvSpPr>
        <p:spPr>
          <a:xfrm>
            <a:off x="6660405" y="3842855"/>
            <a:ext cx="773744" cy="2934892"/>
          </a:xfrm>
          <a:custGeom>
            <a:rect b="b" l="l" r="r" t="t"/>
            <a:pathLst>
              <a:path extrusionOk="0" h="2934892" w="773744">
                <a:moveTo>
                  <a:pt x="0" y="0"/>
                </a:moveTo>
                <a:lnTo>
                  <a:pt x="773745" y="0"/>
                </a:lnTo>
                <a:lnTo>
                  <a:pt x="773745" y="2934892"/>
                </a:lnTo>
                <a:lnTo>
                  <a:pt x="0" y="2934892"/>
                </a:lnTo>
                <a:lnTo>
                  <a:pt x="0" y="0"/>
                </a:lnTo>
                <a:close/>
              </a:path>
            </a:pathLst>
          </a:custGeom>
          <a:blipFill rotWithShape="1">
            <a:blip r:embed="rId12">
              <a:alphaModFix/>
            </a:blip>
            <a:stretch>
              <a:fillRect b="0" l="0" r="0" t="0"/>
            </a:stretch>
          </a:blipFill>
          <a:ln>
            <a:noFill/>
          </a:ln>
        </p:spPr>
      </p:sp>
      <p:sp>
        <p:nvSpPr>
          <p:cNvPr id="371" name="Google Shape;371;p28"/>
          <p:cNvSpPr/>
          <p:nvPr/>
        </p:nvSpPr>
        <p:spPr>
          <a:xfrm>
            <a:off x="7589755" y="5710453"/>
            <a:ext cx="1115456" cy="1119527"/>
          </a:xfrm>
          <a:custGeom>
            <a:rect b="b" l="l" r="r" t="t"/>
            <a:pathLst>
              <a:path extrusionOk="0" h="1119527" w="1115456">
                <a:moveTo>
                  <a:pt x="0" y="0"/>
                </a:moveTo>
                <a:lnTo>
                  <a:pt x="1115456" y="0"/>
                </a:lnTo>
                <a:lnTo>
                  <a:pt x="1115456" y="1119527"/>
                </a:lnTo>
                <a:lnTo>
                  <a:pt x="0" y="1119527"/>
                </a:lnTo>
                <a:lnTo>
                  <a:pt x="0" y="0"/>
                </a:lnTo>
                <a:close/>
              </a:path>
            </a:pathLst>
          </a:custGeom>
          <a:blipFill rotWithShape="1">
            <a:blip r:embed="rId13">
              <a:alphaModFix/>
            </a:blip>
            <a:stretch>
              <a:fillRect b="0" l="0" r="0" t="0"/>
            </a:stretch>
          </a:blipFill>
          <a:ln>
            <a:noFill/>
          </a:ln>
        </p:spPr>
      </p:sp>
      <p:sp>
        <p:nvSpPr>
          <p:cNvPr id="372" name="Google Shape;372;p28"/>
          <p:cNvSpPr/>
          <p:nvPr/>
        </p:nvSpPr>
        <p:spPr>
          <a:xfrm>
            <a:off x="9665823" y="6964085"/>
            <a:ext cx="1012116" cy="2208984"/>
          </a:xfrm>
          <a:custGeom>
            <a:rect b="b" l="l" r="r" t="t"/>
            <a:pathLst>
              <a:path extrusionOk="0" h="2208984" w="1012116">
                <a:moveTo>
                  <a:pt x="0" y="0"/>
                </a:moveTo>
                <a:lnTo>
                  <a:pt x="1012116" y="0"/>
                </a:lnTo>
                <a:lnTo>
                  <a:pt x="1012116" y="2208984"/>
                </a:lnTo>
                <a:lnTo>
                  <a:pt x="0" y="2208984"/>
                </a:lnTo>
                <a:lnTo>
                  <a:pt x="0" y="0"/>
                </a:lnTo>
                <a:close/>
              </a:path>
            </a:pathLst>
          </a:custGeom>
          <a:blipFill rotWithShape="1">
            <a:blip r:embed="rId14">
              <a:alphaModFix/>
            </a:blip>
            <a:stretch>
              <a:fillRect b="0" l="0" r="0" t="0"/>
            </a:stretch>
          </a:blipFill>
          <a:ln>
            <a:noFill/>
          </a:ln>
        </p:spPr>
      </p:sp>
      <p:sp>
        <p:nvSpPr>
          <p:cNvPr id="373" name="Google Shape;373;p28"/>
          <p:cNvSpPr/>
          <p:nvPr/>
        </p:nvSpPr>
        <p:spPr>
          <a:xfrm>
            <a:off x="16032574" y="7351031"/>
            <a:ext cx="990526" cy="1822038"/>
          </a:xfrm>
          <a:custGeom>
            <a:rect b="b" l="l" r="r" t="t"/>
            <a:pathLst>
              <a:path extrusionOk="0" h="1822038" w="990526">
                <a:moveTo>
                  <a:pt x="0" y="0"/>
                </a:moveTo>
                <a:lnTo>
                  <a:pt x="990526" y="0"/>
                </a:lnTo>
                <a:lnTo>
                  <a:pt x="990526" y="1822038"/>
                </a:lnTo>
                <a:lnTo>
                  <a:pt x="0" y="1822038"/>
                </a:lnTo>
                <a:lnTo>
                  <a:pt x="0" y="0"/>
                </a:lnTo>
                <a:close/>
              </a:path>
            </a:pathLst>
          </a:custGeom>
          <a:blipFill rotWithShape="1">
            <a:blip r:embed="rId15">
              <a:alphaModFix/>
            </a:blip>
            <a:stretch>
              <a:fillRect b="0" l="0" r="0" t="0"/>
            </a:stretch>
          </a:blipFill>
          <a:ln>
            <a:noFill/>
          </a:ln>
        </p:spPr>
      </p:sp>
    </p:spTree>
  </p:cSld>
  <p:clrMapOvr>
    <a:masterClrMapping/>
  </p:clrMapOvr>
  <p:transition spd="slow">
    <p:push/>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0054B1"/>
            </a:gs>
            <a:gs pos="100000">
              <a:srgbClr val="007EC4"/>
            </a:gs>
          </a:gsLst>
          <a:lin ang="5400000" scaled="0"/>
        </a:gradFill>
      </p:bgPr>
    </p:bg>
    <p:spTree>
      <p:nvGrpSpPr>
        <p:cNvPr id="377" name="Shape 377"/>
        <p:cNvGrpSpPr/>
        <p:nvPr/>
      </p:nvGrpSpPr>
      <p:grpSpPr>
        <a:xfrm>
          <a:off x="0" y="0"/>
          <a:ext cx="0" cy="0"/>
          <a:chOff x="0" y="0"/>
          <a:chExt cx="0" cy="0"/>
        </a:xfrm>
      </p:grpSpPr>
      <p:sp>
        <p:nvSpPr>
          <p:cNvPr id="378" name="Google Shape;378;p29"/>
          <p:cNvSpPr txBox="1"/>
          <p:nvPr/>
        </p:nvSpPr>
        <p:spPr>
          <a:xfrm>
            <a:off x="3377480" y="2605456"/>
            <a:ext cx="11533039" cy="324612"/>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FFFFFF"/>
                </a:solidFill>
                <a:latin typeface="Arial"/>
                <a:ea typeface="Arial"/>
                <a:cs typeface="Arial"/>
                <a:sym typeface="Arial"/>
              </a:rPr>
              <a:t>This presentation template is free for everyone to use thanks to the following:</a:t>
            </a:r>
            <a:endParaRPr/>
          </a:p>
        </p:txBody>
      </p:sp>
      <p:sp>
        <p:nvSpPr>
          <p:cNvPr id="379" name="Google Shape;379;p29"/>
          <p:cNvSpPr txBox="1"/>
          <p:nvPr/>
        </p:nvSpPr>
        <p:spPr>
          <a:xfrm>
            <a:off x="7108732" y="8257423"/>
            <a:ext cx="4070535" cy="421513"/>
          </a:xfrm>
          <a:prstGeom prst="rect">
            <a:avLst/>
          </a:prstGeom>
          <a:noFill/>
          <a:ln>
            <a:noFill/>
          </a:ln>
        </p:spPr>
        <p:txBody>
          <a:bodyPr anchorCtr="0" anchor="t" bIns="0" lIns="0" spcFirstLastPara="1" rIns="0" wrap="square" tIns="0">
            <a:spAutoFit/>
          </a:bodyPr>
          <a:lstStyle/>
          <a:p>
            <a:pPr indent="0" lvl="1" marL="0" marR="0" rtl="0" algn="ctr">
              <a:lnSpc>
                <a:spcPct val="122007"/>
              </a:lnSpc>
              <a:spcBef>
                <a:spcPts val="0"/>
              </a:spcBef>
              <a:spcAft>
                <a:spcPts val="0"/>
              </a:spcAft>
              <a:buNone/>
            </a:pPr>
            <a:r>
              <a:rPr b="1" i="1" lang="en-US" sz="2799" u="none" cap="none" strike="noStrike">
                <a:solidFill>
                  <a:srgbClr val="FFFFFF"/>
                </a:solidFill>
                <a:latin typeface="Arial"/>
                <a:ea typeface="Arial"/>
                <a:cs typeface="Arial"/>
                <a:sym typeface="Arial"/>
              </a:rPr>
              <a:t>Happy designing!</a:t>
            </a:r>
            <a:endParaRPr/>
          </a:p>
        </p:txBody>
      </p:sp>
      <p:sp>
        <p:nvSpPr>
          <p:cNvPr id="380" name="Google Shape;380;p29"/>
          <p:cNvSpPr txBox="1"/>
          <p:nvPr/>
        </p:nvSpPr>
        <p:spPr>
          <a:xfrm>
            <a:off x="4210005" y="5279512"/>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FFFFFF"/>
                </a:solidFill>
                <a:latin typeface="Arial"/>
                <a:ea typeface="Arial"/>
                <a:cs typeface="Arial"/>
                <a:sym typeface="Arial"/>
              </a:rPr>
              <a:t>for the presentation template</a:t>
            </a:r>
            <a:endParaRPr/>
          </a:p>
        </p:txBody>
      </p:sp>
      <p:sp>
        <p:nvSpPr>
          <p:cNvPr id="381" name="Google Shape;381;p29"/>
          <p:cNvSpPr txBox="1"/>
          <p:nvPr/>
        </p:nvSpPr>
        <p:spPr>
          <a:xfrm>
            <a:off x="4210005" y="7014728"/>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FFFFFF"/>
                </a:solidFill>
                <a:latin typeface="Arial"/>
                <a:ea typeface="Arial"/>
                <a:cs typeface="Arial"/>
                <a:sym typeface="Arial"/>
              </a:rPr>
              <a:t>for the photos</a:t>
            </a:r>
            <a:endParaRPr/>
          </a:p>
        </p:txBody>
      </p:sp>
      <p:sp>
        <p:nvSpPr>
          <p:cNvPr id="382" name="Google Shape;382;p29"/>
          <p:cNvSpPr txBox="1"/>
          <p:nvPr/>
        </p:nvSpPr>
        <p:spPr>
          <a:xfrm>
            <a:off x="5469973" y="1703314"/>
            <a:ext cx="7348055" cy="77359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5706" u="none" cap="none" strike="noStrike">
                <a:solidFill>
                  <a:srgbClr val="FFFFFF"/>
                </a:solidFill>
                <a:latin typeface="Arial"/>
                <a:ea typeface="Arial"/>
                <a:cs typeface="Arial"/>
                <a:sym typeface="Arial"/>
              </a:rPr>
              <a:t>CREDITS</a:t>
            </a:r>
            <a:endParaRPr/>
          </a:p>
        </p:txBody>
      </p:sp>
      <p:sp>
        <p:nvSpPr>
          <p:cNvPr id="383" name="Google Shape;383;p29"/>
          <p:cNvSpPr txBox="1"/>
          <p:nvPr/>
        </p:nvSpPr>
        <p:spPr>
          <a:xfrm>
            <a:off x="6110027" y="6282261"/>
            <a:ext cx="6067945" cy="618167"/>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4712" u="none" cap="none" strike="noStrike">
                <a:solidFill>
                  <a:srgbClr val="FFFFFF"/>
                </a:solidFill>
                <a:latin typeface="Arial"/>
                <a:ea typeface="Arial"/>
                <a:cs typeface="Arial"/>
                <a:sym typeface="Arial"/>
              </a:rPr>
              <a:t>Pexels, Pixabay</a:t>
            </a:r>
            <a:endParaRPr/>
          </a:p>
        </p:txBody>
      </p:sp>
      <p:sp>
        <p:nvSpPr>
          <p:cNvPr id="384" name="Google Shape;384;p29"/>
          <p:cNvSpPr/>
          <p:nvPr/>
        </p:nvSpPr>
        <p:spPr>
          <a:xfrm>
            <a:off x="6731779" y="3872839"/>
            <a:ext cx="4824443" cy="1206111"/>
          </a:xfrm>
          <a:custGeom>
            <a:rect b="b" l="l" r="r" t="t"/>
            <a:pathLst>
              <a:path extrusionOk="0" h="1206111" w="4824443">
                <a:moveTo>
                  <a:pt x="0" y="0"/>
                </a:moveTo>
                <a:lnTo>
                  <a:pt x="4824442" y="0"/>
                </a:lnTo>
                <a:lnTo>
                  <a:pt x="4824442" y="1206111"/>
                </a:lnTo>
                <a:lnTo>
                  <a:pt x="0" y="1206111"/>
                </a:lnTo>
                <a:lnTo>
                  <a:pt x="0" y="0"/>
                </a:lnTo>
                <a:close/>
              </a:path>
            </a:pathLst>
          </a:custGeom>
          <a:blipFill rotWithShape="1">
            <a:blip r:embed="rId3">
              <a:alphaModFix/>
            </a:blip>
            <a:stretch>
              <a:fillRect b="0" l="0" r="0" t="0"/>
            </a:stretch>
          </a:blipFill>
          <a:ln>
            <a:noFill/>
          </a:ln>
        </p:spPr>
      </p:sp>
    </p:spTree>
  </p:cSld>
  <p:clrMapOvr>
    <a:masterClrMapping/>
  </p:clrMapOvr>
  <p:transition spd="slow">
    <p:push/>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161B9"/>
        </a:solidFill>
      </p:bgPr>
    </p:bg>
    <p:spTree>
      <p:nvGrpSpPr>
        <p:cNvPr id="159" name="Shape 159"/>
        <p:cNvGrpSpPr/>
        <p:nvPr/>
      </p:nvGrpSpPr>
      <p:grpSpPr>
        <a:xfrm>
          <a:off x="0" y="0"/>
          <a:ext cx="0" cy="0"/>
          <a:chOff x="0" y="0"/>
          <a:chExt cx="0" cy="0"/>
        </a:xfrm>
      </p:grpSpPr>
      <p:sp>
        <p:nvSpPr>
          <p:cNvPr id="160" name="Google Shape;160;p16"/>
          <p:cNvSpPr/>
          <p:nvPr/>
        </p:nvSpPr>
        <p:spPr>
          <a:xfrm>
            <a:off x="-1404691" y="-130845"/>
            <a:ext cx="5274345" cy="5274345"/>
          </a:xfrm>
          <a:custGeom>
            <a:rect b="b" l="l" r="r" t="t"/>
            <a:pathLst>
              <a:path extrusionOk="0" h="6350000" w="6350000">
                <a:moveTo>
                  <a:pt x="1587500" y="1587500"/>
                </a:moveTo>
                <a:lnTo>
                  <a:pt x="0" y="1587500"/>
                </a:lnTo>
                <a:lnTo>
                  <a:pt x="0" y="0"/>
                </a:lnTo>
                <a:lnTo>
                  <a:pt x="1587500" y="0"/>
                </a:lnTo>
                <a:lnTo>
                  <a:pt x="1587500" y="1587500"/>
                </a:lnTo>
                <a:close/>
                <a:moveTo>
                  <a:pt x="4762500" y="0"/>
                </a:moveTo>
                <a:lnTo>
                  <a:pt x="3175000" y="0"/>
                </a:lnTo>
                <a:lnTo>
                  <a:pt x="3175000" y="1587500"/>
                </a:lnTo>
                <a:lnTo>
                  <a:pt x="4762500" y="1587500"/>
                </a:lnTo>
                <a:lnTo>
                  <a:pt x="4762500" y="0"/>
                </a:lnTo>
                <a:close/>
                <a:moveTo>
                  <a:pt x="3175000" y="1587500"/>
                </a:moveTo>
                <a:lnTo>
                  <a:pt x="1587500" y="1587500"/>
                </a:lnTo>
                <a:lnTo>
                  <a:pt x="1587500" y="3175000"/>
                </a:lnTo>
                <a:lnTo>
                  <a:pt x="3175000" y="3175000"/>
                </a:lnTo>
                <a:lnTo>
                  <a:pt x="3175000" y="1587500"/>
                </a:lnTo>
                <a:close/>
                <a:moveTo>
                  <a:pt x="6350000" y="1587500"/>
                </a:moveTo>
                <a:lnTo>
                  <a:pt x="4762500" y="1587500"/>
                </a:lnTo>
                <a:lnTo>
                  <a:pt x="4762500" y="3175000"/>
                </a:lnTo>
                <a:lnTo>
                  <a:pt x="6350000" y="3175000"/>
                </a:lnTo>
                <a:lnTo>
                  <a:pt x="6350000" y="1587500"/>
                </a:lnTo>
                <a:close/>
                <a:moveTo>
                  <a:pt x="1587500" y="3175000"/>
                </a:moveTo>
                <a:lnTo>
                  <a:pt x="0" y="3175000"/>
                </a:lnTo>
                <a:lnTo>
                  <a:pt x="0" y="4762500"/>
                </a:lnTo>
                <a:lnTo>
                  <a:pt x="1587500" y="4762500"/>
                </a:lnTo>
                <a:lnTo>
                  <a:pt x="1587500" y="3175000"/>
                </a:lnTo>
                <a:close/>
                <a:moveTo>
                  <a:pt x="4762500" y="3175000"/>
                </a:moveTo>
                <a:lnTo>
                  <a:pt x="3175000" y="3175000"/>
                </a:lnTo>
                <a:lnTo>
                  <a:pt x="3175000" y="4762500"/>
                </a:lnTo>
                <a:lnTo>
                  <a:pt x="4762500" y="4762500"/>
                </a:lnTo>
                <a:lnTo>
                  <a:pt x="4762500" y="3175000"/>
                </a:lnTo>
                <a:close/>
                <a:moveTo>
                  <a:pt x="3175000" y="4762500"/>
                </a:moveTo>
                <a:lnTo>
                  <a:pt x="1587500" y="4762500"/>
                </a:lnTo>
                <a:lnTo>
                  <a:pt x="1587500" y="6350000"/>
                </a:lnTo>
                <a:lnTo>
                  <a:pt x="3175000" y="6350000"/>
                </a:lnTo>
                <a:lnTo>
                  <a:pt x="3175000" y="4762500"/>
                </a:lnTo>
                <a:close/>
                <a:moveTo>
                  <a:pt x="6350000" y="4762500"/>
                </a:moveTo>
                <a:lnTo>
                  <a:pt x="4762500" y="4762500"/>
                </a:lnTo>
                <a:lnTo>
                  <a:pt x="4762500" y="6350000"/>
                </a:lnTo>
                <a:lnTo>
                  <a:pt x="6350000" y="6350000"/>
                </a:lnTo>
                <a:lnTo>
                  <a:pt x="6350000" y="4762500"/>
                </a:lnTo>
                <a:close/>
              </a:path>
            </a:pathLst>
          </a:custGeom>
          <a:solidFill>
            <a:srgbClr val="FECF05"/>
          </a:solidFill>
          <a:ln>
            <a:noFill/>
          </a:ln>
        </p:spPr>
      </p:sp>
      <p:sp>
        <p:nvSpPr>
          <p:cNvPr id="161" name="Google Shape;161;p16"/>
          <p:cNvSpPr/>
          <p:nvPr/>
        </p:nvSpPr>
        <p:spPr>
          <a:xfrm>
            <a:off x="3869655" y="-130845"/>
            <a:ext cx="5274345" cy="5274345"/>
          </a:xfrm>
          <a:custGeom>
            <a:rect b="b" l="l" r="r" t="t"/>
            <a:pathLst>
              <a:path extrusionOk="0" h="6350000" w="6350000">
                <a:moveTo>
                  <a:pt x="1587500" y="1587500"/>
                </a:moveTo>
                <a:lnTo>
                  <a:pt x="0" y="1587500"/>
                </a:lnTo>
                <a:lnTo>
                  <a:pt x="0" y="0"/>
                </a:lnTo>
                <a:lnTo>
                  <a:pt x="1587500" y="0"/>
                </a:lnTo>
                <a:lnTo>
                  <a:pt x="1587500" y="1587500"/>
                </a:lnTo>
                <a:close/>
                <a:moveTo>
                  <a:pt x="4762500" y="0"/>
                </a:moveTo>
                <a:lnTo>
                  <a:pt x="3175000" y="0"/>
                </a:lnTo>
                <a:lnTo>
                  <a:pt x="3175000" y="1587500"/>
                </a:lnTo>
                <a:lnTo>
                  <a:pt x="4762500" y="1587500"/>
                </a:lnTo>
                <a:lnTo>
                  <a:pt x="4762500" y="0"/>
                </a:lnTo>
                <a:close/>
                <a:moveTo>
                  <a:pt x="3175000" y="1587500"/>
                </a:moveTo>
                <a:lnTo>
                  <a:pt x="1587500" y="1587500"/>
                </a:lnTo>
                <a:lnTo>
                  <a:pt x="1587500" y="3175000"/>
                </a:lnTo>
                <a:lnTo>
                  <a:pt x="3175000" y="3175000"/>
                </a:lnTo>
                <a:lnTo>
                  <a:pt x="3175000" y="1587500"/>
                </a:lnTo>
                <a:close/>
                <a:moveTo>
                  <a:pt x="6350000" y="1587500"/>
                </a:moveTo>
                <a:lnTo>
                  <a:pt x="4762500" y="1587500"/>
                </a:lnTo>
                <a:lnTo>
                  <a:pt x="4762500" y="3175000"/>
                </a:lnTo>
                <a:lnTo>
                  <a:pt x="6350000" y="3175000"/>
                </a:lnTo>
                <a:lnTo>
                  <a:pt x="6350000" y="1587500"/>
                </a:lnTo>
                <a:close/>
                <a:moveTo>
                  <a:pt x="1587500" y="3175000"/>
                </a:moveTo>
                <a:lnTo>
                  <a:pt x="0" y="3175000"/>
                </a:lnTo>
                <a:lnTo>
                  <a:pt x="0" y="4762500"/>
                </a:lnTo>
                <a:lnTo>
                  <a:pt x="1587500" y="4762500"/>
                </a:lnTo>
                <a:lnTo>
                  <a:pt x="1587500" y="3175000"/>
                </a:lnTo>
                <a:close/>
                <a:moveTo>
                  <a:pt x="4762500" y="3175000"/>
                </a:moveTo>
                <a:lnTo>
                  <a:pt x="3175000" y="3175000"/>
                </a:lnTo>
                <a:lnTo>
                  <a:pt x="3175000" y="4762500"/>
                </a:lnTo>
                <a:lnTo>
                  <a:pt x="4762500" y="4762500"/>
                </a:lnTo>
                <a:lnTo>
                  <a:pt x="4762500" y="3175000"/>
                </a:lnTo>
                <a:close/>
                <a:moveTo>
                  <a:pt x="3175000" y="4762500"/>
                </a:moveTo>
                <a:lnTo>
                  <a:pt x="1587500" y="4762500"/>
                </a:lnTo>
                <a:lnTo>
                  <a:pt x="1587500" y="6350000"/>
                </a:lnTo>
                <a:lnTo>
                  <a:pt x="3175000" y="6350000"/>
                </a:lnTo>
                <a:lnTo>
                  <a:pt x="3175000" y="4762500"/>
                </a:lnTo>
                <a:close/>
                <a:moveTo>
                  <a:pt x="6350000" y="4762500"/>
                </a:moveTo>
                <a:lnTo>
                  <a:pt x="4762500" y="4762500"/>
                </a:lnTo>
                <a:lnTo>
                  <a:pt x="4762500" y="6350000"/>
                </a:lnTo>
                <a:lnTo>
                  <a:pt x="6350000" y="6350000"/>
                </a:lnTo>
                <a:lnTo>
                  <a:pt x="6350000" y="4762500"/>
                </a:lnTo>
                <a:close/>
              </a:path>
            </a:pathLst>
          </a:custGeom>
          <a:solidFill>
            <a:srgbClr val="FECF05"/>
          </a:solidFill>
          <a:ln>
            <a:noFill/>
          </a:ln>
        </p:spPr>
      </p:sp>
      <p:sp>
        <p:nvSpPr>
          <p:cNvPr id="162" name="Google Shape;162;p16"/>
          <p:cNvSpPr/>
          <p:nvPr/>
        </p:nvSpPr>
        <p:spPr>
          <a:xfrm>
            <a:off x="9144000" y="-130845"/>
            <a:ext cx="5274345" cy="5274345"/>
          </a:xfrm>
          <a:custGeom>
            <a:rect b="b" l="l" r="r" t="t"/>
            <a:pathLst>
              <a:path extrusionOk="0" h="6350000" w="6350000">
                <a:moveTo>
                  <a:pt x="1587500" y="1587500"/>
                </a:moveTo>
                <a:lnTo>
                  <a:pt x="0" y="1587500"/>
                </a:lnTo>
                <a:lnTo>
                  <a:pt x="0" y="0"/>
                </a:lnTo>
                <a:lnTo>
                  <a:pt x="1587500" y="0"/>
                </a:lnTo>
                <a:lnTo>
                  <a:pt x="1587500" y="1587500"/>
                </a:lnTo>
                <a:close/>
                <a:moveTo>
                  <a:pt x="4762500" y="0"/>
                </a:moveTo>
                <a:lnTo>
                  <a:pt x="3175000" y="0"/>
                </a:lnTo>
                <a:lnTo>
                  <a:pt x="3175000" y="1587500"/>
                </a:lnTo>
                <a:lnTo>
                  <a:pt x="4762500" y="1587500"/>
                </a:lnTo>
                <a:lnTo>
                  <a:pt x="4762500" y="0"/>
                </a:lnTo>
                <a:close/>
                <a:moveTo>
                  <a:pt x="3175000" y="1587500"/>
                </a:moveTo>
                <a:lnTo>
                  <a:pt x="1587500" y="1587500"/>
                </a:lnTo>
                <a:lnTo>
                  <a:pt x="1587500" y="3175000"/>
                </a:lnTo>
                <a:lnTo>
                  <a:pt x="3175000" y="3175000"/>
                </a:lnTo>
                <a:lnTo>
                  <a:pt x="3175000" y="1587500"/>
                </a:lnTo>
                <a:close/>
                <a:moveTo>
                  <a:pt x="6350000" y="1587500"/>
                </a:moveTo>
                <a:lnTo>
                  <a:pt x="4762500" y="1587500"/>
                </a:lnTo>
                <a:lnTo>
                  <a:pt x="4762500" y="3175000"/>
                </a:lnTo>
                <a:lnTo>
                  <a:pt x="6350000" y="3175000"/>
                </a:lnTo>
                <a:lnTo>
                  <a:pt x="6350000" y="1587500"/>
                </a:lnTo>
                <a:close/>
                <a:moveTo>
                  <a:pt x="1587500" y="3175000"/>
                </a:moveTo>
                <a:lnTo>
                  <a:pt x="0" y="3175000"/>
                </a:lnTo>
                <a:lnTo>
                  <a:pt x="0" y="4762500"/>
                </a:lnTo>
                <a:lnTo>
                  <a:pt x="1587500" y="4762500"/>
                </a:lnTo>
                <a:lnTo>
                  <a:pt x="1587500" y="3175000"/>
                </a:lnTo>
                <a:close/>
                <a:moveTo>
                  <a:pt x="4762500" y="3175000"/>
                </a:moveTo>
                <a:lnTo>
                  <a:pt x="3175000" y="3175000"/>
                </a:lnTo>
                <a:lnTo>
                  <a:pt x="3175000" y="4762500"/>
                </a:lnTo>
                <a:lnTo>
                  <a:pt x="4762500" y="4762500"/>
                </a:lnTo>
                <a:lnTo>
                  <a:pt x="4762500" y="3175000"/>
                </a:lnTo>
                <a:close/>
                <a:moveTo>
                  <a:pt x="3175000" y="4762500"/>
                </a:moveTo>
                <a:lnTo>
                  <a:pt x="1587500" y="4762500"/>
                </a:lnTo>
                <a:lnTo>
                  <a:pt x="1587500" y="6350000"/>
                </a:lnTo>
                <a:lnTo>
                  <a:pt x="3175000" y="6350000"/>
                </a:lnTo>
                <a:lnTo>
                  <a:pt x="3175000" y="4762500"/>
                </a:lnTo>
                <a:close/>
                <a:moveTo>
                  <a:pt x="6350000" y="4762500"/>
                </a:moveTo>
                <a:lnTo>
                  <a:pt x="4762500" y="4762500"/>
                </a:lnTo>
                <a:lnTo>
                  <a:pt x="4762500" y="6350000"/>
                </a:lnTo>
                <a:lnTo>
                  <a:pt x="6350000" y="6350000"/>
                </a:lnTo>
                <a:lnTo>
                  <a:pt x="6350000" y="4762500"/>
                </a:lnTo>
                <a:close/>
              </a:path>
            </a:pathLst>
          </a:custGeom>
          <a:solidFill>
            <a:srgbClr val="FECF05"/>
          </a:solidFill>
          <a:ln>
            <a:noFill/>
          </a:ln>
        </p:spPr>
      </p:sp>
      <p:sp>
        <p:nvSpPr>
          <p:cNvPr id="163" name="Google Shape;163;p16"/>
          <p:cNvSpPr/>
          <p:nvPr/>
        </p:nvSpPr>
        <p:spPr>
          <a:xfrm>
            <a:off x="14418345" y="-130845"/>
            <a:ext cx="5274345" cy="5274345"/>
          </a:xfrm>
          <a:custGeom>
            <a:rect b="b" l="l" r="r" t="t"/>
            <a:pathLst>
              <a:path extrusionOk="0" h="6350000" w="6350000">
                <a:moveTo>
                  <a:pt x="1587500" y="1587500"/>
                </a:moveTo>
                <a:lnTo>
                  <a:pt x="0" y="1587500"/>
                </a:lnTo>
                <a:lnTo>
                  <a:pt x="0" y="0"/>
                </a:lnTo>
                <a:lnTo>
                  <a:pt x="1587500" y="0"/>
                </a:lnTo>
                <a:lnTo>
                  <a:pt x="1587500" y="1587500"/>
                </a:lnTo>
                <a:close/>
                <a:moveTo>
                  <a:pt x="4762500" y="0"/>
                </a:moveTo>
                <a:lnTo>
                  <a:pt x="3175000" y="0"/>
                </a:lnTo>
                <a:lnTo>
                  <a:pt x="3175000" y="1587500"/>
                </a:lnTo>
                <a:lnTo>
                  <a:pt x="4762500" y="1587500"/>
                </a:lnTo>
                <a:lnTo>
                  <a:pt x="4762500" y="0"/>
                </a:lnTo>
                <a:close/>
                <a:moveTo>
                  <a:pt x="3175000" y="1587500"/>
                </a:moveTo>
                <a:lnTo>
                  <a:pt x="1587500" y="1587500"/>
                </a:lnTo>
                <a:lnTo>
                  <a:pt x="1587500" y="3175000"/>
                </a:lnTo>
                <a:lnTo>
                  <a:pt x="3175000" y="3175000"/>
                </a:lnTo>
                <a:lnTo>
                  <a:pt x="3175000" y="1587500"/>
                </a:lnTo>
                <a:close/>
                <a:moveTo>
                  <a:pt x="6350000" y="1587500"/>
                </a:moveTo>
                <a:lnTo>
                  <a:pt x="4762500" y="1587500"/>
                </a:lnTo>
                <a:lnTo>
                  <a:pt x="4762500" y="3175000"/>
                </a:lnTo>
                <a:lnTo>
                  <a:pt x="6350000" y="3175000"/>
                </a:lnTo>
                <a:lnTo>
                  <a:pt x="6350000" y="1587500"/>
                </a:lnTo>
                <a:close/>
                <a:moveTo>
                  <a:pt x="1587500" y="3175000"/>
                </a:moveTo>
                <a:lnTo>
                  <a:pt x="0" y="3175000"/>
                </a:lnTo>
                <a:lnTo>
                  <a:pt x="0" y="4762500"/>
                </a:lnTo>
                <a:lnTo>
                  <a:pt x="1587500" y="4762500"/>
                </a:lnTo>
                <a:lnTo>
                  <a:pt x="1587500" y="3175000"/>
                </a:lnTo>
                <a:close/>
                <a:moveTo>
                  <a:pt x="4762500" y="3175000"/>
                </a:moveTo>
                <a:lnTo>
                  <a:pt x="3175000" y="3175000"/>
                </a:lnTo>
                <a:lnTo>
                  <a:pt x="3175000" y="4762500"/>
                </a:lnTo>
                <a:lnTo>
                  <a:pt x="4762500" y="4762500"/>
                </a:lnTo>
                <a:lnTo>
                  <a:pt x="4762500" y="3175000"/>
                </a:lnTo>
                <a:close/>
                <a:moveTo>
                  <a:pt x="3175000" y="4762500"/>
                </a:moveTo>
                <a:lnTo>
                  <a:pt x="1587500" y="4762500"/>
                </a:lnTo>
                <a:lnTo>
                  <a:pt x="1587500" y="6350000"/>
                </a:lnTo>
                <a:lnTo>
                  <a:pt x="3175000" y="6350000"/>
                </a:lnTo>
                <a:lnTo>
                  <a:pt x="3175000" y="4762500"/>
                </a:lnTo>
                <a:close/>
                <a:moveTo>
                  <a:pt x="6350000" y="4762500"/>
                </a:moveTo>
                <a:lnTo>
                  <a:pt x="4762500" y="4762500"/>
                </a:lnTo>
                <a:lnTo>
                  <a:pt x="4762500" y="6350000"/>
                </a:lnTo>
                <a:lnTo>
                  <a:pt x="6350000" y="6350000"/>
                </a:lnTo>
                <a:lnTo>
                  <a:pt x="6350000" y="4762500"/>
                </a:lnTo>
                <a:close/>
              </a:path>
            </a:pathLst>
          </a:custGeom>
          <a:solidFill>
            <a:srgbClr val="FECF05"/>
          </a:solidFill>
          <a:ln>
            <a:noFill/>
          </a:ln>
        </p:spPr>
      </p:sp>
      <p:sp>
        <p:nvSpPr>
          <p:cNvPr id="164" name="Google Shape;164;p16"/>
          <p:cNvSpPr/>
          <p:nvPr/>
        </p:nvSpPr>
        <p:spPr>
          <a:xfrm>
            <a:off x="-1404691" y="5143500"/>
            <a:ext cx="5274345" cy="5274345"/>
          </a:xfrm>
          <a:custGeom>
            <a:rect b="b" l="l" r="r" t="t"/>
            <a:pathLst>
              <a:path extrusionOk="0" h="6350000" w="6350000">
                <a:moveTo>
                  <a:pt x="1587500" y="1587500"/>
                </a:moveTo>
                <a:lnTo>
                  <a:pt x="0" y="1587500"/>
                </a:lnTo>
                <a:lnTo>
                  <a:pt x="0" y="0"/>
                </a:lnTo>
                <a:lnTo>
                  <a:pt x="1587500" y="0"/>
                </a:lnTo>
                <a:lnTo>
                  <a:pt x="1587500" y="1587500"/>
                </a:lnTo>
                <a:close/>
                <a:moveTo>
                  <a:pt x="4762500" y="0"/>
                </a:moveTo>
                <a:lnTo>
                  <a:pt x="3175000" y="0"/>
                </a:lnTo>
                <a:lnTo>
                  <a:pt x="3175000" y="1587500"/>
                </a:lnTo>
                <a:lnTo>
                  <a:pt x="4762500" y="1587500"/>
                </a:lnTo>
                <a:lnTo>
                  <a:pt x="4762500" y="0"/>
                </a:lnTo>
                <a:close/>
                <a:moveTo>
                  <a:pt x="3175000" y="1587500"/>
                </a:moveTo>
                <a:lnTo>
                  <a:pt x="1587500" y="1587500"/>
                </a:lnTo>
                <a:lnTo>
                  <a:pt x="1587500" y="3175000"/>
                </a:lnTo>
                <a:lnTo>
                  <a:pt x="3175000" y="3175000"/>
                </a:lnTo>
                <a:lnTo>
                  <a:pt x="3175000" y="1587500"/>
                </a:lnTo>
                <a:close/>
                <a:moveTo>
                  <a:pt x="6350000" y="1587500"/>
                </a:moveTo>
                <a:lnTo>
                  <a:pt x="4762500" y="1587500"/>
                </a:lnTo>
                <a:lnTo>
                  <a:pt x="4762500" y="3175000"/>
                </a:lnTo>
                <a:lnTo>
                  <a:pt x="6350000" y="3175000"/>
                </a:lnTo>
                <a:lnTo>
                  <a:pt x="6350000" y="1587500"/>
                </a:lnTo>
                <a:close/>
                <a:moveTo>
                  <a:pt x="1587500" y="3175000"/>
                </a:moveTo>
                <a:lnTo>
                  <a:pt x="0" y="3175000"/>
                </a:lnTo>
                <a:lnTo>
                  <a:pt x="0" y="4762500"/>
                </a:lnTo>
                <a:lnTo>
                  <a:pt x="1587500" y="4762500"/>
                </a:lnTo>
                <a:lnTo>
                  <a:pt x="1587500" y="3175000"/>
                </a:lnTo>
                <a:close/>
                <a:moveTo>
                  <a:pt x="4762500" y="3175000"/>
                </a:moveTo>
                <a:lnTo>
                  <a:pt x="3175000" y="3175000"/>
                </a:lnTo>
                <a:lnTo>
                  <a:pt x="3175000" y="4762500"/>
                </a:lnTo>
                <a:lnTo>
                  <a:pt x="4762500" y="4762500"/>
                </a:lnTo>
                <a:lnTo>
                  <a:pt x="4762500" y="3175000"/>
                </a:lnTo>
                <a:close/>
                <a:moveTo>
                  <a:pt x="3175000" y="4762500"/>
                </a:moveTo>
                <a:lnTo>
                  <a:pt x="1587500" y="4762500"/>
                </a:lnTo>
                <a:lnTo>
                  <a:pt x="1587500" y="6350000"/>
                </a:lnTo>
                <a:lnTo>
                  <a:pt x="3175000" y="6350000"/>
                </a:lnTo>
                <a:lnTo>
                  <a:pt x="3175000" y="4762500"/>
                </a:lnTo>
                <a:close/>
                <a:moveTo>
                  <a:pt x="6350000" y="4762500"/>
                </a:moveTo>
                <a:lnTo>
                  <a:pt x="4762500" y="4762500"/>
                </a:lnTo>
                <a:lnTo>
                  <a:pt x="4762500" y="6350000"/>
                </a:lnTo>
                <a:lnTo>
                  <a:pt x="6350000" y="6350000"/>
                </a:lnTo>
                <a:lnTo>
                  <a:pt x="6350000" y="4762500"/>
                </a:lnTo>
                <a:close/>
              </a:path>
            </a:pathLst>
          </a:custGeom>
          <a:solidFill>
            <a:srgbClr val="FECF05"/>
          </a:solidFill>
          <a:ln>
            <a:noFill/>
          </a:ln>
        </p:spPr>
      </p:sp>
      <p:sp>
        <p:nvSpPr>
          <p:cNvPr id="165" name="Google Shape;165;p16"/>
          <p:cNvSpPr/>
          <p:nvPr/>
        </p:nvSpPr>
        <p:spPr>
          <a:xfrm>
            <a:off x="3869655" y="5143500"/>
            <a:ext cx="5274345" cy="5274345"/>
          </a:xfrm>
          <a:custGeom>
            <a:rect b="b" l="l" r="r" t="t"/>
            <a:pathLst>
              <a:path extrusionOk="0" h="6350000" w="6350000">
                <a:moveTo>
                  <a:pt x="1587500" y="1587500"/>
                </a:moveTo>
                <a:lnTo>
                  <a:pt x="0" y="1587500"/>
                </a:lnTo>
                <a:lnTo>
                  <a:pt x="0" y="0"/>
                </a:lnTo>
                <a:lnTo>
                  <a:pt x="1587500" y="0"/>
                </a:lnTo>
                <a:lnTo>
                  <a:pt x="1587500" y="1587500"/>
                </a:lnTo>
                <a:close/>
                <a:moveTo>
                  <a:pt x="4762500" y="0"/>
                </a:moveTo>
                <a:lnTo>
                  <a:pt x="3175000" y="0"/>
                </a:lnTo>
                <a:lnTo>
                  <a:pt x="3175000" y="1587500"/>
                </a:lnTo>
                <a:lnTo>
                  <a:pt x="4762500" y="1587500"/>
                </a:lnTo>
                <a:lnTo>
                  <a:pt x="4762500" y="0"/>
                </a:lnTo>
                <a:close/>
                <a:moveTo>
                  <a:pt x="3175000" y="1587500"/>
                </a:moveTo>
                <a:lnTo>
                  <a:pt x="1587500" y="1587500"/>
                </a:lnTo>
                <a:lnTo>
                  <a:pt x="1587500" y="3175000"/>
                </a:lnTo>
                <a:lnTo>
                  <a:pt x="3175000" y="3175000"/>
                </a:lnTo>
                <a:lnTo>
                  <a:pt x="3175000" y="1587500"/>
                </a:lnTo>
                <a:close/>
                <a:moveTo>
                  <a:pt x="6350000" y="1587500"/>
                </a:moveTo>
                <a:lnTo>
                  <a:pt x="4762500" y="1587500"/>
                </a:lnTo>
                <a:lnTo>
                  <a:pt x="4762500" y="3175000"/>
                </a:lnTo>
                <a:lnTo>
                  <a:pt x="6350000" y="3175000"/>
                </a:lnTo>
                <a:lnTo>
                  <a:pt x="6350000" y="1587500"/>
                </a:lnTo>
                <a:close/>
                <a:moveTo>
                  <a:pt x="1587500" y="3175000"/>
                </a:moveTo>
                <a:lnTo>
                  <a:pt x="0" y="3175000"/>
                </a:lnTo>
                <a:lnTo>
                  <a:pt x="0" y="4762500"/>
                </a:lnTo>
                <a:lnTo>
                  <a:pt x="1587500" y="4762500"/>
                </a:lnTo>
                <a:lnTo>
                  <a:pt x="1587500" y="3175000"/>
                </a:lnTo>
                <a:close/>
                <a:moveTo>
                  <a:pt x="4762500" y="3175000"/>
                </a:moveTo>
                <a:lnTo>
                  <a:pt x="3175000" y="3175000"/>
                </a:lnTo>
                <a:lnTo>
                  <a:pt x="3175000" y="4762500"/>
                </a:lnTo>
                <a:lnTo>
                  <a:pt x="4762500" y="4762500"/>
                </a:lnTo>
                <a:lnTo>
                  <a:pt x="4762500" y="3175000"/>
                </a:lnTo>
                <a:close/>
                <a:moveTo>
                  <a:pt x="3175000" y="4762500"/>
                </a:moveTo>
                <a:lnTo>
                  <a:pt x="1587500" y="4762500"/>
                </a:lnTo>
                <a:lnTo>
                  <a:pt x="1587500" y="6350000"/>
                </a:lnTo>
                <a:lnTo>
                  <a:pt x="3175000" y="6350000"/>
                </a:lnTo>
                <a:lnTo>
                  <a:pt x="3175000" y="4762500"/>
                </a:lnTo>
                <a:close/>
                <a:moveTo>
                  <a:pt x="6350000" y="4762500"/>
                </a:moveTo>
                <a:lnTo>
                  <a:pt x="4762500" y="4762500"/>
                </a:lnTo>
                <a:lnTo>
                  <a:pt x="4762500" y="6350000"/>
                </a:lnTo>
                <a:lnTo>
                  <a:pt x="6350000" y="6350000"/>
                </a:lnTo>
                <a:lnTo>
                  <a:pt x="6350000" y="4762500"/>
                </a:lnTo>
                <a:close/>
              </a:path>
            </a:pathLst>
          </a:custGeom>
          <a:solidFill>
            <a:srgbClr val="FECF05"/>
          </a:solidFill>
          <a:ln>
            <a:noFill/>
          </a:ln>
        </p:spPr>
      </p:sp>
      <p:sp>
        <p:nvSpPr>
          <p:cNvPr id="166" name="Google Shape;166;p16"/>
          <p:cNvSpPr/>
          <p:nvPr/>
        </p:nvSpPr>
        <p:spPr>
          <a:xfrm>
            <a:off x="9144000" y="5143500"/>
            <a:ext cx="5274345" cy="5274345"/>
          </a:xfrm>
          <a:custGeom>
            <a:rect b="b" l="l" r="r" t="t"/>
            <a:pathLst>
              <a:path extrusionOk="0" h="6350000" w="6350000">
                <a:moveTo>
                  <a:pt x="1587500" y="1587500"/>
                </a:moveTo>
                <a:lnTo>
                  <a:pt x="0" y="1587500"/>
                </a:lnTo>
                <a:lnTo>
                  <a:pt x="0" y="0"/>
                </a:lnTo>
                <a:lnTo>
                  <a:pt x="1587500" y="0"/>
                </a:lnTo>
                <a:lnTo>
                  <a:pt x="1587500" y="1587500"/>
                </a:lnTo>
                <a:close/>
                <a:moveTo>
                  <a:pt x="4762500" y="0"/>
                </a:moveTo>
                <a:lnTo>
                  <a:pt x="3175000" y="0"/>
                </a:lnTo>
                <a:lnTo>
                  <a:pt x="3175000" y="1587500"/>
                </a:lnTo>
                <a:lnTo>
                  <a:pt x="4762500" y="1587500"/>
                </a:lnTo>
                <a:lnTo>
                  <a:pt x="4762500" y="0"/>
                </a:lnTo>
                <a:close/>
                <a:moveTo>
                  <a:pt x="3175000" y="1587500"/>
                </a:moveTo>
                <a:lnTo>
                  <a:pt x="1587500" y="1587500"/>
                </a:lnTo>
                <a:lnTo>
                  <a:pt x="1587500" y="3175000"/>
                </a:lnTo>
                <a:lnTo>
                  <a:pt x="3175000" y="3175000"/>
                </a:lnTo>
                <a:lnTo>
                  <a:pt x="3175000" y="1587500"/>
                </a:lnTo>
                <a:close/>
                <a:moveTo>
                  <a:pt x="6350000" y="1587500"/>
                </a:moveTo>
                <a:lnTo>
                  <a:pt x="4762500" y="1587500"/>
                </a:lnTo>
                <a:lnTo>
                  <a:pt x="4762500" y="3175000"/>
                </a:lnTo>
                <a:lnTo>
                  <a:pt x="6350000" y="3175000"/>
                </a:lnTo>
                <a:lnTo>
                  <a:pt x="6350000" y="1587500"/>
                </a:lnTo>
                <a:close/>
                <a:moveTo>
                  <a:pt x="1587500" y="3175000"/>
                </a:moveTo>
                <a:lnTo>
                  <a:pt x="0" y="3175000"/>
                </a:lnTo>
                <a:lnTo>
                  <a:pt x="0" y="4762500"/>
                </a:lnTo>
                <a:lnTo>
                  <a:pt x="1587500" y="4762500"/>
                </a:lnTo>
                <a:lnTo>
                  <a:pt x="1587500" y="3175000"/>
                </a:lnTo>
                <a:close/>
                <a:moveTo>
                  <a:pt x="4762500" y="3175000"/>
                </a:moveTo>
                <a:lnTo>
                  <a:pt x="3175000" y="3175000"/>
                </a:lnTo>
                <a:lnTo>
                  <a:pt x="3175000" y="4762500"/>
                </a:lnTo>
                <a:lnTo>
                  <a:pt x="4762500" y="4762500"/>
                </a:lnTo>
                <a:lnTo>
                  <a:pt x="4762500" y="3175000"/>
                </a:lnTo>
                <a:close/>
                <a:moveTo>
                  <a:pt x="3175000" y="4762500"/>
                </a:moveTo>
                <a:lnTo>
                  <a:pt x="1587500" y="4762500"/>
                </a:lnTo>
                <a:lnTo>
                  <a:pt x="1587500" y="6350000"/>
                </a:lnTo>
                <a:lnTo>
                  <a:pt x="3175000" y="6350000"/>
                </a:lnTo>
                <a:lnTo>
                  <a:pt x="3175000" y="4762500"/>
                </a:lnTo>
                <a:close/>
                <a:moveTo>
                  <a:pt x="6350000" y="4762500"/>
                </a:moveTo>
                <a:lnTo>
                  <a:pt x="4762500" y="4762500"/>
                </a:lnTo>
                <a:lnTo>
                  <a:pt x="4762500" y="6350000"/>
                </a:lnTo>
                <a:lnTo>
                  <a:pt x="6350000" y="6350000"/>
                </a:lnTo>
                <a:lnTo>
                  <a:pt x="6350000" y="4762500"/>
                </a:lnTo>
                <a:close/>
              </a:path>
            </a:pathLst>
          </a:custGeom>
          <a:solidFill>
            <a:srgbClr val="FECF05"/>
          </a:solidFill>
          <a:ln>
            <a:noFill/>
          </a:ln>
        </p:spPr>
      </p:sp>
      <p:sp>
        <p:nvSpPr>
          <p:cNvPr id="167" name="Google Shape;167;p16"/>
          <p:cNvSpPr/>
          <p:nvPr/>
        </p:nvSpPr>
        <p:spPr>
          <a:xfrm>
            <a:off x="14418345" y="5143500"/>
            <a:ext cx="5274345" cy="5274345"/>
          </a:xfrm>
          <a:custGeom>
            <a:rect b="b" l="l" r="r" t="t"/>
            <a:pathLst>
              <a:path extrusionOk="0" h="6350000" w="6350000">
                <a:moveTo>
                  <a:pt x="1587500" y="1587500"/>
                </a:moveTo>
                <a:lnTo>
                  <a:pt x="0" y="1587500"/>
                </a:lnTo>
                <a:lnTo>
                  <a:pt x="0" y="0"/>
                </a:lnTo>
                <a:lnTo>
                  <a:pt x="1587500" y="0"/>
                </a:lnTo>
                <a:lnTo>
                  <a:pt x="1587500" y="1587500"/>
                </a:lnTo>
                <a:close/>
                <a:moveTo>
                  <a:pt x="4762500" y="0"/>
                </a:moveTo>
                <a:lnTo>
                  <a:pt x="3175000" y="0"/>
                </a:lnTo>
                <a:lnTo>
                  <a:pt x="3175000" y="1587500"/>
                </a:lnTo>
                <a:lnTo>
                  <a:pt x="4762500" y="1587500"/>
                </a:lnTo>
                <a:lnTo>
                  <a:pt x="4762500" y="0"/>
                </a:lnTo>
                <a:close/>
                <a:moveTo>
                  <a:pt x="3175000" y="1587500"/>
                </a:moveTo>
                <a:lnTo>
                  <a:pt x="1587500" y="1587500"/>
                </a:lnTo>
                <a:lnTo>
                  <a:pt x="1587500" y="3175000"/>
                </a:lnTo>
                <a:lnTo>
                  <a:pt x="3175000" y="3175000"/>
                </a:lnTo>
                <a:lnTo>
                  <a:pt x="3175000" y="1587500"/>
                </a:lnTo>
                <a:close/>
                <a:moveTo>
                  <a:pt x="6350000" y="1587500"/>
                </a:moveTo>
                <a:lnTo>
                  <a:pt x="4762500" y="1587500"/>
                </a:lnTo>
                <a:lnTo>
                  <a:pt x="4762500" y="3175000"/>
                </a:lnTo>
                <a:lnTo>
                  <a:pt x="6350000" y="3175000"/>
                </a:lnTo>
                <a:lnTo>
                  <a:pt x="6350000" y="1587500"/>
                </a:lnTo>
                <a:close/>
                <a:moveTo>
                  <a:pt x="1587500" y="3175000"/>
                </a:moveTo>
                <a:lnTo>
                  <a:pt x="0" y="3175000"/>
                </a:lnTo>
                <a:lnTo>
                  <a:pt x="0" y="4762500"/>
                </a:lnTo>
                <a:lnTo>
                  <a:pt x="1587500" y="4762500"/>
                </a:lnTo>
                <a:lnTo>
                  <a:pt x="1587500" y="3175000"/>
                </a:lnTo>
                <a:close/>
                <a:moveTo>
                  <a:pt x="4762500" y="3175000"/>
                </a:moveTo>
                <a:lnTo>
                  <a:pt x="3175000" y="3175000"/>
                </a:lnTo>
                <a:lnTo>
                  <a:pt x="3175000" y="4762500"/>
                </a:lnTo>
                <a:lnTo>
                  <a:pt x="4762500" y="4762500"/>
                </a:lnTo>
                <a:lnTo>
                  <a:pt x="4762500" y="3175000"/>
                </a:lnTo>
                <a:close/>
                <a:moveTo>
                  <a:pt x="3175000" y="4762500"/>
                </a:moveTo>
                <a:lnTo>
                  <a:pt x="1587500" y="4762500"/>
                </a:lnTo>
                <a:lnTo>
                  <a:pt x="1587500" y="6350000"/>
                </a:lnTo>
                <a:lnTo>
                  <a:pt x="3175000" y="6350000"/>
                </a:lnTo>
                <a:lnTo>
                  <a:pt x="3175000" y="4762500"/>
                </a:lnTo>
                <a:close/>
                <a:moveTo>
                  <a:pt x="6350000" y="4762500"/>
                </a:moveTo>
                <a:lnTo>
                  <a:pt x="4762500" y="4762500"/>
                </a:lnTo>
                <a:lnTo>
                  <a:pt x="4762500" y="6350000"/>
                </a:lnTo>
                <a:lnTo>
                  <a:pt x="6350000" y="6350000"/>
                </a:lnTo>
                <a:lnTo>
                  <a:pt x="6350000" y="4762500"/>
                </a:lnTo>
                <a:close/>
              </a:path>
            </a:pathLst>
          </a:custGeom>
          <a:solidFill>
            <a:srgbClr val="FECF05"/>
          </a:solidFill>
          <a:ln>
            <a:noFill/>
          </a:ln>
        </p:spPr>
      </p:sp>
      <p:grpSp>
        <p:nvGrpSpPr>
          <p:cNvPr id="168" name="Google Shape;168;p16"/>
          <p:cNvGrpSpPr/>
          <p:nvPr/>
        </p:nvGrpSpPr>
        <p:grpSpPr>
          <a:xfrm>
            <a:off x="0" y="6348561"/>
            <a:ext cx="18288000" cy="2909739"/>
            <a:chOff x="0" y="-28575"/>
            <a:chExt cx="4816593" cy="766351"/>
          </a:xfrm>
        </p:grpSpPr>
        <p:sp>
          <p:nvSpPr>
            <p:cNvPr id="169" name="Google Shape;169;p16"/>
            <p:cNvSpPr/>
            <p:nvPr/>
          </p:nvSpPr>
          <p:spPr>
            <a:xfrm>
              <a:off x="0" y="0"/>
              <a:ext cx="4816592" cy="737776"/>
            </a:xfrm>
            <a:custGeom>
              <a:rect b="b" l="l" r="r" t="t"/>
              <a:pathLst>
                <a:path extrusionOk="0" h="737776" w="4816592">
                  <a:moveTo>
                    <a:pt x="0" y="0"/>
                  </a:moveTo>
                  <a:lnTo>
                    <a:pt x="4816592" y="0"/>
                  </a:lnTo>
                  <a:lnTo>
                    <a:pt x="4816592" y="737776"/>
                  </a:lnTo>
                  <a:lnTo>
                    <a:pt x="0" y="737776"/>
                  </a:lnTo>
                  <a:close/>
                </a:path>
              </a:pathLst>
            </a:custGeom>
            <a:solidFill>
              <a:srgbClr val="FFFFFF"/>
            </a:solidFill>
            <a:ln>
              <a:noFill/>
            </a:ln>
          </p:spPr>
        </p:sp>
        <p:sp>
          <p:nvSpPr>
            <p:cNvPr id="170" name="Google Shape;170;p16"/>
            <p:cNvSpPr txBox="1"/>
            <p:nvPr/>
          </p:nvSpPr>
          <p:spPr>
            <a:xfrm>
              <a:off x="0" y="-28575"/>
              <a:ext cx="4816593" cy="766351"/>
            </a:xfrm>
            <a:prstGeom prst="rect">
              <a:avLst/>
            </a:prstGeom>
            <a:noFill/>
            <a:ln>
              <a:noFill/>
            </a:ln>
          </p:spPr>
          <p:txBody>
            <a:bodyPr anchorCtr="0" anchor="ctr" bIns="50800" lIns="50800" spcFirstLastPara="1" rIns="50800" wrap="square" tIns="50800">
              <a:noAutofit/>
            </a:bodyPr>
            <a:lstStyle/>
            <a:p>
              <a:pPr indent="0" lvl="0" marL="0" marR="0" rtl="0" algn="ctr">
                <a:lnSpc>
                  <a:spcPct val="1555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71" name="Google Shape;171;p16"/>
          <p:cNvSpPr txBox="1"/>
          <p:nvPr/>
        </p:nvSpPr>
        <p:spPr>
          <a:xfrm>
            <a:off x="621068" y="6909149"/>
            <a:ext cx="17046000" cy="20934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8500" u="none" cap="none" strike="noStrike">
                <a:solidFill>
                  <a:srgbClr val="0161B9"/>
                </a:solidFill>
                <a:latin typeface="Montserrat"/>
                <a:ea typeface="Montserrat"/>
                <a:cs typeface="Montserrat"/>
                <a:sym typeface="Montserrat"/>
              </a:rPr>
              <a:t>ILLUSTRATION BACKGROUNDS</a:t>
            </a:r>
            <a:endParaRPr/>
          </a:p>
        </p:txBody>
      </p:sp>
    </p:spTree>
  </p:cSld>
  <p:clrMapOvr>
    <a:masterClrMapping/>
  </p:clrMapOvr>
  <p:transition spd="slow">
    <p:push/>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7FF43"/>
        </a:solidFill>
      </p:bgPr>
    </p:bg>
    <p:spTree>
      <p:nvGrpSpPr>
        <p:cNvPr id="175" name="Shape 175"/>
        <p:cNvGrpSpPr/>
        <p:nvPr/>
      </p:nvGrpSpPr>
      <p:grpSpPr>
        <a:xfrm>
          <a:off x="0" y="0"/>
          <a:ext cx="0" cy="0"/>
          <a:chOff x="0" y="0"/>
          <a:chExt cx="0" cy="0"/>
        </a:xfrm>
      </p:grpSpPr>
      <p:sp>
        <p:nvSpPr>
          <p:cNvPr id="176" name="Google Shape;176;p17"/>
          <p:cNvSpPr/>
          <p:nvPr/>
        </p:nvSpPr>
        <p:spPr>
          <a:xfrm flipH="1">
            <a:off x="1954215" y="4625380"/>
            <a:ext cx="5886372" cy="5661620"/>
          </a:xfrm>
          <a:custGeom>
            <a:rect b="b" l="l" r="r" t="t"/>
            <a:pathLst>
              <a:path extrusionOk="0" h="5661620" w="5886372">
                <a:moveTo>
                  <a:pt x="5886372" y="0"/>
                </a:moveTo>
                <a:lnTo>
                  <a:pt x="0" y="0"/>
                </a:lnTo>
                <a:lnTo>
                  <a:pt x="0" y="5661620"/>
                </a:lnTo>
                <a:lnTo>
                  <a:pt x="5886372" y="5661620"/>
                </a:lnTo>
                <a:lnTo>
                  <a:pt x="5886372" y="0"/>
                </a:lnTo>
                <a:close/>
              </a:path>
            </a:pathLst>
          </a:custGeom>
          <a:blipFill rotWithShape="1">
            <a:blip r:embed="rId3">
              <a:alphaModFix/>
            </a:blip>
            <a:stretch>
              <a:fillRect b="0" l="0" r="0" t="0"/>
            </a:stretch>
          </a:blipFill>
          <a:ln>
            <a:noFill/>
          </a:ln>
        </p:spPr>
      </p:sp>
      <p:sp>
        <p:nvSpPr>
          <p:cNvPr id="177" name="Google Shape;177;p17"/>
          <p:cNvSpPr/>
          <p:nvPr/>
        </p:nvSpPr>
        <p:spPr>
          <a:xfrm>
            <a:off x="457200" y="562963"/>
            <a:ext cx="3905569" cy="9063556"/>
          </a:xfrm>
          <a:custGeom>
            <a:rect b="b" l="l" r="r" t="t"/>
            <a:pathLst>
              <a:path extrusionOk="0" h="9063556" w="3905569">
                <a:moveTo>
                  <a:pt x="0" y="0"/>
                </a:moveTo>
                <a:lnTo>
                  <a:pt x="3905569" y="0"/>
                </a:lnTo>
                <a:lnTo>
                  <a:pt x="3905569" y="9063556"/>
                </a:lnTo>
                <a:lnTo>
                  <a:pt x="0" y="9063556"/>
                </a:lnTo>
                <a:lnTo>
                  <a:pt x="0" y="0"/>
                </a:lnTo>
                <a:close/>
              </a:path>
            </a:pathLst>
          </a:custGeom>
          <a:blipFill rotWithShape="1">
            <a:blip r:embed="rId4">
              <a:alphaModFix/>
            </a:blip>
            <a:stretch>
              <a:fillRect b="0" l="0" r="0" t="0"/>
            </a:stretch>
          </a:blipFill>
          <a:ln>
            <a:noFill/>
          </a:ln>
        </p:spPr>
      </p:sp>
      <p:sp>
        <p:nvSpPr>
          <p:cNvPr id="178" name="Google Shape;178;p17"/>
          <p:cNvSpPr/>
          <p:nvPr/>
        </p:nvSpPr>
        <p:spPr>
          <a:xfrm>
            <a:off x="8156765" y="5800151"/>
            <a:ext cx="2692372" cy="3826368"/>
          </a:xfrm>
          <a:custGeom>
            <a:rect b="b" l="l" r="r" t="t"/>
            <a:pathLst>
              <a:path extrusionOk="0" h="3826368" w="2692372">
                <a:moveTo>
                  <a:pt x="0" y="0"/>
                </a:moveTo>
                <a:lnTo>
                  <a:pt x="2692372" y="0"/>
                </a:lnTo>
                <a:lnTo>
                  <a:pt x="2692372" y="3826368"/>
                </a:lnTo>
                <a:lnTo>
                  <a:pt x="0" y="3826368"/>
                </a:lnTo>
                <a:lnTo>
                  <a:pt x="0" y="0"/>
                </a:lnTo>
                <a:close/>
              </a:path>
            </a:pathLst>
          </a:custGeom>
          <a:blipFill rotWithShape="1">
            <a:blip r:embed="rId5">
              <a:alphaModFix/>
            </a:blip>
            <a:stretch>
              <a:fillRect b="0" l="0" r="0" t="0"/>
            </a:stretch>
          </a:blipFill>
          <a:ln>
            <a:noFill/>
          </a:ln>
        </p:spPr>
      </p:sp>
      <p:sp>
        <p:nvSpPr>
          <p:cNvPr id="179" name="Google Shape;179;p17"/>
          <p:cNvSpPr/>
          <p:nvPr/>
        </p:nvSpPr>
        <p:spPr>
          <a:xfrm>
            <a:off x="8856157" y="2896178"/>
            <a:ext cx="1293588" cy="2903973"/>
          </a:xfrm>
          <a:custGeom>
            <a:rect b="b" l="l" r="r" t="t"/>
            <a:pathLst>
              <a:path extrusionOk="0" h="2903973" w="1293588">
                <a:moveTo>
                  <a:pt x="0" y="0"/>
                </a:moveTo>
                <a:lnTo>
                  <a:pt x="1293588" y="0"/>
                </a:lnTo>
                <a:lnTo>
                  <a:pt x="1293588" y="2903973"/>
                </a:lnTo>
                <a:lnTo>
                  <a:pt x="0" y="2903973"/>
                </a:lnTo>
                <a:lnTo>
                  <a:pt x="0" y="0"/>
                </a:lnTo>
                <a:close/>
              </a:path>
            </a:pathLst>
          </a:custGeom>
          <a:blipFill rotWithShape="1">
            <a:blip r:embed="rId6">
              <a:alphaModFix/>
            </a:blip>
            <a:stretch>
              <a:fillRect b="0" l="0" r="0" t="0"/>
            </a:stretch>
          </a:blipFill>
          <a:ln>
            <a:noFill/>
          </a:ln>
        </p:spPr>
      </p:sp>
      <p:sp>
        <p:nvSpPr>
          <p:cNvPr id="180" name="Google Shape;180;p17"/>
          <p:cNvSpPr/>
          <p:nvPr/>
        </p:nvSpPr>
        <p:spPr>
          <a:xfrm>
            <a:off x="5163792" y="1028700"/>
            <a:ext cx="2891341" cy="2901894"/>
          </a:xfrm>
          <a:custGeom>
            <a:rect b="b" l="l" r="r" t="t"/>
            <a:pathLst>
              <a:path extrusionOk="0" h="2901894" w="2891341">
                <a:moveTo>
                  <a:pt x="0" y="0"/>
                </a:moveTo>
                <a:lnTo>
                  <a:pt x="2891342" y="0"/>
                </a:lnTo>
                <a:lnTo>
                  <a:pt x="2891342" y="2901894"/>
                </a:lnTo>
                <a:lnTo>
                  <a:pt x="0" y="2901894"/>
                </a:lnTo>
                <a:lnTo>
                  <a:pt x="0" y="0"/>
                </a:lnTo>
                <a:close/>
              </a:path>
            </a:pathLst>
          </a:custGeom>
          <a:blipFill rotWithShape="1">
            <a:blip r:embed="rId7">
              <a:alphaModFix/>
            </a:blip>
            <a:stretch>
              <a:fillRect b="0" l="0" r="0" t="0"/>
            </a:stretch>
          </a:blipFill>
          <a:ln>
            <a:noFill/>
          </a:ln>
        </p:spPr>
      </p:sp>
      <p:sp>
        <p:nvSpPr>
          <p:cNvPr id="181" name="Google Shape;181;p17"/>
          <p:cNvSpPr txBox="1"/>
          <p:nvPr/>
        </p:nvSpPr>
        <p:spPr>
          <a:xfrm>
            <a:off x="11587750" y="1162050"/>
            <a:ext cx="5952300" cy="18471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7500" u="none" cap="none" strike="noStrike">
                <a:solidFill>
                  <a:srgbClr val="0161B9"/>
                </a:solidFill>
                <a:latin typeface="Montserrat"/>
                <a:ea typeface="Montserrat"/>
                <a:cs typeface="Montserrat"/>
                <a:sym typeface="Montserrat"/>
              </a:rPr>
              <a:t>ADD MAIN</a:t>
            </a:r>
            <a:endParaRPr/>
          </a:p>
          <a:p>
            <a:pPr indent="0" lvl="0" marL="0" marR="0" rtl="0" algn="l">
              <a:lnSpc>
                <a:spcPct val="80000"/>
              </a:lnSpc>
              <a:spcBef>
                <a:spcPts val="0"/>
              </a:spcBef>
              <a:spcAft>
                <a:spcPts val="0"/>
              </a:spcAft>
              <a:buNone/>
            </a:pPr>
            <a:r>
              <a:rPr b="1" i="0" lang="en-US" sz="7500" u="none" cap="none" strike="noStrike">
                <a:solidFill>
                  <a:srgbClr val="0161B9"/>
                </a:solidFill>
                <a:latin typeface="Montserrat"/>
                <a:ea typeface="Montserrat"/>
                <a:cs typeface="Montserrat"/>
                <a:sym typeface="Montserrat"/>
              </a:rPr>
              <a:t>TITLE</a:t>
            </a:r>
            <a:r>
              <a:rPr b="1" lang="en-US" sz="7500">
                <a:solidFill>
                  <a:srgbClr val="0161B9"/>
                </a:solidFill>
                <a:latin typeface="Montserrat"/>
                <a:ea typeface="Montserrat"/>
                <a:cs typeface="Montserrat"/>
                <a:sym typeface="Montserrat"/>
              </a:rPr>
              <a:t> </a:t>
            </a:r>
            <a:r>
              <a:rPr b="1" i="0" lang="en-US" sz="7500" u="none" cap="none" strike="noStrike">
                <a:solidFill>
                  <a:srgbClr val="0161B9"/>
                </a:solidFill>
                <a:latin typeface="Montserrat"/>
                <a:ea typeface="Montserrat"/>
                <a:cs typeface="Montserrat"/>
                <a:sym typeface="Montserrat"/>
              </a:rPr>
              <a:t>HERE</a:t>
            </a:r>
            <a:endParaRPr/>
          </a:p>
        </p:txBody>
      </p:sp>
      <p:grpSp>
        <p:nvGrpSpPr>
          <p:cNvPr id="182" name="Google Shape;182;p17"/>
          <p:cNvGrpSpPr/>
          <p:nvPr/>
        </p:nvGrpSpPr>
        <p:grpSpPr>
          <a:xfrm>
            <a:off x="11587641" y="3389782"/>
            <a:ext cx="5952330" cy="6348810"/>
            <a:chOff x="0" y="-28575"/>
            <a:chExt cx="1567692" cy="1672115"/>
          </a:xfrm>
        </p:grpSpPr>
        <p:sp>
          <p:nvSpPr>
            <p:cNvPr id="183" name="Google Shape;183;p17"/>
            <p:cNvSpPr/>
            <p:nvPr/>
          </p:nvSpPr>
          <p:spPr>
            <a:xfrm>
              <a:off x="0" y="0"/>
              <a:ext cx="1567692" cy="1643540"/>
            </a:xfrm>
            <a:custGeom>
              <a:rect b="b" l="l" r="r" t="t"/>
              <a:pathLst>
                <a:path extrusionOk="0" h="1643540" w="1567692">
                  <a:moveTo>
                    <a:pt x="0" y="0"/>
                  </a:moveTo>
                  <a:lnTo>
                    <a:pt x="1567692" y="0"/>
                  </a:lnTo>
                  <a:lnTo>
                    <a:pt x="1567692" y="1643540"/>
                  </a:lnTo>
                  <a:lnTo>
                    <a:pt x="0" y="1643540"/>
                  </a:lnTo>
                  <a:close/>
                </a:path>
              </a:pathLst>
            </a:custGeom>
            <a:solidFill>
              <a:srgbClr val="0161B9"/>
            </a:solidFill>
            <a:ln>
              <a:noFill/>
            </a:ln>
          </p:spPr>
        </p:sp>
        <p:sp>
          <p:nvSpPr>
            <p:cNvPr id="184" name="Google Shape;184;p17"/>
            <p:cNvSpPr txBox="1"/>
            <p:nvPr/>
          </p:nvSpPr>
          <p:spPr>
            <a:xfrm>
              <a:off x="0" y="-28575"/>
              <a:ext cx="1567692" cy="1672115"/>
            </a:xfrm>
            <a:prstGeom prst="rect">
              <a:avLst/>
            </a:prstGeom>
            <a:noFill/>
            <a:ln>
              <a:noFill/>
            </a:ln>
          </p:spPr>
          <p:txBody>
            <a:bodyPr anchorCtr="0" anchor="ctr" bIns="50800" lIns="50800" spcFirstLastPara="1" rIns="50800" wrap="square" tIns="50800">
              <a:noAutofit/>
            </a:bodyPr>
            <a:lstStyle/>
            <a:p>
              <a:pPr indent="0" lvl="0" marL="0" marR="0" rtl="0" algn="ctr">
                <a:lnSpc>
                  <a:spcPct val="1555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85" name="Google Shape;185;p17"/>
          <p:cNvSpPr txBox="1"/>
          <p:nvPr/>
        </p:nvSpPr>
        <p:spPr>
          <a:xfrm>
            <a:off x="11999064" y="4069862"/>
            <a:ext cx="5129400" cy="50118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200" u="none" cap="none" strike="noStrike">
                <a:solidFill>
                  <a:srgbClr val="FFFFFF"/>
                </a:solidFill>
                <a:latin typeface="Montserrat"/>
                <a:ea typeface="Montserrat"/>
                <a:cs typeface="Montserrat"/>
                <a:sym typeface="Montserrat"/>
              </a:rPr>
              <a:t>Lorem ipsum dolor sit amet, consectetur adipiscing elit. Vivamus sed vestibulum nunc, eget aliquam felis. Sed nunc purus, accumsan sit amet dictum in, ornare in dui. Ut imperdiet ante eros, sed porta ex eleifend ac. Donec non porttitor leo. Nulla luctus ex lacus, ut scelerisque odio semper nec. Vestibulum posuere eros quis felis viverra mattis. Ut turpis nunc, imperdiet a lorem nec, feugiat vulputate lectus. Lorem ipsum dolor sit.</a:t>
            </a:r>
            <a:endParaRPr/>
          </a:p>
        </p:txBody>
      </p:sp>
    </p:spTree>
  </p:cSld>
  <p:clrMapOvr>
    <a:masterClrMapping/>
  </p:clrMapOvr>
  <p:transition spd="slow">
    <p:push/>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161B9"/>
        </a:solidFill>
      </p:bgPr>
    </p:bg>
    <p:spTree>
      <p:nvGrpSpPr>
        <p:cNvPr id="189" name="Shape 189"/>
        <p:cNvGrpSpPr/>
        <p:nvPr/>
      </p:nvGrpSpPr>
      <p:grpSpPr>
        <a:xfrm>
          <a:off x="0" y="0"/>
          <a:ext cx="0" cy="0"/>
          <a:chOff x="0" y="0"/>
          <a:chExt cx="0" cy="0"/>
        </a:xfrm>
      </p:grpSpPr>
      <p:sp>
        <p:nvSpPr>
          <p:cNvPr id="190" name="Google Shape;190;p18"/>
          <p:cNvSpPr/>
          <p:nvPr/>
        </p:nvSpPr>
        <p:spPr>
          <a:xfrm>
            <a:off x="7541445" y="3852828"/>
            <a:ext cx="3186060" cy="5726579"/>
          </a:xfrm>
          <a:custGeom>
            <a:rect b="b" l="l" r="r" t="t"/>
            <a:pathLst>
              <a:path extrusionOk="0" h="5726579" w="3186060">
                <a:moveTo>
                  <a:pt x="0" y="0"/>
                </a:moveTo>
                <a:lnTo>
                  <a:pt x="3186060" y="0"/>
                </a:lnTo>
                <a:lnTo>
                  <a:pt x="3186060" y="5726579"/>
                </a:lnTo>
                <a:lnTo>
                  <a:pt x="0" y="5726579"/>
                </a:lnTo>
                <a:lnTo>
                  <a:pt x="0" y="0"/>
                </a:lnTo>
                <a:close/>
              </a:path>
            </a:pathLst>
          </a:custGeom>
          <a:blipFill rotWithShape="1">
            <a:blip r:embed="rId3">
              <a:alphaModFix/>
            </a:blip>
            <a:stretch>
              <a:fillRect b="0" l="0" r="0" t="0"/>
            </a:stretch>
          </a:blipFill>
          <a:ln>
            <a:noFill/>
          </a:ln>
        </p:spPr>
      </p:sp>
      <p:sp>
        <p:nvSpPr>
          <p:cNvPr id="191" name="Google Shape;191;p18"/>
          <p:cNvSpPr/>
          <p:nvPr/>
        </p:nvSpPr>
        <p:spPr>
          <a:xfrm>
            <a:off x="5940873" y="707593"/>
            <a:ext cx="6442621" cy="2806742"/>
          </a:xfrm>
          <a:custGeom>
            <a:rect b="b" l="l" r="r" t="t"/>
            <a:pathLst>
              <a:path extrusionOk="0" h="2806742" w="6442621">
                <a:moveTo>
                  <a:pt x="0" y="0"/>
                </a:moveTo>
                <a:lnTo>
                  <a:pt x="6442622" y="0"/>
                </a:lnTo>
                <a:lnTo>
                  <a:pt x="6442622" y="2806742"/>
                </a:lnTo>
                <a:lnTo>
                  <a:pt x="0" y="2806742"/>
                </a:lnTo>
                <a:lnTo>
                  <a:pt x="0" y="0"/>
                </a:lnTo>
                <a:close/>
              </a:path>
            </a:pathLst>
          </a:custGeom>
          <a:blipFill rotWithShape="1">
            <a:blip r:embed="rId4">
              <a:alphaModFix/>
            </a:blip>
            <a:stretch>
              <a:fillRect b="0" l="0" r="0" t="0"/>
            </a:stretch>
          </a:blipFill>
          <a:ln>
            <a:noFill/>
          </a:ln>
        </p:spPr>
      </p:sp>
      <p:sp>
        <p:nvSpPr>
          <p:cNvPr id="192" name="Google Shape;192;p18"/>
          <p:cNvSpPr/>
          <p:nvPr/>
        </p:nvSpPr>
        <p:spPr>
          <a:xfrm>
            <a:off x="11155237" y="5143500"/>
            <a:ext cx="4612002" cy="4435907"/>
          </a:xfrm>
          <a:custGeom>
            <a:rect b="b" l="l" r="r" t="t"/>
            <a:pathLst>
              <a:path extrusionOk="0" h="4435907" w="4612002">
                <a:moveTo>
                  <a:pt x="0" y="0"/>
                </a:moveTo>
                <a:lnTo>
                  <a:pt x="4612002" y="0"/>
                </a:lnTo>
                <a:lnTo>
                  <a:pt x="4612002" y="4435907"/>
                </a:lnTo>
                <a:lnTo>
                  <a:pt x="0" y="4435907"/>
                </a:lnTo>
                <a:lnTo>
                  <a:pt x="0" y="0"/>
                </a:lnTo>
                <a:close/>
              </a:path>
            </a:pathLst>
          </a:custGeom>
          <a:blipFill rotWithShape="1">
            <a:blip r:embed="rId5">
              <a:alphaModFix/>
            </a:blip>
            <a:stretch>
              <a:fillRect b="0" l="0" r="0" t="0"/>
            </a:stretch>
          </a:blipFill>
          <a:ln>
            <a:noFill/>
          </a:ln>
        </p:spPr>
      </p:sp>
      <p:sp>
        <p:nvSpPr>
          <p:cNvPr id="193" name="Google Shape;193;p18"/>
          <p:cNvSpPr/>
          <p:nvPr/>
        </p:nvSpPr>
        <p:spPr>
          <a:xfrm>
            <a:off x="4333293" y="707593"/>
            <a:ext cx="2207161" cy="4651105"/>
          </a:xfrm>
          <a:custGeom>
            <a:rect b="b" l="l" r="r" t="t"/>
            <a:pathLst>
              <a:path extrusionOk="0" h="4651105" w="2207161">
                <a:moveTo>
                  <a:pt x="0" y="0"/>
                </a:moveTo>
                <a:lnTo>
                  <a:pt x="2207161" y="0"/>
                </a:lnTo>
                <a:lnTo>
                  <a:pt x="2207161" y="4651105"/>
                </a:lnTo>
                <a:lnTo>
                  <a:pt x="0" y="4651105"/>
                </a:lnTo>
                <a:lnTo>
                  <a:pt x="0" y="0"/>
                </a:lnTo>
                <a:close/>
              </a:path>
            </a:pathLst>
          </a:custGeom>
          <a:blipFill rotWithShape="1">
            <a:blip r:embed="rId6">
              <a:alphaModFix/>
            </a:blip>
            <a:stretch>
              <a:fillRect b="0" l="0" r="0" t="0"/>
            </a:stretch>
          </a:blipFill>
          <a:ln>
            <a:noFill/>
          </a:ln>
        </p:spPr>
      </p:sp>
      <p:sp>
        <p:nvSpPr>
          <p:cNvPr id="194" name="Google Shape;194;p18"/>
          <p:cNvSpPr/>
          <p:nvPr/>
        </p:nvSpPr>
        <p:spPr>
          <a:xfrm>
            <a:off x="2131965" y="707593"/>
            <a:ext cx="2816986" cy="2806742"/>
          </a:xfrm>
          <a:custGeom>
            <a:rect b="b" l="l" r="r" t="t"/>
            <a:pathLst>
              <a:path extrusionOk="0" h="2806742" w="2816986">
                <a:moveTo>
                  <a:pt x="0" y="0"/>
                </a:moveTo>
                <a:lnTo>
                  <a:pt x="2816985" y="0"/>
                </a:lnTo>
                <a:lnTo>
                  <a:pt x="2816985" y="2806742"/>
                </a:lnTo>
                <a:lnTo>
                  <a:pt x="0" y="2806742"/>
                </a:lnTo>
                <a:lnTo>
                  <a:pt x="0" y="0"/>
                </a:lnTo>
                <a:close/>
              </a:path>
            </a:pathLst>
          </a:custGeom>
          <a:blipFill rotWithShape="1">
            <a:blip r:embed="rId7">
              <a:alphaModFix/>
            </a:blip>
            <a:stretch>
              <a:fillRect b="0" l="0" r="0" t="0"/>
            </a:stretch>
          </a:blipFill>
          <a:ln>
            <a:noFill/>
          </a:ln>
        </p:spPr>
      </p:sp>
      <p:sp>
        <p:nvSpPr>
          <p:cNvPr id="195" name="Google Shape;195;p18"/>
          <p:cNvSpPr/>
          <p:nvPr/>
        </p:nvSpPr>
        <p:spPr>
          <a:xfrm>
            <a:off x="12971038" y="707593"/>
            <a:ext cx="2692372" cy="3826368"/>
          </a:xfrm>
          <a:custGeom>
            <a:rect b="b" l="l" r="r" t="t"/>
            <a:pathLst>
              <a:path extrusionOk="0" h="3826368" w="2692372">
                <a:moveTo>
                  <a:pt x="0" y="0"/>
                </a:moveTo>
                <a:lnTo>
                  <a:pt x="2692372" y="0"/>
                </a:lnTo>
                <a:lnTo>
                  <a:pt x="2692372" y="3826368"/>
                </a:lnTo>
                <a:lnTo>
                  <a:pt x="0" y="3826368"/>
                </a:lnTo>
                <a:lnTo>
                  <a:pt x="0" y="0"/>
                </a:lnTo>
                <a:close/>
              </a:path>
            </a:pathLst>
          </a:custGeom>
          <a:blipFill rotWithShape="1">
            <a:blip r:embed="rId8">
              <a:alphaModFix/>
            </a:blip>
            <a:stretch>
              <a:fillRect b="0" l="0" r="0" t="0"/>
            </a:stretch>
          </a:blipFill>
          <a:ln>
            <a:noFill/>
          </a:ln>
        </p:spPr>
      </p:sp>
      <p:sp>
        <p:nvSpPr>
          <p:cNvPr id="196" name="Google Shape;196;p18"/>
          <p:cNvSpPr/>
          <p:nvPr/>
        </p:nvSpPr>
        <p:spPr>
          <a:xfrm>
            <a:off x="16368331" y="707593"/>
            <a:ext cx="1444196" cy="2806742"/>
          </a:xfrm>
          <a:custGeom>
            <a:rect b="b" l="l" r="r" t="t"/>
            <a:pathLst>
              <a:path extrusionOk="0" h="2806742" w="1444196">
                <a:moveTo>
                  <a:pt x="0" y="0"/>
                </a:moveTo>
                <a:lnTo>
                  <a:pt x="1444196" y="0"/>
                </a:lnTo>
                <a:lnTo>
                  <a:pt x="1444196" y="2806742"/>
                </a:lnTo>
                <a:lnTo>
                  <a:pt x="0" y="2806742"/>
                </a:lnTo>
                <a:lnTo>
                  <a:pt x="0" y="0"/>
                </a:lnTo>
                <a:close/>
              </a:path>
            </a:pathLst>
          </a:custGeom>
          <a:blipFill rotWithShape="1">
            <a:blip r:embed="rId9">
              <a:alphaModFix/>
            </a:blip>
            <a:stretch>
              <a:fillRect b="0" l="0" r="0" t="0"/>
            </a:stretch>
          </a:blipFill>
          <a:ln>
            <a:noFill/>
          </a:ln>
        </p:spPr>
      </p:sp>
      <p:sp>
        <p:nvSpPr>
          <p:cNvPr id="197" name="Google Shape;197;p18"/>
          <p:cNvSpPr/>
          <p:nvPr/>
        </p:nvSpPr>
        <p:spPr>
          <a:xfrm>
            <a:off x="16216161" y="4024372"/>
            <a:ext cx="1514073" cy="2146237"/>
          </a:xfrm>
          <a:custGeom>
            <a:rect b="b" l="l" r="r" t="t"/>
            <a:pathLst>
              <a:path extrusionOk="0" h="2146237" w="1514073">
                <a:moveTo>
                  <a:pt x="0" y="0"/>
                </a:moveTo>
                <a:lnTo>
                  <a:pt x="1514073" y="0"/>
                </a:lnTo>
                <a:lnTo>
                  <a:pt x="1514073" y="2146237"/>
                </a:lnTo>
                <a:lnTo>
                  <a:pt x="0" y="2146237"/>
                </a:lnTo>
                <a:lnTo>
                  <a:pt x="0" y="0"/>
                </a:lnTo>
                <a:close/>
              </a:path>
            </a:pathLst>
          </a:custGeom>
          <a:blipFill rotWithShape="1">
            <a:blip r:embed="rId10">
              <a:alphaModFix/>
            </a:blip>
            <a:stretch>
              <a:fillRect b="0" l="0" r="0" t="0"/>
            </a:stretch>
          </a:blipFill>
          <a:ln>
            <a:noFill/>
          </a:ln>
        </p:spPr>
      </p:sp>
      <p:sp>
        <p:nvSpPr>
          <p:cNvPr id="198" name="Google Shape;198;p18"/>
          <p:cNvSpPr/>
          <p:nvPr/>
        </p:nvSpPr>
        <p:spPr>
          <a:xfrm>
            <a:off x="482165" y="6211293"/>
            <a:ext cx="4688415" cy="3368114"/>
          </a:xfrm>
          <a:custGeom>
            <a:rect b="b" l="l" r="r" t="t"/>
            <a:pathLst>
              <a:path extrusionOk="0" h="3368114" w="4688415">
                <a:moveTo>
                  <a:pt x="0" y="0"/>
                </a:moveTo>
                <a:lnTo>
                  <a:pt x="4688415" y="0"/>
                </a:lnTo>
                <a:lnTo>
                  <a:pt x="4688415" y="3368114"/>
                </a:lnTo>
                <a:lnTo>
                  <a:pt x="0" y="3368114"/>
                </a:lnTo>
                <a:lnTo>
                  <a:pt x="0" y="0"/>
                </a:lnTo>
                <a:close/>
              </a:path>
            </a:pathLst>
          </a:custGeom>
          <a:blipFill rotWithShape="1">
            <a:blip r:embed="rId11">
              <a:alphaModFix/>
            </a:blip>
            <a:stretch>
              <a:fillRect b="0" l="0" r="0" t="0"/>
            </a:stretch>
          </a:blipFill>
          <a:ln>
            <a:noFill/>
          </a:ln>
        </p:spPr>
      </p:sp>
      <p:sp>
        <p:nvSpPr>
          <p:cNvPr id="199" name="Google Shape;199;p18"/>
          <p:cNvSpPr/>
          <p:nvPr/>
        </p:nvSpPr>
        <p:spPr>
          <a:xfrm>
            <a:off x="482165" y="707593"/>
            <a:ext cx="1287850" cy="4884948"/>
          </a:xfrm>
          <a:custGeom>
            <a:rect b="b" l="l" r="r" t="t"/>
            <a:pathLst>
              <a:path extrusionOk="0" h="4884948" w="1287850">
                <a:moveTo>
                  <a:pt x="0" y="0"/>
                </a:moveTo>
                <a:lnTo>
                  <a:pt x="1287850" y="0"/>
                </a:lnTo>
                <a:lnTo>
                  <a:pt x="1287850" y="4884947"/>
                </a:lnTo>
                <a:lnTo>
                  <a:pt x="0" y="4884947"/>
                </a:lnTo>
                <a:lnTo>
                  <a:pt x="0" y="0"/>
                </a:lnTo>
                <a:close/>
              </a:path>
            </a:pathLst>
          </a:custGeom>
          <a:blipFill rotWithShape="1">
            <a:blip r:embed="rId12">
              <a:alphaModFix/>
            </a:blip>
            <a:stretch>
              <a:fillRect b="0" l="0" r="0" t="0"/>
            </a:stretch>
          </a:blipFill>
          <a:ln>
            <a:noFill/>
          </a:ln>
        </p:spPr>
      </p:sp>
      <p:sp>
        <p:nvSpPr>
          <p:cNvPr id="200" name="Google Shape;200;p18"/>
          <p:cNvSpPr/>
          <p:nvPr/>
        </p:nvSpPr>
        <p:spPr>
          <a:xfrm>
            <a:off x="2029010" y="3816096"/>
            <a:ext cx="1856608" cy="1863384"/>
          </a:xfrm>
          <a:custGeom>
            <a:rect b="b" l="l" r="r" t="t"/>
            <a:pathLst>
              <a:path extrusionOk="0" h="1863384" w="1856608">
                <a:moveTo>
                  <a:pt x="0" y="0"/>
                </a:moveTo>
                <a:lnTo>
                  <a:pt x="1856608" y="0"/>
                </a:lnTo>
                <a:lnTo>
                  <a:pt x="1856608" y="1863384"/>
                </a:lnTo>
                <a:lnTo>
                  <a:pt x="0" y="1863384"/>
                </a:lnTo>
                <a:lnTo>
                  <a:pt x="0" y="0"/>
                </a:lnTo>
                <a:close/>
              </a:path>
            </a:pathLst>
          </a:custGeom>
          <a:blipFill rotWithShape="1">
            <a:blip r:embed="rId13">
              <a:alphaModFix/>
            </a:blip>
            <a:stretch>
              <a:fillRect b="0" l="0" r="0" t="0"/>
            </a:stretch>
          </a:blipFill>
          <a:ln>
            <a:noFill/>
          </a:ln>
        </p:spPr>
      </p:sp>
      <p:sp>
        <p:nvSpPr>
          <p:cNvPr id="201" name="Google Shape;201;p18"/>
          <p:cNvSpPr/>
          <p:nvPr/>
        </p:nvSpPr>
        <p:spPr>
          <a:xfrm>
            <a:off x="5484498" y="5902689"/>
            <a:ext cx="1684605" cy="3676718"/>
          </a:xfrm>
          <a:custGeom>
            <a:rect b="b" l="l" r="r" t="t"/>
            <a:pathLst>
              <a:path extrusionOk="0" h="3676718" w="1684605">
                <a:moveTo>
                  <a:pt x="0" y="0"/>
                </a:moveTo>
                <a:lnTo>
                  <a:pt x="1684606" y="0"/>
                </a:lnTo>
                <a:lnTo>
                  <a:pt x="1684606" y="3676718"/>
                </a:lnTo>
                <a:lnTo>
                  <a:pt x="0" y="3676718"/>
                </a:lnTo>
                <a:lnTo>
                  <a:pt x="0" y="0"/>
                </a:lnTo>
                <a:close/>
              </a:path>
            </a:pathLst>
          </a:custGeom>
          <a:blipFill rotWithShape="1">
            <a:blip r:embed="rId14">
              <a:alphaModFix/>
            </a:blip>
            <a:stretch>
              <a:fillRect b="0" l="0" r="0" t="0"/>
            </a:stretch>
          </a:blipFill>
          <a:ln>
            <a:noFill/>
          </a:ln>
        </p:spPr>
      </p:sp>
      <p:sp>
        <p:nvSpPr>
          <p:cNvPr id="202" name="Google Shape;202;p18"/>
          <p:cNvSpPr/>
          <p:nvPr/>
        </p:nvSpPr>
        <p:spPr>
          <a:xfrm>
            <a:off x="16081564" y="6546737"/>
            <a:ext cx="1648670" cy="3032671"/>
          </a:xfrm>
          <a:custGeom>
            <a:rect b="b" l="l" r="r" t="t"/>
            <a:pathLst>
              <a:path extrusionOk="0" h="3032671" w="1648670">
                <a:moveTo>
                  <a:pt x="0" y="0"/>
                </a:moveTo>
                <a:lnTo>
                  <a:pt x="1648670" y="0"/>
                </a:lnTo>
                <a:lnTo>
                  <a:pt x="1648670" y="3032670"/>
                </a:lnTo>
                <a:lnTo>
                  <a:pt x="0" y="3032670"/>
                </a:lnTo>
                <a:lnTo>
                  <a:pt x="0" y="0"/>
                </a:lnTo>
                <a:close/>
              </a:path>
            </a:pathLst>
          </a:custGeom>
          <a:blipFill rotWithShape="1">
            <a:blip r:embed="rId15">
              <a:alphaModFix/>
            </a:blip>
            <a:stretch>
              <a:fillRect b="0" l="0" r="0" t="0"/>
            </a:stretch>
          </a:blipFill>
          <a:ln>
            <a:noFill/>
          </a:ln>
        </p:spPr>
      </p:sp>
    </p:spTree>
  </p:cSld>
  <p:clrMapOvr>
    <a:masterClrMapping/>
  </p:clrMapOvr>
  <p:transition spd="slow">
    <p:push/>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161B9"/>
        </a:solidFill>
      </p:bgPr>
    </p:bg>
    <p:spTree>
      <p:nvGrpSpPr>
        <p:cNvPr id="206" name="Shape 206"/>
        <p:cNvGrpSpPr/>
        <p:nvPr/>
      </p:nvGrpSpPr>
      <p:grpSpPr>
        <a:xfrm>
          <a:off x="0" y="0"/>
          <a:ext cx="0" cy="0"/>
          <a:chOff x="0" y="0"/>
          <a:chExt cx="0" cy="0"/>
        </a:xfrm>
      </p:grpSpPr>
      <p:sp>
        <p:nvSpPr>
          <p:cNvPr id="207" name="Google Shape;207;p19"/>
          <p:cNvSpPr/>
          <p:nvPr/>
        </p:nvSpPr>
        <p:spPr>
          <a:xfrm>
            <a:off x="438540" y="415166"/>
            <a:ext cx="17410920" cy="2956462"/>
          </a:xfrm>
          <a:custGeom>
            <a:rect b="b" l="l" r="r" t="t"/>
            <a:pathLst>
              <a:path extrusionOk="0" h="778657" w="4585592">
                <a:moveTo>
                  <a:pt x="0" y="0"/>
                </a:moveTo>
                <a:lnTo>
                  <a:pt x="4585592" y="0"/>
                </a:lnTo>
                <a:lnTo>
                  <a:pt x="4585592" y="778657"/>
                </a:lnTo>
                <a:lnTo>
                  <a:pt x="0" y="778657"/>
                </a:lnTo>
                <a:close/>
              </a:path>
            </a:pathLst>
          </a:custGeom>
          <a:solidFill>
            <a:srgbClr val="B7FF43"/>
          </a:solidFill>
          <a:ln>
            <a:noFill/>
          </a:ln>
        </p:spPr>
      </p:sp>
      <p:grpSp>
        <p:nvGrpSpPr>
          <p:cNvPr id="208" name="Google Shape;208;p19"/>
          <p:cNvGrpSpPr/>
          <p:nvPr/>
        </p:nvGrpSpPr>
        <p:grpSpPr>
          <a:xfrm>
            <a:off x="438540" y="3558417"/>
            <a:ext cx="17410920" cy="3064958"/>
            <a:chOff x="0" y="-28575"/>
            <a:chExt cx="4585592" cy="807232"/>
          </a:xfrm>
        </p:grpSpPr>
        <p:sp>
          <p:nvSpPr>
            <p:cNvPr id="209" name="Google Shape;209;p19"/>
            <p:cNvSpPr/>
            <p:nvPr/>
          </p:nvSpPr>
          <p:spPr>
            <a:xfrm>
              <a:off x="0" y="0"/>
              <a:ext cx="4585592" cy="778657"/>
            </a:xfrm>
            <a:custGeom>
              <a:rect b="b" l="l" r="r" t="t"/>
              <a:pathLst>
                <a:path extrusionOk="0" h="778657" w="4585592">
                  <a:moveTo>
                    <a:pt x="0" y="0"/>
                  </a:moveTo>
                  <a:lnTo>
                    <a:pt x="4585592" y="0"/>
                  </a:lnTo>
                  <a:lnTo>
                    <a:pt x="4585592" y="778657"/>
                  </a:lnTo>
                  <a:lnTo>
                    <a:pt x="0" y="778657"/>
                  </a:lnTo>
                  <a:close/>
                </a:path>
              </a:pathLst>
            </a:custGeom>
            <a:solidFill>
              <a:srgbClr val="FFE81E"/>
            </a:solidFill>
            <a:ln>
              <a:noFill/>
            </a:ln>
          </p:spPr>
        </p:sp>
        <p:sp>
          <p:nvSpPr>
            <p:cNvPr id="210" name="Google Shape;210;p19"/>
            <p:cNvSpPr txBox="1"/>
            <p:nvPr/>
          </p:nvSpPr>
          <p:spPr>
            <a:xfrm>
              <a:off x="0" y="-28575"/>
              <a:ext cx="4585592" cy="807232"/>
            </a:xfrm>
            <a:prstGeom prst="rect">
              <a:avLst/>
            </a:prstGeom>
            <a:noFill/>
            <a:ln>
              <a:noFill/>
            </a:ln>
          </p:spPr>
          <p:txBody>
            <a:bodyPr anchorCtr="0" anchor="ctr" bIns="50800" lIns="50800" spcFirstLastPara="1" rIns="50800" wrap="square" tIns="50800">
              <a:noAutofit/>
            </a:bodyPr>
            <a:lstStyle/>
            <a:p>
              <a:pPr indent="0" lvl="0" marL="0" marR="0" rtl="0" algn="ctr">
                <a:lnSpc>
                  <a:spcPct val="1555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1" name="Google Shape;211;p19"/>
          <p:cNvGrpSpPr/>
          <p:nvPr/>
        </p:nvGrpSpPr>
        <p:grpSpPr>
          <a:xfrm>
            <a:off x="438540" y="6806876"/>
            <a:ext cx="17410920" cy="3064958"/>
            <a:chOff x="0" y="-28575"/>
            <a:chExt cx="4585592" cy="807232"/>
          </a:xfrm>
        </p:grpSpPr>
        <p:sp>
          <p:nvSpPr>
            <p:cNvPr id="212" name="Google Shape;212;p19"/>
            <p:cNvSpPr/>
            <p:nvPr/>
          </p:nvSpPr>
          <p:spPr>
            <a:xfrm>
              <a:off x="0" y="0"/>
              <a:ext cx="4585592" cy="778657"/>
            </a:xfrm>
            <a:custGeom>
              <a:rect b="b" l="l" r="r" t="t"/>
              <a:pathLst>
                <a:path extrusionOk="0" h="778657" w="4585592">
                  <a:moveTo>
                    <a:pt x="0" y="0"/>
                  </a:moveTo>
                  <a:lnTo>
                    <a:pt x="4585592" y="0"/>
                  </a:lnTo>
                  <a:lnTo>
                    <a:pt x="4585592" y="778657"/>
                  </a:lnTo>
                  <a:lnTo>
                    <a:pt x="0" y="778657"/>
                  </a:lnTo>
                  <a:close/>
                </a:path>
              </a:pathLst>
            </a:custGeom>
            <a:solidFill>
              <a:srgbClr val="FFE81E"/>
            </a:solidFill>
            <a:ln>
              <a:noFill/>
            </a:ln>
          </p:spPr>
        </p:sp>
        <p:sp>
          <p:nvSpPr>
            <p:cNvPr id="213" name="Google Shape;213;p19"/>
            <p:cNvSpPr txBox="1"/>
            <p:nvPr/>
          </p:nvSpPr>
          <p:spPr>
            <a:xfrm>
              <a:off x="0" y="-28575"/>
              <a:ext cx="4585592" cy="807232"/>
            </a:xfrm>
            <a:prstGeom prst="rect">
              <a:avLst/>
            </a:prstGeom>
            <a:noFill/>
            <a:ln>
              <a:noFill/>
            </a:ln>
          </p:spPr>
          <p:txBody>
            <a:bodyPr anchorCtr="0" anchor="ctr" bIns="50800" lIns="50800" spcFirstLastPara="1" rIns="50800" wrap="square" tIns="50800">
              <a:noAutofit/>
            </a:bodyPr>
            <a:lstStyle/>
            <a:p>
              <a:pPr indent="0" lvl="0" marL="0" marR="0" rtl="0" algn="ctr">
                <a:lnSpc>
                  <a:spcPct val="1555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4" name="Google Shape;214;p19"/>
          <p:cNvGrpSpPr/>
          <p:nvPr/>
        </p:nvGrpSpPr>
        <p:grpSpPr>
          <a:xfrm>
            <a:off x="545896" y="6913567"/>
            <a:ext cx="2783945" cy="2851575"/>
            <a:chOff x="0" y="-28575"/>
            <a:chExt cx="733220" cy="751032"/>
          </a:xfrm>
        </p:grpSpPr>
        <p:sp>
          <p:nvSpPr>
            <p:cNvPr id="215" name="Google Shape;215;p19"/>
            <p:cNvSpPr/>
            <p:nvPr/>
          </p:nvSpPr>
          <p:spPr>
            <a:xfrm>
              <a:off x="0" y="0"/>
              <a:ext cx="733220" cy="722457"/>
            </a:xfrm>
            <a:custGeom>
              <a:rect b="b" l="l" r="r" t="t"/>
              <a:pathLst>
                <a:path extrusionOk="0" h="722457" w="733220">
                  <a:moveTo>
                    <a:pt x="0" y="0"/>
                  </a:moveTo>
                  <a:lnTo>
                    <a:pt x="733220" y="0"/>
                  </a:lnTo>
                  <a:lnTo>
                    <a:pt x="733220" y="722457"/>
                  </a:lnTo>
                  <a:lnTo>
                    <a:pt x="0" y="722457"/>
                  </a:lnTo>
                  <a:close/>
                </a:path>
              </a:pathLst>
            </a:custGeom>
            <a:solidFill>
              <a:srgbClr val="0161B9"/>
            </a:solidFill>
            <a:ln>
              <a:noFill/>
            </a:ln>
          </p:spPr>
        </p:sp>
        <p:sp>
          <p:nvSpPr>
            <p:cNvPr id="216" name="Google Shape;216;p19"/>
            <p:cNvSpPr txBox="1"/>
            <p:nvPr/>
          </p:nvSpPr>
          <p:spPr>
            <a:xfrm>
              <a:off x="0" y="-28575"/>
              <a:ext cx="733220" cy="751032"/>
            </a:xfrm>
            <a:prstGeom prst="rect">
              <a:avLst/>
            </a:prstGeom>
            <a:noFill/>
            <a:ln>
              <a:noFill/>
            </a:ln>
          </p:spPr>
          <p:txBody>
            <a:bodyPr anchorCtr="0" anchor="ctr" bIns="50800" lIns="50800" spcFirstLastPara="1" rIns="50800" wrap="square" tIns="50800">
              <a:noAutofit/>
            </a:bodyPr>
            <a:lstStyle/>
            <a:p>
              <a:pPr indent="0" lvl="0" marL="0" marR="0" rtl="0" algn="ctr">
                <a:lnSpc>
                  <a:spcPct val="1555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7" name="Google Shape;217;p19"/>
          <p:cNvGrpSpPr/>
          <p:nvPr/>
        </p:nvGrpSpPr>
        <p:grpSpPr>
          <a:xfrm>
            <a:off x="3428348" y="6913567"/>
            <a:ext cx="2783945" cy="2851575"/>
            <a:chOff x="0" y="-28575"/>
            <a:chExt cx="733220" cy="751032"/>
          </a:xfrm>
        </p:grpSpPr>
        <p:sp>
          <p:nvSpPr>
            <p:cNvPr id="218" name="Google Shape;218;p19"/>
            <p:cNvSpPr/>
            <p:nvPr/>
          </p:nvSpPr>
          <p:spPr>
            <a:xfrm>
              <a:off x="0" y="0"/>
              <a:ext cx="733220" cy="722457"/>
            </a:xfrm>
            <a:custGeom>
              <a:rect b="b" l="l" r="r" t="t"/>
              <a:pathLst>
                <a:path extrusionOk="0" h="722457" w="733220">
                  <a:moveTo>
                    <a:pt x="0" y="0"/>
                  </a:moveTo>
                  <a:lnTo>
                    <a:pt x="733220" y="0"/>
                  </a:lnTo>
                  <a:lnTo>
                    <a:pt x="733220" y="722457"/>
                  </a:lnTo>
                  <a:lnTo>
                    <a:pt x="0" y="722457"/>
                  </a:lnTo>
                  <a:close/>
                </a:path>
              </a:pathLst>
            </a:custGeom>
            <a:solidFill>
              <a:srgbClr val="0161B9"/>
            </a:solidFill>
            <a:ln>
              <a:noFill/>
            </a:ln>
          </p:spPr>
        </p:sp>
        <p:sp>
          <p:nvSpPr>
            <p:cNvPr id="219" name="Google Shape;219;p19"/>
            <p:cNvSpPr txBox="1"/>
            <p:nvPr/>
          </p:nvSpPr>
          <p:spPr>
            <a:xfrm>
              <a:off x="0" y="-28575"/>
              <a:ext cx="733220" cy="751032"/>
            </a:xfrm>
            <a:prstGeom prst="rect">
              <a:avLst/>
            </a:prstGeom>
            <a:noFill/>
            <a:ln>
              <a:noFill/>
            </a:ln>
          </p:spPr>
          <p:txBody>
            <a:bodyPr anchorCtr="0" anchor="ctr" bIns="50800" lIns="50800" spcFirstLastPara="1" rIns="50800" wrap="square" tIns="50800">
              <a:noAutofit/>
            </a:bodyPr>
            <a:lstStyle/>
            <a:p>
              <a:pPr indent="0" lvl="0" marL="0" marR="0" rtl="0" algn="ctr">
                <a:lnSpc>
                  <a:spcPct val="1555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0" name="Google Shape;220;p19"/>
          <p:cNvGrpSpPr/>
          <p:nvPr/>
        </p:nvGrpSpPr>
        <p:grpSpPr>
          <a:xfrm>
            <a:off x="6310801" y="6913567"/>
            <a:ext cx="2783945" cy="2851575"/>
            <a:chOff x="0" y="-28575"/>
            <a:chExt cx="733220" cy="751032"/>
          </a:xfrm>
        </p:grpSpPr>
        <p:sp>
          <p:nvSpPr>
            <p:cNvPr id="221" name="Google Shape;221;p19"/>
            <p:cNvSpPr/>
            <p:nvPr/>
          </p:nvSpPr>
          <p:spPr>
            <a:xfrm>
              <a:off x="0" y="0"/>
              <a:ext cx="733220" cy="722457"/>
            </a:xfrm>
            <a:custGeom>
              <a:rect b="b" l="l" r="r" t="t"/>
              <a:pathLst>
                <a:path extrusionOk="0" h="722457" w="733220">
                  <a:moveTo>
                    <a:pt x="0" y="0"/>
                  </a:moveTo>
                  <a:lnTo>
                    <a:pt x="733220" y="0"/>
                  </a:lnTo>
                  <a:lnTo>
                    <a:pt x="733220" y="722457"/>
                  </a:lnTo>
                  <a:lnTo>
                    <a:pt x="0" y="722457"/>
                  </a:lnTo>
                  <a:close/>
                </a:path>
              </a:pathLst>
            </a:custGeom>
            <a:solidFill>
              <a:srgbClr val="0161B9"/>
            </a:solidFill>
            <a:ln>
              <a:noFill/>
            </a:ln>
          </p:spPr>
        </p:sp>
        <p:sp>
          <p:nvSpPr>
            <p:cNvPr id="222" name="Google Shape;222;p19"/>
            <p:cNvSpPr txBox="1"/>
            <p:nvPr/>
          </p:nvSpPr>
          <p:spPr>
            <a:xfrm>
              <a:off x="0" y="-28575"/>
              <a:ext cx="733220" cy="751032"/>
            </a:xfrm>
            <a:prstGeom prst="rect">
              <a:avLst/>
            </a:prstGeom>
            <a:noFill/>
            <a:ln>
              <a:noFill/>
            </a:ln>
          </p:spPr>
          <p:txBody>
            <a:bodyPr anchorCtr="0" anchor="ctr" bIns="50800" lIns="50800" spcFirstLastPara="1" rIns="50800" wrap="square" tIns="50800">
              <a:noAutofit/>
            </a:bodyPr>
            <a:lstStyle/>
            <a:p>
              <a:pPr indent="0" lvl="0" marL="0" marR="0" rtl="0" algn="ctr">
                <a:lnSpc>
                  <a:spcPct val="1555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3" name="Google Shape;223;p19"/>
          <p:cNvGrpSpPr/>
          <p:nvPr/>
        </p:nvGrpSpPr>
        <p:grpSpPr>
          <a:xfrm>
            <a:off x="9193254" y="6913567"/>
            <a:ext cx="2783945" cy="2851575"/>
            <a:chOff x="0" y="-28575"/>
            <a:chExt cx="733220" cy="751032"/>
          </a:xfrm>
        </p:grpSpPr>
        <p:sp>
          <p:nvSpPr>
            <p:cNvPr id="224" name="Google Shape;224;p19"/>
            <p:cNvSpPr/>
            <p:nvPr/>
          </p:nvSpPr>
          <p:spPr>
            <a:xfrm>
              <a:off x="0" y="0"/>
              <a:ext cx="733220" cy="722457"/>
            </a:xfrm>
            <a:custGeom>
              <a:rect b="b" l="l" r="r" t="t"/>
              <a:pathLst>
                <a:path extrusionOk="0" h="722457" w="733220">
                  <a:moveTo>
                    <a:pt x="0" y="0"/>
                  </a:moveTo>
                  <a:lnTo>
                    <a:pt x="733220" y="0"/>
                  </a:lnTo>
                  <a:lnTo>
                    <a:pt x="733220" y="722457"/>
                  </a:lnTo>
                  <a:lnTo>
                    <a:pt x="0" y="722457"/>
                  </a:lnTo>
                  <a:close/>
                </a:path>
              </a:pathLst>
            </a:custGeom>
            <a:solidFill>
              <a:srgbClr val="0161B9"/>
            </a:solidFill>
            <a:ln>
              <a:noFill/>
            </a:ln>
          </p:spPr>
        </p:sp>
        <p:sp>
          <p:nvSpPr>
            <p:cNvPr id="225" name="Google Shape;225;p19"/>
            <p:cNvSpPr txBox="1"/>
            <p:nvPr/>
          </p:nvSpPr>
          <p:spPr>
            <a:xfrm>
              <a:off x="0" y="-28575"/>
              <a:ext cx="733220" cy="751032"/>
            </a:xfrm>
            <a:prstGeom prst="rect">
              <a:avLst/>
            </a:prstGeom>
            <a:noFill/>
            <a:ln>
              <a:noFill/>
            </a:ln>
          </p:spPr>
          <p:txBody>
            <a:bodyPr anchorCtr="0" anchor="ctr" bIns="50800" lIns="50800" spcFirstLastPara="1" rIns="50800" wrap="square" tIns="50800">
              <a:noAutofit/>
            </a:bodyPr>
            <a:lstStyle/>
            <a:p>
              <a:pPr indent="0" lvl="0" marL="0" marR="0" rtl="0" algn="ctr">
                <a:lnSpc>
                  <a:spcPct val="1555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6" name="Google Shape;226;p19"/>
          <p:cNvGrpSpPr/>
          <p:nvPr/>
        </p:nvGrpSpPr>
        <p:grpSpPr>
          <a:xfrm>
            <a:off x="12075706" y="6913567"/>
            <a:ext cx="2783945" cy="2851575"/>
            <a:chOff x="0" y="-28575"/>
            <a:chExt cx="733220" cy="751032"/>
          </a:xfrm>
        </p:grpSpPr>
        <p:sp>
          <p:nvSpPr>
            <p:cNvPr id="227" name="Google Shape;227;p19"/>
            <p:cNvSpPr/>
            <p:nvPr/>
          </p:nvSpPr>
          <p:spPr>
            <a:xfrm>
              <a:off x="0" y="0"/>
              <a:ext cx="733220" cy="722457"/>
            </a:xfrm>
            <a:custGeom>
              <a:rect b="b" l="l" r="r" t="t"/>
              <a:pathLst>
                <a:path extrusionOk="0" h="722457" w="733220">
                  <a:moveTo>
                    <a:pt x="0" y="0"/>
                  </a:moveTo>
                  <a:lnTo>
                    <a:pt x="733220" y="0"/>
                  </a:lnTo>
                  <a:lnTo>
                    <a:pt x="733220" y="722457"/>
                  </a:lnTo>
                  <a:lnTo>
                    <a:pt x="0" y="722457"/>
                  </a:lnTo>
                  <a:close/>
                </a:path>
              </a:pathLst>
            </a:custGeom>
            <a:solidFill>
              <a:srgbClr val="0161B9"/>
            </a:solidFill>
            <a:ln>
              <a:noFill/>
            </a:ln>
          </p:spPr>
        </p:sp>
        <p:sp>
          <p:nvSpPr>
            <p:cNvPr id="228" name="Google Shape;228;p19"/>
            <p:cNvSpPr txBox="1"/>
            <p:nvPr/>
          </p:nvSpPr>
          <p:spPr>
            <a:xfrm>
              <a:off x="0" y="-28575"/>
              <a:ext cx="733220" cy="751032"/>
            </a:xfrm>
            <a:prstGeom prst="rect">
              <a:avLst/>
            </a:prstGeom>
            <a:noFill/>
            <a:ln>
              <a:noFill/>
            </a:ln>
          </p:spPr>
          <p:txBody>
            <a:bodyPr anchorCtr="0" anchor="ctr" bIns="50800" lIns="50800" spcFirstLastPara="1" rIns="50800" wrap="square" tIns="50800">
              <a:noAutofit/>
            </a:bodyPr>
            <a:lstStyle/>
            <a:p>
              <a:pPr indent="0" lvl="0" marL="0" marR="0" rtl="0" algn="ctr">
                <a:lnSpc>
                  <a:spcPct val="1555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9" name="Google Shape;229;p19"/>
          <p:cNvGrpSpPr/>
          <p:nvPr/>
        </p:nvGrpSpPr>
        <p:grpSpPr>
          <a:xfrm>
            <a:off x="14958159" y="6913567"/>
            <a:ext cx="2783945" cy="2851575"/>
            <a:chOff x="0" y="-28575"/>
            <a:chExt cx="733220" cy="751032"/>
          </a:xfrm>
        </p:grpSpPr>
        <p:sp>
          <p:nvSpPr>
            <p:cNvPr id="230" name="Google Shape;230;p19"/>
            <p:cNvSpPr/>
            <p:nvPr/>
          </p:nvSpPr>
          <p:spPr>
            <a:xfrm>
              <a:off x="0" y="0"/>
              <a:ext cx="733220" cy="722457"/>
            </a:xfrm>
            <a:custGeom>
              <a:rect b="b" l="l" r="r" t="t"/>
              <a:pathLst>
                <a:path extrusionOk="0" h="722457" w="733220">
                  <a:moveTo>
                    <a:pt x="0" y="0"/>
                  </a:moveTo>
                  <a:lnTo>
                    <a:pt x="733220" y="0"/>
                  </a:lnTo>
                  <a:lnTo>
                    <a:pt x="733220" y="722457"/>
                  </a:lnTo>
                  <a:lnTo>
                    <a:pt x="0" y="722457"/>
                  </a:lnTo>
                  <a:close/>
                </a:path>
              </a:pathLst>
            </a:custGeom>
            <a:solidFill>
              <a:srgbClr val="0161B9"/>
            </a:solidFill>
            <a:ln>
              <a:noFill/>
            </a:ln>
          </p:spPr>
        </p:sp>
        <p:sp>
          <p:nvSpPr>
            <p:cNvPr id="231" name="Google Shape;231;p19"/>
            <p:cNvSpPr txBox="1"/>
            <p:nvPr/>
          </p:nvSpPr>
          <p:spPr>
            <a:xfrm>
              <a:off x="0" y="-28575"/>
              <a:ext cx="733220" cy="751032"/>
            </a:xfrm>
            <a:prstGeom prst="rect">
              <a:avLst/>
            </a:prstGeom>
            <a:noFill/>
            <a:ln>
              <a:noFill/>
            </a:ln>
          </p:spPr>
          <p:txBody>
            <a:bodyPr anchorCtr="0" anchor="ctr" bIns="50800" lIns="50800" spcFirstLastPara="1" rIns="50800" wrap="square" tIns="50800">
              <a:noAutofit/>
            </a:bodyPr>
            <a:lstStyle/>
            <a:p>
              <a:pPr indent="0" lvl="0" marL="0" marR="0" rtl="0" algn="ctr">
                <a:lnSpc>
                  <a:spcPct val="1555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2" name="Google Shape;232;p19"/>
          <p:cNvGrpSpPr/>
          <p:nvPr/>
        </p:nvGrpSpPr>
        <p:grpSpPr>
          <a:xfrm>
            <a:off x="1473816" y="7260253"/>
            <a:ext cx="928105" cy="351853"/>
            <a:chOff x="0" y="-28575"/>
            <a:chExt cx="244439" cy="92669"/>
          </a:xfrm>
        </p:grpSpPr>
        <p:sp>
          <p:nvSpPr>
            <p:cNvPr id="233" name="Google Shape;233;p19"/>
            <p:cNvSpPr/>
            <p:nvPr/>
          </p:nvSpPr>
          <p:spPr>
            <a:xfrm>
              <a:off x="0" y="0"/>
              <a:ext cx="244439" cy="64094"/>
            </a:xfrm>
            <a:custGeom>
              <a:rect b="b" l="l" r="r" t="t"/>
              <a:pathLst>
                <a:path extrusionOk="0" h="64094" w="244439">
                  <a:moveTo>
                    <a:pt x="32047" y="0"/>
                  </a:moveTo>
                  <a:lnTo>
                    <a:pt x="212392" y="0"/>
                  </a:lnTo>
                  <a:cubicBezTo>
                    <a:pt x="230091" y="0"/>
                    <a:pt x="244439" y="14348"/>
                    <a:pt x="244439" y="32047"/>
                  </a:cubicBezTo>
                  <a:lnTo>
                    <a:pt x="244439" y="32047"/>
                  </a:lnTo>
                  <a:cubicBezTo>
                    <a:pt x="244439" y="49746"/>
                    <a:pt x="230091" y="64094"/>
                    <a:pt x="212392" y="64094"/>
                  </a:cubicBezTo>
                  <a:lnTo>
                    <a:pt x="32047" y="64094"/>
                  </a:lnTo>
                  <a:cubicBezTo>
                    <a:pt x="14348" y="64094"/>
                    <a:pt x="0" y="49746"/>
                    <a:pt x="0" y="32047"/>
                  </a:cubicBezTo>
                  <a:lnTo>
                    <a:pt x="0" y="32047"/>
                  </a:lnTo>
                  <a:cubicBezTo>
                    <a:pt x="0" y="14348"/>
                    <a:pt x="14348" y="0"/>
                    <a:pt x="32047" y="0"/>
                  </a:cubicBezTo>
                  <a:close/>
                </a:path>
              </a:pathLst>
            </a:custGeom>
            <a:solidFill>
              <a:srgbClr val="FFE8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19"/>
            <p:cNvSpPr txBox="1"/>
            <p:nvPr/>
          </p:nvSpPr>
          <p:spPr>
            <a:xfrm>
              <a:off x="0" y="-28575"/>
              <a:ext cx="244439" cy="92669"/>
            </a:xfrm>
            <a:prstGeom prst="rect">
              <a:avLst/>
            </a:prstGeom>
            <a:noFill/>
            <a:ln>
              <a:noFill/>
            </a:ln>
          </p:spPr>
          <p:txBody>
            <a:bodyPr anchorCtr="0" anchor="ctr" bIns="50800" lIns="50800" spcFirstLastPara="1" rIns="50800" wrap="square" tIns="50800">
              <a:noAutofit/>
            </a:bodyPr>
            <a:lstStyle/>
            <a:p>
              <a:pPr indent="0" lvl="0" marL="0" marR="0" rtl="0" algn="ctr">
                <a:lnSpc>
                  <a:spcPct val="1555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5" name="Google Shape;235;p19"/>
          <p:cNvGrpSpPr/>
          <p:nvPr/>
        </p:nvGrpSpPr>
        <p:grpSpPr>
          <a:xfrm>
            <a:off x="4356268" y="7260253"/>
            <a:ext cx="928105" cy="351853"/>
            <a:chOff x="0" y="-28575"/>
            <a:chExt cx="244439" cy="92669"/>
          </a:xfrm>
        </p:grpSpPr>
        <p:sp>
          <p:nvSpPr>
            <p:cNvPr id="236" name="Google Shape;236;p19"/>
            <p:cNvSpPr/>
            <p:nvPr/>
          </p:nvSpPr>
          <p:spPr>
            <a:xfrm>
              <a:off x="0" y="0"/>
              <a:ext cx="244439" cy="64094"/>
            </a:xfrm>
            <a:custGeom>
              <a:rect b="b" l="l" r="r" t="t"/>
              <a:pathLst>
                <a:path extrusionOk="0" h="64094" w="244439">
                  <a:moveTo>
                    <a:pt x="32047" y="0"/>
                  </a:moveTo>
                  <a:lnTo>
                    <a:pt x="212392" y="0"/>
                  </a:lnTo>
                  <a:cubicBezTo>
                    <a:pt x="230091" y="0"/>
                    <a:pt x="244439" y="14348"/>
                    <a:pt x="244439" y="32047"/>
                  </a:cubicBezTo>
                  <a:lnTo>
                    <a:pt x="244439" y="32047"/>
                  </a:lnTo>
                  <a:cubicBezTo>
                    <a:pt x="244439" y="49746"/>
                    <a:pt x="230091" y="64094"/>
                    <a:pt x="212392" y="64094"/>
                  </a:cubicBezTo>
                  <a:lnTo>
                    <a:pt x="32047" y="64094"/>
                  </a:lnTo>
                  <a:cubicBezTo>
                    <a:pt x="14348" y="64094"/>
                    <a:pt x="0" y="49746"/>
                    <a:pt x="0" y="32047"/>
                  </a:cubicBezTo>
                  <a:lnTo>
                    <a:pt x="0" y="32047"/>
                  </a:lnTo>
                  <a:cubicBezTo>
                    <a:pt x="0" y="14348"/>
                    <a:pt x="14348" y="0"/>
                    <a:pt x="32047" y="0"/>
                  </a:cubicBezTo>
                  <a:close/>
                </a:path>
              </a:pathLst>
            </a:custGeom>
            <a:solidFill>
              <a:srgbClr val="FFE8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19"/>
            <p:cNvSpPr txBox="1"/>
            <p:nvPr/>
          </p:nvSpPr>
          <p:spPr>
            <a:xfrm>
              <a:off x="0" y="-28575"/>
              <a:ext cx="244439" cy="92669"/>
            </a:xfrm>
            <a:prstGeom prst="rect">
              <a:avLst/>
            </a:prstGeom>
            <a:noFill/>
            <a:ln>
              <a:noFill/>
            </a:ln>
          </p:spPr>
          <p:txBody>
            <a:bodyPr anchorCtr="0" anchor="ctr" bIns="50800" lIns="50800" spcFirstLastPara="1" rIns="50800" wrap="square" tIns="50800">
              <a:noAutofit/>
            </a:bodyPr>
            <a:lstStyle/>
            <a:p>
              <a:pPr indent="0" lvl="0" marL="0" marR="0" rtl="0" algn="ctr">
                <a:lnSpc>
                  <a:spcPct val="1555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8" name="Google Shape;238;p19"/>
          <p:cNvGrpSpPr/>
          <p:nvPr/>
        </p:nvGrpSpPr>
        <p:grpSpPr>
          <a:xfrm>
            <a:off x="7238721" y="7260253"/>
            <a:ext cx="928105" cy="351853"/>
            <a:chOff x="0" y="-28575"/>
            <a:chExt cx="244439" cy="92669"/>
          </a:xfrm>
        </p:grpSpPr>
        <p:sp>
          <p:nvSpPr>
            <p:cNvPr id="239" name="Google Shape;239;p19"/>
            <p:cNvSpPr/>
            <p:nvPr/>
          </p:nvSpPr>
          <p:spPr>
            <a:xfrm>
              <a:off x="0" y="0"/>
              <a:ext cx="244439" cy="64094"/>
            </a:xfrm>
            <a:custGeom>
              <a:rect b="b" l="l" r="r" t="t"/>
              <a:pathLst>
                <a:path extrusionOk="0" h="64094" w="244439">
                  <a:moveTo>
                    <a:pt x="32047" y="0"/>
                  </a:moveTo>
                  <a:lnTo>
                    <a:pt x="212392" y="0"/>
                  </a:lnTo>
                  <a:cubicBezTo>
                    <a:pt x="230091" y="0"/>
                    <a:pt x="244439" y="14348"/>
                    <a:pt x="244439" y="32047"/>
                  </a:cubicBezTo>
                  <a:lnTo>
                    <a:pt x="244439" y="32047"/>
                  </a:lnTo>
                  <a:cubicBezTo>
                    <a:pt x="244439" y="49746"/>
                    <a:pt x="230091" y="64094"/>
                    <a:pt x="212392" y="64094"/>
                  </a:cubicBezTo>
                  <a:lnTo>
                    <a:pt x="32047" y="64094"/>
                  </a:lnTo>
                  <a:cubicBezTo>
                    <a:pt x="14348" y="64094"/>
                    <a:pt x="0" y="49746"/>
                    <a:pt x="0" y="32047"/>
                  </a:cubicBezTo>
                  <a:lnTo>
                    <a:pt x="0" y="32047"/>
                  </a:lnTo>
                  <a:cubicBezTo>
                    <a:pt x="0" y="14348"/>
                    <a:pt x="14348" y="0"/>
                    <a:pt x="32047" y="0"/>
                  </a:cubicBezTo>
                  <a:close/>
                </a:path>
              </a:pathLst>
            </a:custGeom>
            <a:solidFill>
              <a:srgbClr val="FFE8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19"/>
            <p:cNvSpPr txBox="1"/>
            <p:nvPr/>
          </p:nvSpPr>
          <p:spPr>
            <a:xfrm>
              <a:off x="0" y="-28575"/>
              <a:ext cx="244439" cy="92669"/>
            </a:xfrm>
            <a:prstGeom prst="rect">
              <a:avLst/>
            </a:prstGeom>
            <a:noFill/>
            <a:ln>
              <a:noFill/>
            </a:ln>
          </p:spPr>
          <p:txBody>
            <a:bodyPr anchorCtr="0" anchor="ctr" bIns="50800" lIns="50800" spcFirstLastPara="1" rIns="50800" wrap="square" tIns="50800">
              <a:noAutofit/>
            </a:bodyPr>
            <a:lstStyle/>
            <a:p>
              <a:pPr indent="0" lvl="0" marL="0" marR="0" rtl="0" algn="ctr">
                <a:lnSpc>
                  <a:spcPct val="1555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1" name="Google Shape;241;p19"/>
          <p:cNvGrpSpPr/>
          <p:nvPr/>
        </p:nvGrpSpPr>
        <p:grpSpPr>
          <a:xfrm>
            <a:off x="10123446" y="7260253"/>
            <a:ext cx="928105" cy="351853"/>
            <a:chOff x="0" y="-28575"/>
            <a:chExt cx="244439" cy="92669"/>
          </a:xfrm>
        </p:grpSpPr>
        <p:sp>
          <p:nvSpPr>
            <p:cNvPr id="242" name="Google Shape;242;p19"/>
            <p:cNvSpPr/>
            <p:nvPr/>
          </p:nvSpPr>
          <p:spPr>
            <a:xfrm>
              <a:off x="0" y="0"/>
              <a:ext cx="244439" cy="64094"/>
            </a:xfrm>
            <a:custGeom>
              <a:rect b="b" l="l" r="r" t="t"/>
              <a:pathLst>
                <a:path extrusionOk="0" h="64094" w="244439">
                  <a:moveTo>
                    <a:pt x="32047" y="0"/>
                  </a:moveTo>
                  <a:lnTo>
                    <a:pt x="212392" y="0"/>
                  </a:lnTo>
                  <a:cubicBezTo>
                    <a:pt x="230091" y="0"/>
                    <a:pt x="244439" y="14348"/>
                    <a:pt x="244439" y="32047"/>
                  </a:cubicBezTo>
                  <a:lnTo>
                    <a:pt x="244439" y="32047"/>
                  </a:lnTo>
                  <a:cubicBezTo>
                    <a:pt x="244439" y="49746"/>
                    <a:pt x="230091" y="64094"/>
                    <a:pt x="212392" y="64094"/>
                  </a:cubicBezTo>
                  <a:lnTo>
                    <a:pt x="32047" y="64094"/>
                  </a:lnTo>
                  <a:cubicBezTo>
                    <a:pt x="14348" y="64094"/>
                    <a:pt x="0" y="49746"/>
                    <a:pt x="0" y="32047"/>
                  </a:cubicBezTo>
                  <a:lnTo>
                    <a:pt x="0" y="32047"/>
                  </a:lnTo>
                  <a:cubicBezTo>
                    <a:pt x="0" y="14348"/>
                    <a:pt x="14348" y="0"/>
                    <a:pt x="32047" y="0"/>
                  </a:cubicBezTo>
                  <a:close/>
                </a:path>
              </a:pathLst>
            </a:custGeom>
            <a:solidFill>
              <a:srgbClr val="FFE8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19"/>
            <p:cNvSpPr txBox="1"/>
            <p:nvPr/>
          </p:nvSpPr>
          <p:spPr>
            <a:xfrm>
              <a:off x="0" y="-28575"/>
              <a:ext cx="244439" cy="92669"/>
            </a:xfrm>
            <a:prstGeom prst="rect">
              <a:avLst/>
            </a:prstGeom>
            <a:noFill/>
            <a:ln>
              <a:noFill/>
            </a:ln>
          </p:spPr>
          <p:txBody>
            <a:bodyPr anchorCtr="0" anchor="ctr" bIns="50800" lIns="50800" spcFirstLastPara="1" rIns="50800" wrap="square" tIns="50800">
              <a:noAutofit/>
            </a:bodyPr>
            <a:lstStyle/>
            <a:p>
              <a:pPr indent="0" lvl="0" marL="0" marR="0" rtl="0" algn="ctr">
                <a:lnSpc>
                  <a:spcPct val="1555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4" name="Google Shape;244;p19"/>
          <p:cNvGrpSpPr/>
          <p:nvPr/>
        </p:nvGrpSpPr>
        <p:grpSpPr>
          <a:xfrm>
            <a:off x="13003626" y="7260253"/>
            <a:ext cx="928105" cy="351853"/>
            <a:chOff x="0" y="-28575"/>
            <a:chExt cx="244439" cy="92669"/>
          </a:xfrm>
        </p:grpSpPr>
        <p:sp>
          <p:nvSpPr>
            <p:cNvPr id="245" name="Google Shape;245;p19"/>
            <p:cNvSpPr/>
            <p:nvPr/>
          </p:nvSpPr>
          <p:spPr>
            <a:xfrm>
              <a:off x="0" y="0"/>
              <a:ext cx="244439" cy="64094"/>
            </a:xfrm>
            <a:custGeom>
              <a:rect b="b" l="l" r="r" t="t"/>
              <a:pathLst>
                <a:path extrusionOk="0" h="64094" w="244439">
                  <a:moveTo>
                    <a:pt x="32047" y="0"/>
                  </a:moveTo>
                  <a:lnTo>
                    <a:pt x="212392" y="0"/>
                  </a:lnTo>
                  <a:cubicBezTo>
                    <a:pt x="230091" y="0"/>
                    <a:pt x="244439" y="14348"/>
                    <a:pt x="244439" y="32047"/>
                  </a:cubicBezTo>
                  <a:lnTo>
                    <a:pt x="244439" y="32047"/>
                  </a:lnTo>
                  <a:cubicBezTo>
                    <a:pt x="244439" y="49746"/>
                    <a:pt x="230091" y="64094"/>
                    <a:pt x="212392" y="64094"/>
                  </a:cubicBezTo>
                  <a:lnTo>
                    <a:pt x="32047" y="64094"/>
                  </a:lnTo>
                  <a:cubicBezTo>
                    <a:pt x="14348" y="64094"/>
                    <a:pt x="0" y="49746"/>
                    <a:pt x="0" y="32047"/>
                  </a:cubicBezTo>
                  <a:lnTo>
                    <a:pt x="0" y="32047"/>
                  </a:lnTo>
                  <a:cubicBezTo>
                    <a:pt x="0" y="14348"/>
                    <a:pt x="14348" y="0"/>
                    <a:pt x="32047" y="0"/>
                  </a:cubicBezTo>
                  <a:close/>
                </a:path>
              </a:pathLst>
            </a:custGeom>
            <a:solidFill>
              <a:srgbClr val="FFE8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19"/>
            <p:cNvSpPr txBox="1"/>
            <p:nvPr/>
          </p:nvSpPr>
          <p:spPr>
            <a:xfrm>
              <a:off x="0" y="-28575"/>
              <a:ext cx="244439" cy="92669"/>
            </a:xfrm>
            <a:prstGeom prst="rect">
              <a:avLst/>
            </a:prstGeom>
            <a:noFill/>
            <a:ln>
              <a:noFill/>
            </a:ln>
          </p:spPr>
          <p:txBody>
            <a:bodyPr anchorCtr="0" anchor="ctr" bIns="50800" lIns="50800" spcFirstLastPara="1" rIns="50800" wrap="square" tIns="50800">
              <a:noAutofit/>
            </a:bodyPr>
            <a:lstStyle/>
            <a:p>
              <a:pPr indent="0" lvl="0" marL="0" marR="0" rtl="0" algn="ctr">
                <a:lnSpc>
                  <a:spcPct val="1555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7" name="Google Shape;247;p19"/>
          <p:cNvGrpSpPr/>
          <p:nvPr/>
        </p:nvGrpSpPr>
        <p:grpSpPr>
          <a:xfrm>
            <a:off x="15888352" y="7260253"/>
            <a:ext cx="928105" cy="351853"/>
            <a:chOff x="0" y="-28575"/>
            <a:chExt cx="244439" cy="92669"/>
          </a:xfrm>
        </p:grpSpPr>
        <p:sp>
          <p:nvSpPr>
            <p:cNvPr id="248" name="Google Shape;248;p19"/>
            <p:cNvSpPr/>
            <p:nvPr/>
          </p:nvSpPr>
          <p:spPr>
            <a:xfrm>
              <a:off x="0" y="0"/>
              <a:ext cx="244439" cy="64094"/>
            </a:xfrm>
            <a:custGeom>
              <a:rect b="b" l="l" r="r" t="t"/>
              <a:pathLst>
                <a:path extrusionOk="0" h="64094" w="244439">
                  <a:moveTo>
                    <a:pt x="32047" y="0"/>
                  </a:moveTo>
                  <a:lnTo>
                    <a:pt x="212392" y="0"/>
                  </a:lnTo>
                  <a:cubicBezTo>
                    <a:pt x="230091" y="0"/>
                    <a:pt x="244439" y="14348"/>
                    <a:pt x="244439" y="32047"/>
                  </a:cubicBezTo>
                  <a:lnTo>
                    <a:pt x="244439" y="32047"/>
                  </a:lnTo>
                  <a:cubicBezTo>
                    <a:pt x="244439" y="49746"/>
                    <a:pt x="230091" y="64094"/>
                    <a:pt x="212392" y="64094"/>
                  </a:cubicBezTo>
                  <a:lnTo>
                    <a:pt x="32047" y="64094"/>
                  </a:lnTo>
                  <a:cubicBezTo>
                    <a:pt x="14348" y="64094"/>
                    <a:pt x="0" y="49746"/>
                    <a:pt x="0" y="32047"/>
                  </a:cubicBezTo>
                  <a:lnTo>
                    <a:pt x="0" y="32047"/>
                  </a:lnTo>
                  <a:cubicBezTo>
                    <a:pt x="0" y="14348"/>
                    <a:pt x="14348" y="0"/>
                    <a:pt x="32047" y="0"/>
                  </a:cubicBezTo>
                  <a:close/>
                </a:path>
              </a:pathLst>
            </a:custGeom>
            <a:solidFill>
              <a:srgbClr val="FFE8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19"/>
            <p:cNvSpPr txBox="1"/>
            <p:nvPr/>
          </p:nvSpPr>
          <p:spPr>
            <a:xfrm>
              <a:off x="0" y="-28575"/>
              <a:ext cx="244439" cy="92669"/>
            </a:xfrm>
            <a:prstGeom prst="rect">
              <a:avLst/>
            </a:prstGeom>
            <a:noFill/>
            <a:ln>
              <a:noFill/>
            </a:ln>
          </p:spPr>
          <p:txBody>
            <a:bodyPr anchorCtr="0" anchor="ctr" bIns="50800" lIns="50800" spcFirstLastPara="1" rIns="50800" wrap="square" tIns="50800">
              <a:noAutofit/>
            </a:bodyPr>
            <a:lstStyle/>
            <a:p>
              <a:pPr indent="0" lvl="0" marL="0" marR="0" rtl="0" algn="ctr">
                <a:lnSpc>
                  <a:spcPct val="1555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50" name="Google Shape;250;p19"/>
          <p:cNvSpPr/>
          <p:nvPr/>
        </p:nvSpPr>
        <p:spPr>
          <a:xfrm>
            <a:off x="11689336" y="733001"/>
            <a:ext cx="6207748" cy="2686262"/>
          </a:xfrm>
          <a:custGeom>
            <a:rect b="b" l="l" r="r" t="t"/>
            <a:pathLst>
              <a:path extrusionOk="0" h="2686262" w="6207748">
                <a:moveTo>
                  <a:pt x="0" y="0"/>
                </a:moveTo>
                <a:lnTo>
                  <a:pt x="6207749" y="0"/>
                </a:lnTo>
                <a:lnTo>
                  <a:pt x="6207749" y="2686262"/>
                </a:lnTo>
                <a:lnTo>
                  <a:pt x="0" y="2686262"/>
                </a:lnTo>
                <a:lnTo>
                  <a:pt x="0" y="0"/>
                </a:lnTo>
                <a:close/>
              </a:path>
            </a:pathLst>
          </a:custGeom>
          <a:blipFill rotWithShape="1">
            <a:blip r:embed="rId3">
              <a:alphaModFix/>
            </a:blip>
            <a:stretch>
              <a:fillRect b="0" l="0" r="0" t="0"/>
            </a:stretch>
          </a:blipFill>
          <a:ln>
            <a:noFill/>
          </a:ln>
        </p:spPr>
      </p:sp>
      <p:sp>
        <p:nvSpPr>
          <p:cNvPr id="251" name="Google Shape;251;p19"/>
          <p:cNvSpPr/>
          <p:nvPr/>
        </p:nvSpPr>
        <p:spPr>
          <a:xfrm>
            <a:off x="10316342" y="931789"/>
            <a:ext cx="1372994" cy="2525575"/>
          </a:xfrm>
          <a:custGeom>
            <a:rect b="b" l="l" r="r" t="t"/>
            <a:pathLst>
              <a:path extrusionOk="0" h="2525575" w="1372994">
                <a:moveTo>
                  <a:pt x="0" y="0"/>
                </a:moveTo>
                <a:lnTo>
                  <a:pt x="1372994" y="0"/>
                </a:lnTo>
                <a:lnTo>
                  <a:pt x="1372994" y="2525574"/>
                </a:lnTo>
                <a:lnTo>
                  <a:pt x="0" y="2525574"/>
                </a:lnTo>
                <a:lnTo>
                  <a:pt x="0" y="0"/>
                </a:lnTo>
                <a:close/>
              </a:path>
            </a:pathLst>
          </a:custGeom>
          <a:blipFill rotWithShape="1">
            <a:blip r:embed="rId4">
              <a:alphaModFix/>
            </a:blip>
            <a:stretch>
              <a:fillRect b="0" l="0" r="0" t="0"/>
            </a:stretch>
          </a:blipFill>
          <a:ln>
            <a:noFill/>
          </a:ln>
        </p:spPr>
      </p:sp>
      <p:sp>
        <p:nvSpPr>
          <p:cNvPr id="252" name="Google Shape;252;p19"/>
          <p:cNvSpPr txBox="1"/>
          <p:nvPr/>
        </p:nvSpPr>
        <p:spPr>
          <a:xfrm>
            <a:off x="1028700" y="979000"/>
            <a:ext cx="8066100" cy="18471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7500" u="none" cap="none" strike="noStrike">
                <a:solidFill>
                  <a:srgbClr val="0161B9"/>
                </a:solidFill>
                <a:latin typeface="Montserrat"/>
                <a:ea typeface="Montserrat"/>
                <a:cs typeface="Montserrat"/>
                <a:sym typeface="Montserrat"/>
              </a:rPr>
              <a:t>ADD MAIN</a:t>
            </a:r>
            <a:endParaRPr/>
          </a:p>
          <a:p>
            <a:pPr indent="0" lvl="0" marL="0" marR="0" rtl="0" algn="l">
              <a:lnSpc>
                <a:spcPct val="80000"/>
              </a:lnSpc>
              <a:spcBef>
                <a:spcPts val="0"/>
              </a:spcBef>
              <a:spcAft>
                <a:spcPts val="0"/>
              </a:spcAft>
              <a:buNone/>
            </a:pPr>
            <a:r>
              <a:rPr b="1" i="0" lang="en-US" sz="7500" u="none" cap="none" strike="noStrike">
                <a:solidFill>
                  <a:srgbClr val="0161B9"/>
                </a:solidFill>
                <a:latin typeface="Montserrat"/>
                <a:ea typeface="Montserrat"/>
                <a:cs typeface="Montserrat"/>
                <a:sym typeface="Montserrat"/>
              </a:rPr>
              <a:t>TITLE HERE</a:t>
            </a:r>
            <a:endParaRPr/>
          </a:p>
        </p:txBody>
      </p:sp>
      <p:sp>
        <p:nvSpPr>
          <p:cNvPr id="253" name="Google Shape;253;p19"/>
          <p:cNvSpPr txBox="1"/>
          <p:nvPr/>
        </p:nvSpPr>
        <p:spPr>
          <a:xfrm>
            <a:off x="1028700" y="4352290"/>
            <a:ext cx="16230600" cy="15069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200" u="none" cap="none" strike="noStrike">
                <a:solidFill>
                  <a:srgbClr val="000000"/>
                </a:solidFill>
                <a:latin typeface="Montserrat"/>
                <a:ea typeface="Montserrat"/>
                <a:cs typeface="Montserrat"/>
                <a:sym typeface="Montserrat"/>
              </a:rPr>
              <a:t>Lorem ipsum dolor sit amet, consectetur adipiscing elit. Vivamus sed vestibulum nunc, eget aliquam felis. Sed nunc purus, accumsan sit amet dictum in, ornare in dui. Ut imperdiet ante eros, sed porta ex eleifend ac. Donec non porttitor leo. Nulla luctus ex lacus, ut scelerisque odio semper nec. Vestibulum posuere eros quis felis viverra mattis. Ut turpis nunc, imperdiet a lorem nec, feugiat vulputate lectus. Lorem ipsum dolor sit.</a:t>
            </a:r>
            <a:endParaRPr/>
          </a:p>
        </p:txBody>
      </p:sp>
    </p:spTree>
  </p:cSld>
  <p:clrMapOvr>
    <a:masterClrMapping/>
  </p:clrMapOvr>
  <p:transition spd="slow">
    <p:push/>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161B9"/>
        </a:solidFill>
      </p:bgPr>
    </p:bg>
    <p:spTree>
      <p:nvGrpSpPr>
        <p:cNvPr id="257" name="Shape 257"/>
        <p:cNvGrpSpPr/>
        <p:nvPr/>
      </p:nvGrpSpPr>
      <p:grpSpPr>
        <a:xfrm>
          <a:off x="0" y="0"/>
          <a:ext cx="0" cy="0"/>
          <a:chOff x="0" y="0"/>
          <a:chExt cx="0" cy="0"/>
        </a:xfrm>
      </p:grpSpPr>
      <p:sp>
        <p:nvSpPr>
          <p:cNvPr id="258" name="Google Shape;258;p20"/>
          <p:cNvSpPr txBox="1"/>
          <p:nvPr/>
        </p:nvSpPr>
        <p:spPr>
          <a:xfrm>
            <a:off x="1028700" y="1527525"/>
            <a:ext cx="5961600" cy="18471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7500" u="none" cap="none" strike="noStrike">
                <a:solidFill>
                  <a:srgbClr val="FFE81E"/>
                </a:solidFill>
                <a:latin typeface="Montserrat"/>
                <a:ea typeface="Montserrat"/>
                <a:cs typeface="Montserrat"/>
                <a:sym typeface="Montserrat"/>
              </a:rPr>
              <a:t>ADD MAIN</a:t>
            </a:r>
            <a:endParaRPr/>
          </a:p>
          <a:p>
            <a:pPr indent="0" lvl="0" marL="0" marR="0" rtl="0" algn="l">
              <a:lnSpc>
                <a:spcPct val="80000"/>
              </a:lnSpc>
              <a:spcBef>
                <a:spcPts val="0"/>
              </a:spcBef>
              <a:spcAft>
                <a:spcPts val="0"/>
              </a:spcAft>
              <a:buNone/>
            </a:pPr>
            <a:r>
              <a:rPr b="1" i="0" lang="en-US" sz="7500" u="none" cap="none" strike="noStrike">
                <a:solidFill>
                  <a:srgbClr val="FFE81E"/>
                </a:solidFill>
                <a:latin typeface="Montserrat"/>
                <a:ea typeface="Montserrat"/>
                <a:cs typeface="Montserrat"/>
                <a:sym typeface="Montserrat"/>
              </a:rPr>
              <a:t>TITLE HERE</a:t>
            </a:r>
            <a:endParaRPr/>
          </a:p>
        </p:txBody>
      </p:sp>
      <p:sp>
        <p:nvSpPr>
          <p:cNvPr id="259" name="Google Shape;259;p20"/>
          <p:cNvSpPr txBox="1"/>
          <p:nvPr/>
        </p:nvSpPr>
        <p:spPr>
          <a:xfrm>
            <a:off x="7188160" y="1455460"/>
            <a:ext cx="10071000" cy="18963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200" u="none" cap="none" strike="noStrike">
                <a:solidFill>
                  <a:srgbClr val="FFFFFF"/>
                </a:solidFill>
                <a:latin typeface="Montserrat"/>
                <a:ea typeface="Montserrat"/>
                <a:cs typeface="Montserrat"/>
                <a:sym typeface="Montserrat"/>
              </a:rPr>
              <a:t>Lorem ipsum dolor sit amet, consectetur adipiscing elit. Vivamus sed vestibulum nunc, eget aliquam felis. Sed nunc purus, accumsan sit amet dictum in, ornare in dui. Ut imperdiet ante eros, sed porta ex eleifend ac. Donec non porttitor leo. Nulla luctus ex lacus, ut scelerisque odio semper nec. Vestibulum posuere eros quis felis viverra mattis. </a:t>
            </a:r>
            <a:endParaRPr/>
          </a:p>
        </p:txBody>
      </p:sp>
      <p:sp>
        <p:nvSpPr>
          <p:cNvPr id="260" name="Google Shape;260;p20"/>
          <p:cNvSpPr/>
          <p:nvPr/>
        </p:nvSpPr>
        <p:spPr>
          <a:xfrm>
            <a:off x="0" y="9258300"/>
            <a:ext cx="18291008" cy="1028436"/>
          </a:xfrm>
          <a:custGeom>
            <a:rect b="b" l="l" r="r" t="t"/>
            <a:pathLst>
              <a:path extrusionOk="0" h="262022" w="4816592">
                <a:moveTo>
                  <a:pt x="0" y="0"/>
                </a:moveTo>
                <a:lnTo>
                  <a:pt x="4816592" y="0"/>
                </a:lnTo>
                <a:lnTo>
                  <a:pt x="4816592" y="262022"/>
                </a:lnTo>
                <a:lnTo>
                  <a:pt x="0" y="262022"/>
                </a:lnTo>
                <a:close/>
              </a:path>
            </a:pathLst>
          </a:custGeom>
          <a:solidFill>
            <a:srgbClr val="B7FF43"/>
          </a:solidFill>
          <a:ln>
            <a:noFill/>
          </a:ln>
        </p:spPr>
      </p:sp>
      <p:sp>
        <p:nvSpPr>
          <p:cNvPr id="261" name="Google Shape;261;p20"/>
          <p:cNvSpPr/>
          <p:nvPr/>
        </p:nvSpPr>
        <p:spPr>
          <a:xfrm>
            <a:off x="2819174" y="5441846"/>
            <a:ext cx="12649652" cy="5100666"/>
          </a:xfrm>
          <a:custGeom>
            <a:rect b="b" l="l" r="r" t="t"/>
            <a:pathLst>
              <a:path extrusionOk="0" h="5100666" w="12649652">
                <a:moveTo>
                  <a:pt x="0" y="0"/>
                </a:moveTo>
                <a:lnTo>
                  <a:pt x="12649652" y="0"/>
                </a:lnTo>
                <a:lnTo>
                  <a:pt x="12649652" y="5100666"/>
                </a:lnTo>
                <a:lnTo>
                  <a:pt x="0" y="5100666"/>
                </a:lnTo>
                <a:lnTo>
                  <a:pt x="0" y="0"/>
                </a:lnTo>
                <a:close/>
              </a:path>
            </a:pathLst>
          </a:custGeom>
          <a:blipFill rotWithShape="1">
            <a:blip r:embed="rId3">
              <a:alphaModFix/>
            </a:blip>
            <a:stretch>
              <a:fillRect b="0" l="0" r="0" t="0"/>
            </a:stretch>
          </a:blipFill>
          <a:ln>
            <a:noFill/>
          </a:ln>
        </p:spPr>
      </p:sp>
      <p:sp>
        <p:nvSpPr>
          <p:cNvPr id="262" name="Google Shape;262;p20"/>
          <p:cNvSpPr/>
          <p:nvPr/>
        </p:nvSpPr>
        <p:spPr>
          <a:xfrm>
            <a:off x="4284612" y="4318226"/>
            <a:ext cx="10748269" cy="3673954"/>
          </a:xfrm>
          <a:custGeom>
            <a:rect b="b" l="l" r="r" t="t"/>
            <a:pathLst>
              <a:path extrusionOk="0" h="3673954" w="10748269">
                <a:moveTo>
                  <a:pt x="0" y="0"/>
                </a:moveTo>
                <a:lnTo>
                  <a:pt x="10748269" y="0"/>
                </a:lnTo>
                <a:lnTo>
                  <a:pt x="10748269" y="3673953"/>
                </a:lnTo>
                <a:lnTo>
                  <a:pt x="0" y="3673953"/>
                </a:lnTo>
                <a:lnTo>
                  <a:pt x="0" y="0"/>
                </a:lnTo>
                <a:close/>
              </a:path>
            </a:pathLst>
          </a:custGeom>
          <a:blipFill rotWithShape="1">
            <a:blip r:embed="rId4">
              <a:alphaModFix/>
            </a:blip>
            <a:stretch>
              <a:fillRect b="0" l="0" r="0" t="0"/>
            </a:stretch>
          </a:blipFill>
          <a:ln>
            <a:noFill/>
          </a:ln>
        </p:spPr>
      </p:sp>
    </p:spTree>
  </p:cSld>
  <p:clrMapOvr>
    <a:masterClrMapping/>
  </p:clrMapOvr>
  <p:transition spd="slow">
    <p:push/>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7FF43"/>
        </a:solidFill>
      </p:bgPr>
    </p:bg>
    <p:spTree>
      <p:nvGrpSpPr>
        <p:cNvPr id="266" name="Shape 266"/>
        <p:cNvGrpSpPr/>
        <p:nvPr/>
      </p:nvGrpSpPr>
      <p:grpSpPr>
        <a:xfrm>
          <a:off x="0" y="0"/>
          <a:ext cx="0" cy="0"/>
          <a:chOff x="0" y="0"/>
          <a:chExt cx="0" cy="0"/>
        </a:xfrm>
      </p:grpSpPr>
      <p:sp>
        <p:nvSpPr>
          <p:cNvPr id="267" name="Google Shape;267;p21"/>
          <p:cNvSpPr/>
          <p:nvPr/>
        </p:nvSpPr>
        <p:spPr>
          <a:xfrm flipH="1">
            <a:off x="6126844" y="6586191"/>
            <a:ext cx="3360353" cy="3232049"/>
          </a:xfrm>
          <a:custGeom>
            <a:rect b="b" l="l" r="r" t="t"/>
            <a:pathLst>
              <a:path extrusionOk="0" h="3232049" w="3360353">
                <a:moveTo>
                  <a:pt x="3360353" y="0"/>
                </a:moveTo>
                <a:lnTo>
                  <a:pt x="0" y="0"/>
                </a:lnTo>
                <a:lnTo>
                  <a:pt x="0" y="3232049"/>
                </a:lnTo>
                <a:lnTo>
                  <a:pt x="3360353" y="3232049"/>
                </a:lnTo>
                <a:lnTo>
                  <a:pt x="3360353" y="0"/>
                </a:lnTo>
                <a:close/>
              </a:path>
            </a:pathLst>
          </a:custGeom>
          <a:blipFill rotWithShape="1">
            <a:blip r:embed="rId3">
              <a:alphaModFix/>
            </a:blip>
            <a:stretch>
              <a:fillRect b="0" l="0" r="0" t="0"/>
            </a:stretch>
          </a:blipFill>
          <a:ln>
            <a:noFill/>
          </a:ln>
        </p:spPr>
      </p:sp>
      <p:sp>
        <p:nvSpPr>
          <p:cNvPr id="268" name="Google Shape;268;p21"/>
          <p:cNvSpPr/>
          <p:nvPr/>
        </p:nvSpPr>
        <p:spPr>
          <a:xfrm>
            <a:off x="7937063" y="468760"/>
            <a:ext cx="2207161" cy="4651105"/>
          </a:xfrm>
          <a:custGeom>
            <a:rect b="b" l="l" r="r" t="t"/>
            <a:pathLst>
              <a:path extrusionOk="0" h="4651105" w="2207161">
                <a:moveTo>
                  <a:pt x="0" y="0"/>
                </a:moveTo>
                <a:lnTo>
                  <a:pt x="2207161" y="0"/>
                </a:lnTo>
                <a:lnTo>
                  <a:pt x="2207161" y="4651105"/>
                </a:lnTo>
                <a:lnTo>
                  <a:pt x="0" y="4651105"/>
                </a:lnTo>
                <a:lnTo>
                  <a:pt x="0" y="0"/>
                </a:lnTo>
                <a:close/>
              </a:path>
            </a:pathLst>
          </a:custGeom>
          <a:blipFill rotWithShape="1">
            <a:blip r:embed="rId4">
              <a:alphaModFix/>
            </a:blip>
            <a:stretch>
              <a:fillRect b="0" l="0" r="0" t="0"/>
            </a:stretch>
          </a:blipFill>
          <a:ln>
            <a:noFill/>
          </a:ln>
        </p:spPr>
      </p:sp>
      <p:sp>
        <p:nvSpPr>
          <p:cNvPr id="269" name="Google Shape;269;p21"/>
          <p:cNvSpPr/>
          <p:nvPr/>
        </p:nvSpPr>
        <p:spPr>
          <a:xfrm>
            <a:off x="10088270" y="468760"/>
            <a:ext cx="2072886" cy="2945962"/>
          </a:xfrm>
          <a:custGeom>
            <a:rect b="b" l="l" r="r" t="t"/>
            <a:pathLst>
              <a:path extrusionOk="0" h="2945962" w="2072886">
                <a:moveTo>
                  <a:pt x="0" y="0"/>
                </a:moveTo>
                <a:lnTo>
                  <a:pt x="2072886" y="0"/>
                </a:lnTo>
                <a:lnTo>
                  <a:pt x="2072886" y="2945962"/>
                </a:lnTo>
                <a:lnTo>
                  <a:pt x="0" y="2945962"/>
                </a:lnTo>
                <a:lnTo>
                  <a:pt x="0" y="0"/>
                </a:lnTo>
                <a:close/>
              </a:path>
            </a:pathLst>
          </a:custGeom>
          <a:blipFill rotWithShape="1">
            <a:blip r:embed="rId5">
              <a:alphaModFix/>
            </a:blip>
            <a:stretch>
              <a:fillRect b="0" l="0" r="0" t="0"/>
            </a:stretch>
          </a:blipFill>
          <a:ln>
            <a:noFill/>
          </a:ln>
        </p:spPr>
      </p:sp>
      <p:sp>
        <p:nvSpPr>
          <p:cNvPr id="270" name="Google Shape;270;p21"/>
          <p:cNvSpPr/>
          <p:nvPr/>
        </p:nvSpPr>
        <p:spPr>
          <a:xfrm>
            <a:off x="6126844" y="468760"/>
            <a:ext cx="2078242" cy="2945962"/>
          </a:xfrm>
          <a:custGeom>
            <a:rect b="b" l="l" r="r" t="t"/>
            <a:pathLst>
              <a:path extrusionOk="0" h="2945962" w="2078242">
                <a:moveTo>
                  <a:pt x="0" y="0"/>
                </a:moveTo>
                <a:lnTo>
                  <a:pt x="2078242" y="0"/>
                </a:lnTo>
                <a:lnTo>
                  <a:pt x="2078242" y="2945962"/>
                </a:lnTo>
                <a:lnTo>
                  <a:pt x="0" y="2945962"/>
                </a:lnTo>
                <a:lnTo>
                  <a:pt x="0" y="0"/>
                </a:lnTo>
                <a:close/>
              </a:path>
            </a:pathLst>
          </a:custGeom>
          <a:blipFill rotWithShape="1">
            <a:blip r:embed="rId6">
              <a:alphaModFix/>
            </a:blip>
            <a:stretch>
              <a:fillRect b="0" l="0" r="0" t="0"/>
            </a:stretch>
          </a:blipFill>
          <a:ln>
            <a:noFill/>
          </a:ln>
        </p:spPr>
      </p:sp>
      <p:sp>
        <p:nvSpPr>
          <p:cNvPr id="271" name="Google Shape;271;p21"/>
          <p:cNvSpPr/>
          <p:nvPr/>
        </p:nvSpPr>
        <p:spPr>
          <a:xfrm>
            <a:off x="6126844" y="3710822"/>
            <a:ext cx="1327576" cy="2580094"/>
          </a:xfrm>
          <a:custGeom>
            <a:rect b="b" l="l" r="r" t="t"/>
            <a:pathLst>
              <a:path extrusionOk="0" h="2580094" w="1327576">
                <a:moveTo>
                  <a:pt x="0" y="0"/>
                </a:moveTo>
                <a:lnTo>
                  <a:pt x="1327575" y="0"/>
                </a:lnTo>
                <a:lnTo>
                  <a:pt x="1327575" y="2580094"/>
                </a:lnTo>
                <a:lnTo>
                  <a:pt x="0" y="2580094"/>
                </a:lnTo>
                <a:lnTo>
                  <a:pt x="0" y="0"/>
                </a:lnTo>
                <a:close/>
              </a:path>
            </a:pathLst>
          </a:custGeom>
          <a:blipFill rotWithShape="1">
            <a:blip r:embed="rId7">
              <a:alphaModFix/>
            </a:blip>
            <a:stretch>
              <a:fillRect b="0" l="0" r="0" t="0"/>
            </a:stretch>
          </a:blipFill>
          <a:ln>
            <a:noFill/>
          </a:ln>
        </p:spPr>
      </p:sp>
      <p:sp>
        <p:nvSpPr>
          <p:cNvPr id="272" name="Google Shape;272;p21"/>
          <p:cNvSpPr/>
          <p:nvPr/>
        </p:nvSpPr>
        <p:spPr>
          <a:xfrm>
            <a:off x="8819460" y="5443617"/>
            <a:ext cx="1506250" cy="1500772"/>
          </a:xfrm>
          <a:custGeom>
            <a:rect b="b" l="l" r="r" t="t"/>
            <a:pathLst>
              <a:path extrusionOk="0" h="1500772" w="1506250">
                <a:moveTo>
                  <a:pt x="0" y="0"/>
                </a:moveTo>
                <a:lnTo>
                  <a:pt x="1506249" y="0"/>
                </a:lnTo>
                <a:lnTo>
                  <a:pt x="1506249" y="1500772"/>
                </a:lnTo>
                <a:lnTo>
                  <a:pt x="0" y="1500772"/>
                </a:lnTo>
                <a:lnTo>
                  <a:pt x="0" y="0"/>
                </a:lnTo>
                <a:close/>
              </a:path>
            </a:pathLst>
          </a:custGeom>
          <a:blipFill rotWithShape="1">
            <a:blip r:embed="rId8">
              <a:alphaModFix/>
            </a:blip>
            <a:stretch>
              <a:fillRect b="0" l="0" r="0" t="0"/>
            </a:stretch>
          </a:blipFill>
          <a:ln>
            <a:noFill/>
          </a:ln>
        </p:spPr>
      </p:sp>
      <p:sp>
        <p:nvSpPr>
          <p:cNvPr id="273" name="Google Shape;273;p21"/>
          <p:cNvSpPr/>
          <p:nvPr/>
        </p:nvSpPr>
        <p:spPr>
          <a:xfrm>
            <a:off x="10626868" y="2195947"/>
            <a:ext cx="1079583" cy="4094969"/>
          </a:xfrm>
          <a:custGeom>
            <a:rect b="b" l="l" r="r" t="t"/>
            <a:pathLst>
              <a:path extrusionOk="0" h="4094969" w="1079583">
                <a:moveTo>
                  <a:pt x="0" y="0"/>
                </a:moveTo>
                <a:lnTo>
                  <a:pt x="1079583" y="0"/>
                </a:lnTo>
                <a:lnTo>
                  <a:pt x="1079583" y="4094969"/>
                </a:lnTo>
                <a:lnTo>
                  <a:pt x="0" y="4094969"/>
                </a:lnTo>
                <a:lnTo>
                  <a:pt x="0" y="0"/>
                </a:lnTo>
                <a:close/>
              </a:path>
            </a:pathLst>
          </a:custGeom>
          <a:blipFill rotWithShape="1">
            <a:blip r:embed="rId9">
              <a:alphaModFix/>
            </a:blip>
            <a:stretch>
              <a:fillRect b="0" l="0" r="0" t="0"/>
            </a:stretch>
          </a:blipFill>
          <a:ln>
            <a:noFill/>
          </a:ln>
        </p:spPr>
      </p:sp>
      <p:sp>
        <p:nvSpPr>
          <p:cNvPr id="274" name="Google Shape;274;p21"/>
          <p:cNvSpPr/>
          <p:nvPr/>
        </p:nvSpPr>
        <p:spPr>
          <a:xfrm>
            <a:off x="10512486" y="6785569"/>
            <a:ext cx="1648670" cy="3032671"/>
          </a:xfrm>
          <a:custGeom>
            <a:rect b="b" l="l" r="r" t="t"/>
            <a:pathLst>
              <a:path extrusionOk="0" h="3032671" w="1648670">
                <a:moveTo>
                  <a:pt x="0" y="0"/>
                </a:moveTo>
                <a:lnTo>
                  <a:pt x="1648670" y="0"/>
                </a:lnTo>
                <a:lnTo>
                  <a:pt x="1648670" y="3032671"/>
                </a:lnTo>
                <a:lnTo>
                  <a:pt x="0" y="3032671"/>
                </a:lnTo>
                <a:lnTo>
                  <a:pt x="0" y="0"/>
                </a:lnTo>
                <a:close/>
              </a:path>
            </a:pathLst>
          </a:custGeom>
          <a:blipFill rotWithShape="1">
            <a:blip r:embed="rId10">
              <a:alphaModFix/>
            </a:blip>
            <a:stretch>
              <a:fillRect b="0" l="0" r="0" t="0"/>
            </a:stretch>
          </a:blipFill>
          <a:ln>
            <a:noFill/>
          </a:ln>
        </p:spPr>
      </p:sp>
      <p:sp>
        <p:nvSpPr>
          <p:cNvPr id="275" name="Google Shape;275;p21"/>
          <p:cNvSpPr/>
          <p:nvPr/>
        </p:nvSpPr>
        <p:spPr>
          <a:xfrm>
            <a:off x="9487197" y="8628510"/>
            <a:ext cx="1185404" cy="1189730"/>
          </a:xfrm>
          <a:custGeom>
            <a:rect b="b" l="l" r="r" t="t"/>
            <a:pathLst>
              <a:path extrusionOk="0" h="1189730" w="1185404">
                <a:moveTo>
                  <a:pt x="0" y="0"/>
                </a:moveTo>
                <a:lnTo>
                  <a:pt x="1185403" y="0"/>
                </a:lnTo>
                <a:lnTo>
                  <a:pt x="1185403" y="1189730"/>
                </a:lnTo>
                <a:lnTo>
                  <a:pt x="0" y="1189730"/>
                </a:lnTo>
                <a:lnTo>
                  <a:pt x="0" y="0"/>
                </a:lnTo>
                <a:close/>
              </a:path>
            </a:pathLst>
          </a:custGeom>
          <a:blipFill rotWithShape="1">
            <a:blip r:embed="rId11">
              <a:alphaModFix/>
            </a:blip>
            <a:stretch>
              <a:fillRect b="0" l="0" r="0" t="0"/>
            </a:stretch>
          </a:blipFill>
          <a:ln>
            <a:noFill/>
          </a:ln>
        </p:spPr>
      </p:sp>
      <p:sp>
        <p:nvSpPr>
          <p:cNvPr id="276" name="Google Shape;276;p21"/>
          <p:cNvSpPr txBox="1"/>
          <p:nvPr/>
        </p:nvSpPr>
        <p:spPr>
          <a:xfrm>
            <a:off x="582675" y="1163800"/>
            <a:ext cx="4759200" cy="13545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5500" u="none" cap="none" strike="noStrike">
                <a:solidFill>
                  <a:srgbClr val="0161B9"/>
                </a:solidFill>
                <a:latin typeface="Montserrat"/>
                <a:ea typeface="Montserrat"/>
                <a:cs typeface="Montserrat"/>
                <a:sym typeface="Montserrat"/>
              </a:rPr>
              <a:t>ADD MAIN</a:t>
            </a:r>
            <a:endParaRPr sz="5500"/>
          </a:p>
          <a:p>
            <a:pPr indent="0" lvl="0" marL="0" marR="0" rtl="0" algn="l">
              <a:lnSpc>
                <a:spcPct val="80000"/>
              </a:lnSpc>
              <a:spcBef>
                <a:spcPts val="0"/>
              </a:spcBef>
              <a:spcAft>
                <a:spcPts val="0"/>
              </a:spcAft>
              <a:buNone/>
            </a:pPr>
            <a:r>
              <a:rPr b="1" i="0" lang="en-US" sz="5500" u="none" cap="none" strike="noStrike">
                <a:solidFill>
                  <a:srgbClr val="0161B9"/>
                </a:solidFill>
                <a:latin typeface="Montserrat"/>
                <a:ea typeface="Montserrat"/>
                <a:cs typeface="Montserrat"/>
                <a:sym typeface="Montserrat"/>
              </a:rPr>
              <a:t>TITLE HERE</a:t>
            </a:r>
            <a:endParaRPr sz="5500"/>
          </a:p>
        </p:txBody>
      </p:sp>
      <p:sp>
        <p:nvSpPr>
          <p:cNvPr id="277" name="Google Shape;277;p21"/>
          <p:cNvSpPr txBox="1"/>
          <p:nvPr/>
        </p:nvSpPr>
        <p:spPr>
          <a:xfrm>
            <a:off x="582679" y="3397414"/>
            <a:ext cx="4329600" cy="57906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200" u="none" cap="none" strike="noStrike">
                <a:solidFill>
                  <a:srgbClr val="000000"/>
                </a:solidFill>
                <a:latin typeface="Montserrat"/>
                <a:ea typeface="Montserrat"/>
                <a:cs typeface="Montserrat"/>
                <a:sym typeface="Montserrat"/>
              </a:rPr>
              <a:t>Lorem ipsum dolor sit amet, consectetur adipiscing elit. Vivamus sed vestibulum nunc, eget aliquam felis. Sed nunc purus, accumsan sit amet dictum in, ornare in dui. Ut imperdiet ante eros, sed porta ex eleifend ac. Donec non porttitor leo. Nulla luctus ex lacus, ut scelerisque odio semper nec. Vestibulum posuere eros quis felis viverra mattis. Ut turpis nunc, imperdiet a lorem nec, feugiat vulputate lectus. </a:t>
            </a:r>
            <a:endParaRPr/>
          </a:p>
        </p:txBody>
      </p:sp>
      <p:sp>
        <p:nvSpPr>
          <p:cNvPr id="278" name="Google Shape;278;p21"/>
          <p:cNvSpPr txBox="1"/>
          <p:nvPr/>
        </p:nvSpPr>
        <p:spPr>
          <a:xfrm>
            <a:off x="13271270" y="1163800"/>
            <a:ext cx="4759200" cy="13545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5500" u="none" cap="none" strike="noStrike">
                <a:solidFill>
                  <a:srgbClr val="0161B9"/>
                </a:solidFill>
                <a:latin typeface="Montserrat"/>
                <a:ea typeface="Montserrat"/>
                <a:cs typeface="Montserrat"/>
                <a:sym typeface="Montserrat"/>
              </a:rPr>
              <a:t>ADD MAIN</a:t>
            </a:r>
            <a:endParaRPr sz="5500"/>
          </a:p>
          <a:p>
            <a:pPr indent="0" lvl="0" marL="0" marR="0" rtl="0" algn="l">
              <a:lnSpc>
                <a:spcPct val="80000"/>
              </a:lnSpc>
              <a:spcBef>
                <a:spcPts val="0"/>
              </a:spcBef>
              <a:spcAft>
                <a:spcPts val="0"/>
              </a:spcAft>
              <a:buNone/>
            </a:pPr>
            <a:r>
              <a:rPr b="1" i="0" lang="en-US" sz="5500" u="none" cap="none" strike="noStrike">
                <a:solidFill>
                  <a:srgbClr val="0161B9"/>
                </a:solidFill>
                <a:latin typeface="Montserrat"/>
                <a:ea typeface="Montserrat"/>
                <a:cs typeface="Montserrat"/>
                <a:sym typeface="Montserrat"/>
              </a:rPr>
              <a:t>TITLE HERE</a:t>
            </a:r>
            <a:endParaRPr sz="5500"/>
          </a:p>
        </p:txBody>
      </p:sp>
      <p:sp>
        <p:nvSpPr>
          <p:cNvPr id="279" name="Google Shape;279;p21"/>
          <p:cNvSpPr txBox="1"/>
          <p:nvPr/>
        </p:nvSpPr>
        <p:spPr>
          <a:xfrm>
            <a:off x="13375594" y="3397414"/>
            <a:ext cx="4329600" cy="57906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200" u="none" cap="none" strike="noStrike">
                <a:solidFill>
                  <a:srgbClr val="000000"/>
                </a:solidFill>
                <a:latin typeface="Montserrat"/>
                <a:ea typeface="Montserrat"/>
                <a:cs typeface="Montserrat"/>
                <a:sym typeface="Montserrat"/>
              </a:rPr>
              <a:t>Lorem ipsum dolor sit amet, consectetur adipiscing elit. Vivamus sed vestibulum nunc, eget aliquam felis. Sed nunc purus, accumsan sit amet dictum in, ornare in dui. Ut imperdiet ante eros, sed porta ex eleifend ac. Donec non porttitor leo. Nulla luctus ex lacus, ut scelerisque odio semper nec. Vestibulum posuere eros quis felis viverra mattis. Ut turpis nunc, imperdiet a lorem nec, feugiat vulputate lectus. </a:t>
            </a:r>
            <a:endParaRPr/>
          </a:p>
        </p:txBody>
      </p:sp>
    </p:spTree>
  </p:cSld>
  <p:clrMapOvr>
    <a:masterClrMapping/>
  </p:clrMapOvr>
  <p:transition spd="slow">
    <p:push/>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22"/>
          <p:cNvSpPr/>
          <p:nvPr/>
        </p:nvSpPr>
        <p:spPr>
          <a:xfrm>
            <a:off x="146050" y="50825"/>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9257" l="0" r="0" t="-9258"/>
            </a:stretch>
          </a:blipFill>
          <a:ln>
            <a:noFill/>
          </a:ln>
        </p:spPr>
      </p:sp>
      <p:sp>
        <p:nvSpPr>
          <p:cNvPr id="285" name="Google Shape;285;p22"/>
          <p:cNvSpPr txBox="1"/>
          <p:nvPr/>
        </p:nvSpPr>
        <p:spPr>
          <a:xfrm rot="-3406391">
            <a:off x="-1206996" y="4489412"/>
            <a:ext cx="10342640" cy="1308194"/>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8500" u="none" cap="none" strike="noStrike">
                <a:solidFill>
                  <a:srgbClr val="FFE81E"/>
                </a:solidFill>
                <a:latin typeface="Montserrat"/>
                <a:ea typeface="Montserrat"/>
                <a:cs typeface="Montserrat"/>
                <a:sym typeface="Montserrat"/>
              </a:rPr>
              <a:t>PHOTOGRAPHY</a:t>
            </a:r>
            <a:endParaRPr/>
          </a:p>
        </p:txBody>
      </p:sp>
      <p:sp>
        <p:nvSpPr>
          <p:cNvPr id="286" name="Google Shape;286;p22"/>
          <p:cNvSpPr txBox="1"/>
          <p:nvPr/>
        </p:nvSpPr>
        <p:spPr>
          <a:xfrm rot="3479719">
            <a:off x="7964107" y="4540123"/>
            <a:ext cx="10342866" cy="1308377"/>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8500" u="none" cap="none" strike="noStrike">
                <a:solidFill>
                  <a:srgbClr val="FFE81E"/>
                </a:solidFill>
                <a:latin typeface="Montserrat"/>
                <a:ea typeface="Montserrat"/>
                <a:cs typeface="Montserrat"/>
                <a:sym typeface="Montserrat"/>
              </a:rPr>
              <a:t>BACKGROUNDS</a:t>
            </a:r>
            <a:endParaRPr/>
          </a:p>
        </p:txBody>
      </p:sp>
    </p:spTree>
  </p:cSld>
  <p:clrMapOvr>
    <a:masterClrMapping/>
  </p:clrMapOvr>
  <p:transition spd="slow">
    <p:push/>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23"/>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0" l="-1135" r="-1134" t="-23523"/>
            </a:stretch>
          </a:blipFill>
          <a:ln>
            <a:noFill/>
          </a:ln>
        </p:spPr>
      </p:sp>
      <p:sp>
        <p:nvSpPr>
          <p:cNvPr id="292" name="Google Shape;292;p23"/>
          <p:cNvSpPr txBox="1"/>
          <p:nvPr/>
        </p:nvSpPr>
        <p:spPr>
          <a:xfrm>
            <a:off x="742133" y="1143000"/>
            <a:ext cx="9113346" cy="800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000" u="none" cap="none" strike="noStrike">
                <a:solidFill>
                  <a:srgbClr val="0161B9"/>
                </a:solidFill>
                <a:latin typeface="Montserrat"/>
                <a:ea typeface="Montserrat"/>
                <a:cs typeface="Montserrat"/>
                <a:sym typeface="Montserrat"/>
              </a:rPr>
              <a:t>ADD MAIN TITLE HERE</a:t>
            </a:r>
            <a:endParaRPr/>
          </a:p>
        </p:txBody>
      </p:sp>
      <p:sp>
        <p:nvSpPr>
          <p:cNvPr id="293" name="Google Shape;293;p23"/>
          <p:cNvSpPr txBox="1"/>
          <p:nvPr/>
        </p:nvSpPr>
        <p:spPr>
          <a:xfrm>
            <a:off x="742133" y="2421217"/>
            <a:ext cx="7342143" cy="2715895"/>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2200" u="none" cap="none" strike="noStrike">
                <a:solidFill>
                  <a:srgbClr val="000000"/>
                </a:solidFill>
                <a:latin typeface="Montserrat"/>
                <a:ea typeface="Montserrat"/>
                <a:cs typeface="Montserrat"/>
                <a:sym typeface="Montserrat"/>
              </a:rPr>
              <a:t>Lorem ipsum dolor sit amet, consectetur adipiscing elit. Vivamus sed vestibulum nunc, eget aliquam felis. Sed nunc purus, accumsan sit amet dictum in, ornare in dui. Ut imperdiet ante eros, sed porta ex eleifend ac. Donec non porttitor leo. Nulla luctus ex lacus, ut scelerisque odio semper nec. Vestibulum posuere eros quis felis viverra mattis. </a:t>
            </a:r>
            <a:endParaRPr/>
          </a:p>
        </p:txBody>
      </p:sp>
    </p:spTree>
  </p:cSld>
  <p:clrMapOvr>
    <a:masterClrMapping/>
  </p:clrMapOvr>
  <p:transition spd="slow">
    <p:push/>
  </p:transition>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