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457200" y="2435225"/>
            <a:ext cx="176022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229100" y="6131350"/>
            <a:ext cx="92829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2" name="Google Shape;12;p3"/>
          <p:cNvGrpSpPr/>
          <p:nvPr/>
        </p:nvGrpSpPr>
        <p:grpSpPr>
          <a:xfrm>
            <a:off x="1028700" y="504762"/>
            <a:ext cx="12060850" cy="913629"/>
            <a:chOff x="0" y="0"/>
            <a:chExt cx="16081134" cy="1218172"/>
          </a:xfrm>
        </p:grpSpPr>
        <p:grpSp>
          <p:nvGrpSpPr>
            <p:cNvPr id="13" name="Google Shape;13;p3"/>
            <p:cNvGrpSpPr/>
            <p:nvPr/>
          </p:nvGrpSpPr>
          <p:grpSpPr>
            <a:xfrm rot="5400000">
              <a:off x="7811027" y="116269"/>
              <a:ext cx="428346" cy="374802"/>
              <a:chOff x="0" y="0"/>
              <a:chExt cx="812800" cy="711200"/>
            </a:xfrm>
          </p:grpSpPr>
          <p:sp>
            <p:nvSpPr>
              <p:cNvPr id="14" name="Google Shape;14;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5" name="Google Shape;15;p3"/>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17" name="Google Shape;17;p3"/>
            <p:cNvGrpSpPr/>
            <p:nvPr/>
          </p:nvGrpSpPr>
          <p:grpSpPr>
            <a:xfrm rot="5400000">
              <a:off x="12760149" y="116269"/>
              <a:ext cx="428346" cy="374802"/>
              <a:chOff x="0" y="0"/>
              <a:chExt cx="812800" cy="711200"/>
            </a:xfrm>
          </p:grpSpPr>
          <p:sp>
            <p:nvSpPr>
              <p:cNvPr id="18" name="Google Shape;18;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9" name="Google Shape;19;p3"/>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2">
                <a:alphaModFix/>
              </a:blip>
              <a:stretch>
                <a:fillRect b="0" l="0" r="0" t="0"/>
              </a:stretch>
            </a:blipFill>
            <a:ln>
              <a:noFill/>
            </a:ln>
          </p:spPr>
        </p:sp>
        <p:sp>
          <p:nvSpPr>
            <p:cNvPr id="21" name="Google Shape;21;p3"/>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457200" y="2560650"/>
            <a:ext cx="17505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5094900" y="51788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5" name="Google Shape;25;p4"/>
          <p:cNvGrpSpPr/>
          <p:nvPr/>
        </p:nvGrpSpPr>
        <p:grpSpPr>
          <a:xfrm>
            <a:off x="1028700" y="504762"/>
            <a:ext cx="12060850" cy="913629"/>
            <a:chOff x="0" y="0"/>
            <a:chExt cx="16081134" cy="1218172"/>
          </a:xfrm>
        </p:grpSpPr>
        <p:grpSp>
          <p:nvGrpSpPr>
            <p:cNvPr id="26" name="Google Shape;26;p4"/>
            <p:cNvGrpSpPr/>
            <p:nvPr/>
          </p:nvGrpSpPr>
          <p:grpSpPr>
            <a:xfrm rot="5400000">
              <a:off x="7811027" y="116269"/>
              <a:ext cx="428346" cy="374802"/>
              <a:chOff x="0" y="0"/>
              <a:chExt cx="812800" cy="711200"/>
            </a:xfrm>
          </p:grpSpPr>
          <p:sp>
            <p:nvSpPr>
              <p:cNvPr id="27" name="Google Shape;27;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8" name="Google Shape;28;p4"/>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 name="Google Shape;29;p4"/>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30" name="Google Shape;30;p4"/>
            <p:cNvGrpSpPr/>
            <p:nvPr/>
          </p:nvGrpSpPr>
          <p:grpSpPr>
            <a:xfrm rot="5400000">
              <a:off x="12760149" y="116269"/>
              <a:ext cx="428346" cy="374802"/>
              <a:chOff x="0" y="0"/>
              <a:chExt cx="812800" cy="711200"/>
            </a:xfrm>
          </p:grpSpPr>
          <p:sp>
            <p:nvSpPr>
              <p:cNvPr id="31" name="Google Shape;31;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32" name="Google Shape;32;p4"/>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 name="Google Shape;33;p4"/>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2">
                <a:alphaModFix/>
              </a:blip>
              <a:stretch>
                <a:fillRect b="0" l="0" r="0" t="0"/>
              </a:stretch>
            </a:blipFill>
            <a:ln>
              <a:noFill/>
            </a:ln>
          </p:spPr>
        </p:sp>
        <p:sp>
          <p:nvSpPr>
            <p:cNvPr id="34" name="Google Shape;34;p4"/>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5"/>
          <p:cNvSpPr txBox="1"/>
          <p:nvPr>
            <p:ph type="title"/>
          </p:nvPr>
        </p:nvSpPr>
        <p:spPr>
          <a:xfrm>
            <a:off x="493800" y="1079950"/>
            <a:ext cx="175656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33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
          <p:cNvSpPr txBox="1"/>
          <p:nvPr>
            <p:ph idx="1" type="body"/>
          </p:nvPr>
        </p:nvSpPr>
        <p:spPr>
          <a:xfrm>
            <a:off x="4974538" y="73290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38" name="Google Shape;38;p5"/>
          <p:cNvGrpSpPr/>
          <p:nvPr/>
        </p:nvGrpSpPr>
        <p:grpSpPr>
          <a:xfrm>
            <a:off x="1028700" y="504762"/>
            <a:ext cx="12060850" cy="913629"/>
            <a:chOff x="0" y="0"/>
            <a:chExt cx="16081134" cy="1218172"/>
          </a:xfrm>
        </p:grpSpPr>
        <p:grpSp>
          <p:nvGrpSpPr>
            <p:cNvPr id="39" name="Google Shape;39;p5"/>
            <p:cNvGrpSpPr/>
            <p:nvPr/>
          </p:nvGrpSpPr>
          <p:grpSpPr>
            <a:xfrm rot="5400000">
              <a:off x="7811027" y="116269"/>
              <a:ext cx="428346" cy="374802"/>
              <a:chOff x="0" y="0"/>
              <a:chExt cx="812800" cy="711200"/>
            </a:xfrm>
          </p:grpSpPr>
          <p:sp>
            <p:nvSpPr>
              <p:cNvPr id="40" name="Google Shape;40;p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1" name="Google Shape;41;p5"/>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 name="Google Shape;42;p5"/>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43" name="Google Shape;43;p5"/>
            <p:cNvGrpSpPr/>
            <p:nvPr/>
          </p:nvGrpSpPr>
          <p:grpSpPr>
            <a:xfrm rot="5400000">
              <a:off x="12760149" y="116269"/>
              <a:ext cx="428346" cy="374802"/>
              <a:chOff x="0" y="0"/>
              <a:chExt cx="812800" cy="711200"/>
            </a:xfrm>
          </p:grpSpPr>
          <p:sp>
            <p:nvSpPr>
              <p:cNvPr id="44" name="Google Shape;44;p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5" name="Google Shape;45;p5"/>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 name="Google Shape;46;p5"/>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2">
                <a:alphaModFix/>
              </a:blip>
              <a:stretch>
                <a:fillRect b="0" l="0" r="0" t="0"/>
              </a:stretch>
            </a:blipFill>
            <a:ln>
              <a:noFill/>
            </a:ln>
          </p:spPr>
        </p:sp>
        <p:sp>
          <p:nvSpPr>
            <p:cNvPr id="47" name="Google Shape;47;p5"/>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6"/>
          <p:cNvSpPr txBox="1"/>
          <p:nvPr>
            <p:ph type="title"/>
          </p:nvPr>
        </p:nvSpPr>
        <p:spPr>
          <a:xfrm>
            <a:off x="457200" y="2560650"/>
            <a:ext cx="17505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6"/>
          <p:cNvSpPr txBox="1"/>
          <p:nvPr>
            <p:ph idx="1" type="body"/>
          </p:nvPr>
        </p:nvSpPr>
        <p:spPr>
          <a:xfrm>
            <a:off x="3591738" y="5111975"/>
            <a:ext cx="5449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1" name="Google Shape;51;p6"/>
          <p:cNvSpPr txBox="1"/>
          <p:nvPr>
            <p:ph idx="2" type="body"/>
          </p:nvPr>
        </p:nvSpPr>
        <p:spPr>
          <a:xfrm>
            <a:off x="9246756" y="5111975"/>
            <a:ext cx="5449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52" name="Google Shape;52;p6"/>
          <p:cNvGrpSpPr/>
          <p:nvPr/>
        </p:nvGrpSpPr>
        <p:grpSpPr>
          <a:xfrm>
            <a:off x="1028700" y="504762"/>
            <a:ext cx="12060850" cy="913629"/>
            <a:chOff x="0" y="0"/>
            <a:chExt cx="16081134" cy="1218172"/>
          </a:xfrm>
        </p:grpSpPr>
        <p:grpSp>
          <p:nvGrpSpPr>
            <p:cNvPr id="53" name="Google Shape;53;p6"/>
            <p:cNvGrpSpPr/>
            <p:nvPr/>
          </p:nvGrpSpPr>
          <p:grpSpPr>
            <a:xfrm rot="5400000">
              <a:off x="7811027" y="116269"/>
              <a:ext cx="428346" cy="374802"/>
              <a:chOff x="0" y="0"/>
              <a:chExt cx="812800" cy="711200"/>
            </a:xfrm>
          </p:grpSpPr>
          <p:sp>
            <p:nvSpPr>
              <p:cNvPr id="54" name="Google Shape;54;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55" name="Google Shape;55;p6"/>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6"/>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57" name="Google Shape;57;p6"/>
            <p:cNvGrpSpPr/>
            <p:nvPr/>
          </p:nvGrpSpPr>
          <p:grpSpPr>
            <a:xfrm rot="5400000">
              <a:off x="12760149" y="116269"/>
              <a:ext cx="428346" cy="374802"/>
              <a:chOff x="0" y="0"/>
              <a:chExt cx="812800" cy="711200"/>
            </a:xfrm>
          </p:grpSpPr>
          <p:sp>
            <p:nvSpPr>
              <p:cNvPr id="58" name="Google Shape;58;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59" name="Google Shape;59;p6"/>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6"/>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2">
                <a:alphaModFix/>
              </a:blip>
              <a:stretch>
                <a:fillRect b="0" l="0" r="0" t="0"/>
              </a:stretch>
            </a:blipFill>
            <a:ln>
              <a:noFill/>
            </a:ln>
          </p:spPr>
        </p:sp>
        <p:sp>
          <p:nvSpPr>
            <p:cNvPr id="61" name="Google Shape;61;p6"/>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7"/>
          <p:cNvSpPr txBox="1"/>
          <p:nvPr>
            <p:ph type="title"/>
          </p:nvPr>
        </p:nvSpPr>
        <p:spPr>
          <a:xfrm>
            <a:off x="457200" y="2560650"/>
            <a:ext cx="17505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7"/>
          <p:cNvSpPr txBox="1"/>
          <p:nvPr>
            <p:ph idx="1" type="body"/>
          </p:nvPr>
        </p:nvSpPr>
        <p:spPr>
          <a:xfrm>
            <a:off x="3306525" y="5542650"/>
            <a:ext cx="5761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5" name="Google Shape;65;p7"/>
          <p:cNvSpPr txBox="1"/>
          <p:nvPr>
            <p:ph idx="2" type="body"/>
          </p:nvPr>
        </p:nvSpPr>
        <p:spPr>
          <a:xfrm>
            <a:off x="9278701" y="5542650"/>
            <a:ext cx="5763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66" name="Google Shape;66;p7"/>
          <p:cNvGrpSpPr/>
          <p:nvPr/>
        </p:nvGrpSpPr>
        <p:grpSpPr>
          <a:xfrm>
            <a:off x="1028700" y="504762"/>
            <a:ext cx="12060850" cy="913629"/>
            <a:chOff x="0" y="0"/>
            <a:chExt cx="16081134" cy="1218172"/>
          </a:xfrm>
        </p:grpSpPr>
        <p:grpSp>
          <p:nvGrpSpPr>
            <p:cNvPr id="67" name="Google Shape;67;p7"/>
            <p:cNvGrpSpPr/>
            <p:nvPr/>
          </p:nvGrpSpPr>
          <p:grpSpPr>
            <a:xfrm rot="5400000">
              <a:off x="7811027" y="116269"/>
              <a:ext cx="428346" cy="374802"/>
              <a:chOff x="0" y="0"/>
              <a:chExt cx="812800" cy="711200"/>
            </a:xfrm>
          </p:grpSpPr>
          <p:sp>
            <p:nvSpPr>
              <p:cNvPr id="68" name="Google Shape;68;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69" name="Google Shape;69;p7"/>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7"/>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71" name="Google Shape;71;p7"/>
            <p:cNvGrpSpPr/>
            <p:nvPr/>
          </p:nvGrpSpPr>
          <p:grpSpPr>
            <a:xfrm rot="5400000">
              <a:off x="12760149" y="116269"/>
              <a:ext cx="428346" cy="374802"/>
              <a:chOff x="0" y="0"/>
              <a:chExt cx="812800" cy="711200"/>
            </a:xfrm>
          </p:grpSpPr>
          <p:sp>
            <p:nvSpPr>
              <p:cNvPr id="72" name="Google Shape;72;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73" name="Google Shape;73;p7"/>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 name="Google Shape;74;p7"/>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2">
                <a:alphaModFix/>
              </a:blip>
              <a:stretch>
                <a:fillRect b="0" l="0" r="0" t="0"/>
              </a:stretch>
            </a:blipFill>
            <a:ln>
              <a:noFill/>
            </a:ln>
          </p:spPr>
        </p:sp>
        <p:sp>
          <p:nvSpPr>
            <p:cNvPr id="75" name="Google Shape;75;p7"/>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8"/>
          <p:cNvSpPr txBox="1"/>
          <p:nvPr>
            <p:ph type="title"/>
          </p:nvPr>
        </p:nvSpPr>
        <p:spPr>
          <a:xfrm>
            <a:off x="457200" y="2560650"/>
            <a:ext cx="17505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78" name="Google Shape;78;p8"/>
          <p:cNvGrpSpPr/>
          <p:nvPr/>
        </p:nvGrpSpPr>
        <p:grpSpPr>
          <a:xfrm>
            <a:off x="1028700" y="504762"/>
            <a:ext cx="12060850" cy="913629"/>
            <a:chOff x="0" y="0"/>
            <a:chExt cx="16081134" cy="1218172"/>
          </a:xfrm>
        </p:grpSpPr>
        <p:grpSp>
          <p:nvGrpSpPr>
            <p:cNvPr id="79" name="Google Shape;79;p8"/>
            <p:cNvGrpSpPr/>
            <p:nvPr/>
          </p:nvGrpSpPr>
          <p:grpSpPr>
            <a:xfrm rot="5400000">
              <a:off x="7811027" y="116269"/>
              <a:ext cx="428346" cy="374802"/>
              <a:chOff x="0" y="0"/>
              <a:chExt cx="812800" cy="711200"/>
            </a:xfrm>
          </p:grpSpPr>
          <p:sp>
            <p:nvSpPr>
              <p:cNvPr id="80" name="Google Shape;80;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81" name="Google Shape;81;p8"/>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 name="Google Shape;82;p8"/>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83" name="Google Shape;83;p8"/>
            <p:cNvGrpSpPr/>
            <p:nvPr/>
          </p:nvGrpSpPr>
          <p:grpSpPr>
            <a:xfrm rot="5400000">
              <a:off x="12760149" y="116269"/>
              <a:ext cx="428346" cy="374802"/>
              <a:chOff x="0" y="0"/>
              <a:chExt cx="812800" cy="711200"/>
            </a:xfrm>
          </p:grpSpPr>
          <p:sp>
            <p:nvSpPr>
              <p:cNvPr id="84" name="Google Shape;84;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85" name="Google Shape;85;p8"/>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8"/>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2">
                <a:alphaModFix/>
              </a:blip>
              <a:stretch>
                <a:fillRect b="0" l="0" r="0" t="0"/>
              </a:stretch>
            </a:blipFill>
            <a:ln>
              <a:noFill/>
            </a:ln>
          </p:spPr>
        </p:sp>
        <p:sp>
          <p:nvSpPr>
            <p:cNvPr id="87" name="Google Shape;87;p8"/>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9"/>
          <p:cNvSpPr txBox="1"/>
          <p:nvPr>
            <p:ph idx="1" type="body"/>
          </p:nvPr>
        </p:nvSpPr>
        <p:spPr>
          <a:xfrm>
            <a:off x="9528300" y="5595900"/>
            <a:ext cx="5111700" cy="43398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90" name="Google Shape;90;p9"/>
          <p:cNvSpPr txBox="1"/>
          <p:nvPr>
            <p:ph idx="2" type="body"/>
          </p:nvPr>
        </p:nvSpPr>
        <p:spPr>
          <a:xfrm>
            <a:off x="3779400" y="5595900"/>
            <a:ext cx="57489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91" name="Google Shape;91;p9"/>
          <p:cNvSpPr txBox="1"/>
          <p:nvPr>
            <p:ph type="title"/>
          </p:nvPr>
        </p:nvSpPr>
        <p:spPr>
          <a:xfrm>
            <a:off x="457200" y="2560650"/>
            <a:ext cx="175050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92" name="Google Shape;92;p9"/>
          <p:cNvGrpSpPr/>
          <p:nvPr/>
        </p:nvGrpSpPr>
        <p:grpSpPr>
          <a:xfrm>
            <a:off x="1028700" y="504762"/>
            <a:ext cx="12060850" cy="913629"/>
            <a:chOff x="0" y="0"/>
            <a:chExt cx="16081134" cy="1218172"/>
          </a:xfrm>
        </p:grpSpPr>
        <p:grpSp>
          <p:nvGrpSpPr>
            <p:cNvPr id="93" name="Google Shape;93;p9"/>
            <p:cNvGrpSpPr/>
            <p:nvPr/>
          </p:nvGrpSpPr>
          <p:grpSpPr>
            <a:xfrm rot="5400000">
              <a:off x="7811027" y="116269"/>
              <a:ext cx="428346" cy="374802"/>
              <a:chOff x="0" y="0"/>
              <a:chExt cx="812800" cy="711200"/>
            </a:xfrm>
          </p:grpSpPr>
          <p:sp>
            <p:nvSpPr>
              <p:cNvPr id="94" name="Google Shape;94;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95" name="Google Shape;95;p9"/>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9"/>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97" name="Google Shape;97;p9"/>
            <p:cNvGrpSpPr/>
            <p:nvPr/>
          </p:nvGrpSpPr>
          <p:grpSpPr>
            <a:xfrm rot="5400000">
              <a:off x="12760149" y="116269"/>
              <a:ext cx="428346" cy="374802"/>
              <a:chOff x="0" y="0"/>
              <a:chExt cx="812800" cy="711200"/>
            </a:xfrm>
          </p:grpSpPr>
          <p:sp>
            <p:nvSpPr>
              <p:cNvPr id="98" name="Google Shape;98;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99" name="Google Shape;99;p9"/>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9"/>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2">
                <a:alphaModFix/>
              </a:blip>
              <a:stretch>
                <a:fillRect b="0" l="0" r="0" t="0"/>
              </a:stretch>
            </a:blipFill>
            <a:ln>
              <a:noFill/>
            </a:ln>
          </p:spPr>
        </p:sp>
        <p:sp>
          <p:nvSpPr>
            <p:cNvPr id="101" name="Google Shape;101;p9"/>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10"/>
          <p:cNvSpPr txBox="1"/>
          <p:nvPr>
            <p:ph type="title"/>
          </p:nvPr>
        </p:nvSpPr>
        <p:spPr>
          <a:xfrm>
            <a:off x="502100" y="4648200"/>
            <a:ext cx="174852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00"/>
              <a:buNone/>
              <a:defRPr/>
            </a:lvl1pPr>
            <a:lvl2pPr lvl="1">
              <a:spcBef>
                <a:spcPts val="0"/>
              </a:spcBef>
              <a:spcAft>
                <a:spcPts val="0"/>
              </a:spcAft>
              <a:buSzPts val="13300"/>
              <a:buFont typeface="Impact"/>
              <a:buNone/>
              <a:defRPr sz="13300">
                <a:latin typeface="Impact"/>
                <a:ea typeface="Impact"/>
                <a:cs typeface="Impact"/>
                <a:sym typeface="Impact"/>
              </a:defRPr>
            </a:lvl2pPr>
            <a:lvl3pPr lvl="2">
              <a:spcBef>
                <a:spcPts val="0"/>
              </a:spcBef>
              <a:spcAft>
                <a:spcPts val="0"/>
              </a:spcAft>
              <a:buSzPts val="13300"/>
              <a:buFont typeface="Impact"/>
              <a:buNone/>
              <a:defRPr sz="13300">
                <a:latin typeface="Impact"/>
                <a:ea typeface="Impact"/>
                <a:cs typeface="Impact"/>
                <a:sym typeface="Impact"/>
              </a:defRPr>
            </a:lvl3pPr>
            <a:lvl4pPr lvl="3">
              <a:spcBef>
                <a:spcPts val="0"/>
              </a:spcBef>
              <a:spcAft>
                <a:spcPts val="0"/>
              </a:spcAft>
              <a:buSzPts val="13300"/>
              <a:buFont typeface="Impact"/>
              <a:buNone/>
              <a:defRPr sz="13300">
                <a:latin typeface="Impact"/>
                <a:ea typeface="Impact"/>
                <a:cs typeface="Impact"/>
                <a:sym typeface="Impact"/>
              </a:defRPr>
            </a:lvl4pPr>
            <a:lvl5pPr lvl="4">
              <a:spcBef>
                <a:spcPts val="0"/>
              </a:spcBef>
              <a:spcAft>
                <a:spcPts val="0"/>
              </a:spcAft>
              <a:buSzPts val="13300"/>
              <a:buFont typeface="Impact"/>
              <a:buNone/>
              <a:defRPr sz="13300">
                <a:latin typeface="Impact"/>
                <a:ea typeface="Impact"/>
                <a:cs typeface="Impact"/>
                <a:sym typeface="Impact"/>
              </a:defRPr>
            </a:lvl5pPr>
            <a:lvl6pPr lvl="5">
              <a:spcBef>
                <a:spcPts val="0"/>
              </a:spcBef>
              <a:spcAft>
                <a:spcPts val="0"/>
              </a:spcAft>
              <a:buSzPts val="13300"/>
              <a:buFont typeface="Impact"/>
              <a:buNone/>
              <a:defRPr sz="13300">
                <a:latin typeface="Impact"/>
                <a:ea typeface="Impact"/>
                <a:cs typeface="Impact"/>
                <a:sym typeface="Impact"/>
              </a:defRPr>
            </a:lvl6pPr>
            <a:lvl7pPr lvl="6">
              <a:spcBef>
                <a:spcPts val="0"/>
              </a:spcBef>
              <a:spcAft>
                <a:spcPts val="0"/>
              </a:spcAft>
              <a:buSzPts val="13300"/>
              <a:buFont typeface="Impact"/>
              <a:buNone/>
              <a:defRPr sz="13300">
                <a:latin typeface="Impact"/>
                <a:ea typeface="Impact"/>
                <a:cs typeface="Impact"/>
                <a:sym typeface="Impact"/>
              </a:defRPr>
            </a:lvl7pPr>
            <a:lvl8pPr lvl="7">
              <a:spcBef>
                <a:spcPts val="0"/>
              </a:spcBef>
              <a:spcAft>
                <a:spcPts val="0"/>
              </a:spcAft>
              <a:buSzPts val="13300"/>
              <a:buFont typeface="Impact"/>
              <a:buNone/>
              <a:defRPr sz="13300">
                <a:latin typeface="Impact"/>
                <a:ea typeface="Impact"/>
                <a:cs typeface="Impact"/>
                <a:sym typeface="Impact"/>
              </a:defRPr>
            </a:lvl8pPr>
            <a:lvl9pPr lvl="8">
              <a:spcBef>
                <a:spcPts val="0"/>
              </a:spcBef>
              <a:spcAft>
                <a:spcPts val="0"/>
              </a:spcAft>
              <a:buSzPts val="13300"/>
              <a:buFont typeface="Impact"/>
              <a:buNone/>
              <a:defRPr sz="13300">
                <a:latin typeface="Impact"/>
                <a:ea typeface="Impact"/>
                <a:cs typeface="Impact"/>
                <a:sym typeface="Impact"/>
              </a:defRPr>
            </a:lvl9pPr>
          </a:lstStyle>
          <a:p/>
        </p:txBody>
      </p:sp>
      <p:sp>
        <p:nvSpPr>
          <p:cNvPr id="104" name="Google Shape;104;p10"/>
          <p:cNvSpPr/>
          <p:nvPr>
            <p:ph idx="2" type="pic"/>
          </p:nvPr>
        </p:nvSpPr>
        <p:spPr>
          <a:xfrm>
            <a:off x="11776973" y="5941675"/>
            <a:ext cx="4720500" cy="3540300"/>
          </a:xfrm>
          <a:prstGeom prst="rect">
            <a:avLst/>
          </a:prstGeom>
          <a:noFill/>
          <a:ln>
            <a:noFill/>
          </a:ln>
        </p:spPr>
      </p:sp>
      <p:sp>
        <p:nvSpPr>
          <p:cNvPr id="105" name="Google Shape;105;p10"/>
          <p:cNvSpPr txBox="1"/>
          <p:nvPr>
            <p:ph idx="1" type="body"/>
          </p:nvPr>
        </p:nvSpPr>
        <p:spPr>
          <a:xfrm>
            <a:off x="3853888" y="58360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06" name="Google Shape;106;p10"/>
          <p:cNvGrpSpPr/>
          <p:nvPr/>
        </p:nvGrpSpPr>
        <p:grpSpPr>
          <a:xfrm>
            <a:off x="1028700" y="504762"/>
            <a:ext cx="12060850" cy="913629"/>
            <a:chOff x="0" y="0"/>
            <a:chExt cx="16081134" cy="1218172"/>
          </a:xfrm>
        </p:grpSpPr>
        <p:grpSp>
          <p:nvGrpSpPr>
            <p:cNvPr id="107" name="Google Shape;107;p10"/>
            <p:cNvGrpSpPr/>
            <p:nvPr/>
          </p:nvGrpSpPr>
          <p:grpSpPr>
            <a:xfrm rot="5400000">
              <a:off x="7811027" y="116269"/>
              <a:ext cx="428346" cy="374802"/>
              <a:chOff x="0" y="0"/>
              <a:chExt cx="812800" cy="711200"/>
            </a:xfrm>
          </p:grpSpPr>
          <p:sp>
            <p:nvSpPr>
              <p:cNvPr id="108" name="Google Shape;108;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09" name="Google Shape;109;p10"/>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10"/>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111" name="Google Shape;111;p10"/>
            <p:cNvGrpSpPr/>
            <p:nvPr/>
          </p:nvGrpSpPr>
          <p:grpSpPr>
            <a:xfrm rot="5400000">
              <a:off x="12760149" y="116269"/>
              <a:ext cx="428346" cy="374802"/>
              <a:chOff x="0" y="0"/>
              <a:chExt cx="812800" cy="711200"/>
            </a:xfrm>
          </p:grpSpPr>
          <p:sp>
            <p:nvSpPr>
              <p:cNvPr id="112" name="Google Shape;112;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13" name="Google Shape;113;p10"/>
              <p:cNvSpPr txBox="1"/>
              <p:nvPr/>
            </p:nvSpPr>
            <p:spPr>
              <a:xfrm>
                <a:off x="127000" y="282575"/>
                <a:ext cx="558900" cy="37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0"/>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2">
                <a:alphaModFix/>
              </a:blip>
              <a:stretch>
                <a:fillRect b="0" l="0" r="0" t="0"/>
              </a:stretch>
            </a:blipFill>
            <a:ln>
              <a:noFill/>
            </a:ln>
          </p:spPr>
        </p:sp>
        <p:sp>
          <p:nvSpPr>
            <p:cNvPr id="115" name="Google Shape;115;p10"/>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560650"/>
            <a:ext cx="1750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13300"/>
              <a:buFont typeface="Impact"/>
              <a:buNone/>
              <a:defRPr i="0" sz="13300" u="none" cap="none" strike="noStrik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94900" y="51788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1pPr>
            <a:lvl2pPr indent="-381000" lvl="1" marL="914400" marR="0" rtl="0" algn="l">
              <a:spcBef>
                <a:spcPts val="56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2pPr>
            <a:lvl3pPr indent="-381000" lvl="2" marL="1371600" marR="0" rtl="0" algn="l">
              <a:spcBef>
                <a:spcPts val="48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3pPr>
            <a:lvl4pPr indent="-381000" lvl="3" marL="18288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4pPr>
            <a:lvl5pPr indent="-381000" lvl="4" marL="22860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5pPr>
            <a:lvl6pPr indent="-381000" lvl="5" marL="27432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6pPr>
            <a:lvl7pPr indent="-381000" lvl="6" marL="32004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7pPr>
            <a:lvl8pPr indent="-381000" lvl="7" marL="36576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8pPr>
            <a:lvl9pPr indent="-381000" lvl="8" marL="41148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26.png"/><Relationship Id="rId7"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1.png"/><Relationship Id="rId8"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1.png"/><Relationship Id="rId6"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23.png"/><Relationship Id="rId11" Type="http://schemas.openxmlformats.org/officeDocument/2006/relationships/image" Target="../media/image12.png"/><Relationship Id="rId10"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7.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24.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14.png"/><Relationship Id="rId8"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119" name="Shape 119"/>
        <p:cNvGrpSpPr/>
        <p:nvPr/>
      </p:nvGrpSpPr>
      <p:grpSpPr>
        <a:xfrm>
          <a:off x="0" y="0"/>
          <a:ext cx="0" cy="0"/>
          <a:chOff x="0" y="0"/>
          <a:chExt cx="0" cy="0"/>
        </a:xfrm>
      </p:grpSpPr>
      <p:pic>
        <p:nvPicPr>
          <p:cNvPr id="120" name="Google Shape;120;p11"/>
          <p:cNvPicPr preferRelativeResize="0"/>
          <p:nvPr/>
        </p:nvPicPr>
        <p:blipFill rotWithShape="1">
          <a:blip r:embed="rId3">
            <a:alphaModFix/>
          </a:blip>
          <a:srcRect b="-2601" l="-1911" r="-2548" t="-1859"/>
          <a:stretch/>
        </p:blipFill>
        <p:spPr>
          <a:xfrm>
            <a:off x="-2760825" y="5626000"/>
            <a:ext cx="6925900" cy="6925900"/>
          </a:xfrm>
          <a:prstGeom prst="rect">
            <a:avLst/>
          </a:prstGeom>
          <a:noFill/>
          <a:ln>
            <a:noFill/>
          </a:ln>
        </p:spPr>
      </p:pic>
      <p:pic>
        <p:nvPicPr>
          <p:cNvPr id="121" name="Google Shape;121;p11"/>
          <p:cNvPicPr preferRelativeResize="0"/>
          <p:nvPr/>
        </p:nvPicPr>
        <p:blipFill>
          <a:blip r:embed="rId4">
            <a:alphaModFix/>
          </a:blip>
          <a:stretch>
            <a:fillRect/>
          </a:stretch>
        </p:blipFill>
        <p:spPr>
          <a:xfrm>
            <a:off x="1028700" y="1431725"/>
            <a:ext cx="10014225" cy="6466888"/>
          </a:xfrm>
          <a:prstGeom prst="rect">
            <a:avLst/>
          </a:prstGeom>
          <a:noFill/>
          <a:ln>
            <a:noFill/>
          </a:ln>
        </p:spPr>
      </p:pic>
      <p:sp>
        <p:nvSpPr>
          <p:cNvPr id="122" name="Google Shape;122;p11"/>
          <p:cNvSpPr/>
          <p:nvPr/>
        </p:nvSpPr>
        <p:spPr>
          <a:xfrm>
            <a:off x="15509704" y="-2688740"/>
            <a:ext cx="6020239" cy="6020239"/>
          </a:xfrm>
          <a:custGeom>
            <a:rect b="b" l="l" r="r" t="t"/>
            <a:pathLst>
              <a:path extrusionOk="0" h="6020239" w="6020239">
                <a:moveTo>
                  <a:pt x="0" y="0"/>
                </a:moveTo>
                <a:lnTo>
                  <a:pt x="6020239" y="0"/>
                </a:lnTo>
                <a:lnTo>
                  <a:pt x="6020239" y="6020239"/>
                </a:lnTo>
                <a:lnTo>
                  <a:pt x="0" y="6020239"/>
                </a:lnTo>
                <a:lnTo>
                  <a:pt x="0" y="0"/>
                </a:lnTo>
                <a:close/>
              </a:path>
            </a:pathLst>
          </a:custGeom>
          <a:blipFill rotWithShape="1">
            <a:blip r:embed="rId5">
              <a:alphaModFix/>
            </a:blip>
            <a:stretch>
              <a:fillRect b="0" l="0" r="0" t="0"/>
            </a:stretch>
          </a:blipFill>
          <a:ln>
            <a:noFill/>
          </a:ln>
        </p:spPr>
      </p:sp>
      <p:sp>
        <p:nvSpPr>
          <p:cNvPr id="123" name="Google Shape;123;p11"/>
          <p:cNvSpPr/>
          <p:nvPr/>
        </p:nvSpPr>
        <p:spPr>
          <a:xfrm>
            <a:off x="5453682" y="2057400"/>
            <a:ext cx="9900271" cy="8229600"/>
          </a:xfrm>
          <a:custGeom>
            <a:rect b="b" l="l" r="r" t="t"/>
            <a:pathLst>
              <a:path extrusionOk="0" h="8229600" w="9900271">
                <a:moveTo>
                  <a:pt x="0" y="0"/>
                </a:moveTo>
                <a:lnTo>
                  <a:pt x="9900271" y="0"/>
                </a:lnTo>
                <a:lnTo>
                  <a:pt x="9900271" y="8229600"/>
                </a:lnTo>
                <a:lnTo>
                  <a:pt x="0" y="8229600"/>
                </a:lnTo>
                <a:lnTo>
                  <a:pt x="0" y="0"/>
                </a:lnTo>
                <a:close/>
              </a:path>
            </a:pathLst>
          </a:custGeom>
          <a:blipFill rotWithShape="1">
            <a:blip r:embed="rId6">
              <a:alphaModFix/>
            </a:blip>
            <a:stretch>
              <a:fillRect b="0" l="0" r="0" t="0"/>
            </a:stretch>
          </a:blipFill>
          <a:ln>
            <a:noFill/>
          </a:ln>
        </p:spPr>
      </p:sp>
      <p:sp>
        <p:nvSpPr>
          <p:cNvPr id="124" name="Google Shape;124;p11"/>
          <p:cNvSpPr txBox="1"/>
          <p:nvPr/>
        </p:nvSpPr>
        <p:spPr>
          <a:xfrm>
            <a:off x="8648275" y="4615875"/>
            <a:ext cx="9639600" cy="55047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BUSINESS CONTINUITY </a:t>
            </a:r>
            <a:r>
              <a:rPr b="0" i="0" lang="en-US" sz="13392" u="none" cap="none" strike="noStrike">
                <a:solidFill>
                  <a:srgbClr val="FF4F63"/>
                </a:solidFill>
                <a:latin typeface="Impact"/>
                <a:ea typeface="Impact"/>
                <a:cs typeface="Impact"/>
                <a:sym typeface="Impact"/>
              </a:rPr>
              <a:t>FRAMEWORKS</a:t>
            </a:r>
            <a:endParaRPr/>
          </a:p>
        </p:txBody>
      </p:sp>
      <p:grpSp>
        <p:nvGrpSpPr>
          <p:cNvPr id="125" name="Google Shape;125;p11"/>
          <p:cNvGrpSpPr/>
          <p:nvPr/>
        </p:nvGrpSpPr>
        <p:grpSpPr>
          <a:xfrm>
            <a:off x="1028700" y="504762"/>
            <a:ext cx="12028225" cy="523938"/>
            <a:chOff x="0" y="0"/>
            <a:chExt cx="16037634" cy="698584"/>
          </a:xfrm>
        </p:grpSpPr>
        <p:grpSp>
          <p:nvGrpSpPr>
            <p:cNvPr id="126" name="Google Shape;126;p11"/>
            <p:cNvGrpSpPr/>
            <p:nvPr/>
          </p:nvGrpSpPr>
          <p:grpSpPr>
            <a:xfrm rot="5400000">
              <a:off x="7810999" y="116271"/>
              <a:ext cx="428375" cy="374828"/>
              <a:chOff x="0" y="0"/>
              <a:chExt cx="812800" cy="711200"/>
            </a:xfrm>
          </p:grpSpPr>
          <p:sp>
            <p:nvSpPr>
              <p:cNvPr id="127" name="Google Shape;127;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28" name="Google Shape;128;p1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 name="Google Shape;129;p11"/>
            <p:cNvSpPr txBox="1"/>
            <p:nvPr/>
          </p:nvSpPr>
          <p:spPr>
            <a:xfrm>
              <a:off x="8422734" y="118084"/>
              <a:ext cx="76149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130" name="Google Shape;130;p11"/>
            <p:cNvGrpSpPr/>
            <p:nvPr/>
          </p:nvGrpSpPr>
          <p:grpSpPr>
            <a:xfrm rot="5400000">
              <a:off x="12760122" y="116271"/>
              <a:ext cx="428375" cy="374828"/>
              <a:chOff x="0" y="0"/>
              <a:chExt cx="812800" cy="711200"/>
            </a:xfrm>
          </p:grpSpPr>
          <p:sp>
            <p:nvSpPr>
              <p:cNvPr id="131" name="Google Shape;131;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32" name="Google Shape;132;p1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1"/>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7">
                <a:alphaModFix/>
              </a:blip>
              <a:stretch>
                <a:fillRect b="0" l="0" r="0" t="0"/>
              </a:stretch>
            </a:blipFill>
            <a:ln>
              <a:noFill/>
            </a:ln>
          </p:spPr>
        </p:sp>
        <p:sp>
          <p:nvSpPr>
            <p:cNvPr id="134" name="Google Shape;134;p11"/>
            <p:cNvSpPr txBox="1"/>
            <p:nvPr/>
          </p:nvSpPr>
          <p:spPr>
            <a:xfrm>
              <a:off x="719816" y="118072"/>
              <a:ext cx="2821676" cy="580512"/>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359" name="Shape 359"/>
        <p:cNvGrpSpPr/>
        <p:nvPr/>
      </p:nvGrpSpPr>
      <p:grpSpPr>
        <a:xfrm>
          <a:off x="0" y="0"/>
          <a:ext cx="0" cy="0"/>
          <a:chOff x="0" y="0"/>
          <a:chExt cx="0" cy="0"/>
        </a:xfrm>
      </p:grpSpPr>
      <p:grpSp>
        <p:nvGrpSpPr>
          <p:cNvPr id="360" name="Google Shape;360;p20"/>
          <p:cNvGrpSpPr/>
          <p:nvPr/>
        </p:nvGrpSpPr>
        <p:grpSpPr>
          <a:xfrm>
            <a:off x="1028700" y="504762"/>
            <a:ext cx="12342775" cy="523938"/>
            <a:chOff x="0" y="0"/>
            <a:chExt cx="16457034" cy="698584"/>
          </a:xfrm>
        </p:grpSpPr>
        <p:grpSp>
          <p:nvGrpSpPr>
            <p:cNvPr id="361" name="Google Shape;361;p20"/>
            <p:cNvGrpSpPr/>
            <p:nvPr/>
          </p:nvGrpSpPr>
          <p:grpSpPr>
            <a:xfrm rot="5400000">
              <a:off x="7810999" y="116271"/>
              <a:ext cx="428375" cy="374828"/>
              <a:chOff x="0" y="0"/>
              <a:chExt cx="812800" cy="711200"/>
            </a:xfrm>
          </p:grpSpPr>
          <p:sp>
            <p:nvSpPr>
              <p:cNvPr id="362" name="Google Shape;362;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363" name="Google Shape;363;p2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0"/>
            <p:cNvSpPr txBox="1"/>
            <p:nvPr/>
          </p:nvSpPr>
          <p:spPr>
            <a:xfrm>
              <a:off x="8422734" y="118084"/>
              <a:ext cx="80343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365" name="Google Shape;365;p20"/>
            <p:cNvGrpSpPr/>
            <p:nvPr/>
          </p:nvGrpSpPr>
          <p:grpSpPr>
            <a:xfrm rot="5400000">
              <a:off x="12760122" y="116271"/>
              <a:ext cx="428375" cy="374828"/>
              <a:chOff x="0" y="0"/>
              <a:chExt cx="812800" cy="711200"/>
            </a:xfrm>
          </p:grpSpPr>
          <p:sp>
            <p:nvSpPr>
              <p:cNvPr id="366" name="Google Shape;366;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367" name="Google Shape;367;p2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 name="Google Shape;368;p20"/>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3">
                <a:alphaModFix/>
              </a:blip>
              <a:stretch>
                <a:fillRect b="0" l="0" r="0" t="0"/>
              </a:stretch>
            </a:blipFill>
            <a:ln>
              <a:noFill/>
            </a:ln>
          </p:spPr>
        </p:sp>
        <p:sp>
          <p:nvSpPr>
            <p:cNvPr id="369" name="Google Shape;369;p20"/>
            <p:cNvSpPr txBox="1"/>
            <p:nvPr/>
          </p:nvSpPr>
          <p:spPr>
            <a:xfrm>
              <a:off x="719816" y="118072"/>
              <a:ext cx="2821676" cy="580512"/>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370" name="Google Shape;370;p20"/>
          <p:cNvSpPr txBox="1"/>
          <p:nvPr/>
        </p:nvSpPr>
        <p:spPr>
          <a:xfrm>
            <a:off x="1028700" y="1292291"/>
            <a:ext cx="16703100" cy="36699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BUSINESS IMPACT </a:t>
            </a:r>
            <a:r>
              <a:rPr b="0" i="0" lang="en-US" sz="13392" u="none" cap="none" strike="noStrike">
                <a:solidFill>
                  <a:srgbClr val="FF4F63"/>
                </a:solidFill>
                <a:latin typeface="Impact"/>
                <a:ea typeface="Impact"/>
                <a:cs typeface="Impact"/>
                <a:sym typeface="Impact"/>
              </a:rPr>
              <a:t>ANALYSIS</a:t>
            </a:r>
            <a:endParaRPr/>
          </a:p>
        </p:txBody>
      </p:sp>
      <p:sp>
        <p:nvSpPr>
          <p:cNvPr id="371" name="Google Shape;371;p20"/>
          <p:cNvSpPr/>
          <p:nvPr/>
        </p:nvSpPr>
        <p:spPr>
          <a:xfrm>
            <a:off x="1028700" y="4626944"/>
            <a:ext cx="2186415" cy="2186415"/>
          </a:xfrm>
          <a:custGeom>
            <a:rect b="b" l="l" r="r" t="t"/>
            <a:pathLst>
              <a:path extrusionOk="0" h="2186415" w="2186415">
                <a:moveTo>
                  <a:pt x="0" y="0"/>
                </a:moveTo>
                <a:lnTo>
                  <a:pt x="2186415" y="0"/>
                </a:lnTo>
                <a:lnTo>
                  <a:pt x="2186415" y="2186414"/>
                </a:lnTo>
                <a:lnTo>
                  <a:pt x="0" y="2186414"/>
                </a:lnTo>
                <a:lnTo>
                  <a:pt x="0" y="0"/>
                </a:lnTo>
                <a:close/>
              </a:path>
            </a:pathLst>
          </a:custGeom>
          <a:blipFill rotWithShape="1">
            <a:blip r:embed="rId4">
              <a:alphaModFix/>
            </a:blip>
            <a:stretch>
              <a:fillRect b="0" l="0" r="0" t="0"/>
            </a:stretch>
          </a:blipFill>
          <a:ln>
            <a:noFill/>
          </a:ln>
        </p:spPr>
      </p:sp>
      <p:sp>
        <p:nvSpPr>
          <p:cNvPr id="372" name="Google Shape;372;p20"/>
          <p:cNvSpPr/>
          <p:nvPr/>
        </p:nvSpPr>
        <p:spPr>
          <a:xfrm>
            <a:off x="1028700" y="6875563"/>
            <a:ext cx="2186415" cy="2186415"/>
          </a:xfrm>
          <a:custGeom>
            <a:rect b="b" l="l" r="r" t="t"/>
            <a:pathLst>
              <a:path extrusionOk="0" h="2186415" w="2186415">
                <a:moveTo>
                  <a:pt x="0" y="0"/>
                </a:moveTo>
                <a:lnTo>
                  <a:pt x="2186415" y="0"/>
                </a:lnTo>
                <a:lnTo>
                  <a:pt x="2186415" y="2186415"/>
                </a:lnTo>
                <a:lnTo>
                  <a:pt x="0" y="2186415"/>
                </a:lnTo>
                <a:lnTo>
                  <a:pt x="0" y="0"/>
                </a:lnTo>
                <a:close/>
              </a:path>
            </a:pathLst>
          </a:custGeom>
          <a:blipFill rotWithShape="1">
            <a:blip r:embed="rId4">
              <a:alphaModFix/>
            </a:blip>
            <a:stretch>
              <a:fillRect b="0" l="0" r="0" t="0"/>
            </a:stretch>
          </a:blipFill>
          <a:ln>
            <a:noFill/>
          </a:ln>
        </p:spPr>
      </p:sp>
      <p:sp>
        <p:nvSpPr>
          <p:cNvPr id="373" name="Google Shape;373;p20"/>
          <p:cNvSpPr/>
          <p:nvPr/>
        </p:nvSpPr>
        <p:spPr>
          <a:xfrm>
            <a:off x="9267518" y="4626944"/>
            <a:ext cx="2186415" cy="2186415"/>
          </a:xfrm>
          <a:custGeom>
            <a:rect b="b" l="l" r="r" t="t"/>
            <a:pathLst>
              <a:path extrusionOk="0" h="2186415" w="2186415">
                <a:moveTo>
                  <a:pt x="0" y="0"/>
                </a:moveTo>
                <a:lnTo>
                  <a:pt x="2186414" y="0"/>
                </a:lnTo>
                <a:lnTo>
                  <a:pt x="2186414" y="2186414"/>
                </a:lnTo>
                <a:lnTo>
                  <a:pt x="0" y="2186414"/>
                </a:lnTo>
                <a:lnTo>
                  <a:pt x="0" y="0"/>
                </a:lnTo>
                <a:close/>
              </a:path>
            </a:pathLst>
          </a:custGeom>
          <a:blipFill rotWithShape="1">
            <a:blip r:embed="rId4">
              <a:alphaModFix/>
            </a:blip>
            <a:stretch>
              <a:fillRect b="0" l="0" r="0" t="0"/>
            </a:stretch>
          </a:blipFill>
          <a:ln>
            <a:noFill/>
          </a:ln>
        </p:spPr>
      </p:sp>
      <p:sp>
        <p:nvSpPr>
          <p:cNvPr id="374" name="Google Shape;374;p20"/>
          <p:cNvSpPr/>
          <p:nvPr/>
        </p:nvSpPr>
        <p:spPr>
          <a:xfrm>
            <a:off x="9267518" y="6875563"/>
            <a:ext cx="2186415" cy="2186415"/>
          </a:xfrm>
          <a:custGeom>
            <a:rect b="b" l="l" r="r" t="t"/>
            <a:pathLst>
              <a:path extrusionOk="0" h="2186415" w="2186415">
                <a:moveTo>
                  <a:pt x="0" y="0"/>
                </a:moveTo>
                <a:lnTo>
                  <a:pt x="2186414" y="0"/>
                </a:lnTo>
                <a:lnTo>
                  <a:pt x="2186414" y="2186415"/>
                </a:lnTo>
                <a:lnTo>
                  <a:pt x="0" y="2186415"/>
                </a:lnTo>
                <a:lnTo>
                  <a:pt x="0" y="0"/>
                </a:lnTo>
                <a:close/>
              </a:path>
            </a:pathLst>
          </a:custGeom>
          <a:blipFill rotWithShape="1">
            <a:blip r:embed="rId4">
              <a:alphaModFix/>
            </a:blip>
            <a:stretch>
              <a:fillRect b="0" l="0" r="0" t="0"/>
            </a:stretch>
          </a:blipFill>
          <a:ln>
            <a:noFill/>
          </a:ln>
        </p:spPr>
      </p:sp>
      <p:pic>
        <p:nvPicPr>
          <p:cNvPr id="375" name="Google Shape;375;p20"/>
          <p:cNvPicPr preferRelativeResize="0"/>
          <p:nvPr/>
        </p:nvPicPr>
        <p:blipFill rotWithShape="1">
          <a:blip r:embed="rId5">
            <a:alphaModFix/>
          </a:blip>
          <a:srcRect b="0" l="0" r="0" t="0"/>
          <a:stretch/>
        </p:blipFill>
        <p:spPr>
          <a:xfrm>
            <a:off x="1124796" y="4723040"/>
            <a:ext cx="1994222" cy="1994222"/>
          </a:xfrm>
          <a:prstGeom prst="rect">
            <a:avLst/>
          </a:prstGeom>
          <a:noFill/>
          <a:ln>
            <a:noFill/>
          </a:ln>
        </p:spPr>
      </p:pic>
      <p:pic>
        <p:nvPicPr>
          <p:cNvPr id="376" name="Google Shape;376;p20"/>
          <p:cNvPicPr preferRelativeResize="0"/>
          <p:nvPr/>
        </p:nvPicPr>
        <p:blipFill rotWithShape="1">
          <a:blip r:embed="rId6">
            <a:alphaModFix/>
          </a:blip>
          <a:srcRect b="0" l="0" r="0" t="0"/>
          <a:stretch/>
        </p:blipFill>
        <p:spPr>
          <a:xfrm>
            <a:off x="1124796" y="6971660"/>
            <a:ext cx="1994222" cy="1994222"/>
          </a:xfrm>
          <a:prstGeom prst="rect">
            <a:avLst/>
          </a:prstGeom>
          <a:noFill/>
          <a:ln>
            <a:noFill/>
          </a:ln>
        </p:spPr>
      </p:pic>
      <p:pic>
        <p:nvPicPr>
          <p:cNvPr id="377" name="Google Shape;377;p20"/>
          <p:cNvPicPr preferRelativeResize="0"/>
          <p:nvPr/>
        </p:nvPicPr>
        <p:blipFill rotWithShape="1">
          <a:blip r:embed="rId7">
            <a:alphaModFix/>
          </a:blip>
          <a:srcRect b="0" l="0" r="0" t="0"/>
          <a:stretch/>
        </p:blipFill>
        <p:spPr>
          <a:xfrm>
            <a:off x="9363614" y="4723040"/>
            <a:ext cx="1994222" cy="1994222"/>
          </a:xfrm>
          <a:prstGeom prst="rect">
            <a:avLst/>
          </a:prstGeom>
          <a:noFill/>
          <a:ln>
            <a:noFill/>
          </a:ln>
        </p:spPr>
      </p:pic>
      <p:pic>
        <p:nvPicPr>
          <p:cNvPr id="378" name="Google Shape;378;p20"/>
          <p:cNvPicPr preferRelativeResize="0"/>
          <p:nvPr/>
        </p:nvPicPr>
        <p:blipFill rotWithShape="1">
          <a:blip r:embed="rId8">
            <a:alphaModFix/>
          </a:blip>
          <a:srcRect b="0" l="0" r="0" t="0"/>
          <a:stretch/>
        </p:blipFill>
        <p:spPr>
          <a:xfrm>
            <a:off x="9363614" y="6971660"/>
            <a:ext cx="1994222" cy="1994222"/>
          </a:xfrm>
          <a:prstGeom prst="rect">
            <a:avLst/>
          </a:prstGeom>
          <a:noFill/>
          <a:ln>
            <a:noFill/>
          </a:ln>
        </p:spPr>
      </p:pic>
      <p:sp>
        <p:nvSpPr>
          <p:cNvPr id="379" name="Google Shape;379;p20"/>
          <p:cNvSpPr txBox="1"/>
          <p:nvPr/>
        </p:nvSpPr>
        <p:spPr>
          <a:xfrm>
            <a:off x="3688001" y="5058027"/>
            <a:ext cx="3870900" cy="6849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ANALYSIS</a:t>
            </a:r>
            <a:endParaRPr/>
          </a:p>
        </p:txBody>
      </p:sp>
      <p:sp>
        <p:nvSpPr>
          <p:cNvPr id="380" name="Google Shape;380;p20"/>
          <p:cNvSpPr txBox="1"/>
          <p:nvPr/>
        </p:nvSpPr>
        <p:spPr>
          <a:xfrm>
            <a:off x="11930182" y="5058027"/>
            <a:ext cx="3870900" cy="6849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ANALYSIS</a:t>
            </a:r>
            <a:endParaRPr/>
          </a:p>
        </p:txBody>
      </p:sp>
      <p:sp>
        <p:nvSpPr>
          <p:cNvPr id="381" name="Google Shape;381;p20"/>
          <p:cNvSpPr txBox="1"/>
          <p:nvPr/>
        </p:nvSpPr>
        <p:spPr>
          <a:xfrm>
            <a:off x="3688001" y="7306646"/>
            <a:ext cx="3870752"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ANALYSIS</a:t>
            </a:r>
            <a:endParaRPr/>
          </a:p>
        </p:txBody>
      </p:sp>
      <p:sp>
        <p:nvSpPr>
          <p:cNvPr id="382" name="Google Shape;382;p20"/>
          <p:cNvSpPr txBox="1"/>
          <p:nvPr/>
        </p:nvSpPr>
        <p:spPr>
          <a:xfrm>
            <a:off x="11930182" y="7306646"/>
            <a:ext cx="3870752"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ANALYSIS</a:t>
            </a:r>
            <a:endParaRPr/>
          </a:p>
        </p:txBody>
      </p:sp>
      <p:sp>
        <p:nvSpPr>
          <p:cNvPr id="383" name="Google Shape;383;p20"/>
          <p:cNvSpPr txBox="1"/>
          <p:nvPr/>
        </p:nvSpPr>
        <p:spPr>
          <a:xfrm>
            <a:off x="3688001" y="5698312"/>
            <a:ext cx="31854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84" name="Google Shape;384;p20"/>
          <p:cNvSpPr txBox="1"/>
          <p:nvPr/>
        </p:nvSpPr>
        <p:spPr>
          <a:xfrm>
            <a:off x="11930182" y="5698312"/>
            <a:ext cx="31854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85" name="Google Shape;385;p20"/>
          <p:cNvSpPr txBox="1"/>
          <p:nvPr/>
        </p:nvSpPr>
        <p:spPr>
          <a:xfrm>
            <a:off x="3688001" y="7946932"/>
            <a:ext cx="318537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86" name="Google Shape;386;p20"/>
          <p:cNvSpPr txBox="1"/>
          <p:nvPr/>
        </p:nvSpPr>
        <p:spPr>
          <a:xfrm>
            <a:off x="11930182" y="7946932"/>
            <a:ext cx="318537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87" name="Google Shape;387;p20"/>
          <p:cNvSpPr/>
          <p:nvPr/>
        </p:nvSpPr>
        <p:spPr>
          <a:xfrm>
            <a:off x="16346408" y="3857920"/>
            <a:ext cx="3148344" cy="3148344"/>
          </a:xfrm>
          <a:custGeom>
            <a:rect b="b" l="l" r="r" t="t"/>
            <a:pathLst>
              <a:path extrusionOk="0" h="3148344" w="3148344">
                <a:moveTo>
                  <a:pt x="0" y="0"/>
                </a:moveTo>
                <a:lnTo>
                  <a:pt x="3148345" y="0"/>
                </a:lnTo>
                <a:lnTo>
                  <a:pt x="3148345" y="3148344"/>
                </a:lnTo>
                <a:lnTo>
                  <a:pt x="0" y="3148344"/>
                </a:lnTo>
                <a:lnTo>
                  <a:pt x="0" y="0"/>
                </a:lnTo>
                <a:close/>
              </a:path>
            </a:pathLst>
          </a:custGeom>
          <a:blipFill rotWithShape="1">
            <a:blip r:embed="rId4">
              <a:alphaModFix/>
            </a:blip>
            <a:stretch>
              <a:fillRect b="0" l="0" r="0" t="0"/>
            </a:stretch>
          </a:blipFill>
          <a:ln>
            <a:noFill/>
          </a:ln>
        </p:spPr>
      </p:sp>
      <p:sp>
        <p:nvSpPr>
          <p:cNvPr id="388" name="Google Shape;388;p20"/>
          <p:cNvSpPr/>
          <p:nvPr/>
        </p:nvSpPr>
        <p:spPr>
          <a:xfrm>
            <a:off x="2335906" y="8400322"/>
            <a:ext cx="7393526" cy="6145869"/>
          </a:xfrm>
          <a:custGeom>
            <a:rect b="b" l="l" r="r" t="t"/>
            <a:pathLst>
              <a:path extrusionOk="0" h="6145869" w="7393526">
                <a:moveTo>
                  <a:pt x="0" y="0"/>
                </a:moveTo>
                <a:lnTo>
                  <a:pt x="7393527" y="0"/>
                </a:lnTo>
                <a:lnTo>
                  <a:pt x="7393527" y="6145869"/>
                </a:lnTo>
                <a:lnTo>
                  <a:pt x="0" y="6145869"/>
                </a:lnTo>
                <a:lnTo>
                  <a:pt x="0" y="0"/>
                </a:lnTo>
                <a:close/>
              </a:path>
            </a:pathLst>
          </a:custGeom>
          <a:blipFill rotWithShape="1">
            <a:blip r:embed="rId9">
              <a:alphaModFix/>
            </a:blip>
            <a:stretch>
              <a:fillRect b="0" l="0" r="0" t="0"/>
            </a:stretch>
          </a:blipFill>
          <a:ln>
            <a:noFill/>
          </a:ln>
        </p:spPr>
      </p:sp>
      <p:grpSp>
        <p:nvGrpSpPr>
          <p:cNvPr id="389" name="Google Shape;389;p20"/>
          <p:cNvGrpSpPr/>
          <p:nvPr/>
        </p:nvGrpSpPr>
        <p:grpSpPr>
          <a:xfrm>
            <a:off x="9436699" y="4796124"/>
            <a:ext cx="1848063" cy="1848063"/>
            <a:chOff x="0" y="0"/>
            <a:chExt cx="812800" cy="812800"/>
          </a:xfrm>
        </p:grpSpPr>
        <p:sp>
          <p:nvSpPr>
            <p:cNvPr id="390" name="Google Shape;39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0"/>
          <p:cNvGrpSpPr/>
          <p:nvPr/>
        </p:nvGrpSpPr>
        <p:grpSpPr>
          <a:xfrm>
            <a:off x="9436699" y="7044744"/>
            <a:ext cx="1848053" cy="1848053"/>
            <a:chOff x="0" y="0"/>
            <a:chExt cx="812800" cy="812800"/>
          </a:xfrm>
        </p:grpSpPr>
        <p:sp>
          <p:nvSpPr>
            <p:cNvPr id="393" name="Google Shape;39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20"/>
          <p:cNvGrpSpPr/>
          <p:nvPr/>
        </p:nvGrpSpPr>
        <p:grpSpPr>
          <a:xfrm>
            <a:off x="1192248" y="7044744"/>
            <a:ext cx="1848053" cy="1848053"/>
            <a:chOff x="0" y="0"/>
            <a:chExt cx="812800" cy="812800"/>
          </a:xfrm>
        </p:grpSpPr>
        <p:sp>
          <p:nvSpPr>
            <p:cNvPr id="396" name="Google Shape;39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0"/>
          <p:cNvGrpSpPr/>
          <p:nvPr/>
        </p:nvGrpSpPr>
        <p:grpSpPr>
          <a:xfrm>
            <a:off x="1192248" y="4796124"/>
            <a:ext cx="1848063" cy="1848063"/>
            <a:chOff x="0" y="0"/>
            <a:chExt cx="812800" cy="812800"/>
          </a:xfrm>
        </p:grpSpPr>
        <p:sp>
          <p:nvSpPr>
            <p:cNvPr id="399" name="Google Shape;39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404" name="Shape 404"/>
        <p:cNvGrpSpPr/>
        <p:nvPr/>
      </p:nvGrpSpPr>
      <p:grpSpPr>
        <a:xfrm>
          <a:off x="0" y="0"/>
          <a:ext cx="0" cy="0"/>
          <a:chOff x="0" y="0"/>
          <a:chExt cx="0" cy="0"/>
        </a:xfrm>
      </p:grpSpPr>
      <p:grpSp>
        <p:nvGrpSpPr>
          <p:cNvPr id="405" name="Google Shape;405;p21"/>
          <p:cNvGrpSpPr/>
          <p:nvPr/>
        </p:nvGrpSpPr>
        <p:grpSpPr>
          <a:xfrm>
            <a:off x="1028700" y="504762"/>
            <a:ext cx="12563051" cy="523929"/>
            <a:chOff x="0" y="0"/>
            <a:chExt cx="16750734" cy="698572"/>
          </a:xfrm>
        </p:grpSpPr>
        <p:grpSp>
          <p:nvGrpSpPr>
            <p:cNvPr id="406" name="Google Shape;406;p21"/>
            <p:cNvGrpSpPr/>
            <p:nvPr/>
          </p:nvGrpSpPr>
          <p:grpSpPr>
            <a:xfrm rot="5400000">
              <a:off x="7810999" y="116271"/>
              <a:ext cx="428375" cy="374828"/>
              <a:chOff x="0" y="0"/>
              <a:chExt cx="812800" cy="711200"/>
            </a:xfrm>
          </p:grpSpPr>
          <p:sp>
            <p:nvSpPr>
              <p:cNvPr id="407" name="Google Shape;407;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08" name="Google Shape;408;p2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9" name="Google Shape;409;p21"/>
            <p:cNvSpPr txBox="1"/>
            <p:nvPr/>
          </p:nvSpPr>
          <p:spPr>
            <a:xfrm>
              <a:off x="8422734" y="118084"/>
              <a:ext cx="83280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410" name="Google Shape;410;p21"/>
            <p:cNvGrpSpPr/>
            <p:nvPr/>
          </p:nvGrpSpPr>
          <p:grpSpPr>
            <a:xfrm rot="5400000">
              <a:off x="12760122" y="116271"/>
              <a:ext cx="428375" cy="374828"/>
              <a:chOff x="0" y="0"/>
              <a:chExt cx="812800" cy="711200"/>
            </a:xfrm>
          </p:grpSpPr>
          <p:sp>
            <p:nvSpPr>
              <p:cNvPr id="411" name="Google Shape;411;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12" name="Google Shape;412;p2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1"/>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3">
                <a:alphaModFix/>
              </a:blip>
              <a:stretch>
                <a:fillRect b="0" l="0" r="0" t="0"/>
              </a:stretch>
            </a:blipFill>
            <a:ln>
              <a:noFill/>
            </a:ln>
          </p:spPr>
        </p:sp>
        <p:sp>
          <p:nvSpPr>
            <p:cNvPr id="414" name="Google Shape;414;p21"/>
            <p:cNvSpPr txBox="1"/>
            <p:nvPr/>
          </p:nvSpPr>
          <p:spPr>
            <a:xfrm>
              <a:off x="719816" y="118072"/>
              <a:ext cx="2821800" cy="5805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415" name="Google Shape;415;p21"/>
          <p:cNvSpPr/>
          <p:nvPr/>
        </p:nvSpPr>
        <p:spPr>
          <a:xfrm>
            <a:off x="1028700" y="3921632"/>
            <a:ext cx="2129439" cy="2129439"/>
          </a:xfrm>
          <a:custGeom>
            <a:rect b="b" l="l" r="r" t="t"/>
            <a:pathLst>
              <a:path extrusionOk="0" h="2129439" w="2129439">
                <a:moveTo>
                  <a:pt x="0" y="0"/>
                </a:moveTo>
                <a:lnTo>
                  <a:pt x="2129439" y="0"/>
                </a:lnTo>
                <a:lnTo>
                  <a:pt x="2129439" y="2129439"/>
                </a:lnTo>
                <a:lnTo>
                  <a:pt x="0" y="2129439"/>
                </a:lnTo>
                <a:lnTo>
                  <a:pt x="0" y="0"/>
                </a:lnTo>
                <a:close/>
              </a:path>
            </a:pathLst>
          </a:custGeom>
          <a:blipFill rotWithShape="1">
            <a:blip r:embed="rId4">
              <a:alphaModFix/>
            </a:blip>
            <a:stretch>
              <a:fillRect b="0" l="0" r="0" t="0"/>
            </a:stretch>
          </a:blipFill>
          <a:ln>
            <a:noFill/>
          </a:ln>
        </p:spPr>
      </p:sp>
      <p:sp>
        <p:nvSpPr>
          <p:cNvPr id="416" name="Google Shape;416;p21"/>
          <p:cNvSpPr/>
          <p:nvPr/>
        </p:nvSpPr>
        <p:spPr>
          <a:xfrm>
            <a:off x="8919953" y="3921632"/>
            <a:ext cx="2129439" cy="2129439"/>
          </a:xfrm>
          <a:custGeom>
            <a:rect b="b" l="l" r="r" t="t"/>
            <a:pathLst>
              <a:path extrusionOk="0" h="2129439" w="2129439">
                <a:moveTo>
                  <a:pt x="0" y="0"/>
                </a:moveTo>
                <a:lnTo>
                  <a:pt x="2129439" y="0"/>
                </a:lnTo>
                <a:lnTo>
                  <a:pt x="2129439" y="2129439"/>
                </a:lnTo>
                <a:lnTo>
                  <a:pt x="0" y="2129439"/>
                </a:lnTo>
                <a:lnTo>
                  <a:pt x="0" y="0"/>
                </a:lnTo>
                <a:close/>
              </a:path>
            </a:pathLst>
          </a:custGeom>
          <a:blipFill rotWithShape="1">
            <a:blip r:embed="rId4">
              <a:alphaModFix/>
            </a:blip>
            <a:stretch>
              <a:fillRect b="0" l="0" r="0" t="0"/>
            </a:stretch>
          </a:blipFill>
          <a:ln>
            <a:noFill/>
          </a:ln>
        </p:spPr>
      </p:sp>
      <p:grpSp>
        <p:nvGrpSpPr>
          <p:cNvPr id="417" name="Google Shape;417;p21"/>
          <p:cNvGrpSpPr/>
          <p:nvPr/>
        </p:nvGrpSpPr>
        <p:grpSpPr>
          <a:xfrm>
            <a:off x="1169393" y="4062325"/>
            <a:ext cx="1848053" cy="1848053"/>
            <a:chOff x="0" y="0"/>
            <a:chExt cx="812800" cy="812800"/>
          </a:xfrm>
        </p:grpSpPr>
        <p:sp>
          <p:nvSpPr>
            <p:cNvPr id="418" name="Google Shape;4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1"/>
          <p:cNvGrpSpPr/>
          <p:nvPr/>
        </p:nvGrpSpPr>
        <p:grpSpPr>
          <a:xfrm>
            <a:off x="9060646" y="4062325"/>
            <a:ext cx="1848053" cy="1848053"/>
            <a:chOff x="0" y="0"/>
            <a:chExt cx="812800" cy="812800"/>
          </a:xfrm>
        </p:grpSpPr>
        <p:sp>
          <p:nvSpPr>
            <p:cNvPr id="421" name="Google Shape;4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3" name="Google Shape;423;p21"/>
          <p:cNvSpPr txBox="1"/>
          <p:nvPr/>
        </p:nvSpPr>
        <p:spPr>
          <a:xfrm>
            <a:off x="1028700" y="1851525"/>
            <a:ext cx="132987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PLAN</a:t>
            </a:r>
            <a:r>
              <a:rPr b="0" i="0" lang="en-US" sz="13392" u="none" cap="none" strike="noStrike">
                <a:solidFill>
                  <a:srgbClr val="FF4F63"/>
                </a:solidFill>
                <a:latin typeface="Impact"/>
                <a:ea typeface="Impact"/>
                <a:cs typeface="Impact"/>
                <a:sym typeface="Impact"/>
              </a:rPr>
              <a:t> DEVELOPMENT</a:t>
            </a:r>
            <a:endParaRPr/>
          </a:p>
        </p:txBody>
      </p:sp>
      <p:sp>
        <p:nvSpPr>
          <p:cNvPr id="424" name="Google Shape;424;p21"/>
          <p:cNvSpPr txBox="1"/>
          <p:nvPr/>
        </p:nvSpPr>
        <p:spPr>
          <a:xfrm>
            <a:off x="3472979" y="4311153"/>
            <a:ext cx="3870752"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DEFINITION</a:t>
            </a:r>
            <a:endParaRPr/>
          </a:p>
        </p:txBody>
      </p:sp>
      <p:sp>
        <p:nvSpPr>
          <p:cNvPr id="425" name="Google Shape;425;p21"/>
          <p:cNvSpPr txBox="1"/>
          <p:nvPr/>
        </p:nvSpPr>
        <p:spPr>
          <a:xfrm>
            <a:off x="11289734" y="4311153"/>
            <a:ext cx="3870752"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OBJECTIVE</a:t>
            </a:r>
            <a:endParaRPr/>
          </a:p>
        </p:txBody>
      </p:sp>
      <p:sp>
        <p:nvSpPr>
          <p:cNvPr id="426" name="Google Shape;426;p21"/>
          <p:cNvSpPr txBox="1"/>
          <p:nvPr/>
        </p:nvSpPr>
        <p:spPr>
          <a:xfrm>
            <a:off x="3472979" y="5246360"/>
            <a:ext cx="5132100" cy="3768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Is the act of explaining the precise meaning of a word, phrase, or concept. It involves clarifying and detailing the boundaries of usage, thereby ensuring a mutual understanding among people. Definitions can be found in dictionaries, scholarly articles, and various forms of literature. </a:t>
            </a:r>
            <a:endParaRPr/>
          </a:p>
        </p:txBody>
      </p:sp>
      <p:sp>
        <p:nvSpPr>
          <p:cNvPr id="427" name="Google Shape;427;p21"/>
          <p:cNvSpPr txBox="1"/>
          <p:nvPr/>
        </p:nvSpPr>
        <p:spPr>
          <a:xfrm>
            <a:off x="11289734" y="5246360"/>
            <a:ext cx="5132100" cy="3768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Is the act of explaining the precise meaning of a word, phrase, or concept. It involves clarifying and detailing the boundaries of usage, thereby ensuring a mutual understanding among people. Definitions can be found in dictionaries, scholarly articles, and various forms of literature. </a:t>
            </a:r>
            <a:endParaRPr/>
          </a:p>
        </p:txBody>
      </p:sp>
      <p:sp>
        <p:nvSpPr>
          <p:cNvPr id="428" name="Google Shape;428;p21"/>
          <p:cNvSpPr/>
          <p:nvPr/>
        </p:nvSpPr>
        <p:spPr>
          <a:xfrm>
            <a:off x="14327383" y="-2003517"/>
            <a:ext cx="7393526" cy="6145869"/>
          </a:xfrm>
          <a:custGeom>
            <a:rect b="b" l="l" r="r" t="t"/>
            <a:pathLst>
              <a:path extrusionOk="0" h="6145869" w="7393526">
                <a:moveTo>
                  <a:pt x="0" y="0"/>
                </a:moveTo>
                <a:lnTo>
                  <a:pt x="7393527" y="0"/>
                </a:lnTo>
                <a:lnTo>
                  <a:pt x="7393527" y="6145868"/>
                </a:lnTo>
                <a:lnTo>
                  <a:pt x="0" y="6145868"/>
                </a:lnTo>
                <a:lnTo>
                  <a:pt x="0" y="0"/>
                </a:lnTo>
                <a:close/>
              </a:path>
            </a:pathLst>
          </a:custGeom>
          <a:blipFill rotWithShape="1">
            <a:blip r:embed="rId5">
              <a:alphaModFix/>
            </a:blip>
            <a:stretch>
              <a:fillRect b="0" l="0" r="0" t="0"/>
            </a:stretch>
          </a:blipFill>
          <a:ln>
            <a:noFill/>
          </a:ln>
        </p:spPr>
      </p:sp>
      <p:sp>
        <p:nvSpPr>
          <p:cNvPr id="429" name="Google Shape;429;p21"/>
          <p:cNvSpPr/>
          <p:nvPr/>
        </p:nvSpPr>
        <p:spPr>
          <a:xfrm rot="-10663690">
            <a:off x="-1904205" y="7005776"/>
            <a:ext cx="4505049" cy="4505049"/>
          </a:xfrm>
          <a:custGeom>
            <a:rect b="b" l="l" r="r" t="t"/>
            <a:pathLst>
              <a:path extrusionOk="0" h="4505049" w="4505049">
                <a:moveTo>
                  <a:pt x="0" y="0"/>
                </a:moveTo>
                <a:lnTo>
                  <a:pt x="4505049" y="0"/>
                </a:lnTo>
                <a:lnTo>
                  <a:pt x="4505049" y="4505048"/>
                </a:lnTo>
                <a:lnTo>
                  <a:pt x="0" y="4505048"/>
                </a:lnTo>
                <a:lnTo>
                  <a:pt x="0" y="0"/>
                </a:lnTo>
                <a:close/>
              </a:path>
            </a:pathLst>
          </a:custGeom>
          <a:blipFill rotWithShape="1">
            <a:blip r:embed="rId4">
              <a:alphaModFix/>
            </a:blip>
            <a:stretch>
              <a:fillRect b="0" l="0" r="0" t="0"/>
            </a:stretch>
          </a:blipFill>
          <a:ln>
            <a:noFill/>
          </a:ln>
        </p:spPr>
      </p:sp>
      <p:pic>
        <p:nvPicPr>
          <p:cNvPr id="430" name="Google Shape;430;p21"/>
          <p:cNvPicPr preferRelativeResize="0"/>
          <p:nvPr/>
        </p:nvPicPr>
        <p:blipFill>
          <a:blip r:embed="rId6">
            <a:alphaModFix/>
          </a:blip>
          <a:stretch>
            <a:fillRect/>
          </a:stretch>
        </p:blipFill>
        <p:spPr>
          <a:xfrm>
            <a:off x="1586000" y="4509139"/>
            <a:ext cx="1014850" cy="972309"/>
          </a:xfrm>
          <a:prstGeom prst="rect">
            <a:avLst/>
          </a:prstGeom>
          <a:noFill/>
          <a:ln>
            <a:noFill/>
          </a:ln>
        </p:spPr>
      </p:pic>
      <p:pic>
        <p:nvPicPr>
          <p:cNvPr id="431" name="Google Shape;431;p21"/>
          <p:cNvPicPr preferRelativeResize="0"/>
          <p:nvPr/>
        </p:nvPicPr>
        <p:blipFill>
          <a:blip r:embed="rId7">
            <a:alphaModFix/>
          </a:blip>
          <a:stretch>
            <a:fillRect/>
          </a:stretch>
        </p:blipFill>
        <p:spPr>
          <a:xfrm>
            <a:off x="9439975" y="4436201"/>
            <a:ext cx="1050813" cy="10106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435" name="Shape 435"/>
        <p:cNvGrpSpPr/>
        <p:nvPr/>
      </p:nvGrpSpPr>
      <p:grpSpPr>
        <a:xfrm>
          <a:off x="0" y="0"/>
          <a:ext cx="0" cy="0"/>
          <a:chOff x="0" y="0"/>
          <a:chExt cx="0" cy="0"/>
        </a:xfrm>
      </p:grpSpPr>
      <p:sp>
        <p:nvSpPr>
          <p:cNvPr id="436" name="Google Shape;436;p22"/>
          <p:cNvSpPr/>
          <p:nvPr/>
        </p:nvSpPr>
        <p:spPr>
          <a:xfrm>
            <a:off x="6203784" y="3448172"/>
            <a:ext cx="4331368" cy="3600450"/>
          </a:xfrm>
          <a:custGeom>
            <a:rect b="b" l="l" r="r" t="t"/>
            <a:pathLst>
              <a:path extrusionOk="0" h="3600450" w="4331368">
                <a:moveTo>
                  <a:pt x="0" y="0"/>
                </a:moveTo>
                <a:lnTo>
                  <a:pt x="4331368" y="0"/>
                </a:lnTo>
                <a:lnTo>
                  <a:pt x="4331368" y="3600449"/>
                </a:lnTo>
                <a:lnTo>
                  <a:pt x="0" y="3600449"/>
                </a:lnTo>
                <a:lnTo>
                  <a:pt x="0" y="0"/>
                </a:lnTo>
                <a:close/>
              </a:path>
            </a:pathLst>
          </a:custGeom>
          <a:blipFill rotWithShape="1">
            <a:blip r:embed="rId3">
              <a:alphaModFix/>
            </a:blip>
            <a:stretch>
              <a:fillRect b="0" l="0" r="0" t="0"/>
            </a:stretch>
          </a:blipFill>
          <a:ln>
            <a:noFill/>
          </a:ln>
        </p:spPr>
      </p:sp>
      <p:sp>
        <p:nvSpPr>
          <p:cNvPr id="437" name="Google Shape;437;p22"/>
          <p:cNvSpPr/>
          <p:nvPr/>
        </p:nvSpPr>
        <p:spPr>
          <a:xfrm>
            <a:off x="326120" y="3423349"/>
            <a:ext cx="4331368" cy="3600450"/>
          </a:xfrm>
          <a:custGeom>
            <a:rect b="b" l="l" r="r" t="t"/>
            <a:pathLst>
              <a:path extrusionOk="0" h="3600450" w="4331368">
                <a:moveTo>
                  <a:pt x="0" y="0"/>
                </a:moveTo>
                <a:lnTo>
                  <a:pt x="4331368" y="0"/>
                </a:lnTo>
                <a:lnTo>
                  <a:pt x="4331368" y="3600449"/>
                </a:lnTo>
                <a:lnTo>
                  <a:pt x="0" y="3600449"/>
                </a:lnTo>
                <a:lnTo>
                  <a:pt x="0" y="0"/>
                </a:lnTo>
                <a:close/>
              </a:path>
            </a:pathLst>
          </a:custGeom>
          <a:blipFill rotWithShape="1">
            <a:blip r:embed="rId3">
              <a:alphaModFix/>
            </a:blip>
            <a:stretch>
              <a:fillRect b="0" l="0" r="0" t="0"/>
            </a:stretch>
          </a:blipFill>
          <a:ln>
            <a:noFill/>
          </a:ln>
        </p:spPr>
      </p:sp>
      <p:sp>
        <p:nvSpPr>
          <p:cNvPr id="438" name="Google Shape;438;p22"/>
          <p:cNvSpPr/>
          <p:nvPr/>
        </p:nvSpPr>
        <p:spPr>
          <a:xfrm>
            <a:off x="12082742" y="3343275"/>
            <a:ext cx="4331368" cy="3600450"/>
          </a:xfrm>
          <a:custGeom>
            <a:rect b="b" l="l" r="r" t="t"/>
            <a:pathLst>
              <a:path extrusionOk="0" h="3600450" w="4331368">
                <a:moveTo>
                  <a:pt x="0" y="0"/>
                </a:moveTo>
                <a:lnTo>
                  <a:pt x="4331368" y="0"/>
                </a:lnTo>
                <a:lnTo>
                  <a:pt x="4331368" y="3600450"/>
                </a:lnTo>
                <a:lnTo>
                  <a:pt x="0" y="3600450"/>
                </a:lnTo>
                <a:lnTo>
                  <a:pt x="0" y="0"/>
                </a:lnTo>
                <a:close/>
              </a:path>
            </a:pathLst>
          </a:custGeom>
          <a:blipFill rotWithShape="1">
            <a:blip r:embed="rId3">
              <a:alphaModFix/>
            </a:blip>
            <a:stretch>
              <a:fillRect b="0" l="0" r="0" t="0"/>
            </a:stretch>
          </a:blipFill>
          <a:ln>
            <a:noFill/>
          </a:ln>
        </p:spPr>
      </p:sp>
      <p:pic>
        <p:nvPicPr>
          <p:cNvPr id="439" name="Google Shape;439;p22"/>
          <p:cNvPicPr preferRelativeResize="0"/>
          <p:nvPr/>
        </p:nvPicPr>
        <p:blipFill>
          <a:blip r:embed="rId4">
            <a:alphaModFix/>
          </a:blip>
          <a:stretch>
            <a:fillRect/>
          </a:stretch>
        </p:blipFill>
        <p:spPr>
          <a:xfrm>
            <a:off x="1028700" y="3726025"/>
            <a:ext cx="2926225" cy="2926225"/>
          </a:xfrm>
          <a:prstGeom prst="rect">
            <a:avLst/>
          </a:prstGeom>
          <a:noFill/>
          <a:ln>
            <a:noFill/>
          </a:ln>
        </p:spPr>
      </p:pic>
      <p:pic>
        <p:nvPicPr>
          <p:cNvPr id="440" name="Google Shape;440;p22"/>
          <p:cNvPicPr preferRelativeResize="0"/>
          <p:nvPr/>
        </p:nvPicPr>
        <p:blipFill>
          <a:blip r:embed="rId5">
            <a:alphaModFix/>
          </a:blip>
          <a:stretch>
            <a:fillRect/>
          </a:stretch>
        </p:blipFill>
        <p:spPr>
          <a:xfrm>
            <a:off x="6907023" y="3822805"/>
            <a:ext cx="2926200" cy="2926200"/>
          </a:xfrm>
          <a:prstGeom prst="rect">
            <a:avLst/>
          </a:prstGeom>
          <a:noFill/>
          <a:ln>
            <a:noFill/>
          </a:ln>
        </p:spPr>
      </p:pic>
      <p:pic>
        <p:nvPicPr>
          <p:cNvPr id="441" name="Google Shape;441;p22"/>
          <p:cNvPicPr preferRelativeResize="0"/>
          <p:nvPr/>
        </p:nvPicPr>
        <p:blipFill>
          <a:blip r:embed="rId6">
            <a:alphaModFix/>
          </a:blip>
          <a:stretch>
            <a:fillRect/>
          </a:stretch>
        </p:blipFill>
        <p:spPr>
          <a:xfrm>
            <a:off x="12783998" y="3776375"/>
            <a:ext cx="2926200" cy="2926200"/>
          </a:xfrm>
          <a:prstGeom prst="rect">
            <a:avLst/>
          </a:prstGeom>
          <a:noFill/>
          <a:ln>
            <a:noFill/>
          </a:ln>
        </p:spPr>
      </p:pic>
      <p:sp>
        <p:nvSpPr>
          <p:cNvPr id="442" name="Google Shape;442;p22"/>
          <p:cNvSpPr txBox="1"/>
          <p:nvPr/>
        </p:nvSpPr>
        <p:spPr>
          <a:xfrm>
            <a:off x="838767" y="7454646"/>
            <a:ext cx="4219915"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CLIENT NAME</a:t>
            </a:r>
            <a:endParaRPr/>
          </a:p>
        </p:txBody>
      </p:sp>
      <p:sp>
        <p:nvSpPr>
          <p:cNvPr id="443" name="Google Shape;443;p22"/>
          <p:cNvSpPr txBox="1"/>
          <p:nvPr/>
        </p:nvSpPr>
        <p:spPr>
          <a:xfrm>
            <a:off x="6906364" y="7454646"/>
            <a:ext cx="4219915"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CLIENT NAME</a:t>
            </a:r>
            <a:endParaRPr/>
          </a:p>
        </p:txBody>
      </p:sp>
      <p:sp>
        <p:nvSpPr>
          <p:cNvPr id="444" name="Google Shape;444;p22"/>
          <p:cNvSpPr txBox="1"/>
          <p:nvPr/>
        </p:nvSpPr>
        <p:spPr>
          <a:xfrm>
            <a:off x="12785322" y="7454646"/>
            <a:ext cx="4219915"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CLIENT NAME</a:t>
            </a:r>
            <a:endParaRPr/>
          </a:p>
        </p:txBody>
      </p:sp>
      <p:sp>
        <p:nvSpPr>
          <p:cNvPr id="445" name="Google Shape;445;p22"/>
          <p:cNvSpPr txBox="1"/>
          <p:nvPr/>
        </p:nvSpPr>
        <p:spPr>
          <a:xfrm>
            <a:off x="838767" y="8324676"/>
            <a:ext cx="3306074" cy="83433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446" name="Google Shape;446;p22"/>
          <p:cNvSpPr txBox="1"/>
          <p:nvPr/>
        </p:nvSpPr>
        <p:spPr>
          <a:xfrm>
            <a:off x="6906364" y="8324676"/>
            <a:ext cx="3306074" cy="83433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447" name="Google Shape;447;p22"/>
          <p:cNvSpPr txBox="1"/>
          <p:nvPr/>
        </p:nvSpPr>
        <p:spPr>
          <a:xfrm>
            <a:off x="12785322" y="8324676"/>
            <a:ext cx="3306074" cy="83433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448" name="Google Shape;448;p22"/>
          <p:cNvSpPr txBox="1"/>
          <p:nvPr/>
        </p:nvSpPr>
        <p:spPr>
          <a:xfrm>
            <a:off x="838767" y="1791170"/>
            <a:ext cx="9768337" cy="1898878"/>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FF4F63"/>
                </a:solidFill>
                <a:latin typeface="Impact"/>
                <a:ea typeface="Impact"/>
                <a:cs typeface="Impact"/>
                <a:sym typeface="Impact"/>
              </a:rPr>
              <a:t>TESTIMONIALS</a:t>
            </a:r>
            <a:endParaRPr/>
          </a:p>
        </p:txBody>
      </p:sp>
      <p:grpSp>
        <p:nvGrpSpPr>
          <p:cNvPr id="449" name="Google Shape;449;p22"/>
          <p:cNvGrpSpPr/>
          <p:nvPr/>
        </p:nvGrpSpPr>
        <p:grpSpPr>
          <a:xfrm>
            <a:off x="1028700" y="504762"/>
            <a:ext cx="12290125" cy="523938"/>
            <a:chOff x="0" y="0"/>
            <a:chExt cx="16386834" cy="698584"/>
          </a:xfrm>
        </p:grpSpPr>
        <p:grpSp>
          <p:nvGrpSpPr>
            <p:cNvPr id="450" name="Google Shape;450;p22"/>
            <p:cNvGrpSpPr/>
            <p:nvPr/>
          </p:nvGrpSpPr>
          <p:grpSpPr>
            <a:xfrm rot="5400000">
              <a:off x="7810999" y="116271"/>
              <a:ext cx="428375" cy="374828"/>
              <a:chOff x="0" y="0"/>
              <a:chExt cx="812800" cy="711200"/>
            </a:xfrm>
          </p:grpSpPr>
          <p:sp>
            <p:nvSpPr>
              <p:cNvPr id="451" name="Google Shape;451;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52" name="Google Shape;452;p2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3" name="Google Shape;453;p22"/>
            <p:cNvSpPr txBox="1"/>
            <p:nvPr/>
          </p:nvSpPr>
          <p:spPr>
            <a:xfrm>
              <a:off x="8422734" y="118084"/>
              <a:ext cx="79641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454" name="Google Shape;454;p22"/>
            <p:cNvGrpSpPr/>
            <p:nvPr/>
          </p:nvGrpSpPr>
          <p:grpSpPr>
            <a:xfrm rot="5400000">
              <a:off x="12760122" y="116271"/>
              <a:ext cx="428375" cy="374828"/>
              <a:chOff x="0" y="0"/>
              <a:chExt cx="812800" cy="711200"/>
            </a:xfrm>
          </p:grpSpPr>
          <p:sp>
            <p:nvSpPr>
              <p:cNvPr id="455" name="Google Shape;455;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56" name="Google Shape;456;p2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2"/>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7">
                <a:alphaModFix/>
              </a:blip>
              <a:stretch>
                <a:fillRect b="0" l="0" r="0" t="0"/>
              </a:stretch>
            </a:blipFill>
            <a:ln>
              <a:noFill/>
            </a:ln>
          </p:spPr>
        </p:sp>
        <p:sp>
          <p:nvSpPr>
            <p:cNvPr id="458" name="Google Shape;458;p22"/>
            <p:cNvSpPr txBox="1"/>
            <p:nvPr/>
          </p:nvSpPr>
          <p:spPr>
            <a:xfrm>
              <a:off x="719816" y="118072"/>
              <a:ext cx="2821676" cy="580512"/>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459" name="Google Shape;459;p22"/>
          <p:cNvSpPr/>
          <p:nvPr/>
        </p:nvSpPr>
        <p:spPr>
          <a:xfrm rot="-2070354">
            <a:off x="15318102" y="-1485793"/>
            <a:ext cx="4505049" cy="4505049"/>
          </a:xfrm>
          <a:custGeom>
            <a:rect b="b" l="l" r="r" t="t"/>
            <a:pathLst>
              <a:path extrusionOk="0" h="4505049" w="4505049">
                <a:moveTo>
                  <a:pt x="0" y="0"/>
                </a:moveTo>
                <a:lnTo>
                  <a:pt x="4505049" y="0"/>
                </a:lnTo>
                <a:lnTo>
                  <a:pt x="4505049" y="4505048"/>
                </a:lnTo>
                <a:lnTo>
                  <a:pt x="0" y="4505048"/>
                </a:lnTo>
                <a:lnTo>
                  <a:pt x="0" y="0"/>
                </a:lnTo>
                <a:close/>
              </a:path>
            </a:pathLst>
          </a:custGeom>
          <a:blipFill rotWithShape="1">
            <a:blip r:embed="rId8">
              <a:alphaModFix/>
            </a:blip>
            <a:stretch>
              <a:fillRect b="0" l="0" r="0" t="0"/>
            </a:stretch>
          </a:blipFill>
          <a:ln>
            <a:noFill/>
          </a:ln>
        </p:spPr>
      </p:sp>
      <p:sp>
        <p:nvSpPr>
          <p:cNvPr id="460" name="Google Shape;460;p22"/>
          <p:cNvSpPr/>
          <p:nvPr/>
        </p:nvSpPr>
        <p:spPr>
          <a:xfrm rot="-2070354">
            <a:off x="2984676" y="9167379"/>
            <a:ext cx="4505049" cy="4505049"/>
          </a:xfrm>
          <a:custGeom>
            <a:rect b="b" l="l" r="r" t="t"/>
            <a:pathLst>
              <a:path extrusionOk="0" h="4505049" w="4505049">
                <a:moveTo>
                  <a:pt x="0" y="0"/>
                </a:moveTo>
                <a:lnTo>
                  <a:pt x="4505049" y="0"/>
                </a:lnTo>
                <a:lnTo>
                  <a:pt x="4505049" y="4505049"/>
                </a:lnTo>
                <a:lnTo>
                  <a:pt x="0" y="4505049"/>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464" name="Shape 464"/>
        <p:cNvGrpSpPr/>
        <p:nvPr/>
      </p:nvGrpSpPr>
      <p:grpSpPr>
        <a:xfrm>
          <a:off x="0" y="0"/>
          <a:ext cx="0" cy="0"/>
          <a:chOff x="0" y="0"/>
          <a:chExt cx="0" cy="0"/>
        </a:xfrm>
      </p:grpSpPr>
      <p:pic>
        <p:nvPicPr>
          <p:cNvPr id="465" name="Google Shape;465;p23"/>
          <p:cNvPicPr preferRelativeResize="0"/>
          <p:nvPr/>
        </p:nvPicPr>
        <p:blipFill>
          <a:blip r:embed="rId3">
            <a:alphaModFix/>
          </a:blip>
          <a:stretch>
            <a:fillRect/>
          </a:stretch>
        </p:blipFill>
        <p:spPr>
          <a:xfrm>
            <a:off x="10617025" y="1790126"/>
            <a:ext cx="6434574" cy="7508001"/>
          </a:xfrm>
          <a:prstGeom prst="rect">
            <a:avLst/>
          </a:prstGeom>
          <a:noFill/>
          <a:ln>
            <a:noFill/>
          </a:ln>
        </p:spPr>
      </p:pic>
      <p:grpSp>
        <p:nvGrpSpPr>
          <p:cNvPr id="466" name="Google Shape;466;p23"/>
          <p:cNvGrpSpPr/>
          <p:nvPr/>
        </p:nvGrpSpPr>
        <p:grpSpPr>
          <a:xfrm>
            <a:off x="1028700" y="504762"/>
            <a:ext cx="12419725" cy="523938"/>
            <a:chOff x="0" y="0"/>
            <a:chExt cx="16559634" cy="698584"/>
          </a:xfrm>
        </p:grpSpPr>
        <p:grpSp>
          <p:nvGrpSpPr>
            <p:cNvPr id="467" name="Google Shape;467;p23"/>
            <p:cNvGrpSpPr/>
            <p:nvPr/>
          </p:nvGrpSpPr>
          <p:grpSpPr>
            <a:xfrm rot="5400000">
              <a:off x="7810999" y="116271"/>
              <a:ext cx="428375" cy="374828"/>
              <a:chOff x="0" y="0"/>
              <a:chExt cx="812800" cy="711200"/>
            </a:xfrm>
          </p:grpSpPr>
          <p:sp>
            <p:nvSpPr>
              <p:cNvPr id="468" name="Google Shape;468;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69" name="Google Shape;469;p2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23"/>
            <p:cNvSpPr txBox="1"/>
            <p:nvPr/>
          </p:nvSpPr>
          <p:spPr>
            <a:xfrm>
              <a:off x="8422734" y="118084"/>
              <a:ext cx="81369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471" name="Google Shape;471;p23"/>
            <p:cNvGrpSpPr/>
            <p:nvPr/>
          </p:nvGrpSpPr>
          <p:grpSpPr>
            <a:xfrm rot="5400000">
              <a:off x="12760122" y="116271"/>
              <a:ext cx="428375" cy="374828"/>
              <a:chOff x="0" y="0"/>
              <a:chExt cx="812800" cy="711200"/>
            </a:xfrm>
          </p:grpSpPr>
          <p:sp>
            <p:nvSpPr>
              <p:cNvPr id="472" name="Google Shape;472;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73" name="Google Shape;473;p2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23"/>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4">
                <a:alphaModFix/>
              </a:blip>
              <a:stretch>
                <a:fillRect b="0" l="0" r="0" t="0"/>
              </a:stretch>
            </a:blipFill>
            <a:ln>
              <a:noFill/>
            </a:ln>
          </p:spPr>
        </p:sp>
        <p:sp>
          <p:nvSpPr>
            <p:cNvPr id="475" name="Google Shape;475;p23"/>
            <p:cNvSpPr txBox="1"/>
            <p:nvPr/>
          </p:nvSpPr>
          <p:spPr>
            <a:xfrm>
              <a:off x="719816" y="118072"/>
              <a:ext cx="2821676" cy="580512"/>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476" name="Google Shape;476;p23"/>
          <p:cNvSpPr txBox="1"/>
          <p:nvPr/>
        </p:nvSpPr>
        <p:spPr>
          <a:xfrm>
            <a:off x="1028700" y="1846925"/>
            <a:ext cx="86910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FF4F63"/>
                </a:solidFill>
                <a:latin typeface="Impact"/>
                <a:ea typeface="Impact"/>
                <a:cs typeface="Impact"/>
                <a:sym typeface="Impact"/>
              </a:rPr>
              <a:t>OUR</a:t>
            </a:r>
            <a:r>
              <a:rPr b="0" i="0" lang="en-US" sz="13392" u="none" cap="none" strike="noStrike">
                <a:solidFill>
                  <a:srgbClr val="000000"/>
                </a:solidFill>
                <a:latin typeface="Impact"/>
                <a:ea typeface="Impact"/>
                <a:cs typeface="Impact"/>
                <a:sym typeface="Impact"/>
              </a:rPr>
              <a:t> STORY</a:t>
            </a:r>
            <a:endParaRPr/>
          </a:p>
        </p:txBody>
      </p:sp>
      <p:sp>
        <p:nvSpPr>
          <p:cNvPr id="477" name="Google Shape;477;p23"/>
          <p:cNvSpPr txBox="1"/>
          <p:nvPr/>
        </p:nvSpPr>
        <p:spPr>
          <a:xfrm>
            <a:off x="1028700" y="3688678"/>
            <a:ext cx="83913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Welcome to our story. We are a passionate team of innovators, creators, and dreamers dedicated to making a difference in the world. Our journey began with a simple idea: to bring people together through the power of community and shared experiences.</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Over the years, we have grown into a vibrant organization that values diversity, inclusivity, and collaboration. Our mission is to inspire and empower individuals to reach their full potential, whether through our cutting-edge products, transformative services, or engaging educational programs. </a:t>
            </a:r>
            <a:endParaRPr/>
          </a:p>
        </p:txBody>
      </p:sp>
      <p:sp>
        <p:nvSpPr>
          <p:cNvPr id="478" name="Google Shape;478;p23"/>
          <p:cNvSpPr/>
          <p:nvPr/>
        </p:nvSpPr>
        <p:spPr>
          <a:xfrm rot="-2070354">
            <a:off x="15442717" y="27262"/>
            <a:ext cx="4505049" cy="4505049"/>
          </a:xfrm>
          <a:custGeom>
            <a:rect b="b" l="l" r="r" t="t"/>
            <a:pathLst>
              <a:path extrusionOk="0" h="4505049" w="4505049">
                <a:moveTo>
                  <a:pt x="0" y="0"/>
                </a:moveTo>
                <a:lnTo>
                  <a:pt x="4505049" y="0"/>
                </a:lnTo>
                <a:lnTo>
                  <a:pt x="4505049" y="4505048"/>
                </a:lnTo>
                <a:lnTo>
                  <a:pt x="0" y="4505048"/>
                </a:lnTo>
                <a:lnTo>
                  <a:pt x="0" y="0"/>
                </a:lnTo>
                <a:close/>
              </a:path>
            </a:pathLst>
          </a:custGeom>
          <a:blipFill rotWithShape="1">
            <a:blip r:embed="rId5">
              <a:alphaModFix/>
            </a:blip>
            <a:stretch>
              <a:fillRect b="0" l="0" r="0" t="0"/>
            </a:stretch>
          </a:blipFill>
          <a:ln>
            <a:noFill/>
          </a:ln>
        </p:spPr>
      </p:sp>
      <p:sp>
        <p:nvSpPr>
          <p:cNvPr id="479" name="Google Shape;479;p23"/>
          <p:cNvSpPr/>
          <p:nvPr/>
        </p:nvSpPr>
        <p:spPr>
          <a:xfrm rot="-2070354">
            <a:off x="-3789500" y="1493304"/>
            <a:ext cx="4505049" cy="4505049"/>
          </a:xfrm>
          <a:custGeom>
            <a:rect b="b" l="l" r="r" t="t"/>
            <a:pathLst>
              <a:path extrusionOk="0" h="4505049" w="4505049">
                <a:moveTo>
                  <a:pt x="0" y="0"/>
                </a:moveTo>
                <a:lnTo>
                  <a:pt x="4505049" y="0"/>
                </a:lnTo>
                <a:lnTo>
                  <a:pt x="4505049" y="4505049"/>
                </a:lnTo>
                <a:lnTo>
                  <a:pt x="0" y="4505049"/>
                </a:lnTo>
                <a:lnTo>
                  <a:pt x="0" y="0"/>
                </a:lnTo>
                <a:close/>
              </a:path>
            </a:pathLst>
          </a:custGeom>
          <a:blipFill rotWithShape="1">
            <a:blip r:embed="rId5">
              <a:alphaModFix/>
            </a:blip>
            <a:stretch>
              <a:fillRect b="0" l="0" r="0" t="0"/>
            </a:stretch>
          </a:blipFill>
          <a:ln>
            <a:noFill/>
          </a:ln>
        </p:spPr>
      </p:sp>
      <p:sp>
        <p:nvSpPr>
          <p:cNvPr id="480" name="Google Shape;480;p23"/>
          <p:cNvSpPr/>
          <p:nvPr/>
        </p:nvSpPr>
        <p:spPr>
          <a:xfrm>
            <a:off x="6268960" y="7214066"/>
            <a:ext cx="7393526" cy="6145869"/>
          </a:xfrm>
          <a:custGeom>
            <a:rect b="b" l="l" r="r" t="t"/>
            <a:pathLst>
              <a:path extrusionOk="0" h="6145869" w="7393526">
                <a:moveTo>
                  <a:pt x="0" y="0"/>
                </a:moveTo>
                <a:lnTo>
                  <a:pt x="7393526" y="0"/>
                </a:lnTo>
                <a:lnTo>
                  <a:pt x="7393526" y="6145868"/>
                </a:lnTo>
                <a:lnTo>
                  <a:pt x="0" y="614586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484" name="Shape 484"/>
        <p:cNvGrpSpPr/>
        <p:nvPr/>
      </p:nvGrpSpPr>
      <p:grpSpPr>
        <a:xfrm>
          <a:off x="0" y="0"/>
          <a:ext cx="0" cy="0"/>
          <a:chOff x="0" y="0"/>
          <a:chExt cx="0" cy="0"/>
        </a:xfrm>
      </p:grpSpPr>
      <p:sp>
        <p:nvSpPr>
          <p:cNvPr id="485" name="Google Shape;485;p24"/>
          <p:cNvSpPr/>
          <p:nvPr/>
        </p:nvSpPr>
        <p:spPr>
          <a:xfrm rot="-2070354">
            <a:off x="10170706" y="1485303"/>
            <a:ext cx="7606039" cy="7606039"/>
          </a:xfrm>
          <a:custGeom>
            <a:rect b="b" l="l" r="r" t="t"/>
            <a:pathLst>
              <a:path extrusionOk="0" h="7606039" w="7606039">
                <a:moveTo>
                  <a:pt x="0" y="0"/>
                </a:moveTo>
                <a:lnTo>
                  <a:pt x="7606038" y="0"/>
                </a:lnTo>
                <a:lnTo>
                  <a:pt x="7606038" y="7606039"/>
                </a:lnTo>
                <a:lnTo>
                  <a:pt x="0" y="7606039"/>
                </a:lnTo>
                <a:lnTo>
                  <a:pt x="0" y="0"/>
                </a:lnTo>
                <a:close/>
              </a:path>
            </a:pathLst>
          </a:custGeom>
          <a:blipFill rotWithShape="1">
            <a:blip r:embed="rId3">
              <a:alphaModFix/>
            </a:blip>
            <a:stretch>
              <a:fillRect b="0" l="0" r="0" t="0"/>
            </a:stretch>
          </a:blipFill>
          <a:ln>
            <a:noFill/>
          </a:ln>
        </p:spPr>
      </p:sp>
      <p:pic>
        <p:nvPicPr>
          <p:cNvPr id="486" name="Google Shape;486;p24"/>
          <p:cNvPicPr preferRelativeResize="0"/>
          <p:nvPr/>
        </p:nvPicPr>
        <p:blipFill>
          <a:blip r:embed="rId4">
            <a:alphaModFix/>
          </a:blip>
          <a:stretch>
            <a:fillRect/>
          </a:stretch>
        </p:blipFill>
        <p:spPr>
          <a:xfrm>
            <a:off x="10060725" y="-1162112"/>
            <a:ext cx="8681550" cy="12996931"/>
          </a:xfrm>
          <a:prstGeom prst="rect">
            <a:avLst/>
          </a:prstGeom>
          <a:noFill/>
          <a:ln>
            <a:noFill/>
          </a:ln>
        </p:spPr>
      </p:pic>
      <p:sp>
        <p:nvSpPr>
          <p:cNvPr id="487" name="Google Shape;487;p24"/>
          <p:cNvSpPr txBox="1"/>
          <p:nvPr/>
        </p:nvSpPr>
        <p:spPr>
          <a:xfrm>
            <a:off x="1028700" y="1972475"/>
            <a:ext cx="90321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OUR </a:t>
            </a:r>
            <a:r>
              <a:rPr b="0" i="0" lang="en-US" sz="13392" u="none" cap="none" strike="noStrike">
                <a:solidFill>
                  <a:srgbClr val="FF4F63"/>
                </a:solidFill>
                <a:latin typeface="Impact"/>
                <a:ea typeface="Impact"/>
                <a:cs typeface="Impact"/>
                <a:sym typeface="Impact"/>
              </a:rPr>
              <a:t>HISTORY</a:t>
            </a:r>
            <a:endParaRPr/>
          </a:p>
        </p:txBody>
      </p:sp>
      <p:sp>
        <p:nvSpPr>
          <p:cNvPr id="488" name="Google Shape;488;p24"/>
          <p:cNvSpPr txBox="1"/>
          <p:nvPr/>
        </p:nvSpPr>
        <p:spPr>
          <a:xfrm>
            <a:off x="1028700" y="3814197"/>
            <a:ext cx="76566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is a rich tapestry woven from countless threads of human experience, innovation, and resilience. It spans the dawn of civilization, through the rise and fall of empires, to the modern age of technological marvels and global connectivity. Each era has contributed to the complex mosaic that defines who we are today.</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From the ancient pyramids of Egypt to the philosophical inquiries of Ancient Greece, the human spirit has always strived for knowledge and progress. The Renaissance sparked a rebirth of art and science, leading to groundbreaking discoveries and masterpieces that continue to inspire. </a:t>
            </a:r>
            <a:endParaRPr/>
          </a:p>
        </p:txBody>
      </p:sp>
      <p:grpSp>
        <p:nvGrpSpPr>
          <p:cNvPr id="489" name="Google Shape;489;p24"/>
          <p:cNvGrpSpPr/>
          <p:nvPr/>
        </p:nvGrpSpPr>
        <p:grpSpPr>
          <a:xfrm>
            <a:off x="1028700" y="504762"/>
            <a:ext cx="12288100" cy="523938"/>
            <a:chOff x="0" y="0"/>
            <a:chExt cx="16384134" cy="698584"/>
          </a:xfrm>
        </p:grpSpPr>
        <p:grpSp>
          <p:nvGrpSpPr>
            <p:cNvPr id="490" name="Google Shape;490;p24"/>
            <p:cNvGrpSpPr/>
            <p:nvPr/>
          </p:nvGrpSpPr>
          <p:grpSpPr>
            <a:xfrm rot="5400000">
              <a:off x="7810999" y="116271"/>
              <a:ext cx="428375" cy="374828"/>
              <a:chOff x="0" y="0"/>
              <a:chExt cx="812800" cy="711200"/>
            </a:xfrm>
          </p:grpSpPr>
          <p:sp>
            <p:nvSpPr>
              <p:cNvPr id="491" name="Google Shape;491;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92" name="Google Shape;492;p2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3" name="Google Shape;493;p24"/>
            <p:cNvSpPr txBox="1"/>
            <p:nvPr/>
          </p:nvSpPr>
          <p:spPr>
            <a:xfrm>
              <a:off x="8422734" y="118084"/>
              <a:ext cx="79614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494" name="Google Shape;494;p24"/>
            <p:cNvGrpSpPr/>
            <p:nvPr/>
          </p:nvGrpSpPr>
          <p:grpSpPr>
            <a:xfrm rot="5400000">
              <a:off x="12760122" y="116271"/>
              <a:ext cx="428375" cy="374828"/>
              <a:chOff x="0" y="0"/>
              <a:chExt cx="812800" cy="711200"/>
            </a:xfrm>
          </p:grpSpPr>
          <p:sp>
            <p:nvSpPr>
              <p:cNvPr id="495" name="Google Shape;495;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496" name="Google Shape;496;p2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7" name="Google Shape;497;p24"/>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5">
                <a:alphaModFix/>
              </a:blip>
              <a:stretch>
                <a:fillRect b="0" l="0" r="0" t="0"/>
              </a:stretch>
            </a:blipFill>
            <a:ln>
              <a:noFill/>
            </a:ln>
          </p:spPr>
        </p:sp>
        <p:sp>
          <p:nvSpPr>
            <p:cNvPr id="498" name="Google Shape;498;p24"/>
            <p:cNvSpPr txBox="1"/>
            <p:nvPr/>
          </p:nvSpPr>
          <p:spPr>
            <a:xfrm>
              <a:off x="719816" y="118072"/>
              <a:ext cx="2821676" cy="580512"/>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499" name="Google Shape;499;p24"/>
          <p:cNvSpPr/>
          <p:nvPr/>
        </p:nvSpPr>
        <p:spPr>
          <a:xfrm>
            <a:off x="2667210" y="8554948"/>
            <a:ext cx="7393526" cy="6145869"/>
          </a:xfrm>
          <a:custGeom>
            <a:rect b="b" l="l" r="r" t="t"/>
            <a:pathLst>
              <a:path extrusionOk="0" h="6145869" w="7393526">
                <a:moveTo>
                  <a:pt x="0" y="0"/>
                </a:moveTo>
                <a:lnTo>
                  <a:pt x="7393527" y="0"/>
                </a:lnTo>
                <a:lnTo>
                  <a:pt x="7393527" y="6145869"/>
                </a:lnTo>
                <a:lnTo>
                  <a:pt x="0" y="614586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503" name="Shape 503"/>
        <p:cNvGrpSpPr/>
        <p:nvPr/>
      </p:nvGrpSpPr>
      <p:grpSpPr>
        <a:xfrm>
          <a:off x="0" y="0"/>
          <a:ext cx="0" cy="0"/>
          <a:chOff x="0" y="0"/>
          <a:chExt cx="0" cy="0"/>
        </a:xfrm>
      </p:grpSpPr>
      <p:sp>
        <p:nvSpPr>
          <p:cNvPr id="504" name="Google Shape;504;p25"/>
          <p:cNvSpPr txBox="1"/>
          <p:nvPr/>
        </p:nvSpPr>
        <p:spPr>
          <a:xfrm>
            <a:off x="1028700" y="1462687"/>
            <a:ext cx="7847400" cy="36699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COST ANALYSIS</a:t>
            </a:r>
            <a:endParaRPr/>
          </a:p>
        </p:txBody>
      </p:sp>
      <p:pic>
        <p:nvPicPr>
          <p:cNvPr id="505" name="Google Shape;505;p25"/>
          <p:cNvPicPr preferRelativeResize="0"/>
          <p:nvPr/>
        </p:nvPicPr>
        <p:blipFill rotWithShape="1">
          <a:blip r:embed="rId3">
            <a:alphaModFix/>
          </a:blip>
          <a:srcRect b="0" l="0" r="0" t="0"/>
          <a:stretch/>
        </p:blipFill>
        <p:spPr>
          <a:xfrm>
            <a:off x="9391423" y="1354511"/>
            <a:ext cx="8194625" cy="8622316"/>
          </a:xfrm>
          <a:prstGeom prst="rect">
            <a:avLst/>
          </a:prstGeom>
          <a:noFill/>
          <a:ln>
            <a:noFill/>
          </a:ln>
        </p:spPr>
      </p:pic>
      <p:grpSp>
        <p:nvGrpSpPr>
          <p:cNvPr id="506" name="Google Shape;506;p25"/>
          <p:cNvGrpSpPr/>
          <p:nvPr/>
        </p:nvGrpSpPr>
        <p:grpSpPr>
          <a:xfrm>
            <a:off x="1028700" y="504750"/>
            <a:ext cx="12641293" cy="913629"/>
            <a:chOff x="0" y="0"/>
            <a:chExt cx="16089211" cy="1218172"/>
          </a:xfrm>
        </p:grpSpPr>
        <p:grpSp>
          <p:nvGrpSpPr>
            <p:cNvPr id="507" name="Google Shape;507;p25"/>
            <p:cNvGrpSpPr/>
            <p:nvPr/>
          </p:nvGrpSpPr>
          <p:grpSpPr>
            <a:xfrm rot="5400000">
              <a:off x="7810999" y="116271"/>
              <a:ext cx="428375" cy="374828"/>
              <a:chOff x="0" y="0"/>
              <a:chExt cx="812800" cy="711200"/>
            </a:xfrm>
          </p:grpSpPr>
          <p:sp>
            <p:nvSpPr>
              <p:cNvPr id="508" name="Google Shape;508;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509" name="Google Shape;509;p2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0" name="Google Shape;510;p25"/>
            <p:cNvSpPr txBox="1"/>
            <p:nvPr/>
          </p:nvSpPr>
          <p:spPr>
            <a:xfrm>
              <a:off x="8422711" y="118067"/>
              <a:ext cx="76665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511" name="Google Shape;511;p25"/>
            <p:cNvGrpSpPr/>
            <p:nvPr/>
          </p:nvGrpSpPr>
          <p:grpSpPr>
            <a:xfrm rot="5400000">
              <a:off x="12760122" y="116271"/>
              <a:ext cx="428375" cy="374828"/>
              <a:chOff x="0" y="0"/>
              <a:chExt cx="812800" cy="711200"/>
            </a:xfrm>
          </p:grpSpPr>
          <p:sp>
            <p:nvSpPr>
              <p:cNvPr id="512" name="Google Shape;512;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513" name="Google Shape;513;p2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4" name="Google Shape;514;p25"/>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4">
                <a:alphaModFix/>
              </a:blip>
              <a:stretch>
                <a:fillRect b="0" l="0" r="0" t="0"/>
              </a:stretch>
            </a:blipFill>
            <a:ln>
              <a:noFill/>
            </a:ln>
          </p:spPr>
        </p:sp>
        <p:sp>
          <p:nvSpPr>
            <p:cNvPr id="515" name="Google Shape;515;p25"/>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516" name="Google Shape;516;p25"/>
          <p:cNvSpPr txBox="1"/>
          <p:nvPr/>
        </p:nvSpPr>
        <p:spPr>
          <a:xfrm>
            <a:off x="1028700" y="5037935"/>
            <a:ext cx="81153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can be a crucial part of any business decision-making process. It involves evaluating the financial implications of various options to determine the most cost-effective and efficient course of action. This often includes considering direct costs such as materials and labor, as well as indirect costs like overhead, maintenance, and potential risks.</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By conducting a thorough cost analysis, businesses can identify areas where they can cut expenses without compromising on quality. </a:t>
            </a:r>
            <a:endParaRPr/>
          </a:p>
        </p:txBody>
      </p:sp>
      <p:sp>
        <p:nvSpPr>
          <p:cNvPr id="517" name="Google Shape;517;p25"/>
          <p:cNvSpPr/>
          <p:nvPr/>
        </p:nvSpPr>
        <p:spPr>
          <a:xfrm>
            <a:off x="3195466" y="8419568"/>
            <a:ext cx="7393526" cy="6145869"/>
          </a:xfrm>
          <a:custGeom>
            <a:rect b="b" l="l" r="r" t="t"/>
            <a:pathLst>
              <a:path extrusionOk="0" h="6145869" w="7393526">
                <a:moveTo>
                  <a:pt x="0" y="0"/>
                </a:moveTo>
                <a:lnTo>
                  <a:pt x="7393526" y="0"/>
                </a:lnTo>
                <a:lnTo>
                  <a:pt x="7393526" y="6145869"/>
                </a:lnTo>
                <a:lnTo>
                  <a:pt x="0" y="6145869"/>
                </a:lnTo>
                <a:lnTo>
                  <a:pt x="0" y="0"/>
                </a:lnTo>
                <a:close/>
              </a:path>
            </a:pathLst>
          </a:custGeom>
          <a:blipFill rotWithShape="1">
            <a:blip r:embed="rId5">
              <a:alphaModFix/>
            </a:blip>
            <a:stretch>
              <a:fillRect b="0" l="0" r="0" t="0"/>
            </a:stretch>
          </a:blipFill>
          <a:ln>
            <a:noFill/>
          </a:ln>
        </p:spPr>
      </p:sp>
      <p:sp>
        <p:nvSpPr>
          <p:cNvPr id="518" name="Google Shape;518;p25"/>
          <p:cNvSpPr/>
          <p:nvPr/>
        </p:nvSpPr>
        <p:spPr>
          <a:xfrm rot="-2070354">
            <a:off x="16035476" y="-1485793"/>
            <a:ext cx="4505049" cy="4505049"/>
          </a:xfrm>
          <a:custGeom>
            <a:rect b="b" l="l" r="r" t="t"/>
            <a:pathLst>
              <a:path extrusionOk="0" h="4505049" w="4505049">
                <a:moveTo>
                  <a:pt x="0" y="0"/>
                </a:moveTo>
                <a:lnTo>
                  <a:pt x="4505048" y="0"/>
                </a:lnTo>
                <a:lnTo>
                  <a:pt x="4505048" y="4505048"/>
                </a:lnTo>
                <a:lnTo>
                  <a:pt x="0" y="450504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24" name="Google Shape;524;p26"/>
          <p:cNvSpPr txBox="1"/>
          <p:nvPr/>
        </p:nvSpPr>
        <p:spPr>
          <a:xfrm>
            <a:off x="7277525" y="1409039"/>
            <a:ext cx="10138647" cy="6413639"/>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A PICTURE IS WORTH A THOUSAND WORDS</a:t>
            </a:r>
            <a:endParaRPr/>
          </a:p>
        </p:txBody>
      </p:sp>
      <p:sp>
        <p:nvSpPr>
          <p:cNvPr id="525" name="Google Shape;525;p26"/>
          <p:cNvSpPr/>
          <p:nvPr/>
        </p:nvSpPr>
        <p:spPr>
          <a:xfrm rot="-2070354">
            <a:off x="404060" y="4491344"/>
            <a:ext cx="4505049" cy="4505049"/>
          </a:xfrm>
          <a:custGeom>
            <a:rect b="b" l="l" r="r" t="t"/>
            <a:pathLst>
              <a:path extrusionOk="0" h="4505049" w="4505049">
                <a:moveTo>
                  <a:pt x="0" y="0"/>
                </a:moveTo>
                <a:lnTo>
                  <a:pt x="4505048" y="0"/>
                </a:lnTo>
                <a:lnTo>
                  <a:pt x="4505048" y="4505048"/>
                </a:lnTo>
                <a:lnTo>
                  <a:pt x="0" y="4505048"/>
                </a:lnTo>
                <a:lnTo>
                  <a:pt x="0" y="0"/>
                </a:lnTo>
                <a:close/>
              </a:path>
            </a:pathLst>
          </a:custGeom>
          <a:blipFill rotWithShape="1">
            <a:blip r:embed="rId4">
              <a:alphaModFix/>
            </a:blip>
            <a:stretch>
              <a:fillRect b="0" l="0" r="0" t="0"/>
            </a:stretch>
          </a:blipFill>
          <a:ln>
            <a:noFill/>
          </a:ln>
        </p:spPr>
      </p:sp>
      <p:sp>
        <p:nvSpPr>
          <p:cNvPr id="526" name="Google Shape;526;p26"/>
          <p:cNvSpPr/>
          <p:nvPr/>
        </p:nvSpPr>
        <p:spPr>
          <a:xfrm rot="-2070354">
            <a:off x="14284849" y="2663624"/>
            <a:ext cx="4505049" cy="4505049"/>
          </a:xfrm>
          <a:custGeom>
            <a:rect b="b" l="l" r="r" t="t"/>
            <a:pathLst>
              <a:path extrusionOk="0" h="4505049" w="4505049">
                <a:moveTo>
                  <a:pt x="0" y="0"/>
                </a:moveTo>
                <a:lnTo>
                  <a:pt x="4505049" y="0"/>
                </a:lnTo>
                <a:lnTo>
                  <a:pt x="4505049" y="4505049"/>
                </a:lnTo>
                <a:lnTo>
                  <a:pt x="0" y="450504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530" name="Shape 530"/>
        <p:cNvGrpSpPr/>
        <p:nvPr/>
      </p:nvGrpSpPr>
      <p:grpSpPr>
        <a:xfrm>
          <a:off x="0" y="0"/>
          <a:ext cx="0" cy="0"/>
          <a:chOff x="0" y="0"/>
          <a:chExt cx="0" cy="0"/>
        </a:xfrm>
      </p:grpSpPr>
      <p:sp>
        <p:nvSpPr>
          <p:cNvPr id="531" name="Google Shape;531;p27"/>
          <p:cNvSpPr/>
          <p:nvPr/>
        </p:nvSpPr>
        <p:spPr>
          <a:xfrm>
            <a:off x="13562537" y="180462"/>
            <a:ext cx="7393526" cy="6145869"/>
          </a:xfrm>
          <a:custGeom>
            <a:rect b="b" l="l" r="r" t="t"/>
            <a:pathLst>
              <a:path extrusionOk="0" h="6145869" w="7393526">
                <a:moveTo>
                  <a:pt x="0" y="0"/>
                </a:moveTo>
                <a:lnTo>
                  <a:pt x="7393526" y="0"/>
                </a:lnTo>
                <a:lnTo>
                  <a:pt x="7393526" y="6145868"/>
                </a:lnTo>
                <a:lnTo>
                  <a:pt x="0" y="6145868"/>
                </a:lnTo>
                <a:lnTo>
                  <a:pt x="0" y="0"/>
                </a:lnTo>
                <a:close/>
              </a:path>
            </a:pathLst>
          </a:custGeom>
          <a:blipFill rotWithShape="1">
            <a:blip r:embed="rId3">
              <a:alphaModFix/>
            </a:blip>
            <a:stretch>
              <a:fillRect b="0" l="0" r="0" t="0"/>
            </a:stretch>
          </a:blipFill>
          <a:ln>
            <a:noFill/>
          </a:ln>
        </p:spPr>
      </p:sp>
      <p:pic>
        <p:nvPicPr>
          <p:cNvPr id="532" name="Google Shape;532;p27"/>
          <p:cNvPicPr preferRelativeResize="0"/>
          <p:nvPr/>
        </p:nvPicPr>
        <p:blipFill>
          <a:blip r:embed="rId4">
            <a:alphaModFix/>
          </a:blip>
          <a:stretch>
            <a:fillRect/>
          </a:stretch>
        </p:blipFill>
        <p:spPr>
          <a:xfrm>
            <a:off x="10385609" y="833850"/>
            <a:ext cx="9091568" cy="10286999"/>
          </a:xfrm>
          <a:prstGeom prst="rect">
            <a:avLst/>
          </a:prstGeom>
          <a:noFill/>
          <a:ln>
            <a:noFill/>
          </a:ln>
        </p:spPr>
      </p:pic>
      <p:sp>
        <p:nvSpPr>
          <p:cNvPr id="533" name="Google Shape;533;p27"/>
          <p:cNvSpPr txBox="1"/>
          <p:nvPr/>
        </p:nvSpPr>
        <p:spPr>
          <a:xfrm>
            <a:off x="1028700" y="1663950"/>
            <a:ext cx="12804900" cy="73395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WRITE AN ORIGINAL STATEMENT OR</a:t>
            </a:r>
            <a:r>
              <a:rPr b="0" i="0" lang="en-US" sz="13392" u="none" cap="none" strike="noStrike">
                <a:solidFill>
                  <a:srgbClr val="FF4F63"/>
                </a:solidFill>
                <a:latin typeface="Impact"/>
                <a:ea typeface="Impact"/>
                <a:cs typeface="Impact"/>
                <a:sym typeface="Impact"/>
              </a:rPr>
              <a:t> INSPIRING QUOTE</a:t>
            </a:r>
            <a:endParaRPr/>
          </a:p>
        </p:txBody>
      </p:sp>
      <p:grpSp>
        <p:nvGrpSpPr>
          <p:cNvPr id="534" name="Google Shape;534;p27"/>
          <p:cNvGrpSpPr/>
          <p:nvPr/>
        </p:nvGrpSpPr>
        <p:grpSpPr>
          <a:xfrm>
            <a:off x="1028700" y="504750"/>
            <a:ext cx="12494505" cy="913629"/>
            <a:chOff x="0" y="0"/>
            <a:chExt cx="16094943" cy="1218172"/>
          </a:xfrm>
        </p:grpSpPr>
        <p:grpSp>
          <p:nvGrpSpPr>
            <p:cNvPr id="535" name="Google Shape;535;p27"/>
            <p:cNvGrpSpPr/>
            <p:nvPr/>
          </p:nvGrpSpPr>
          <p:grpSpPr>
            <a:xfrm rot="5400000">
              <a:off x="7810999" y="116271"/>
              <a:ext cx="428375" cy="374828"/>
              <a:chOff x="0" y="0"/>
              <a:chExt cx="812800" cy="711200"/>
            </a:xfrm>
          </p:grpSpPr>
          <p:sp>
            <p:nvSpPr>
              <p:cNvPr id="536" name="Google Shape;536;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537" name="Google Shape;537;p2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8" name="Google Shape;538;p27"/>
            <p:cNvSpPr txBox="1"/>
            <p:nvPr/>
          </p:nvSpPr>
          <p:spPr>
            <a:xfrm>
              <a:off x="8422743" y="118067"/>
              <a:ext cx="76722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 </a:t>
              </a:r>
              <a:endParaRPr/>
            </a:p>
          </p:txBody>
        </p:sp>
        <p:grpSp>
          <p:nvGrpSpPr>
            <p:cNvPr id="539" name="Google Shape;539;p27"/>
            <p:cNvGrpSpPr/>
            <p:nvPr/>
          </p:nvGrpSpPr>
          <p:grpSpPr>
            <a:xfrm rot="5400000">
              <a:off x="12760122" y="116271"/>
              <a:ext cx="428375" cy="374828"/>
              <a:chOff x="0" y="0"/>
              <a:chExt cx="812800" cy="711200"/>
            </a:xfrm>
          </p:grpSpPr>
          <p:sp>
            <p:nvSpPr>
              <p:cNvPr id="540" name="Google Shape;540;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541" name="Google Shape;541;p2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2" name="Google Shape;542;p27"/>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5">
                <a:alphaModFix/>
              </a:blip>
              <a:stretch>
                <a:fillRect b="0" l="0" r="0" t="0"/>
              </a:stretch>
            </a:blipFill>
            <a:ln>
              <a:noFill/>
            </a:ln>
          </p:spPr>
        </p:sp>
        <p:sp>
          <p:nvSpPr>
            <p:cNvPr id="543" name="Google Shape;543;p27"/>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544" name="Google Shape;544;p27"/>
          <p:cNvSpPr/>
          <p:nvPr/>
        </p:nvSpPr>
        <p:spPr>
          <a:xfrm rot="-2070354">
            <a:off x="7728647" y="8901955"/>
            <a:ext cx="4283182" cy="4283182"/>
          </a:xfrm>
          <a:custGeom>
            <a:rect b="b" l="l" r="r" t="t"/>
            <a:pathLst>
              <a:path extrusionOk="0" h="4283182" w="4283182">
                <a:moveTo>
                  <a:pt x="0" y="0"/>
                </a:moveTo>
                <a:lnTo>
                  <a:pt x="4283182" y="0"/>
                </a:lnTo>
                <a:lnTo>
                  <a:pt x="4283182" y="4283182"/>
                </a:lnTo>
                <a:lnTo>
                  <a:pt x="0" y="4283182"/>
                </a:lnTo>
                <a:lnTo>
                  <a:pt x="0" y="0"/>
                </a:lnTo>
                <a:close/>
              </a:path>
            </a:pathLst>
          </a:custGeom>
          <a:blipFill rotWithShape="1">
            <a:blip r:embed="rId6">
              <a:alphaModFix/>
            </a:blip>
            <a:stretch>
              <a:fillRect b="0" l="0" r="0" t="0"/>
            </a:stretch>
          </a:blipFill>
          <a:ln>
            <a:noFill/>
          </a:ln>
        </p:spPr>
      </p:sp>
      <p:sp>
        <p:nvSpPr>
          <p:cNvPr id="545" name="Google Shape;545;p27"/>
          <p:cNvSpPr txBox="1"/>
          <p:nvPr/>
        </p:nvSpPr>
        <p:spPr>
          <a:xfrm>
            <a:off x="1028700" y="9079663"/>
            <a:ext cx="9519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549" name="Shape 549"/>
        <p:cNvGrpSpPr/>
        <p:nvPr/>
      </p:nvGrpSpPr>
      <p:grpSpPr>
        <a:xfrm>
          <a:off x="0" y="0"/>
          <a:ext cx="0" cy="0"/>
          <a:chOff x="0" y="0"/>
          <a:chExt cx="0" cy="0"/>
        </a:xfrm>
      </p:grpSpPr>
      <p:pic>
        <p:nvPicPr>
          <p:cNvPr id="550" name="Google Shape;550;p28"/>
          <p:cNvPicPr preferRelativeResize="0"/>
          <p:nvPr/>
        </p:nvPicPr>
        <p:blipFill>
          <a:blip r:embed="rId3">
            <a:alphaModFix/>
          </a:blip>
          <a:stretch>
            <a:fillRect/>
          </a:stretch>
        </p:blipFill>
        <p:spPr>
          <a:xfrm>
            <a:off x="9799486" y="1733414"/>
            <a:ext cx="7854424" cy="9757108"/>
          </a:xfrm>
          <a:prstGeom prst="rect">
            <a:avLst/>
          </a:prstGeom>
          <a:noFill/>
          <a:ln>
            <a:noFill/>
          </a:ln>
        </p:spPr>
      </p:pic>
      <p:sp>
        <p:nvSpPr>
          <p:cNvPr id="551" name="Google Shape;551;p28"/>
          <p:cNvSpPr txBox="1"/>
          <p:nvPr/>
        </p:nvSpPr>
        <p:spPr>
          <a:xfrm>
            <a:off x="714871" y="1644415"/>
            <a:ext cx="96627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GET IN </a:t>
            </a:r>
            <a:r>
              <a:rPr b="0" i="0" lang="en-US" sz="13392" u="none" cap="none" strike="noStrike">
                <a:solidFill>
                  <a:srgbClr val="FF4F63"/>
                </a:solidFill>
                <a:latin typeface="Impact"/>
                <a:ea typeface="Impact"/>
                <a:cs typeface="Impact"/>
                <a:sym typeface="Impact"/>
              </a:rPr>
              <a:t>TOUCH</a:t>
            </a:r>
            <a:endParaRPr/>
          </a:p>
        </p:txBody>
      </p:sp>
      <p:sp>
        <p:nvSpPr>
          <p:cNvPr id="552" name="Google Shape;552;p28"/>
          <p:cNvSpPr/>
          <p:nvPr/>
        </p:nvSpPr>
        <p:spPr>
          <a:xfrm>
            <a:off x="1127164" y="3530076"/>
            <a:ext cx="419539" cy="599342"/>
          </a:xfrm>
          <a:custGeom>
            <a:rect b="b" l="l" r="r" t="t"/>
            <a:pathLst>
              <a:path extrusionOk="0" h="599342" w="419539">
                <a:moveTo>
                  <a:pt x="0" y="0"/>
                </a:moveTo>
                <a:lnTo>
                  <a:pt x="419539" y="0"/>
                </a:lnTo>
                <a:lnTo>
                  <a:pt x="419539" y="599341"/>
                </a:lnTo>
                <a:lnTo>
                  <a:pt x="0" y="599341"/>
                </a:lnTo>
                <a:lnTo>
                  <a:pt x="0" y="0"/>
                </a:lnTo>
                <a:close/>
              </a:path>
            </a:pathLst>
          </a:custGeom>
          <a:blipFill rotWithShape="1">
            <a:blip r:embed="rId4">
              <a:alphaModFix/>
            </a:blip>
            <a:stretch>
              <a:fillRect b="0" l="0" r="0" t="0"/>
            </a:stretch>
          </a:blipFill>
          <a:ln>
            <a:noFill/>
          </a:ln>
        </p:spPr>
      </p:sp>
      <p:sp>
        <p:nvSpPr>
          <p:cNvPr id="553" name="Google Shape;553;p28"/>
          <p:cNvSpPr/>
          <p:nvPr/>
        </p:nvSpPr>
        <p:spPr>
          <a:xfrm>
            <a:off x="1074007" y="4800124"/>
            <a:ext cx="525853" cy="525853"/>
          </a:xfrm>
          <a:custGeom>
            <a:rect b="b" l="l" r="r" t="t"/>
            <a:pathLst>
              <a:path extrusionOk="0" h="525853" w="525853">
                <a:moveTo>
                  <a:pt x="0" y="0"/>
                </a:moveTo>
                <a:lnTo>
                  <a:pt x="525853" y="0"/>
                </a:lnTo>
                <a:lnTo>
                  <a:pt x="525853" y="525853"/>
                </a:lnTo>
                <a:lnTo>
                  <a:pt x="0" y="525853"/>
                </a:lnTo>
                <a:lnTo>
                  <a:pt x="0" y="0"/>
                </a:lnTo>
                <a:close/>
              </a:path>
            </a:pathLst>
          </a:custGeom>
          <a:blipFill rotWithShape="1">
            <a:blip r:embed="rId5">
              <a:alphaModFix/>
            </a:blip>
            <a:stretch>
              <a:fillRect b="0" l="0" r="0" t="0"/>
            </a:stretch>
          </a:blipFill>
          <a:ln>
            <a:noFill/>
          </a:ln>
        </p:spPr>
      </p:sp>
      <p:sp>
        <p:nvSpPr>
          <p:cNvPr id="554" name="Google Shape;554;p28"/>
          <p:cNvSpPr/>
          <p:nvPr/>
        </p:nvSpPr>
        <p:spPr>
          <a:xfrm>
            <a:off x="1091216" y="5996684"/>
            <a:ext cx="491434" cy="337861"/>
          </a:xfrm>
          <a:custGeom>
            <a:rect b="b" l="l" r="r" t="t"/>
            <a:pathLst>
              <a:path extrusionOk="0" h="337861" w="491434">
                <a:moveTo>
                  <a:pt x="0" y="0"/>
                </a:moveTo>
                <a:lnTo>
                  <a:pt x="491434" y="0"/>
                </a:lnTo>
                <a:lnTo>
                  <a:pt x="491434" y="337861"/>
                </a:lnTo>
                <a:lnTo>
                  <a:pt x="0" y="337861"/>
                </a:lnTo>
                <a:lnTo>
                  <a:pt x="0" y="0"/>
                </a:lnTo>
                <a:close/>
              </a:path>
            </a:pathLst>
          </a:custGeom>
          <a:blipFill rotWithShape="1">
            <a:blip r:embed="rId6">
              <a:alphaModFix/>
            </a:blip>
            <a:stretch>
              <a:fillRect b="0" l="0" r="0" t="0"/>
            </a:stretch>
          </a:blipFill>
          <a:ln>
            <a:noFill/>
          </a:ln>
        </p:spPr>
      </p:sp>
      <p:sp>
        <p:nvSpPr>
          <p:cNvPr id="555" name="Google Shape;555;p28"/>
          <p:cNvSpPr/>
          <p:nvPr/>
        </p:nvSpPr>
        <p:spPr>
          <a:xfrm>
            <a:off x="1064355" y="8230779"/>
            <a:ext cx="545156" cy="545156"/>
          </a:xfrm>
          <a:custGeom>
            <a:rect b="b" l="l" r="r" t="t"/>
            <a:pathLst>
              <a:path extrusionOk="0" h="545156" w="545156">
                <a:moveTo>
                  <a:pt x="0" y="0"/>
                </a:moveTo>
                <a:lnTo>
                  <a:pt x="545156" y="0"/>
                </a:lnTo>
                <a:lnTo>
                  <a:pt x="545156" y="545156"/>
                </a:lnTo>
                <a:lnTo>
                  <a:pt x="0" y="545156"/>
                </a:lnTo>
                <a:lnTo>
                  <a:pt x="0" y="0"/>
                </a:lnTo>
                <a:close/>
              </a:path>
            </a:pathLst>
          </a:custGeom>
          <a:blipFill rotWithShape="1">
            <a:blip r:embed="rId7">
              <a:alphaModFix/>
            </a:blip>
            <a:stretch>
              <a:fillRect b="0" l="0" r="0" t="0"/>
            </a:stretch>
          </a:blipFill>
          <a:ln>
            <a:noFill/>
          </a:ln>
        </p:spPr>
      </p:sp>
      <p:sp>
        <p:nvSpPr>
          <p:cNvPr id="556" name="Google Shape;556;p28"/>
          <p:cNvSpPr/>
          <p:nvPr/>
        </p:nvSpPr>
        <p:spPr>
          <a:xfrm>
            <a:off x="1028700" y="7005252"/>
            <a:ext cx="616466" cy="554820"/>
          </a:xfrm>
          <a:custGeom>
            <a:rect b="b" l="l" r="r" t="t"/>
            <a:pathLst>
              <a:path extrusionOk="0" h="554820" w="616466">
                <a:moveTo>
                  <a:pt x="0" y="0"/>
                </a:moveTo>
                <a:lnTo>
                  <a:pt x="616466" y="0"/>
                </a:lnTo>
                <a:lnTo>
                  <a:pt x="616466" y="554820"/>
                </a:lnTo>
                <a:lnTo>
                  <a:pt x="0" y="554820"/>
                </a:lnTo>
                <a:lnTo>
                  <a:pt x="0" y="0"/>
                </a:lnTo>
                <a:close/>
              </a:path>
            </a:pathLst>
          </a:custGeom>
          <a:blipFill rotWithShape="1">
            <a:blip r:embed="rId8">
              <a:alphaModFix/>
            </a:blip>
            <a:stretch>
              <a:fillRect b="0" l="0" r="0" t="0"/>
            </a:stretch>
          </a:blipFill>
          <a:ln>
            <a:noFill/>
          </a:ln>
        </p:spPr>
      </p:sp>
      <p:sp>
        <p:nvSpPr>
          <p:cNvPr id="557" name="Google Shape;557;p28"/>
          <p:cNvSpPr txBox="1"/>
          <p:nvPr/>
        </p:nvSpPr>
        <p:spPr>
          <a:xfrm>
            <a:off x="1954277" y="3549020"/>
            <a:ext cx="5801458"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123 Anywhere St., Any City,ST 12345</a:t>
            </a:r>
            <a:endParaRPr/>
          </a:p>
        </p:txBody>
      </p:sp>
      <p:sp>
        <p:nvSpPr>
          <p:cNvPr id="558" name="Google Shape;558;p28"/>
          <p:cNvSpPr txBox="1"/>
          <p:nvPr/>
        </p:nvSpPr>
        <p:spPr>
          <a:xfrm>
            <a:off x="1954277" y="4744277"/>
            <a:ext cx="4892954"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123-456-7890</a:t>
            </a:r>
            <a:endParaRPr/>
          </a:p>
        </p:txBody>
      </p:sp>
      <p:sp>
        <p:nvSpPr>
          <p:cNvPr id="559" name="Google Shape;559;p28"/>
          <p:cNvSpPr txBox="1"/>
          <p:nvPr/>
        </p:nvSpPr>
        <p:spPr>
          <a:xfrm>
            <a:off x="1954277" y="5939534"/>
            <a:ext cx="4892954"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hello@reallygreatsite.com</a:t>
            </a:r>
            <a:endParaRPr/>
          </a:p>
        </p:txBody>
      </p:sp>
      <p:sp>
        <p:nvSpPr>
          <p:cNvPr id="560" name="Google Shape;560;p28"/>
          <p:cNvSpPr txBox="1"/>
          <p:nvPr/>
        </p:nvSpPr>
        <p:spPr>
          <a:xfrm>
            <a:off x="1954277" y="8267170"/>
            <a:ext cx="4892954"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reallygreatsite.com</a:t>
            </a:r>
            <a:endParaRPr/>
          </a:p>
        </p:txBody>
      </p:sp>
      <p:sp>
        <p:nvSpPr>
          <p:cNvPr id="561" name="Google Shape;561;p28"/>
          <p:cNvSpPr txBox="1"/>
          <p:nvPr/>
        </p:nvSpPr>
        <p:spPr>
          <a:xfrm>
            <a:off x="1954277" y="7046475"/>
            <a:ext cx="4892954"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@reallygreatsite</a:t>
            </a:r>
            <a:endParaRPr/>
          </a:p>
        </p:txBody>
      </p:sp>
      <p:grpSp>
        <p:nvGrpSpPr>
          <p:cNvPr id="562" name="Google Shape;562;p28"/>
          <p:cNvGrpSpPr/>
          <p:nvPr/>
        </p:nvGrpSpPr>
        <p:grpSpPr>
          <a:xfrm>
            <a:off x="1028700" y="504750"/>
            <a:ext cx="12269513" cy="913629"/>
            <a:chOff x="0" y="0"/>
            <a:chExt cx="15635928" cy="1218172"/>
          </a:xfrm>
        </p:grpSpPr>
        <p:grpSp>
          <p:nvGrpSpPr>
            <p:cNvPr id="563" name="Google Shape;563;p28"/>
            <p:cNvGrpSpPr/>
            <p:nvPr/>
          </p:nvGrpSpPr>
          <p:grpSpPr>
            <a:xfrm rot="5400000">
              <a:off x="7810999" y="116271"/>
              <a:ext cx="428375" cy="374828"/>
              <a:chOff x="0" y="0"/>
              <a:chExt cx="812800" cy="711200"/>
            </a:xfrm>
          </p:grpSpPr>
          <p:sp>
            <p:nvSpPr>
              <p:cNvPr id="564" name="Google Shape;564;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565" name="Google Shape;565;p2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6" name="Google Shape;566;p28"/>
            <p:cNvSpPr txBox="1"/>
            <p:nvPr/>
          </p:nvSpPr>
          <p:spPr>
            <a:xfrm>
              <a:off x="8422728" y="118072"/>
              <a:ext cx="72132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567" name="Google Shape;567;p28"/>
            <p:cNvGrpSpPr/>
            <p:nvPr/>
          </p:nvGrpSpPr>
          <p:grpSpPr>
            <a:xfrm rot="5400000">
              <a:off x="12760122" y="116271"/>
              <a:ext cx="428375" cy="374828"/>
              <a:chOff x="0" y="0"/>
              <a:chExt cx="812800" cy="711200"/>
            </a:xfrm>
          </p:grpSpPr>
          <p:sp>
            <p:nvSpPr>
              <p:cNvPr id="568" name="Google Shape;568;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569" name="Google Shape;569;p2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0" name="Google Shape;570;p28"/>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9">
                <a:alphaModFix/>
              </a:blip>
              <a:stretch>
                <a:fillRect b="0" l="0" r="0" t="0"/>
              </a:stretch>
            </a:blipFill>
            <a:ln>
              <a:noFill/>
            </a:ln>
          </p:spPr>
        </p:sp>
        <p:sp>
          <p:nvSpPr>
            <p:cNvPr id="571" name="Google Shape;571;p28"/>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572" name="Google Shape;572;p28"/>
          <p:cNvSpPr/>
          <p:nvPr/>
        </p:nvSpPr>
        <p:spPr>
          <a:xfrm>
            <a:off x="13562537" y="180462"/>
            <a:ext cx="7393526" cy="6145869"/>
          </a:xfrm>
          <a:custGeom>
            <a:rect b="b" l="l" r="r" t="t"/>
            <a:pathLst>
              <a:path extrusionOk="0" h="6145869" w="7393526">
                <a:moveTo>
                  <a:pt x="0" y="0"/>
                </a:moveTo>
                <a:lnTo>
                  <a:pt x="7393526" y="0"/>
                </a:lnTo>
                <a:lnTo>
                  <a:pt x="7393526" y="6145868"/>
                </a:lnTo>
                <a:lnTo>
                  <a:pt x="0" y="6145868"/>
                </a:lnTo>
                <a:lnTo>
                  <a:pt x="0" y="0"/>
                </a:lnTo>
                <a:close/>
              </a:path>
            </a:pathLst>
          </a:custGeom>
          <a:blipFill rotWithShape="1">
            <a:blip r:embed="rId10">
              <a:alphaModFix/>
            </a:blip>
            <a:stretch>
              <a:fillRect b="0" l="0" r="0" t="0"/>
            </a:stretch>
          </a:blipFill>
          <a:ln>
            <a:noFill/>
          </a:ln>
        </p:spPr>
      </p:sp>
      <p:sp>
        <p:nvSpPr>
          <p:cNvPr id="573" name="Google Shape;573;p28"/>
          <p:cNvSpPr/>
          <p:nvPr/>
        </p:nvSpPr>
        <p:spPr>
          <a:xfrm rot="-2070354">
            <a:off x="7354802" y="8145409"/>
            <a:ext cx="4283182" cy="4283182"/>
          </a:xfrm>
          <a:custGeom>
            <a:rect b="b" l="l" r="r" t="t"/>
            <a:pathLst>
              <a:path extrusionOk="0" h="4283182" w="4283182">
                <a:moveTo>
                  <a:pt x="0" y="0"/>
                </a:moveTo>
                <a:lnTo>
                  <a:pt x="4283182" y="0"/>
                </a:lnTo>
                <a:lnTo>
                  <a:pt x="4283182" y="4283182"/>
                </a:lnTo>
                <a:lnTo>
                  <a:pt x="0" y="4283182"/>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577" name="Shape 577"/>
        <p:cNvGrpSpPr/>
        <p:nvPr/>
      </p:nvGrpSpPr>
      <p:grpSpPr>
        <a:xfrm>
          <a:off x="0" y="0"/>
          <a:ext cx="0" cy="0"/>
          <a:chOff x="0" y="0"/>
          <a:chExt cx="0" cy="0"/>
        </a:xfrm>
      </p:grpSpPr>
      <p:pic>
        <p:nvPicPr>
          <p:cNvPr id="578" name="Google Shape;578;p29"/>
          <p:cNvPicPr preferRelativeResize="0"/>
          <p:nvPr/>
        </p:nvPicPr>
        <p:blipFill>
          <a:blip r:embed="rId3">
            <a:alphaModFix/>
          </a:blip>
          <a:stretch>
            <a:fillRect/>
          </a:stretch>
        </p:blipFill>
        <p:spPr>
          <a:xfrm>
            <a:off x="10251175" y="873610"/>
            <a:ext cx="6469895" cy="8539774"/>
          </a:xfrm>
          <a:prstGeom prst="rect">
            <a:avLst/>
          </a:prstGeom>
          <a:noFill/>
          <a:ln>
            <a:noFill/>
          </a:ln>
        </p:spPr>
      </p:pic>
      <p:sp>
        <p:nvSpPr>
          <p:cNvPr id="579" name="Google Shape;579;p29"/>
          <p:cNvSpPr txBox="1"/>
          <p:nvPr/>
        </p:nvSpPr>
        <p:spPr>
          <a:xfrm>
            <a:off x="1028700" y="696489"/>
            <a:ext cx="7948800" cy="36699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FF4F63"/>
                </a:solidFill>
                <a:latin typeface="Impact"/>
                <a:ea typeface="Impact"/>
                <a:cs typeface="Impact"/>
                <a:sym typeface="Impact"/>
              </a:rPr>
              <a:t>RESOURCE </a:t>
            </a:r>
            <a:endParaRPr/>
          </a:p>
          <a:p>
            <a:pPr indent="0" lvl="0" marL="0" marR="0" rtl="0" algn="l">
              <a:lnSpc>
                <a:spcPct val="89008"/>
              </a:lnSpc>
              <a:spcBef>
                <a:spcPts val="0"/>
              </a:spcBef>
              <a:spcAft>
                <a:spcPts val="0"/>
              </a:spcAft>
              <a:buNone/>
            </a:pPr>
            <a:r>
              <a:rPr b="0" i="0" lang="en-US" sz="13392" u="none" cap="none" strike="noStrike">
                <a:solidFill>
                  <a:srgbClr val="FF4F63"/>
                </a:solidFill>
                <a:latin typeface="Impact"/>
                <a:ea typeface="Impact"/>
                <a:cs typeface="Impact"/>
                <a:sym typeface="Impact"/>
              </a:rPr>
              <a:t>PAGE</a:t>
            </a:r>
            <a:endParaRPr/>
          </a:p>
        </p:txBody>
      </p:sp>
      <p:sp>
        <p:nvSpPr>
          <p:cNvPr id="580" name="Google Shape;580;p29"/>
          <p:cNvSpPr txBox="1"/>
          <p:nvPr/>
        </p:nvSpPr>
        <p:spPr>
          <a:xfrm>
            <a:off x="1028700" y="4115445"/>
            <a:ext cx="66894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Don't forget to delete this page before presenting. </a:t>
            </a:r>
            <a:endParaRPr/>
          </a:p>
        </p:txBody>
      </p:sp>
      <p:sp>
        <p:nvSpPr>
          <p:cNvPr id="581" name="Google Shape;581;p29"/>
          <p:cNvSpPr txBox="1"/>
          <p:nvPr/>
        </p:nvSpPr>
        <p:spPr>
          <a:xfrm>
            <a:off x="1028700" y="5105400"/>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This presentation template uses the following free fonts:</a:t>
            </a:r>
            <a:endParaRPr/>
          </a:p>
        </p:txBody>
      </p:sp>
      <p:sp>
        <p:nvSpPr>
          <p:cNvPr id="582" name="Google Shape;582;p29"/>
          <p:cNvSpPr txBox="1"/>
          <p:nvPr/>
        </p:nvSpPr>
        <p:spPr>
          <a:xfrm>
            <a:off x="1028700" y="6454652"/>
            <a:ext cx="50592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000000"/>
              </a:buClr>
              <a:buSzPts val="2400"/>
              <a:buFont typeface="Arimo"/>
              <a:buAutoNum type="arabicPeriod"/>
            </a:pPr>
            <a:r>
              <a:rPr b="0" i="0" lang="en-US" sz="2400" u="none" cap="none" strike="noStrike">
                <a:solidFill>
                  <a:srgbClr val="000000"/>
                </a:solidFill>
                <a:latin typeface="Arimo"/>
                <a:ea typeface="Arimo"/>
                <a:cs typeface="Arimo"/>
                <a:sym typeface="Arimo"/>
              </a:rPr>
              <a:t>Titles:Impact</a:t>
            </a:r>
            <a:endParaRPr/>
          </a:p>
          <a:p>
            <a:pPr indent="-259079" lvl="1" marL="518160" marR="0" rtl="0" algn="l">
              <a:lnSpc>
                <a:spcPct val="115000"/>
              </a:lnSpc>
              <a:spcBef>
                <a:spcPts val="0"/>
              </a:spcBef>
              <a:spcAft>
                <a:spcPts val="0"/>
              </a:spcAft>
              <a:buClr>
                <a:srgbClr val="000000"/>
              </a:buClr>
              <a:buSzPts val="2400"/>
              <a:buFont typeface="Arimo"/>
              <a:buAutoNum type="arabicPeriod"/>
            </a:pPr>
            <a:r>
              <a:rPr b="0" i="0" lang="en-US" sz="2400" u="none" cap="none" strike="noStrike">
                <a:solidFill>
                  <a:srgbClr val="000000"/>
                </a:solidFill>
                <a:latin typeface="Arimo"/>
                <a:ea typeface="Arimo"/>
                <a:cs typeface="Arimo"/>
                <a:sym typeface="Arimo"/>
              </a:rPr>
              <a:t>Headers: Impact</a:t>
            </a:r>
            <a:endParaRPr/>
          </a:p>
          <a:p>
            <a:pPr indent="-259079" lvl="1" marL="518160" marR="0" rtl="0" algn="l">
              <a:lnSpc>
                <a:spcPct val="115000"/>
              </a:lnSpc>
              <a:spcBef>
                <a:spcPts val="0"/>
              </a:spcBef>
              <a:spcAft>
                <a:spcPts val="0"/>
              </a:spcAft>
              <a:buClr>
                <a:srgbClr val="000000"/>
              </a:buClr>
              <a:buSzPts val="2400"/>
              <a:buFont typeface="Arimo"/>
              <a:buAutoNum type="arabicPeriod"/>
            </a:pPr>
            <a:r>
              <a:rPr b="0" i="0" lang="en-US" sz="2400" u="none" cap="none" strike="noStrike">
                <a:solidFill>
                  <a:srgbClr val="000000"/>
                </a:solidFill>
                <a:latin typeface="Arimo"/>
                <a:ea typeface="Arimo"/>
                <a:cs typeface="Arimo"/>
                <a:sym typeface="Arimo"/>
              </a:rPr>
              <a:t>Body Copy: Arimo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138" name="Shape 138"/>
        <p:cNvGrpSpPr/>
        <p:nvPr/>
      </p:nvGrpSpPr>
      <p:grpSpPr>
        <a:xfrm>
          <a:off x="0" y="0"/>
          <a:ext cx="0" cy="0"/>
          <a:chOff x="0" y="0"/>
          <a:chExt cx="0" cy="0"/>
        </a:xfrm>
      </p:grpSpPr>
      <p:pic>
        <p:nvPicPr>
          <p:cNvPr id="139" name="Google Shape;139;p12"/>
          <p:cNvPicPr preferRelativeResize="0"/>
          <p:nvPr/>
        </p:nvPicPr>
        <p:blipFill>
          <a:blip r:embed="rId3">
            <a:alphaModFix/>
          </a:blip>
          <a:stretch>
            <a:fillRect/>
          </a:stretch>
        </p:blipFill>
        <p:spPr>
          <a:xfrm>
            <a:off x="10490025" y="3750249"/>
            <a:ext cx="6781126" cy="6976264"/>
          </a:xfrm>
          <a:prstGeom prst="rect">
            <a:avLst/>
          </a:prstGeom>
          <a:noFill/>
          <a:ln>
            <a:noFill/>
          </a:ln>
        </p:spPr>
      </p:pic>
      <p:grpSp>
        <p:nvGrpSpPr>
          <p:cNvPr id="140" name="Google Shape;140;p12"/>
          <p:cNvGrpSpPr/>
          <p:nvPr/>
        </p:nvGrpSpPr>
        <p:grpSpPr>
          <a:xfrm>
            <a:off x="1028700" y="504762"/>
            <a:ext cx="12060850" cy="523938"/>
            <a:chOff x="0" y="0"/>
            <a:chExt cx="16081134" cy="698584"/>
          </a:xfrm>
        </p:grpSpPr>
        <p:grpSp>
          <p:nvGrpSpPr>
            <p:cNvPr id="141" name="Google Shape;141;p12"/>
            <p:cNvGrpSpPr/>
            <p:nvPr/>
          </p:nvGrpSpPr>
          <p:grpSpPr>
            <a:xfrm rot="5400000">
              <a:off x="7810999" y="116271"/>
              <a:ext cx="428375" cy="374828"/>
              <a:chOff x="0" y="0"/>
              <a:chExt cx="812800" cy="711200"/>
            </a:xfrm>
          </p:grpSpPr>
          <p:sp>
            <p:nvSpPr>
              <p:cNvPr id="142" name="Google Shape;142;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43" name="Google Shape;143;p1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2"/>
            <p:cNvSpPr txBox="1"/>
            <p:nvPr/>
          </p:nvSpPr>
          <p:spPr>
            <a:xfrm>
              <a:off x="8422734" y="118084"/>
              <a:ext cx="76584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145" name="Google Shape;145;p12"/>
            <p:cNvGrpSpPr/>
            <p:nvPr/>
          </p:nvGrpSpPr>
          <p:grpSpPr>
            <a:xfrm rot="5400000">
              <a:off x="12760122" y="116271"/>
              <a:ext cx="428375" cy="374828"/>
              <a:chOff x="0" y="0"/>
              <a:chExt cx="812800" cy="711200"/>
            </a:xfrm>
          </p:grpSpPr>
          <p:sp>
            <p:nvSpPr>
              <p:cNvPr id="146" name="Google Shape;146;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47" name="Google Shape;147;p1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 name="Google Shape;148;p12"/>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4">
                <a:alphaModFix/>
              </a:blip>
              <a:stretch>
                <a:fillRect b="0" l="0" r="0" t="0"/>
              </a:stretch>
            </a:blipFill>
            <a:ln>
              <a:noFill/>
            </a:ln>
          </p:spPr>
        </p:sp>
        <p:sp>
          <p:nvSpPr>
            <p:cNvPr id="149" name="Google Shape;149;p12"/>
            <p:cNvSpPr txBox="1"/>
            <p:nvPr/>
          </p:nvSpPr>
          <p:spPr>
            <a:xfrm>
              <a:off x="719816" y="118072"/>
              <a:ext cx="2821676" cy="580512"/>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150" name="Google Shape;150;p12"/>
          <p:cNvSpPr/>
          <p:nvPr/>
        </p:nvSpPr>
        <p:spPr>
          <a:xfrm>
            <a:off x="1028700" y="3560588"/>
            <a:ext cx="1893779" cy="1893779"/>
          </a:xfrm>
          <a:custGeom>
            <a:rect b="b" l="l" r="r" t="t"/>
            <a:pathLst>
              <a:path extrusionOk="0" h="1893779" w="1893779">
                <a:moveTo>
                  <a:pt x="0" y="0"/>
                </a:moveTo>
                <a:lnTo>
                  <a:pt x="1893779" y="0"/>
                </a:lnTo>
                <a:lnTo>
                  <a:pt x="1893779" y="1893779"/>
                </a:lnTo>
                <a:lnTo>
                  <a:pt x="0" y="1893779"/>
                </a:lnTo>
                <a:lnTo>
                  <a:pt x="0" y="0"/>
                </a:lnTo>
                <a:close/>
              </a:path>
            </a:pathLst>
          </a:custGeom>
          <a:blipFill rotWithShape="1">
            <a:blip r:embed="rId5">
              <a:alphaModFix/>
            </a:blip>
            <a:stretch>
              <a:fillRect b="0" l="0" r="0" t="0"/>
            </a:stretch>
          </a:blipFill>
          <a:ln>
            <a:noFill/>
          </a:ln>
        </p:spPr>
      </p:sp>
      <p:sp>
        <p:nvSpPr>
          <p:cNvPr id="151" name="Google Shape;151;p12"/>
          <p:cNvSpPr/>
          <p:nvPr/>
        </p:nvSpPr>
        <p:spPr>
          <a:xfrm>
            <a:off x="1028700" y="5642714"/>
            <a:ext cx="1893779" cy="1893779"/>
          </a:xfrm>
          <a:custGeom>
            <a:rect b="b" l="l" r="r" t="t"/>
            <a:pathLst>
              <a:path extrusionOk="0" h="1893779" w="1893779">
                <a:moveTo>
                  <a:pt x="0" y="0"/>
                </a:moveTo>
                <a:lnTo>
                  <a:pt x="1893779" y="0"/>
                </a:lnTo>
                <a:lnTo>
                  <a:pt x="1893779" y="1893779"/>
                </a:lnTo>
                <a:lnTo>
                  <a:pt x="0" y="1893779"/>
                </a:lnTo>
                <a:lnTo>
                  <a:pt x="0" y="0"/>
                </a:lnTo>
                <a:close/>
              </a:path>
            </a:pathLst>
          </a:custGeom>
          <a:blipFill rotWithShape="1">
            <a:blip r:embed="rId5">
              <a:alphaModFix/>
            </a:blip>
            <a:stretch>
              <a:fillRect b="0" l="0" r="0" t="0"/>
            </a:stretch>
          </a:blipFill>
          <a:ln>
            <a:noFill/>
          </a:ln>
        </p:spPr>
      </p:sp>
      <p:sp>
        <p:nvSpPr>
          <p:cNvPr id="152" name="Google Shape;152;p12"/>
          <p:cNvSpPr/>
          <p:nvPr/>
        </p:nvSpPr>
        <p:spPr>
          <a:xfrm>
            <a:off x="1028700" y="7724840"/>
            <a:ext cx="1893779" cy="1893779"/>
          </a:xfrm>
          <a:custGeom>
            <a:rect b="b" l="l" r="r" t="t"/>
            <a:pathLst>
              <a:path extrusionOk="0" h="1893779" w="1893779">
                <a:moveTo>
                  <a:pt x="0" y="0"/>
                </a:moveTo>
                <a:lnTo>
                  <a:pt x="1893779" y="0"/>
                </a:lnTo>
                <a:lnTo>
                  <a:pt x="1893779" y="1893779"/>
                </a:lnTo>
                <a:lnTo>
                  <a:pt x="0" y="1893779"/>
                </a:lnTo>
                <a:lnTo>
                  <a:pt x="0" y="0"/>
                </a:lnTo>
                <a:close/>
              </a:path>
            </a:pathLst>
          </a:custGeom>
          <a:blipFill rotWithShape="1">
            <a:blip r:embed="rId5">
              <a:alphaModFix/>
            </a:blip>
            <a:stretch>
              <a:fillRect b="0" l="0" r="0" t="0"/>
            </a:stretch>
          </a:blipFill>
          <a:ln>
            <a:noFill/>
          </a:ln>
        </p:spPr>
      </p:sp>
      <p:grpSp>
        <p:nvGrpSpPr>
          <p:cNvPr id="153" name="Google Shape;153;p12"/>
          <p:cNvGrpSpPr/>
          <p:nvPr/>
        </p:nvGrpSpPr>
        <p:grpSpPr>
          <a:xfrm>
            <a:off x="1153823" y="3685711"/>
            <a:ext cx="1643534" cy="1643534"/>
            <a:chOff x="0" y="0"/>
            <a:chExt cx="812800" cy="812800"/>
          </a:xfrm>
        </p:grpSpPr>
        <p:sp>
          <p:nvSpPr>
            <p:cNvPr id="154" name="Google Shape;15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2"/>
          <p:cNvGrpSpPr/>
          <p:nvPr/>
        </p:nvGrpSpPr>
        <p:grpSpPr>
          <a:xfrm>
            <a:off x="1153823" y="5767837"/>
            <a:ext cx="1643534" cy="1643534"/>
            <a:chOff x="0" y="0"/>
            <a:chExt cx="812800" cy="812800"/>
          </a:xfrm>
        </p:grpSpPr>
        <p:sp>
          <p:nvSpPr>
            <p:cNvPr id="157" name="Google Shape;15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2"/>
          <p:cNvGrpSpPr/>
          <p:nvPr/>
        </p:nvGrpSpPr>
        <p:grpSpPr>
          <a:xfrm>
            <a:off x="1153823" y="7849963"/>
            <a:ext cx="1643534" cy="1643534"/>
            <a:chOff x="0" y="0"/>
            <a:chExt cx="812800" cy="812800"/>
          </a:xfrm>
        </p:grpSpPr>
        <p:sp>
          <p:nvSpPr>
            <p:cNvPr id="160" name="Google Shape;16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2"/>
          <p:cNvSpPr txBox="1"/>
          <p:nvPr/>
        </p:nvSpPr>
        <p:spPr>
          <a:xfrm>
            <a:off x="1028700" y="1890175"/>
            <a:ext cx="131607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TABLE OF</a:t>
            </a:r>
            <a:r>
              <a:rPr b="0" i="0" lang="en-US" sz="13392" u="none" cap="none" strike="noStrike">
                <a:solidFill>
                  <a:srgbClr val="FF4F63"/>
                </a:solidFill>
                <a:latin typeface="Impact"/>
                <a:ea typeface="Impact"/>
                <a:cs typeface="Impact"/>
                <a:sym typeface="Impact"/>
              </a:rPr>
              <a:t> CONTENTS</a:t>
            </a:r>
            <a:endParaRPr/>
          </a:p>
        </p:txBody>
      </p:sp>
      <p:sp>
        <p:nvSpPr>
          <p:cNvPr id="163" name="Google Shape;163;p12"/>
          <p:cNvSpPr/>
          <p:nvPr/>
        </p:nvSpPr>
        <p:spPr>
          <a:xfrm>
            <a:off x="13534000" y="-2900356"/>
            <a:ext cx="9900271" cy="8229600"/>
          </a:xfrm>
          <a:custGeom>
            <a:rect b="b" l="l" r="r" t="t"/>
            <a:pathLst>
              <a:path extrusionOk="0" h="8229600" w="9900271">
                <a:moveTo>
                  <a:pt x="0" y="0"/>
                </a:moveTo>
                <a:lnTo>
                  <a:pt x="9900271" y="0"/>
                </a:lnTo>
                <a:lnTo>
                  <a:pt x="9900271" y="8229600"/>
                </a:lnTo>
                <a:lnTo>
                  <a:pt x="0" y="8229600"/>
                </a:lnTo>
                <a:lnTo>
                  <a:pt x="0" y="0"/>
                </a:lnTo>
                <a:close/>
              </a:path>
            </a:pathLst>
          </a:custGeom>
          <a:blipFill rotWithShape="1">
            <a:blip r:embed="rId6">
              <a:alphaModFix/>
            </a:blip>
            <a:stretch>
              <a:fillRect b="0" l="0" r="0" t="0"/>
            </a:stretch>
          </a:blipFill>
          <a:ln>
            <a:noFill/>
          </a:ln>
        </p:spPr>
      </p:sp>
      <p:sp>
        <p:nvSpPr>
          <p:cNvPr id="164" name="Google Shape;164;p12"/>
          <p:cNvSpPr txBox="1"/>
          <p:nvPr/>
        </p:nvSpPr>
        <p:spPr>
          <a:xfrm>
            <a:off x="3334074" y="6223414"/>
            <a:ext cx="6744359" cy="709519"/>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BUSINESS CONTINUITY</a:t>
            </a:r>
            <a:endParaRPr/>
          </a:p>
        </p:txBody>
      </p:sp>
      <p:sp>
        <p:nvSpPr>
          <p:cNvPr id="165" name="Google Shape;165;p12"/>
          <p:cNvSpPr txBox="1"/>
          <p:nvPr/>
        </p:nvSpPr>
        <p:spPr>
          <a:xfrm>
            <a:off x="3334074" y="4176530"/>
            <a:ext cx="4591789" cy="709519"/>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INTRODUCTION</a:t>
            </a:r>
            <a:endParaRPr/>
          </a:p>
        </p:txBody>
      </p:sp>
      <p:sp>
        <p:nvSpPr>
          <p:cNvPr id="166" name="Google Shape;166;p12"/>
          <p:cNvSpPr txBox="1"/>
          <p:nvPr/>
        </p:nvSpPr>
        <p:spPr>
          <a:xfrm>
            <a:off x="1365934" y="4197992"/>
            <a:ext cx="1219311" cy="1111979"/>
          </a:xfrm>
          <a:prstGeom prst="rect">
            <a:avLst/>
          </a:prstGeom>
          <a:noFill/>
          <a:ln>
            <a:noFill/>
          </a:ln>
        </p:spPr>
        <p:txBody>
          <a:bodyPr anchorCtr="0" anchor="t" bIns="0" lIns="0" spcFirstLastPara="1" rIns="0" wrap="square" tIns="0">
            <a:spAutoFit/>
          </a:bodyPr>
          <a:lstStyle/>
          <a:p>
            <a:pPr indent="0" lvl="0" marL="0" marR="0" rtl="0" algn="ctr">
              <a:lnSpc>
                <a:spcPct val="88991"/>
              </a:lnSpc>
              <a:spcBef>
                <a:spcPts val="0"/>
              </a:spcBef>
              <a:spcAft>
                <a:spcPts val="0"/>
              </a:spcAft>
              <a:buNone/>
            </a:pPr>
            <a:r>
              <a:rPr b="0" i="0" lang="en-US" sz="7812" u="none" cap="none" strike="noStrike">
                <a:solidFill>
                  <a:srgbClr val="000000"/>
                </a:solidFill>
                <a:latin typeface="Impact"/>
                <a:ea typeface="Impact"/>
                <a:cs typeface="Impact"/>
                <a:sym typeface="Impact"/>
              </a:rPr>
              <a:t>01</a:t>
            </a:r>
            <a:endParaRPr/>
          </a:p>
        </p:txBody>
      </p:sp>
      <p:sp>
        <p:nvSpPr>
          <p:cNvPr id="167" name="Google Shape;167;p12"/>
          <p:cNvSpPr txBox="1"/>
          <p:nvPr/>
        </p:nvSpPr>
        <p:spPr>
          <a:xfrm>
            <a:off x="1365934" y="6166203"/>
            <a:ext cx="1219311" cy="1111979"/>
          </a:xfrm>
          <a:prstGeom prst="rect">
            <a:avLst/>
          </a:prstGeom>
          <a:noFill/>
          <a:ln>
            <a:noFill/>
          </a:ln>
        </p:spPr>
        <p:txBody>
          <a:bodyPr anchorCtr="0" anchor="t" bIns="0" lIns="0" spcFirstLastPara="1" rIns="0" wrap="square" tIns="0">
            <a:spAutoFit/>
          </a:bodyPr>
          <a:lstStyle/>
          <a:p>
            <a:pPr indent="0" lvl="0" marL="0" marR="0" rtl="0" algn="ctr">
              <a:lnSpc>
                <a:spcPct val="88991"/>
              </a:lnSpc>
              <a:spcBef>
                <a:spcPts val="0"/>
              </a:spcBef>
              <a:spcAft>
                <a:spcPts val="0"/>
              </a:spcAft>
              <a:buNone/>
            </a:pPr>
            <a:r>
              <a:rPr b="0" i="0" lang="en-US" sz="7812" u="none" cap="none" strike="noStrike">
                <a:solidFill>
                  <a:srgbClr val="000000"/>
                </a:solidFill>
                <a:latin typeface="Impact"/>
                <a:ea typeface="Impact"/>
                <a:cs typeface="Impact"/>
                <a:sym typeface="Impact"/>
              </a:rPr>
              <a:t>02</a:t>
            </a:r>
            <a:endParaRPr/>
          </a:p>
        </p:txBody>
      </p:sp>
      <p:sp>
        <p:nvSpPr>
          <p:cNvPr id="168" name="Google Shape;168;p12"/>
          <p:cNvSpPr txBox="1"/>
          <p:nvPr/>
        </p:nvSpPr>
        <p:spPr>
          <a:xfrm>
            <a:off x="1365934" y="8250868"/>
            <a:ext cx="1219311" cy="1111979"/>
          </a:xfrm>
          <a:prstGeom prst="rect">
            <a:avLst/>
          </a:prstGeom>
          <a:noFill/>
          <a:ln>
            <a:noFill/>
          </a:ln>
        </p:spPr>
        <p:txBody>
          <a:bodyPr anchorCtr="0" anchor="t" bIns="0" lIns="0" spcFirstLastPara="1" rIns="0" wrap="square" tIns="0">
            <a:spAutoFit/>
          </a:bodyPr>
          <a:lstStyle/>
          <a:p>
            <a:pPr indent="0" lvl="0" marL="0" marR="0" rtl="0" algn="ctr">
              <a:lnSpc>
                <a:spcPct val="88991"/>
              </a:lnSpc>
              <a:spcBef>
                <a:spcPts val="0"/>
              </a:spcBef>
              <a:spcAft>
                <a:spcPts val="0"/>
              </a:spcAft>
              <a:buNone/>
            </a:pPr>
            <a:r>
              <a:rPr b="0" i="0" lang="en-US" sz="7812" u="none" cap="none" strike="noStrike">
                <a:solidFill>
                  <a:srgbClr val="000000"/>
                </a:solidFill>
                <a:latin typeface="Impact"/>
                <a:ea typeface="Impact"/>
                <a:cs typeface="Impact"/>
                <a:sym typeface="Impact"/>
              </a:rPr>
              <a:t>03</a:t>
            </a:r>
            <a:endParaRPr/>
          </a:p>
        </p:txBody>
      </p:sp>
      <p:sp>
        <p:nvSpPr>
          <p:cNvPr id="169" name="Google Shape;169;p12"/>
          <p:cNvSpPr txBox="1"/>
          <p:nvPr/>
        </p:nvSpPr>
        <p:spPr>
          <a:xfrm>
            <a:off x="3334074" y="4913984"/>
            <a:ext cx="5743821"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170" name="Google Shape;170;p12"/>
          <p:cNvSpPr txBox="1"/>
          <p:nvPr/>
        </p:nvSpPr>
        <p:spPr>
          <a:xfrm>
            <a:off x="3334074" y="6905819"/>
            <a:ext cx="5743821"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171" name="Google Shape;171;p12"/>
          <p:cNvSpPr txBox="1"/>
          <p:nvPr/>
        </p:nvSpPr>
        <p:spPr>
          <a:xfrm>
            <a:off x="3334074" y="8811209"/>
            <a:ext cx="5743821"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172" name="Google Shape;172;p12"/>
          <p:cNvSpPr txBox="1"/>
          <p:nvPr/>
        </p:nvSpPr>
        <p:spPr>
          <a:xfrm>
            <a:off x="3334074" y="8215249"/>
            <a:ext cx="6099852" cy="709519"/>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RISK ASSESSMENT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586" name="Shape 586"/>
        <p:cNvGrpSpPr/>
        <p:nvPr/>
      </p:nvGrpSpPr>
      <p:grpSpPr>
        <a:xfrm>
          <a:off x="0" y="0"/>
          <a:ext cx="0" cy="0"/>
          <a:chOff x="0" y="0"/>
          <a:chExt cx="0" cy="0"/>
        </a:xfrm>
      </p:grpSpPr>
      <p:pic>
        <p:nvPicPr>
          <p:cNvPr id="587" name="Google Shape;587;p30"/>
          <p:cNvPicPr preferRelativeResize="0"/>
          <p:nvPr/>
        </p:nvPicPr>
        <p:blipFill>
          <a:blip r:embed="rId3">
            <a:alphaModFix/>
          </a:blip>
          <a:stretch>
            <a:fillRect/>
          </a:stretch>
        </p:blipFill>
        <p:spPr>
          <a:xfrm>
            <a:off x="6131250" y="3132500"/>
            <a:ext cx="6025501" cy="1506375"/>
          </a:xfrm>
          <a:prstGeom prst="rect">
            <a:avLst/>
          </a:prstGeom>
          <a:noFill/>
          <a:ln>
            <a:noFill/>
          </a:ln>
        </p:spPr>
      </p:pic>
      <p:sp>
        <p:nvSpPr>
          <p:cNvPr id="588" name="Google Shape;588;p30"/>
          <p:cNvSpPr txBox="1"/>
          <p:nvPr/>
        </p:nvSpPr>
        <p:spPr>
          <a:xfrm>
            <a:off x="5280936" y="996893"/>
            <a:ext cx="7726128" cy="1898878"/>
          </a:xfrm>
          <a:prstGeom prst="rect">
            <a:avLst/>
          </a:prstGeom>
          <a:noFill/>
          <a:ln>
            <a:noFill/>
          </a:ln>
        </p:spPr>
        <p:txBody>
          <a:bodyPr anchorCtr="0" anchor="t" bIns="0" lIns="0" spcFirstLastPara="1" rIns="0" wrap="square" tIns="0">
            <a:spAutoFit/>
          </a:bodyPr>
          <a:lstStyle/>
          <a:p>
            <a:pPr indent="0" lvl="0" marL="0" marR="0" rtl="0" algn="ctr">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CREDITS</a:t>
            </a:r>
            <a:endParaRPr/>
          </a:p>
        </p:txBody>
      </p:sp>
      <p:sp>
        <p:nvSpPr>
          <p:cNvPr id="589" name="Google Shape;589;p30"/>
          <p:cNvSpPr txBox="1"/>
          <p:nvPr/>
        </p:nvSpPr>
        <p:spPr>
          <a:xfrm>
            <a:off x="3143698" y="5268107"/>
            <a:ext cx="11810379" cy="398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Arimo"/>
                <a:ea typeface="Arimo"/>
                <a:cs typeface="Arimo"/>
                <a:sym typeface="Arimo"/>
              </a:rPr>
              <a:t>This presentation template is free for everyone to use thanks to the following:</a:t>
            </a:r>
            <a:endParaRPr/>
          </a:p>
        </p:txBody>
      </p:sp>
      <p:sp>
        <p:nvSpPr>
          <p:cNvPr id="590" name="Google Shape;590;p30"/>
          <p:cNvSpPr txBox="1"/>
          <p:nvPr/>
        </p:nvSpPr>
        <p:spPr>
          <a:xfrm>
            <a:off x="2818025" y="5925591"/>
            <a:ext cx="12651949" cy="83433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Pexels for the photos</a:t>
            </a:r>
            <a:endParaRPr/>
          </a:p>
        </p:txBody>
      </p:sp>
      <p:sp>
        <p:nvSpPr>
          <p:cNvPr id="591" name="Google Shape;591;p30"/>
          <p:cNvSpPr txBox="1"/>
          <p:nvPr/>
        </p:nvSpPr>
        <p:spPr>
          <a:xfrm>
            <a:off x="2818025" y="7524579"/>
            <a:ext cx="12651949" cy="1898878"/>
          </a:xfrm>
          <a:prstGeom prst="rect">
            <a:avLst/>
          </a:prstGeom>
          <a:noFill/>
          <a:ln>
            <a:noFill/>
          </a:ln>
        </p:spPr>
        <p:txBody>
          <a:bodyPr anchorCtr="0" anchor="t" bIns="0" lIns="0" spcFirstLastPara="1" rIns="0" wrap="square" tIns="0">
            <a:spAutoFit/>
          </a:bodyPr>
          <a:lstStyle/>
          <a:p>
            <a:pPr indent="0" lvl="0" marL="0" marR="0" rtl="0" algn="ctr">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HAPPY DESIGNING! </a:t>
            </a:r>
            <a:endParaRPr/>
          </a:p>
        </p:txBody>
      </p:sp>
      <p:sp>
        <p:nvSpPr>
          <p:cNvPr id="592" name="Google Shape;592;p30"/>
          <p:cNvSpPr/>
          <p:nvPr/>
        </p:nvSpPr>
        <p:spPr>
          <a:xfrm rot="-2070354">
            <a:off x="676435" y="546623"/>
            <a:ext cx="4283182" cy="4283182"/>
          </a:xfrm>
          <a:custGeom>
            <a:rect b="b" l="l" r="r" t="t"/>
            <a:pathLst>
              <a:path extrusionOk="0" h="4283182" w="4283182">
                <a:moveTo>
                  <a:pt x="0" y="0"/>
                </a:moveTo>
                <a:lnTo>
                  <a:pt x="4283181" y="0"/>
                </a:lnTo>
                <a:lnTo>
                  <a:pt x="4283181" y="4283182"/>
                </a:lnTo>
                <a:lnTo>
                  <a:pt x="0" y="4283182"/>
                </a:lnTo>
                <a:lnTo>
                  <a:pt x="0" y="0"/>
                </a:lnTo>
                <a:close/>
              </a:path>
            </a:pathLst>
          </a:custGeom>
          <a:blipFill rotWithShape="1">
            <a:blip r:embed="rId4">
              <a:alphaModFix/>
            </a:blip>
            <a:stretch>
              <a:fillRect b="0" l="0" r="0" t="0"/>
            </a:stretch>
          </a:blipFill>
          <a:ln>
            <a:noFill/>
          </a:ln>
        </p:spPr>
      </p:sp>
      <p:sp>
        <p:nvSpPr>
          <p:cNvPr id="593" name="Google Shape;593;p30"/>
          <p:cNvSpPr/>
          <p:nvPr/>
        </p:nvSpPr>
        <p:spPr>
          <a:xfrm rot="-2070354">
            <a:off x="16306392" y="3001909"/>
            <a:ext cx="4283182" cy="4283182"/>
          </a:xfrm>
          <a:custGeom>
            <a:rect b="b" l="l" r="r" t="t"/>
            <a:pathLst>
              <a:path extrusionOk="0" h="4283182" w="4283182">
                <a:moveTo>
                  <a:pt x="0" y="0"/>
                </a:moveTo>
                <a:lnTo>
                  <a:pt x="4283182" y="0"/>
                </a:lnTo>
                <a:lnTo>
                  <a:pt x="4283182" y="4283182"/>
                </a:lnTo>
                <a:lnTo>
                  <a:pt x="0" y="428318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176" name="Shape 176"/>
        <p:cNvGrpSpPr/>
        <p:nvPr/>
      </p:nvGrpSpPr>
      <p:grpSpPr>
        <a:xfrm>
          <a:off x="0" y="0"/>
          <a:ext cx="0" cy="0"/>
          <a:chOff x="0" y="0"/>
          <a:chExt cx="0" cy="0"/>
        </a:xfrm>
      </p:grpSpPr>
      <p:sp>
        <p:nvSpPr>
          <p:cNvPr id="177" name="Google Shape;177;p13"/>
          <p:cNvSpPr/>
          <p:nvPr/>
        </p:nvSpPr>
        <p:spPr>
          <a:xfrm>
            <a:off x="12182024" y="3337123"/>
            <a:ext cx="5921177" cy="5921177"/>
          </a:xfrm>
          <a:custGeom>
            <a:rect b="b" l="l" r="r" t="t"/>
            <a:pathLst>
              <a:path extrusionOk="0" h="5921177" w="5921177">
                <a:moveTo>
                  <a:pt x="0" y="0"/>
                </a:moveTo>
                <a:lnTo>
                  <a:pt x="5921178" y="0"/>
                </a:lnTo>
                <a:lnTo>
                  <a:pt x="5921178" y="5921177"/>
                </a:lnTo>
                <a:lnTo>
                  <a:pt x="0" y="5921177"/>
                </a:lnTo>
                <a:lnTo>
                  <a:pt x="0" y="0"/>
                </a:lnTo>
                <a:close/>
              </a:path>
            </a:pathLst>
          </a:custGeom>
          <a:blipFill rotWithShape="1">
            <a:blip r:embed="rId3">
              <a:alphaModFix/>
            </a:blip>
            <a:stretch>
              <a:fillRect b="0" l="0" r="0" t="0"/>
            </a:stretch>
          </a:blipFill>
          <a:ln>
            <a:noFill/>
          </a:ln>
        </p:spPr>
      </p:sp>
      <p:pic>
        <p:nvPicPr>
          <p:cNvPr id="178" name="Google Shape;178;p13"/>
          <p:cNvPicPr preferRelativeResize="0"/>
          <p:nvPr/>
        </p:nvPicPr>
        <p:blipFill>
          <a:blip r:embed="rId4">
            <a:alphaModFix/>
          </a:blip>
          <a:stretch>
            <a:fillRect/>
          </a:stretch>
        </p:blipFill>
        <p:spPr>
          <a:xfrm>
            <a:off x="12102011" y="376775"/>
            <a:ext cx="6266002" cy="10286999"/>
          </a:xfrm>
          <a:prstGeom prst="rect">
            <a:avLst/>
          </a:prstGeom>
          <a:noFill/>
          <a:ln>
            <a:noFill/>
          </a:ln>
        </p:spPr>
      </p:pic>
      <p:grpSp>
        <p:nvGrpSpPr>
          <p:cNvPr id="179" name="Google Shape;179;p13"/>
          <p:cNvGrpSpPr/>
          <p:nvPr/>
        </p:nvGrpSpPr>
        <p:grpSpPr>
          <a:xfrm>
            <a:off x="1028700" y="504750"/>
            <a:ext cx="12218149" cy="913629"/>
            <a:chOff x="0" y="0"/>
            <a:chExt cx="15636228" cy="1218172"/>
          </a:xfrm>
        </p:grpSpPr>
        <p:grpSp>
          <p:nvGrpSpPr>
            <p:cNvPr id="180" name="Google Shape;180;p13"/>
            <p:cNvGrpSpPr/>
            <p:nvPr/>
          </p:nvGrpSpPr>
          <p:grpSpPr>
            <a:xfrm rot="5400000">
              <a:off x="7810999" y="116271"/>
              <a:ext cx="428375" cy="374828"/>
              <a:chOff x="0" y="0"/>
              <a:chExt cx="812800" cy="711200"/>
            </a:xfrm>
          </p:grpSpPr>
          <p:sp>
            <p:nvSpPr>
              <p:cNvPr id="181" name="Google Shape;181;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82" name="Google Shape;182;p1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3"/>
            <p:cNvSpPr txBox="1"/>
            <p:nvPr/>
          </p:nvSpPr>
          <p:spPr>
            <a:xfrm>
              <a:off x="8422728" y="118072"/>
              <a:ext cx="72135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184" name="Google Shape;184;p13"/>
            <p:cNvGrpSpPr/>
            <p:nvPr/>
          </p:nvGrpSpPr>
          <p:grpSpPr>
            <a:xfrm rot="5400000">
              <a:off x="12760122" y="116271"/>
              <a:ext cx="428375" cy="374828"/>
              <a:chOff x="0" y="0"/>
              <a:chExt cx="812800" cy="711200"/>
            </a:xfrm>
          </p:grpSpPr>
          <p:sp>
            <p:nvSpPr>
              <p:cNvPr id="185" name="Google Shape;185;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186" name="Google Shape;186;p1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3"/>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5">
                <a:alphaModFix/>
              </a:blip>
              <a:stretch>
                <a:fillRect b="0" l="0" r="0" t="0"/>
              </a:stretch>
            </a:blipFill>
            <a:ln>
              <a:noFill/>
            </a:ln>
          </p:spPr>
        </p:sp>
        <p:sp>
          <p:nvSpPr>
            <p:cNvPr id="188" name="Google Shape;188;p13"/>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189" name="Google Shape;189;p13"/>
          <p:cNvSpPr/>
          <p:nvPr/>
        </p:nvSpPr>
        <p:spPr>
          <a:xfrm>
            <a:off x="1028700" y="1499608"/>
            <a:ext cx="2381055" cy="2381055"/>
          </a:xfrm>
          <a:custGeom>
            <a:rect b="b" l="l" r="r" t="t"/>
            <a:pathLst>
              <a:path extrusionOk="0" h="2381055" w="2381055">
                <a:moveTo>
                  <a:pt x="0" y="0"/>
                </a:moveTo>
                <a:lnTo>
                  <a:pt x="2381055" y="0"/>
                </a:lnTo>
                <a:lnTo>
                  <a:pt x="2381055" y="2381055"/>
                </a:lnTo>
                <a:lnTo>
                  <a:pt x="0" y="2381055"/>
                </a:lnTo>
                <a:lnTo>
                  <a:pt x="0" y="0"/>
                </a:lnTo>
                <a:close/>
              </a:path>
            </a:pathLst>
          </a:custGeom>
          <a:blipFill rotWithShape="1">
            <a:blip r:embed="rId3">
              <a:alphaModFix/>
            </a:blip>
            <a:stretch>
              <a:fillRect b="0" l="0" r="0" t="0"/>
            </a:stretch>
          </a:blipFill>
          <a:ln>
            <a:noFill/>
          </a:ln>
        </p:spPr>
      </p:sp>
      <p:grpSp>
        <p:nvGrpSpPr>
          <p:cNvPr id="190" name="Google Shape;190;p13"/>
          <p:cNvGrpSpPr/>
          <p:nvPr/>
        </p:nvGrpSpPr>
        <p:grpSpPr>
          <a:xfrm>
            <a:off x="1186017" y="1656926"/>
            <a:ext cx="2066420" cy="2066420"/>
            <a:chOff x="0" y="0"/>
            <a:chExt cx="812800" cy="812800"/>
          </a:xfrm>
        </p:grpSpPr>
        <p:sp>
          <p:nvSpPr>
            <p:cNvPr id="191" name="Google Shape;19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13"/>
          <p:cNvSpPr txBox="1"/>
          <p:nvPr/>
        </p:nvSpPr>
        <p:spPr>
          <a:xfrm>
            <a:off x="3670900" y="1962750"/>
            <a:ext cx="101895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FF4F63"/>
                </a:solidFill>
                <a:latin typeface="Impact"/>
                <a:ea typeface="Impact"/>
                <a:cs typeface="Impact"/>
                <a:sym typeface="Impact"/>
              </a:rPr>
              <a:t>INTRODUCTION</a:t>
            </a:r>
            <a:endParaRPr/>
          </a:p>
        </p:txBody>
      </p:sp>
      <p:sp>
        <p:nvSpPr>
          <p:cNvPr id="194" name="Google Shape;194;p13"/>
          <p:cNvSpPr txBox="1"/>
          <p:nvPr/>
        </p:nvSpPr>
        <p:spPr>
          <a:xfrm>
            <a:off x="1452706" y="2309987"/>
            <a:ext cx="1533043" cy="1389125"/>
          </a:xfrm>
          <a:prstGeom prst="rect">
            <a:avLst/>
          </a:prstGeom>
          <a:noFill/>
          <a:ln>
            <a:noFill/>
          </a:ln>
        </p:spPr>
        <p:txBody>
          <a:bodyPr anchorCtr="0" anchor="t" bIns="0" lIns="0" spcFirstLastPara="1" rIns="0" wrap="square" tIns="0">
            <a:spAutoFit/>
          </a:bodyPr>
          <a:lstStyle/>
          <a:p>
            <a:pPr indent="0" lvl="0" marL="0" marR="0" rtl="0" algn="ctr">
              <a:lnSpc>
                <a:spcPct val="88994"/>
              </a:lnSpc>
              <a:spcBef>
                <a:spcPts val="0"/>
              </a:spcBef>
              <a:spcAft>
                <a:spcPts val="0"/>
              </a:spcAft>
              <a:buNone/>
            </a:pPr>
            <a:r>
              <a:rPr b="0" i="0" lang="en-US" sz="9822" u="none" cap="none" strike="noStrike">
                <a:solidFill>
                  <a:srgbClr val="000000"/>
                </a:solidFill>
                <a:latin typeface="Impact"/>
                <a:ea typeface="Impact"/>
                <a:cs typeface="Impact"/>
                <a:sym typeface="Impact"/>
              </a:rPr>
              <a:t>01</a:t>
            </a:r>
            <a:endParaRPr/>
          </a:p>
        </p:txBody>
      </p:sp>
      <p:sp>
        <p:nvSpPr>
          <p:cNvPr id="195" name="Google Shape;195;p13"/>
          <p:cNvSpPr txBox="1"/>
          <p:nvPr/>
        </p:nvSpPr>
        <p:spPr>
          <a:xfrm>
            <a:off x="3670897" y="3894684"/>
            <a:ext cx="77895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to the world of creative writing! Here, imagination knows no bounds, and every story is a doorway to a new adventure. Whether you are crafting a tale of epic fantasy, a heartwarming romance, or a thrilling mystery, the key is to let your.</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Creativity flow and your characters come to life. Remember, the magic of writing lies not just in the words themselves, but in the emotions and experiences they evoke. So, pick up your pen, open your mind, and embark on a journey where anything is possible. Welcome to the endless possibilities of storytelling!</a:t>
            </a:r>
            <a:endParaRPr/>
          </a:p>
        </p:txBody>
      </p:sp>
      <p:sp>
        <p:nvSpPr>
          <p:cNvPr id="196" name="Google Shape;196;p13"/>
          <p:cNvSpPr/>
          <p:nvPr/>
        </p:nvSpPr>
        <p:spPr>
          <a:xfrm>
            <a:off x="15691765" y="-9604945"/>
            <a:ext cx="15186697" cy="12623942"/>
          </a:xfrm>
          <a:custGeom>
            <a:rect b="b" l="l" r="r" t="t"/>
            <a:pathLst>
              <a:path extrusionOk="0" h="12623942" w="15186697">
                <a:moveTo>
                  <a:pt x="0" y="0"/>
                </a:moveTo>
                <a:lnTo>
                  <a:pt x="15186696" y="0"/>
                </a:lnTo>
                <a:lnTo>
                  <a:pt x="15186696" y="12623941"/>
                </a:lnTo>
                <a:lnTo>
                  <a:pt x="0" y="12623941"/>
                </a:lnTo>
                <a:lnTo>
                  <a:pt x="0" y="0"/>
                </a:lnTo>
                <a:close/>
              </a:path>
            </a:pathLst>
          </a:custGeom>
          <a:blipFill rotWithShape="1">
            <a:blip r:embed="rId6">
              <a:alphaModFix/>
            </a:blip>
            <a:stretch>
              <a:fillRect b="0" l="0" r="0" t="0"/>
            </a:stretch>
          </a:blipFill>
          <a:ln>
            <a:noFill/>
          </a:ln>
        </p:spPr>
      </p:sp>
      <p:sp>
        <p:nvSpPr>
          <p:cNvPr id="197" name="Google Shape;197;p13"/>
          <p:cNvSpPr/>
          <p:nvPr/>
        </p:nvSpPr>
        <p:spPr>
          <a:xfrm>
            <a:off x="-5303551" y="4351571"/>
            <a:ext cx="8974447" cy="7460009"/>
          </a:xfrm>
          <a:custGeom>
            <a:rect b="b" l="l" r="r" t="t"/>
            <a:pathLst>
              <a:path extrusionOk="0" h="7460009" w="8974447">
                <a:moveTo>
                  <a:pt x="0" y="0"/>
                </a:moveTo>
                <a:lnTo>
                  <a:pt x="8974448" y="0"/>
                </a:lnTo>
                <a:lnTo>
                  <a:pt x="8974448" y="7460010"/>
                </a:lnTo>
                <a:lnTo>
                  <a:pt x="0" y="746001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201" name="Shape 201"/>
        <p:cNvGrpSpPr/>
        <p:nvPr/>
      </p:nvGrpSpPr>
      <p:grpSpPr>
        <a:xfrm>
          <a:off x="0" y="0"/>
          <a:ext cx="0" cy="0"/>
          <a:chOff x="0" y="0"/>
          <a:chExt cx="0" cy="0"/>
        </a:xfrm>
      </p:grpSpPr>
      <p:pic>
        <p:nvPicPr>
          <p:cNvPr id="202" name="Google Shape;202;p14"/>
          <p:cNvPicPr preferRelativeResize="0"/>
          <p:nvPr/>
        </p:nvPicPr>
        <p:blipFill>
          <a:blip r:embed="rId3">
            <a:alphaModFix/>
          </a:blip>
          <a:stretch>
            <a:fillRect/>
          </a:stretch>
        </p:blipFill>
        <p:spPr>
          <a:xfrm>
            <a:off x="4360713" y="1282413"/>
            <a:ext cx="9566626" cy="4812951"/>
          </a:xfrm>
          <a:prstGeom prst="rect">
            <a:avLst/>
          </a:prstGeom>
          <a:noFill/>
          <a:ln>
            <a:noFill/>
          </a:ln>
        </p:spPr>
      </p:pic>
      <p:sp>
        <p:nvSpPr>
          <p:cNvPr id="203" name="Google Shape;203;p14"/>
          <p:cNvSpPr txBox="1"/>
          <p:nvPr/>
        </p:nvSpPr>
        <p:spPr>
          <a:xfrm>
            <a:off x="1531575" y="6215350"/>
            <a:ext cx="15322200" cy="3669900"/>
          </a:xfrm>
          <a:prstGeom prst="rect">
            <a:avLst/>
          </a:prstGeom>
          <a:noFill/>
          <a:ln>
            <a:noFill/>
          </a:ln>
        </p:spPr>
        <p:txBody>
          <a:bodyPr anchorCtr="0" anchor="t" bIns="0" lIns="0" spcFirstLastPara="1" rIns="0" wrap="square" tIns="0">
            <a:spAutoFit/>
          </a:bodyPr>
          <a:lstStyle/>
          <a:p>
            <a:pPr indent="0" lvl="0" marL="0" marR="0" rtl="0" algn="ctr">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WELCOME TO </a:t>
            </a:r>
            <a:r>
              <a:rPr b="0" i="0" lang="en-US" sz="13392" u="none" cap="none" strike="noStrike">
                <a:solidFill>
                  <a:srgbClr val="FF4F63"/>
                </a:solidFill>
                <a:latin typeface="Impact"/>
                <a:ea typeface="Impact"/>
                <a:cs typeface="Impact"/>
                <a:sym typeface="Impact"/>
              </a:rPr>
              <a:t>PRESENTATION</a:t>
            </a:r>
            <a:endParaRPr/>
          </a:p>
        </p:txBody>
      </p:sp>
      <p:sp>
        <p:nvSpPr>
          <p:cNvPr id="204" name="Google Shape;204;p14"/>
          <p:cNvSpPr txBox="1"/>
          <p:nvPr/>
        </p:nvSpPr>
        <p:spPr>
          <a:xfrm>
            <a:off x="1365337" y="9727230"/>
            <a:ext cx="155574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I'm Rain, and I'll be sharing with you my beautiful ideas. Follow me at @reallygreatsite to learn more. </a:t>
            </a:r>
            <a:endParaRPr/>
          </a:p>
        </p:txBody>
      </p:sp>
      <p:grpSp>
        <p:nvGrpSpPr>
          <p:cNvPr id="205" name="Google Shape;205;p14"/>
          <p:cNvGrpSpPr/>
          <p:nvPr/>
        </p:nvGrpSpPr>
        <p:grpSpPr>
          <a:xfrm>
            <a:off x="933450" y="509050"/>
            <a:ext cx="12858987" cy="500979"/>
            <a:chOff x="0" y="0"/>
            <a:chExt cx="15635928" cy="667972"/>
          </a:xfrm>
        </p:grpSpPr>
        <p:grpSp>
          <p:nvGrpSpPr>
            <p:cNvPr id="206" name="Google Shape;206;p14"/>
            <p:cNvGrpSpPr/>
            <p:nvPr/>
          </p:nvGrpSpPr>
          <p:grpSpPr>
            <a:xfrm rot="5400000">
              <a:off x="7810999" y="116271"/>
              <a:ext cx="428375" cy="374828"/>
              <a:chOff x="0" y="0"/>
              <a:chExt cx="812800" cy="711200"/>
            </a:xfrm>
          </p:grpSpPr>
          <p:sp>
            <p:nvSpPr>
              <p:cNvPr id="207" name="Google Shape;207;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08" name="Google Shape;208;p1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14"/>
            <p:cNvSpPr txBox="1"/>
            <p:nvPr/>
          </p:nvSpPr>
          <p:spPr>
            <a:xfrm>
              <a:off x="8422728" y="118072"/>
              <a:ext cx="72132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210" name="Google Shape;210;p14"/>
            <p:cNvGrpSpPr/>
            <p:nvPr/>
          </p:nvGrpSpPr>
          <p:grpSpPr>
            <a:xfrm rot="5400000">
              <a:off x="12760122" y="116271"/>
              <a:ext cx="428375" cy="374828"/>
              <a:chOff x="0" y="0"/>
              <a:chExt cx="812800" cy="711200"/>
            </a:xfrm>
          </p:grpSpPr>
          <p:sp>
            <p:nvSpPr>
              <p:cNvPr id="211" name="Google Shape;211;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12" name="Google Shape;212;p1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4"/>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4">
                <a:alphaModFix/>
              </a:blip>
              <a:stretch>
                <a:fillRect b="0" l="0" r="0" t="0"/>
              </a:stretch>
            </a:blipFill>
            <a:ln>
              <a:noFill/>
            </a:ln>
          </p:spPr>
        </p:sp>
        <p:sp>
          <p:nvSpPr>
            <p:cNvPr id="214" name="Google Shape;214;p14"/>
            <p:cNvSpPr txBox="1"/>
            <p:nvPr/>
          </p:nvSpPr>
          <p:spPr>
            <a:xfrm>
              <a:off x="719816" y="118072"/>
              <a:ext cx="28218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215" name="Google Shape;215;p14"/>
          <p:cNvSpPr/>
          <p:nvPr/>
        </p:nvSpPr>
        <p:spPr>
          <a:xfrm>
            <a:off x="14062211" y="-1092251"/>
            <a:ext cx="8974447" cy="7460009"/>
          </a:xfrm>
          <a:custGeom>
            <a:rect b="b" l="l" r="r" t="t"/>
            <a:pathLst>
              <a:path extrusionOk="0" h="7460009" w="8974447">
                <a:moveTo>
                  <a:pt x="0" y="0"/>
                </a:moveTo>
                <a:lnTo>
                  <a:pt x="8974447" y="0"/>
                </a:lnTo>
                <a:lnTo>
                  <a:pt x="8974447" y="7460010"/>
                </a:lnTo>
                <a:lnTo>
                  <a:pt x="0" y="7460010"/>
                </a:lnTo>
                <a:lnTo>
                  <a:pt x="0" y="0"/>
                </a:lnTo>
                <a:close/>
              </a:path>
            </a:pathLst>
          </a:custGeom>
          <a:blipFill rotWithShape="1">
            <a:blip r:embed="rId5">
              <a:alphaModFix/>
            </a:blip>
            <a:stretch>
              <a:fillRect b="0" l="0" r="0" t="0"/>
            </a:stretch>
          </a:blipFill>
          <a:ln>
            <a:noFill/>
          </a:ln>
        </p:spPr>
      </p:sp>
      <p:sp>
        <p:nvSpPr>
          <p:cNvPr id="216" name="Google Shape;216;p14"/>
          <p:cNvSpPr/>
          <p:nvPr/>
        </p:nvSpPr>
        <p:spPr>
          <a:xfrm>
            <a:off x="-7203205" y="6985083"/>
            <a:ext cx="8974447" cy="7460009"/>
          </a:xfrm>
          <a:custGeom>
            <a:rect b="b" l="l" r="r" t="t"/>
            <a:pathLst>
              <a:path extrusionOk="0" h="7460009" w="8974447">
                <a:moveTo>
                  <a:pt x="0" y="0"/>
                </a:moveTo>
                <a:lnTo>
                  <a:pt x="8974448" y="0"/>
                </a:lnTo>
                <a:lnTo>
                  <a:pt x="8974448" y="7460009"/>
                </a:lnTo>
                <a:lnTo>
                  <a:pt x="0" y="7460009"/>
                </a:lnTo>
                <a:lnTo>
                  <a:pt x="0" y="0"/>
                </a:lnTo>
                <a:close/>
              </a:path>
            </a:pathLst>
          </a:custGeom>
          <a:blipFill rotWithShape="1">
            <a:blip r:embed="rId5">
              <a:alphaModFix/>
            </a:blip>
            <a:stretch>
              <a:fillRect b="0" l="0" r="0" t="0"/>
            </a:stretch>
          </a:blipFill>
          <a:ln>
            <a:noFill/>
          </a:ln>
        </p:spPr>
      </p:sp>
      <p:sp>
        <p:nvSpPr>
          <p:cNvPr id="217" name="Google Shape;217;p14"/>
          <p:cNvSpPr/>
          <p:nvPr/>
        </p:nvSpPr>
        <p:spPr>
          <a:xfrm>
            <a:off x="2064964" y="2409737"/>
            <a:ext cx="2970973" cy="2970973"/>
          </a:xfrm>
          <a:custGeom>
            <a:rect b="b" l="l" r="r" t="t"/>
            <a:pathLst>
              <a:path extrusionOk="0" h="2970973" w="2970973">
                <a:moveTo>
                  <a:pt x="0" y="0"/>
                </a:moveTo>
                <a:lnTo>
                  <a:pt x="2970972" y="0"/>
                </a:lnTo>
                <a:lnTo>
                  <a:pt x="2970972" y="2970973"/>
                </a:lnTo>
                <a:lnTo>
                  <a:pt x="0" y="297097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221" name="Shape 221"/>
        <p:cNvGrpSpPr/>
        <p:nvPr/>
      </p:nvGrpSpPr>
      <p:grpSpPr>
        <a:xfrm>
          <a:off x="0" y="0"/>
          <a:ext cx="0" cy="0"/>
          <a:chOff x="0" y="0"/>
          <a:chExt cx="0" cy="0"/>
        </a:xfrm>
      </p:grpSpPr>
      <p:sp>
        <p:nvSpPr>
          <p:cNvPr id="222" name="Google Shape;222;p15"/>
          <p:cNvSpPr/>
          <p:nvPr/>
        </p:nvSpPr>
        <p:spPr>
          <a:xfrm>
            <a:off x="226862" y="1022485"/>
            <a:ext cx="7471494" cy="6210680"/>
          </a:xfrm>
          <a:custGeom>
            <a:rect b="b" l="l" r="r" t="t"/>
            <a:pathLst>
              <a:path extrusionOk="0" h="6210680" w="7471494">
                <a:moveTo>
                  <a:pt x="0" y="0"/>
                </a:moveTo>
                <a:lnTo>
                  <a:pt x="7471495" y="0"/>
                </a:lnTo>
                <a:lnTo>
                  <a:pt x="7471495" y="6210680"/>
                </a:lnTo>
                <a:lnTo>
                  <a:pt x="0" y="6210680"/>
                </a:lnTo>
                <a:lnTo>
                  <a:pt x="0" y="0"/>
                </a:lnTo>
                <a:close/>
              </a:path>
            </a:pathLst>
          </a:custGeom>
          <a:blipFill rotWithShape="1">
            <a:blip r:embed="rId3">
              <a:alphaModFix/>
            </a:blip>
            <a:stretch>
              <a:fillRect b="0" l="0" r="0" t="0"/>
            </a:stretch>
          </a:blipFill>
          <a:ln>
            <a:noFill/>
          </a:ln>
        </p:spPr>
      </p:sp>
      <p:pic>
        <p:nvPicPr>
          <p:cNvPr id="223" name="Google Shape;223;p15"/>
          <p:cNvPicPr preferRelativeResize="0"/>
          <p:nvPr/>
        </p:nvPicPr>
        <p:blipFill>
          <a:blip r:embed="rId4">
            <a:alphaModFix/>
          </a:blip>
          <a:stretch>
            <a:fillRect/>
          </a:stretch>
        </p:blipFill>
        <p:spPr>
          <a:xfrm>
            <a:off x="639350" y="-301512"/>
            <a:ext cx="7059000" cy="10588500"/>
          </a:xfrm>
          <a:prstGeom prst="rect">
            <a:avLst/>
          </a:prstGeom>
          <a:noFill/>
          <a:ln>
            <a:noFill/>
          </a:ln>
        </p:spPr>
      </p:pic>
      <p:grpSp>
        <p:nvGrpSpPr>
          <p:cNvPr id="224" name="Google Shape;224;p15"/>
          <p:cNvGrpSpPr/>
          <p:nvPr/>
        </p:nvGrpSpPr>
        <p:grpSpPr>
          <a:xfrm>
            <a:off x="1028700" y="504762"/>
            <a:ext cx="13219826" cy="523929"/>
            <a:chOff x="0" y="0"/>
            <a:chExt cx="17626435" cy="698572"/>
          </a:xfrm>
        </p:grpSpPr>
        <p:grpSp>
          <p:nvGrpSpPr>
            <p:cNvPr id="225" name="Google Shape;225;p15"/>
            <p:cNvGrpSpPr/>
            <p:nvPr/>
          </p:nvGrpSpPr>
          <p:grpSpPr>
            <a:xfrm rot="5400000">
              <a:off x="7810999" y="116271"/>
              <a:ext cx="428375" cy="374828"/>
              <a:chOff x="0" y="0"/>
              <a:chExt cx="812800" cy="711200"/>
            </a:xfrm>
          </p:grpSpPr>
          <p:sp>
            <p:nvSpPr>
              <p:cNvPr id="226" name="Google Shape;226;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27" name="Google Shape;227;p1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5"/>
            <p:cNvSpPr txBox="1"/>
            <p:nvPr/>
          </p:nvSpPr>
          <p:spPr>
            <a:xfrm>
              <a:off x="8422735" y="118084"/>
              <a:ext cx="92037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229" name="Google Shape;229;p15"/>
            <p:cNvGrpSpPr/>
            <p:nvPr/>
          </p:nvGrpSpPr>
          <p:grpSpPr>
            <a:xfrm rot="5400000">
              <a:off x="12760122" y="116271"/>
              <a:ext cx="428375" cy="374828"/>
              <a:chOff x="0" y="0"/>
              <a:chExt cx="812800" cy="711200"/>
            </a:xfrm>
          </p:grpSpPr>
          <p:sp>
            <p:nvSpPr>
              <p:cNvPr id="230" name="Google Shape;230;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31" name="Google Shape;231;p1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15"/>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5">
                <a:alphaModFix/>
              </a:blip>
              <a:stretch>
                <a:fillRect b="0" l="0" r="0" t="0"/>
              </a:stretch>
            </a:blipFill>
            <a:ln>
              <a:noFill/>
            </a:ln>
          </p:spPr>
        </p:sp>
        <p:sp>
          <p:nvSpPr>
            <p:cNvPr id="233" name="Google Shape;233;p15"/>
            <p:cNvSpPr txBox="1"/>
            <p:nvPr/>
          </p:nvSpPr>
          <p:spPr>
            <a:xfrm>
              <a:off x="719816" y="118072"/>
              <a:ext cx="2821800" cy="5805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234" name="Google Shape;234;p15"/>
          <p:cNvSpPr/>
          <p:nvPr/>
        </p:nvSpPr>
        <p:spPr>
          <a:xfrm>
            <a:off x="8140284" y="3958680"/>
            <a:ext cx="2129439" cy="2129439"/>
          </a:xfrm>
          <a:custGeom>
            <a:rect b="b" l="l" r="r" t="t"/>
            <a:pathLst>
              <a:path extrusionOk="0" h="2129439" w="2129439">
                <a:moveTo>
                  <a:pt x="0" y="0"/>
                </a:moveTo>
                <a:lnTo>
                  <a:pt x="2129439" y="0"/>
                </a:lnTo>
                <a:lnTo>
                  <a:pt x="2129439" y="2129439"/>
                </a:lnTo>
                <a:lnTo>
                  <a:pt x="0" y="2129439"/>
                </a:lnTo>
                <a:lnTo>
                  <a:pt x="0" y="0"/>
                </a:lnTo>
                <a:close/>
              </a:path>
            </a:pathLst>
          </a:custGeom>
          <a:blipFill rotWithShape="1">
            <a:blip r:embed="rId6">
              <a:alphaModFix/>
            </a:blip>
            <a:stretch>
              <a:fillRect b="0" l="0" r="0" t="0"/>
            </a:stretch>
          </a:blipFill>
          <a:ln>
            <a:noFill/>
          </a:ln>
        </p:spPr>
      </p:sp>
      <p:sp>
        <p:nvSpPr>
          <p:cNvPr id="235" name="Google Shape;235;p15"/>
          <p:cNvSpPr/>
          <p:nvPr/>
        </p:nvSpPr>
        <p:spPr>
          <a:xfrm>
            <a:off x="8205719" y="6716769"/>
            <a:ext cx="2129439" cy="2129439"/>
          </a:xfrm>
          <a:custGeom>
            <a:rect b="b" l="l" r="r" t="t"/>
            <a:pathLst>
              <a:path extrusionOk="0" h="2129439" w="2129439">
                <a:moveTo>
                  <a:pt x="0" y="0"/>
                </a:moveTo>
                <a:lnTo>
                  <a:pt x="2129439" y="0"/>
                </a:lnTo>
                <a:lnTo>
                  <a:pt x="2129439" y="2129439"/>
                </a:lnTo>
                <a:lnTo>
                  <a:pt x="0" y="2129439"/>
                </a:lnTo>
                <a:lnTo>
                  <a:pt x="0" y="0"/>
                </a:lnTo>
                <a:close/>
              </a:path>
            </a:pathLst>
          </a:custGeom>
          <a:blipFill rotWithShape="1">
            <a:blip r:embed="rId6">
              <a:alphaModFix/>
            </a:blip>
            <a:stretch>
              <a:fillRect b="0" l="0" r="0" t="0"/>
            </a:stretch>
          </a:blipFill>
          <a:ln>
            <a:noFill/>
          </a:ln>
        </p:spPr>
      </p:sp>
      <p:grpSp>
        <p:nvGrpSpPr>
          <p:cNvPr id="236" name="Google Shape;236;p15"/>
          <p:cNvGrpSpPr/>
          <p:nvPr/>
        </p:nvGrpSpPr>
        <p:grpSpPr>
          <a:xfrm>
            <a:off x="8280977" y="4099373"/>
            <a:ext cx="1848053" cy="1848053"/>
            <a:chOff x="0" y="0"/>
            <a:chExt cx="812800" cy="812800"/>
          </a:xfrm>
        </p:grpSpPr>
        <p:sp>
          <p:nvSpPr>
            <p:cNvPr id="237" name="Google Shape;2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5"/>
          <p:cNvGrpSpPr/>
          <p:nvPr/>
        </p:nvGrpSpPr>
        <p:grpSpPr>
          <a:xfrm>
            <a:off x="8346412" y="6857462"/>
            <a:ext cx="1848053" cy="1848053"/>
            <a:chOff x="0" y="0"/>
            <a:chExt cx="812800" cy="812800"/>
          </a:xfrm>
        </p:grpSpPr>
        <p:sp>
          <p:nvSpPr>
            <p:cNvPr id="240" name="Google Shape;2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5"/>
          <p:cNvSpPr/>
          <p:nvPr/>
        </p:nvSpPr>
        <p:spPr>
          <a:xfrm>
            <a:off x="16405091" y="4127825"/>
            <a:ext cx="3765817" cy="3765817"/>
          </a:xfrm>
          <a:custGeom>
            <a:rect b="b" l="l" r="r" t="t"/>
            <a:pathLst>
              <a:path extrusionOk="0" h="3765817" w="3765817">
                <a:moveTo>
                  <a:pt x="0" y="0"/>
                </a:moveTo>
                <a:lnTo>
                  <a:pt x="3765818" y="0"/>
                </a:lnTo>
                <a:lnTo>
                  <a:pt x="3765818" y="3765817"/>
                </a:lnTo>
                <a:lnTo>
                  <a:pt x="0" y="3765817"/>
                </a:lnTo>
                <a:lnTo>
                  <a:pt x="0" y="0"/>
                </a:lnTo>
                <a:close/>
              </a:path>
            </a:pathLst>
          </a:custGeom>
          <a:blipFill rotWithShape="1">
            <a:blip r:embed="rId6">
              <a:alphaModFix/>
            </a:blip>
            <a:stretch>
              <a:fillRect b="0" l="0" r="0" t="0"/>
            </a:stretch>
          </a:blipFill>
          <a:ln>
            <a:noFill/>
          </a:ln>
        </p:spPr>
      </p:sp>
      <p:sp>
        <p:nvSpPr>
          <p:cNvPr id="243" name="Google Shape;243;p15"/>
          <p:cNvSpPr txBox="1"/>
          <p:nvPr/>
        </p:nvSpPr>
        <p:spPr>
          <a:xfrm>
            <a:off x="8280975" y="1837500"/>
            <a:ext cx="95832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OUR </a:t>
            </a:r>
            <a:r>
              <a:rPr b="0" i="0" lang="en-US" sz="13392" u="none" cap="none" strike="noStrike">
                <a:solidFill>
                  <a:srgbClr val="FF4F63"/>
                </a:solidFill>
                <a:latin typeface="Impact"/>
                <a:ea typeface="Impact"/>
                <a:cs typeface="Impact"/>
                <a:sym typeface="Impact"/>
              </a:rPr>
              <a:t>COMPANY</a:t>
            </a:r>
            <a:endParaRPr/>
          </a:p>
        </p:txBody>
      </p:sp>
      <p:sp>
        <p:nvSpPr>
          <p:cNvPr id="244" name="Google Shape;244;p15"/>
          <p:cNvSpPr txBox="1"/>
          <p:nvPr/>
        </p:nvSpPr>
        <p:spPr>
          <a:xfrm>
            <a:off x="10842520" y="7123683"/>
            <a:ext cx="4584125"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WHAT WE DO? </a:t>
            </a:r>
            <a:endParaRPr/>
          </a:p>
        </p:txBody>
      </p:sp>
      <p:sp>
        <p:nvSpPr>
          <p:cNvPr id="245" name="Google Shape;245;p15"/>
          <p:cNvSpPr txBox="1"/>
          <p:nvPr/>
        </p:nvSpPr>
        <p:spPr>
          <a:xfrm>
            <a:off x="10842520" y="4380416"/>
            <a:ext cx="4584125"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WHO WE ARE?</a:t>
            </a:r>
            <a:endParaRPr/>
          </a:p>
        </p:txBody>
      </p:sp>
      <p:sp>
        <p:nvSpPr>
          <p:cNvPr id="246" name="Google Shape;246;p15"/>
          <p:cNvSpPr txBox="1"/>
          <p:nvPr/>
        </p:nvSpPr>
        <p:spPr>
          <a:xfrm>
            <a:off x="10842520" y="5253789"/>
            <a:ext cx="4584125" cy="83433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Briefly elaborate on what you want to discuss. </a:t>
            </a:r>
            <a:endParaRPr/>
          </a:p>
        </p:txBody>
      </p:sp>
      <p:sp>
        <p:nvSpPr>
          <p:cNvPr id="247" name="Google Shape;247;p15"/>
          <p:cNvSpPr txBox="1"/>
          <p:nvPr/>
        </p:nvSpPr>
        <p:spPr>
          <a:xfrm>
            <a:off x="10842520" y="7997055"/>
            <a:ext cx="4584125" cy="83433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Briefly elaborate on what you want to discuss. </a:t>
            </a:r>
            <a:endParaRPr/>
          </a:p>
        </p:txBody>
      </p:sp>
      <p:pic>
        <p:nvPicPr>
          <p:cNvPr id="248" name="Google Shape;248;p15"/>
          <p:cNvPicPr preferRelativeResize="0"/>
          <p:nvPr/>
        </p:nvPicPr>
        <p:blipFill>
          <a:blip r:embed="rId7">
            <a:alphaModFix/>
          </a:blip>
          <a:stretch>
            <a:fillRect/>
          </a:stretch>
        </p:blipFill>
        <p:spPr>
          <a:xfrm>
            <a:off x="8680011" y="4421172"/>
            <a:ext cx="1180850" cy="1143163"/>
          </a:xfrm>
          <a:prstGeom prst="rect">
            <a:avLst/>
          </a:prstGeom>
          <a:noFill/>
          <a:ln>
            <a:noFill/>
          </a:ln>
        </p:spPr>
      </p:pic>
      <p:pic>
        <p:nvPicPr>
          <p:cNvPr id="249" name="Google Shape;249;p15"/>
          <p:cNvPicPr preferRelativeResize="0"/>
          <p:nvPr/>
        </p:nvPicPr>
        <p:blipFill>
          <a:blip r:embed="rId8">
            <a:alphaModFix/>
          </a:blip>
          <a:stretch>
            <a:fillRect/>
          </a:stretch>
        </p:blipFill>
        <p:spPr>
          <a:xfrm>
            <a:off x="8756479" y="7261439"/>
            <a:ext cx="1027925" cy="1040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253" name="Shape 253"/>
        <p:cNvGrpSpPr/>
        <p:nvPr/>
      </p:nvGrpSpPr>
      <p:grpSpPr>
        <a:xfrm>
          <a:off x="0" y="0"/>
          <a:ext cx="0" cy="0"/>
          <a:chOff x="0" y="0"/>
          <a:chExt cx="0" cy="0"/>
        </a:xfrm>
      </p:grpSpPr>
      <p:pic>
        <p:nvPicPr>
          <p:cNvPr id="254" name="Google Shape;254;p16"/>
          <p:cNvPicPr preferRelativeResize="0"/>
          <p:nvPr/>
        </p:nvPicPr>
        <p:blipFill>
          <a:blip r:embed="rId3">
            <a:alphaModFix/>
          </a:blip>
          <a:stretch>
            <a:fillRect/>
          </a:stretch>
        </p:blipFill>
        <p:spPr>
          <a:xfrm>
            <a:off x="12197600" y="1884550"/>
            <a:ext cx="6539624" cy="7721982"/>
          </a:xfrm>
          <a:prstGeom prst="rect">
            <a:avLst/>
          </a:prstGeom>
          <a:noFill/>
          <a:ln>
            <a:noFill/>
          </a:ln>
        </p:spPr>
      </p:pic>
      <p:grpSp>
        <p:nvGrpSpPr>
          <p:cNvPr id="255" name="Google Shape;255;p16"/>
          <p:cNvGrpSpPr/>
          <p:nvPr/>
        </p:nvGrpSpPr>
        <p:grpSpPr>
          <a:xfrm>
            <a:off x="1028700" y="504762"/>
            <a:ext cx="14205776" cy="523938"/>
            <a:chOff x="0" y="0"/>
            <a:chExt cx="18941036" cy="698584"/>
          </a:xfrm>
        </p:grpSpPr>
        <p:grpSp>
          <p:nvGrpSpPr>
            <p:cNvPr id="256" name="Google Shape;256;p16"/>
            <p:cNvGrpSpPr/>
            <p:nvPr/>
          </p:nvGrpSpPr>
          <p:grpSpPr>
            <a:xfrm rot="5400000">
              <a:off x="7810999" y="116271"/>
              <a:ext cx="428375" cy="374828"/>
              <a:chOff x="0" y="0"/>
              <a:chExt cx="812800" cy="711200"/>
            </a:xfrm>
          </p:grpSpPr>
          <p:sp>
            <p:nvSpPr>
              <p:cNvPr id="257" name="Google Shape;257;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58" name="Google Shape;258;p1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p16"/>
            <p:cNvSpPr txBox="1"/>
            <p:nvPr/>
          </p:nvSpPr>
          <p:spPr>
            <a:xfrm>
              <a:off x="8422736" y="118084"/>
              <a:ext cx="105183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260" name="Google Shape;260;p16"/>
            <p:cNvGrpSpPr/>
            <p:nvPr/>
          </p:nvGrpSpPr>
          <p:grpSpPr>
            <a:xfrm rot="5400000">
              <a:off x="12760122" y="116271"/>
              <a:ext cx="428375" cy="374828"/>
              <a:chOff x="0" y="0"/>
              <a:chExt cx="812800" cy="711200"/>
            </a:xfrm>
          </p:grpSpPr>
          <p:sp>
            <p:nvSpPr>
              <p:cNvPr id="261" name="Google Shape;261;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62" name="Google Shape;262;p1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16"/>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4">
                <a:alphaModFix/>
              </a:blip>
              <a:stretch>
                <a:fillRect b="0" l="0" r="0" t="0"/>
              </a:stretch>
            </a:blipFill>
            <a:ln>
              <a:noFill/>
            </a:ln>
          </p:spPr>
        </p:sp>
        <p:sp>
          <p:nvSpPr>
            <p:cNvPr id="264" name="Google Shape;264;p16"/>
            <p:cNvSpPr txBox="1"/>
            <p:nvPr/>
          </p:nvSpPr>
          <p:spPr>
            <a:xfrm>
              <a:off x="719816" y="118072"/>
              <a:ext cx="2821676" cy="580512"/>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265" name="Google Shape;265;p16"/>
          <p:cNvSpPr txBox="1"/>
          <p:nvPr/>
        </p:nvSpPr>
        <p:spPr>
          <a:xfrm>
            <a:off x="1028700" y="1860700"/>
            <a:ext cx="125271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RISK </a:t>
            </a:r>
            <a:r>
              <a:rPr b="0" i="0" lang="en-US" sz="13392" u="none" cap="none" strike="noStrike">
                <a:solidFill>
                  <a:srgbClr val="FF4F63"/>
                </a:solidFill>
                <a:latin typeface="Impact"/>
                <a:ea typeface="Impact"/>
                <a:cs typeface="Impact"/>
                <a:sym typeface="Impact"/>
              </a:rPr>
              <a:t>ASSESSMENT</a:t>
            </a:r>
            <a:endParaRPr/>
          </a:p>
        </p:txBody>
      </p:sp>
      <p:sp>
        <p:nvSpPr>
          <p:cNvPr id="266" name="Google Shape;266;p16"/>
          <p:cNvSpPr txBox="1"/>
          <p:nvPr/>
        </p:nvSpPr>
        <p:spPr>
          <a:xfrm>
            <a:off x="1028700" y="4120350"/>
            <a:ext cx="5599800" cy="6849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NATURAL DISASTERS:</a:t>
            </a:r>
            <a:endParaRPr/>
          </a:p>
        </p:txBody>
      </p:sp>
      <p:sp>
        <p:nvSpPr>
          <p:cNvPr id="267" name="Google Shape;267;p16"/>
          <p:cNvSpPr txBox="1"/>
          <p:nvPr/>
        </p:nvSpPr>
        <p:spPr>
          <a:xfrm>
            <a:off x="1028700" y="7038900"/>
            <a:ext cx="5838000" cy="6849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NATURAL DISASTERS:</a:t>
            </a:r>
            <a:endParaRPr/>
          </a:p>
        </p:txBody>
      </p:sp>
      <p:sp>
        <p:nvSpPr>
          <p:cNvPr id="268" name="Google Shape;268;p16"/>
          <p:cNvSpPr txBox="1"/>
          <p:nvPr/>
        </p:nvSpPr>
        <p:spPr>
          <a:xfrm>
            <a:off x="1028700" y="4895373"/>
            <a:ext cx="10367276" cy="1253401"/>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They strike with little warning, leaving a trail of destruction and heartbreak in their wake. Earthquakes can shake the very foundation of cities, reducing buildings to rubble and causing landslides that bury entire communities. </a:t>
            </a:r>
            <a:endParaRPr/>
          </a:p>
        </p:txBody>
      </p:sp>
      <p:sp>
        <p:nvSpPr>
          <p:cNvPr id="269" name="Google Shape;269;p16"/>
          <p:cNvSpPr txBox="1"/>
          <p:nvPr/>
        </p:nvSpPr>
        <p:spPr>
          <a:xfrm>
            <a:off x="1028700" y="7813923"/>
            <a:ext cx="10716570" cy="1253401"/>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They strike with little warning, leaving a trail of destruction and heartbreak in their wake. Earthquakes can shake the very foundation of cities, reducing buildings to rubble and causing landslides that bury entire communities. </a:t>
            </a:r>
            <a:endParaRPr/>
          </a:p>
        </p:txBody>
      </p:sp>
      <p:sp>
        <p:nvSpPr>
          <p:cNvPr id="270" name="Google Shape;270;p16"/>
          <p:cNvSpPr/>
          <p:nvPr/>
        </p:nvSpPr>
        <p:spPr>
          <a:xfrm>
            <a:off x="11544170" y="7086003"/>
            <a:ext cx="3148344" cy="3148344"/>
          </a:xfrm>
          <a:custGeom>
            <a:rect b="b" l="l" r="r" t="t"/>
            <a:pathLst>
              <a:path extrusionOk="0" h="3148344" w="3148344">
                <a:moveTo>
                  <a:pt x="0" y="0"/>
                </a:moveTo>
                <a:lnTo>
                  <a:pt x="3148344" y="0"/>
                </a:lnTo>
                <a:lnTo>
                  <a:pt x="3148344" y="3148344"/>
                </a:lnTo>
                <a:lnTo>
                  <a:pt x="0" y="3148344"/>
                </a:lnTo>
                <a:lnTo>
                  <a:pt x="0" y="0"/>
                </a:lnTo>
                <a:close/>
              </a:path>
            </a:pathLst>
          </a:custGeom>
          <a:blipFill rotWithShape="1">
            <a:blip r:embed="rId5">
              <a:alphaModFix/>
            </a:blip>
            <a:stretch>
              <a:fillRect b="0" l="0" r="0" t="0"/>
            </a:stretch>
          </a:blipFill>
          <a:ln>
            <a:noFill/>
          </a:ln>
        </p:spPr>
      </p:sp>
      <p:sp>
        <p:nvSpPr>
          <p:cNvPr id="271" name="Google Shape;271;p16"/>
          <p:cNvSpPr/>
          <p:nvPr/>
        </p:nvSpPr>
        <p:spPr>
          <a:xfrm>
            <a:off x="-2287222" y="1727361"/>
            <a:ext cx="3148344" cy="3148344"/>
          </a:xfrm>
          <a:custGeom>
            <a:rect b="b" l="l" r="r" t="t"/>
            <a:pathLst>
              <a:path extrusionOk="0" h="3148344" w="3148344">
                <a:moveTo>
                  <a:pt x="0" y="0"/>
                </a:moveTo>
                <a:lnTo>
                  <a:pt x="3148345" y="0"/>
                </a:lnTo>
                <a:lnTo>
                  <a:pt x="3148345" y="3148344"/>
                </a:lnTo>
                <a:lnTo>
                  <a:pt x="0" y="314834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275" name="Shape 275"/>
        <p:cNvGrpSpPr/>
        <p:nvPr/>
      </p:nvGrpSpPr>
      <p:grpSpPr>
        <a:xfrm>
          <a:off x="0" y="0"/>
          <a:ext cx="0" cy="0"/>
          <a:chOff x="0" y="0"/>
          <a:chExt cx="0" cy="0"/>
        </a:xfrm>
      </p:grpSpPr>
      <p:pic>
        <p:nvPicPr>
          <p:cNvPr id="276" name="Google Shape;276;p17"/>
          <p:cNvPicPr preferRelativeResize="0"/>
          <p:nvPr/>
        </p:nvPicPr>
        <p:blipFill>
          <a:blip r:embed="rId3">
            <a:alphaModFix/>
          </a:blip>
          <a:stretch>
            <a:fillRect/>
          </a:stretch>
        </p:blipFill>
        <p:spPr>
          <a:xfrm>
            <a:off x="1019950" y="1858725"/>
            <a:ext cx="6221449" cy="9008891"/>
          </a:xfrm>
          <a:prstGeom prst="rect">
            <a:avLst/>
          </a:prstGeom>
          <a:noFill/>
          <a:ln>
            <a:noFill/>
          </a:ln>
        </p:spPr>
      </p:pic>
      <p:grpSp>
        <p:nvGrpSpPr>
          <p:cNvPr id="277" name="Google Shape;277;p17"/>
          <p:cNvGrpSpPr/>
          <p:nvPr/>
        </p:nvGrpSpPr>
        <p:grpSpPr>
          <a:xfrm>
            <a:off x="1028700" y="504750"/>
            <a:ext cx="12884005" cy="913629"/>
            <a:chOff x="0" y="0"/>
            <a:chExt cx="15635928" cy="1218172"/>
          </a:xfrm>
        </p:grpSpPr>
        <p:grpSp>
          <p:nvGrpSpPr>
            <p:cNvPr id="278" name="Google Shape;278;p17"/>
            <p:cNvGrpSpPr/>
            <p:nvPr/>
          </p:nvGrpSpPr>
          <p:grpSpPr>
            <a:xfrm rot="5400000">
              <a:off x="7810999" y="116271"/>
              <a:ext cx="428375" cy="374828"/>
              <a:chOff x="0" y="0"/>
              <a:chExt cx="812800" cy="711200"/>
            </a:xfrm>
          </p:grpSpPr>
          <p:sp>
            <p:nvSpPr>
              <p:cNvPr id="279" name="Google Shape;279;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80" name="Google Shape;280;p1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1" name="Google Shape;281;p17"/>
            <p:cNvSpPr txBox="1"/>
            <p:nvPr/>
          </p:nvSpPr>
          <p:spPr>
            <a:xfrm>
              <a:off x="8422728" y="118072"/>
              <a:ext cx="72132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282" name="Google Shape;282;p17"/>
            <p:cNvGrpSpPr/>
            <p:nvPr/>
          </p:nvGrpSpPr>
          <p:grpSpPr>
            <a:xfrm rot="5400000">
              <a:off x="12760122" y="116271"/>
              <a:ext cx="428375" cy="374828"/>
              <a:chOff x="0" y="0"/>
              <a:chExt cx="812800" cy="711200"/>
            </a:xfrm>
          </p:grpSpPr>
          <p:sp>
            <p:nvSpPr>
              <p:cNvPr id="283" name="Google Shape;283;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84" name="Google Shape;284;p1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17"/>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4">
                <a:alphaModFix/>
              </a:blip>
              <a:stretch>
                <a:fillRect b="0" l="0" r="0" t="0"/>
              </a:stretch>
            </a:blipFill>
            <a:ln>
              <a:noFill/>
            </a:ln>
          </p:spPr>
        </p:sp>
        <p:sp>
          <p:nvSpPr>
            <p:cNvPr id="286" name="Google Shape;286;p17"/>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7"/>
                </a:lnSpc>
                <a:spcBef>
                  <a:spcPts val="0"/>
                </a:spcBef>
                <a:spcAft>
                  <a:spcPts val="0"/>
                </a:spcAft>
                <a:buNone/>
              </a:pPr>
              <a:r>
                <a:rPr b="0" i="0" lang="en-US" sz="3011" u="none" cap="none" strike="noStrike">
                  <a:solidFill>
                    <a:srgbClr val="000000"/>
                  </a:solidFill>
                  <a:latin typeface="Impact"/>
                  <a:ea typeface="Impact"/>
                  <a:cs typeface="Impact"/>
                  <a:sym typeface="Impact"/>
                </a:rPr>
                <a:t>LOGO</a:t>
              </a:r>
              <a:endParaRPr b="0" i="0" sz="3011" u="none" cap="none" strike="noStrike">
                <a:solidFill>
                  <a:srgbClr val="000000"/>
                </a:solidFill>
                <a:latin typeface="Impact"/>
                <a:ea typeface="Impact"/>
                <a:cs typeface="Impact"/>
                <a:sym typeface="Impact"/>
              </a:endParaRPr>
            </a:p>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 COMPANY</a:t>
              </a:r>
              <a:endParaRPr/>
            </a:p>
          </p:txBody>
        </p:sp>
      </p:grpSp>
      <p:sp>
        <p:nvSpPr>
          <p:cNvPr id="287" name="Google Shape;287;p17"/>
          <p:cNvSpPr txBox="1"/>
          <p:nvPr/>
        </p:nvSpPr>
        <p:spPr>
          <a:xfrm>
            <a:off x="7892025" y="1992075"/>
            <a:ext cx="99660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OUR </a:t>
            </a:r>
            <a:r>
              <a:rPr b="0" i="0" lang="en-US" sz="13392" u="none" cap="none" strike="noStrike">
                <a:solidFill>
                  <a:srgbClr val="FF4F63"/>
                </a:solidFill>
                <a:latin typeface="Impact"/>
                <a:ea typeface="Impact"/>
                <a:cs typeface="Impact"/>
                <a:sym typeface="Impact"/>
              </a:rPr>
              <a:t>PROJECTS</a:t>
            </a:r>
            <a:endParaRPr/>
          </a:p>
        </p:txBody>
      </p:sp>
      <p:sp>
        <p:nvSpPr>
          <p:cNvPr id="288" name="Google Shape;288;p17"/>
          <p:cNvSpPr txBox="1"/>
          <p:nvPr/>
        </p:nvSpPr>
        <p:spPr>
          <a:xfrm>
            <a:off x="7892034" y="3833792"/>
            <a:ext cx="97275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Aim to make a significant impact on the community by fostering innovation, sustainability, and inclusivity. Each initiative is carefully designed to address pressing needs and create meaningful change. From developing green technologies that reduce environmental footprints to creating educational programs that empower underprivileged youth, we are committed to making a difference.</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Our team works collaboratively, drawing on a diverse range of skills and perspectives to ensure that each project is as effective and inclusive as possible. We believe in the power of partnership and often work with local organizations, government agencies, and other stakeholders to maximize our impact.</a:t>
            </a:r>
            <a:endParaRPr/>
          </a:p>
        </p:txBody>
      </p:sp>
      <p:sp>
        <p:nvSpPr>
          <p:cNvPr id="289" name="Google Shape;289;p17"/>
          <p:cNvSpPr/>
          <p:nvPr/>
        </p:nvSpPr>
        <p:spPr>
          <a:xfrm>
            <a:off x="-4487224" y="3149974"/>
            <a:ext cx="8974447" cy="7460009"/>
          </a:xfrm>
          <a:custGeom>
            <a:rect b="b" l="l" r="r" t="t"/>
            <a:pathLst>
              <a:path extrusionOk="0" h="7460009" w="8974447">
                <a:moveTo>
                  <a:pt x="0" y="0"/>
                </a:moveTo>
                <a:lnTo>
                  <a:pt x="8974448" y="0"/>
                </a:lnTo>
                <a:lnTo>
                  <a:pt x="8974448" y="7460010"/>
                </a:lnTo>
                <a:lnTo>
                  <a:pt x="0" y="7460010"/>
                </a:lnTo>
                <a:lnTo>
                  <a:pt x="0" y="0"/>
                </a:lnTo>
                <a:close/>
              </a:path>
            </a:pathLst>
          </a:custGeom>
          <a:blipFill rotWithShape="1">
            <a:blip r:embed="rId5">
              <a:alphaModFix/>
            </a:blip>
            <a:stretch>
              <a:fillRect b="0" l="0" r="0" t="0"/>
            </a:stretch>
          </a:blipFill>
          <a:ln>
            <a:noFill/>
          </a:ln>
        </p:spPr>
      </p:sp>
      <p:sp>
        <p:nvSpPr>
          <p:cNvPr id="290" name="Google Shape;290;p17"/>
          <p:cNvSpPr/>
          <p:nvPr/>
        </p:nvSpPr>
        <p:spPr>
          <a:xfrm>
            <a:off x="14110956" y="8712828"/>
            <a:ext cx="3148344" cy="3148344"/>
          </a:xfrm>
          <a:custGeom>
            <a:rect b="b" l="l" r="r" t="t"/>
            <a:pathLst>
              <a:path extrusionOk="0" h="3148344" w="3148344">
                <a:moveTo>
                  <a:pt x="0" y="0"/>
                </a:moveTo>
                <a:lnTo>
                  <a:pt x="3148344" y="0"/>
                </a:lnTo>
                <a:lnTo>
                  <a:pt x="3148344" y="3148344"/>
                </a:lnTo>
                <a:lnTo>
                  <a:pt x="0" y="3148344"/>
                </a:lnTo>
                <a:lnTo>
                  <a:pt x="0" y="0"/>
                </a:lnTo>
                <a:close/>
              </a:path>
            </a:pathLst>
          </a:custGeom>
          <a:blipFill rotWithShape="1">
            <a:blip r:embed="rId6">
              <a:alphaModFix/>
            </a:blip>
            <a:stretch>
              <a:fillRect b="0" l="0" r="0" t="0"/>
            </a:stretch>
          </a:blipFill>
          <a:ln>
            <a:noFill/>
          </a:ln>
        </p:spPr>
      </p:sp>
      <p:sp>
        <p:nvSpPr>
          <p:cNvPr id="291" name="Google Shape;291;p17"/>
          <p:cNvSpPr/>
          <p:nvPr/>
        </p:nvSpPr>
        <p:spPr>
          <a:xfrm>
            <a:off x="17259300" y="-359316"/>
            <a:ext cx="1728157" cy="1728157"/>
          </a:xfrm>
          <a:custGeom>
            <a:rect b="b" l="l" r="r" t="t"/>
            <a:pathLst>
              <a:path extrusionOk="0" h="1728157" w="1728157">
                <a:moveTo>
                  <a:pt x="0" y="0"/>
                </a:moveTo>
                <a:lnTo>
                  <a:pt x="1728157" y="0"/>
                </a:lnTo>
                <a:lnTo>
                  <a:pt x="1728157" y="1728156"/>
                </a:lnTo>
                <a:lnTo>
                  <a:pt x="0" y="172815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295" name="Shape 295"/>
        <p:cNvGrpSpPr/>
        <p:nvPr/>
      </p:nvGrpSpPr>
      <p:grpSpPr>
        <a:xfrm>
          <a:off x="0" y="0"/>
          <a:ext cx="0" cy="0"/>
          <a:chOff x="0" y="0"/>
          <a:chExt cx="0" cy="0"/>
        </a:xfrm>
      </p:grpSpPr>
      <p:grpSp>
        <p:nvGrpSpPr>
          <p:cNvPr id="296" name="Google Shape;296;p18"/>
          <p:cNvGrpSpPr/>
          <p:nvPr/>
        </p:nvGrpSpPr>
        <p:grpSpPr>
          <a:xfrm>
            <a:off x="1028700" y="504762"/>
            <a:ext cx="12732925" cy="523938"/>
            <a:chOff x="0" y="0"/>
            <a:chExt cx="16977234" cy="698584"/>
          </a:xfrm>
        </p:grpSpPr>
        <p:grpSp>
          <p:nvGrpSpPr>
            <p:cNvPr id="297" name="Google Shape;297;p18"/>
            <p:cNvGrpSpPr/>
            <p:nvPr/>
          </p:nvGrpSpPr>
          <p:grpSpPr>
            <a:xfrm rot="5400000">
              <a:off x="7810999" y="116271"/>
              <a:ext cx="428375" cy="374828"/>
              <a:chOff x="0" y="0"/>
              <a:chExt cx="812800" cy="711200"/>
            </a:xfrm>
          </p:grpSpPr>
          <p:sp>
            <p:nvSpPr>
              <p:cNvPr id="298" name="Google Shape;298;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299" name="Google Shape;299;p1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18"/>
            <p:cNvSpPr txBox="1"/>
            <p:nvPr/>
          </p:nvSpPr>
          <p:spPr>
            <a:xfrm>
              <a:off x="8422734" y="118084"/>
              <a:ext cx="85545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301" name="Google Shape;301;p18"/>
            <p:cNvGrpSpPr/>
            <p:nvPr/>
          </p:nvGrpSpPr>
          <p:grpSpPr>
            <a:xfrm rot="5400000">
              <a:off x="12760122" y="116271"/>
              <a:ext cx="428375" cy="374828"/>
              <a:chOff x="0" y="0"/>
              <a:chExt cx="812800" cy="711200"/>
            </a:xfrm>
          </p:grpSpPr>
          <p:sp>
            <p:nvSpPr>
              <p:cNvPr id="302" name="Google Shape;302;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303" name="Google Shape;303;p1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 name="Google Shape;304;p18"/>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3">
                <a:alphaModFix/>
              </a:blip>
              <a:stretch>
                <a:fillRect b="0" l="0" r="0" t="0"/>
              </a:stretch>
            </a:blipFill>
            <a:ln>
              <a:noFill/>
            </a:ln>
          </p:spPr>
        </p:sp>
        <p:sp>
          <p:nvSpPr>
            <p:cNvPr id="305" name="Google Shape;305;p18"/>
            <p:cNvSpPr txBox="1"/>
            <p:nvPr/>
          </p:nvSpPr>
          <p:spPr>
            <a:xfrm>
              <a:off x="719816" y="118072"/>
              <a:ext cx="2821676" cy="580512"/>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306" name="Google Shape;306;p18"/>
          <p:cNvSpPr/>
          <p:nvPr/>
        </p:nvSpPr>
        <p:spPr>
          <a:xfrm>
            <a:off x="1028700" y="3958680"/>
            <a:ext cx="2129439" cy="2129439"/>
          </a:xfrm>
          <a:custGeom>
            <a:rect b="b" l="l" r="r" t="t"/>
            <a:pathLst>
              <a:path extrusionOk="0" h="2129439" w="2129439">
                <a:moveTo>
                  <a:pt x="0" y="0"/>
                </a:moveTo>
                <a:lnTo>
                  <a:pt x="2129439" y="0"/>
                </a:lnTo>
                <a:lnTo>
                  <a:pt x="2129439" y="2129439"/>
                </a:lnTo>
                <a:lnTo>
                  <a:pt x="0" y="2129439"/>
                </a:lnTo>
                <a:lnTo>
                  <a:pt x="0" y="0"/>
                </a:lnTo>
                <a:close/>
              </a:path>
            </a:pathLst>
          </a:custGeom>
          <a:blipFill rotWithShape="1">
            <a:blip r:embed="rId4">
              <a:alphaModFix/>
            </a:blip>
            <a:stretch>
              <a:fillRect b="0" l="0" r="0" t="0"/>
            </a:stretch>
          </a:blipFill>
          <a:ln>
            <a:noFill/>
          </a:ln>
        </p:spPr>
      </p:sp>
      <p:sp>
        <p:nvSpPr>
          <p:cNvPr id="307" name="Google Shape;307;p18"/>
          <p:cNvSpPr/>
          <p:nvPr/>
        </p:nvSpPr>
        <p:spPr>
          <a:xfrm>
            <a:off x="8298245" y="3958680"/>
            <a:ext cx="2129439" cy="2129439"/>
          </a:xfrm>
          <a:custGeom>
            <a:rect b="b" l="l" r="r" t="t"/>
            <a:pathLst>
              <a:path extrusionOk="0" h="2129439" w="2129439">
                <a:moveTo>
                  <a:pt x="0" y="0"/>
                </a:moveTo>
                <a:lnTo>
                  <a:pt x="2129439" y="0"/>
                </a:lnTo>
                <a:lnTo>
                  <a:pt x="2129439" y="2129439"/>
                </a:lnTo>
                <a:lnTo>
                  <a:pt x="0" y="2129439"/>
                </a:lnTo>
                <a:lnTo>
                  <a:pt x="0" y="0"/>
                </a:lnTo>
                <a:close/>
              </a:path>
            </a:pathLst>
          </a:custGeom>
          <a:blipFill rotWithShape="1">
            <a:blip r:embed="rId4">
              <a:alphaModFix/>
            </a:blip>
            <a:stretch>
              <a:fillRect b="0" l="0" r="0" t="0"/>
            </a:stretch>
          </a:blipFill>
          <a:ln>
            <a:noFill/>
          </a:ln>
        </p:spPr>
      </p:sp>
      <p:sp>
        <p:nvSpPr>
          <p:cNvPr id="308" name="Google Shape;308;p18"/>
          <p:cNvSpPr/>
          <p:nvPr/>
        </p:nvSpPr>
        <p:spPr>
          <a:xfrm>
            <a:off x="1028700" y="6778383"/>
            <a:ext cx="2129439" cy="2129439"/>
          </a:xfrm>
          <a:custGeom>
            <a:rect b="b" l="l" r="r" t="t"/>
            <a:pathLst>
              <a:path extrusionOk="0" h="2129439" w="2129439">
                <a:moveTo>
                  <a:pt x="0" y="0"/>
                </a:moveTo>
                <a:lnTo>
                  <a:pt x="2129439" y="0"/>
                </a:lnTo>
                <a:lnTo>
                  <a:pt x="2129439" y="2129439"/>
                </a:lnTo>
                <a:lnTo>
                  <a:pt x="0" y="2129439"/>
                </a:lnTo>
                <a:lnTo>
                  <a:pt x="0" y="0"/>
                </a:lnTo>
                <a:close/>
              </a:path>
            </a:pathLst>
          </a:custGeom>
          <a:blipFill rotWithShape="1">
            <a:blip r:embed="rId4">
              <a:alphaModFix/>
            </a:blip>
            <a:stretch>
              <a:fillRect b="0" l="0" r="0" t="0"/>
            </a:stretch>
          </a:blipFill>
          <a:ln>
            <a:noFill/>
          </a:ln>
        </p:spPr>
      </p:sp>
      <p:sp>
        <p:nvSpPr>
          <p:cNvPr id="309" name="Google Shape;309;p18"/>
          <p:cNvSpPr/>
          <p:nvPr/>
        </p:nvSpPr>
        <p:spPr>
          <a:xfrm>
            <a:off x="8298245" y="6778383"/>
            <a:ext cx="2129439" cy="2129439"/>
          </a:xfrm>
          <a:custGeom>
            <a:rect b="b" l="l" r="r" t="t"/>
            <a:pathLst>
              <a:path extrusionOk="0" h="2129439" w="2129439">
                <a:moveTo>
                  <a:pt x="0" y="0"/>
                </a:moveTo>
                <a:lnTo>
                  <a:pt x="2129439" y="0"/>
                </a:lnTo>
                <a:lnTo>
                  <a:pt x="2129439" y="2129439"/>
                </a:lnTo>
                <a:lnTo>
                  <a:pt x="0" y="2129439"/>
                </a:lnTo>
                <a:lnTo>
                  <a:pt x="0" y="0"/>
                </a:lnTo>
                <a:close/>
              </a:path>
            </a:pathLst>
          </a:custGeom>
          <a:blipFill rotWithShape="1">
            <a:blip r:embed="rId4">
              <a:alphaModFix/>
            </a:blip>
            <a:stretch>
              <a:fillRect b="0" l="0" r="0" t="0"/>
            </a:stretch>
          </a:blipFill>
          <a:ln>
            <a:noFill/>
          </a:ln>
        </p:spPr>
      </p:sp>
      <p:grpSp>
        <p:nvGrpSpPr>
          <p:cNvPr id="310" name="Google Shape;310;p18"/>
          <p:cNvGrpSpPr/>
          <p:nvPr/>
        </p:nvGrpSpPr>
        <p:grpSpPr>
          <a:xfrm>
            <a:off x="1169393" y="4099373"/>
            <a:ext cx="1848053" cy="1848053"/>
            <a:chOff x="0" y="0"/>
            <a:chExt cx="812800" cy="812800"/>
          </a:xfrm>
        </p:grpSpPr>
        <p:sp>
          <p:nvSpPr>
            <p:cNvPr id="311" name="Google Shape;31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8"/>
          <p:cNvGrpSpPr/>
          <p:nvPr/>
        </p:nvGrpSpPr>
        <p:grpSpPr>
          <a:xfrm>
            <a:off x="8438938" y="4099373"/>
            <a:ext cx="1848053" cy="1848053"/>
            <a:chOff x="0" y="0"/>
            <a:chExt cx="812800" cy="812800"/>
          </a:xfrm>
        </p:grpSpPr>
        <p:sp>
          <p:nvSpPr>
            <p:cNvPr id="314" name="Google Shape;31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8"/>
          <p:cNvGrpSpPr/>
          <p:nvPr/>
        </p:nvGrpSpPr>
        <p:grpSpPr>
          <a:xfrm>
            <a:off x="1169393" y="6919076"/>
            <a:ext cx="1848053" cy="1848053"/>
            <a:chOff x="0" y="0"/>
            <a:chExt cx="812800" cy="812800"/>
          </a:xfrm>
        </p:grpSpPr>
        <p:sp>
          <p:nvSpPr>
            <p:cNvPr id="317" name="Google Shape;31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8"/>
          <p:cNvGrpSpPr/>
          <p:nvPr/>
        </p:nvGrpSpPr>
        <p:grpSpPr>
          <a:xfrm>
            <a:off x="8438938" y="6919076"/>
            <a:ext cx="1848053" cy="1848053"/>
            <a:chOff x="0" y="0"/>
            <a:chExt cx="812800" cy="812800"/>
          </a:xfrm>
        </p:grpSpPr>
        <p:sp>
          <p:nvSpPr>
            <p:cNvPr id="320" name="Google Shape;32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18"/>
          <p:cNvSpPr txBox="1"/>
          <p:nvPr/>
        </p:nvSpPr>
        <p:spPr>
          <a:xfrm>
            <a:off x="3467712" y="4170873"/>
            <a:ext cx="3870752"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SERVICE ONE</a:t>
            </a:r>
            <a:endParaRPr/>
          </a:p>
        </p:txBody>
      </p:sp>
      <p:sp>
        <p:nvSpPr>
          <p:cNvPr id="323" name="Google Shape;323;p18"/>
          <p:cNvSpPr txBox="1"/>
          <p:nvPr/>
        </p:nvSpPr>
        <p:spPr>
          <a:xfrm>
            <a:off x="10739382" y="4170873"/>
            <a:ext cx="4032753"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SERVICE TWO</a:t>
            </a:r>
            <a:endParaRPr/>
          </a:p>
        </p:txBody>
      </p:sp>
      <p:sp>
        <p:nvSpPr>
          <p:cNvPr id="324" name="Google Shape;324;p18"/>
          <p:cNvSpPr txBox="1"/>
          <p:nvPr/>
        </p:nvSpPr>
        <p:spPr>
          <a:xfrm>
            <a:off x="3467712" y="7164069"/>
            <a:ext cx="4701517"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SERVICE THREE</a:t>
            </a:r>
            <a:endParaRPr/>
          </a:p>
        </p:txBody>
      </p:sp>
      <p:sp>
        <p:nvSpPr>
          <p:cNvPr id="325" name="Google Shape;325;p18"/>
          <p:cNvSpPr txBox="1"/>
          <p:nvPr/>
        </p:nvSpPr>
        <p:spPr>
          <a:xfrm>
            <a:off x="10739382" y="7164069"/>
            <a:ext cx="4032753" cy="71117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5000" u="none" cap="none" strike="noStrike">
                <a:solidFill>
                  <a:srgbClr val="000000"/>
                </a:solidFill>
                <a:latin typeface="Impact"/>
                <a:ea typeface="Impact"/>
                <a:cs typeface="Impact"/>
                <a:sym typeface="Impact"/>
              </a:rPr>
              <a:t>SERVICE FOUR</a:t>
            </a:r>
            <a:endParaRPr/>
          </a:p>
        </p:txBody>
      </p:sp>
      <p:sp>
        <p:nvSpPr>
          <p:cNvPr id="326" name="Google Shape;326;p18"/>
          <p:cNvSpPr txBox="1"/>
          <p:nvPr/>
        </p:nvSpPr>
        <p:spPr>
          <a:xfrm>
            <a:off x="3467712" y="4930842"/>
            <a:ext cx="318537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27" name="Google Shape;327;p18"/>
          <p:cNvSpPr txBox="1"/>
          <p:nvPr/>
        </p:nvSpPr>
        <p:spPr>
          <a:xfrm>
            <a:off x="10739382" y="4930842"/>
            <a:ext cx="318537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28" name="Google Shape;328;p18"/>
          <p:cNvSpPr txBox="1"/>
          <p:nvPr/>
        </p:nvSpPr>
        <p:spPr>
          <a:xfrm>
            <a:off x="3467712" y="7939266"/>
            <a:ext cx="318537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29" name="Google Shape;329;p18"/>
          <p:cNvSpPr txBox="1"/>
          <p:nvPr/>
        </p:nvSpPr>
        <p:spPr>
          <a:xfrm>
            <a:off x="10739382" y="7939266"/>
            <a:ext cx="318537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30" name="Google Shape;330;p18"/>
          <p:cNvSpPr txBox="1"/>
          <p:nvPr/>
        </p:nvSpPr>
        <p:spPr>
          <a:xfrm>
            <a:off x="1028700" y="1759850"/>
            <a:ext cx="125718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BUSINESS </a:t>
            </a:r>
            <a:r>
              <a:rPr b="0" i="0" lang="en-US" sz="13392" u="none" cap="none" strike="noStrike">
                <a:solidFill>
                  <a:srgbClr val="FF4F63"/>
                </a:solidFill>
                <a:latin typeface="Impact"/>
                <a:ea typeface="Impact"/>
                <a:cs typeface="Impact"/>
                <a:sym typeface="Impact"/>
              </a:rPr>
              <a:t>SERVICE</a:t>
            </a:r>
            <a:endParaRPr/>
          </a:p>
        </p:txBody>
      </p:sp>
      <p:sp>
        <p:nvSpPr>
          <p:cNvPr id="331" name="Google Shape;331;p18"/>
          <p:cNvSpPr/>
          <p:nvPr/>
        </p:nvSpPr>
        <p:spPr>
          <a:xfrm>
            <a:off x="13924752" y="-1643223"/>
            <a:ext cx="7393526" cy="6145869"/>
          </a:xfrm>
          <a:custGeom>
            <a:rect b="b" l="l" r="r" t="t"/>
            <a:pathLst>
              <a:path extrusionOk="0" h="6145869" w="7393526">
                <a:moveTo>
                  <a:pt x="0" y="0"/>
                </a:moveTo>
                <a:lnTo>
                  <a:pt x="7393527" y="0"/>
                </a:lnTo>
                <a:lnTo>
                  <a:pt x="7393527" y="6145868"/>
                </a:lnTo>
                <a:lnTo>
                  <a:pt x="0" y="6145868"/>
                </a:lnTo>
                <a:lnTo>
                  <a:pt x="0" y="0"/>
                </a:lnTo>
                <a:close/>
              </a:path>
            </a:pathLst>
          </a:custGeom>
          <a:blipFill rotWithShape="1">
            <a:blip r:embed="rId5">
              <a:alphaModFix/>
            </a:blip>
            <a:stretch>
              <a:fillRect b="0" l="0" r="0" t="0"/>
            </a:stretch>
          </a:blipFill>
          <a:ln>
            <a:noFill/>
          </a:ln>
        </p:spPr>
      </p:sp>
      <p:sp>
        <p:nvSpPr>
          <p:cNvPr id="332" name="Google Shape;332;p18"/>
          <p:cNvSpPr/>
          <p:nvPr/>
        </p:nvSpPr>
        <p:spPr>
          <a:xfrm>
            <a:off x="13761662" y="8482191"/>
            <a:ext cx="3148344" cy="3148344"/>
          </a:xfrm>
          <a:custGeom>
            <a:rect b="b" l="l" r="r" t="t"/>
            <a:pathLst>
              <a:path extrusionOk="0" h="3148344" w="3148344">
                <a:moveTo>
                  <a:pt x="0" y="0"/>
                </a:moveTo>
                <a:lnTo>
                  <a:pt x="3148344" y="0"/>
                </a:lnTo>
                <a:lnTo>
                  <a:pt x="3148344" y="3148344"/>
                </a:lnTo>
                <a:lnTo>
                  <a:pt x="0" y="3148344"/>
                </a:lnTo>
                <a:lnTo>
                  <a:pt x="0" y="0"/>
                </a:lnTo>
                <a:close/>
              </a:path>
            </a:pathLst>
          </a:custGeom>
          <a:blipFill rotWithShape="1">
            <a:blip r:embed="rId4">
              <a:alphaModFix/>
            </a:blip>
            <a:stretch>
              <a:fillRect b="0" l="0" r="0" t="0"/>
            </a:stretch>
          </a:blipFill>
          <a:ln>
            <a:noFill/>
          </a:ln>
        </p:spPr>
      </p:sp>
      <p:pic>
        <p:nvPicPr>
          <p:cNvPr id="333" name="Google Shape;333;p18"/>
          <p:cNvPicPr preferRelativeResize="0"/>
          <p:nvPr/>
        </p:nvPicPr>
        <p:blipFill>
          <a:blip r:embed="rId6">
            <a:alphaModFix/>
          </a:blip>
          <a:stretch>
            <a:fillRect/>
          </a:stretch>
        </p:blipFill>
        <p:spPr>
          <a:xfrm>
            <a:off x="8917801" y="4556712"/>
            <a:ext cx="890350" cy="862551"/>
          </a:xfrm>
          <a:prstGeom prst="rect">
            <a:avLst/>
          </a:prstGeom>
          <a:noFill/>
          <a:ln>
            <a:noFill/>
          </a:ln>
        </p:spPr>
      </p:pic>
      <p:pic>
        <p:nvPicPr>
          <p:cNvPr id="334" name="Google Shape;334;p18"/>
          <p:cNvPicPr preferRelativeResize="0"/>
          <p:nvPr/>
        </p:nvPicPr>
        <p:blipFill>
          <a:blip r:embed="rId7">
            <a:alphaModFix/>
          </a:blip>
          <a:stretch>
            <a:fillRect/>
          </a:stretch>
        </p:blipFill>
        <p:spPr>
          <a:xfrm>
            <a:off x="8917800" y="7257666"/>
            <a:ext cx="890350" cy="1170871"/>
          </a:xfrm>
          <a:prstGeom prst="rect">
            <a:avLst/>
          </a:prstGeom>
          <a:noFill/>
          <a:ln>
            <a:noFill/>
          </a:ln>
        </p:spPr>
      </p:pic>
      <p:pic>
        <p:nvPicPr>
          <p:cNvPr id="335" name="Google Shape;335;p18"/>
          <p:cNvPicPr preferRelativeResize="0"/>
          <p:nvPr/>
        </p:nvPicPr>
        <p:blipFill>
          <a:blip r:embed="rId8">
            <a:alphaModFix/>
          </a:blip>
          <a:stretch>
            <a:fillRect/>
          </a:stretch>
        </p:blipFill>
        <p:spPr>
          <a:xfrm>
            <a:off x="1594288" y="7257689"/>
            <a:ext cx="998268" cy="1170850"/>
          </a:xfrm>
          <a:prstGeom prst="rect">
            <a:avLst/>
          </a:prstGeom>
          <a:noFill/>
          <a:ln>
            <a:noFill/>
          </a:ln>
        </p:spPr>
      </p:pic>
      <p:pic>
        <p:nvPicPr>
          <p:cNvPr id="336" name="Google Shape;336;p18"/>
          <p:cNvPicPr preferRelativeResize="0"/>
          <p:nvPr/>
        </p:nvPicPr>
        <p:blipFill>
          <a:blip r:embed="rId9">
            <a:alphaModFix/>
          </a:blip>
          <a:stretch>
            <a:fillRect/>
          </a:stretch>
        </p:blipFill>
        <p:spPr>
          <a:xfrm>
            <a:off x="1594294" y="4505224"/>
            <a:ext cx="998250" cy="9655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2"/>
        </a:solidFill>
      </p:bgPr>
    </p:bg>
    <p:spTree>
      <p:nvGrpSpPr>
        <p:cNvPr id="340" name="Shape 340"/>
        <p:cNvGrpSpPr/>
        <p:nvPr/>
      </p:nvGrpSpPr>
      <p:grpSpPr>
        <a:xfrm>
          <a:off x="0" y="0"/>
          <a:ext cx="0" cy="0"/>
          <a:chOff x="0" y="0"/>
          <a:chExt cx="0" cy="0"/>
        </a:xfrm>
      </p:grpSpPr>
      <p:pic>
        <p:nvPicPr>
          <p:cNvPr id="341" name="Google Shape;341;p19"/>
          <p:cNvPicPr preferRelativeResize="0"/>
          <p:nvPr/>
        </p:nvPicPr>
        <p:blipFill>
          <a:blip r:embed="rId3">
            <a:alphaModFix/>
          </a:blip>
          <a:stretch>
            <a:fillRect/>
          </a:stretch>
        </p:blipFill>
        <p:spPr>
          <a:xfrm>
            <a:off x="1031208" y="4015799"/>
            <a:ext cx="16225577" cy="5427026"/>
          </a:xfrm>
          <a:prstGeom prst="rect">
            <a:avLst/>
          </a:prstGeom>
          <a:noFill/>
          <a:ln>
            <a:noFill/>
          </a:ln>
        </p:spPr>
      </p:pic>
      <p:grpSp>
        <p:nvGrpSpPr>
          <p:cNvPr id="342" name="Google Shape;342;p19"/>
          <p:cNvGrpSpPr/>
          <p:nvPr/>
        </p:nvGrpSpPr>
        <p:grpSpPr>
          <a:xfrm>
            <a:off x="1028700" y="504750"/>
            <a:ext cx="12277331" cy="913629"/>
            <a:chOff x="0" y="0"/>
            <a:chExt cx="15635928" cy="1218172"/>
          </a:xfrm>
        </p:grpSpPr>
        <p:grpSp>
          <p:nvGrpSpPr>
            <p:cNvPr id="343" name="Google Shape;343;p19"/>
            <p:cNvGrpSpPr/>
            <p:nvPr/>
          </p:nvGrpSpPr>
          <p:grpSpPr>
            <a:xfrm rot="5400000">
              <a:off x="7810999" y="116271"/>
              <a:ext cx="428375" cy="374828"/>
              <a:chOff x="0" y="0"/>
              <a:chExt cx="812800" cy="711200"/>
            </a:xfrm>
          </p:grpSpPr>
          <p:sp>
            <p:nvSpPr>
              <p:cNvPr id="344" name="Google Shape;344;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345" name="Google Shape;345;p1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19"/>
            <p:cNvSpPr txBox="1"/>
            <p:nvPr/>
          </p:nvSpPr>
          <p:spPr>
            <a:xfrm>
              <a:off x="8422728" y="118072"/>
              <a:ext cx="7213200" cy="5499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ABOUT US                                  CONTACT US</a:t>
              </a:r>
              <a:endParaRPr/>
            </a:p>
          </p:txBody>
        </p:sp>
        <p:grpSp>
          <p:nvGrpSpPr>
            <p:cNvPr id="347" name="Google Shape;347;p19"/>
            <p:cNvGrpSpPr/>
            <p:nvPr/>
          </p:nvGrpSpPr>
          <p:grpSpPr>
            <a:xfrm rot="5400000">
              <a:off x="12760122" y="116271"/>
              <a:ext cx="428375" cy="374828"/>
              <a:chOff x="0" y="0"/>
              <a:chExt cx="812800" cy="711200"/>
            </a:xfrm>
          </p:grpSpPr>
          <p:sp>
            <p:nvSpPr>
              <p:cNvPr id="348" name="Google Shape;348;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4F63"/>
              </a:solidFill>
              <a:ln>
                <a:noFill/>
              </a:ln>
            </p:spPr>
          </p:sp>
          <p:sp>
            <p:nvSpPr>
              <p:cNvPr id="349" name="Google Shape;349;p1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0" name="Google Shape;350;p19"/>
            <p:cNvSpPr/>
            <p:nvPr/>
          </p:nvSpPr>
          <p:spPr>
            <a:xfrm>
              <a:off x="0" y="0"/>
              <a:ext cx="607369" cy="607369"/>
            </a:xfrm>
            <a:custGeom>
              <a:rect b="b" l="l" r="r" t="t"/>
              <a:pathLst>
                <a:path extrusionOk="0" h="607369" w="607369">
                  <a:moveTo>
                    <a:pt x="0" y="0"/>
                  </a:moveTo>
                  <a:lnTo>
                    <a:pt x="607369" y="0"/>
                  </a:lnTo>
                  <a:lnTo>
                    <a:pt x="607369" y="607369"/>
                  </a:lnTo>
                  <a:lnTo>
                    <a:pt x="0" y="607369"/>
                  </a:lnTo>
                  <a:lnTo>
                    <a:pt x="0" y="0"/>
                  </a:lnTo>
                  <a:close/>
                </a:path>
              </a:pathLst>
            </a:custGeom>
            <a:blipFill rotWithShape="1">
              <a:blip r:embed="rId4">
                <a:alphaModFix/>
              </a:blip>
              <a:stretch>
                <a:fillRect b="0" l="0" r="0" t="0"/>
              </a:stretch>
            </a:blipFill>
            <a:ln>
              <a:noFill/>
            </a:ln>
          </p:spPr>
        </p:sp>
        <p:sp>
          <p:nvSpPr>
            <p:cNvPr id="351" name="Google Shape;351;p19"/>
            <p:cNvSpPr txBox="1"/>
            <p:nvPr/>
          </p:nvSpPr>
          <p:spPr>
            <a:xfrm>
              <a:off x="719816" y="118072"/>
              <a:ext cx="2821800" cy="1100100"/>
            </a:xfrm>
            <a:prstGeom prst="rect">
              <a:avLst/>
            </a:prstGeom>
            <a:noFill/>
            <a:ln>
              <a:noFill/>
            </a:ln>
          </p:spPr>
          <p:txBody>
            <a:bodyPr anchorCtr="0" anchor="t" bIns="0" lIns="0" spcFirstLastPara="1" rIns="0" wrap="square" tIns="0">
              <a:spAutoFit/>
            </a:bodyPr>
            <a:lstStyle/>
            <a:p>
              <a:pPr indent="0" lvl="0" marL="0" marR="0" rtl="0" algn="l">
                <a:lnSpc>
                  <a:spcPct val="89006"/>
                </a:lnSpc>
                <a:spcBef>
                  <a:spcPts val="0"/>
                </a:spcBef>
                <a:spcAft>
                  <a:spcPts val="0"/>
                </a:spcAft>
                <a:buNone/>
              </a:pPr>
              <a:r>
                <a:rPr b="0" i="0" lang="en-US" sz="3011" u="none" cap="none" strike="noStrike">
                  <a:solidFill>
                    <a:srgbClr val="000000"/>
                  </a:solidFill>
                  <a:latin typeface="Impact"/>
                  <a:ea typeface="Impact"/>
                  <a:cs typeface="Impact"/>
                  <a:sym typeface="Impact"/>
                </a:rPr>
                <a:t>LOGO COMPANY</a:t>
              </a:r>
              <a:endParaRPr/>
            </a:p>
          </p:txBody>
        </p:sp>
      </p:grpSp>
      <p:sp>
        <p:nvSpPr>
          <p:cNvPr id="352" name="Google Shape;352;p19"/>
          <p:cNvSpPr txBox="1"/>
          <p:nvPr/>
        </p:nvSpPr>
        <p:spPr>
          <a:xfrm>
            <a:off x="1028700" y="1743575"/>
            <a:ext cx="11574600" cy="1834800"/>
          </a:xfrm>
          <a:prstGeom prst="rect">
            <a:avLst/>
          </a:prstGeom>
          <a:noFill/>
          <a:ln>
            <a:noFill/>
          </a:ln>
        </p:spPr>
        <p:txBody>
          <a:bodyPr anchorCtr="0" anchor="t" bIns="0" lIns="0" spcFirstLastPara="1" rIns="0" wrap="square" tIns="0">
            <a:spAutoFit/>
          </a:bodyPr>
          <a:lstStyle/>
          <a:p>
            <a:pPr indent="0" lvl="0" marL="0" marR="0" rtl="0" algn="l">
              <a:lnSpc>
                <a:spcPct val="89008"/>
              </a:lnSpc>
              <a:spcBef>
                <a:spcPts val="0"/>
              </a:spcBef>
              <a:spcAft>
                <a:spcPts val="0"/>
              </a:spcAft>
              <a:buNone/>
            </a:pPr>
            <a:r>
              <a:rPr b="0" i="0" lang="en-US" sz="13392" u="none" cap="none" strike="noStrike">
                <a:solidFill>
                  <a:srgbClr val="000000"/>
                </a:solidFill>
                <a:latin typeface="Impact"/>
                <a:ea typeface="Impact"/>
                <a:cs typeface="Impact"/>
                <a:sym typeface="Impact"/>
              </a:rPr>
              <a:t>GALLERY IMAGE</a:t>
            </a:r>
            <a:endParaRPr/>
          </a:p>
        </p:txBody>
      </p:sp>
      <p:sp>
        <p:nvSpPr>
          <p:cNvPr id="353" name="Google Shape;353;p19"/>
          <p:cNvSpPr txBox="1"/>
          <p:nvPr/>
        </p:nvSpPr>
        <p:spPr>
          <a:xfrm>
            <a:off x="1028700" y="3227204"/>
            <a:ext cx="8111016"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What can you say about your projects? Share it here!</a:t>
            </a:r>
            <a:endParaRPr/>
          </a:p>
        </p:txBody>
      </p:sp>
      <p:sp>
        <p:nvSpPr>
          <p:cNvPr id="354" name="Google Shape;354;p19"/>
          <p:cNvSpPr/>
          <p:nvPr/>
        </p:nvSpPr>
        <p:spPr>
          <a:xfrm>
            <a:off x="13761662" y="-647060"/>
            <a:ext cx="7393526" cy="6145869"/>
          </a:xfrm>
          <a:custGeom>
            <a:rect b="b" l="l" r="r" t="t"/>
            <a:pathLst>
              <a:path extrusionOk="0" h="6145869" w="7393526">
                <a:moveTo>
                  <a:pt x="0" y="0"/>
                </a:moveTo>
                <a:lnTo>
                  <a:pt x="7393526" y="0"/>
                </a:lnTo>
                <a:lnTo>
                  <a:pt x="7393526" y="6145869"/>
                </a:lnTo>
                <a:lnTo>
                  <a:pt x="0" y="6145869"/>
                </a:lnTo>
                <a:lnTo>
                  <a:pt x="0" y="0"/>
                </a:lnTo>
                <a:close/>
              </a:path>
            </a:pathLst>
          </a:custGeom>
          <a:blipFill rotWithShape="1">
            <a:blip r:embed="rId5">
              <a:alphaModFix/>
            </a:blip>
            <a:stretch>
              <a:fillRect b="0" l="0" r="0" t="0"/>
            </a:stretch>
          </a:blipFill>
          <a:ln>
            <a:noFill/>
          </a:ln>
        </p:spPr>
      </p:sp>
      <p:sp>
        <p:nvSpPr>
          <p:cNvPr id="355" name="Google Shape;355;p19"/>
          <p:cNvSpPr/>
          <p:nvPr/>
        </p:nvSpPr>
        <p:spPr>
          <a:xfrm>
            <a:off x="-1574172" y="7712091"/>
            <a:ext cx="3148344" cy="3148344"/>
          </a:xfrm>
          <a:custGeom>
            <a:rect b="b" l="l" r="r" t="t"/>
            <a:pathLst>
              <a:path extrusionOk="0" h="3148344" w="3148344">
                <a:moveTo>
                  <a:pt x="0" y="0"/>
                </a:moveTo>
                <a:lnTo>
                  <a:pt x="3148344" y="0"/>
                </a:lnTo>
                <a:lnTo>
                  <a:pt x="3148344" y="3148344"/>
                </a:lnTo>
                <a:lnTo>
                  <a:pt x="0" y="3148344"/>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Business Continuity Frameworks">
  <a:themeElements>
    <a:clrScheme name="Office">
      <a:dk1>
        <a:srgbClr val="000000"/>
      </a:dk1>
      <a:lt1>
        <a:srgbClr val="FFFFFF"/>
      </a:lt1>
      <a:dk2>
        <a:srgbClr val="FF4F63"/>
      </a:dk2>
      <a:lt2>
        <a:srgbClr val="F1F1F2"/>
      </a:lt2>
      <a:accent1>
        <a:srgbClr val="888888"/>
      </a:accent1>
      <a:accent2>
        <a:srgbClr val="FFFFFF"/>
      </a:accent2>
      <a:accent3>
        <a:srgbClr val="FF4F63"/>
      </a:accent3>
      <a:accent4>
        <a:srgbClr val="F1F1F2"/>
      </a:accent4>
      <a:accent5>
        <a:srgbClr val="888888"/>
      </a:accent5>
      <a:accent6>
        <a:srgbClr val="FFFFFF"/>
      </a:accent6>
      <a:hlink>
        <a:srgbClr val="FF4F6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