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0"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Lst>
  <p:sldSz cy="10287000" cx="18288000"/>
  <p:notesSz cx="6858000" cy="9144000"/>
  <p:embeddedFontLst>
    <p:embeddedFont>
      <p:font typeface="Montserrat SemiBold"/>
      <p:regular r:id="rId21"/>
      <p:bold r:id="rId22"/>
      <p:italic r:id="rId23"/>
      <p:boldItalic r:id="rId24"/>
    </p:embeddedFont>
    <p:embeddedFont>
      <p:font typeface="Montserrat"/>
      <p:regular r:id="rId25"/>
      <p:bold r:id="rId26"/>
      <p:italic r:id="rId27"/>
      <p:boldItalic r:id="rId28"/>
    </p:embeddedFont>
    <p:embeddedFont>
      <p:font typeface="Assistant"/>
      <p:regular r:id="rId29"/>
      <p:bold r:id="rId30"/>
    </p:embeddedFont>
    <p:embeddedFont>
      <p:font typeface="Montserrat Medium"/>
      <p:regular r:id="rId31"/>
      <p:bold r:id="rId32"/>
      <p:italic r:id="rId33"/>
      <p:boldItalic r:id="rId34"/>
    </p:embeddedFont>
    <p:embeddedFont>
      <p:font typeface="Assistant ExtraBold"/>
      <p:bold r:id="rId3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font" Target="fonts/MontserratSemiBold-bold.fntdata"/><Relationship Id="rId21" Type="http://schemas.openxmlformats.org/officeDocument/2006/relationships/font" Target="fonts/MontserratSemiBold-regular.fntdata"/><Relationship Id="rId24" Type="http://schemas.openxmlformats.org/officeDocument/2006/relationships/font" Target="fonts/MontserratSemiBold-boldItalic.fntdata"/><Relationship Id="rId23" Type="http://schemas.openxmlformats.org/officeDocument/2006/relationships/font" Target="fonts/MontserratSemiBold-italic.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Montserrat-bold.fntdata"/><Relationship Id="rId25" Type="http://schemas.openxmlformats.org/officeDocument/2006/relationships/font" Target="fonts/Montserrat-regular.fntdata"/><Relationship Id="rId28" Type="http://schemas.openxmlformats.org/officeDocument/2006/relationships/font" Target="fonts/Montserrat-boldItalic.fntdata"/><Relationship Id="rId27" Type="http://schemas.openxmlformats.org/officeDocument/2006/relationships/font" Target="fonts/Montserrat-italic.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Assistant-regular.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MontserratMedium-regular.fntdata"/><Relationship Id="rId30" Type="http://schemas.openxmlformats.org/officeDocument/2006/relationships/font" Target="fonts/Assistant-bold.fntdata"/><Relationship Id="rId11" Type="http://schemas.openxmlformats.org/officeDocument/2006/relationships/slide" Target="slides/slide6.xml"/><Relationship Id="rId33" Type="http://schemas.openxmlformats.org/officeDocument/2006/relationships/font" Target="fonts/MontserratMedium-italic.fntdata"/><Relationship Id="rId10" Type="http://schemas.openxmlformats.org/officeDocument/2006/relationships/slide" Target="slides/slide5.xml"/><Relationship Id="rId32" Type="http://schemas.openxmlformats.org/officeDocument/2006/relationships/font" Target="fonts/MontserratMedium-bold.fntdata"/><Relationship Id="rId13" Type="http://schemas.openxmlformats.org/officeDocument/2006/relationships/slide" Target="slides/slide8.xml"/><Relationship Id="rId35" Type="http://schemas.openxmlformats.org/officeDocument/2006/relationships/font" Target="fonts/AssistantExtraBold-bold.fntdata"/><Relationship Id="rId12" Type="http://schemas.openxmlformats.org/officeDocument/2006/relationships/slide" Target="slides/slide7.xml"/><Relationship Id="rId34" Type="http://schemas.openxmlformats.org/officeDocument/2006/relationships/font" Target="fonts/MontserratMedium-boldItalic.fntdata"/><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 name="Shape 79"/>
        <p:cNvGrpSpPr/>
        <p:nvPr/>
      </p:nvGrpSpPr>
      <p:grpSpPr>
        <a:xfrm>
          <a:off x="0" y="0"/>
          <a:ext cx="0" cy="0"/>
          <a:chOff x="0" y="0"/>
          <a:chExt cx="0" cy="0"/>
        </a:xfrm>
      </p:grpSpPr>
      <p:sp>
        <p:nvSpPr>
          <p:cNvPr id="80" name="Google Shape;80;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9" name="Google Shape;229;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 name="Shape 252"/>
        <p:cNvGrpSpPr/>
        <p:nvPr/>
      </p:nvGrpSpPr>
      <p:grpSpPr>
        <a:xfrm>
          <a:off x="0" y="0"/>
          <a:ext cx="0" cy="0"/>
          <a:chOff x="0" y="0"/>
          <a:chExt cx="0" cy="0"/>
        </a:xfrm>
      </p:grpSpPr>
      <p:sp>
        <p:nvSpPr>
          <p:cNvPr id="253" name="Google Shape;253;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4" name="Google Shape;254;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 name="Shape 283"/>
        <p:cNvGrpSpPr/>
        <p:nvPr/>
      </p:nvGrpSpPr>
      <p:grpSpPr>
        <a:xfrm>
          <a:off x="0" y="0"/>
          <a:ext cx="0" cy="0"/>
          <a:chOff x="0" y="0"/>
          <a:chExt cx="0" cy="0"/>
        </a:xfrm>
      </p:grpSpPr>
      <p:sp>
        <p:nvSpPr>
          <p:cNvPr id="284" name="Google Shape;284;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3" name="Shape 313"/>
        <p:cNvGrpSpPr/>
        <p:nvPr/>
      </p:nvGrpSpPr>
      <p:grpSpPr>
        <a:xfrm>
          <a:off x="0" y="0"/>
          <a:ext cx="0" cy="0"/>
          <a:chOff x="0" y="0"/>
          <a:chExt cx="0" cy="0"/>
        </a:xfrm>
      </p:grpSpPr>
      <p:sp>
        <p:nvSpPr>
          <p:cNvPr id="314" name="Google Shape;314;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5" name="Google Shape;315;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7" name="Google Shape;97;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3" name="Google Shape;133;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9" name="Google Shape;219;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1.png"/><Relationship Id="rId3" Type="http://schemas.openxmlformats.org/officeDocument/2006/relationships/image" Target="../media/image2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 Id="rId3" Type="http://schemas.openxmlformats.org/officeDocument/2006/relationships/image" Target="../media/image2.png"/><Relationship Id="rId4" Type="http://schemas.openxmlformats.org/officeDocument/2006/relationships/image" Target="../media/image11.png"/><Relationship Id="rId5" Type="http://schemas.openxmlformats.org/officeDocument/2006/relationships/image" Target="../media/image19.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20.png"/><Relationship Id="rId4" Type="http://schemas.openxmlformats.org/officeDocument/2006/relationships/image" Target="../media/image16.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17.png"/><Relationship Id="rId4" Type="http://schemas.openxmlformats.org/officeDocument/2006/relationships/image" Target="../media/image1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10.png"/><Relationship Id="rId4" Type="http://schemas.openxmlformats.org/officeDocument/2006/relationships/image" Target="../media/image18.png"/><Relationship Id="rId5"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 Id="rId3" Type="http://schemas.openxmlformats.org/officeDocument/2006/relationships/image" Target="../media/image9.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solidFill>
          <a:schemeClr val="lt1"/>
        </a:solidFill>
      </p:bgPr>
    </p:bg>
    <p:spTree>
      <p:nvGrpSpPr>
        <p:cNvPr id="11" name="Shape 11"/>
        <p:cNvGrpSpPr/>
        <p:nvPr/>
      </p:nvGrpSpPr>
      <p:grpSpPr>
        <a:xfrm>
          <a:off x="0" y="0"/>
          <a:ext cx="0" cy="0"/>
          <a:chOff x="0" y="0"/>
          <a:chExt cx="0" cy="0"/>
        </a:xfrm>
      </p:grpSpPr>
      <p:sp>
        <p:nvSpPr>
          <p:cNvPr id="12" name="Google Shape;12;p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 name="Google Shape;13;p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yout 4">
  <p:cSld name="CUSTOM_1_1_1_1_1_1_1_1">
    <p:bg>
      <p:bgPr>
        <a:solidFill>
          <a:schemeClr val="lt1"/>
        </a:solidFill>
      </p:bgPr>
    </p:bg>
    <p:spTree>
      <p:nvGrpSpPr>
        <p:cNvPr id="61" name="Shape 61"/>
        <p:cNvGrpSpPr/>
        <p:nvPr/>
      </p:nvGrpSpPr>
      <p:grpSpPr>
        <a:xfrm>
          <a:off x="0" y="0"/>
          <a:ext cx="0" cy="0"/>
          <a:chOff x="0" y="0"/>
          <a:chExt cx="0" cy="0"/>
        </a:xfrm>
      </p:grpSpPr>
      <p:sp>
        <p:nvSpPr>
          <p:cNvPr id="62" name="Google Shape;62;p11"/>
          <p:cNvSpPr/>
          <p:nvPr>
            <p:ph idx="2" type="pic"/>
          </p:nvPr>
        </p:nvSpPr>
        <p:spPr>
          <a:xfrm>
            <a:off x="25" y="0"/>
            <a:ext cx="6041400" cy="5459400"/>
          </a:xfrm>
          <a:prstGeom prst="roundRect">
            <a:avLst>
              <a:gd fmla="val 10448" name="adj"/>
            </a:avLst>
          </a:prstGeom>
          <a:noFill/>
          <a:ln>
            <a:noFill/>
          </a:ln>
        </p:spPr>
      </p:sp>
      <p:sp>
        <p:nvSpPr>
          <p:cNvPr id="63" name="Google Shape;63;p11"/>
          <p:cNvSpPr/>
          <p:nvPr>
            <p:ph idx="3" type="pic"/>
          </p:nvPr>
        </p:nvSpPr>
        <p:spPr>
          <a:xfrm>
            <a:off x="14410525" y="0"/>
            <a:ext cx="6041400" cy="4116000"/>
          </a:xfrm>
          <a:prstGeom prst="roundRect">
            <a:avLst>
              <a:gd fmla="val 10448" name="adj"/>
            </a:avLst>
          </a:prstGeom>
          <a:noFill/>
          <a:ln>
            <a:noFill/>
          </a:ln>
        </p:spPr>
      </p:sp>
      <p:sp>
        <p:nvSpPr>
          <p:cNvPr id="64" name="Google Shape;64;p11"/>
          <p:cNvSpPr/>
          <p:nvPr/>
        </p:nvSpPr>
        <p:spPr>
          <a:xfrm>
            <a:off x="0" y="5497586"/>
            <a:ext cx="6041257" cy="4790204"/>
          </a:xfrm>
          <a:custGeom>
            <a:rect b="b" l="l" r="r" t="t"/>
            <a:pathLst>
              <a:path extrusionOk="0" h="1261410" w="1590851">
                <a:moveTo>
                  <a:pt x="128172" y="0"/>
                </a:moveTo>
                <a:lnTo>
                  <a:pt x="1462679" y="0"/>
                </a:lnTo>
                <a:cubicBezTo>
                  <a:pt x="1533467" y="0"/>
                  <a:pt x="1590851" y="57385"/>
                  <a:pt x="1590851" y="128172"/>
                </a:cubicBezTo>
                <a:lnTo>
                  <a:pt x="1590851" y="1133238"/>
                </a:lnTo>
                <a:cubicBezTo>
                  <a:pt x="1590851" y="1204025"/>
                  <a:pt x="1533467" y="1261410"/>
                  <a:pt x="1462679" y="1261410"/>
                </a:cubicBezTo>
                <a:lnTo>
                  <a:pt x="128172" y="1261410"/>
                </a:lnTo>
                <a:cubicBezTo>
                  <a:pt x="57385" y="1261410"/>
                  <a:pt x="0" y="1204025"/>
                  <a:pt x="0" y="1133238"/>
                </a:cubicBezTo>
                <a:lnTo>
                  <a:pt x="0" y="128172"/>
                </a:lnTo>
                <a:cubicBezTo>
                  <a:pt x="0" y="57385"/>
                  <a:pt x="57385" y="0"/>
                  <a:pt x="128172" y="0"/>
                </a:cubicBezTo>
                <a:close/>
              </a:path>
            </a:pathLst>
          </a:custGeom>
          <a:solidFill>
            <a:srgbClr val="D7C05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11"/>
          <p:cNvSpPr txBox="1"/>
          <p:nvPr/>
        </p:nvSpPr>
        <p:spPr>
          <a:xfrm>
            <a:off x="1028700" y="7300985"/>
            <a:ext cx="845400" cy="4617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3000" u="none" cap="none" strike="noStrike">
                <a:solidFill>
                  <a:srgbClr val="211F22"/>
                </a:solidFill>
                <a:latin typeface="Montserrat"/>
                <a:ea typeface="Montserrat"/>
                <a:cs typeface="Montserrat"/>
                <a:sym typeface="Montserrat"/>
              </a:rPr>
              <a:t>Age:</a:t>
            </a:r>
            <a:endParaRPr/>
          </a:p>
        </p:txBody>
      </p:sp>
      <p:pic>
        <p:nvPicPr>
          <p:cNvPr id="66" name="Google Shape;66;p11"/>
          <p:cNvPicPr preferRelativeResize="0"/>
          <p:nvPr/>
        </p:nvPicPr>
        <p:blipFill rotWithShape="1">
          <a:blip r:embed="rId2">
            <a:alphaModFix/>
          </a:blip>
          <a:srcRect b="0" l="41547" r="0" t="0"/>
          <a:stretch/>
        </p:blipFill>
        <p:spPr>
          <a:xfrm>
            <a:off x="1" y="3305275"/>
            <a:ext cx="2464276" cy="2192401"/>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yout 5">
  <p:cSld name="CUSTOM_1_1_1_1_1_1_1_1_1">
    <p:bg>
      <p:bgPr>
        <a:solidFill>
          <a:schemeClr val="lt1"/>
        </a:solidFill>
      </p:bgPr>
    </p:bg>
    <p:spTree>
      <p:nvGrpSpPr>
        <p:cNvPr id="67" name="Shape 67"/>
        <p:cNvGrpSpPr/>
        <p:nvPr/>
      </p:nvGrpSpPr>
      <p:grpSpPr>
        <a:xfrm>
          <a:off x="0" y="0"/>
          <a:ext cx="0" cy="0"/>
          <a:chOff x="0" y="0"/>
          <a:chExt cx="0" cy="0"/>
        </a:xfrm>
      </p:grpSpPr>
      <p:sp>
        <p:nvSpPr>
          <p:cNvPr id="68" name="Google Shape;68;p12"/>
          <p:cNvSpPr/>
          <p:nvPr>
            <p:ph idx="2" type="pic"/>
          </p:nvPr>
        </p:nvSpPr>
        <p:spPr>
          <a:xfrm>
            <a:off x="25" y="0"/>
            <a:ext cx="8242800" cy="10382100"/>
          </a:xfrm>
          <a:prstGeom prst="roundRect">
            <a:avLst>
              <a:gd fmla="val 4878" name="adj"/>
            </a:avLst>
          </a:prstGeom>
          <a:noFill/>
          <a:ln>
            <a:noFill/>
          </a:ln>
        </p:spPr>
      </p:sp>
      <p:grpSp>
        <p:nvGrpSpPr>
          <p:cNvPr id="69" name="Google Shape;69;p12"/>
          <p:cNvGrpSpPr/>
          <p:nvPr/>
        </p:nvGrpSpPr>
        <p:grpSpPr>
          <a:xfrm>
            <a:off x="8241716" y="1721933"/>
            <a:ext cx="10046597" cy="8565123"/>
            <a:chOff x="0" y="-38100"/>
            <a:chExt cx="2646000" cy="2255820"/>
          </a:xfrm>
        </p:grpSpPr>
        <p:sp>
          <p:nvSpPr>
            <p:cNvPr id="70" name="Google Shape;70;p12"/>
            <p:cNvSpPr/>
            <p:nvPr/>
          </p:nvSpPr>
          <p:spPr>
            <a:xfrm>
              <a:off x="0" y="0"/>
              <a:ext cx="2645935" cy="2217720"/>
            </a:xfrm>
            <a:custGeom>
              <a:rect b="b" l="l" r="r" t="t"/>
              <a:pathLst>
                <a:path extrusionOk="0" h="2217720" w="2645935">
                  <a:moveTo>
                    <a:pt x="77063" y="0"/>
                  </a:moveTo>
                  <a:lnTo>
                    <a:pt x="2568872" y="0"/>
                  </a:lnTo>
                  <a:cubicBezTo>
                    <a:pt x="2611433" y="0"/>
                    <a:pt x="2645935" y="34502"/>
                    <a:pt x="2645935" y="77063"/>
                  </a:cubicBezTo>
                  <a:lnTo>
                    <a:pt x="2645935" y="2140657"/>
                  </a:lnTo>
                  <a:cubicBezTo>
                    <a:pt x="2645935" y="2183218"/>
                    <a:pt x="2611433" y="2217720"/>
                    <a:pt x="2568872" y="2217720"/>
                  </a:cubicBezTo>
                  <a:lnTo>
                    <a:pt x="77063" y="2217720"/>
                  </a:lnTo>
                  <a:cubicBezTo>
                    <a:pt x="34502" y="2217720"/>
                    <a:pt x="0" y="2183218"/>
                    <a:pt x="0" y="2140657"/>
                  </a:cubicBezTo>
                  <a:lnTo>
                    <a:pt x="0" y="77063"/>
                  </a:lnTo>
                  <a:cubicBezTo>
                    <a:pt x="0" y="34502"/>
                    <a:pt x="34502" y="0"/>
                    <a:pt x="77063" y="0"/>
                  </a:cubicBezTo>
                  <a:close/>
                </a:path>
              </a:pathLst>
            </a:custGeom>
            <a:solidFill>
              <a:srgbClr val="85A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p12"/>
            <p:cNvSpPr txBox="1"/>
            <p:nvPr/>
          </p:nvSpPr>
          <p:spPr>
            <a:xfrm>
              <a:off x="0" y="-38100"/>
              <a:ext cx="2646000" cy="22557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2" name="Google Shape;72;p12"/>
          <p:cNvGrpSpPr/>
          <p:nvPr/>
        </p:nvGrpSpPr>
        <p:grpSpPr>
          <a:xfrm>
            <a:off x="9721439" y="692562"/>
            <a:ext cx="7329261" cy="2348072"/>
            <a:chOff x="0" y="0"/>
            <a:chExt cx="1491415" cy="477804"/>
          </a:xfrm>
        </p:grpSpPr>
        <p:sp>
          <p:nvSpPr>
            <p:cNvPr id="73" name="Google Shape;73;p12"/>
            <p:cNvSpPr/>
            <p:nvPr/>
          </p:nvSpPr>
          <p:spPr>
            <a:xfrm>
              <a:off x="0" y="0"/>
              <a:ext cx="1491415" cy="477804"/>
            </a:xfrm>
            <a:custGeom>
              <a:rect b="b" l="l" r="r" t="t"/>
              <a:pathLst>
                <a:path extrusionOk="0" h="477804" w="1491415">
                  <a:moveTo>
                    <a:pt x="745707" y="0"/>
                  </a:moveTo>
                  <a:cubicBezTo>
                    <a:pt x="333865" y="0"/>
                    <a:pt x="0" y="106960"/>
                    <a:pt x="0" y="238902"/>
                  </a:cubicBezTo>
                  <a:cubicBezTo>
                    <a:pt x="0" y="370844"/>
                    <a:pt x="333865" y="477804"/>
                    <a:pt x="745707" y="477804"/>
                  </a:cubicBezTo>
                  <a:cubicBezTo>
                    <a:pt x="1157550" y="477804"/>
                    <a:pt x="1491415" y="370844"/>
                    <a:pt x="1491415" y="238902"/>
                  </a:cubicBezTo>
                  <a:cubicBezTo>
                    <a:pt x="1491415" y="106960"/>
                    <a:pt x="1157550" y="0"/>
                    <a:pt x="745707" y="0"/>
                  </a:cubicBezTo>
                  <a:close/>
                </a:path>
              </a:pathLst>
            </a:custGeom>
            <a:solidFill>
              <a:srgbClr val="211F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12"/>
            <p:cNvSpPr txBox="1"/>
            <p:nvPr/>
          </p:nvSpPr>
          <p:spPr>
            <a:xfrm>
              <a:off x="139820" y="6694"/>
              <a:ext cx="1211700" cy="4263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75" name="Google Shape;75;p12"/>
          <p:cNvPicPr preferRelativeResize="0"/>
          <p:nvPr/>
        </p:nvPicPr>
        <p:blipFill rotWithShape="1">
          <a:blip r:embed="rId2">
            <a:alphaModFix/>
          </a:blip>
          <a:srcRect b="61502" l="0" r="0" t="0"/>
          <a:stretch/>
        </p:blipFill>
        <p:spPr>
          <a:xfrm>
            <a:off x="8113675" y="7939901"/>
            <a:ext cx="7322199" cy="2348074"/>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yout 6">
  <p:cSld name="CUSTOM_1_1_1_1_1_1_1_1_1_1">
    <p:bg>
      <p:bgPr>
        <a:solidFill>
          <a:schemeClr val="lt1"/>
        </a:solidFill>
      </p:bgPr>
    </p:bg>
    <p:spTree>
      <p:nvGrpSpPr>
        <p:cNvPr id="76" name="Shape 76"/>
        <p:cNvGrpSpPr/>
        <p:nvPr/>
      </p:nvGrpSpPr>
      <p:grpSpPr>
        <a:xfrm>
          <a:off x="0" y="0"/>
          <a:ext cx="0" cy="0"/>
          <a:chOff x="0" y="0"/>
          <a:chExt cx="0" cy="0"/>
        </a:xfrm>
      </p:grpSpPr>
      <p:pic>
        <p:nvPicPr>
          <p:cNvPr id="77" name="Google Shape;77;p13"/>
          <p:cNvPicPr preferRelativeResize="0"/>
          <p:nvPr/>
        </p:nvPicPr>
        <p:blipFill rotWithShape="1">
          <a:blip r:embed="rId2">
            <a:alphaModFix/>
          </a:blip>
          <a:srcRect b="0" l="0" r="0" t="63396"/>
          <a:stretch/>
        </p:blipFill>
        <p:spPr>
          <a:xfrm>
            <a:off x="5231125" y="-1"/>
            <a:ext cx="7825751" cy="3673477"/>
          </a:xfrm>
          <a:prstGeom prst="rect">
            <a:avLst/>
          </a:prstGeom>
          <a:noFill/>
          <a:ln>
            <a:noFill/>
          </a:ln>
        </p:spPr>
      </p:pic>
      <p:pic>
        <p:nvPicPr>
          <p:cNvPr id="78" name="Google Shape;78;p13"/>
          <p:cNvPicPr preferRelativeResize="0"/>
          <p:nvPr/>
        </p:nvPicPr>
        <p:blipFill rotWithShape="1">
          <a:blip r:embed="rId3">
            <a:alphaModFix/>
          </a:blip>
          <a:srcRect b="0" l="22366" r="0" t="47047"/>
          <a:stretch/>
        </p:blipFill>
        <p:spPr>
          <a:xfrm>
            <a:off x="-96425" y="0"/>
            <a:ext cx="8912548" cy="5847448"/>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CUSTOM">
    <p:bg>
      <p:bgPr>
        <a:solidFill>
          <a:schemeClr val="lt1"/>
        </a:solidFill>
      </p:bgPr>
    </p:bg>
    <p:spTree>
      <p:nvGrpSpPr>
        <p:cNvPr id="15" name="Shape 15"/>
        <p:cNvGrpSpPr/>
        <p:nvPr/>
      </p:nvGrpSpPr>
      <p:grpSpPr>
        <a:xfrm>
          <a:off x="0" y="0"/>
          <a:ext cx="0" cy="0"/>
          <a:chOff x="0" y="0"/>
          <a:chExt cx="0" cy="0"/>
        </a:xfrm>
      </p:grpSpPr>
      <p:pic>
        <p:nvPicPr>
          <p:cNvPr id="16" name="Google Shape;16;p3"/>
          <p:cNvPicPr preferRelativeResize="0"/>
          <p:nvPr/>
        </p:nvPicPr>
        <p:blipFill>
          <a:blip r:embed="rId2">
            <a:alphaModFix/>
          </a:blip>
          <a:stretch>
            <a:fillRect/>
          </a:stretch>
        </p:blipFill>
        <p:spPr>
          <a:xfrm>
            <a:off x="0" y="554"/>
            <a:ext cx="18288000" cy="7938492"/>
          </a:xfrm>
          <a:prstGeom prst="rect">
            <a:avLst/>
          </a:prstGeom>
          <a:noFill/>
          <a:ln>
            <a:noFill/>
          </a:ln>
        </p:spPr>
      </p:pic>
      <p:pic>
        <p:nvPicPr>
          <p:cNvPr id="17" name="Google Shape;17;p3"/>
          <p:cNvPicPr preferRelativeResize="0"/>
          <p:nvPr/>
        </p:nvPicPr>
        <p:blipFill rotWithShape="1">
          <a:blip r:embed="rId3">
            <a:alphaModFix/>
          </a:blip>
          <a:srcRect b="0" l="0" r="41034" t="0"/>
          <a:stretch/>
        </p:blipFill>
        <p:spPr>
          <a:xfrm>
            <a:off x="13425080" y="1289200"/>
            <a:ext cx="4862925" cy="6865775"/>
          </a:xfrm>
          <a:prstGeom prst="rect">
            <a:avLst/>
          </a:prstGeom>
          <a:noFill/>
          <a:ln>
            <a:noFill/>
          </a:ln>
        </p:spPr>
      </p:pic>
      <p:pic>
        <p:nvPicPr>
          <p:cNvPr id="18" name="Google Shape;18;p3"/>
          <p:cNvPicPr preferRelativeResize="0"/>
          <p:nvPr/>
        </p:nvPicPr>
        <p:blipFill rotWithShape="1">
          <a:blip r:embed="rId4">
            <a:alphaModFix/>
          </a:blip>
          <a:srcRect b="0" l="1729" r="0" t="0"/>
          <a:stretch/>
        </p:blipFill>
        <p:spPr>
          <a:xfrm>
            <a:off x="0" y="312375"/>
            <a:ext cx="9144003" cy="7291848"/>
          </a:xfrm>
          <a:prstGeom prst="rect">
            <a:avLst/>
          </a:prstGeom>
          <a:noFill/>
          <a:ln>
            <a:noFill/>
          </a:ln>
        </p:spPr>
      </p:pic>
      <p:sp>
        <p:nvSpPr>
          <p:cNvPr id="19" name="Google Shape;19;p3"/>
          <p:cNvSpPr/>
          <p:nvPr/>
        </p:nvSpPr>
        <p:spPr>
          <a:xfrm>
            <a:off x="1004832" y="1846336"/>
            <a:ext cx="16278795" cy="5215231"/>
          </a:xfrm>
          <a:custGeom>
            <a:rect b="b" l="l" r="r" t="t"/>
            <a:pathLst>
              <a:path extrusionOk="0" h="477804" w="1491415">
                <a:moveTo>
                  <a:pt x="745707" y="0"/>
                </a:moveTo>
                <a:cubicBezTo>
                  <a:pt x="333865" y="0"/>
                  <a:pt x="0" y="106960"/>
                  <a:pt x="0" y="238902"/>
                </a:cubicBezTo>
                <a:cubicBezTo>
                  <a:pt x="0" y="370844"/>
                  <a:pt x="333865" y="477804"/>
                  <a:pt x="745707" y="477804"/>
                </a:cubicBezTo>
                <a:cubicBezTo>
                  <a:pt x="1157550" y="477804"/>
                  <a:pt x="1491415" y="370844"/>
                  <a:pt x="1491415" y="238902"/>
                </a:cubicBezTo>
                <a:cubicBezTo>
                  <a:pt x="1491415" y="106960"/>
                  <a:pt x="1157550" y="0"/>
                  <a:pt x="745707" y="0"/>
                </a:cubicBezTo>
                <a:close/>
              </a:path>
            </a:pathLst>
          </a:custGeom>
          <a:solidFill>
            <a:srgbClr val="211F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0" name="Google Shape;20;p3"/>
          <p:cNvPicPr preferRelativeResize="0"/>
          <p:nvPr/>
        </p:nvPicPr>
        <p:blipFill rotWithShape="1">
          <a:blip r:embed="rId5">
            <a:alphaModFix/>
          </a:blip>
          <a:srcRect b="0" l="0" r="0" t="61395"/>
          <a:stretch/>
        </p:blipFill>
        <p:spPr>
          <a:xfrm>
            <a:off x="5655575" y="0"/>
            <a:ext cx="4597224" cy="3080202"/>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p:cSld name="CUSTOM_1">
    <p:bg>
      <p:bgPr>
        <a:solidFill>
          <a:schemeClr val="lt1"/>
        </a:solidFill>
      </p:bgPr>
    </p:bg>
    <p:spTree>
      <p:nvGrpSpPr>
        <p:cNvPr id="21" name="Shape 21"/>
        <p:cNvGrpSpPr/>
        <p:nvPr/>
      </p:nvGrpSpPr>
      <p:grpSpPr>
        <a:xfrm>
          <a:off x="0" y="0"/>
          <a:ext cx="0" cy="0"/>
          <a:chOff x="0" y="0"/>
          <a:chExt cx="0" cy="0"/>
        </a:xfrm>
      </p:grpSpPr>
      <p:pic>
        <p:nvPicPr>
          <p:cNvPr id="22" name="Google Shape;22;p4"/>
          <p:cNvPicPr preferRelativeResize="0"/>
          <p:nvPr/>
        </p:nvPicPr>
        <p:blipFill rotWithShape="1">
          <a:blip r:embed="rId2">
            <a:alphaModFix/>
          </a:blip>
          <a:srcRect b="28050" l="0" r="39737" t="23628"/>
          <a:stretch/>
        </p:blipFill>
        <p:spPr>
          <a:xfrm>
            <a:off x="8283275" y="0"/>
            <a:ext cx="10004726" cy="10287002"/>
          </a:xfrm>
          <a:prstGeom prst="rect">
            <a:avLst/>
          </a:prstGeom>
          <a:noFill/>
          <a:ln>
            <a:noFill/>
          </a:ln>
        </p:spPr>
      </p:pic>
      <p:pic>
        <p:nvPicPr>
          <p:cNvPr id="23" name="Google Shape;23;p4"/>
          <p:cNvPicPr preferRelativeResize="0"/>
          <p:nvPr/>
        </p:nvPicPr>
        <p:blipFill rotWithShape="1">
          <a:blip r:embed="rId3">
            <a:alphaModFix/>
          </a:blip>
          <a:srcRect b="0" l="18447" r="0" t="50000"/>
          <a:stretch/>
        </p:blipFill>
        <p:spPr>
          <a:xfrm>
            <a:off x="0" y="0"/>
            <a:ext cx="4741673" cy="2675701"/>
          </a:xfrm>
          <a:prstGeom prst="rect">
            <a:avLst/>
          </a:prstGeom>
          <a:noFill/>
          <a:ln>
            <a:noFill/>
          </a:ln>
        </p:spPr>
      </p:pic>
      <p:pic>
        <p:nvPicPr>
          <p:cNvPr id="24" name="Google Shape;24;p4"/>
          <p:cNvPicPr preferRelativeResize="0"/>
          <p:nvPr/>
        </p:nvPicPr>
        <p:blipFill rotWithShape="1">
          <a:blip r:embed="rId4">
            <a:alphaModFix/>
          </a:blip>
          <a:srcRect b="0" l="0" r="14324" t="16839"/>
          <a:stretch/>
        </p:blipFill>
        <p:spPr>
          <a:xfrm>
            <a:off x="15405050" y="0"/>
            <a:ext cx="2879074" cy="4846126"/>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CUSTOM_1_1">
    <p:bg>
      <p:bgPr>
        <a:solidFill>
          <a:schemeClr val="lt2"/>
        </a:solidFill>
      </p:bgPr>
    </p:bg>
    <p:spTree>
      <p:nvGrpSpPr>
        <p:cNvPr id="25" name="Shape 25"/>
        <p:cNvGrpSpPr/>
        <p:nvPr/>
      </p:nvGrpSpPr>
      <p:grpSpPr>
        <a:xfrm>
          <a:off x="0" y="0"/>
          <a:ext cx="0" cy="0"/>
          <a:chOff x="0" y="0"/>
          <a:chExt cx="0" cy="0"/>
        </a:xfrm>
      </p:grpSpPr>
      <p:pic>
        <p:nvPicPr>
          <p:cNvPr id="26" name="Google Shape;26;p5"/>
          <p:cNvPicPr preferRelativeResize="0"/>
          <p:nvPr/>
        </p:nvPicPr>
        <p:blipFill rotWithShape="1">
          <a:blip r:embed="rId2">
            <a:alphaModFix/>
          </a:blip>
          <a:srcRect b="57303" l="15087" r="33259" t="22104"/>
          <a:stretch/>
        </p:blipFill>
        <p:spPr>
          <a:xfrm>
            <a:off x="-1" y="5556125"/>
            <a:ext cx="18288000" cy="4730875"/>
          </a:xfrm>
          <a:prstGeom prst="rect">
            <a:avLst/>
          </a:prstGeom>
          <a:noFill/>
          <a:ln>
            <a:noFill/>
          </a:ln>
        </p:spPr>
      </p:pic>
      <p:pic>
        <p:nvPicPr>
          <p:cNvPr id="27" name="Google Shape;27;p5"/>
          <p:cNvPicPr preferRelativeResize="0"/>
          <p:nvPr/>
        </p:nvPicPr>
        <p:blipFill rotWithShape="1">
          <a:blip r:embed="rId3">
            <a:alphaModFix/>
          </a:blip>
          <a:srcRect b="0" l="32786" r="0" t="68607"/>
          <a:stretch/>
        </p:blipFill>
        <p:spPr>
          <a:xfrm>
            <a:off x="-41651" y="9825"/>
            <a:ext cx="4179748" cy="1625249"/>
          </a:xfrm>
          <a:prstGeom prst="rect">
            <a:avLst/>
          </a:prstGeom>
          <a:noFill/>
          <a:ln>
            <a:noFill/>
          </a:ln>
        </p:spPr>
      </p:pic>
      <p:pic>
        <p:nvPicPr>
          <p:cNvPr id="28" name="Google Shape;28;p5"/>
          <p:cNvPicPr preferRelativeResize="0"/>
          <p:nvPr/>
        </p:nvPicPr>
        <p:blipFill rotWithShape="1">
          <a:blip r:embed="rId4">
            <a:alphaModFix/>
          </a:blip>
          <a:srcRect b="44784" l="0" r="10714" t="0"/>
          <a:stretch/>
        </p:blipFill>
        <p:spPr>
          <a:xfrm>
            <a:off x="14183475" y="5881500"/>
            <a:ext cx="4104524" cy="4405499"/>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Slide">
  <p:cSld name="CUSTOM_1_1_1">
    <p:bg>
      <p:bgPr>
        <a:solidFill>
          <a:schemeClr val="lt1"/>
        </a:solidFill>
      </p:bgPr>
    </p:bg>
    <p:spTree>
      <p:nvGrpSpPr>
        <p:cNvPr id="29" name="Shape 29"/>
        <p:cNvGrpSpPr/>
        <p:nvPr/>
      </p:nvGrpSpPr>
      <p:grpSpPr>
        <a:xfrm>
          <a:off x="0" y="0"/>
          <a:ext cx="0" cy="0"/>
          <a:chOff x="0" y="0"/>
          <a:chExt cx="0" cy="0"/>
        </a:xfrm>
      </p:grpSpPr>
      <p:pic>
        <p:nvPicPr>
          <p:cNvPr id="30" name="Google Shape;30;p6"/>
          <p:cNvPicPr preferRelativeResize="0"/>
          <p:nvPr/>
        </p:nvPicPr>
        <p:blipFill rotWithShape="1">
          <a:blip r:embed="rId2">
            <a:alphaModFix/>
          </a:blip>
          <a:srcRect b="0" l="0" r="0" t="52640"/>
          <a:stretch/>
        </p:blipFill>
        <p:spPr>
          <a:xfrm>
            <a:off x="10394225" y="-1"/>
            <a:ext cx="7893775" cy="3114175"/>
          </a:xfrm>
          <a:prstGeom prst="rect">
            <a:avLst/>
          </a:prstGeom>
          <a:noFill/>
          <a:ln>
            <a:noFill/>
          </a:ln>
        </p:spPr>
      </p:pic>
      <p:pic>
        <p:nvPicPr>
          <p:cNvPr id="31" name="Google Shape;31;p6"/>
          <p:cNvPicPr preferRelativeResize="0"/>
          <p:nvPr/>
        </p:nvPicPr>
        <p:blipFill rotWithShape="1">
          <a:blip r:embed="rId3">
            <a:alphaModFix/>
          </a:blip>
          <a:srcRect b="29468" l="10136" r="0" t="0"/>
          <a:stretch/>
        </p:blipFill>
        <p:spPr>
          <a:xfrm>
            <a:off x="0" y="4958725"/>
            <a:ext cx="8662149" cy="5328275"/>
          </a:xfrm>
          <a:prstGeom prst="rect">
            <a:avLst/>
          </a:prstGeom>
          <a:noFill/>
          <a:ln>
            <a:noFill/>
          </a:ln>
        </p:spPr>
      </p:pic>
      <p:grpSp>
        <p:nvGrpSpPr>
          <p:cNvPr id="32" name="Google Shape;32;p6"/>
          <p:cNvGrpSpPr/>
          <p:nvPr/>
        </p:nvGrpSpPr>
        <p:grpSpPr>
          <a:xfrm>
            <a:off x="1004832" y="385539"/>
            <a:ext cx="16278347" cy="9515927"/>
            <a:chOff x="0" y="0"/>
            <a:chExt cx="1491415" cy="871845"/>
          </a:xfrm>
        </p:grpSpPr>
        <p:sp>
          <p:nvSpPr>
            <p:cNvPr id="33" name="Google Shape;33;p6"/>
            <p:cNvSpPr/>
            <p:nvPr/>
          </p:nvSpPr>
          <p:spPr>
            <a:xfrm>
              <a:off x="0" y="0"/>
              <a:ext cx="1491415" cy="871845"/>
            </a:xfrm>
            <a:custGeom>
              <a:rect b="b" l="l" r="r" t="t"/>
              <a:pathLst>
                <a:path extrusionOk="0" h="871845" w="1491415">
                  <a:moveTo>
                    <a:pt x="745707" y="0"/>
                  </a:moveTo>
                  <a:cubicBezTo>
                    <a:pt x="333865" y="0"/>
                    <a:pt x="0" y="195169"/>
                    <a:pt x="0" y="435923"/>
                  </a:cubicBezTo>
                  <a:cubicBezTo>
                    <a:pt x="0" y="676676"/>
                    <a:pt x="333865" y="871845"/>
                    <a:pt x="745707" y="871845"/>
                  </a:cubicBezTo>
                  <a:cubicBezTo>
                    <a:pt x="1157550" y="871845"/>
                    <a:pt x="1491415" y="676676"/>
                    <a:pt x="1491415" y="435923"/>
                  </a:cubicBezTo>
                  <a:cubicBezTo>
                    <a:pt x="1491415" y="195169"/>
                    <a:pt x="1157550" y="0"/>
                    <a:pt x="745707" y="0"/>
                  </a:cubicBezTo>
                  <a:close/>
                </a:path>
              </a:pathLst>
            </a:custGeom>
            <a:solidFill>
              <a:srgbClr val="D7C05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 name="Google Shape;34;p6"/>
            <p:cNvSpPr txBox="1"/>
            <p:nvPr/>
          </p:nvSpPr>
          <p:spPr>
            <a:xfrm>
              <a:off x="139820" y="43635"/>
              <a:ext cx="1211700" cy="7464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5" name="Google Shape;35;p6"/>
          <p:cNvSpPr txBox="1"/>
          <p:nvPr/>
        </p:nvSpPr>
        <p:spPr>
          <a:xfrm>
            <a:off x="9139238" y="5300099"/>
            <a:ext cx="9600" cy="277200"/>
          </a:xfrm>
          <a:prstGeom prst="rect">
            <a:avLst/>
          </a:prstGeom>
          <a:noFill/>
          <a:ln>
            <a:noFill/>
          </a:ln>
        </p:spPr>
        <p:txBody>
          <a:bodyPr anchorCtr="0" anchor="t" bIns="0" lIns="0" spcFirstLastPara="1" rIns="0" wrap="square" tIns="0">
            <a:spAutoFit/>
          </a:bodyPr>
          <a:lstStyle/>
          <a:p>
            <a:pPr indent="0" lvl="0" marL="0" marR="0" rtl="0" algn="ctr">
              <a:lnSpc>
                <a:spcPct val="40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pic>
        <p:nvPicPr>
          <p:cNvPr id="36" name="Google Shape;36;p6"/>
          <p:cNvPicPr preferRelativeResize="0"/>
          <p:nvPr/>
        </p:nvPicPr>
        <p:blipFill rotWithShape="1">
          <a:blip r:embed="rId4">
            <a:alphaModFix/>
          </a:blip>
          <a:srcRect b="0" l="26734" r="0" t="31048"/>
          <a:stretch/>
        </p:blipFill>
        <p:spPr>
          <a:xfrm>
            <a:off x="0" y="0"/>
            <a:ext cx="5104850" cy="2498224"/>
          </a:xfrm>
          <a:prstGeom prst="rect">
            <a:avLst/>
          </a:prstGeom>
          <a:noFill/>
          <a:ln>
            <a:noFill/>
          </a:ln>
        </p:spPr>
      </p:pic>
      <p:pic>
        <p:nvPicPr>
          <p:cNvPr id="37" name="Google Shape;37;p6"/>
          <p:cNvPicPr preferRelativeResize="0"/>
          <p:nvPr/>
        </p:nvPicPr>
        <p:blipFill rotWithShape="1">
          <a:blip r:embed="rId5">
            <a:alphaModFix/>
          </a:blip>
          <a:srcRect b="48480" l="0" r="0" t="0"/>
          <a:stretch/>
        </p:blipFill>
        <p:spPr>
          <a:xfrm>
            <a:off x="13038175" y="6179750"/>
            <a:ext cx="4597226" cy="4107249"/>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allery">
  <p:cSld name="CUSTOM_1_1_1_1">
    <p:bg>
      <p:bgPr>
        <a:solidFill>
          <a:schemeClr val="lt1"/>
        </a:solidFill>
      </p:bgPr>
    </p:bg>
    <p:spTree>
      <p:nvGrpSpPr>
        <p:cNvPr id="38" name="Shape 38"/>
        <p:cNvGrpSpPr/>
        <p:nvPr/>
      </p:nvGrpSpPr>
      <p:grpSpPr>
        <a:xfrm>
          <a:off x="0" y="0"/>
          <a:ext cx="0" cy="0"/>
          <a:chOff x="0" y="0"/>
          <a:chExt cx="0" cy="0"/>
        </a:xfrm>
      </p:grpSpPr>
      <p:grpSp>
        <p:nvGrpSpPr>
          <p:cNvPr id="39" name="Google Shape;39;p7"/>
          <p:cNvGrpSpPr/>
          <p:nvPr/>
        </p:nvGrpSpPr>
        <p:grpSpPr>
          <a:xfrm>
            <a:off x="1028700" y="6651681"/>
            <a:ext cx="9426936" cy="3020104"/>
            <a:chOff x="0" y="0"/>
            <a:chExt cx="1491415" cy="477804"/>
          </a:xfrm>
        </p:grpSpPr>
        <p:sp>
          <p:nvSpPr>
            <p:cNvPr id="40" name="Google Shape;40;p7"/>
            <p:cNvSpPr/>
            <p:nvPr/>
          </p:nvSpPr>
          <p:spPr>
            <a:xfrm>
              <a:off x="0" y="0"/>
              <a:ext cx="1491415" cy="477804"/>
            </a:xfrm>
            <a:custGeom>
              <a:rect b="b" l="l" r="r" t="t"/>
              <a:pathLst>
                <a:path extrusionOk="0" h="477804" w="1491415">
                  <a:moveTo>
                    <a:pt x="745707" y="0"/>
                  </a:moveTo>
                  <a:cubicBezTo>
                    <a:pt x="333865" y="0"/>
                    <a:pt x="0" y="106960"/>
                    <a:pt x="0" y="238902"/>
                  </a:cubicBezTo>
                  <a:cubicBezTo>
                    <a:pt x="0" y="370844"/>
                    <a:pt x="333865" y="477804"/>
                    <a:pt x="745707" y="477804"/>
                  </a:cubicBezTo>
                  <a:cubicBezTo>
                    <a:pt x="1157550" y="477804"/>
                    <a:pt x="1491415" y="370844"/>
                    <a:pt x="1491415" y="238902"/>
                  </a:cubicBezTo>
                  <a:cubicBezTo>
                    <a:pt x="1491415" y="106960"/>
                    <a:pt x="1157550" y="0"/>
                    <a:pt x="745707" y="0"/>
                  </a:cubicBezTo>
                  <a:close/>
                </a:path>
              </a:pathLst>
            </a:custGeom>
            <a:solidFill>
              <a:srgbClr val="211F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 name="Google Shape;41;p7"/>
            <p:cNvSpPr txBox="1"/>
            <p:nvPr/>
          </p:nvSpPr>
          <p:spPr>
            <a:xfrm>
              <a:off x="139820" y="6694"/>
              <a:ext cx="1211700" cy="4263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42" name="Google Shape;42;p7"/>
          <p:cNvPicPr preferRelativeResize="0"/>
          <p:nvPr/>
        </p:nvPicPr>
        <p:blipFill rotWithShape="1">
          <a:blip r:embed="rId2">
            <a:alphaModFix/>
          </a:blip>
          <a:srcRect b="0" l="0" r="0" t="48253"/>
          <a:stretch/>
        </p:blipFill>
        <p:spPr>
          <a:xfrm>
            <a:off x="-265850" y="0"/>
            <a:ext cx="5534828" cy="2385798"/>
          </a:xfrm>
          <a:prstGeom prst="rect">
            <a:avLst/>
          </a:prstGeom>
          <a:noFill/>
          <a:ln>
            <a:noFill/>
          </a:ln>
        </p:spPr>
      </p:pic>
      <p:pic>
        <p:nvPicPr>
          <p:cNvPr id="43" name="Google Shape;43;p7"/>
          <p:cNvPicPr preferRelativeResize="0"/>
          <p:nvPr/>
        </p:nvPicPr>
        <p:blipFill rotWithShape="1">
          <a:blip r:embed="rId3">
            <a:alphaModFix/>
          </a:blip>
          <a:srcRect b="0" l="0" r="32281" t="11457"/>
          <a:stretch/>
        </p:blipFill>
        <p:spPr>
          <a:xfrm>
            <a:off x="15872875" y="0"/>
            <a:ext cx="2415124" cy="5480699"/>
          </a:xfrm>
          <a:prstGeom prst="rect">
            <a:avLst/>
          </a:prstGeom>
          <a:noFill/>
          <a:ln>
            <a:noFill/>
          </a:ln>
        </p:spPr>
      </p:pic>
      <p:sp>
        <p:nvSpPr>
          <p:cNvPr id="44" name="Google Shape;44;p7"/>
          <p:cNvSpPr/>
          <p:nvPr>
            <p:ph idx="2" type="pic"/>
          </p:nvPr>
        </p:nvSpPr>
        <p:spPr>
          <a:xfrm>
            <a:off x="4893225" y="732075"/>
            <a:ext cx="6040200" cy="5636100"/>
          </a:xfrm>
          <a:prstGeom prst="roundRect">
            <a:avLst>
              <a:gd fmla="val 10448" name="adj"/>
            </a:avLst>
          </a:prstGeom>
          <a:noFill/>
          <a:ln>
            <a:noFill/>
          </a:ln>
        </p:spPr>
      </p:sp>
      <p:sp>
        <p:nvSpPr>
          <p:cNvPr id="45" name="Google Shape;45;p7"/>
          <p:cNvSpPr/>
          <p:nvPr>
            <p:ph idx="3" type="pic"/>
          </p:nvPr>
        </p:nvSpPr>
        <p:spPr>
          <a:xfrm>
            <a:off x="11219025" y="732075"/>
            <a:ext cx="6040200" cy="8525400"/>
          </a:xfrm>
          <a:prstGeom prst="roundRect">
            <a:avLst>
              <a:gd fmla="val 10448" name="adj"/>
            </a:avLst>
          </a:prstGeom>
          <a:noFill/>
          <a:ln>
            <a:noFill/>
          </a:ln>
        </p:spPr>
      </p:sp>
      <p:sp>
        <p:nvSpPr>
          <p:cNvPr id="46" name="Google Shape;46;p7"/>
          <p:cNvSpPr/>
          <p:nvPr>
            <p:ph idx="4" type="pic"/>
          </p:nvPr>
        </p:nvSpPr>
        <p:spPr>
          <a:xfrm>
            <a:off x="-1432525" y="732075"/>
            <a:ext cx="6040200" cy="5636100"/>
          </a:xfrm>
          <a:prstGeom prst="roundRect">
            <a:avLst>
              <a:gd fmla="val 10448" name="adj"/>
            </a:avLst>
          </a:prstGeom>
          <a:noFill/>
          <a:ln>
            <a:no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yout 1">
  <p:cSld name="CUSTOM_1_1_1_1_1">
    <p:bg>
      <p:bgPr>
        <a:solidFill>
          <a:schemeClr val="lt1"/>
        </a:solidFill>
      </p:bgPr>
    </p:bg>
    <p:spTree>
      <p:nvGrpSpPr>
        <p:cNvPr id="47" name="Shape 47"/>
        <p:cNvGrpSpPr/>
        <p:nvPr/>
      </p:nvGrpSpPr>
      <p:grpSpPr>
        <a:xfrm>
          <a:off x="0" y="0"/>
          <a:ext cx="0" cy="0"/>
          <a:chOff x="0" y="0"/>
          <a:chExt cx="0" cy="0"/>
        </a:xfrm>
      </p:grpSpPr>
      <p:sp>
        <p:nvSpPr>
          <p:cNvPr id="48" name="Google Shape;48;p8"/>
          <p:cNvSpPr/>
          <p:nvPr/>
        </p:nvSpPr>
        <p:spPr>
          <a:xfrm>
            <a:off x="9716475" y="0"/>
            <a:ext cx="8572936" cy="10288692"/>
          </a:xfrm>
          <a:custGeom>
            <a:rect b="b" l="l" r="r" t="t"/>
            <a:pathLst>
              <a:path extrusionOk="0" h="2709333" w="2257521">
                <a:moveTo>
                  <a:pt x="90321" y="0"/>
                </a:moveTo>
                <a:lnTo>
                  <a:pt x="2167199" y="0"/>
                </a:lnTo>
                <a:cubicBezTo>
                  <a:pt x="2191154" y="0"/>
                  <a:pt x="2214128" y="9516"/>
                  <a:pt x="2231066" y="26455"/>
                </a:cubicBezTo>
                <a:cubicBezTo>
                  <a:pt x="2248005" y="43393"/>
                  <a:pt x="2257521" y="66367"/>
                  <a:pt x="2257521" y="90321"/>
                </a:cubicBezTo>
                <a:lnTo>
                  <a:pt x="2257521" y="2619012"/>
                </a:lnTo>
                <a:cubicBezTo>
                  <a:pt x="2257521" y="2642967"/>
                  <a:pt x="2248005" y="2665940"/>
                  <a:pt x="2231066" y="2682879"/>
                </a:cubicBezTo>
                <a:cubicBezTo>
                  <a:pt x="2214128" y="2699817"/>
                  <a:pt x="2191154" y="2709333"/>
                  <a:pt x="2167199" y="2709333"/>
                </a:cubicBezTo>
                <a:lnTo>
                  <a:pt x="90321" y="2709333"/>
                </a:lnTo>
                <a:cubicBezTo>
                  <a:pt x="66367" y="2709333"/>
                  <a:pt x="43393" y="2699817"/>
                  <a:pt x="26455" y="2682879"/>
                </a:cubicBezTo>
                <a:cubicBezTo>
                  <a:pt x="9516" y="2665940"/>
                  <a:pt x="0" y="2642967"/>
                  <a:pt x="0" y="2619012"/>
                </a:cubicBezTo>
                <a:lnTo>
                  <a:pt x="0" y="90321"/>
                </a:lnTo>
                <a:cubicBezTo>
                  <a:pt x="0" y="66367"/>
                  <a:pt x="9516" y="43393"/>
                  <a:pt x="26455" y="26455"/>
                </a:cubicBezTo>
                <a:cubicBezTo>
                  <a:pt x="43393" y="9516"/>
                  <a:pt x="66367" y="0"/>
                  <a:pt x="90321" y="0"/>
                </a:cubicBezTo>
                <a:close/>
              </a:path>
            </a:pathLst>
          </a:custGeom>
          <a:solidFill>
            <a:srgbClr val="C57B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9" name="Google Shape;49;p8"/>
          <p:cNvPicPr preferRelativeResize="0"/>
          <p:nvPr/>
        </p:nvPicPr>
        <p:blipFill rotWithShape="1">
          <a:blip r:embed="rId2">
            <a:alphaModFix/>
          </a:blip>
          <a:srcRect b="67484" l="0" r="0" t="0"/>
          <a:stretch/>
        </p:blipFill>
        <p:spPr>
          <a:xfrm>
            <a:off x="6195475" y="8420625"/>
            <a:ext cx="7324524" cy="1866450"/>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yout 2">
  <p:cSld name="CUSTOM_1_1_1_1_1_1">
    <p:bg>
      <p:bgPr>
        <a:solidFill>
          <a:schemeClr val="lt1"/>
        </a:solidFill>
      </p:bgPr>
    </p:bg>
    <p:spTree>
      <p:nvGrpSpPr>
        <p:cNvPr id="50" name="Shape 50"/>
        <p:cNvGrpSpPr/>
        <p:nvPr/>
      </p:nvGrpSpPr>
      <p:grpSpPr>
        <a:xfrm>
          <a:off x="0" y="0"/>
          <a:ext cx="0" cy="0"/>
          <a:chOff x="0" y="0"/>
          <a:chExt cx="0" cy="0"/>
        </a:xfrm>
      </p:grpSpPr>
      <p:sp>
        <p:nvSpPr>
          <p:cNvPr id="51" name="Google Shape;51;p9"/>
          <p:cNvSpPr/>
          <p:nvPr/>
        </p:nvSpPr>
        <p:spPr>
          <a:xfrm>
            <a:off x="0" y="2823755"/>
            <a:ext cx="18291008" cy="7464472"/>
          </a:xfrm>
          <a:custGeom>
            <a:rect b="b" l="l" r="r" t="t"/>
            <a:pathLst>
              <a:path extrusionOk="0" h="1965628" w="4816592">
                <a:moveTo>
                  <a:pt x="42333" y="0"/>
                </a:moveTo>
                <a:lnTo>
                  <a:pt x="4774259" y="0"/>
                </a:lnTo>
                <a:cubicBezTo>
                  <a:pt x="4785487" y="0"/>
                  <a:pt x="4796254" y="4460"/>
                  <a:pt x="4804193" y="12399"/>
                </a:cubicBezTo>
                <a:cubicBezTo>
                  <a:pt x="4812132" y="20338"/>
                  <a:pt x="4816592" y="31106"/>
                  <a:pt x="4816592" y="42333"/>
                </a:cubicBezTo>
                <a:lnTo>
                  <a:pt x="4816592" y="1923295"/>
                </a:lnTo>
                <a:cubicBezTo>
                  <a:pt x="4816592" y="1934523"/>
                  <a:pt x="4812132" y="1945290"/>
                  <a:pt x="4804193" y="1953229"/>
                </a:cubicBezTo>
                <a:cubicBezTo>
                  <a:pt x="4796254" y="1961168"/>
                  <a:pt x="4785487" y="1965628"/>
                  <a:pt x="4774259" y="1965628"/>
                </a:cubicBezTo>
                <a:lnTo>
                  <a:pt x="42333" y="1965628"/>
                </a:lnTo>
                <a:cubicBezTo>
                  <a:pt x="31106" y="1965628"/>
                  <a:pt x="20338" y="1961168"/>
                  <a:pt x="12399" y="1953229"/>
                </a:cubicBezTo>
                <a:cubicBezTo>
                  <a:pt x="4460" y="1945290"/>
                  <a:pt x="0" y="1934523"/>
                  <a:pt x="0" y="1923295"/>
                </a:cubicBezTo>
                <a:lnTo>
                  <a:pt x="0" y="42333"/>
                </a:lnTo>
                <a:cubicBezTo>
                  <a:pt x="0" y="31106"/>
                  <a:pt x="4460" y="20338"/>
                  <a:pt x="12399" y="12399"/>
                </a:cubicBezTo>
                <a:cubicBezTo>
                  <a:pt x="20338" y="4460"/>
                  <a:pt x="31106" y="0"/>
                  <a:pt x="42333" y="0"/>
                </a:cubicBezTo>
                <a:close/>
              </a:path>
            </a:pathLst>
          </a:custGeom>
          <a:solidFill>
            <a:srgbClr val="12121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 name="Google Shape;52;p9"/>
          <p:cNvSpPr/>
          <p:nvPr/>
        </p:nvSpPr>
        <p:spPr>
          <a:xfrm>
            <a:off x="1028700" y="3428074"/>
            <a:ext cx="4951955" cy="5946612"/>
          </a:xfrm>
          <a:custGeom>
            <a:rect b="b" l="l" r="r" t="t"/>
            <a:pathLst>
              <a:path extrusionOk="0" h="1565928" w="1304004">
                <a:moveTo>
                  <a:pt x="156366" y="0"/>
                </a:moveTo>
                <a:lnTo>
                  <a:pt x="1147638" y="0"/>
                </a:lnTo>
                <a:cubicBezTo>
                  <a:pt x="1233997" y="0"/>
                  <a:pt x="1304004" y="70008"/>
                  <a:pt x="1304004" y="156366"/>
                </a:cubicBezTo>
                <a:lnTo>
                  <a:pt x="1304004" y="1409562"/>
                </a:lnTo>
                <a:cubicBezTo>
                  <a:pt x="1304004" y="1495921"/>
                  <a:pt x="1233997" y="1565928"/>
                  <a:pt x="1147638" y="1565928"/>
                </a:cubicBezTo>
                <a:lnTo>
                  <a:pt x="156366" y="1565928"/>
                </a:lnTo>
                <a:cubicBezTo>
                  <a:pt x="70008" y="1565928"/>
                  <a:pt x="0" y="1495921"/>
                  <a:pt x="0" y="1409562"/>
                </a:cubicBezTo>
                <a:lnTo>
                  <a:pt x="0" y="156366"/>
                </a:lnTo>
                <a:cubicBezTo>
                  <a:pt x="0" y="70008"/>
                  <a:pt x="70008" y="0"/>
                  <a:pt x="156366" y="0"/>
                </a:cubicBezTo>
                <a:close/>
              </a:path>
            </a:pathLst>
          </a:custGeom>
          <a:solidFill>
            <a:srgbClr val="85A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 name="Google Shape;53;p9"/>
          <p:cNvSpPr/>
          <p:nvPr/>
        </p:nvSpPr>
        <p:spPr>
          <a:xfrm>
            <a:off x="6668429" y="3428074"/>
            <a:ext cx="4951955" cy="5946612"/>
          </a:xfrm>
          <a:custGeom>
            <a:rect b="b" l="l" r="r" t="t"/>
            <a:pathLst>
              <a:path extrusionOk="0" h="1565928" w="1304004">
                <a:moveTo>
                  <a:pt x="156366" y="0"/>
                </a:moveTo>
                <a:lnTo>
                  <a:pt x="1147638" y="0"/>
                </a:lnTo>
                <a:cubicBezTo>
                  <a:pt x="1233997" y="0"/>
                  <a:pt x="1304004" y="70008"/>
                  <a:pt x="1304004" y="156366"/>
                </a:cubicBezTo>
                <a:lnTo>
                  <a:pt x="1304004" y="1409562"/>
                </a:lnTo>
                <a:cubicBezTo>
                  <a:pt x="1304004" y="1495921"/>
                  <a:pt x="1233997" y="1565928"/>
                  <a:pt x="1147638" y="1565928"/>
                </a:cubicBezTo>
                <a:lnTo>
                  <a:pt x="156366" y="1565928"/>
                </a:lnTo>
                <a:cubicBezTo>
                  <a:pt x="70008" y="1565928"/>
                  <a:pt x="0" y="1495921"/>
                  <a:pt x="0" y="1409562"/>
                </a:cubicBezTo>
                <a:lnTo>
                  <a:pt x="0" y="156366"/>
                </a:lnTo>
                <a:cubicBezTo>
                  <a:pt x="0" y="70008"/>
                  <a:pt x="70008" y="0"/>
                  <a:pt x="156366" y="0"/>
                </a:cubicBezTo>
                <a:close/>
              </a:path>
            </a:pathLst>
          </a:custGeom>
          <a:solidFill>
            <a:srgbClr val="D7C05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 name="Google Shape;54;p9"/>
          <p:cNvSpPr/>
          <p:nvPr/>
        </p:nvSpPr>
        <p:spPr>
          <a:xfrm>
            <a:off x="12308158" y="3428074"/>
            <a:ext cx="4951955" cy="5946612"/>
          </a:xfrm>
          <a:custGeom>
            <a:rect b="b" l="l" r="r" t="t"/>
            <a:pathLst>
              <a:path extrusionOk="0" h="1565928" w="1304004">
                <a:moveTo>
                  <a:pt x="156366" y="0"/>
                </a:moveTo>
                <a:lnTo>
                  <a:pt x="1147638" y="0"/>
                </a:lnTo>
                <a:cubicBezTo>
                  <a:pt x="1233997" y="0"/>
                  <a:pt x="1304004" y="70008"/>
                  <a:pt x="1304004" y="156366"/>
                </a:cubicBezTo>
                <a:lnTo>
                  <a:pt x="1304004" y="1409562"/>
                </a:lnTo>
                <a:cubicBezTo>
                  <a:pt x="1304004" y="1495921"/>
                  <a:pt x="1233997" y="1565928"/>
                  <a:pt x="1147638" y="1565928"/>
                </a:cubicBezTo>
                <a:lnTo>
                  <a:pt x="156366" y="1565928"/>
                </a:lnTo>
                <a:cubicBezTo>
                  <a:pt x="70008" y="1565928"/>
                  <a:pt x="0" y="1495921"/>
                  <a:pt x="0" y="1409562"/>
                </a:cubicBezTo>
                <a:lnTo>
                  <a:pt x="0" y="156366"/>
                </a:lnTo>
                <a:cubicBezTo>
                  <a:pt x="0" y="70008"/>
                  <a:pt x="70008" y="0"/>
                  <a:pt x="156366" y="0"/>
                </a:cubicBezTo>
                <a:close/>
              </a:path>
            </a:pathLst>
          </a:custGeom>
          <a:solidFill>
            <a:srgbClr val="ECA7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5" name="Google Shape;55;p9"/>
          <p:cNvPicPr preferRelativeResize="0"/>
          <p:nvPr/>
        </p:nvPicPr>
        <p:blipFill rotWithShape="1">
          <a:blip r:embed="rId2">
            <a:alphaModFix/>
          </a:blip>
          <a:srcRect b="0" l="0" r="0" t="87180"/>
          <a:stretch/>
        </p:blipFill>
        <p:spPr>
          <a:xfrm>
            <a:off x="2966925" y="-7"/>
            <a:ext cx="12354248" cy="1027699"/>
          </a:xfrm>
          <a:prstGeom prst="rect">
            <a:avLst/>
          </a:prstGeom>
          <a:noFill/>
          <a:ln>
            <a:noFill/>
          </a:ln>
        </p:spPr>
      </p:pic>
      <p:sp>
        <p:nvSpPr>
          <p:cNvPr id="56" name="Google Shape;56;p9"/>
          <p:cNvSpPr/>
          <p:nvPr>
            <p:ph idx="2" type="pic"/>
          </p:nvPr>
        </p:nvSpPr>
        <p:spPr>
          <a:xfrm>
            <a:off x="1584925" y="4881100"/>
            <a:ext cx="3840300" cy="1976400"/>
          </a:xfrm>
          <a:prstGeom prst="roundRect">
            <a:avLst>
              <a:gd fmla="val 10448" name="adj"/>
            </a:avLst>
          </a:prstGeom>
          <a:noFill/>
          <a:ln>
            <a:noFill/>
          </a:ln>
        </p:spPr>
      </p:sp>
      <p:sp>
        <p:nvSpPr>
          <p:cNvPr id="57" name="Google Shape;57;p9"/>
          <p:cNvSpPr/>
          <p:nvPr>
            <p:ph idx="3" type="pic"/>
          </p:nvPr>
        </p:nvSpPr>
        <p:spPr>
          <a:xfrm>
            <a:off x="7224250" y="4881088"/>
            <a:ext cx="3840300" cy="1976400"/>
          </a:xfrm>
          <a:prstGeom prst="roundRect">
            <a:avLst>
              <a:gd fmla="val 10448" name="adj"/>
            </a:avLst>
          </a:prstGeom>
          <a:noFill/>
          <a:ln>
            <a:noFill/>
          </a:ln>
        </p:spPr>
      </p:sp>
      <p:sp>
        <p:nvSpPr>
          <p:cNvPr id="58" name="Google Shape;58;p9"/>
          <p:cNvSpPr/>
          <p:nvPr>
            <p:ph idx="4" type="pic"/>
          </p:nvPr>
        </p:nvSpPr>
        <p:spPr>
          <a:xfrm>
            <a:off x="12863575" y="4922563"/>
            <a:ext cx="3840300" cy="1976400"/>
          </a:xfrm>
          <a:prstGeom prst="roundRect">
            <a:avLst>
              <a:gd fmla="val 10448" name="adj"/>
            </a:avLst>
          </a:prstGeom>
          <a:noFill/>
          <a:ln>
            <a:no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yout 3">
  <p:cSld name="CUSTOM_1_1_1_1_1_1_1">
    <p:bg>
      <p:bgPr>
        <a:solidFill>
          <a:schemeClr val="dk1"/>
        </a:solidFill>
      </p:bgPr>
    </p:bg>
    <p:spTree>
      <p:nvGrpSpPr>
        <p:cNvPr id="59" name="Shape 59"/>
        <p:cNvGrpSpPr/>
        <p:nvPr/>
      </p:nvGrpSpPr>
      <p:grpSpPr>
        <a:xfrm>
          <a:off x="0" y="0"/>
          <a:ext cx="0" cy="0"/>
          <a:chOff x="0" y="0"/>
          <a:chExt cx="0" cy="0"/>
        </a:xfrm>
      </p:grpSpPr>
      <p:sp>
        <p:nvSpPr>
          <p:cNvPr id="60" name="Google Shape;60;p10"/>
          <p:cNvSpPr/>
          <p:nvPr/>
        </p:nvSpPr>
        <p:spPr>
          <a:xfrm>
            <a:off x="0" y="3549225"/>
            <a:ext cx="9145504" cy="7358075"/>
          </a:xfrm>
          <a:custGeom>
            <a:rect b="b" l="l" r="r" t="t"/>
            <a:pathLst>
              <a:path extrusionOk="0" h="1987326" w="2408296">
                <a:moveTo>
                  <a:pt x="84667" y="0"/>
                </a:moveTo>
                <a:lnTo>
                  <a:pt x="2323629" y="0"/>
                </a:lnTo>
                <a:cubicBezTo>
                  <a:pt x="2370390" y="0"/>
                  <a:pt x="2408296" y="37907"/>
                  <a:pt x="2408296" y="84667"/>
                </a:cubicBezTo>
                <a:lnTo>
                  <a:pt x="2408296" y="1902659"/>
                </a:lnTo>
                <a:cubicBezTo>
                  <a:pt x="2408296" y="1949419"/>
                  <a:pt x="2370390" y="1987326"/>
                  <a:pt x="2323629" y="1987326"/>
                </a:cubicBezTo>
                <a:lnTo>
                  <a:pt x="84667" y="1987326"/>
                </a:lnTo>
                <a:cubicBezTo>
                  <a:pt x="37907" y="1987326"/>
                  <a:pt x="0" y="1949419"/>
                  <a:pt x="0" y="1902659"/>
                </a:cubicBezTo>
                <a:lnTo>
                  <a:pt x="0" y="84667"/>
                </a:lnTo>
                <a:cubicBezTo>
                  <a:pt x="0" y="37907"/>
                  <a:pt x="37907" y="0"/>
                  <a:pt x="84667" y="0"/>
                </a:cubicBezTo>
                <a:close/>
              </a:path>
            </a:pathLst>
          </a:custGeom>
          <a:solidFill>
            <a:srgbClr val="F6F0E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1.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Assistant"/>
              <a:buNone/>
              <a:defRPr b="1" i="0" sz="4400" u="none" cap="none" strike="noStrike">
                <a:solidFill>
                  <a:schemeClr val="dk1"/>
                </a:solidFill>
                <a:latin typeface="Assistant"/>
                <a:ea typeface="Assistant"/>
                <a:cs typeface="Assistant"/>
                <a:sym typeface="Assistant"/>
              </a:defRPr>
            </a:lvl1pPr>
            <a:lvl2pPr lvl="1">
              <a:spcBef>
                <a:spcPts val="0"/>
              </a:spcBef>
              <a:spcAft>
                <a:spcPts val="0"/>
              </a:spcAft>
              <a:buSzPts val="1400"/>
              <a:buFont typeface="Assistant"/>
              <a:buNone/>
              <a:defRPr b="1" sz="1800">
                <a:latin typeface="Assistant"/>
                <a:ea typeface="Assistant"/>
                <a:cs typeface="Assistant"/>
                <a:sym typeface="Assistant"/>
              </a:defRPr>
            </a:lvl2pPr>
            <a:lvl3pPr lvl="2">
              <a:spcBef>
                <a:spcPts val="0"/>
              </a:spcBef>
              <a:spcAft>
                <a:spcPts val="0"/>
              </a:spcAft>
              <a:buSzPts val="1400"/>
              <a:buFont typeface="Assistant"/>
              <a:buNone/>
              <a:defRPr b="1" sz="1800">
                <a:latin typeface="Assistant"/>
                <a:ea typeface="Assistant"/>
                <a:cs typeface="Assistant"/>
                <a:sym typeface="Assistant"/>
              </a:defRPr>
            </a:lvl3pPr>
            <a:lvl4pPr lvl="3">
              <a:spcBef>
                <a:spcPts val="0"/>
              </a:spcBef>
              <a:spcAft>
                <a:spcPts val="0"/>
              </a:spcAft>
              <a:buSzPts val="1400"/>
              <a:buFont typeface="Assistant"/>
              <a:buNone/>
              <a:defRPr b="1" sz="1800">
                <a:latin typeface="Assistant"/>
                <a:ea typeface="Assistant"/>
                <a:cs typeface="Assistant"/>
                <a:sym typeface="Assistant"/>
              </a:defRPr>
            </a:lvl4pPr>
            <a:lvl5pPr lvl="4">
              <a:spcBef>
                <a:spcPts val="0"/>
              </a:spcBef>
              <a:spcAft>
                <a:spcPts val="0"/>
              </a:spcAft>
              <a:buSzPts val="1400"/>
              <a:buFont typeface="Assistant"/>
              <a:buNone/>
              <a:defRPr b="1" sz="1800">
                <a:latin typeface="Assistant"/>
                <a:ea typeface="Assistant"/>
                <a:cs typeface="Assistant"/>
                <a:sym typeface="Assistant"/>
              </a:defRPr>
            </a:lvl5pPr>
            <a:lvl6pPr lvl="5">
              <a:spcBef>
                <a:spcPts val="0"/>
              </a:spcBef>
              <a:spcAft>
                <a:spcPts val="0"/>
              </a:spcAft>
              <a:buSzPts val="1400"/>
              <a:buFont typeface="Assistant"/>
              <a:buNone/>
              <a:defRPr b="1" sz="1800">
                <a:latin typeface="Assistant"/>
                <a:ea typeface="Assistant"/>
                <a:cs typeface="Assistant"/>
                <a:sym typeface="Assistant"/>
              </a:defRPr>
            </a:lvl6pPr>
            <a:lvl7pPr lvl="6">
              <a:spcBef>
                <a:spcPts val="0"/>
              </a:spcBef>
              <a:spcAft>
                <a:spcPts val="0"/>
              </a:spcAft>
              <a:buSzPts val="1400"/>
              <a:buFont typeface="Assistant"/>
              <a:buNone/>
              <a:defRPr b="1" sz="1800">
                <a:latin typeface="Assistant"/>
                <a:ea typeface="Assistant"/>
                <a:cs typeface="Assistant"/>
                <a:sym typeface="Assistant"/>
              </a:defRPr>
            </a:lvl7pPr>
            <a:lvl8pPr lvl="7">
              <a:spcBef>
                <a:spcPts val="0"/>
              </a:spcBef>
              <a:spcAft>
                <a:spcPts val="0"/>
              </a:spcAft>
              <a:buSzPts val="1400"/>
              <a:buFont typeface="Assistant"/>
              <a:buNone/>
              <a:defRPr b="1" sz="1800">
                <a:latin typeface="Assistant"/>
                <a:ea typeface="Assistant"/>
                <a:cs typeface="Assistant"/>
                <a:sym typeface="Assistant"/>
              </a:defRPr>
            </a:lvl8pPr>
            <a:lvl9pPr lvl="8">
              <a:spcBef>
                <a:spcPts val="0"/>
              </a:spcBef>
              <a:spcAft>
                <a:spcPts val="0"/>
              </a:spcAft>
              <a:buSzPts val="1400"/>
              <a:buFont typeface="Assistant"/>
              <a:buNone/>
              <a:defRPr b="1" sz="1800">
                <a:latin typeface="Assistant"/>
                <a:ea typeface="Assistant"/>
                <a:cs typeface="Assistant"/>
                <a:sym typeface="Assistant"/>
              </a:defRPr>
            </a:lvl9pPr>
          </a:lstStyle>
          <a:p/>
        </p:txBody>
      </p:sp>
      <p:sp>
        <p:nvSpPr>
          <p:cNvPr id="7" name="Google Shape;7;p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Montserrat"/>
              <a:buChar char="•"/>
              <a:defRPr i="0" sz="3200" u="none" cap="none" strike="noStrike">
                <a:solidFill>
                  <a:schemeClr val="dk1"/>
                </a:solidFill>
                <a:latin typeface="Montserrat"/>
                <a:ea typeface="Montserrat"/>
                <a:cs typeface="Montserrat"/>
                <a:sym typeface="Montserrat"/>
              </a:defRPr>
            </a:lvl1pPr>
            <a:lvl2pPr indent="-406400" lvl="1" marL="914400" marR="0" rtl="0" algn="l">
              <a:spcBef>
                <a:spcPts val="560"/>
              </a:spcBef>
              <a:spcAft>
                <a:spcPts val="0"/>
              </a:spcAft>
              <a:buClr>
                <a:schemeClr val="dk1"/>
              </a:buClr>
              <a:buSzPts val="2800"/>
              <a:buFont typeface="Montserrat"/>
              <a:buChar char="–"/>
              <a:defRPr i="0" sz="2800" u="none" cap="none" strike="noStrike">
                <a:solidFill>
                  <a:schemeClr val="dk1"/>
                </a:solidFill>
                <a:latin typeface="Montserrat"/>
                <a:ea typeface="Montserrat"/>
                <a:cs typeface="Montserrat"/>
                <a:sym typeface="Montserrat"/>
              </a:defRPr>
            </a:lvl2pPr>
            <a:lvl3pPr indent="-381000" lvl="2" marL="1371600" marR="0" rtl="0" algn="l">
              <a:spcBef>
                <a:spcPts val="480"/>
              </a:spcBef>
              <a:spcAft>
                <a:spcPts val="0"/>
              </a:spcAft>
              <a:buClr>
                <a:schemeClr val="dk1"/>
              </a:buClr>
              <a:buSzPts val="2400"/>
              <a:buFont typeface="Montserrat"/>
              <a:buChar char="•"/>
              <a:defRPr i="0" sz="2400" u="none" cap="none" strike="noStrike">
                <a:solidFill>
                  <a:schemeClr val="dk1"/>
                </a:solidFill>
                <a:latin typeface="Montserrat"/>
                <a:ea typeface="Montserrat"/>
                <a:cs typeface="Montserrat"/>
                <a:sym typeface="Montserrat"/>
              </a:defRPr>
            </a:lvl3pPr>
            <a:lvl4pPr indent="-355600" lvl="3" marL="1828800" marR="0" rtl="0" algn="l">
              <a:spcBef>
                <a:spcPts val="400"/>
              </a:spcBef>
              <a:spcAft>
                <a:spcPts val="0"/>
              </a:spcAft>
              <a:buClr>
                <a:schemeClr val="dk1"/>
              </a:buClr>
              <a:buSzPts val="2000"/>
              <a:buFont typeface="Montserrat"/>
              <a:buChar char="–"/>
              <a:defRPr i="0" sz="2000" u="none" cap="none" strike="noStrike">
                <a:solidFill>
                  <a:schemeClr val="dk1"/>
                </a:solidFill>
                <a:latin typeface="Montserrat"/>
                <a:ea typeface="Montserrat"/>
                <a:cs typeface="Montserrat"/>
                <a:sym typeface="Montserrat"/>
              </a:defRPr>
            </a:lvl4pPr>
            <a:lvl5pPr indent="-355600" lvl="4" marL="2286000" marR="0" rtl="0" algn="l">
              <a:spcBef>
                <a:spcPts val="400"/>
              </a:spcBef>
              <a:spcAft>
                <a:spcPts val="0"/>
              </a:spcAft>
              <a:buClr>
                <a:schemeClr val="dk1"/>
              </a:buClr>
              <a:buSzPts val="2000"/>
              <a:buFont typeface="Montserrat"/>
              <a:buChar char="»"/>
              <a:defRPr i="0" sz="2000" u="none" cap="none" strike="noStrike">
                <a:solidFill>
                  <a:schemeClr val="dk1"/>
                </a:solidFill>
                <a:latin typeface="Montserrat"/>
                <a:ea typeface="Montserrat"/>
                <a:cs typeface="Montserrat"/>
                <a:sym typeface="Montserrat"/>
              </a:defRPr>
            </a:lvl5pPr>
            <a:lvl6pPr indent="-355600" lvl="5" marL="2743200" marR="0" rtl="0" algn="l">
              <a:spcBef>
                <a:spcPts val="400"/>
              </a:spcBef>
              <a:spcAft>
                <a:spcPts val="0"/>
              </a:spcAft>
              <a:buClr>
                <a:schemeClr val="dk1"/>
              </a:buClr>
              <a:buSzPts val="2000"/>
              <a:buFont typeface="Montserrat"/>
              <a:buChar char="•"/>
              <a:defRPr i="0" sz="2000" u="none" cap="none" strike="noStrike">
                <a:solidFill>
                  <a:schemeClr val="dk1"/>
                </a:solidFill>
                <a:latin typeface="Montserrat"/>
                <a:ea typeface="Montserrat"/>
                <a:cs typeface="Montserrat"/>
                <a:sym typeface="Montserrat"/>
              </a:defRPr>
            </a:lvl6pPr>
            <a:lvl7pPr indent="-355600" lvl="6" marL="3200400" marR="0" rtl="0" algn="l">
              <a:spcBef>
                <a:spcPts val="400"/>
              </a:spcBef>
              <a:spcAft>
                <a:spcPts val="0"/>
              </a:spcAft>
              <a:buClr>
                <a:schemeClr val="dk1"/>
              </a:buClr>
              <a:buSzPts val="2000"/>
              <a:buFont typeface="Montserrat"/>
              <a:buChar char="•"/>
              <a:defRPr i="0" sz="2000" u="none" cap="none" strike="noStrike">
                <a:solidFill>
                  <a:schemeClr val="dk1"/>
                </a:solidFill>
                <a:latin typeface="Montserrat"/>
                <a:ea typeface="Montserrat"/>
                <a:cs typeface="Montserrat"/>
                <a:sym typeface="Montserrat"/>
              </a:defRPr>
            </a:lvl7pPr>
            <a:lvl8pPr indent="-355600" lvl="7" marL="3657600" marR="0" rtl="0" algn="l">
              <a:spcBef>
                <a:spcPts val="400"/>
              </a:spcBef>
              <a:spcAft>
                <a:spcPts val="0"/>
              </a:spcAft>
              <a:buClr>
                <a:schemeClr val="dk1"/>
              </a:buClr>
              <a:buSzPts val="2000"/>
              <a:buFont typeface="Montserrat"/>
              <a:buChar char="•"/>
              <a:defRPr i="0" sz="2000" u="none" cap="none" strike="noStrike">
                <a:solidFill>
                  <a:schemeClr val="dk1"/>
                </a:solidFill>
                <a:latin typeface="Montserrat"/>
                <a:ea typeface="Montserrat"/>
                <a:cs typeface="Montserrat"/>
                <a:sym typeface="Montserrat"/>
              </a:defRPr>
            </a:lvl8pPr>
            <a:lvl9pPr indent="-355600" lvl="8" marL="4114800" marR="0" rtl="0" algn="l">
              <a:spcBef>
                <a:spcPts val="400"/>
              </a:spcBef>
              <a:spcAft>
                <a:spcPts val="0"/>
              </a:spcAft>
              <a:buClr>
                <a:schemeClr val="dk1"/>
              </a:buClr>
              <a:buSzPts val="2000"/>
              <a:buFont typeface="Montserrat"/>
              <a:buChar char="•"/>
              <a:defRPr i="0" sz="2000" u="none" cap="none" strike="noStrike">
                <a:solidFill>
                  <a:schemeClr val="dk1"/>
                </a:solidFill>
                <a:latin typeface="Montserrat"/>
                <a:ea typeface="Montserrat"/>
                <a:cs typeface="Montserrat"/>
                <a:sym typeface="Montserrat"/>
              </a:defRPr>
            </a:lvl9pPr>
          </a:lstStyle>
          <a:p/>
        </p:txBody>
      </p:sp>
      <p:sp>
        <p:nvSpPr>
          <p:cNvPr id="8" name="Google Shape;8;p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Font typeface="Montserrat"/>
              <a:buNone/>
              <a:defRPr i="0" sz="1200" u="none" cap="none" strike="noStrike">
                <a:solidFill>
                  <a:srgbClr val="888888"/>
                </a:solidFill>
                <a:latin typeface="Montserrat"/>
                <a:ea typeface="Montserrat"/>
                <a:cs typeface="Montserrat"/>
                <a:sym typeface="Montserrat"/>
              </a:defRPr>
            </a:lvl1pPr>
            <a:lvl2pPr lvl="1" marR="0" rtl="0" algn="l">
              <a:spcBef>
                <a:spcPts val="0"/>
              </a:spcBef>
              <a:spcAft>
                <a:spcPts val="0"/>
              </a:spcAft>
              <a:buSzPts val="1400"/>
              <a:buFont typeface="Montserrat"/>
              <a:buNone/>
              <a:defRPr i="0" sz="1800" u="none" cap="none" strike="noStrike">
                <a:solidFill>
                  <a:schemeClr val="dk1"/>
                </a:solidFill>
                <a:latin typeface="Montserrat"/>
                <a:ea typeface="Montserrat"/>
                <a:cs typeface="Montserrat"/>
                <a:sym typeface="Montserrat"/>
              </a:defRPr>
            </a:lvl2pPr>
            <a:lvl3pPr lvl="2" marR="0" rtl="0" algn="l">
              <a:spcBef>
                <a:spcPts val="0"/>
              </a:spcBef>
              <a:spcAft>
                <a:spcPts val="0"/>
              </a:spcAft>
              <a:buSzPts val="1400"/>
              <a:buFont typeface="Montserrat"/>
              <a:buNone/>
              <a:defRPr i="0" sz="1800" u="none" cap="none" strike="noStrike">
                <a:solidFill>
                  <a:schemeClr val="dk1"/>
                </a:solidFill>
                <a:latin typeface="Montserrat"/>
                <a:ea typeface="Montserrat"/>
                <a:cs typeface="Montserrat"/>
                <a:sym typeface="Montserrat"/>
              </a:defRPr>
            </a:lvl3pPr>
            <a:lvl4pPr lvl="3" marR="0" rtl="0" algn="l">
              <a:spcBef>
                <a:spcPts val="0"/>
              </a:spcBef>
              <a:spcAft>
                <a:spcPts val="0"/>
              </a:spcAft>
              <a:buSzPts val="1400"/>
              <a:buFont typeface="Montserrat"/>
              <a:buNone/>
              <a:defRPr i="0" sz="1800" u="none" cap="none" strike="noStrike">
                <a:solidFill>
                  <a:schemeClr val="dk1"/>
                </a:solidFill>
                <a:latin typeface="Montserrat"/>
                <a:ea typeface="Montserrat"/>
                <a:cs typeface="Montserrat"/>
                <a:sym typeface="Montserrat"/>
              </a:defRPr>
            </a:lvl4pPr>
            <a:lvl5pPr lvl="4" marR="0" rtl="0" algn="l">
              <a:spcBef>
                <a:spcPts val="0"/>
              </a:spcBef>
              <a:spcAft>
                <a:spcPts val="0"/>
              </a:spcAft>
              <a:buSzPts val="1400"/>
              <a:buFont typeface="Montserrat"/>
              <a:buNone/>
              <a:defRPr i="0" sz="1800" u="none" cap="none" strike="noStrike">
                <a:solidFill>
                  <a:schemeClr val="dk1"/>
                </a:solidFill>
                <a:latin typeface="Montserrat"/>
                <a:ea typeface="Montserrat"/>
                <a:cs typeface="Montserrat"/>
                <a:sym typeface="Montserrat"/>
              </a:defRPr>
            </a:lvl5pPr>
            <a:lvl6pPr lvl="5" marR="0" rtl="0" algn="l">
              <a:spcBef>
                <a:spcPts val="0"/>
              </a:spcBef>
              <a:spcAft>
                <a:spcPts val="0"/>
              </a:spcAft>
              <a:buSzPts val="1400"/>
              <a:buFont typeface="Montserrat"/>
              <a:buNone/>
              <a:defRPr i="0" sz="1800" u="none" cap="none" strike="noStrike">
                <a:solidFill>
                  <a:schemeClr val="dk1"/>
                </a:solidFill>
                <a:latin typeface="Montserrat"/>
                <a:ea typeface="Montserrat"/>
                <a:cs typeface="Montserrat"/>
                <a:sym typeface="Montserrat"/>
              </a:defRPr>
            </a:lvl6pPr>
            <a:lvl7pPr lvl="6" marR="0" rtl="0" algn="l">
              <a:spcBef>
                <a:spcPts val="0"/>
              </a:spcBef>
              <a:spcAft>
                <a:spcPts val="0"/>
              </a:spcAft>
              <a:buSzPts val="1400"/>
              <a:buFont typeface="Montserrat"/>
              <a:buNone/>
              <a:defRPr i="0" sz="1800" u="none" cap="none" strike="noStrike">
                <a:solidFill>
                  <a:schemeClr val="dk1"/>
                </a:solidFill>
                <a:latin typeface="Montserrat"/>
                <a:ea typeface="Montserrat"/>
                <a:cs typeface="Montserrat"/>
                <a:sym typeface="Montserrat"/>
              </a:defRPr>
            </a:lvl7pPr>
            <a:lvl8pPr lvl="7" marR="0" rtl="0" algn="l">
              <a:spcBef>
                <a:spcPts val="0"/>
              </a:spcBef>
              <a:spcAft>
                <a:spcPts val="0"/>
              </a:spcAft>
              <a:buSzPts val="1400"/>
              <a:buFont typeface="Montserrat"/>
              <a:buNone/>
              <a:defRPr i="0" sz="1800" u="none" cap="none" strike="noStrike">
                <a:solidFill>
                  <a:schemeClr val="dk1"/>
                </a:solidFill>
                <a:latin typeface="Montserrat"/>
                <a:ea typeface="Montserrat"/>
                <a:cs typeface="Montserrat"/>
                <a:sym typeface="Montserrat"/>
              </a:defRPr>
            </a:lvl8pPr>
            <a:lvl9pPr lvl="8" marR="0" rtl="0" algn="l">
              <a:spcBef>
                <a:spcPts val="0"/>
              </a:spcBef>
              <a:spcAft>
                <a:spcPts val="0"/>
              </a:spcAft>
              <a:buSzPts val="1400"/>
              <a:buFont typeface="Montserrat"/>
              <a:buNone/>
              <a:defRPr i="0" sz="1800" u="none" cap="none" strike="noStrike">
                <a:solidFill>
                  <a:schemeClr val="dk1"/>
                </a:solidFill>
                <a:latin typeface="Montserrat"/>
                <a:ea typeface="Montserrat"/>
                <a:cs typeface="Montserrat"/>
                <a:sym typeface="Montserrat"/>
              </a:defRPr>
            </a:lvl9pPr>
          </a:lstStyle>
          <a:p/>
        </p:txBody>
      </p:sp>
      <p:sp>
        <p:nvSpPr>
          <p:cNvPr id="9" name="Google Shape;9;p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Font typeface="Montserrat"/>
              <a:buNone/>
              <a:defRPr i="0" sz="1200" u="none" cap="none" strike="noStrike">
                <a:solidFill>
                  <a:srgbClr val="888888"/>
                </a:solidFill>
                <a:latin typeface="Montserrat"/>
                <a:ea typeface="Montserrat"/>
                <a:cs typeface="Montserrat"/>
                <a:sym typeface="Montserrat"/>
              </a:defRPr>
            </a:lvl1pPr>
            <a:lvl2pPr lvl="1" marR="0" rtl="0" algn="l">
              <a:spcBef>
                <a:spcPts val="0"/>
              </a:spcBef>
              <a:spcAft>
                <a:spcPts val="0"/>
              </a:spcAft>
              <a:buSzPts val="1400"/>
              <a:buFont typeface="Montserrat"/>
              <a:buNone/>
              <a:defRPr i="0" sz="1800" u="none" cap="none" strike="noStrike">
                <a:solidFill>
                  <a:schemeClr val="dk1"/>
                </a:solidFill>
                <a:latin typeface="Montserrat"/>
                <a:ea typeface="Montserrat"/>
                <a:cs typeface="Montserrat"/>
                <a:sym typeface="Montserrat"/>
              </a:defRPr>
            </a:lvl2pPr>
            <a:lvl3pPr lvl="2" marR="0" rtl="0" algn="l">
              <a:spcBef>
                <a:spcPts val="0"/>
              </a:spcBef>
              <a:spcAft>
                <a:spcPts val="0"/>
              </a:spcAft>
              <a:buSzPts val="1400"/>
              <a:buFont typeface="Montserrat"/>
              <a:buNone/>
              <a:defRPr i="0" sz="1800" u="none" cap="none" strike="noStrike">
                <a:solidFill>
                  <a:schemeClr val="dk1"/>
                </a:solidFill>
                <a:latin typeface="Montserrat"/>
                <a:ea typeface="Montserrat"/>
                <a:cs typeface="Montserrat"/>
                <a:sym typeface="Montserrat"/>
              </a:defRPr>
            </a:lvl3pPr>
            <a:lvl4pPr lvl="3" marR="0" rtl="0" algn="l">
              <a:spcBef>
                <a:spcPts val="0"/>
              </a:spcBef>
              <a:spcAft>
                <a:spcPts val="0"/>
              </a:spcAft>
              <a:buSzPts val="1400"/>
              <a:buFont typeface="Montserrat"/>
              <a:buNone/>
              <a:defRPr i="0" sz="1800" u="none" cap="none" strike="noStrike">
                <a:solidFill>
                  <a:schemeClr val="dk1"/>
                </a:solidFill>
                <a:latin typeface="Montserrat"/>
                <a:ea typeface="Montserrat"/>
                <a:cs typeface="Montserrat"/>
                <a:sym typeface="Montserrat"/>
              </a:defRPr>
            </a:lvl4pPr>
            <a:lvl5pPr lvl="4" marR="0" rtl="0" algn="l">
              <a:spcBef>
                <a:spcPts val="0"/>
              </a:spcBef>
              <a:spcAft>
                <a:spcPts val="0"/>
              </a:spcAft>
              <a:buSzPts val="1400"/>
              <a:buFont typeface="Montserrat"/>
              <a:buNone/>
              <a:defRPr i="0" sz="1800" u="none" cap="none" strike="noStrike">
                <a:solidFill>
                  <a:schemeClr val="dk1"/>
                </a:solidFill>
                <a:latin typeface="Montserrat"/>
                <a:ea typeface="Montserrat"/>
                <a:cs typeface="Montserrat"/>
                <a:sym typeface="Montserrat"/>
              </a:defRPr>
            </a:lvl5pPr>
            <a:lvl6pPr lvl="5" marR="0" rtl="0" algn="l">
              <a:spcBef>
                <a:spcPts val="0"/>
              </a:spcBef>
              <a:spcAft>
                <a:spcPts val="0"/>
              </a:spcAft>
              <a:buSzPts val="1400"/>
              <a:buFont typeface="Montserrat"/>
              <a:buNone/>
              <a:defRPr i="0" sz="1800" u="none" cap="none" strike="noStrike">
                <a:solidFill>
                  <a:schemeClr val="dk1"/>
                </a:solidFill>
                <a:latin typeface="Montserrat"/>
                <a:ea typeface="Montserrat"/>
                <a:cs typeface="Montserrat"/>
                <a:sym typeface="Montserrat"/>
              </a:defRPr>
            </a:lvl6pPr>
            <a:lvl7pPr lvl="6" marR="0" rtl="0" algn="l">
              <a:spcBef>
                <a:spcPts val="0"/>
              </a:spcBef>
              <a:spcAft>
                <a:spcPts val="0"/>
              </a:spcAft>
              <a:buSzPts val="1400"/>
              <a:buFont typeface="Montserrat"/>
              <a:buNone/>
              <a:defRPr i="0" sz="1800" u="none" cap="none" strike="noStrike">
                <a:solidFill>
                  <a:schemeClr val="dk1"/>
                </a:solidFill>
                <a:latin typeface="Montserrat"/>
                <a:ea typeface="Montserrat"/>
                <a:cs typeface="Montserrat"/>
                <a:sym typeface="Montserrat"/>
              </a:defRPr>
            </a:lvl7pPr>
            <a:lvl8pPr lvl="7" marR="0" rtl="0" algn="l">
              <a:spcBef>
                <a:spcPts val="0"/>
              </a:spcBef>
              <a:spcAft>
                <a:spcPts val="0"/>
              </a:spcAft>
              <a:buSzPts val="1400"/>
              <a:buFont typeface="Montserrat"/>
              <a:buNone/>
              <a:defRPr i="0" sz="1800" u="none" cap="none" strike="noStrike">
                <a:solidFill>
                  <a:schemeClr val="dk1"/>
                </a:solidFill>
                <a:latin typeface="Montserrat"/>
                <a:ea typeface="Montserrat"/>
                <a:cs typeface="Montserrat"/>
                <a:sym typeface="Montserrat"/>
              </a:defRPr>
            </a:lvl8pPr>
            <a:lvl9pPr lvl="8" marR="0" rtl="0" algn="l">
              <a:spcBef>
                <a:spcPts val="0"/>
              </a:spcBef>
              <a:spcAft>
                <a:spcPts val="0"/>
              </a:spcAft>
              <a:buSzPts val="1400"/>
              <a:buFont typeface="Montserrat"/>
              <a:buNone/>
              <a:defRPr i="0" sz="1800" u="none" cap="none" strike="noStrike">
                <a:solidFill>
                  <a:schemeClr val="dk1"/>
                </a:solidFill>
                <a:latin typeface="Montserrat"/>
                <a:ea typeface="Montserrat"/>
                <a:cs typeface="Montserrat"/>
                <a:sym typeface="Montserrat"/>
              </a:defRPr>
            </a:lvl9pPr>
          </a:lstStyle>
          <a:p/>
        </p:txBody>
      </p:sp>
      <p:sp>
        <p:nvSpPr>
          <p:cNvPr id="10" name="Google Shape;10;p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i="0" sz="1200" u="none" cap="none" strike="noStrike">
                <a:solidFill>
                  <a:srgbClr val="888888"/>
                </a:solidFill>
                <a:latin typeface="Montserrat"/>
                <a:ea typeface="Montserrat"/>
                <a:cs typeface="Montserrat"/>
                <a:sym typeface="Montserrat"/>
              </a:defRPr>
            </a:lvl1pPr>
            <a:lvl2pPr indent="0" lvl="1" marL="0" marR="0" rtl="0" algn="r">
              <a:spcBef>
                <a:spcPts val="0"/>
              </a:spcBef>
              <a:buNone/>
              <a:defRPr i="0" sz="1200" u="none" cap="none" strike="noStrike">
                <a:solidFill>
                  <a:srgbClr val="888888"/>
                </a:solidFill>
                <a:latin typeface="Montserrat"/>
                <a:ea typeface="Montserrat"/>
                <a:cs typeface="Montserrat"/>
                <a:sym typeface="Montserrat"/>
              </a:defRPr>
            </a:lvl2pPr>
            <a:lvl3pPr indent="0" lvl="2" marL="0" marR="0" rtl="0" algn="r">
              <a:spcBef>
                <a:spcPts val="0"/>
              </a:spcBef>
              <a:buNone/>
              <a:defRPr i="0" sz="1200" u="none" cap="none" strike="noStrike">
                <a:solidFill>
                  <a:srgbClr val="888888"/>
                </a:solidFill>
                <a:latin typeface="Montserrat"/>
                <a:ea typeface="Montserrat"/>
                <a:cs typeface="Montserrat"/>
                <a:sym typeface="Montserrat"/>
              </a:defRPr>
            </a:lvl3pPr>
            <a:lvl4pPr indent="0" lvl="3" marL="0" marR="0" rtl="0" algn="r">
              <a:spcBef>
                <a:spcPts val="0"/>
              </a:spcBef>
              <a:buNone/>
              <a:defRPr i="0" sz="1200" u="none" cap="none" strike="noStrike">
                <a:solidFill>
                  <a:srgbClr val="888888"/>
                </a:solidFill>
                <a:latin typeface="Montserrat"/>
                <a:ea typeface="Montserrat"/>
                <a:cs typeface="Montserrat"/>
                <a:sym typeface="Montserrat"/>
              </a:defRPr>
            </a:lvl4pPr>
            <a:lvl5pPr indent="0" lvl="4" marL="0" marR="0" rtl="0" algn="r">
              <a:spcBef>
                <a:spcPts val="0"/>
              </a:spcBef>
              <a:buNone/>
              <a:defRPr i="0" sz="1200" u="none" cap="none" strike="noStrike">
                <a:solidFill>
                  <a:srgbClr val="888888"/>
                </a:solidFill>
                <a:latin typeface="Montserrat"/>
                <a:ea typeface="Montserrat"/>
                <a:cs typeface="Montserrat"/>
                <a:sym typeface="Montserrat"/>
              </a:defRPr>
            </a:lvl5pPr>
            <a:lvl6pPr indent="0" lvl="5" marL="0" marR="0" rtl="0" algn="r">
              <a:spcBef>
                <a:spcPts val="0"/>
              </a:spcBef>
              <a:buNone/>
              <a:defRPr i="0" sz="1200" u="none" cap="none" strike="noStrike">
                <a:solidFill>
                  <a:srgbClr val="888888"/>
                </a:solidFill>
                <a:latin typeface="Montserrat"/>
                <a:ea typeface="Montserrat"/>
                <a:cs typeface="Montserrat"/>
                <a:sym typeface="Montserrat"/>
              </a:defRPr>
            </a:lvl6pPr>
            <a:lvl7pPr indent="0" lvl="6" marL="0" marR="0" rtl="0" algn="r">
              <a:spcBef>
                <a:spcPts val="0"/>
              </a:spcBef>
              <a:buNone/>
              <a:defRPr i="0" sz="1200" u="none" cap="none" strike="noStrike">
                <a:solidFill>
                  <a:srgbClr val="888888"/>
                </a:solidFill>
                <a:latin typeface="Montserrat"/>
                <a:ea typeface="Montserrat"/>
                <a:cs typeface="Montserrat"/>
                <a:sym typeface="Montserrat"/>
              </a:defRPr>
            </a:lvl7pPr>
            <a:lvl8pPr indent="0" lvl="7" marL="0" marR="0" rtl="0" algn="r">
              <a:spcBef>
                <a:spcPts val="0"/>
              </a:spcBef>
              <a:buNone/>
              <a:defRPr i="0" sz="1200" u="none" cap="none" strike="noStrike">
                <a:solidFill>
                  <a:srgbClr val="888888"/>
                </a:solidFill>
                <a:latin typeface="Montserrat"/>
                <a:ea typeface="Montserrat"/>
                <a:cs typeface="Montserrat"/>
                <a:sym typeface="Montserrat"/>
              </a:defRPr>
            </a:lvl8pPr>
            <a:lvl9pPr indent="0" lvl="8" marL="0" marR="0" rtl="0" algn="r">
              <a:spcBef>
                <a:spcPts val="0"/>
              </a:spcBef>
              <a:buNone/>
              <a:defRPr i="0" sz="1200" u="none" cap="none" strike="noStrike">
                <a:solidFill>
                  <a:srgbClr val="888888"/>
                </a:solidFill>
                <a:latin typeface="Montserrat"/>
                <a:ea typeface="Montserrat"/>
                <a:cs typeface="Montserrat"/>
                <a:sym typeface="Montserrat"/>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3.png"/><Relationship Id="rId4" Type="http://schemas.openxmlformats.org/officeDocument/2006/relationships/image" Target="../media/image2.png"/><Relationship Id="rId5" Type="http://schemas.openxmlformats.org/officeDocument/2006/relationships/image" Target="../media/image11.png"/><Relationship Id="rId6" Type="http://schemas.openxmlformats.org/officeDocument/2006/relationships/image" Target="../media/image1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4.png"/><Relationship Id="rId4" Type="http://schemas.openxmlformats.org/officeDocument/2006/relationships/image" Target="../media/image44.png"/><Relationship Id="rId5" Type="http://schemas.openxmlformats.org/officeDocument/2006/relationships/image" Target="../media/image42.png"/><Relationship Id="rId6" Type="http://schemas.openxmlformats.org/officeDocument/2006/relationships/image" Target="../media/image2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2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4.png"/><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34.png"/><Relationship Id="rId4" Type="http://schemas.openxmlformats.org/officeDocument/2006/relationships/image" Target="../media/image29.png"/><Relationship Id="rId5" Type="http://schemas.openxmlformats.org/officeDocument/2006/relationships/image" Target="../media/image28.png"/><Relationship Id="rId6" Type="http://schemas.openxmlformats.org/officeDocument/2006/relationships/image" Target="../media/image30.png"/></Relationships>
</file>

<file path=ppt/slides/_rels/slide14.xml.rels><?xml version="1.0" encoding="UTF-8" standalone="yes"?><Relationships xmlns="http://schemas.openxmlformats.org/package/2006/relationships"><Relationship Id="rId10" Type="http://schemas.openxmlformats.org/officeDocument/2006/relationships/image" Target="../media/image45.png"/><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1.png"/><Relationship Id="rId4" Type="http://schemas.openxmlformats.org/officeDocument/2006/relationships/image" Target="../media/image2.png"/><Relationship Id="rId9" Type="http://schemas.openxmlformats.org/officeDocument/2006/relationships/image" Target="../media/image39.png"/><Relationship Id="rId5" Type="http://schemas.openxmlformats.org/officeDocument/2006/relationships/image" Target="../media/image21.png"/><Relationship Id="rId6" Type="http://schemas.openxmlformats.org/officeDocument/2006/relationships/image" Target="../media/image32.png"/><Relationship Id="rId7" Type="http://schemas.openxmlformats.org/officeDocument/2006/relationships/image" Target="../media/image33.png"/><Relationship Id="rId8" Type="http://schemas.openxmlformats.org/officeDocument/2006/relationships/image" Target="../media/image4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48.png"/><Relationship Id="rId4" Type="http://schemas.openxmlformats.org/officeDocument/2006/relationships/image" Target="../media/image46.png"/><Relationship Id="rId5" Type="http://schemas.openxmlformats.org/officeDocument/2006/relationships/image" Target="../media/image32.png"/><Relationship Id="rId6" Type="http://schemas.openxmlformats.org/officeDocument/2006/relationships/image" Target="../media/image4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8.png"/><Relationship Id="rId4" Type="http://schemas.openxmlformats.org/officeDocument/2006/relationships/image" Target="../media/image20.png"/><Relationship Id="rId5" Type="http://schemas.openxmlformats.org/officeDocument/2006/relationships/image" Target="../media/image1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7.png"/><Relationship Id="rId4" Type="http://schemas.openxmlformats.org/officeDocument/2006/relationships/image" Target="../media/image23.png"/><Relationship Id="rId5" Type="http://schemas.openxmlformats.org/officeDocument/2006/relationships/image" Target="../media/image26.png"/><Relationship Id="rId6" Type="http://schemas.openxmlformats.org/officeDocument/2006/relationships/image" Target="../media/image4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31.png"/><Relationship Id="rId4" Type="http://schemas.openxmlformats.org/officeDocument/2006/relationships/image" Target="../media/image21.png"/><Relationship Id="rId5" Type="http://schemas.openxmlformats.org/officeDocument/2006/relationships/image" Target="../media/image2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41.png"/><Relationship Id="rId4" Type="http://schemas.openxmlformats.org/officeDocument/2006/relationships/image" Target="../media/image14.png"/><Relationship Id="rId5" Type="http://schemas.openxmlformats.org/officeDocument/2006/relationships/image" Target="../media/image3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5.png"/><Relationship Id="rId4" Type="http://schemas.openxmlformats.org/officeDocument/2006/relationships/image" Target="../media/image10.png"/><Relationship Id="rId5" Type="http://schemas.openxmlformats.org/officeDocument/2006/relationships/image" Target="../media/image18.png"/><Relationship Id="rId6" Type="http://schemas.openxmlformats.org/officeDocument/2006/relationships/image" Target="../media/image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43.png"/><Relationship Id="rId4" Type="http://schemas.openxmlformats.org/officeDocument/2006/relationships/image" Target="../media/image15.png"/><Relationship Id="rId5" Type="http://schemas.openxmlformats.org/officeDocument/2006/relationships/image" Target="../media/image9.png"/><Relationship Id="rId6" Type="http://schemas.openxmlformats.org/officeDocument/2006/relationships/image" Target="../media/image35.png"/><Relationship Id="rId7" Type="http://schemas.openxmlformats.org/officeDocument/2006/relationships/image" Target="../media/image3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6.png"/><Relationship Id="rId4" Type="http://schemas.openxmlformats.org/officeDocument/2006/relationships/image" Target="../media/image17.png"/><Relationship Id="rId5"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F0E4"/>
        </a:solidFill>
      </p:bgPr>
    </p:bg>
    <p:spTree>
      <p:nvGrpSpPr>
        <p:cNvPr id="82" name="Shape 82"/>
        <p:cNvGrpSpPr/>
        <p:nvPr/>
      </p:nvGrpSpPr>
      <p:grpSpPr>
        <a:xfrm>
          <a:off x="0" y="0"/>
          <a:ext cx="0" cy="0"/>
          <a:chOff x="0" y="0"/>
          <a:chExt cx="0" cy="0"/>
        </a:xfrm>
      </p:grpSpPr>
      <p:pic>
        <p:nvPicPr>
          <p:cNvPr id="83" name="Google Shape;83;p14"/>
          <p:cNvPicPr preferRelativeResize="0"/>
          <p:nvPr/>
        </p:nvPicPr>
        <p:blipFill>
          <a:blip r:embed="rId3">
            <a:alphaModFix/>
          </a:blip>
          <a:stretch>
            <a:fillRect/>
          </a:stretch>
        </p:blipFill>
        <p:spPr>
          <a:xfrm>
            <a:off x="0" y="554"/>
            <a:ext cx="18288000" cy="7938492"/>
          </a:xfrm>
          <a:prstGeom prst="rect">
            <a:avLst/>
          </a:prstGeom>
          <a:noFill/>
          <a:ln>
            <a:noFill/>
          </a:ln>
        </p:spPr>
      </p:pic>
      <p:pic>
        <p:nvPicPr>
          <p:cNvPr id="84" name="Google Shape;84;p14"/>
          <p:cNvPicPr preferRelativeResize="0"/>
          <p:nvPr/>
        </p:nvPicPr>
        <p:blipFill rotWithShape="1">
          <a:blip r:embed="rId4">
            <a:alphaModFix/>
          </a:blip>
          <a:srcRect b="0" l="0" r="41034" t="0"/>
          <a:stretch/>
        </p:blipFill>
        <p:spPr>
          <a:xfrm>
            <a:off x="13425080" y="1289200"/>
            <a:ext cx="4862925" cy="6865775"/>
          </a:xfrm>
          <a:prstGeom prst="rect">
            <a:avLst/>
          </a:prstGeom>
          <a:noFill/>
          <a:ln>
            <a:noFill/>
          </a:ln>
        </p:spPr>
      </p:pic>
      <p:pic>
        <p:nvPicPr>
          <p:cNvPr id="85" name="Google Shape;85;p14"/>
          <p:cNvPicPr preferRelativeResize="0"/>
          <p:nvPr/>
        </p:nvPicPr>
        <p:blipFill rotWithShape="1">
          <a:blip r:embed="rId5">
            <a:alphaModFix/>
          </a:blip>
          <a:srcRect b="0" l="1729" r="0" t="0"/>
          <a:stretch/>
        </p:blipFill>
        <p:spPr>
          <a:xfrm>
            <a:off x="0" y="312375"/>
            <a:ext cx="9144003" cy="7291848"/>
          </a:xfrm>
          <a:prstGeom prst="rect">
            <a:avLst/>
          </a:prstGeom>
          <a:noFill/>
          <a:ln>
            <a:noFill/>
          </a:ln>
        </p:spPr>
      </p:pic>
      <p:sp>
        <p:nvSpPr>
          <p:cNvPr id="86" name="Google Shape;86;p14"/>
          <p:cNvSpPr/>
          <p:nvPr/>
        </p:nvSpPr>
        <p:spPr>
          <a:xfrm>
            <a:off x="1004832" y="1846336"/>
            <a:ext cx="16278347" cy="5215087"/>
          </a:xfrm>
          <a:custGeom>
            <a:rect b="b" l="l" r="r" t="t"/>
            <a:pathLst>
              <a:path extrusionOk="0" h="477804" w="1491415">
                <a:moveTo>
                  <a:pt x="745707" y="0"/>
                </a:moveTo>
                <a:cubicBezTo>
                  <a:pt x="333865" y="0"/>
                  <a:pt x="0" y="106960"/>
                  <a:pt x="0" y="238902"/>
                </a:cubicBezTo>
                <a:cubicBezTo>
                  <a:pt x="0" y="370844"/>
                  <a:pt x="333865" y="477804"/>
                  <a:pt x="745707" y="477804"/>
                </a:cubicBezTo>
                <a:cubicBezTo>
                  <a:pt x="1157550" y="477804"/>
                  <a:pt x="1491415" y="370844"/>
                  <a:pt x="1491415" y="238902"/>
                </a:cubicBezTo>
                <a:cubicBezTo>
                  <a:pt x="1491415" y="106960"/>
                  <a:pt x="1157550" y="0"/>
                  <a:pt x="745707" y="0"/>
                </a:cubicBezTo>
                <a:close/>
              </a:path>
            </a:pathLst>
          </a:custGeom>
          <a:solidFill>
            <a:srgbClr val="211F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14"/>
          <p:cNvSpPr txBox="1"/>
          <p:nvPr/>
        </p:nvSpPr>
        <p:spPr>
          <a:xfrm>
            <a:off x="2916957" y="2797925"/>
            <a:ext cx="12454200" cy="2305200"/>
          </a:xfrm>
          <a:prstGeom prst="rect">
            <a:avLst/>
          </a:prstGeom>
          <a:noFill/>
          <a:ln>
            <a:noFill/>
          </a:ln>
        </p:spPr>
        <p:txBody>
          <a:bodyPr anchorCtr="0" anchor="t" bIns="0" lIns="0" spcFirstLastPara="1" rIns="0" wrap="square" tIns="0">
            <a:spAutoFit/>
          </a:bodyPr>
          <a:lstStyle/>
          <a:p>
            <a:pPr indent="0" lvl="0" marL="0" marR="0" rtl="0" algn="ctr">
              <a:lnSpc>
                <a:spcPct val="140006"/>
              </a:lnSpc>
              <a:spcBef>
                <a:spcPts val="0"/>
              </a:spcBef>
              <a:spcAft>
                <a:spcPts val="0"/>
              </a:spcAft>
              <a:buNone/>
            </a:pPr>
            <a:r>
              <a:rPr b="1" i="0" lang="en-US" sz="14975" u="none" cap="none" strike="noStrike">
                <a:solidFill>
                  <a:srgbClr val="F6F0E4"/>
                </a:solidFill>
                <a:latin typeface="Assistant ExtraBold"/>
                <a:ea typeface="Assistant ExtraBold"/>
                <a:cs typeface="Assistant ExtraBold"/>
                <a:sym typeface="Assistant ExtraBold"/>
              </a:rPr>
              <a:t>Design Review</a:t>
            </a:r>
            <a:endParaRPr/>
          </a:p>
        </p:txBody>
      </p:sp>
      <p:sp>
        <p:nvSpPr>
          <p:cNvPr id="88" name="Google Shape;88;p14"/>
          <p:cNvSpPr txBox="1"/>
          <p:nvPr/>
        </p:nvSpPr>
        <p:spPr>
          <a:xfrm>
            <a:off x="3165946" y="5263005"/>
            <a:ext cx="11956107" cy="78105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4500" u="none" cap="none" strike="noStrike">
                <a:solidFill>
                  <a:srgbClr val="85AFFF"/>
                </a:solidFill>
                <a:latin typeface="Assistant"/>
                <a:ea typeface="Assistant"/>
                <a:cs typeface="Assistant"/>
                <a:sym typeface="Assistant"/>
              </a:rPr>
              <a:t>PRESENTATION SLIDES</a:t>
            </a:r>
            <a:endParaRPr/>
          </a:p>
        </p:txBody>
      </p:sp>
      <p:sp>
        <p:nvSpPr>
          <p:cNvPr id="89" name="Google Shape;89;p14"/>
          <p:cNvSpPr txBox="1"/>
          <p:nvPr/>
        </p:nvSpPr>
        <p:spPr>
          <a:xfrm>
            <a:off x="1028700" y="8661400"/>
            <a:ext cx="2297311" cy="596900"/>
          </a:xfrm>
          <a:prstGeom prst="rect">
            <a:avLst/>
          </a:prstGeom>
          <a:noFill/>
          <a:ln>
            <a:noFill/>
          </a:ln>
        </p:spPr>
        <p:txBody>
          <a:bodyPr anchorCtr="0" anchor="t" bIns="0" lIns="0" spcFirstLastPara="1" rIns="0" wrap="square" tIns="0">
            <a:spAutoFit/>
          </a:bodyPr>
          <a:lstStyle/>
          <a:p>
            <a:pPr indent="0" lvl="0" marL="0" marR="0" rtl="0" algn="ctr">
              <a:lnSpc>
                <a:spcPct val="140011"/>
              </a:lnSpc>
              <a:spcBef>
                <a:spcPts val="0"/>
              </a:spcBef>
              <a:spcAft>
                <a:spcPts val="0"/>
              </a:spcAft>
              <a:buNone/>
            </a:pPr>
            <a:r>
              <a:rPr b="1" i="0" lang="en-US" sz="3499" u="none" cap="none" strike="noStrike">
                <a:solidFill>
                  <a:srgbClr val="C57BC6"/>
                </a:solidFill>
                <a:latin typeface="Montserrat"/>
                <a:ea typeface="Montserrat"/>
                <a:cs typeface="Montserrat"/>
                <a:sym typeface="Montserrat"/>
              </a:rPr>
              <a:t>PHASE 03</a:t>
            </a:r>
            <a:endParaRPr/>
          </a:p>
        </p:txBody>
      </p:sp>
      <p:sp>
        <p:nvSpPr>
          <p:cNvPr id="90" name="Google Shape;90;p14"/>
          <p:cNvSpPr txBox="1"/>
          <p:nvPr/>
        </p:nvSpPr>
        <p:spPr>
          <a:xfrm>
            <a:off x="11911366" y="8836026"/>
            <a:ext cx="2182713" cy="4222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500" u="none" cap="none" strike="noStrike">
                <a:solidFill>
                  <a:srgbClr val="211F22"/>
                </a:solidFill>
                <a:latin typeface="Montserrat"/>
                <a:ea typeface="Montserrat"/>
                <a:cs typeface="Montserrat"/>
                <a:sym typeface="Montserrat"/>
              </a:rPr>
              <a:t>Presented by:</a:t>
            </a:r>
            <a:endParaRPr/>
          </a:p>
        </p:txBody>
      </p:sp>
      <p:sp>
        <p:nvSpPr>
          <p:cNvPr id="91" name="Google Shape;91;p14"/>
          <p:cNvSpPr txBox="1"/>
          <p:nvPr/>
        </p:nvSpPr>
        <p:spPr>
          <a:xfrm>
            <a:off x="14265529" y="8836026"/>
            <a:ext cx="3017639" cy="4222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2500" u="none" cap="none" strike="noStrike">
                <a:solidFill>
                  <a:srgbClr val="211F22"/>
                </a:solidFill>
                <a:latin typeface="Montserrat"/>
                <a:ea typeface="Montserrat"/>
                <a:cs typeface="Montserrat"/>
                <a:sym typeface="Montserrat"/>
              </a:rPr>
              <a:t>Cool Design Team</a:t>
            </a:r>
            <a:endParaRPr/>
          </a:p>
        </p:txBody>
      </p:sp>
      <p:sp>
        <p:nvSpPr>
          <p:cNvPr id="92" name="Google Shape;92;p14"/>
          <p:cNvSpPr txBox="1"/>
          <p:nvPr/>
        </p:nvSpPr>
        <p:spPr>
          <a:xfrm>
            <a:off x="7049750" y="8836026"/>
            <a:ext cx="1002060" cy="4222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500" u="none" cap="none" strike="noStrike">
                <a:solidFill>
                  <a:srgbClr val="211F22"/>
                </a:solidFill>
                <a:latin typeface="Montserrat"/>
                <a:ea typeface="Montserrat"/>
                <a:cs typeface="Montserrat"/>
                <a:sym typeface="Montserrat"/>
              </a:rPr>
              <a:t>Client:</a:t>
            </a:r>
            <a:endParaRPr/>
          </a:p>
        </p:txBody>
      </p:sp>
      <p:sp>
        <p:nvSpPr>
          <p:cNvPr id="93" name="Google Shape;93;p14"/>
          <p:cNvSpPr txBox="1"/>
          <p:nvPr/>
        </p:nvSpPr>
        <p:spPr>
          <a:xfrm>
            <a:off x="8221243" y="8836026"/>
            <a:ext cx="2226766" cy="4222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2500" u="none" cap="none" strike="noStrike">
                <a:solidFill>
                  <a:srgbClr val="211F22"/>
                </a:solidFill>
                <a:latin typeface="Montserrat"/>
                <a:ea typeface="Montserrat"/>
                <a:cs typeface="Montserrat"/>
                <a:sym typeface="Montserrat"/>
              </a:rPr>
              <a:t>Paying Client</a:t>
            </a:r>
            <a:endParaRPr/>
          </a:p>
        </p:txBody>
      </p:sp>
      <p:pic>
        <p:nvPicPr>
          <p:cNvPr id="94" name="Google Shape;94;p14"/>
          <p:cNvPicPr preferRelativeResize="0"/>
          <p:nvPr/>
        </p:nvPicPr>
        <p:blipFill rotWithShape="1">
          <a:blip r:embed="rId6">
            <a:alphaModFix/>
          </a:blip>
          <a:srcRect b="0" l="0" r="0" t="61395"/>
          <a:stretch/>
        </p:blipFill>
        <p:spPr>
          <a:xfrm>
            <a:off x="5655575" y="0"/>
            <a:ext cx="4597224" cy="3080202"/>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F0E4"/>
        </a:solidFill>
      </p:bgPr>
    </p:bg>
    <p:spTree>
      <p:nvGrpSpPr>
        <p:cNvPr id="230" name="Shape 230"/>
        <p:cNvGrpSpPr/>
        <p:nvPr/>
      </p:nvGrpSpPr>
      <p:grpSpPr>
        <a:xfrm>
          <a:off x="0" y="0"/>
          <a:ext cx="0" cy="0"/>
          <a:chOff x="0" y="0"/>
          <a:chExt cx="0" cy="0"/>
        </a:xfrm>
      </p:grpSpPr>
      <p:pic>
        <p:nvPicPr>
          <p:cNvPr id="231" name="Google Shape;231;p23"/>
          <p:cNvPicPr preferRelativeResize="0"/>
          <p:nvPr/>
        </p:nvPicPr>
        <p:blipFill rotWithShape="1">
          <a:blip r:embed="rId3">
            <a:alphaModFix/>
          </a:blip>
          <a:srcRect b="21910" l="23611" r="0" t="29966"/>
          <a:stretch/>
        </p:blipFill>
        <p:spPr>
          <a:xfrm>
            <a:off x="0" y="0"/>
            <a:ext cx="13235450" cy="10287002"/>
          </a:xfrm>
          <a:prstGeom prst="rect">
            <a:avLst/>
          </a:prstGeom>
          <a:noFill/>
          <a:ln>
            <a:noFill/>
          </a:ln>
        </p:spPr>
      </p:pic>
      <p:pic>
        <p:nvPicPr>
          <p:cNvPr id="232" name="Google Shape;232;p23"/>
          <p:cNvPicPr preferRelativeResize="0"/>
          <p:nvPr/>
        </p:nvPicPr>
        <p:blipFill rotWithShape="1">
          <a:blip r:embed="rId4">
            <a:alphaModFix/>
          </a:blip>
          <a:srcRect b="0" l="8147" r="0" t="0"/>
          <a:stretch/>
        </p:blipFill>
        <p:spPr>
          <a:xfrm>
            <a:off x="0" y="1393700"/>
            <a:ext cx="7068974" cy="8996372"/>
          </a:xfrm>
          <a:prstGeom prst="rect">
            <a:avLst/>
          </a:prstGeom>
          <a:noFill/>
          <a:ln>
            <a:noFill/>
          </a:ln>
        </p:spPr>
      </p:pic>
      <p:sp>
        <p:nvSpPr>
          <p:cNvPr id="233" name="Google Shape;233;p23"/>
          <p:cNvSpPr txBox="1"/>
          <p:nvPr/>
        </p:nvSpPr>
        <p:spPr>
          <a:xfrm>
            <a:off x="11231379" y="2876234"/>
            <a:ext cx="5602360" cy="1552573"/>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1" i="0" lang="en-US" sz="9000" u="none" cap="none" strike="noStrike">
                <a:solidFill>
                  <a:srgbClr val="211F22"/>
                </a:solidFill>
                <a:latin typeface="Assistant ExtraBold"/>
                <a:ea typeface="Assistant ExtraBold"/>
                <a:cs typeface="Assistant ExtraBold"/>
                <a:sym typeface="Assistant ExtraBold"/>
              </a:rPr>
              <a:t>Direction 1</a:t>
            </a:r>
            <a:endParaRPr/>
          </a:p>
        </p:txBody>
      </p:sp>
      <p:sp>
        <p:nvSpPr>
          <p:cNvPr id="234" name="Google Shape;234;p23"/>
          <p:cNvSpPr txBox="1"/>
          <p:nvPr/>
        </p:nvSpPr>
        <p:spPr>
          <a:xfrm>
            <a:off x="11231379" y="4743132"/>
            <a:ext cx="5861400" cy="11679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1" i="0" lang="en-US" sz="2299" u="none" cap="none" strike="noStrike">
                <a:solidFill>
                  <a:srgbClr val="85AFFF"/>
                </a:solidFill>
                <a:latin typeface="Montserrat SemiBold"/>
                <a:ea typeface="Montserrat SemiBold"/>
                <a:cs typeface="Montserrat SemiBold"/>
                <a:sym typeface="Montserrat SemiBold"/>
              </a:rPr>
              <a:t>Excepteur sint occaecat cupidatat non proident, sunt in culpa qui officia deserunt mollit anim id est laborum.</a:t>
            </a:r>
            <a:endParaRPr/>
          </a:p>
        </p:txBody>
      </p:sp>
      <p:sp>
        <p:nvSpPr>
          <p:cNvPr id="235" name="Google Shape;235;p23"/>
          <p:cNvSpPr txBox="1"/>
          <p:nvPr/>
        </p:nvSpPr>
        <p:spPr>
          <a:xfrm>
            <a:off x="11231379" y="6256337"/>
            <a:ext cx="4320000" cy="661800"/>
          </a:xfrm>
          <a:prstGeom prst="rect">
            <a:avLst/>
          </a:prstGeom>
          <a:noFill/>
          <a:ln>
            <a:noFill/>
          </a:ln>
        </p:spPr>
        <p:txBody>
          <a:bodyPr anchorCtr="0" anchor="t" bIns="0" lIns="0" spcFirstLastPara="1" rIns="0" wrap="square" tIns="0">
            <a:spAutoFit/>
          </a:bodyPr>
          <a:lstStyle/>
          <a:p>
            <a:pPr indent="-215900" lvl="1" marL="431801" marR="0" rtl="0" algn="l">
              <a:lnSpc>
                <a:spcPct val="115000"/>
              </a:lnSpc>
              <a:spcBef>
                <a:spcPts val="0"/>
              </a:spcBef>
              <a:spcAft>
                <a:spcPts val="0"/>
              </a:spcAft>
              <a:buClr>
                <a:srgbClr val="211F22"/>
              </a:buClr>
              <a:buSzPts val="2000"/>
              <a:buFont typeface="Arial"/>
              <a:buChar char="•"/>
            </a:pPr>
            <a:r>
              <a:rPr b="0" i="0" lang="en-US" sz="2000" u="none" cap="none" strike="noStrike">
                <a:solidFill>
                  <a:srgbClr val="211F22"/>
                </a:solidFill>
                <a:latin typeface="Montserrat"/>
                <a:ea typeface="Montserrat"/>
                <a:cs typeface="Montserrat"/>
                <a:sym typeface="Montserrat"/>
              </a:rPr>
              <a:t>Donec vel sem non dui tempor iaculis. Etiam a leo.</a:t>
            </a:r>
            <a:endParaRPr/>
          </a:p>
        </p:txBody>
      </p:sp>
      <p:sp>
        <p:nvSpPr>
          <p:cNvPr id="236" name="Google Shape;236;p23"/>
          <p:cNvSpPr txBox="1"/>
          <p:nvPr/>
        </p:nvSpPr>
        <p:spPr>
          <a:xfrm>
            <a:off x="11231379" y="7269075"/>
            <a:ext cx="3973800" cy="1015800"/>
          </a:xfrm>
          <a:prstGeom prst="rect">
            <a:avLst/>
          </a:prstGeom>
          <a:noFill/>
          <a:ln>
            <a:noFill/>
          </a:ln>
        </p:spPr>
        <p:txBody>
          <a:bodyPr anchorCtr="0" anchor="t" bIns="0" lIns="0" spcFirstLastPara="1" rIns="0" wrap="square" tIns="0">
            <a:spAutoFit/>
          </a:bodyPr>
          <a:lstStyle/>
          <a:p>
            <a:pPr indent="-215900" lvl="1" marL="431801" marR="0" rtl="0" algn="l">
              <a:lnSpc>
                <a:spcPct val="115000"/>
              </a:lnSpc>
              <a:spcBef>
                <a:spcPts val="0"/>
              </a:spcBef>
              <a:spcAft>
                <a:spcPts val="0"/>
              </a:spcAft>
              <a:buClr>
                <a:srgbClr val="211F22"/>
              </a:buClr>
              <a:buSzPts val="2000"/>
              <a:buFont typeface="Arial"/>
              <a:buChar char="•"/>
            </a:pPr>
            <a:r>
              <a:rPr b="0" i="0" lang="en-US" sz="2000" u="none" cap="none" strike="noStrike">
                <a:solidFill>
                  <a:srgbClr val="211F22"/>
                </a:solidFill>
                <a:latin typeface="Montserrat"/>
                <a:ea typeface="Montserrat"/>
                <a:cs typeface="Montserrat"/>
                <a:sym typeface="Montserrat"/>
              </a:rPr>
              <a:t>Sed imperdiet magna ut nulla varius, non volutpat arcu dignissim. </a:t>
            </a:r>
            <a:endParaRPr/>
          </a:p>
        </p:txBody>
      </p:sp>
      <p:sp>
        <p:nvSpPr>
          <p:cNvPr id="237" name="Google Shape;237;p23"/>
          <p:cNvSpPr txBox="1"/>
          <p:nvPr/>
        </p:nvSpPr>
        <p:spPr>
          <a:xfrm>
            <a:off x="11231379" y="8634238"/>
            <a:ext cx="4320000" cy="661800"/>
          </a:xfrm>
          <a:prstGeom prst="rect">
            <a:avLst/>
          </a:prstGeom>
          <a:noFill/>
          <a:ln>
            <a:noFill/>
          </a:ln>
        </p:spPr>
        <p:txBody>
          <a:bodyPr anchorCtr="0" anchor="t" bIns="0" lIns="0" spcFirstLastPara="1" rIns="0" wrap="square" tIns="0">
            <a:spAutoFit/>
          </a:bodyPr>
          <a:lstStyle/>
          <a:p>
            <a:pPr indent="-215900" lvl="1" marL="431801" marR="0" rtl="0" algn="l">
              <a:lnSpc>
                <a:spcPct val="115000"/>
              </a:lnSpc>
              <a:spcBef>
                <a:spcPts val="0"/>
              </a:spcBef>
              <a:spcAft>
                <a:spcPts val="0"/>
              </a:spcAft>
              <a:buClr>
                <a:srgbClr val="211F22"/>
              </a:buClr>
              <a:buSzPts val="2000"/>
              <a:buFont typeface="Arial"/>
              <a:buChar char="•"/>
            </a:pPr>
            <a:r>
              <a:rPr b="0" i="0" lang="en-US" sz="2000" u="none" cap="none" strike="noStrike">
                <a:solidFill>
                  <a:srgbClr val="211F22"/>
                </a:solidFill>
                <a:latin typeface="Montserrat"/>
                <a:ea typeface="Montserrat"/>
                <a:cs typeface="Montserrat"/>
                <a:sym typeface="Montserrat"/>
              </a:rPr>
              <a:t>Morbi ac lorem ut augue convallis gravida. Mauris</a:t>
            </a:r>
            <a:endParaRPr/>
          </a:p>
        </p:txBody>
      </p:sp>
      <p:grpSp>
        <p:nvGrpSpPr>
          <p:cNvPr id="238" name="Google Shape;238;p23"/>
          <p:cNvGrpSpPr/>
          <p:nvPr/>
        </p:nvGrpSpPr>
        <p:grpSpPr>
          <a:xfrm>
            <a:off x="5538199" y="491127"/>
            <a:ext cx="4472200" cy="8979610"/>
            <a:chOff x="5538199" y="491127"/>
            <a:chExt cx="4472200" cy="8979610"/>
          </a:xfrm>
        </p:grpSpPr>
        <p:pic>
          <p:nvPicPr>
            <p:cNvPr id="239" name="Google Shape;239;p23"/>
            <p:cNvPicPr preferRelativeResize="0"/>
            <p:nvPr/>
          </p:nvPicPr>
          <p:blipFill>
            <a:blip r:embed="rId5">
              <a:alphaModFix/>
            </a:blip>
            <a:stretch>
              <a:fillRect/>
            </a:stretch>
          </p:blipFill>
          <p:spPr>
            <a:xfrm>
              <a:off x="5637047" y="586239"/>
              <a:ext cx="4274511" cy="8789376"/>
            </a:xfrm>
            <a:prstGeom prst="rect">
              <a:avLst/>
            </a:prstGeom>
            <a:noFill/>
            <a:ln>
              <a:noFill/>
            </a:ln>
          </p:spPr>
        </p:pic>
        <p:pic>
          <p:nvPicPr>
            <p:cNvPr id="240" name="Google Shape;240;p23"/>
            <p:cNvPicPr preferRelativeResize="0"/>
            <p:nvPr/>
          </p:nvPicPr>
          <p:blipFill>
            <a:blip r:embed="rId6">
              <a:alphaModFix/>
            </a:blip>
            <a:stretch>
              <a:fillRect/>
            </a:stretch>
          </p:blipFill>
          <p:spPr>
            <a:xfrm>
              <a:off x="5538199" y="491127"/>
              <a:ext cx="4472200" cy="8979610"/>
            </a:xfrm>
            <a:prstGeom prst="rect">
              <a:avLst/>
            </a:prstGeom>
            <a:noFill/>
            <a:ln>
              <a:noFill/>
            </a:ln>
          </p:spPr>
        </p:pic>
      </p:grpSp>
    </p:spTree>
  </p:cSld>
  <p:clrMapOvr>
    <a:masterClrMapping/>
  </p:clrMapOvr>
  <p:transition spd="slow">
    <p:push/>
  </p:transition>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11F22"/>
        </a:solidFill>
      </p:bgPr>
    </p:bg>
    <p:spTree>
      <p:nvGrpSpPr>
        <p:cNvPr id="244" name="Shape 244"/>
        <p:cNvGrpSpPr/>
        <p:nvPr/>
      </p:nvGrpSpPr>
      <p:grpSpPr>
        <a:xfrm>
          <a:off x="0" y="0"/>
          <a:ext cx="0" cy="0"/>
          <a:chOff x="0" y="0"/>
          <a:chExt cx="0" cy="0"/>
        </a:xfrm>
      </p:grpSpPr>
      <p:sp>
        <p:nvSpPr>
          <p:cNvPr id="245" name="Google Shape;245;p24"/>
          <p:cNvSpPr/>
          <p:nvPr/>
        </p:nvSpPr>
        <p:spPr>
          <a:xfrm>
            <a:off x="0" y="3549225"/>
            <a:ext cx="9145504" cy="7358075"/>
          </a:xfrm>
          <a:custGeom>
            <a:rect b="b" l="l" r="r" t="t"/>
            <a:pathLst>
              <a:path extrusionOk="0" h="1987326" w="2408296">
                <a:moveTo>
                  <a:pt x="84667" y="0"/>
                </a:moveTo>
                <a:lnTo>
                  <a:pt x="2323629" y="0"/>
                </a:lnTo>
                <a:cubicBezTo>
                  <a:pt x="2370390" y="0"/>
                  <a:pt x="2408296" y="37907"/>
                  <a:pt x="2408296" y="84667"/>
                </a:cubicBezTo>
                <a:lnTo>
                  <a:pt x="2408296" y="1902659"/>
                </a:lnTo>
                <a:cubicBezTo>
                  <a:pt x="2408296" y="1949419"/>
                  <a:pt x="2370390" y="1987326"/>
                  <a:pt x="2323629" y="1987326"/>
                </a:cubicBezTo>
                <a:lnTo>
                  <a:pt x="84667" y="1987326"/>
                </a:lnTo>
                <a:cubicBezTo>
                  <a:pt x="37907" y="1987326"/>
                  <a:pt x="0" y="1949419"/>
                  <a:pt x="0" y="1902659"/>
                </a:cubicBezTo>
                <a:lnTo>
                  <a:pt x="0" y="84667"/>
                </a:lnTo>
                <a:cubicBezTo>
                  <a:pt x="0" y="37907"/>
                  <a:pt x="37907" y="0"/>
                  <a:pt x="84667" y="0"/>
                </a:cubicBezTo>
                <a:close/>
              </a:path>
            </a:pathLst>
          </a:custGeom>
          <a:solidFill>
            <a:srgbClr val="F6F0E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p24"/>
          <p:cNvSpPr txBox="1"/>
          <p:nvPr/>
        </p:nvSpPr>
        <p:spPr>
          <a:xfrm>
            <a:off x="1028700" y="4172340"/>
            <a:ext cx="3248471" cy="51435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3000" u="none" cap="none" strike="noStrike">
                <a:solidFill>
                  <a:srgbClr val="C57BC6"/>
                </a:solidFill>
                <a:latin typeface="Montserrat"/>
                <a:ea typeface="Montserrat"/>
                <a:cs typeface="Montserrat"/>
                <a:sym typeface="Montserrat"/>
              </a:rPr>
              <a:t>Client Feedback</a:t>
            </a:r>
            <a:endParaRPr/>
          </a:p>
        </p:txBody>
      </p:sp>
      <p:sp>
        <p:nvSpPr>
          <p:cNvPr id="247" name="Google Shape;247;p24"/>
          <p:cNvSpPr txBox="1"/>
          <p:nvPr/>
        </p:nvSpPr>
        <p:spPr>
          <a:xfrm>
            <a:off x="1028700" y="1720433"/>
            <a:ext cx="7160755" cy="1552573"/>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1" i="0" lang="en-US" sz="9000" u="none" cap="none" strike="noStrike">
                <a:solidFill>
                  <a:srgbClr val="F6F0E4"/>
                </a:solidFill>
                <a:latin typeface="Assistant ExtraBold"/>
                <a:ea typeface="Assistant ExtraBold"/>
                <a:cs typeface="Assistant ExtraBold"/>
                <a:sym typeface="Assistant ExtraBold"/>
              </a:rPr>
              <a:t>User Insights</a:t>
            </a:r>
            <a:endParaRPr/>
          </a:p>
        </p:txBody>
      </p:sp>
      <p:pic>
        <p:nvPicPr>
          <p:cNvPr id="248" name="Google Shape;248;p24"/>
          <p:cNvPicPr preferRelativeResize="0"/>
          <p:nvPr/>
        </p:nvPicPr>
        <p:blipFill rotWithShape="1">
          <a:blip r:embed="rId3">
            <a:alphaModFix/>
          </a:blip>
          <a:srcRect b="0" l="0" r="0" t="0"/>
          <a:stretch/>
        </p:blipFill>
        <p:spPr>
          <a:xfrm>
            <a:off x="9327391" y="845573"/>
            <a:ext cx="8696703" cy="9177521"/>
          </a:xfrm>
          <a:prstGeom prst="rect">
            <a:avLst/>
          </a:prstGeom>
          <a:noFill/>
          <a:ln>
            <a:noFill/>
          </a:ln>
        </p:spPr>
      </p:pic>
      <p:sp>
        <p:nvSpPr>
          <p:cNvPr id="249" name="Google Shape;249;p24"/>
          <p:cNvSpPr txBox="1"/>
          <p:nvPr/>
        </p:nvSpPr>
        <p:spPr>
          <a:xfrm>
            <a:off x="1028700" y="4925553"/>
            <a:ext cx="7006500" cy="13698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0" i="0" lang="en-US" sz="2000" u="none" cap="none" strike="noStrike">
                <a:solidFill>
                  <a:srgbClr val="211F22"/>
                </a:solidFill>
                <a:latin typeface="Montserrat"/>
                <a:ea typeface="Montserrat"/>
                <a:cs typeface="Montserrat"/>
                <a:sym typeface="Montserrat"/>
              </a:rPr>
              <a:t>Duis aute irure dolor in reprehenderit in voluptate velit esse cillum dolore eu fugiat nulla pariatur. Excepteur sint occaecat cupidatat non proident, sunt in culpa qui officia deserunt mollit anim id est laborum.</a:t>
            </a:r>
            <a:endParaRPr/>
          </a:p>
        </p:txBody>
      </p:sp>
      <p:sp>
        <p:nvSpPr>
          <p:cNvPr id="250" name="Google Shape;250;p24"/>
          <p:cNvSpPr txBox="1"/>
          <p:nvPr/>
        </p:nvSpPr>
        <p:spPr>
          <a:xfrm>
            <a:off x="1028700" y="6858036"/>
            <a:ext cx="3562052" cy="51435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3000" u="none" cap="none" strike="noStrike">
                <a:solidFill>
                  <a:srgbClr val="85AFFF"/>
                </a:solidFill>
                <a:latin typeface="Montserrat"/>
                <a:ea typeface="Montserrat"/>
                <a:cs typeface="Montserrat"/>
                <a:sym typeface="Montserrat"/>
              </a:rPr>
              <a:t>Research Insights</a:t>
            </a:r>
            <a:endParaRPr/>
          </a:p>
        </p:txBody>
      </p:sp>
      <p:sp>
        <p:nvSpPr>
          <p:cNvPr id="251" name="Google Shape;251;p24"/>
          <p:cNvSpPr txBox="1"/>
          <p:nvPr/>
        </p:nvSpPr>
        <p:spPr>
          <a:xfrm>
            <a:off x="1028700" y="7611249"/>
            <a:ext cx="7006500" cy="17238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0" i="0" lang="en-US" sz="2000" u="none" cap="none" strike="noStrike">
                <a:solidFill>
                  <a:srgbClr val="211F22"/>
                </a:solidFill>
                <a:latin typeface="Montserrat"/>
                <a:ea typeface="Montserrat"/>
                <a:cs typeface="Montserrat"/>
                <a:sym typeface="Montserrat"/>
              </a:rPr>
              <a:t>Sed imperdiet magna ut nulla varius, non volutpat arcu dignissim. Donec vel sem non dui tempor iaculis. Etiam a leo ut velit auctor vulputate. Morbi ac lorem ut augue convallis gravida. Mauris vehicula, purus euismod maximus tempus, risus dui euismod/</a:t>
            </a:r>
            <a:endParaRPr/>
          </a:p>
        </p:txBody>
      </p:sp>
    </p:spTree>
  </p:cSld>
  <p:clrMapOvr>
    <a:masterClrMapping/>
  </p:clrMapOvr>
  <p:transition spd="slow">
    <p:push/>
  </p:transition>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F0E4"/>
        </a:solidFill>
      </p:bgPr>
    </p:bg>
    <p:spTree>
      <p:nvGrpSpPr>
        <p:cNvPr id="255" name="Shape 255"/>
        <p:cNvGrpSpPr/>
        <p:nvPr/>
      </p:nvGrpSpPr>
      <p:grpSpPr>
        <a:xfrm>
          <a:off x="0" y="0"/>
          <a:ext cx="0" cy="0"/>
          <a:chOff x="0" y="0"/>
          <a:chExt cx="0" cy="0"/>
        </a:xfrm>
      </p:grpSpPr>
      <p:grpSp>
        <p:nvGrpSpPr>
          <p:cNvPr id="256" name="Google Shape;256;p25"/>
          <p:cNvGrpSpPr/>
          <p:nvPr/>
        </p:nvGrpSpPr>
        <p:grpSpPr>
          <a:xfrm>
            <a:off x="8241716" y="1721934"/>
            <a:ext cx="10046284" cy="8565066"/>
            <a:chOff x="0" y="-38100"/>
            <a:chExt cx="2645935" cy="2255820"/>
          </a:xfrm>
        </p:grpSpPr>
        <p:sp>
          <p:nvSpPr>
            <p:cNvPr id="257" name="Google Shape;257;p25"/>
            <p:cNvSpPr/>
            <p:nvPr/>
          </p:nvSpPr>
          <p:spPr>
            <a:xfrm>
              <a:off x="0" y="0"/>
              <a:ext cx="2645935" cy="2217720"/>
            </a:xfrm>
            <a:custGeom>
              <a:rect b="b" l="l" r="r" t="t"/>
              <a:pathLst>
                <a:path extrusionOk="0" h="2217720" w="2645935">
                  <a:moveTo>
                    <a:pt x="77063" y="0"/>
                  </a:moveTo>
                  <a:lnTo>
                    <a:pt x="2568872" y="0"/>
                  </a:lnTo>
                  <a:cubicBezTo>
                    <a:pt x="2611433" y="0"/>
                    <a:pt x="2645935" y="34502"/>
                    <a:pt x="2645935" y="77063"/>
                  </a:cubicBezTo>
                  <a:lnTo>
                    <a:pt x="2645935" y="2140657"/>
                  </a:lnTo>
                  <a:cubicBezTo>
                    <a:pt x="2645935" y="2183218"/>
                    <a:pt x="2611433" y="2217720"/>
                    <a:pt x="2568872" y="2217720"/>
                  </a:cubicBezTo>
                  <a:lnTo>
                    <a:pt x="77063" y="2217720"/>
                  </a:lnTo>
                  <a:cubicBezTo>
                    <a:pt x="34502" y="2217720"/>
                    <a:pt x="0" y="2183218"/>
                    <a:pt x="0" y="2140657"/>
                  </a:cubicBezTo>
                  <a:lnTo>
                    <a:pt x="0" y="77063"/>
                  </a:lnTo>
                  <a:cubicBezTo>
                    <a:pt x="0" y="34502"/>
                    <a:pt x="34502" y="0"/>
                    <a:pt x="77063" y="0"/>
                  </a:cubicBezTo>
                  <a:close/>
                </a:path>
              </a:pathLst>
            </a:custGeom>
            <a:solidFill>
              <a:srgbClr val="85A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p25"/>
            <p:cNvSpPr txBox="1"/>
            <p:nvPr/>
          </p:nvSpPr>
          <p:spPr>
            <a:xfrm>
              <a:off x="0" y="-38100"/>
              <a:ext cx="2645935" cy="225582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9" name="Google Shape;259;p25"/>
          <p:cNvGrpSpPr/>
          <p:nvPr/>
        </p:nvGrpSpPr>
        <p:grpSpPr>
          <a:xfrm>
            <a:off x="9721439" y="692562"/>
            <a:ext cx="7329233" cy="2348065"/>
            <a:chOff x="0" y="0"/>
            <a:chExt cx="1491415" cy="477804"/>
          </a:xfrm>
        </p:grpSpPr>
        <p:sp>
          <p:nvSpPr>
            <p:cNvPr id="260" name="Google Shape;260;p25"/>
            <p:cNvSpPr/>
            <p:nvPr/>
          </p:nvSpPr>
          <p:spPr>
            <a:xfrm>
              <a:off x="0" y="0"/>
              <a:ext cx="1491415" cy="477804"/>
            </a:xfrm>
            <a:custGeom>
              <a:rect b="b" l="l" r="r" t="t"/>
              <a:pathLst>
                <a:path extrusionOk="0" h="477804" w="1491415">
                  <a:moveTo>
                    <a:pt x="745707" y="0"/>
                  </a:moveTo>
                  <a:cubicBezTo>
                    <a:pt x="333865" y="0"/>
                    <a:pt x="0" y="106960"/>
                    <a:pt x="0" y="238902"/>
                  </a:cubicBezTo>
                  <a:cubicBezTo>
                    <a:pt x="0" y="370844"/>
                    <a:pt x="333865" y="477804"/>
                    <a:pt x="745707" y="477804"/>
                  </a:cubicBezTo>
                  <a:cubicBezTo>
                    <a:pt x="1157550" y="477804"/>
                    <a:pt x="1491415" y="370844"/>
                    <a:pt x="1491415" y="238902"/>
                  </a:cubicBezTo>
                  <a:cubicBezTo>
                    <a:pt x="1491415" y="106960"/>
                    <a:pt x="1157550" y="0"/>
                    <a:pt x="745707" y="0"/>
                  </a:cubicBezTo>
                  <a:close/>
                </a:path>
              </a:pathLst>
            </a:custGeom>
            <a:solidFill>
              <a:srgbClr val="211F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p25"/>
            <p:cNvSpPr txBox="1"/>
            <p:nvPr/>
          </p:nvSpPr>
          <p:spPr>
            <a:xfrm>
              <a:off x="139820" y="6694"/>
              <a:ext cx="1211775" cy="426316"/>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62" name="Google Shape;262;p25"/>
          <p:cNvSpPr txBox="1"/>
          <p:nvPr/>
        </p:nvSpPr>
        <p:spPr>
          <a:xfrm>
            <a:off x="9257262" y="999821"/>
            <a:ext cx="8257586" cy="1552573"/>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1" i="0" lang="en-US" sz="9000" u="none" cap="none" strike="noStrike">
                <a:solidFill>
                  <a:srgbClr val="F6F0E4"/>
                </a:solidFill>
                <a:latin typeface="Assistant ExtraBold"/>
                <a:ea typeface="Assistant ExtraBold"/>
                <a:cs typeface="Assistant ExtraBold"/>
                <a:sym typeface="Assistant ExtraBold"/>
              </a:rPr>
              <a:t>Next Steps </a:t>
            </a:r>
            <a:endParaRPr/>
          </a:p>
        </p:txBody>
      </p:sp>
      <p:sp>
        <p:nvSpPr>
          <p:cNvPr id="263" name="Google Shape;263;p25"/>
          <p:cNvSpPr txBox="1"/>
          <p:nvPr/>
        </p:nvSpPr>
        <p:spPr>
          <a:xfrm>
            <a:off x="9116709" y="4774554"/>
            <a:ext cx="8538600" cy="38418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199" u="none" cap="none" strike="noStrike">
                <a:solidFill>
                  <a:srgbClr val="211F22"/>
                </a:solidFill>
                <a:latin typeface="Montserrat"/>
                <a:ea typeface="Montserrat"/>
                <a:cs typeface="Montserrat"/>
                <a:sym typeface="Montserrat"/>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a:p>
          <a:p>
            <a:pPr indent="0" lvl="0" marL="0" marR="0" rtl="0" algn="ctr">
              <a:lnSpc>
                <a:spcPct val="115000"/>
              </a:lnSpc>
              <a:spcBef>
                <a:spcPts val="0"/>
              </a:spcBef>
              <a:spcAft>
                <a:spcPts val="0"/>
              </a:spcAft>
              <a:buNone/>
            </a:pPr>
            <a:r>
              <a:t/>
            </a:r>
            <a:endParaRPr b="0" i="0" sz="2199" u="none" cap="none" strike="noStrike">
              <a:solidFill>
                <a:srgbClr val="211F22"/>
              </a:solidFill>
              <a:latin typeface="Montserrat"/>
              <a:ea typeface="Montserrat"/>
              <a:cs typeface="Montserrat"/>
              <a:sym typeface="Montserrat"/>
            </a:endParaRPr>
          </a:p>
          <a:p>
            <a:pPr indent="0" lvl="0" marL="0" marR="0" rtl="0" algn="ctr">
              <a:lnSpc>
                <a:spcPct val="115000"/>
              </a:lnSpc>
              <a:spcBef>
                <a:spcPts val="0"/>
              </a:spcBef>
              <a:spcAft>
                <a:spcPts val="0"/>
              </a:spcAft>
              <a:buNone/>
            </a:pPr>
            <a:r>
              <a:t/>
            </a:r>
            <a:endParaRPr b="0" i="0" sz="2199" u="none" cap="none" strike="noStrike">
              <a:solidFill>
                <a:srgbClr val="211F22"/>
              </a:solidFill>
              <a:latin typeface="Montserrat"/>
              <a:ea typeface="Montserrat"/>
              <a:cs typeface="Montserrat"/>
              <a:sym typeface="Montserrat"/>
            </a:endParaRPr>
          </a:p>
        </p:txBody>
      </p:sp>
      <p:sp>
        <p:nvSpPr>
          <p:cNvPr id="264" name="Google Shape;264;p25"/>
          <p:cNvSpPr txBox="1"/>
          <p:nvPr/>
        </p:nvSpPr>
        <p:spPr>
          <a:xfrm>
            <a:off x="9263791" y="3788571"/>
            <a:ext cx="8244528" cy="6953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4500" u="none" cap="none" strike="noStrike">
                <a:solidFill>
                  <a:srgbClr val="211F22"/>
                </a:solidFill>
                <a:latin typeface="Assistant"/>
                <a:ea typeface="Assistant"/>
                <a:cs typeface="Assistant"/>
                <a:sym typeface="Assistant"/>
              </a:rPr>
              <a:t>WHAT WAS CHALLENGING?</a:t>
            </a:r>
            <a:endParaRPr/>
          </a:p>
        </p:txBody>
      </p:sp>
      <p:pic>
        <p:nvPicPr>
          <p:cNvPr id="265" name="Google Shape;265;p25"/>
          <p:cNvPicPr preferRelativeResize="0"/>
          <p:nvPr/>
        </p:nvPicPr>
        <p:blipFill rotWithShape="1">
          <a:blip r:embed="rId3">
            <a:alphaModFix/>
          </a:blip>
          <a:srcRect b="61502" l="0" r="0" t="0"/>
          <a:stretch/>
        </p:blipFill>
        <p:spPr>
          <a:xfrm>
            <a:off x="8113675" y="7939901"/>
            <a:ext cx="7322199" cy="2348074"/>
          </a:xfrm>
          <a:prstGeom prst="rect">
            <a:avLst/>
          </a:prstGeom>
          <a:noFill/>
          <a:ln>
            <a:noFill/>
          </a:ln>
        </p:spPr>
      </p:pic>
      <p:pic>
        <p:nvPicPr>
          <p:cNvPr id="266" name="Google Shape;266;p25"/>
          <p:cNvPicPr preferRelativeResize="0"/>
          <p:nvPr/>
        </p:nvPicPr>
        <p:blipFill>
          <a:blip r:embed="rId4">
            <a:alphaModFix/>
          </a:blip>
          <a:stretch>
            <a:fillRect/>
          </a:stretch>
        </p:blipFill>
        <p:spPr>
          <a:xfrm>
            <a:off x="-467" y="0"/>
            <a:ext cx="8242661" cy="10287002"/>
          </a:xfrm>
          <a:prstGeom prst="rect">
            <a:avLst/>
          </a:prstGeom>
          <a:noFill/>
          <a:ln>
            <a:noFill/>
          </a:ln>
        </p:spPr>
      </p:pic>
    </p:spTree>
  </p:cSld>
  <p:clrMapOvr>
    <a:masterClrMapping/>
  </p:clrMapOvr>
  <p:transition spd="slow">
    <p:push/>
  </p:transition>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F0E4"/>
        </a:solidFill>
      </p:bgPr>
    </p:bg>
    <p:spTree>
      <p:nvGrpSpPr>
        <p:cNvPr id="270" name="Shape 270"/>
        <p:cNvGrpSpPr/>
        <p:nvPr/>
      </p:nvGrpSpPr>
      <p:grpSpPr>
        <a:xfrm>
          <a:off x="0" y="0"/>
          <a:ext cx="0" cy="0"/>
          <a:chOff x="0" y="0"/>
          <a:chExt cx="0" cy="0"/>
        </a:xfrm>
      </p:grpSpPr>
      <p:pic>
        <p:nvPicPr>
          <p:cNvPr id="271" name="Google Shape;271;p26"/>
          <p:cNvPicPr preferRelativeResize="0"/>
          <p:nvPr/>
        </p:nvPicPr>
        <p:blipFill>
          <a:blip r:embed="rId3">
            <a:alphaModFix/>
          </a:blip>
          <a:stretch>
            <a:fillRect/>
          </a:stretch>
        </p:blipFill>
        <p:spPr>
          <a:xfrm>
            <a:off x="0" y="-1020"/>
            <a:ext cx="18288000" cy="4455914"/>
          </a:xfrm>
          <a:prstGeom prst="rect">
            <a:avLst/>
          </a:prstGeom>
          <a:noFill/>
          <a:ln>
            <a:noFill/>
          </a:ln>
        </p:spPr>
      </p:pic>
      <p:pic>
        <p:nvPicPr>
          <p:cNvPr id="272" name="Google Shape;272;p26"/>
          <p:cNvPicPr preferRelativeResize="0"/>
          <p:nvPr/>
        </p:nvPicPr>
        <p:blipFill rotWithShape="1">
          <a:blip r:embed="rId4">
            <a:alphaModFix/>
          </a:blip>
          <a:srcRect b="0" l="0" r="40019" t="0"/>
          <a:stretch/>
        </p:blipFill>
        <p:spPr>
          <a:xfrm>
            <a:off x="13601749" y="1550050"/>
            <a:ext cx="4734700" cy="6571701"/>
          </a:xfrm>
          <a:prstGeom prst="rect">
            <a:avLst/>
          </a:prstGeom>
          <a:noFill/>
          <a:ln>
            <a:noFill/>
          </a:ln>
        </p:spPr>
      </p:pic>
      <p:pic>
        <p:nvPicPr>
          <p:cNvPr id="273" name="Google Shape;273;p26"/>
          <p:cNvPicPr preferRelativeResize="0"/>
          <p:nvPr/>
        </p:nvPicPr>
        <p:blipFill rotWithShape="1">
          <a:blip r:embed="rId5">
            <a:alphaModFix/>
          </a:blip>
          <a:srcRect b="0" l="1729" r="0" t="0"/>
          <a:stretch/>
        </p:blipFill>
        <p:spPr>
          <a:xfrm>
            <a:off x="0" y="345125"/>
            <a:ext cx="9144003" cy="7291848"/>
          </a:xfrm>
          <a:prstGeom prst="rect">
            <a:avLst/>
          </a:prstGeom>
          <a:noFill/>
          <a:ln>
            <a:noFill/>
          </a:ln>
        </p:spPr>
      </p:pic>
      <p:grpSp>
        <p:nvGrpSpPr>
          <p:cNvPr id="274" name="Google Shape;274;p26"/>
          <p:cNvGrpSpPr/>
          <p:nvPr/>
        </p:nvGrpSpPr>
        <p:grpSpPr>
          <a:xfrm>
            <a:off x="1004832" y="1846336"/>
            <a:ext cx="16278336" cy="5215087"/>
            <a:chOff x="0" y="0"/>
            <a:chExt cx="1491415" cy="477804"/>
          </a:xfrm>
        </p:grpSpPr>
        <p:sp>
          <p:nvSpPr>
            <p:cNvPr id="275" name="Google Shape;275;p26"/>
            <p:cNvSpPr/>
            <p:nvPr/>
          </p:nvSpPr>
          <p:spPr>
            <a:xfrm>
              <a:off x="0" y="0"/>
              <a:ext cx="1491415" cy="477804"/>
            </a:xfrm>
            <a:custGeom>
              <a:rect b="b" l="l" r="r" t="t"/>
              <a:pathLst>
                <a:path extrusionOk="0" h="477804" w="1491415">
                  <a:moveTo>
                    <a:pt x="745707" y="0"/>
                  </a:moveTo>
                  <a:cubicBezTo>
                    <a:pt x="333865" y="0"/>
                    <a:pt x="0" y="106960"/>
                    <a:pt x="0" y="238902"/>
                  </a:cubicBezTo>
                  <a:cubicBezTo>
                    <a:pt x="0" y="370844"/>
                    <a:pt x="333865" y="477804"/>
                    <a:pt x="745707" y="477804"/>
                  </a:cubicBezTo>
                  <a:cubicBezTo>
                    <a:pt x="1157550" y="477804"/>
                    <a:pt x="1491415" y="370844"/>
                    <a:pt x="1491415" y="238902"/>
                  </a:cubicBezTo>
                  <a:cubicBezTo>
                    <a:pt x="1491415" y="106960"/>
                    <a:pt x="1157550" y="0"/>
                    <a:pt x="745707" y="0"/>
                  </a:cubicBezTo>
                  <a:close/>
                </a:path>
              </a:pathLst>
            </a:custGeom>
            <a:solidFill>
              <a:srgbClr val="211F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p26"/>
            <p:cNvSpPr txBox="1"/>
            <p:nvPr/>
          </p:nvSpPr>
          <p:spPr>
            <a:xfrm>
              <a:off x="139820" y="6694"/>
              <a:ext cx="1211775" cy="426316"/>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77" name="Google Shape;277;p26"/>
          <p:cNvSpPr txBox="1"/>
          <p:nvPr/>
        </p:nvSpPr>
        <p:spPr>
          <a:xfrm>
            <a:off x="3434879" y="3373785"/>
            <a:ext cx="11418243" cy="2222501"/>
          </a:xfrm>
          <a:prstGeom prst="rect">
            <a:avLst/>
          </a:prstGeom>
          <a:noFill/>
          <a:ln>
            <a:noFill/>
          </a:ln>
        </p:spPr>
        <p:txBody>
          <a:bodyPr anchorCtr="0" anchor="t" bIns="0" lIns="0" spcFirstLastPara="1" rIns="0" wrap="square" tIns="0">
            <a:spAutoFit/>
          </a:bodyPr>
          <a:lstStyle/>
          <a:p>
            <a:pPr indent="0" lvl="0" marL="0" marR="0" rtl="0" algn="ctr">
              <a:lnSpc>
                <a:spcPct val="140003"/>
              </a:lnSpc>
              <a:spcBef>
                <a:spcPts val="0"/>
              </a:spcBef>
              <a:spcAft>
                <a:spcPts val="0"/>
              </a:spcAft>
              <a:buNone/>
            </a:pPr>
            <a:r>
              <a:rPr b="1" i="0" lang="en-US" sz="12999" u="none" cap="none" strike="noStrike">
                <a:solidFill>
                  <a:srgbClr val="F6F0E4"/>
                </a:solidFill>
                <a:latin typeface="Assistant ExtraBold"/>
                <a:ea typeface="Assistant ExtraBold"/>
                <a:cs typeface="Assistant ExtraBold"/>
                <a:sym typeface="Assistant ExtraBold"/>
              </a:rPr>
              <a:t>Any Questions?</a:t>
            </a:r>
            <a:endParaRPr/>
          </a:p>
        </p:txBody>
      </p:sp>
      <p:sp>
        <p:nvSpPr>
          <p:cNvPr id="278" name="Google Shape;278;p26"/>
          <p:cNvSpPr txBox="1"/>
          <p:nvPr/>
        </p:nvSpPr>
        <p:spPr>
          <a:xfrm>
            <a:off x="3165946" y="3048642"/>
            <a:ext cx="11956107" cy="78105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4500" u="none" cap="none" strike="noStrike">
                <a:solidFill>
                  <a:srgbClr val="85AFFF"/>
                </a:solidFill>
                <a:latin typeface="Assistant"/>
                <a:ea typeface="Assistant"/>
                <a:cs typeface="Assistant"/>
                <a:sym typeface="Assistant"/>
              </a:rPr>
              <a:t>THANK YOU!</a:t>
            </a:r>
            <a:endParaRPr/>
          </a:p>
        </p:txBody>
      </p:sp>
      <p:sp>
        <p:nvSpPr>
          <p:cNvPr id="279" name="Google Shape;279;p26"/>
          <p:cNvSpPr txBox="1"/>
          <p:nvPr/>
        </p:nvSpPr>
        <p:spPr>
          <a:xfrm>
            <a:off x="6811595" y="8836026"/>
            <a:ext cx="3221682" cy="4222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2500" u="none" cap="none" strike="noStrike">
                <a:solidFill>
                  <a:srgbClr val="211F22"/>
                </a:solidFill>
                <a:latin typeface="Montserrat"/>
                <a:ea typeface="Montserrat"/>
                <a:cs typeface="Montserrat"/>
                <a:sym typeface="Montserrat"/>
              </a:rPr>
              <a:t>reallygreatsite.com</a:t>
            </a:r>
            <a:endParaRPr/>
          </a:p>
        </p:txBody>
      </p:sp>
      <p:sp>
        <p:nvSpPr>
          <p:cNvPr id="280" name="Google Shape;280;p26"/>
          <p:cNvSpPr txBox="1"/>
          <p:nvPr/>
        </p:nvSpPr>
        <p:spPr>
          <a:xfrm>
            <a:off x="1028700" y="8836026"/>
            <a:ext cx="2591544" cy="4222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500" u="none" cap="none" strike="noStrike">
                <a:solidFill>
                  <a:srgbClr val="211F22"/>
                </a:solidFill>
                <a:latin typeface="Montserrat"/>
                <a:ea typeface="Montserrat"/>
                <a:cs typeface="Montserrat"/>
                <a:sym typeface="Montserrat"/>
              </a:rPr>
              <a:t>@reallygreatsite</a:t>
            </a:r>
            <a:endParaRPr/>
          </a:p>
        </p:txBody>
      </p:sp>
      <p:sp>
        <p:nvSpPr>
          <p:cNvPr id="281" name="Google Shape;281;p26"/>
          <p:cNvSpPr txBox="1"/>
          <p:nvPr/>
        </p:nvSpPr>
        <p:spPr>
          <a:xfrm>
            <a:off x="13224628" y="8836026"/>
            <a:ext cx="4150072" cy="4222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500" u="none" cap="none" strike="noStrike">
                <a:solidFill>
                  <a:srgbClr val="211F22"/>
                </a:solidFill>
                <a:latin typeface="Montserrat"/>
                <a:ea typeface="Montserrat"/>
                <a:cs typeface="Montserrat"/>
                <a:sym typeface="Montserrat"/>
              </a:rPr>
              <a:t>hello@reallygreatsite.com</a:t>
            </a:r>
            <a:endParaRPr/>
          </a:p>
        </p:txBody>
      </p:sp>
      <p:pic>
        <p:nvPicPr>
          <p:cNvPr id="282" name="Google Shape;282;p26"/>
          <p:cNvPicPr preferRelativeResize="0"/>
          <p:nvPr/>
        </p:nvPicPr>
        <p:blipFill rotWithShape="1">
          <a:blip r:embed="rId6">
            <a:alphaModFix/>
          </a:blip>
          <a:srcRect b="0" l="0" r="0" t="61363"/>
          <a:stretch/>
        </p:blipFill>
        <p:spPr>
          <a:xfrm>
            <a:off x="5655575" y="6"/>
            <a:ext cx="4597224" cy="3082772"/>
          </a:xfrm>
          <a:prstGeom prst="rect">
            <a:avLst/>
          </a:prstGeom>
          <a:noFill/>
          <a:ln>
            <a:noFill/>
          </a:ln>
        </p:spPr>
      </p:pic>
    </p:spTree>
  </p:cSld>
  <p:clrMapOvr>
    <a:masterClrMapping/>
  </p:clrMapOvr>
  <p:transition spd="slow">
    <p:push/>
  </p:transition>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F0E4"/>
        </a:solidFill>
      </p:bgPr>
    </p:bg>
    <p:spTree>
      <p:nvGrpSpPr>
        <p:cNvPr id="286" name="Shape 286"/>
        <p:cNvGrpSpPr/>
        <p:nvPr/>
      </p:nvGrpSpPr>
      <p:grpSpPr>
        <a:xfrm>
          <a:off x="0" y="0"/>
          <a:ext cx="0" cy="0"/>
          <a:chOff x="0" y="0"/>
          <a:chExt cx="0" cy="0"/>
        </a:xfrm>
      </p:grpSpPr>
      <p:sp>
        <p:nvSpPr>
          <p:cNvPr id="287" name="Google Shape;287;p27"/>
          <p:cNvSpPr txBox="1"/>
          <p:nvPr/>
        </p:nvSpPr>
        <p:spPr>
          <a:xfrm>
            <a:off x="1028700" y="655544"/>
            <a:ext cx="13296243" cy="1552573"/>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1" i="0" lang="en-US" sz="9000" u="none" cap="none" strike="noStrike">
                <a:solidFill>
                  <a:srgbClr val="211F22"/>
                </a:solidFill>
                <a:latin typeface="Assistant ExtraBold"/>
                <a:ea typeface="Assistant ExtraBold"/>
                <a:cs typeface="Assistant ExtraBold"/>
                <a:sym typeface="Assistant ExtraBold"/>
              </a:rPr>
              <a:t>Resource Page</a:t>
            </a:r>
            <a:endParaRPr/>
          </a:p>
        </p:txBody>
      </p:sp>
      <p:sp>
        <p:nvSpPr>
          <p:cNvPr id="288" name="Google Shape;288;p27"/>
          <p:cNvSpPr txBox="1"/>
          <p:nvPr/>
        </p:nvSpPr>
        <p:spPr>
          <a:xfrm>
            <a:off x="1028700" y="2368065"/>
            <a:ext cx="13296243" cy="41275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499" u="none" cap="none" strike="noStrike">
                <a:solidFill>
                  <a:srgbClr val="211F22"/>
                </a:solidFill>
                <a:latin typeface="Montserrat"/>
                <a:ea typeface="Montserrat"/>
                <a:cs typeface="Montserrat"/>
                <a:sym typeface="Montserrat"/>
              </a:rPr>
              <a:t>Use these design resources in your Canva presentation.</a:t>
            </a:r>
            <a:endParaRPr/>
          </a:p>
        </p:txBody>
      </p:sp>
      <p:sp>
        <p:nvSpPr>
          <p:cNvPr id="289" name="Google Shape;289;p27"/>
          <p:cNvSpPr txBox="1"/>
          <p:nvPr/>
        </p:nvSpPr>
        <p:spPr>
          <a:xfrm>
            <a:off x="1028700" y="7008590"/>
            <a:ext cx="5786678" cy="339725"/>
          </a:xfrm>
          <a:prstGeom prst="rect">
            <a:avLst/>
          </a:prstGeom>
          <a:noFill/>
          <a:ln>
            <a:noFill/>
          </a:ln>
        </p:spPr>
        <p:txBody>
          <a:bodyPr anchorCtr="0" anchor="t" bIns="0" lIns="0" spcFirstLastPara="1" rIns="0" wrap="square" tIns="0">
            <a:spAutoFit/>
          </a:bodyPr>
          <a:lstStyle/>
          <a:p>
            <a:pPr indent="0" lvl="0" marL="0" marR="0" rtl="0" algn="just">
              <a:lnSpc>
                <a:spcPct val="140000"/>
              </a:lnSpc>
              <a:spcBef>
                <a:spcPts val="0"/>
              </a:spcBef>
              <a:spcAft>
                <a:spcPts val="0"/>
              </a:spcAft>
              <a:buNone/>
            </a:pPr>
            <a:r>
              <a:rPr b="0" i="0" lang="en-US" sz="2000" u="none" cap="none" strike="noStrike">
                <a:solidFill>
                  <a:srgbClr val="211F22"/>
                </a:solidFill>
                <a:latin typeface="Montserrat"/>
                <a:ea typeface="Montserrat"/>
                <a:cs typeface="Montserrat"/>
                <a:sym typeface="Montserrat"/>
              </a:rPr>
              <a:t>You can find these fonts online too.</a:t>
            </a:r>
            <a:endParaRPr/>
          </a:p>
        </p:txBody>
      </p:sp>
      <p:sp>
        <p:nvSpPr>
          <p:cNvPr id="290" name="Google Shape;290;p27"/>
          <p:cNvSpPr txBox="1"/>
          <p:nvPr/>
        </p:nvSpPr>
        <p:spPr>
          <a:xfrm>
            <a:off x="1028700" y="3908154"/>
            <a:ext cx="3831600" cy="6618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0" i="0" lang="en-US" sz="2000" u="none" cap="none" strike="noStrike">
                <a:solidFill>
                  <a:srgbClr val="211F22"/>
                </a:solidFill>
                <a:latin typeface="Montserrat"/>
                <a:ea typeface="Montserrat"/>
                <a:cs typeface="Montserrat"/>
                <a:sym typeface="Montserrat"/>
              </a:rPr>
              <a:t>This presentation template</a:t>
            </a:r>
            <a:endParaRPr/>
          </a:p>
          <a:p>
            <a:pPr indent="0" lvl="0" marL="0" marR="0" rtl="0" algn="just">
              <a:lnSpc>
                <a:spcPct val="115000"/>
              </a:lnSpc>
              <a:spcBef>
                <a:spcPts val="0"/>
              </a:spcBef>
              <a:spcAft>
                <a:spcPts val="0"/>
              </a:spcAft>
              <a:buNone/>
            </a:pPr>
            <a:r>
              <a:rPr b="0" i="0" lang="en-US" sz="2000" u="none" cap="none" strike="noStrike">
                <a:solidFill>
                  <a:srgbClr val="211F22"/>
                </a:solidFill>
                <a:latin typeface="Montserrat"/>
                <a:ea typeface="Montserrat"/>
                <a:cs typeface="Montserrat"/>
                <a:sym typeface="Montserrat"/>
              </a:rPr>
              <a:t>uses the following free fonts:</a:t>
            </a:r>
            <a:endParaRPr/>
          </a:p>
        </p:txBody>
      </p:sp>
      <p:sp>
        <p:nvSpPr>
          <p:cNvPr id="291" name="Google Shape;291;p27"/>
          <p:cNvSpPr txBox="1"/>
          <p:nvPr/>
        </p:nvSpPr>
        <p:spPr>
          <a:xfrm>
            <a:off x="1028700" y="3238016"/>
            <a:ext cx="8043964" cy="51435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3000" u="none" cap="none" strike="noStrike">
                <a:solidFill>
                  <a:srgbClr val="211F22"/>
                </a:solidFill>
                <a:latin typeface="Montserrat"/>
                <a:ea typeface="Montserrat"/>
                <a:cs typeface="Montserrat"/>
                <a:sym typeface="Montserrat"/>
              </a:rPr>
              <a:t>Fonts</a:t>
            </a:r>
            <a:endParaRPr/>
          </a:p>
        </p:txBody>
      </p:sp>
      <p:sp>
        <p:nvSpPr>
          <p:cNvPr id="292" name="Google Shape;292;p27"/>
          <p:cNvSpPr txBox="1"/>
          <p:nvPr/>
        </p:nvSpPr>
        <p:spPr>
          <a:xfrm>
            <a:off x="1028700" y="7653115"/>
            <a:ext cx="1614618" cy="51435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3000" u="none" cap="none" strike="noStrike">
                <a:solidFill>
                  <a:srgbClr val="211F22"/>
                </a:solidFill>
                <a:latin typeface="Montserrat"/>
                <a:ea typeface="Montserrat"/>
                <a:cs typeface="Montserrat"/>
                <a:sym typeface="Montserrat"/>
              </a:rPr>
              <a:t>Colors</a:t>
            </a:r>
            <a:endParaRPr/>
          </a:p>
        </p:txBody>
      </p:sp>
      <p:sp>
        <p:nvSpPr>
          <p:cNvPr id="293" name="Google Shape;293;p27"/>
          <p:cNvSpPr txBox="1"/>
          <p:nvPr/>
        </p:nvSpPr>
        <p:spPr>
          <a:xfrm>
            <a:off x="1028700" y="4902378"/>
            <a:ext cx="1915800" cy="1477800"/>
          </a:xfrm>
          <a:prstGeom prst="rect">
            <a:avLst/>
          </a:prstGeom>
          <a:noFill/>
          <a:ln>
            <a:noFill/>
          </a:ln>
        </p:spPr>
        <p:txBody>
          <a:bodyPr anchorCtr="0" anchor="t" bIns="0" lIns="0" spcFirstLastPara="1" rIns="0" wrap="square" tIns="0">
            <a:spAutoFit/>
          </a:bodyPr>
          <a:lstStyle/>
          <a:p>
            <a:pPr indent="0" lvl="0" marL="0" marR="0" rtl="0" algn="just">
              <a:lnSpc>
                <a:spcPct val="190000"/>
              </a:lnSpc>
              <a:spcBef>
                <a:spcPts val="0"/>
              </a:spcBef>
              <a:spcAft>
                <a:spcPts val="0"/>
              </a:spcAft>
              <a:buNone/>
            </a:pPr>
            <a:r>
              <a:rPr b="0" i="0" lang="en-US" sz="2000" u="none" cap="none" strike="noStrike">
                <a:solidFill>
                  <a:srgbClr val="211F22"/>
                </a:solidFill>
                <a:latin typeface="Montserrat"/>
                <a:ea typeface="Montserrat"/>
                <a:cs typeface="Montserrat"/>
                <a:sym typeface="Montserrat"/>
              </a:rPr>
              <a:t>Titles:</a:t>
            </a:r>
            <a:endParaRPr/>
          </a:p>
          <a:p>
            <a:pPr indent="0" lvl="0" marL="0" marR="0" rtl="0" algn="just">
              <a:lnSpc>
                <a:spcPct val="190000"/>
              </a:lnSpc>
              <a:spcBef>
                <a:spcPts val="0"/>
              </a:spcBef>
              <a:spcAft>
                <a:spcPts val="0"/>
              </a:spcAft>
              <a:buNone/>
            </a:pPr>
            <a:r>
              <a:rPr b="0" i="0" lang="en-US" sz="2000" u="none" cap="none" strike="noStrike">
                <a:solidFill>
                  <a:srgbClr val="211F22"/>
                </a:solidFill>
                <a:latin typeface="Montserrat"/>
                <a:ea typeface="Montserrat"/>
                <a:cs typeface="Montserrat"/>
                <a:sym typeface="Montserrat"/>
              </a:rPr>
              <a:t>Headers:</a:t>
            </a:r>
            <a:endParaRPr/>
          </a:p>
          <a:p>
            <a:pPr indent="0" lvl="0" marL="0" marR="0" rtl="0" algn="just">
              <a:lnSpc>
                <a:spcPct val="190000"/>
              </a:lnSpc>
              <a:spcBef>
                <a:spcPts val="0"/>
              </a:spcBef>
              <a:spcAft>
                <a:spcPts val="0"/>
              </a:spcAft>
              <a:buNone/>
            </a:pPr>
            <a:r>
              <a:rPr b="0" i="0" lang="en-US" sz="2000" u="none" cap="none" strike="noStrike">
                <a:solidFill>
                  <a:srgbClr val="211F22"/>
                </a:solidFill>
                <a:latin typeface="Montserrat"/>
                <a:ea typeface="Montserrat"/>
                <a:cs typeface="Montserrat"/>
                <a:sym typeface="Montserrat"/>
              </a:rPr>
              <a:t>Body:</a:t>
            </a:r>
            <a:endParaRPr/>
          </a:p>
        </p:txBody>
      </p:sp>
      <p:sp>
        <p:nvSpPr>
          <p:cNvPr id="294" name="Google Shape;294;p27"/>
          <p:cNvSpPr txBox="1"/>
          <p:nvPr/>
        </p:nvSpPr>
        <p:spPr>
          <a:xfrm>
            <a:off x="7565351" y="3238016"/>
            <a:ext cx="3704817" cy="51435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3000" u="none" cap="none" strike="noStrike">
                <a:solidFill>
                  <a:srgbClr val="211F22"/>
                </a:solidFill>
                <a:latin typeface="Montserrat"/>
                <a:ea typeface="Montserrat"/>
                <a:cs typeface="Montserrat"/>
                <a:sym typeface="Montserrat"/>
              </a:rPr>
              <a:t>Design Elements</a:t>
            </a:r>
            <a:endParaRPr/>
          </a:p>
        </p:txBody>
      </p:sp>
      <p:sp>
        <p:nvSpPr>
          <p:cNvPr id="295" name="Google Shape;295;p27"/>
          <p:cNvSpPr txBox="1"/>
          <p:nvPr/>
        </p:nvSpPr>
        <p:spPr>
          <a:xfrm>
            <a:off x="2964148" y="4786277"/>
            <a:ext cx="2788902" cy="638176"/>
          </a:xfrm>
          <a:prstGeom prst="rect">
            <a:avLst/>
          </a:prstGeom>
          <a:noFill/>
          <a:ln>
            <a:noFill/>
          </a:ln>
        </p:spPr>
        <p:txBody>
          <a:bodyPr anchorCtr="0" anchor="t" bIns="0" lIns="0" spcFirstLastPara="1" rIns="0" wrap="square" tIns="0">
            <a:spAutoFit/>
          </a:bodyPr>
          <a:lstStyle/>
          <a:p>
            <a:pPr indent="0" lvl="0" marL="0" marR="0" rtl="0" algn="just">
              <a:lnSpc>
                <a:spcPct val="234053"/>
              </a:lnSpc>
              <a:spcBef>
                <a:spcPts val="0"/>
              </a:spcBef>
              <a:spcAft>
                <a:spcPts val="0"/>
              </a:spcAft>
              <a:buNone/>
            </a:pPr>
            <a:r>
              <a:rPr b="1" i="0" lang="en-US" sz="2499" u="none" cap="none" strike="noStrike">
                <a:solidFill>
                  <a:srgbClr val="211F22"/>
                </a:solidFill>
                <a:latin typeface="Assistant ExtraBold"/>
                <a:ea typeface="Assistant ExtraBold"/>
                <a:cs typeface="Assistant ExtraBold"/>
                <a:sym typeface="Assistant ExtraBold"/>
              </a:rPr>
              <a:t>Assistant Bold</a:t>
            </a:r>
            <a:endParaRPr/>
          </a:p>
        </p:txBody>
      </p:sp>
      <p:sp>
        <p:nvSpPr>
          <p:cNvPr id="296" name="Google Shape;296;p27"/>
          <p:cNvSpPr txBox="1"/>
          <p:nvPr/>
        </p:nvSpPr>
        <p:spPr>
          <a:xfrm>
            <a:off x="2964148" y="5422316"/>
            <a:ext cx="1915781" cy="543687"/>
          </a:xfrm>
          <a:prstGeom prst="rect">
            <a:avLst/>
          </a:prstGeom>
          <a:noFill/>
          <a:ln>
            <a:noFill/>
          </a:ln>
        </p:spPr>
        <p:txBody>
          <a:bodyPr anchorCtr="0" anchor="t" bIns="0" lIns="0" spcFirstLastPara="1" rIns="0" wrap="square" tIns="0">
            <a:spAutoFit/>
          </a:bodyPr>
          <a:lstStyle/>
          <a:p>
            <a:pPr indent="0" lvl="0" marL="0" marR="0" rtl="0" algn="just">
              <a:lnSpc>
                <a:spcPct val="233999"/>
              </a:lnSpc>
              <a:spcBef>
                <a:spcPts val="0"/>
              </a:spcBef>
              <a:spcAft>
                <a:spcPts val="0"/>
              </a:spcAft>
              <a:buNone/>
            </a:pPr>
            <a:r>
              <a:rPr b="1" i="0" lang="en-US" sz="2100" u="none" cap="none" strike="noStrike">
                <a:solidFill>
                  <a:srgbClr val="211F22"/>
                </a:solidFill>
                <a:latin typeface="Assistant ExtraBold"/>
                <a:ea typeface="Assistant ExtraBold"/>
                <a:cs typeface="Assistant ExtraBold"/>
                <a:sym typeface="Assistant ExtraBold"/>
              </a:rPr>
              <a:t>Assistant Bold</a:t>
            </a:r>
            <a:endParaRPr/>
          </a:p>
        </p:txBody>
      </p:sp>
      <p:sp>
        <p:nvSpPr>
          <p:cNvPr id="297" name="Google Shape;297;p27"/>
          <p:cNvSpPr txBox="1"/>
          <p:nvPr/>
        </p:nvSpPr>
        <p:spPr>
          <a:xfrm>
            <a:off x="2964148" y="6081678"/>
            <a:ext cx="1915781" cy="510540"/>
          </a:xfrm>
          <a:prstGeom prst="rect">
            <a:avLst/>
          </a:prstGeom>
          <a:noFill/>
          <a:ln>
            <a:noFill/>
          </a:ln>
        </p:spPr>
        <p:txBody>
          <a:bodyPr anchorCtr="0" anchor="t" bIns="0" lIns="0" spcFirstLastPara="1" rIns="0" wrap="square" tIns="0">
            <a:spAutoFit/>
          </a:bodyPr>
          <a:lstStyle/>
          <a:p>
            <a:pPr indent="0" lvl="0" marL="0" marR="0" rtl="0" algn="just">
              <a:lnSpc>
                <a:spcPct val="233999"/>
              </a:lnSpc>
              <a:spcBef>
                <a:spcPts val="0"/>
              </a:spcBef>
              <a:spcAft>
                <a:spcPts val="0"/>
              </a:spcAft>
              <a:buNone/>
            </a:pPr>
            <a:r>
              <a:rPr b="0" i="0" lang="en-US" sz="2000" u="none" cap="none" strike="noStrike">
                <a:solidFill>
                  <a:srgbClr val="211F22"/>
                </a:solidFill>
                <a:latin typeface="Montserrat"/>
                <a:ea typeface="Montserrat"/>
                <a:cs typeface="Montserrat"/>
                <a:sym typeface="Montserrat"/>
              </a:rPr>
              <a:t>Montserrat</a:t>
            </a:r>
            <a:endParaRPr/>
          </a:p>
        </p:txBody>
      </p:sp>
      <p:sp>
        <p:nvSpPr>
          <p:cNvPr id="298" name="Google Shape;298;p27"/>
          <p:cNvSpPr/>
          <p:nvPr/>
        </p:nvSpPr>
        <p:spPr>
          <a:xfrm>
            <a:off x="1028700" y="8528428"/>
            <a:ext cx="723512" cy="723512"/>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6F0E4"/>
          </a:solidFill>
          <a:ln cap="sq" cmpd="sng" w="19050">
            <a:solidFill>
              <a:srgbClr val="211F22"/>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p27"/>
          <p:cNvSpPr/>
          <p:nvPr/>
        </p:nvSpPr>
        <p:spPr>
          <a:xfrm>
            <a:off x="2719703" y="8528428"/>
            <a:ext cx="723512" cy="723512"/>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11F22"/>
          </a:solidFill>
          <a:ln cap="sq" cmpd="sng" w="19050">
            <a:solidFill>
              <a:srgbClr val="211F22"/>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 name="Google Shape;300;p27"/>
          <p:cNvSpPr/>
          <p:nvPr/>
        </p:nvSpPr>
        <p:spPr>
          <a:xfrm>
            <a:off x="3565204" y="8528428"/>
            <a:ext cx="723512" cy="723512"/>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CA703"/>
          </a:solidFill>
          <a:ln cap="sq" cmpd="sng" w="19050">
            <a:solidFill>
              <a:srgbClr val="211F22"/>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p27"/>
          <p:cNvSpPr/>
          <p:nvPr/>
        </p:nvSpPr>
        <p:spPr>
          <a:xfrm>
            <a:off x="5249645" y="8528428"/>
            <a:ext cx="723512" cy="723512"/>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57BC6"/>
          </a:solidFill>
          <a:ln cap="sq" cmpd="sng" w="19050">
            <a:solidFill>
              <a:srgbClr val="211F22"/>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p27"/>
          <p:cNvSpPr/>
          <p:nvPr/>
        </p:nvSpPr>
        <p:spPr>
          <a:xfrm>
            <a:off x="4407425" y="8528428"/>
            <a:ext cx="723512" cy="723512"/>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7C050"/>
          </a:solidFill>
          <a:ln cap="sq" cmpd="sng" w="19050">
            <a:solidFill>
              <a:srgbClr val="211F22"/>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p27"/>
          <p:cNvSpPr/>
          <p:nvPr/>
        </p:nvSpPr>
        <p:spPr>
          <a:xfrm>
            <a:off x="1874201" y="8528428"/>
            <a:ext cx="723512" cy="723512"/>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2C1A4"/>
          </a:solidFill>
          <a:ln cap="sq" cmpd="sng" w="19050">
            <a:solidFill>
              <a:srgbClr val="211F22"/>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p27"/>
          <p:cNvSpPr/>
          <p:nvPr/>
        </p:nvSpPr>
        <p:spPr>
          <a:xfrm>
            <a:off x="6091866" y="8534788"/>
            <a:ext cx="723512" cy="723512"/>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5AFFF"/>
          </a:solidFill>
          <a:ln cap="sq" cmpd="sng" w="19050">
            <a:solidFill>
              <a:srgbClr val="211F22"/>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05" name="Google Shape;305;p27"/>
          <p:cNvPicPr preferRelativeResize="0"/>
          <p:nvPr/>
        </p:nvPicPr>
        <p:blipFill>
          <a:blip r:embed="rId3">
            <a:alphaModFix/>
          </a:blip>
          <a:stretch>
            <a:fillRect/>
          </a:stretch>
        </p:blipFill>
        <p:spPr>
          <a:xfrm>
            <a:off x="7112035" y="6803640"/>
            <a:ext cx="2897101" cy="2270433"/>
          </a:xfrm>
          <a:prstGeom prst="rect">
            <a:avLst/>
          </a:prstGeom>
          <a:noFill/>
          <a:ln>
            <a:noFill/>
          </a:ln>
        </p:spPr>
      </p:pic>
      <p:pic>
        <p:nvPicPr>
          <p:cNvPr id="306" name="Google Shape;306;p27"/>
          <p:cNvPicPr preferRelativeResize="0"/>
          <p:nvPr/>
        </p:nvPicPr>
        <p:blipFill>
          <a:blip r:embed="rId4">
            <a:alphaModFix/>
          </a:blip>
          <a:stretch>
            <a:fillRect/>
          </a:stretch>
        </p:blipFill>
        <p:spPr>
          <a:xfrm>
            <a:off x="10256590" y="4472820"/>
            <a:ext cx="2027203" cy="1687656"/>
          </a:xfrm>
          <a:prstGeom prst="rect">
            <a:avLst/>
          </a:prstGeom>
          <a:noFill/>
          <a:ln>
            <a:noFill/>
          </a:ln>
        </p:spPr>
      </p:pic>
      <p:pic>
        <p:nvPicPr>
          <p:cNvPr id="307" name="Google Shape;307;p27"/>
          <p:cNvPicPr preferRelativeResize="0"/>
          <p:nvPr/>
        </p:nvPicPr>
        <p:blipFill>
          <a:blip r:embed="rId5">
            <a:alphaModFix/>
          </a:blip>
          <a:stretch>
            <a:fillRect/>
          </a:stretch>
        </p:blipFill>
        <p:spPr>
          <a:xfrm>
            <a:off x="15611801" y="7408499"/>
            <a:ext cx="1614623" cy="1553128"/>
          </a:xfrm>
          <a:prstGeom prst="rect">
            <a:avLst/>
          </a:prstGeom>
          <a:noFill/>
          <a:ln>
            <a:noFill/>
          </a:ln>
        </p:spPr>
      </p:pic>
      <p:pic>
        <p:nvPicPr>
          <p:cNvPr id="308" name="Google Shape;308;p27"/>
          <p:cNvPicPr preferRelativeResize="0"/>
          <p:nvPr/>
        </p:nvPicPr>
        <p:blipFill>
          <a:blip r:embed="rId6">
            <a:alphaModFix/>
          </a:blip>
          <a:stretch>
            <a:fillRect/>
          </a:stretch>
        </p:blipFill>
        <p:spPr>
          <a:xfrm>
            <a:off x="14528125" y="4722874"/>
            <a:ext cx="2698301" cy="1403172"/>
          </a:xfrm>
          <a:prstGeom prst="rect">
            <a:avLst/>
          </a:prstGeom>
          <a:noFill/>
          <a:ln>
            <a:noFill/>
          </a:ln>
        </p:spPr>
      </p:pic>
      <p:pic>
        <p:nvPicPr>
          <p:cNvPr id="309" name="Google Shape;309;p27"/>
          <p:cNvPicPr preferRelativeResize="0"/>
          <p:nvPr/>
        </p:nvPicPr>
        <p:blipFill>
          <a:blip r:embed="rId7">
            <a:alphaModFix/>
          </a:blip>
          <a:stretch>
            <a:fillRect/>
          </a:stretch>
        </p:blipFill>
        <p:spPr>
          <a:xfrm>
            <a:off x="7376800" y="4473062"/>
            <a:ext cx="2427177" cy="1398462"/>
          </a:xfrm>
          <a:prstGeom prst="rect">
            <a:avLst/>
          </a:prstGeom>
          <a:noFill/>
          <a:ln>
            <a:noFill/>
          </a:ln>
        </p:spPr>
      </p:pic>
      <p:pic>
        <p:nvPicPr>
          <p:cNvPr id="310" name="Google Shape;310;p27"/>
          <p:cNvPicPr preferRelativeResize="0"/>
          <p:nvPr/>
        </p:nvPicPr>
        <p:blipFill>
          <a:blip r:embed="rId8">
            <a:alphaModFix/>
          </a:blip>
          <a:stretch>
            <a:fillRect/>
          </a:stretch>
        </p:blipFill>
        <p:spPr>
          <a:xfrm>
            <a:off x="12590787" y="4488000"/>
            <a:ext cx="1915776" cy="1763304"/>
          </a:xfrm>
          <a:prstGeom prst="rect">
            <a:avLst/>
          </a:prstGeom>
          <a:noFill/>
          <a:ln>
            <a:noFill/>
          </a:ln>
        </p:spPr>
      </p:pic>
      <p:pic>
        <p:nvPicPr>
          <p:cNvPr id="311" name="Google Shape;311;p27"/>
          <p:cNvPicPr preferRelativeResize="0"/>
          <p:nvPr/>
        </p:nvPicPr>
        <p:blipFill>
          <a:blip r:embed="rId9">
            <a:alphaModFix/>
          </a:blip>
          <a:stretch>
            <a:fillRect/>
          </a:stretch>
        </p:blipFill>
        <p:spPr>
          <a:xfrm>
            <a:off x="10305825" y="6964725"/>
            <a:ext cx="1734046" cy="2222377"/>
          </a:xfrm>
          <a:prstGeom prst="rect">
            <a:avLst/>
          </a:prstGeom>
          <a:noFill/>
          <a:ln>
            <a:noFill/>
          </a:ln>
        </p:spPr>
      </p:pic>
      <p:pic>
        <p:nvPicPr>
          <p:cNvPr id="312" name="Google Shape;312;p27"/>
          <p:cNvPicPr preferRelativeResize="0"/>
          <p:nvPr/>
        </p:nvPicPr>
        <p:blipFill>
          <a:blip r:embed="rId10">
            <a:alphaModFix/>
          </a:blip>
          <a:stretch>
            <a:fillRect/>
          </a:stretch>
        </p:blipFill>
        <p:spPr>
          <a:xfrm>
            <a:off x="12331345" y="7245061"/>
            <a:ext cx="2897106" cy="1880000"/>
          </a:xfrm>
          <a:prstGeom prst="rect">
            <a:avLst/>
          </a:prstGeom>
          <a:noFill/>
          <a:ln>
            <a:noFill/>
          </a:ln>
        </p:spPr>
      </p:pic>
    </p:spTree>
  </p:cSld>
  <p:clrMapOvr>
    <a:masterClrMapping/>
  </p:clrMapOvr>
  <p:transition spd="slow">
    <p:push/>
  </p:transition>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11F22"/>
        </a:solidFill>
      </p:bgPr>
    </p:bg>
    <p:spTree>
      <p:nvGrpSpPr>
        <p:cNvPr id="316" name="Shape 316"/>
        <p:cNvGrpSpPr/>
        <p:nvPr/>
      </p:nvGrpSpPr>
      <p:grpSpPr>
        <a:xfrm>
          <a:off x="0" y="0"/>
          <a:ext cx="0" cy="0"/>
          <a:chOff x="0" y="0"/>
          <a:chExt cx="0" cy="0"/>
        </a:xfrm>
      </p:grpSpPr>
      <p:pic>
        <p:nvPicPr>
          <p:cNvPr id="317" name="Google Shape;317;p28"/>
          <p:cNvPicPr preferRelativeResize="0"/>
          <p:nvPr/>
        </p:nvPicPr>
        <p:blipFill rotWithShape="1">
          <a:blip r:embed="rId3">
            <a:alphaModFix/>
          </a:blip>
          <a:srcRect b="0" l="2253" r="9360" t="80855"/>
          <a:stretch/>
        </p:blipFill>
        <p:spPr>
          <a:xfrm>
            <a:off x="0" y="0"/>
            <a:ext cx="18288000" cy="2572599"/>
          </a:xfrm>
          <a:prstGeom prst="rect">
            <a:avLst/>
          </a:prstGeom>
          <a:noFill/>
          <a:ln>
            <a:noFill/>
          </a:ln>
        </p:spPr>
      </p:pic>
      <p:sp>
        <p:nvSpPr>
          <p:cNvPr id="318" name="Google Shape;318;p28"/>
          <p:cNvSpPr txBox="1"/>
          <p:nvPr/>
        </p:nvSpPr>
        <p:spPr>
          <a:xfrm>
            <a:off x="2495878" y="1005687"/>
            <a:ext cx="13296243" cy="1552573"/>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1" i="0" lang="en-US" sz="9000" u="none" cap="none" strike="noStrike">
                <a:solidFill>
                  <a:srgbClr val="F6F0E4"/>
                </a:solidFill>
                <a:latin typeface="Assistant ExtraBold"/>
                <a:ea typeface="Assistant ExtraBold"/>
                <a:cs typeface="Assistant ExtraBold"/>
                <a:sym typeface="Assistant ExtraBold"/>
              </a:rPr>
              <a:t>Credits</a:t>
            </a:r>
            <a:endParaRPr/>
          </a:p>
        </p:txBody>
      </p:sp>
      <p:sp>
        <p:nvSpPr>
          <p:cNvPr id="319" name="Google Shape;319;p28"/>
          <p:cNvSpPr txBox="1"/>
          <p:nvPr/>
        </p:nvSpPr>
        <p:spPr>
          <a:xfrm>
            <a:off x="5971505" y="2924894"/>
            <a:ext cx="6345000" cy="8271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499" u="none" cap="none" strike="noStrike">
                <a:solidFill>
                  <a:srgbClr val="F6F0E4"/>
                </a:solidFill>
                <a:latin typeface="Montserrat"/>
                <a:ea typeface="Montserrat"/>
                <a:cs typeface="Montserrat"/>
                <a:sym typeface="Montserrat"/>
              </a:rPr>
              <a:t>This presentation template is free for </a:t>
            </a:r>
            <a:endParaRPr/>
          </a:p>
          <a:p>
            <a:pPr indent="0" lvl="0" marL="0" marR="0" rtl="0" algn="ctr">
              <a:lnSpc>
                <a:spcPct val="115000"/>
              </a:lnSpc>
              <a:spcBef>
                <a:spcPts val="0"/>
              </a:spcBef>
              <a:spcAft>
                <a:spcPts val="0"/>
              </a:spcAft>
              <a:buNone/>
            </a:pPr>
            <a:r>
              <a:rPr b="0" i="0" lang="en-US" sz="2499" u="none" cap="none" strike="noStrike">
                <a:solidFill>
                  <a:srgbClr val="F6F0E4"/>
                </a:solidFill>
                <a:latin typeface="Montserrat"/>
                <a:ea typeface="Montserrat"/>
                <a:cs typeface="Montserrat"/>
                <a:sym typeface="Montserrat"/>
              </a:rPr>
              <a:t>everyone to use thanks to the following:</a:t>
            </a:r>
            <a:endParaRPr/>
          </a:p>
        </p:txBody>
      </p:sp>
      <p:sp>
        <p:nvSpPr>
          <p:cNvPr id="320" name="Google Shape;320;p28"/>
          <p:cNvSpPr txBox="1"/>
          <p:nvPr/>
        </p:nvSpPr>
        <p:spPr>
          <a:xfrm>
            <a:off x="3281555" y="6339293"/>
            <a:ext cx="3780234" cy="33972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000" u="none" cap="none" strike="noStrike">
                <a:solidFill>
                  <a:srgbClr val="F6F0E4"/>
                </a:solidFill>
                <a:latin typeface="Montserrat"/>
                <a:ea typeface="Montserrat"/>
                <a:cs typeface="Montserrat"/>
                <a:sym typeface="Montserrat"/>
              </a:rPr>
              <a:t>for the presentation template</a:t>
            </a:r>
            <a:endParaRPr/>
          </a:p>
        </p:txBody>
      </p:sp>
      <p:sp>
        <p:nvSpPr>
          <p:cNvPr id="321" name="Google Shape;321;p28"/>
          <p:cNvSpPr txBox="1"/>
          <p:nvPr/>
        </p:nvSpPr>
        <p:spPr>
          <a:xfrm>
            <a:off x="12457554" y="6339293"/>
            <a:ext cx="1939826" cy="33972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000" u="none" cap="none" strike="noStrike">
                <a:solidFill>
                  <a:srgbClr val="F6F0E4"/>
                </a:solidFill>
                <a:latin typeface="Montserrat"/>
                <a:ea typeface="Montserrat"/>
                <a:cs typeface="Montserrat"/>
                <a:sym typeface="Montserrat"/>
              </a:rPr>
              <a:t>For the photos </a:t>
            </a:r>
            <a:endParaRPr/>
          </a:p>
        </p:txBody>
      </p:sp>
      <p:sp>
        <p:nvSpPr>
          <p:cNvPr id="322" name="Google Shape;322;p28"/>
          <p:cNvSpPr txBox="1"/>
          <p:nvPr/>
        </p:nvSpPr>
        <p:spPr>
          <a:xfrm>
            <a:off x="10080322" y="4872147"/>
            <a:ext cx="6694289" cy="877570"/>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None/>
            </a:pPr>
            <a:r>
              <a:rPr b="1" i="0" lang="en-US" sz="5199" u="none" cap="none" strike="noStrike">
                <a:solidFill>
                  <a:srgbClr val="F6F0E4"/>
                </a:solidFill>
                <a:latin typeface="Montserrat"/>
                <a:ea typeface="Montserrat"/>
                <a:cs typeface="Montserrat"/>
                <a:sym typeface="Montserrat"/>
              </a:rPr>
              <a:t>Pexels and Pixabay</a:t>
            </a:r>
            <a:endParaRPr/>
          </a:p>
        </p:txBody>
      </p:sp>
      <p:sp>
        <p:nvSpPr>
          <p:cNvPr id="323" name="Google Shape;323;p28"/>
          <p:cNvSpPr txBox="1"/>
          <p:nvPr/>
        </p:nvSpPr>
        <p:spPr>
          <a:xfrm>
            <a:off x="7081540" y="7518230"/>
            <a:ext cx="4124920" cy="596900"/>
          </a:xfrm>
          <a:prstGeom prst="rect">
            <a:avLst/>
          </a:prstGeom>
          <a:noFill/>
          <a:ln>
            <a:noFill/>
          </a:ln>
        </p:spPr>
        <p:txBody>
          <a:bodyPr anchorCtr="0" anchor="t" bIns="0" lIns="0" spcFirstLastPara="1" rIns="0" wrap="square" tIns="0">
            <a:spAutoFit/>
          </a:bodyPr>
          <a:lstStyle/>
          <a:p>
            <a:pPr indent="0" lvl="0" marL="0" marR="0" rtl="0" algn="ctr">
              <a:lnSpc>
                <a:spcPct val="140011"/>
              </a:lnSpc>
              <a:spcBef>
                <a:spcPts val="0"/>
              </a:spcBef>
              <a:spcAft>
                <a:spcPts val="0"/>
              </a:spcAft>
              <a:buNone/>
            </a:pPr>
            <a:r>
              <a:rPr b="1" i="1" lang="en-US" sz="3499" u="none" cap="none" strike="noStrike">
                <a:solidFill>
                  <a:srgbClr val="F6F0E4"/>
                </a:solidFill>
                <a:latin typeface="Montserrat"/>
                <a:ea typeface="Montserrat"/>
                <a:cs typeface="Montserrat"/>
                <a:sym typeface="Montserrat"/>
              </a:rPr>
              <a:t>Happy designing!</a:t>
            </a:r>
            <a:endParaRPr/>
          </a:p>
        </p:txBody>
      </p:sp>
      <p:pic>
        <p:nvPicPr>
          <p:cNvPr id="324" name="Google Shape;324;p28"/>
          <p:cNvPicPr preferRelativeResize="0"/>
          <p:nvPr/>
        </p:nvPicPr>
        <p:blipFill rotWithShape="1">
          <a:blip r:embed="rId4">
            <a:alphaModFix/>
          </a:blip>
          <a:srcRect b="21067" l="13058" r="0" t="0"/>
          <a:stretch/>
        </p:blipFill>
        <p:spPr>
          <a:xfrm>
            <a:off x="0" y="6229600"/>
            <a:ext cx="4860774" cy="4057399"/>
          </a:xfrm>
          <a:prstGeom prst="rect">
            <a:avLst/>
          </a:prstGeom>
          <a:noFill/>
          <a:ln>
            <a:noFill/>
          </a:ln>
        </p:spPr>
      </p:pic>
      <p:pic>
        <p:nvPicPr>
          <p:cNvPr id="325" name="Google Shape;325;p28"/>
          <p:cNvPicPr preferRelativeResize="0"/>
          <p:nvPr/>
        </p:nvPicPr>
        <p:blipFill rotWithShape="1">
          <a:blip r:embed="rId5">
            <a:alphaModFix/>
          </a:blip>
          <a:srcRect b="9436" l="0" r="50000" t="0"/>
          <a:stretch/>
        </p:blipFill>
        <p:spPr>
          <a:xfrm>
            <a:off x="13781625" y="6042475"/>
            <a:ext cx="4506373" cy="4244526"/>
          </a:xfrm>
          <a:prstGeom prst="rect">
            <a:avLst/>
          </a:prstGeom>
          <a:noFill/>
          <a:ln>
            <a:noFill/>
          </a:ln>
        </p:spPr>
      </p:pic>
      <p:pic>
        <p:nvPicPr>
          <p:cNvPr id="326" name="Google Shape;326;p28"/>
          <p:cNvPicPr preferRelativeResize="0"/>
          <p:nvPr/>
        </p:nvPicPr>
        <p:blipFill>
          <a:blip r:embed="rId6">
            <a:alphaModFix/>
          </a:blip>
          <a:stretch>
            <a:fillRect/>
          </a:stretch>
        </p:blipFill>
        <p:spPr>
          <a:xfrm>
            <a:off x="2426675" y="4701576"/>
            <a:ext cx="5488548" cy="1377499"/>
          </a:xfrm>
          <a:prstGeom prst="rect">
            <a:avLst/>
          </a:prstGeom>
          <a:noFill/>
          <a:ln>
            <a:noFill/>
          </a:ln>
        </p:spPr>
      </p:pic>
    </p:spTree>
  </p:cSld>
  <p:clrMapOvr>
    <a:masterClrMapping/>
  </p:clrMapOvr>
  <p:transition spd="slow">
    <p:push/>
  </p:transition>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F0E4"/>
        </a:solidFill>
      </p:bgPr>
    </p:bg>
    <p:spTree>
      <p:nvGrpSpPr>
        <p:cNvPr id="98" name="Shape 98"/>
        <p:cNvGrpSpPr/>
        <p:nvPr/>
      </p:nvGrpSpPr>
      <p:grpSpPr>
        <a:xfrm>
          <a:off x="0" y="0"/>
          <a:ext cx="0" cy="0"/>
          <a:chOff x="0" y="0"/>
          <a:chExt cx="0" cy="0"/>
        </a:xfrm>
      </p:grpSpPr>
      <p:pic>
        <p:nvPicPr>
          <p:cNvPr id="99" name="Google Shape;99;p15"/>
          <p:cNvPicPr preferRelativeResize="0"/>
          <p:nvPr/>
        </p:nvPicPr>
        <p:blipFill rotWithShape="1">
          <a:blip r:embed="rId3">
            <a:alphaModFix/>
          </a:blip>
          <a:srcRect b="28050" l="0" r="39737" t="23628"/>
          <a:stretch/>
        </p:blipFill>
        <p:spPr>
          <a:xfrm>
            <a:off x="8283275" y="0"/>
            <a:ext cx="10004726" cy="10287002"/>
          </a:xfrm>
          <a:prstGeom prst="rect">
            <a:avLst/>
          </a:prstGeom>
          <a:noFill/>
          <a:ln>
            <a:noFill/>
          </a:ln>
        </p:spPr>
      </p:pic>
      <p:sp>
        <p:nvSpPr>
          <p:cNvPr id="100" name="Google Shape;100;p15"/>
          <p:cNvSpPr txBox="1"/>
          <p:nvPr/>
        </p:nvSpPr>
        <p:spPr>
          <a:xfrm>
            <a:off x="11671462" y="7681327"/>
            <a:ext cx="4912588" cy="1552573"/>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1" i="0" lang="en-US" sz="9000" u="none" cap="none" strike="noStrike">
                <a:solidFill>
                  <a:srgbClr val="211F22"/>
                </a:solidFill>
                <a:latin typeface="Assistant ExtraBold"/>
                <a:ea typeface="Assistant ExtraBold"/>
                <a:cs typeface="Assistant ExtraBold"/>
                <a:sym typeface="Assistant ExtraBold"/>
              </a:rPr>
              <a:t>Agenda</a:t>
            </a:r>
            <a:endParaRPr/>
          </a:p>
        </p:txBody>
      </p:sp>
      <p:sp>
        <p:nvSpPr>
          <p:cNvPr id="101" name="Google Shape;101;p15"/>
          <p:cNvSpPr txBox="1"/>
          <p:nvPr/>
        </p:nvSpPr>
        <p:spPr>
          <a:xfrm>
            <a:off x="2425556" y="3406311"/>
            <a:ext cx="2879080" cy="60642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3500" u="none" cap="none" strike="noStrike">
                <a:solidFill>
                  <a:srgbClr val="211F22"/>
                </a:solidFill>
                <a:latin typeface="Montserrat"/>
                <a:ea typeface="Montserrat"/>
                <a:cs typeface="Montserrat"/>
                <a:sym typeface="Montserrat"/>
              </a:rPr>
              <a:t>Design Brief</a:t>
            </a:r>
            <a:endParaRPr/>
          </a:p>
        </p:txBody>
      </p:sp>
      <p:sp>
        <p:nvSpPr>
          <p:cNvPr id="102" name="Google Shape;102;p15"/>
          <p:cNvSpPr txBox="1"/>
          <p:nvPr/>
        </p:nvSpPr>
        <p:spPr>
          <a:xfrm>
            <a:off x="2425556" y="6262979"/>
            <a:ext cx="6827303" cy="60642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3500" u="none" cap="none" strike="noStrike">
                <a:solidFill>
                  <a:srgbClr val="211F22"/>
                </a:solidFill>
                <a:latin typeface="Montserrat"/>
                <a:ea typeface="Montserrat"/>
                <a:cs typeface="Montserrat"/>
                <a:sym typeface="Montserrat"/>
              </a:rPr>
              <a:t>User Persona and Insights</a:t>
            </a:r>
            <a:endParaRPr/>
          </a:p>
        </p:txBody>
      </p:sp>
      <p:sp>
        <p:nvSpPr>
          <p:cNvPr id="103" name="Google Shape;103;p15"/>
          <p:cNvSpPr txBox="1"/>
          <p:nvPr/>
        </p:nvSpPr>
        <p:spPr>
          <a:xfrm>
            <a:off x="2425556" y="7215202"/>
            <a:ext cx="6112371" cy="60642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3500" u="none" cap="none" strike="noStrike">
                <a:solidFill>
                  <a:srgbClr val="211F22"/>
                </a:solidFill>
                <a:latin typeface="Montserrat"/>
                <a:ea typeface="Montserrat"/>
                <a:cs typeface="Montserrat"/>
                <a:sym typeface="Montserrat"/>
              </a:rPr>
              <a:t>Mood board and Direction</a:t>
            </a:r>
            <a:endParaRPr/>
          </a:p>
        </p:txBody>
      </p:sp>
      <p:sp>
        <p:nvSpPr>
          <p:cNvPr id="104" name="Google Shape;104;p15"/>
          <p:cNvSpPr txBox="1"/>
          <p:nvPr/>
        </p:nvSpPr>
        <p:spPr>
          <a:xfrm>
            <a:off x="2425556" y="8167425"/>
            <a:ext cx="4632244" cy="60642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3500" u="none" cap="none" strike="noStrike">
                <a:solidFill>
                  <a:srgbClr val="211F22"/>
                </a:solidFill>
                <a:latin typeface="Montserrat"/>
                <a:ea typeface="Montserrat"/>
                <a:cs typeface="Montserrat"/>
                <a:sym typeface="Montserrat"/>
              </a:rPr>
              <a:t>Next Steps</a:t>
            </a:r>
            <a:endParaRPr/>
          </a:p>
        </p:txBody>
      </p:sp>
      <p:sp>
        <p:nvSpPr>
          <p:cNvPr id="105" name="Google Shape;105;p15"/>
          <p:cNvSpPr txBox="1"/>
          <p:nvPr/>
        </p:nvSpPr>
        <p:spPr>
          <a:xfrm>
            <a:off x="2425556" y="4358533"/>
            <a:ext cx="3884861" cy="60642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3500" u="none" cap="none" strike="noStrike">
                <a:solidFill>
                  <a:srgbClr val="211F22"/>
                </a:solidFill>
                <a:latin typeface="Montserrat"/>
                <a:ea typeface="Montserrat"/>
                <a:cs typeface="Montserrat"/>
                <a:sym typeface="Montserrat"/>
              </a:rPr>
              <a:t>Key Deliverables</a:t>
            </a:r>
            <a:endParaRPr/>
          </a:p>
        </p:txBody>
      </p:sp>
      <p:sp>
        <p:nvSpPr>
          <p:cNvPr id="106" name="Google Shape;106;p15"/>
          <p:cNvSpPr txBox="1"/>
          <p:nvPr/>
        </p:nvSpPr>
        <p:spPr>
          <a:xfrm>
            <a:off x="2425556" y="5310756"/>
            <a:ext cx="3584525" cy="60642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3500" u="none" cap="none" strike="noStrike">
                <a:solidFill>
                  <a:srgbClr val="211F22"/>
                </a:solidFill>
                <a:latin typeface="Montserrat"/>
                <a:ea typeface="Montserrat"/>
                <a:cs typeface="Montserrat"/>
                <a:sym typeface="Montserrat"/>
              </a:rPr>
              <a:t>Design Process</a:t>
            </a:r>
            <a:endParaRPr/>
          </a:p>
        </p:txBody>
      </p:sp>
      <p:sp>
        <p:nvSpPr>
          <p:cNvPr id="107" name="Google Shape;107;p15"/>
          <p:cNvSpPr txBox="1"/>
          <p:nvPr/>
        </p:nvSpPr>
        <p:spPr>
          <a:xfrm>
            <a:off x="528710" y="3272961"/>
            <a:ext cx="1408575" cy="854075"/>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1" i="0" lang="en-US" sz="5000" u="none" cap="none" strike="noStrike">
                <a:solidFill>
                  <a:srgbClr val="C2C1A4"/>
                </a:solidFill>
                <a:latin typeface="Montserrat SemiBold"/>
                <a:ea typeface="Montserrat SemiBold"/>
                <a:cs typeface="Montserrat SemiBold"/>
                <a:sym typeface="Montserrat SemiBold"/>
              </a:rPr>
              <a:t>01</a:t>
            </a:r>
            <a:endParaRPr/>
          </a:p>
        </p:txBody>
      </p:sp>
      <p:sp>
        <p:nvSpPr>
          <p:cNvPr id="108" name="Google Shape;108;p15"/>
          <p:cNvSpPr txBox="1"/>
          <p:nvPr/>
        </p:nvSpPr>
        <p:spPr>
          <a:xfrm>
            <a:off x="528710" y="4223001"/>
            <a:ext cx="1408575" cy="854075"/>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1" i="0" lang="en-US" sz="5000" u="none" cap="none" strike="noStrike">
                <a:solidFill>
                  <a:srgbClr val="C2C1A4"/>
                </a:solidFill>
                <a:latin typeface="Montserrat SemiBold"/>
                <a:ea typeface="Montserrat SemiBold"/>
                <a:cs typeface="Montserrat SemiBold"/>
                <a:sym typeface="Montserrat SemiBold"/>
              </a:rPr>
              <a:t>02</a:t>
            </a:r>
            <a:endParaRPr/>
          </a:p>
        </p:txBody>
      </p:sp>
      <p:sp>
        <p:nvSpPr>
          <p:cNvPr id="109" name="Google Shape;109;p15"/>
          <p:cNvSpPr txBox="1"/>
          <p:nvPr/>
        </p:nvSpPr>
        <p:spPr>
          <a:xfrm>
            <a:off x="528710" y="5162801"/>
            <a:ext cx="1408575" cy="854075"/>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1" i="0" lang="en-US" sz="5000" u="none" cap="none" strike="noStrike">
                <a:solidFill>
                  <a:srgbClr val="C2C1A4"/>
                </a:solidFill>
                <a:latin typeface="Montserrat SemiBold"/>
                <a:ea typeface="Montserrat SemiBold"/>
                <a:cs typeface="Montserrat SemiBold"/>
                <a:sym typeface="Montserrat SemiBold"/>
              </a:rPr>
              <a:t>03</a:t>
            </a:r>
            <a:endParaRPr/>
          </a:p>
        </p:txBody>
      </p:sp>
      <p:sp>
        <p:nvSpPr>
          <p:cNvPr id="110" name="Google Shape;110;p15"/>
          <p:cNvSpPr txBox="1"/>
          <p:nvPr/>
        </p:nvSpPr>
        <p:spPr>
          <a:xfrm>
            <a:off x="528710" y="6129629"/>
            <a:ext cx="1408575" cy="854075"/>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1" i="0" lang="en-US" sz="5000" u="none" cap="none" strike="noStrike">
                <a:solidFill>
                  <a:srgbClr val="C2C1A4"/>
                </a:solidFill>
                <a:latin typeface="Montserrat SemiBold"/>
                <a:ea typeface="Montserrat SemiBold"/>
                <a:cs typeface="Montserrat SemiBold"/>
                <a:sym typeface="Montserrat SemiBold"/>
              </a:rPr>
              <a:t>04</a:t>
            </a:r>
            <a:endParaRPr/>
          </a:p>
        </p:txBody>
      </p:sp>
      <p:sp>
        <p:nvSpPr>
          <p:cNvPr id="111" name="Google Shape;111;p15"/>
          <p:cNvSpPr txBox="1"/>
          <p:nvPr/>
        </p:nvSpPr>
        <p:spPr>
          <a:xfrm>
            <a:off x="528710" y="7008227"/>
            <a:ext cx="1408575" cy="854075"/>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1" i="0" lang="en-US" sz="5000" u="none" cap="none" strike="noStrike">
                <a:solidFill>
                  <a:srgbClr val="C2C1A4"/>
                </a:solidFill>
                <a:latin typeface="Montserrat SemiBold"/>
                <a:ea typeface="Montserrat SemiBold"/>
                <a:cs typeface="Montserrat SemiBold"/>
                <a:sym typeface="Montserrat SemiBold"/>
              </a:rPr>
              <a:t>05</a:t>
            </a:r>
            <a:endParaRPr/>
          </a:p>
        </p:txBody>
      </p:sp>
      <p:sp>
        <p:nvSpPr>
          <p:cNvPr id="112" name="Google Shape;112;p15"/>
          <p:cNvSpPr txBox="1"/>
          <p:nvPr/>
        </p:nvSpPr>
        <p:spPr>
          <a:xfrm>
            <a:off x="528710" y="8034075"/>
            <a:ext cx="1408575" cy="854075"/>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1" i="0" lang="en-US" sz="5000" u="none" cap="none" strike="noStrike">
                <a:solidFill>
                  <a:srgbClr val="C2C1A4"/>
                </a:solidFill>
                <a:latin typeface="Montserrat SemiBold"/>
                <a:ea typeface="Montserrat SemiBold"/>
                <a:cs typeface="Montserrat SemiBold"/>
                <a:sym typeface="Montserrat SemiBold"/>
              </a:rPr>
              <a:t>06</a:t>
            </a:r>
            <a:endParaRPr/>
          </a:p>
        </p:txBody>
      </p:sp>
      <p:pic>
        <p:nvPicPr>
          <p:cNvPr id="113" name="Google Shape;113;p15"/>
          <p:cNvPicPr preferRelativeResize="0"/>
          <p:nvPr/>
        </p:nvPicPr>
        <p:blipFill rotWithShape="1">
          <a:blip r:embed="rId4">
            <a:alphaModFix/>
          </a:blip>
          <a:srcRect b="0" l="18447" r="0" t="50000"/>
          <a:stretch/>
        </p:blipFill>
        <p:spPr>
          <a:xfrm>
            <a:off x="0" y="0"/>
            <a:ext cx="4741673" cy="2675701"/>
          </a:xfrm>
          <a:prstGeom prst="rect">
            <a:avLst/>
          </a:prstGeom>
          <a:noFill/>
          <a:ln>
            <a:noFill/>
          </a:ln>
        </p:spPr>
      </p:pic>
      <p:pic>
        <p:nvPicPr>
          <p:cNvPr id="114" name="Google Shape;114;p15"/>
          <p:cNvPicPr preferRelativeResize="0"/>
          <p:nvPr/>
        </p:nvPicPr>
        <p:blipFill rotWithShape="1">
          <a:blip r:embed="rId5">
            <a:alphaModFix/>
          </a:blip>
          <a:srcRect b="0" l="0" r="14324" t="16839"/>
          <a:stretch/>
        </p:blipFill>
        <p:spPr>
          <a:xfrm>
            <a:off x="15405050" y="0"/>
            <a:ext cx="2879074" cy="4846126"/>
          </a:xfrm>
          <a:prstGeom prst="rect">
            <a:avLst/>
          </a:prstGeom>
          <a:noFill/>
          <a:ln>
            <a:noFill/>
          </a:ln>
        </p:spPr>
      </p:pic>
    </p:spTree>
  </p:cSld>
  <p:clrMapOvr>
    <a:masterClrMapping/>
  </p:clrMapOvr>
  <p:transition spd="slow">
    <p:push/>
  </p:transition>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F0E4"/>
        </a:solidFill>
      </p:bgPr>
    </p:bg>
    <p:spTree>
      <p:nvGrpSpPr>
        <p:cNvPr id="118" name="Shape 118"/>
        <p:cNvGrpSpPr/>
        <p:nvPr/>
      </p:nvGrpSpPr>
      <p:grpSpPr>
        <a:xfrm>
          <a:off x="0" y="0"/>
          <a:ext cx="0" cy="0"/>
          <a:chOff x="0" y="0"/>
          <a:chExt cx="0" cy="0"/>
        </a:xfrm>
      </p:grpSpPr>
      <p:sp>
        <p:nvSpPr>
          <p:cNvPr id="119" name="Google Shape;119;p16"/>
          <p:cNvSpPr/>
          <p:nvPr/>
        </p:nvSpPr>
        <p:spPr>
          <a:xfrm>
            <a:off x="9716475" y="0"/>
            <a:ext cx="8571525" cy="10287000"/>
          </a:xfrm>
          <a:custGeom>
            <a:rect b="b" l="l" r="r" t="t"/>
            <a:pathLst>
              <a:path extrusionOk="0" h="2709333" w="2257521">
                <a:moveTo>
                  <a:pt x="90321" y="0"/>
                </a:moveTo>
                <a:lnTo>
                  <a:pt x="2167199" y="0"/>
                </a:lnTo>
                <a:cubicBezTo>
                  <a:pt x="2191154" y="0"/>
                  <a:pt x="2214128" y="9516"/>
                  <a:pt x="2231066" y="26455"/>
                </a:cubicBezTo>
                <a:cubicBezTo>
                  <a:pt x="2248005" y="43393"/>
                  <a:pt x="2257521" y="66367"/>
                  <a:pt x="2257521" y="90321"/>
                </a:cubicBezTo>
                <a:lnTo>
                  <a:pt x="2257521" y="2619012"/>
                </a:lnTo>
                <a:cubicBezTo>
                  <a:pt x="2257521" y="2642967"/>
                  <a:pt x="2248005" y="2665940"/>
                  <a:pt x="2231066" y="2682879"/>
                </a:cubicBezTo>
                <a:cubicBezTo>
                  <a:pt x="2214128" y="2699817"/>
                  <a:pt x="2191154" y="2709333"/>
                  <a:pt x="2167199" y="2709333"/>
                </a:cubicBezTo>
                <a:lnTo>
                  <a:pt x="90321" y="2709333"/>
                </a:lnTo>
                <a:cubicBezTo>
                  <a:pt x="66367" y="2709333"/>
                  <a:pt x="43393" y="2699817"/>
                  <a:pt x="26455" y="2682879"/>
                </a:cubicBezTo>
                <a:cubicBezTo>
                  <a:pt x="9516" y="2665940"/>
                  <a:pt x="0" y="2642967"/>
                  <a:pt x="0" y="2619012"/>
                </a:cubicBezTo>
                <a:lnTo>
                  <a:pt x="0" y="90321"/>
                </a:lnTo>
                <a:cubicBezTo>
                  <a:pt x="0" y="66367"/>
                  <a:pt x="9516" y="43393"/>
                  <a:pt x="26455" y="26455"/>
                </a:cubicBezTo>
                <a:cubicBezTo>
                  <a:pt x="43393" y="9516"/>
                  <a:pt x="66367" y="0"/>
                  <a:pt x="90321" y="0"/>
                </a:cubicBezTo>
                <a:close/>
              </a:path>
            </a:pathLst>
          </a:custGeom>
          <a:solidFill>
            <a:srgbClr val="C57B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p16"/>
          <p:cNvSpPr txBox="1"/>
          <p:nvPr/>
        </p:nvSpPr>
        <p:spPr>
          <a:xfrm>
            <a:off x="1028700" y="1565259"/>
            <a:ext cx="7894167" cy="1552573"/>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9000" u="none" cap="none" strike="noStrike">
                <a:solidFill>
                  <a:srgbClr val="211F22"/>
                </a:solidFill>
                <a:latin typeface="Assistant ExtraBold"/>
                <a:ea typeface="Assistant ExtraBold"/>
                <a:cs typeface="Assistant ExtraBold"/>
                <a:sym typeface="Assistant ExtraBold"/>
              </a:rPr>
              <a:t>Design Brief</a:t>
            </a:r>
            <a:endParaRPr/>
          </a:p>
        </p:txBody>
      </p:sp>
      <p:sp>
        <p:nvSpPr>
          <p:cNvPr id="121" name="Google Shape;121;p16"/>
          <p:cNvSpPr txBox="1"/>
          <p:nvPr/>
        </p:nvSpPr>
        <p:spPr>
          <a:xfrm>
            <a:off x="1028700" y="4413042"/>
            <a:ext cx="7852800" cy="38790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000" u="none" cap="none" strike="noStrike">
                <a:solidFill>
                  <a:srgbClr val="211F22"/>
                </a:solidFill>
                <a:latin typeface="Montserrat"/>
                <a:ea typeface="Montserrat"/>
                <a:cs typeface="Montserrat"/>
                <a:sym typeface="Montserrat"/>
              </a:rPr>
              <a:t>Duis aute irure dolor in reprehenderit in voluptate velit esse cillum dolore eu fugiat nulla pariatur. Excepteur sint occaecat cupidatat non proident, sunt in culpa qui officia deserunt mollit anim id est laborum.</a:t>
            </a:r>
            <a:endParaRPr/>
          </a:p>
          <a:p>
            <a:pPr indent="0" lvl="0" marL="0" marR="0" rtl="0" algn="l">
              <a:lnSpc>
                <a:spcPct val="140000"/>
              </a:lnSpc>
              <a:spcBef>
                <a:spcPts val="0"/>
              </a:spcBef>
              <a:spcAft>
                <a:spcPts val="0"/>
              </a:spcAft>
              <a:buNone/>
            </a:pPr>
            <a:r>
              <a:t/>
            </a:r>
            <a:endParaRPr b="0" i="0" sz="2000" u="none" cap="none" strike="noStrike">
              <a:solidFill>
                <a:srgbClr val="211F22"/>
              </a:solidFill>
              <a:latin typeface="Montserrat"/>
              <a:ea typeface="Montserrat"/>
              <a:cs typeface="Montserrat"/>
              <a:sym typeface="Montserrat"/>
            </a:endParaRPr>
          </a:p>
          <a:p>
            <a:pPr indent="0" lvl="0" marL="0" marR="0" rtl="0" algn="l">
              <a:lnSpc>
                <a:spcPct val="140000"/>
              </a:lnSpc>
              <a:spcBef>
                <a:spcPts val="0"/>
              </a:spcBef>
              <a:spcAft>
                <a:spcPts val="0"/>
              </a:spcAft>
              <a:buNone/>
            </a:pPr>
            <a:r>
              <a:rPr b="0" i="0" lang="en-US" sz="2000" u="none" cap="none" strike="noStrike">
                <a:solidFill>
                  <a:srgbClr val="211F22"/>
                </a:solidFill>
                <a:latin typeface="Montserrat"/>
                <a:ea typeface="Montserrat"/>
                <a:cs typeface="Montserrat"/>
                <a:sym typeface="Montserrat"/>
              </a:rPr>
              <a:t>Sed imperdiet magna ut nulla varius, non volutpat arcu dignissim. Donec vel sem non dui tempor iaculis. Etiam a leo ut velit auctor vulputate. Morbi ac lorem ut augue convallis gravida. Mauris vehicula, purus euismod maximus tempus, risus dui euismod libero, non malesuada orci nunc sed libero.</a:t>
            </a:r>
            <a:endParaRPr/>
          </a:p>
        </p:txBody>
      </p:sp>
      <p:sp>
        <p:nvSpPr>
          <p:cNvPr id="122" name="Google Shape;122;p16"/>
          <p:cNvSpPr txBox="1"/>
          <p:nvPr/>
        </p:nvSpPr>
        <p:spPr>
          <a:xfrm>
            <a:off x="10286205" y="1993883"/>
            <a:ext cx="4372286" cy="78105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4500" u="none" cap="none" strike="noStrike">
                <a:solidFill>
                  <a:srgbClr val="F6F0E4"/>
                </a:solidFill>
                <a:latin typeface="Assistant"/>
                <a:ea typeface="Assistant"/>
                <a:cs typeface="Assistant"/>
                <a:sym typeface="Assistant"/>
              </a:rPr>
              <a:t>PROJECT GOALS</a:t>
            </a:r>
            <a:endParaRPr/>
          </a:p>
        </p:txBody>
      </p:sp>
      <p:sp>
        <p:nvSpPr>
          <p:cNvPr id="123" name="Google Shape;123;p16"/>
          <p:cNvSpPr txBox="1"/>
          <p:nvPr/>
        </p:nvSpPr>
        <p:spPr>
          <a:xfrm>
            <a:off x="10508612" y="3442001"/>
            <a:ext cx="654767" cy="85407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5000" u="none" cap="none" strike="noStrike">
                <a:solidFill>
                  <a:srgbClr val="F6F0E4"/>
                </a:solidFill>
                <a:latin typeface="Montserrat SemiBold"/>
                <a:ea typeface="Montserrat SemiBold"/>
                <a:cs typeface="Montserrat SemiBold"/>
                <a:sym typeface="Montserrat SemiBold"/>
              </a:rPr>
              <a:t>1</a:t>
            </a:r>
            <a:endParaRPr/>
          </a:p>
        </p:txBody>
      </p:sp>
      <p:sp>
        <p:nvSpPr>
          <p:cNvPr id="124" name="Google Shape;124;p16"/>
          <p:cNvSpPr txBox="1"/>
          <p:nvPr/>
        </p:nvSpPr>
        <p:spPr>
          <a:xfrm>
            <a:off x="10508612" y="5241346"/>
            <a:ext cx="654767" cy="85407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5000" u="none" cap="none" strike="noStrike">
                <a:solidFill>
                  <a:srgbClr val="F6F0E4"/>
                </a:solidFill>
                <a:latin typeface="Montserrat SemiBold"/>
                <a:ea typeface="Montserrat SemiBold"/>
                <a:cs typeface="Montserrat SemiBold"/>
                <a:sym typeface="Montserrat SemiBold"/>
              </a:rPr>
              <a:t>2</a:t>
            </a:r>
            <a:endParaRPr/>
          </a:p>
        </p:txBody>
      </p:sp>
      <p:sp>
        <p:nvSpPr>
          <p:cNvPr id="125" name="Google Shape;125;p16"/>
          <p:cNvSpPr txBox="1"/>
          <p:nvPr/>
        </p:nvSpPr>
        <p:spPr>
          <a:xfrm>
            <a:off x="10508612" y="7040692"/>
            <a:ext cx="486744" cy="85407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5000" u="none" cap="none" strike="noStrike">
                <a:solidFill>
                  <a:srgbClr val="F6F0E4"/>
                </a:solidFill>
                <a:latin typeface="Montserrat SemiBold"/>
                <a:ea typeface="Montserrat SemiBold"/>
                <a:cs typeface="Montserrat SemiBold"/>
                <a:sym typeface="Montserrat SemiBold"/>
              </a:rPr>
              <a:t>3</a:t>
            </a:r>
            <a:endParaRPr/>
          </a:p>
        </p:txBody>
      </p:sp>
      <p:sp>
        <p:nvSpPr>
          <p:cNvPr id="126" name="Google Shape;126;p16"/>
          <p:cNvSpPr txBox="1"/>
          <p:nvPr/>
        </p:nvSpPr>
        <p:spPr>
          <a:xfrm>
            <a:off x="1028700" y="3246400"/>
            <a:ext cx="8326500" cy="7608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1" i="0" lang="en-US" sz="2299" u="none" cap="none" strike="noStrike">
                <a:solidFill>
                  <a:srgbClr val="C57BC6"/>
                </a:solidFill>
                <a:latin typeface="Montserrat SemiBold"/>
                <a:ea typeface="Montserrat SemiBold"/>
                <a:cs typeface="Montserrat SemiBold"/>
                <a:sym typeface="Montserrat SemiBold"/>
              </a:rPr>
              <a:t>Lorem ipsum dolor sit amet, consectetur adipiscing elit. Sed do eiusmod tempor incididunt ut labore.</a:t>
            </a:r>
            <a:endParaRPr/>
          </a:p>
        </p:txBody>
      </p:sp>
      <p:sp>
        <p:nvSpPr>
          <p:cNvPr id="127" name="Google Shape;127;p16"/>
          <p:cNvSpPr txBox="1"/>
          <p:nvPr/>
        </p:nvSpPr>
        <p:spPr>
          <a:xfrm>
            <a:off x="11163375" y="3536175"/>
            <a:ext cx="5486100" cy="10158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1" i="0" lang="en-US" sz="2000" u="none" cap="none" strike="noStrike">
                <a:solidFill>
                  <a:srgbClr val="F6F0E4"/>
                </a:solidFill>
                <a:latin typeface="Montserrat Medium"/>
                <a:ea typeface="Montserrat Medium"/>
                <a:cs typeface="Montserrat Medium"/>
                <a:sym typeface="Montserrat Medium"/>
              </a:rPr>
              <a:t>Duis aute irure dolor in reprehenderit in voluptate velit esse cillum dolore eu fugiat nulla pariatur. Excepteur sint.</a:t>
            </a:r>
            <a:endParaRPr/>
          </a:p>
        </p:txBody>
      </p:sp>
      <p:sp>
        <p:nvSpPr>
          <p:cNvPr id="128" name="Google Shape;128;p16"/>
          <p:cNvSpPr txBox="1"/>
          <p:nvPr/>
        </p:nvSpPr>
        <p:spPr>
          <a:xfrm>
            <a:off x="11163375" y="5174667"/>
            <a:ext cx="5486100" cy="10158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1" i="0" lang="en-US" sz="2000" u="none" cap="none" strike="noStrike">
                <a:solidFill>
                  <a:srgbClr val="F6F0E4"/>
                </a:solidFill>
                <a:latin typeface="Montserrat Medium"/>
                <a:ea typeface="Montserrat Medium"/>
                <a:cs typeface="Montserrat Medium"/>
                <a:sym typeface="Montserrat Medium"/>
              </a:rPr>
              <a:t>Duis aute irure dolor in reprehenderit in voluptate velit esse cillum dolore eu fugiat nulla pariatur. Excepteur sint.</a:t>
            </a:r>
            <a:endParaRPr/>
          </a:p>
        </p:txBody>
      </p:sp>
      <p:sp>
        <p:nvSpPr>
          <p:cNvPr id="129" name="Google Shape;129;p16"/>
          <p:cNvSpPr txBox="1"/>
          <p:nvPr/>
        </p:nvSpPr>
        <p:spPr>
          <a:xfrm>
            <a:off x="11163375" y="6976553"/>
            <a:ext cx="5486100" cy="10158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1" i="0" lang="en-US" sz="2000" u="none" cap="none" strike="noStrike">
                <a:solidFill>
                  <a:srgbClr val="F6F0E4"/>
                </a:solidFill>
                <a:latin typeface="Montserrat Medium"/>
                <a:ea typeface="Montserrat Medium"/>
                <a:cs typeface="Montserrat Medium"/>
                <a:sym typeface="Montserrat Medium"/>
              </a:rPr>
              <a:t>Duis aute irure dolor in reprehenderit in voluptate velit esse cillum dolore eu fugiat nulla pariatur. Excepteur sint.</a:t>
            </a:r>
            <a:endParaRPr/>
          </a:p>
        </p:txBody>
      </p:sp>
      <p:pic>
        <p:nvPicPr>
          <p:cNvPr id="130" name="Google Shape;130;p16"/>
          <p:cNvPicPr preferRelativeResize="0"/>
          <p:nvPr/>
        </p:nvPicPr>
        <p:blipFill rotWithShape="1">
          <a:blip r:embed="rId3">
            <a:alphaModFix/>
          </a:blip>
          <a:srcRect b="67484" l="0" r="0" t="0"/>
          <a:stretch/>
        </p:blipFill>
        <p:spPr>
          <a:xfrm>
            <a:off x="6195475" y="8420625"/>
            <a:ext cx="7324524" cy="1866450"/>
          </a:xfrm>
          <a:prstGeom prst="rect">
            <a:avLst/>
          </a:prstGeom>
          <a:noFill/>
          <a:ln>
            <a:noFill/>
          </a:ln>
        </p:spPr>
      </p:pic>
    </p:spTree>
  </p:cSld>
  <p:clrMapOvr>
    <a:masterClrMapping/>
  </p:clrMapOvr>
  <p:transition spd="slow">
    <p:push/>
  </p:transition>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F0E4"/>
        </a:solidFill>
      </p:bgPr>
    </p:bg>
    <p:spTree>
      <p:nvGrpSpPr>
        <p:cNvPr id="134" name="Shape 134"/>
        <p:cNvGrpSpPr/>
        <p:nvPr/>
      </p:nvGrpSpPr>
      <p:grpSpPr>
        <a:xfrm>
          <a:off x="0" y="0"/>
          <a:ext cx="0" cy="0"/>
          <a:chOff x="0" y="0"/>
          <a:chExt cx="0" cy="0"/>
        </a:xfrm>
      </p:grpSpPr>
      <p:sp>
        <p:nvSpPr>
          <p:cNvPr id="135" name="Google Shape;135;p17"/>
          <p:cNvSpPr txBox="1"/>
          <p:nvPr/>
        </p:nvSpPr>
        <p:spPr>
          <a:xfrm>
            <a:off x="3806283" y="847725"/>
            <a:ext cx="10675434" cy="1552573"/>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9000" u="none" cap="none" strike="noStrike">
                <a:solidFill>
                  <a:srgbClr val="211F22"/>
                </a:solidFill>
                <a:latin typeface="Assistant ExtraBold"/>
                <a:ea typeface="Assistant ExtraBold"/>
                <a:cs typeface="Assistant ExtraBold"/>
                <a:sym typeface="Assistant ExtraBold"/>
              </a:rPr>
              <a:t>Key Deliverables</a:t>
            </a:r>
            <a:endParaRPr/>
          </a:p>
        </p:txBody>
      </p:sp>
      <p:sp>
        <p:nvSpPr>
          <p:cNvPr id="136" name="Google Shape;136;p17"/>
          <p:cNvSpPr/>
          <p:nvPr/>
        </p:nvSpPr>
        <p:spPr>
          <a:xfrm>
            <a:off x="0" y="2823755"/>
            <a:ext cx="18287996" cy="7463245"/>
          </a:xfrm>
          <a:custGeom>
            <a:rect b="b" l="l" r="r" t="t"/>
            <a:pathLst>
              <a:path extrusionOk="0" h="1965628" w="4816592">
                <a:moveTo>
                  <a:pt x="42333" y="0"/>
                </a:moveTo>
                <a:lnTo>
                  <a:pt x="4774259" y="0"/>
                </a:lnTo>
                <a:cubicBezTo>
                  <a:pt x="4785487" y="0"/>
                  <a:pt x="4796254" y="4460"/>
                  <a:pt x="4804193" y="12399"/>
                </a:cubicBezTo>
                <a:cubicBezTo>
                  <a:pt x="4812132" y="20338"/>
                  <a:pt x="4816592" y="31106"/>
                  <a:pt x="4816592" y="42333"/>
                </a:cubicBezTo>
                <a:lnTo>
                  <a:pt x="4816592" y="1923295"/>
                </a:lnTo>
                <a:cubicBezTo>
                  <a:pt x="4816592" y="1934523"/>
                  <a:pt x="4812132" y="1945290"/>
                  <a:pt x="4804193" y="1953229"/>
                </a:cubicBezTo>
                <a:cubicBezTo>
                  <a:pt x="4796254" y="1961168"/>
                  <a:pt x="4785487" y="1965628"/>
                  <a:pt x="4774259" y="1965628"/>
                </a:cubicBezTo>
                <a:lnTo>
                  <a:pt x="42333" y="1965628"/>
                </a:lnTo>
                <a:cubicBezTo>
                  <a:pt x="31106" y="1965628"/>
                  <a:pt x="20338" y="1961168"/>
                  <a:pt x="12399" y="1953229"/>
                </a:cubicBezTo>
                <a:cubicBezTo>
                  <a:pt x="4460" y="1945290"/>
                  <a:pt x="0" y="1934523"/>
                  <a:pt x="0" y="1923295"/>
                </a:cubicBezTo>
                <a:lnTo>
                  <a:pt x="0" y="42333"/>
                </a:lnTo>
                <a:cubicBezTo>
                  <a:pt x="0" y="31106"/>
                  <a:pt x="4460" y="20338"/>
                  <a:pt x="12399" y="12399"/>
                </a:cubicBezTo>
                <a:cubicBezTo>
                  <a:pt x="20338" y="4460"/>
                  <a:pt x="31106" y="0"/>
                  <a:pt x="42333" y="0"/>
                </a:cubicBezTo>
                <a:close/>
              </a:path>
            </a:pathLst>
          </a:custGeom>
          <a:solidFill>
            <a:srgbClr val="12121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p17"/>
          <p:cNvSpPr/>
          <p:nvPr/>
        </p:nvSpPr>
        <p:spPr>
          <a:xfrm>
            <a:off x="1028700" y="3428074"/>
            <a:ext cx="4951142" cy="5945635"/>
          </a:xfrm>
          <a:custGeom>
            <a:rect b="b" l="l" r="r" t="t"/>
            <a:pathLst>
              <a:path extrusionOk="0" h="1565928" w="1304004">
                <a:moveTo>
                  <a:pt x="156366" y="0"/>
                </a:moveTo>
                <a:lnTo>
                  <a:pt x="1147638" y="0"/>
                </a:lnTo>
                <a:cubicBezTo>
                  <a:pt x="1233997" y="0"/>
                  <a:pt x="1304004" y="70008"/>
                  <a:pt x="1304004" y="156366"/>
                </a:cubicBezTo>
                <a:lnTo>
                  <a:pt x="1304004" y="1409562"/>
                </a:lnTo>
                <a:cubicBezTo>
                  <a:pt x="1304004" y="1495921"/>
                  <a:pt x="1233997" y="1565928"/>
                  <a:pt x="1147638" y="1565928"/>
                </a:cubicBezTo>
                <a:lnTo>
                  <a:pt x="156366" y="1565928"/>
                </a:lnTo>
                <a:cubicBezTo>
                  <a:pt x="70008" y="1565928"/>
                  <a:pt x="0" y="1495921"/>
                  <a:pt x="0" y="1409562"/>
                </a:cubicBezTo>
                <a:lnTo>
                  <a:pt x="0" y="156366"/>
                </a:lnTo>
                <a:cubicBezTo>
                  <a:pt x="0" y="70008"/>
                  <a:pt x="70008" y="0"/>
                  <a:pt x="156366" y="0"/>
                </a:cubicBezTo>
                <a:close/>
              </a:path>
            </a:pathLst>
          </a:custGeom>
          <a:solidFill>
            <a:srgbClr val="85A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p17"/>
          <p:cNvSpPr txBox="1"/>
          <p:nvPr/>
        </p:nvSpPr>
        <p:spPr>
          <a:xfrm>
            <a:off x="1761438" y="3886125"/>
            <a:ext cx="3485700" cy="6927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4500" u="none" cap="none" strike="noStrike">
                <a:solidFill>
                  <a:srgbClr val="211F22"/>
                </a:solidFill>
                <a:latin typeface="Assistant"/>
                <a:ea typeface="Assistant"/>
                <a:cs typeface="Assistant"/>
                <a:sym typeface="Assistant"/>
              </a:rPr>
              <a:t>WEB DESIGN</a:t>
            </a:r>
            <a:endParaRPr/>
          </a:p>
        </p:txBody>
      </p:sp>
      <p:sp>
        <p:nvSpPr>
          <p:cNvPr id="139" name="Google Shape;139;p17"/>
          <p:cNvSpPr/>
          <p:nvPr/>
        </p:nvSpPr>
        <p:spPr>
          <a:xfrm>
            <a:off x="6668429" y="3428074"/>
            <a:ext cx="4951142" cy="5945635"/>
          </a:xfrm>
          <a:custGeom>
            <a:rect b="b" l="l" r="r" t="t"/>
            <a:pathLst>
              <a:path extrusionOk="0" h="1565928" w="1304004">
                <a:moveTo>
                  <a:pt x="156366" y="0"/>
                </a:moveTo>
                <a:lnTo>
                  <a:pt x="1147638" y="0"/>
                </a:lnTo>
                <a:cubicBezTo>
                  <a:pt x="1233997" y="0"/>
                  <a:pt x="1304004" y="70008"/>
                  <a:pt x="1304004" y="156366"/>
                </a:cubicBezTo>
                <a:lnTo>
                  <a:pt x="1304004" y="1409562"/>
                </a:lnTo>
                <a:cubicBezTo>
                  <a:pt x="1304004" y="1495921"/>
                  <a:pt x="1233997" y="1565928"/>
                  <a:pt x="1147638" y="1565928"/>
                </a:cubicBezTo>
                <a:lnTo>
                  <a:pt x="156366" y="1565928"/>
                </a:lnTo>
                <a:cubicBezTo>
                  <a:pt x="70008" y="1565928"/>
                  <a:pt x="0" y="1495921"/>
                  <a:pt x="0" y="1409562"/>
                </a:cubicBezTo>
                <a:lnTo>
                  <a:pt x="0" y="156366"/>
                </a:lnTo>
                <a:cubicBezTo>
                  <a:pt x="0" y="70008"/>
                  <a:pt x="70008" y="0"/>
                  <a:pt x="156366" y="0"/>
                </a:cubicBezTo>
                <a:close/>
              </a:path>
            </a:pathLst>
          </a:custGeom>
          <a:solidFill>
            <a:srgbClr val="D7C05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 name="Google Shape;140;p17"/>
          <p:cNvSpPr txBox="1"/>
          <p:nvPr/>
        </p:nvSpPr>
        <p:spPr>
          <a:xfrm>
            <a:off x="6855763" y="3886124"/>
            <a:ext cx="4576474" cy="6953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4500" u="none" cap="none" strike="noStrike">
                <a:solidFill>
                  <a:srgbClr val="211F22"/>
                </a:solidFill>
                <a:latin typeface="Assistant"/>
                <a:ea typeface="Assistant"/>
                <a:cs typeface="Assistant"/>
                <a:sym typeface="Assistant"/>
              </a:rPr>
              <a:t>SOCIAL MEDIA</a:t>
            </a:r>
            <a:endParaRPr/>
          </a:p>
        </p:txBody>
      </p:sp>
      <p:sp>
        <p:nvSpPr>
          <p:cNvPr id="141" name="Google Shape;141;p17"/>
          <p:cNvSpPr/>
          <p:nvPr/>
        </p:nvSpPr>
        <p:spPr>
          <a:xfrm>
            <a:off x="12308158" y="3428074"/>
            <a:ext cx="4951142" cy="5945635"/>
          </a:xfrm>
          <a:custGeom>
            <a:rect b="b" l="l" r="r" t="t"/>
            <a:pathLst>
              <a:path extrusionOk="0" h="1565928" w="1304004">
                <a:moveTo>
                  <a:pt x="156366" y="0"/>
                </a:moveTo>
                <a:lnTo>
                  <a:pt x="1147638" y="0"/>
                </a:lnTo>
                <a:cubicBezTo>
                  <a:pt x="1233997" y="0"/>
                  <a:pt x="1304004" y="70008"/>
                  <a:pt x="1304004" y="156366"/>
                </a:cubicBezTo>
                <a:lnTo>
                  <a:pt x="1304004" y="1409562"/>
                </a:lnTo>
                <a:cubicBezTo>
                  <a:pt x="1304004" y="1495921"/>
                  <a:pt x="1233997" y="1565928"/>
                  <a:pt x="1147638" y="1565928"/>
                </a:cubicBezTo>
                <a:lnTo>
                  <a:pt x="156366" y="1565928"/>
                </a:lnTo>
                <a:cubicBezTo>
                  <a:pt x="70008" y="1565928"/>
                  <a:pt x="0" y="1495921"/>
                  <a:pt x="0" y="1409562"/>
                </a:cubicBezTo>
                <a:lnTo>
                  <a:pt x="0" y="156366"/>
                </a:lnTo>
                <a:cubicBezTo>
                  <a:pt x="0" y="70008"/>
                  <a:pt x="70008" y="0"/>
                  <a:pt x="156366" y="0"/>
                </a:cubicBezTo>
                <a:close/>
              </a:path>
            </a:pathLst>
          </a:custGeom>
          <a:solidFill>
            <a:srgbClr val="ECA7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p17"/>
          <p:cNvSpPr txBox="1"/>
          <p:nvPr/>
        </p:nvSpPr>
        <p:spPr>
          <a:xfrm>
            <a:off x="12526484" y="3886124"/>
            <a:ext cx="4514491" cy="6953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4500" u="none" cap="none" strike="noStrike">
                <a:solidFill>
                  <a:srgbClr val="F6F0E4"/>
                </a:solidFill>
                <a:latin typeface="Assistant"/>
                <a:ea typeface="Assistant"/>
                <a:cs typeface="Assistant"/>
                <a:sym typeface="Assistant"/>
              </a:rPr>
              <a:t>ILLUSTRATIONS</a:t>
            </a:r>
            <a:endParaRPr/>
          </a:p>
        </p:txBody>
      </p:sp>
      <p:sp>
        <p:nvSpPr>
          <p:cNvPr id="143" name="Google Shape;143;p17"/>
          <p:cNvSpPr txBox="1"/>
          <p:nvPr/>
        </p:nvSpPr>
        <p:spPr>
          <a:xfrm>
            <a:off x="1584088" y="7262541"/>
            <a:ext cx="3840300" cy="13698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000" u="none" cap="none" strike="noStrike">
                <a:solidFill>
                  <a:srgbClr val="211F22"/>
                </a:solidFill>
                <a:latin typeface="Montserrat"/>
                <a:ea typeface="Montserrat"/>
                <a:cs typeface="Montserrat"/>
                <a:sym typeface="Montserrat"/>
              </a:rPr>
              <a:t>Lorem ipsum dolor sit amet, consectetur adipiscing elit. Sed do eiusmod tempor incididunt ut labore.</a:t>
            </a:r>
            <a:endParaRPr/>
          </a:p>
        </p:txBody>
      </p:sp>
      <p:sp>
        <p:nvSpPr>
          <p:cNvPr id="144" name="Google Shape;144;p17"/>
          <p:cNvSpPr txBox="1"/>
          <p:nvPr/>
        </p:nvSpPr>
        <p:spPr>
          <a:xfrm>
            <a:off x="7223817" y="7262541"/>
            <a:ext cx="3840300" cy="13698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000" u="none" cap="none" strike="noStrike">
                <a:solidFill>
                  <a:srgbClr val="211F22"/>
                </a:solidFill>
                <a:latin typeface="Montserrat"/>
                <a:ea typeface="Montserrat"/>
                <a:cs typeface="Montserrat"/>
                <a:sym typeface="Montserrat"/>
              </a:rPr>
              <a:t>Lorem ipsum dolor sit amet, consectetur adipiscing elit. Sed do eiusmod tempor incididunt ut labore.</a:t>
            </a:r>
            <a:endParaRPr/>
          </a:p>
        </p:txBody>
      </p:sp>
      <p:sp>
        <p:nvSpPr>
          <p:cNvPr id="145" name="Google Shape;145;p17"/>
          <p:cNvSpPr txBox="1"/>
          <p:nvPr/>
        </p:nvSpPr>
        <p:spPr>
          <a:xfrm>
            <a:off x="12863546" y="7262541"/>
            <a:ext cx="3840300" cy="13698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000" u="none" cap="none" strike="noStrike">
                <a:solidFill>
                  <a:srgbClr val="F6F0E4"/>
                </a:solidFill>
                <a:latin typeface="Montserrat"/>
                <a:ea typeface="Montserrat"/>
                <a:cs typeface="Montserrat"/>
                <a:sym typeface="Montserrat"/>
              </a:rPr>
              <a:t>Lorem ipsum dolor sit amet, consectetur adipiscing elit. Sed do eiusmod tempor incididunt ut labore.</a:t>
            </a:r>
            <a:endParaRPr/>
          </a:p>
        </p:txBody>
      </p:sp>
      <p:pic>
        <p:nvPicPr>
          <p:cNvPr id="146" name="Google Shape;146;p17"/>
          <p:cNvPicPr preferRelativeResize="0"/>
          <p:nvPr/>
        </p:nvPicPr>
        <p:blipFill rotWithShape="1">
          <a:blip r:embed="rId3">
            <a:alphaModFix/>
          </a:blip>
          <a:srcRect b="0" l="0" r="0" t="87180"/>
          <a:stretch/>
        </p:blipFill>
        <p:spPr>
          <a:xfrm>
            <a:off x="2966925" y="-7"/>
            <a:ext cx="12354248" cy="1027699"/>
          </a:xfrm>
          <a:prstGeom prst="rect">
            <a:avLst/>
          </a:prstGeom>
          <a:noFill/>
          <a:ln>
            <a:noFill/>
          </a:ln>
        </p:spPr>
      </p:pic>
      <p:pic>
        <p:nvPicPr>
          <p:cNvPr id="147" name="Google Shape;147;p17"/>
          <p:cNvPicPr preferRelativeResize="0"/>
          <p:nvPr/>
        </p:nvPicPr>
        <p:blipFill>
          <a:blip r:embed="rId4">
            <a:alphaModFix/>
          </a:blip>
          <a:stretch>
            <a:fillRect/>
          </a:stretch>
        </p:blipFill>
        <p:spPr>
          <a:xfrm>
            <a:off x="1583975" y="4881102"/>
            <a:ext cx="3840302" cy="1976398"/>
          </a:xfrm>
          <a:prstGeom prst="rect">
            <a:avLst/>
          </a:prstGeom>
          <a:noFill/>
          <a:ln>
            <a:noFill/>
          </a:ln>
        </p:spPr>
      </p:pic>
      <p:pic>
        <p:nvPicPr>
          <p:cNvPr id="148" name="Google Shape;148;p17"/>
          <p:cNvPicPr preferRelativeResize="0"/>
          <p:nvPr/>
        </p:nvPicPr>
        <p:blipFill>
          <a:blip r:embed="rId5">
            <a:alphaModFix/>
          </a:blip>
          <a:stretch>
            <a:fillRect/>
          </a:stretch>
        </p:blipFill>
        <p:spPr>
          <a:xfrm>
            <a:off x="7223750" y="4881076"/>
            <a:ext cx="3840348" cy="1976424"/>
          </a:xfrm>
          <a:prstGeom prst="rect">
            <a:avLst/>
          </a:prstGeom>
          <a:noFill/>
          <a:ln>
            <a:noFill/>
          </a:ln>
        </p:spPr>
      </p:pic>
      <p:pic>
        <p:nvPicPr>
          <p:cNvPr id="149" name="Google Shape;149;p17"/>
          <p:cNvPicPr preferRelativeResize="0"/>
          <p:nvPr/>
        </p:nvPicPr>
        <p:blipFill>
          <a:blip r:embed="rId6">
            <a:alphaModFix/>
          </a:blip>
          <a:stretch>
            <a:fillRect/>
          </a:stretch>
        </p:blipFill>
        <p:spPr>
          <a:xfrm>
            <a:off x="12863575" y="4922575"/>
            <a:ext cx="3840348" cy="1976398"/>
          </a:xfrm>
          <a:prstGeom prst="rect">
            <a:avLst/>
          </a:prstGeom>
          <a:noFill/>
          <a:ln>
            <a:noFill/>
          </a:ln>
        </p:spPr>
      </p:pic>
    </p:spTree>
  </p:cSld>
  <p:clrMapOvr>
    <a:masterClrMapping/>
  </p:clrMapOvr>
  <p:transition spd="slow">
    <p:push/>
  </p:transition>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F0E4"/>
        </a:solidFill>
      </p:bgPr>
    </p:bg>
    <p:spTree>
      <p:nvGrpSpPr>
        <p:cNvPr id="153" name="Shape 153"/>
        <p:cNvGrpSpPr/>
        <p:nvPr/>
      </p:nvGrpSpPr>
      <p:grpSpPr>
        <a:xfrm>
          <a:off x="0" y="0"/>
          <a:ext cx="0" cy="0"/>
          <a:chOff x="0" y="0"/>
          <a:chExt cx="0" cy="0"/>
        </a:xfrm>
      </p:grpSpPr>
      <p:pic>
        <p:nvPicPr>
          <p:cNvPr id="154" name="Google Shape;154;p18"/>
          <p:cNvPicPr preferRelativeResize="0"/>
          <p:nvPr/>
        </p:nvPicPr>
        <p:blipFill rotWithShape="1">
          <a:blip r:embed="rId3">
            <a:alphaModFix/>
          </a:blip>
          <a:srcRect b="0" l="0" r="0" t="63396"/>
          <a:stretch/>
        </p:blipFill>
        <p:spPr>
          <a:xfrm>
            <a:off x="5231125" y="-1"/>
            <a:ext cx="7825751" cy="3673477"/>
          </a:xfrm>
          <a:prstGeom prst="rect">
            <a:avLst/>
          </a:prstGeom>
          <a:noFill/>
          <a:ln>
            <a:noFill/>
          </a:ln>
        </p:spPr>
      </p:pic>
      <p:pic>
        <p:nvPicPr>
          <p:cNvPr id="155" name="Google Shape;155;p18"/>
          <p:cNvPicPr preferRelativeResize="0"/>
          <p:nvPr/>
        </p:nvPicPr>
        <p:blipFill rotWithShape="1">
          <a:blip r:embed="rId4">
            <a:alphaModFix/>
          </a:blip>
          <a:srcRect b="0" l="22366" r="0" t="47047"/>
          <a:stretch/>
        </p:blipFill>
        <p:spPr>
          <a:xfrm>
            <a:off x="-96425" y="0"/>
            <a:ext cx="8912548" cy="5847448"/>
          </a:xfrm>
          <a:prstGeom prst="rect">
            <a:avLst/>
          </a:prstGeom>
          <a:noFill/>
          <a:ln>
            <a:noFill/>
          </a:ln>
        </p:spPr>
      </p:pic>
      <p:sp>
        <p:nvSpPr>
          <p:cNvPr id="156" name="Google Shape;156;p18"/>
          <p:cNvSpPr txBox="1"/>
          <p:nvPr/>
        </p:nvSpPr>
        <p:spPr>
          <a:xfrm>
            <a:off x="1028700" y="1190625"/>
            <a:ext cx="5587800" cy="22164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1" i="0" lang="en-US" sz="9000" u="none" cap="none" strike="noStrike">
                <a:solidFill>
                  <a:srgbClr val="211F22"/>
                </a:solidFill>
                <a:latin typeface="Assistant ExtraBold"/>
                <a:ea typeface="Assistant ExtraBold"/>
                <a:cs typeface="Assistant ExtraBold"/>
                <a:sym typeface="Assistant ExtraBold"/>
              </a:rPr>
              <a:t>Design Process</a:t>
            </a:r>
            <a:endParaRPr/>
          </a:p>
        </p:txBody>
      </p:sp>
      <p:sp>
        <p:nvSpPr>
          <p:cNvPr id="157" name="Google Shape;157;p18"/>
          <p:cNvSpPr txBox="1"/>
          <p:nvPr/>
        </p:nvSpPr>
        <p:spPr>
          <a:xfrm>
            <a:off x="1130156" y="7231986"/>
            <a:ext cx="3478200" cy="7386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1" i="0" lang="en-US" sz="2999" u="none" cap="none" strike="noStrike">
                <a:solidFill>
                  <a:srgbClr val="ECA703"/>
                </a:solidFill>
                <a:latin typeface="Montserrat"/>
                <a:ea typeface="Montserrat"/>
                <a:cs typeface="Montserrat"/>
                <a:sym typeface="Montserrat"/>
              </a:rPr>
              <a:t>Discovery &amp; Research</a:t>
            </a:r>
            <a:endParaRPr/>
          </a:p>
        </p:txBody>
      </p:sp>
      <p:sp>
        <p:nvSpPr>
          <p:cNvPr id="158" name="Google Shape;158;p18"/>
          <p:cNvSpPr txBox="1"/>
          <p:nvPr/>
        </p:nvSpPr>
        <p:spPr>
          <a:xfrm>
            <a:off x="1130156" y="8098761"/>
            <a:ext cx="2718000" cy="6618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000" u="none" cap="none" strike="noStrike">
                <a:solidFill>
                  <a:srgbClr val="211F22"/>
                </a:solidFill>
                <a:latin typeface="Montserrat"/>
                <a:ea typeface="Montserrat"/>
                <a:cs typeface="Montserrat"/>
                <a:sym typeface="Montserrat"/>
              </a:rPr>
              <a:t>Elaborate on what you want to discuss. </a:t>
            </a:r>
            <a:endParaRPr/>
          </a:p>
        </p:txBody>
      </p:sp>
      <p:cxnSp>
        <p:nvCxnSpPr>
          <p:cNvPr id="159" name="Google Shape;159;p18"/>
          <p:cNvCxnSpPr/>
          <p:nvPr/>
        </p:nvCxnSpPr>
        <p:spPr>
          <a:xfrm>
            <a:off x="1382314" y="6635303"/>
            <a:ext cx="16905686" cy="0"/>
          </a:xfrm>
          <a:prstGeom prst="straightConnector1">
            <a:avLst/>
          </a:prstGeom>
          <a:noFill/>
          <a:ln cap="flat" cmpd="sng" w="47625">
            <a:solidFill>
              <a:srgbClr val="211F22"/>
            </a:solidFill>
            <a:prstDash val="solid"/>
            <a:round/>
            <a:headEnd len="sm" w="sm" type="none"/>
            <a:tailEnd len="sm" w="sm" type="none"/>
          </a:ln>
        </p:spPr>
      </p:cxnSp>
      <p:sp>
        <p:nvSpPr>
          <p:cNvPr id="160" name="Google Shape;160;p18"/>
          <p:cNvSpPr txBox="1"/>
          <p:nvPr/>
        </p:nvSpPr>
        <p:spPr>
          <a:xfrm>
            <a:off x="6098134" y="4397375"/>
            <a:ext cx="3915000" cy="7386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1" i="0" lang="en-US" sz="2999" u="none" cap="none" strike="noStrike">
                <a:solidFill>
                  <a:srgbClr val="ECA703"/>
                </a:solidFill>
                <a:latin typeface="Montserrat"/>
                <a:ea typeface="Montserrat"/>
                <a:cs typeface="Montserrat"/>
                <a:sym typeface="Montserrat"/>
              </a:rPr>
              <a:t>Strategy &amp; Concept Development</a:t>
            </a:r>
            <a:endParaRPr/>
          </a:p>
        </p:txBody>
      </p:sp>
      <p:sp>
        <p:nvSpPr>
          <p:cNvPr id="161" name="Google Shape;161;p18"/>
          <p:cNvSpPr txBox="1"/>
          <p:nvPr/>
        </p:nvSpPr>
        <p:spPr>
          <a:xfrm>
            <a:off x="6098134" y="5264150"/>
            <a:ext cx="2718000" cy="6618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000" u="none" cap="none" strike="noStrike">
                <a:solidFill>
                  <a:srgbClr val="211F22"/>
                </a:solidFill>
                <a:latin typeface="Montserrat"/>
                <a:ea typeface="Montserrat"/>
                <a:cs typeface="Montserrat"/>
                <a:sym typeface="Montserrat"/>
              </a:rPr>
              <a:t>Elaborate on what you want to discuss. </a:t>
            </a:r>
            <a:endParaRPr/>
          </a:p>
        </p:txBody>
      </p:sp>
      <p:sp>
        <p:nvSpPr>
          <p:cNvPr id="162" name="Google Shape;162;p18"/>
          <p:cNvSpPr txBox="1"/>
          <p:nvPr/>
        </p:nvSpPr>
        <p:spPr>
          <a:xfrm>
            <a:off x="10004652" y="7231986"/>
            <a:ext cx="3915000" cy="7386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1" i="0" lang="en-US" sz="2999" u="none" cap="none" strike="noStrike">
                <a:solidFill>
                  <a:srgbClr val="ECA703"/>
                </a:solidFill>
                <a:latin typeface="Montserrat"/>
                <a:ea typeface="Montserrat"/>
                <a:cs typeface="Montserrat"/>
                <a:sym typeface="Montserrat"/>
              </a:rPr>
              <a:t>Design Development</a:t>
            </a:r>
            <a:endParaRPr/>
          </a:p>
        </p:txBody>
      </p:sp>
      <p:sp>
        <p:nvSpPr>
          <p:cNvPr id="163" name="Google Shape;163;p18"/>
          <p:cNvSpPr txBox="1"/>
          <p:nvPr/>
        </p:nvSpPr>
        <p:spPr>
          <a:xfrm>
            <a:off x="10004652" y="8098761"/>
            <a:ext cx="2718000" cy="6618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000" u="none" cap="none" strike="noStrike">
                <a:solidFill>
                  <a:srgbClr val="211F22"/>
                </a:solidFill>
                <a:latin typeface="Montserrat"/>
                <a:ea typeface="Montserrat"/>
                <a:cs typeface="Montserrat"/>
                <a:sym typeface="Montserrat"/>
              </a:rPr>
              <a:t>Elaborate on what you want to discuss. </a:t>
            </a:r>
            <a:endParaRPr/>
          </a:p>
        </p:txBody>
      </p:sp>
      <p:sp>
        <p:nvSpPr>
          <p:cNvPr id="164" name="Google Shape;164;p18"/>
          <p:cNvSpPr txBox="1"/>
          <p:nvPr/>
        </p:nvSpPr>
        <p:spPr>
          <a:xfrm>
            <a:off x="13774790" y="4318878"/>
            <a:ext cx="2895900" cy="7386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1" i="0" lang="en-US" sz="2999" u="none" cap="none" strike="noStrike">
                <a:solidFill>
                  <a:srgbClr val="ECA703"/>
                </a:solidFill>
                <a:latin typeface="Montserrat"/>
                <a:ea typeface="Montserrat"/>
                <a:cs typeface="Montserrat"/>
                <a:sym typeface="Montserrat"/>
              </a:rPr>
              <a:t>Final Design &amp; Execution</a:t>
            </a:r>
            <a:endParaRPr/>
          </a:p>
        </p:txBody>
      </p:sp>
      <p:sp>
        <p:nvSpPr>
          <p:cNvPr id="165" name="Google Shape;165;p18"/>
          <p:cNvSpPr txBox="1"/>
          <p:nvPr/>
        </p:nvSpPr>
        <p:spPr>
          <a:xfrm>
            <a:off x="13774790" y="5185653"/>
            <a:ext cx="2718000" cy="6618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000" u="none" cap="none" strike="noStrike">
                <a:solidFill>
                  <a:srgbClr val="211F22"/>
                </a:solidFill>
                <a:latin typeface="Montserrat"/>
                <a:ea typeface="Montserrat"/>
                <a:cs typeface="Montserrat"/>
                <a:sym typeface="Montserrat"/>
              </a:rPr>
              <a:t>Elaborate on what you want to discuss. </a:t>
            </a:r>
            <a:endParaRPr/>
          </a:p>
        </p:txBody>
      </p:sp>
      <p:pic>
        <p:nvPicPr>
          <p:cNvPr id="166" name="Google Shape;166;p18"/>
          <p:cNvPicPr preferRelativeResize="0"/>
          <p:nvPr/>
        </p:nvPicPr>
        <p:blipFill>
          <a:blip r:embed="rId5">
            <a:alphaModFix/>
          </a:blip>
          <a:stretch>
            <a:fillRect/>
          </a:stretch>
        </p:blipFill>
        <p:spPr>
          <a:xfrm flipH="1">
            <a:off x="1028700" y="6278254"/>
            <a:ext cx="747324" cy="776909"/>
          </a:xfrm>
          <a:prstGeom prst="rect">
            <a:avLst/>
          </a:prstGeom>
          <a:noFill/>
          <a:ln>
            <a:noFill/>
          </a:ln>
        </p:spPr>
      </p:pic>
      <p:pic>
        <p:nvPicPr>
          <p:cNvPr id="167" name="Google Shape;167;p18"/>
          <p:cNvPicPr preferRelativeResize="0"/>
          <p:nvPr/>
        </p:nvPicPr>
        <p:blipFill>
          <a:blip r:embed="rId5">
            <a:alphaModFix/>
          </a:blip>
          <a:stretch>
            <a:fillRect/>
          </a:stretch>
        </p:blipFill>
        <p:spPr>
          <a:xfrm flipH="1">
            <a:off x="5823275" y="6278254"/>
            <a:ext cx="747324" cy="776909"/>
          </a:xfrm>
          <a:prstGeom prst="rect">
            <a:avLst/>
          </a:prstGeom>
          <a:noFill/>
          <a:ln>
            <a:noFill/>
          </a:ln>
        </p:spPr>
      </p:pic>
      <p:pic>
        <p:nvPicPr>
          <p:cNvPr id="168" name="Google Shape;168;p18"/>
          <p:cNvPicPr preferRelativeResize="0"/>
          <p:nvPr/>
        </p:nvPicPr>
        <p:blipFill>
          <a:blip r:embed="rId5">
            <a:alphaModFix/>
          </a:blip>
          <a:stretch>
            <a:fillRect/>
          </a:stretch>
        </p:blipFill>
        <p:spPr>
          <a:xfrm flipH="1">
            <a:off x="9759538" y="6278254"/>
            <a:ext cx="747324" cy="776909"/>
          </a:xfrm>
          <a:prstGeom prst="rect">
            <a:avLst/>
          </a:prstGeom>
          <a:noFill/>
          <a:ln>
            <a:noFill/>
          </a:ln>
        </p:spPr>
      </p:pic>
      <p:pic>
        <p:nvPicPr>
          <p:cNvPr id="169" name="Google Shape;169;p18"/>
          <p:cNvPicPr preferRelativeResize="0"/>
          <p:nvPr/>
        </p:nvPicPr>
        <p:blipFill>
          <a:blip r:embed="rId5">
            <a:alphaModFix/>
          </a:blip>
          <a:stretch>
            <a:fillRect/>
          </a:stretch>
        </p:blipFill>
        <p:spPr>
          <a:xfrm flipH="1">
            <a:off x="13545850" y="6278254"/>
            <a:ext cx="747324" cy="776909"/>
          </a:xfrm>
          <a:prstGeom prst="rect">
            <a:avLst/>
          </a:prstGeom>
          <a:noFill/>
          <a:ln>
            <a:noFill/>
          </a:ln>
        </p:spPr>
      </p:pic>
    </p:spTree>
  </p:cSld>
  <p:clrMapOvr>
    <a:masterClrMapping/>
  </p:clrMapOvr>
  <p:transition spd="slow">
    <p:push/>
  </p:transition>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F0E4"/>
        </a:solidFill>
      </p:bgPr>
    </p:bg>
    <p:spTree>
      <p:nvGrpSpPr>
        <p:cNvPr id="173" name="Shape 173"/>
        <p:cNvGrpSpPr/>
        <p:nvPr/>
      </p:nvGrpSpPr>
      <p:grpSpPr>
        <a:xfrm>
          <a:off x="0" y="0"/>
          <a:ext cx="0" cy="0"/>
          <a:chOff x="0" y="0"/>
          <a:chExt cx="0" cy="0"/>
        </a:xfrm>
      </p:grpSpPr>
      <p:pic>
        <p:nvPicPr>
          <p:cNvPr id="174" name="Google Shape;174;p19"/>
          <p:cNvPicPr preferRelativeResize="0"/>
          <p:nvPr/>
        </p:nvPicPr>
        <p:blipFill>
          <a:blip r:embed="rId3">
            <a:alphaModFix/>
          </a:blip>
          <a:stretch>
            <a:fillRect/>
          </a:stretch>
        </p:blipFill>
        <p:spPr>
          <a:xfrm>
            <a:off x="15" y="0"/>
            <a:ext cx="6040300" cy="5497621"/>
          </a:xfrm>
          <a:prstGeom prst="rect">
            <a:avLst/>
          </a:prstGeom>
          <a:noFill/>
          <a:ln>
            <a:noFill/>
          </a:ln>
        </p:spPr>
      </p:pic>
      <p:sp>
        <p:nvSpPr>
          <p:cNvPr id="175" name="Google Shape;175;p19"/>
          <p:cNvSpPr txBox="1"/>
          <p:nvPr/>
        </p:nvSpPr>
        <p:spPr>
          <a:xfrm>
            <a:off x="7060224" y="2790827"/>
            <a:ext cx="7489929" cy="1552573"/>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9000" u="none" cap="none" strike="noStrike">
                <a:solidFill>
                  <a:srgbClr val="211F22"/>
                </a:solidFill>
                <a:latin typeface="Assistant ExtraBold"/>
                <a:ea typeface="Assistant ExtraBold"/>
                <a:cs typeface="Assistant ExtraBold"/>
                <a:sym typeface="Assistant ExtraBold"/>
              </a:rPr>
              <a:t>User Persona</a:t>
            </a:r>
            <a:endParaRPr/>
          </a:p>
        </p:txBody>
      </p:sp>
      <p:sp>
        <p:nvSpPr>
          <p:cNvPr id="176" name="Google Shape;176;p19"/>
          <p:cNvSpPr/>
          <p:nvPr/>
        </p:nvSpPr>
        <p:spPr>
          <a:xfrm>
            <a:off x="0" y="5497586"/>
            <a:ext cx="6040263" cy="4789414"/>
          </a:xfrm>
          <a:custGeom>
            <a:rect b="b" l="l" r="r" t="t"/>
            <a:pathLst>
              <a:path extrusionOk="0" h="1261410" w="1590851">
                <a:moveTo>
                  <a:pt x="128172" y="0"/>
                </a:moveTo>
                <a:lnTo>
                  <a:pt x="1462679" y="0"/>
                </a:lnTo>
                <a:cubicBezTo>
                  <a:pt x="1533467" y="0"/>
                  <a:pt x="1590851" y="57385"/>
                  <a:pt x="1590851" y="128172"/>
                </a:cubicBezTo>
                <a:lnTo>
                  <a:pt x="1590851" y="1133238"/>
                </a:lnTo>
                <a:cubicBezTo>
                  <a:pt x="1590851" y="1204025"/>
                  <a:pt x="1533467" y="1261410"/>
                  <a:pt x="1462679" y="1261410"/>
                </a:cubicBezTo>
                <a:lnTo>
                  <a:pt x="128172" y="1261410"/>
                </a:lnTo>
                <a:cubicBezTo>
                  <a:pt x="57385" y="1261410"/>
                  <a:pt x="0" y="1204025"/>
                  <a:pt x="0" y="1133238"/>
                </a:cubicBezTo>
                <a:lnTo>
                  <a:pt x="0" y="128172"/>
                </a:lnTo>
                <a:cubicBezTo>
                  <a:pt x="0" y="57385"/>
                  <a:pt x="57385" y="0"/>
                  <a:pt x="128172" y="0"/>
                </a:cubicBezTo>
                <a:close/>
              </a:path>
            </a:pathLst>
          </a:custGeom>
          <a:solidFill>
            <a:srgbClr val="D7C05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p19"/>
          <p:cNvSpPr txBox="1"/>
          <p:nvPr/>
        </p:nvSpPr>
        <p:spPr>
          <a:xfrm>
            <a:off x="7060224" y="5459486"/>
            <a:ext cx="4169100" cy="27861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0" i="0" lang="en-US" sz="2000" u="none" cap="none" strike="noStrike">
                <a:solidFill>
                  <a:srgbClr val="211F22"/>
                </a:solidFill>
                <a:latin typeface="Montserrat"/>
                <a:ea typeface="Montserrat"/>
                <a:cs typeface="Montserrat"/>
                <a:sym typeface="Montserrat"/>
              </a:rPr>
              <a:t>Duis aute irure dolor in reprehenderit in voluptate velit esse cillum dolore eu fugiat nulla pariatur. Excepteur sint occaecat cupidatat non proident, sunt in culpa qui officia deserunt mollit anim id est laborum.</a:t>
            </a:r>
            <a:endParaRPr/>
          </a:p>
        </p:txBody>
      </p:sp>
      <p:sp>
        <p:nvSpPr>
          <p:cNvPr id="178" name="Google Shape;178;p19"/>
          <p:cNvSpPr txBox="1"/>
          <p:nvPr/>
        </p:nvSpPr>
        <p:spPr>
          <a:xfrm>
            <a:off x="7071709" y="4762501"/>
            <a:ext cx="3914856" cy="380999"/>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999" u="none" cap="none" strike="noStrike">
                <a:solidFill>
                  <a:srgbClr val="D7C050"/>
                </a:solidFill>
                <a:latin typeface="Montserrat"/>
                <a:ea typeface="Montserrat"/>
                <a:cs typeface="Montserrat"/>
                <a:sym typeface="Montserrat"/>
              </a:rPr>
              <a:t>Background:</a:t>
            </a:r>
            <a:endParaRPr/>
          </a:p>
        </p:txBody>
      </p:sp>
      <p:sp>
        <p:nvSpPr>
          <p:cNvPr id="179" name="Google Shape;179;p19"/>
          <p:cNvSpPr txBox="1"/>
          <p:nvPr/>
        </p:nvSpPr>
        <p:spPr>
          <a:xfrm>
            <a:off x="11961813" y="5459486"/>
            <a:ext cx="4169100" cy="38481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0" i="0" lang="en-US" sz="2000" u="none" cap="none" strike="noStrike">
                <a:solidFill>
                  <a:srgbClr val="211F22"/>
                </a:solidFill>
                <a:latin typeface="Montserrat"/>
                <a:ea typeface="Montserrat"/>
                <a:cs typeface="Montserrat"/>
                <a:sym typeface="Montserrat"/>
              </a:rPr>
              <a:t>Sed imperdiet magna ut nulla varius, non volutpat arcu dignissim. Donec vel sem non dui tempor iaculis. </a:t>
            </a:r>
            <a:endParaRPr/>
          </a:p>
          <a:p>
            <a:pPr indent="0" lvl="0" marL="0" marR="0" rtl="0" algn="just">
              <a:lnSpc>
                <a:spcPct val="115000"/>
              </a:lnSpc>
              <a:spcBef>
                <a:spcPts val="0"/>
              </a:spcBef>
              <a:spcAft>
                <a:spcPts val="0"/>
              </a:spcAft>
              <a:buNone/>
            </a:pPr>
            <a:r>
              <a:t/>
            </a:r>
            <a:endParaRPr b="0" i="0" sz="2000" u="none" cap="none" strike="noStrike">
              <a:solidFill>
                <a:srgbClr val="211F22"/>
              </a:solidFill>
              <a:latin typeface="Montserrat"/>
              <a:ea typeface="Montserrat"/>
              <a:cs typeface="Montserrat"/>
              <a:sym typeface="Montserrat"/>
            </a:endParaRPr>
          </a:p>
          <a:p>
            <a:pPr indent="0" lvl="0" marL="0" marR="0" rtl="0" algn="just">
              <a:lnSpc>
                <a:spcPct val="115000"/>
              </a:lnSpc>
              <a:spcBef>
                <a:spcPts val="0"/>
              </a:spcBef>
              <a:spcAft>
                <a:spcPts val="0"/>
              </a:spcAft>
              <a:buNone/>
            </a:pPr>
            <a:r>
              <a:rPr b="0" i="0" lang="en-US" sz="2000" u="none" cap="none" strike="noStrike">
                <a:solidFill>
                  <a:srgbClr val="211F22"/>
                </a:solidFill>
                <a:latin typeface="Montserrat"/>
                <a:ea typeface="Montserrat"/>
                <a:cs typeface="Montserrat"/>
                <a:sym typeface="Montserrat"/>
              </a:rPr>
              <a:t>Etiam a leo ut velit auctor vulputate. Morbi ac lorem ut augue convallis gravida. Mauris vehicula, purus euismod maximus tempus, risus dui euismod libero, non.</a:t>
            </a:r>
            <a:endParaRPr/>
          </a:p>
        </p:txBody>
      </p:sp>
      <p:sp>
        <p:nvSpPr>
          <p:cNvPr id="180" name="Google Shape;180;p19"/>
          <p:cNvSpPr txBox="1"/>
          <p:nvPr/>
        </p:nvSpPr>
        <p:spPr>
          <a:xfrm>
            <a:off x="11961813" y="4762501"/>
            <a:ext cx="3914856" cy="380999"/>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999" u="none" cap="none" strike="noStrike">
                <a:solidFill>
                  <a:srgbClr val="D7C050"/>
                </a:solidFill>
                <a:latin typeface="Montserrat"/>
                <a:ea typeface="Montserrat"/>
                <a:cs typeface="Montserrat"/>
                <a:sym typeface="Montserrat"/>
              </a:rPr>
              <a:t>Behavioral Traits:</a:t>
            </a:r>
            <a:endParaRPr/>
          </a:p>
        </p:txBody>
      </p:sp>
      <p:sp>
        <p:nvSpPr>
          <p:cNvPr id="181" name="Google Shape;181;p19"/>
          <p:cNvSpPr txBox="1"/>
          <p:nvPr/>
        </p:nvSpPr>
        <p:spPr>
          <a:xfrm>
            <a:off x="1088026" y="5931045"/>
            <a:ext cx="1249710" cy="51435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3000" u="none" cap="none" strike="noStrike">
                <a:solidFill>
                  <a:srgbClr val="211F22"/>
                </a:solidFill>
                <a:latin typeface="Montserrat"/>
                <a:ea typeface="Montserrat"/>
                <a:cs typeface="Montserrat"/>
                <a:sym typeface="Montserrat"/>
              </a:rPr>
              <a:t>Name:</a:t>
            </a:r>
            <a:endParaRPr/>
          </a:p>
        </p:txBody>
      </p:sp>
      <p:sp>
        <p:nvSpPr>
          <p:cNvPr id="182" name="Google Shape;182;p19"/>
          <p:cNvSpPr txBox="1"/>
          <p:nvPr/>
        </p:nvSpPr>
        <p:spPr>
          <a:xfrm>
            <a:off x="1088026" y="6461270"/>
            <a:ext cx="3845570" cy="51435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3000" u="none" cap="none" strike="noStrike">
                <a:solidFill>
                  <a:srgbClr val="211F22"/>
                </a:solidFill>
                <a:latin typeface="Montserrat"/>
                <a:ea typeface="Montserrat"/>
                <a:cs typeface="Montserrat"/>
                <a:sym typeface="Montserrat"/>
              </a:rPr>
              <a:t>Samantha Johnson</a:t>
            </a:r>
            <a:endParaRPr/>
          </a:p>
        </p:txBody>
      </p:sp>
      <p:sp>
        <p:nvSpPr>
          <p:cNvPr id="183" name="Google Shape;183;p19"/>
          <p:cNvSpPr txBox="1"/>
          <p:nvPr/>
        </p:nvSpPr>
        <p:spPr>
          <a:xfrm>
            <a:off x="1028700" y="7300985"/>
            <a:ext cx="845493" cy="51435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3000" u="none" cap="none" strike="noStrike">
                <a:solidFill>
                  <a:srgbClr val="211F22"/>
                </a:solidFill>
                <a:latin typeface="Montserrat"/>
                <a:ea typeface="Montserrat"/>
                <a:cs typeface="Montserrat"/>
                <a:sym typeface="Montserrat"/>
              </a:rPr>
              <a:t>Age:</a:t>
            </a:r>
            <a:endParaRPr/>
          </a:p>
        </p:txBody>
      </p:sp>
      <p:sp>
        <p:nvSpPr>
          <p:cNvPr id="184" name="Google Shape;184;p19"/>
          <p:cNvSpPr txBox="1"/>
          <p:nvPr/>
        </p:nvSpPr>
        <p:spPr>
          <a:xfrm>
            <a:off x="1996652" y="7300985"/>
            <a:ext cx="467618" cy="51435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3000" u="none" cap="none" strike="noStrike">
                <a:solidFill>
                  <a:srgbClr val="211F22"/>
                </a:solidFill>
                <a:latin typeface="Montserrat"/>
                <a:ea typeface="Montserrat"/>
                <a:cs typeface="Montserrat"/>
                <a:sym typeface="Montserrat"/>
              </a:rPr>
              <a:t>29</a:t>
            </a:r>
            <a:endParaRPr/>
          </a:p>
        </p:txBody>
      </p:sp>
      <p:sp>
        <p:nvSpPr>
          <p:cNvPr id="185" name="Google Shape;185;p19"/>
          <p:cNvSpPr txBox="1"/>
          <p:nvPr/>
        </p:nvSpPr>
        <p:spPr>
          <a:xfrm>
            <a:off x="1028700" y="8209035"/>
            <a:ext cx="2323058" cy="51435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3000" u="none" cap="none" strike="noStrike">
                <a:solidFill>
                  <a:srgbClr val="211F22"/>
                </a:solidFill>
                <a:latin typeface="Montserrat"/>
                <a:ea typeface="Montserrat"/>
                <a:cs typeface="Montserrat"/>
                <a:sym typeface="Montserrat"/>
              </a:rPr>
              <a:t>Occupation:</a:t>
            </a:r>
            <a:endParaRPr/>
          </a:p>
        </p:txBody>
      </p:sp>
      <p:sp>
        <p:nvSpPr>
          <p:cNvPr id="186" name="Google Shape;186;p19"/>
          <p:cNvSpPr txBox="1"/>
          <p:nvPr/>
        </p:nvSpPr>
        <p:spPr>
          <a:xfrm>
            <a:off x="1028700" y="8739260"/>
            <a:ext cx="3941862" cy="51435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3000" u="none" cap="none" strike="noStrike">
                <a:solidFill>
                  <a:srgbClr val="211F22"/>
                </a:solidFill>
                <a:latin typeface="Montserrat"/>
                <a:ea typeface="Montserrat"/>
                <a:cs typeface="Montserrat"/>
                <a:sym typeface="Montserrat"/>
              </a:rPr>
              <a:t>Marketing Manager</a:t>
            </a:r>
            <a:endParaRPr/>
          </a:p>
        </p:txBody>
      </p:sp>
      <p:pic>
        <p:nvPicPr>
          <p:cNvPr id="187" name="Google Shape;187;p19"/>
          <p:cNvPicPr preferRelativeResize="0"/>
          <p:nvPr/>
        </p:nvPicPr>
        <p:blipFill rotWithShape="1">
          <a:blip r:embed="rId4">
            <a:alphaModFix/>
          </a:blip>
          <a:srcRect b="0" l="41547" r="0" t="0"/>
          <a:stretch/>
        </p:blipFill>
        <p:spPr>
          <a:xfrm>
            <a:off x="1" y="3305275"/>
            <a:ext cx="2464276" cy="2192401"/>
          </a:xfrm>
          <a:prstGeom prst="rect">
            <a:avLst/>
          </a:prstGeom>
          <a:noFill/>
          <a:ln>
            <a:noFill/>
          </a:ln>
        </p:spPr>
      </p:pic>
      <p:pic>
        <p:nvPicPr>
          <p:cNvPr id="188" name="Google Shape;188;p19"/>
          <p:cNvPicPr preferRelativeResize="0"/>
          <p:nvPr/>
        </p:nvPicPr>
        <p:blipFill rotWithShape="1">
          <a:blip r:embed="rId5">
            <a:alphaModFix/>
          </a:blip>
          <a:srcRect b="0" l="0" r="13344" t="0"/>
          <a:stretch/>
        </p:blipFill>
        <p:spPr>
          <a:xfrm>
            <a:off x="14410526" y="0"/>
            <a:ext cx="3914849" cy="4116125"/>
          </a:xfrm>
          <a:prstGeom prst="rect">
            <a:avLst/>
          </a:prstGeom>
          <a:noFill/>
          <a:ln>
            <a:noFill/>
          </a:ln>
        </p:spPr>
      </p:pic>
    </p:spTree>
  </p:cSld>
  <p:clrMapOvr>
    <a:masterClrMapping/>
  </p:clrMapOvr>
  <p:transition spd="slow">
    <p:push/>
  </p:transition>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F0E4"/>
        </a:solidFill>
      </p:bgPr>
    </p:bg>
    <p:spTree>
      <p:nvGrpSpPr>
        <p:cNvPr id="192" name="Shape 192"/>
        <p:cNvGrpSpPr/>
        <p:nvPr/>
      </p:nvGrpSpPr>
      <p:grpSpPr>
        <a:xfrm>
          <a:off x="0" y="0"/>
          <a:ext cx="0" cy="0"/>
          <a:chOff x="0" y="0"/>
          <a:chExt cx="0" cy="0"/>
        </a:xfrm>
      </p:grpSpPr>
      <p:pic>
        <p:nvPicPr>
          <p:cNvPr id="193" name="Google Shape;193;p20"/>
          <p:cNvPicPr preferRelativeResize="0"/>
          <p:nvPr/>
        </p:nvPicPr>
        <p:blipFill rotWithShape="1">
          <a:blip r:embed="rId3">
            <a:alphaModFix/>
          </a:blip>
          <a:srcRect b="0" l="0" r="0" t="52640"/>
          <a:stretch/>
        </p:blipFill>
        <p:spPr>
          <a:xfrm>
            <a:off x="10394225" y="-1"/>
            <a:ext cx="7893775" cy="3114175"/>
          </a:xfrm>
          <a:prstGeom prst="rect">
            <a:avLst/>
          </a:prstGeom>
          <a:noFill/>
          <a:ln>
            <a:noFill/>
          </a:ln>
        </p:spPr>
      </p:pic>
      <p:pic>
        <p:nvPicPr>
          <p:cNvPr id="194" name="Google Shape;194;p20"/>
          <p:cNvPicPr preferRelativeResize="0"/>
          <p:nvPr/>
        </p:nvPicPr>
        <p:blipFill rotWithShape="1">
          <a:blip r:embed="rId4">
            <a:alphaModFix/>
          </a:blip>
          <a:srcRect b="29468" l="10136" r="0" t="0"/>
          <a:stretch/>
        </p:blipFill>
        <p:spPr>
          <a:xfrm>
            <a:off x="0" y="4958725"/>
            <a:ext cx="8662149" cy="5328275"/>
          </a:xfrm>
          <a:prstGeom prst="rect">
            <a:avLst/>
          </a:prstGeom>
          <a:noFill/>
          <a:ln>
            <a:noFill/>
          </a:ln>
        </p:spPr>
      </p:pic>
      <p:grpSp>
        <p:nvGrpSpPr>
          <p:cNvPr id="195" name="Google Shape;195;p20"/>
          <p:cNvGrpSpPr/>
          <p:nvPr/>
        </p:nvGrpSpPr>
        <p:grpSpPr>
          <a:xfrm>
            <a:off x="1004832" y="385539"/>
            <a:ext cx="16278347" cy="9515927"/>
            <a:chOff x="0" y="0"/>
            <a:chExt cx="1491415" cy="871845"/>
          </a:xfrm>
        </p:grpSpPr>
        <p:sp>
          <p:nvSpPr>
            <p:cNvPr id="196" name="Google Shape;196;p20"/>
            <p:cNvSpPr/>
            <p:nvPr/>
          </p:nvSpPr>
          <p:spPr>
            <a:xfrm>
              <a:off x="0" y="0"/>
              <a:ext cx="1491415" cy="871845"/>
            </a:xfrm>
            <a:custGeom>
              <a:rect b="b" l="l" r="r" t="t"/>
              <a:pathLst>
                <a:path extrusionOk="0" h="871845" w="1491415">
                  <a:moveTo>
                    <a:pt x="745707" y="0"/>
                  </a:moveTo>
                  <a:cubicBezTo>
                    <a:pt x="333865" y="0"/>
                    <a:pt x="0" y="195169"/>
                    <a:pt x="0" y="435923"/>
                  </a:cubicBezTo>
                  <a:cubicBezTo>
                    <a:pt x="0" y="676676"/>
                    <a:pt x="333865" y="871845"/>
                    <a:pt x="745707" y="871845"/>
                  </a:cubicBezTo>
                  <a:cubicBezTo>
                    <a:pt x="1157550" y="871845"/>
                    <a:pt x="1491415" y="676676"/>
                    <a:pt x="1491415" y="435923"/>
                  </a:cubicBezTo>
                  <a:cubicBezTo>
                    <a:pt x="1491415" y="195169"/>
                    <a:pt x="1157550" y="0"/>
                    <a:pt x="745707" y="0"/>
                  </a:cubicBezTo>
                  <a:close/>
                </a:path>
              </a:pathLst>
            </a:custGeom>
            <a:solidFill>
              <a:srgbClr val="D7C05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p20"/>
            <p:cNvSpPr txBox="1"/>
            <p:nvPr/>
          </p:nvSpPr>
          <p:spPr>
            <a:xfrm>
              <a:off x="139820" y="43635"/>
              <a:ext cx="1211700" cy="7464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98" name="Google Shape;198;p20"/>
          <p:cNvSpPr txBox="1"/>
          <p:nvPr/>
        </p:nvSpPr>
        <p:spPr>
          <a:xfrm>
            <a:off x="1767052" y="2879090"/>
            <a:ext cx="14763422" cy="1698629"/>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None/>
            </a:pPr>
            <a:r>
              <a:rPr b="1" i="0" lang="en-US" sz="9999" u="none" cap="none" strike="noStrike">
                <a:solidFill>
                  <a:srgbClr val="211F22"/>
                </a:solidFill>
                <a:latin typeface="Assistant ExtraBold"/>
                <a:ea typeface="Assistant ExtraBold"/>
                <a:cs typeface="Assistant ExtraBold"/>
                <a:sym typeface="Assistant ExtraBold"/>
              </a:rPr>
              <a:t>What is the BIG Idea?</a:t>
            </a:r>
            <a:endParaRPr/>
          </a:p>
        </p:txBody>
      </p:sp>
      <p:sp>
        <p:nvSpPr>
          <p:cNvPr id="199" name="Google Shape;199;p20"/>
          <p:cNvSpPr txBox="1"/>
          <p:nvPr/>
        </p:nvSpPr>
        <p:spPr>
          <a:xfrm>
            <a:off x="9139238" y="5300099"/>
            <a:ext cx="9525" cy="877570"/>
          </a:xfrm>
          <a:prstGeom prst="rect">
            <a:avLst/>
          </a:prstGeom>
          <a:noFill/>
          <a:ln>
            <a:noFill/>
          </a:ln>
        </p:spPr>
        <p:txBody>
          <a:bodyPr anchorCtr="0" anchor="t" bIns="0" lIns="0" spcFirstLastPara="1" rIns="0" wrap="square" tIns="0">
            <a:spAutoFit/>
          </a:bodyPr>
          <a:lstStyle/>
          <a:p>
            <a:pPr indent="0" lvl="0" marL="0" marR="0" rtl="0" algn="ctr">
              <a:lnSpc>
                <a:spcPct val="40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200" name="Google Shape;200;p20"/>
          <p:cNvSpPr txBox="1"/>
          <p:nvPr/>
        </p:nvSpPr>
        <p:spPr>
          <a:xfrm>
            <a:off x="4166571" y="4845685"/>
            <a:ext cx="9945300" cy="22857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1" i="0" lang="en-US" sz="4500" u="none" cap="none" strike="noStrike">
                <a:solidFill>
                  <a:srgbClr val="211F22"/>
                </a:solidFill>
                <a:latin typeface="Assistant"/>
                <a:ea typeface="Assistant"/>
                <a:cs typeface="Assistant"/>
                <a:sym typeface="Assistant"/>
              </a:rPr>
              <a:t>THIS LAYOUT IS USED TO EMPHASIZE TRANSITIONS IN BETWEEN PARTS OF YOUR PRESENTATION.</a:t>
            </a:r>
            <a:endParaRPr/>
          </a:p>
        </p:txBody>
      </p:sp>
      <p:pic>
        <p:nvPicPr>
          <p:cNvPr id="201" name="Google Shape;201;p20"/>
          <p:cNvPicPr preferRelativeResize="0"/>
          <p:nvPr/>
        </p:nvPicPr>
        <p:blipFill rotWithShape="1">
          <a:blip r:embed="rId5">
            <a:alphaModFix/>
          </a:blip>
          <a:srcRect b="0" l="26734" r="0" t="31048"/>
          <a:stretch/>
        </p:blipFill>
        <p:spPr>
          <a:xfrm>
            <a:off x="0" y="0"/>
            <a:ext cx="5104850" cy="2498224"/>
          </a:xfrm>
          <a:prstGeom prst="rect">
            <a:avLst/>
          </a:prstGeom>
          <a:noFill/>
          <a:ln>
            <a:noFill/>
          </a:ln>
        </p:spPr>
      </p:pic>
      <p:pic>
        <p:nvPicPr>
          <p:cNvPr id="202" name="Google Shape;202;p20"/>
          <p:cNvPicPr preferRelativeResize="0"/>
          <p:nvPr/>
        </p:nvPicPr>
        <p:blipFill rotWithShape="1">
          <a:blip r:embed="rId6">
            <a:alphaModFix/>
          </a:blip>
          <a:srcRect b="48480" l="0" r="0" t="0"/>
          <a:stretch/>
        </p:blipFill>
        <p:spPr>
          <a:xfrm>
            <a:off x="13038175" y="6179750"/>
            <a:ext cx="4597226" cy="4107249"/>
          </a:xfrm>
          <a:prstGeom prst="rect">
            <a:avLst/>
          </a:prstGeom>
          <a:noFill/>
          <a:ln>
            <a:noFill/>
          </a:ln>
        </p:spPr>
      </p:pic>
    </p:spTree>
  </p:cSld>
  <p:clrMapOvr>
    <a:masterClrMapping/>
  </p:clrMapOvr>
  <p:transition spd="slow">
    <p:push/>
  </p:transition>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F0E4"/>
        </a:solidFill>
      </p:bgPr>
    </p:bg>
    <p:spTree>
      <p:nvGrpSpPr>
        <p:cNvPr id="206" name="Shape 206"/>
        <p:cNvGrpSpPr/>
        <p:nvPr/>
      </p:nvGrpSpPr>
      <p:grpSpPr>
        <a:xfrm>
          <a:off x="0" y="0"/>
          <a:ext cx="0" cy="0"/>
          <a:chOff x="0" y="0"/>
          <a:chExt cx="0" cy="0"/>
        </a:xfrm>
      </p:grpSpPr>
      <p:pic>
        <p:nvPicPr>
          <p:cNvPr id="207" name="Google Shape;207;p21"/>
          <p:cNvPicPr preferRelativeResize="0"/>
          <p:nvPr/>
        </p:nvPicPr>
        <p:blipFill rotWithShape="1">
          <a:blip r:embed="rId3">
            <a:alphaModFix/>
          </a:blip>
          <a:srcRect b="0" l="23716" r="0" t="0"/>
          <a:stretch/>
        </p:blipFill>
        <p:spPr>
          <a:xfrm>
            <a:off x="0" y="732075"/>
            <a:ext cx="4607677" cy="5636198"/>
          </a:xfrm>
          <a:prstGeom prst="rect">
            <a:avLst/>
          </a:prstGeom>
          <a:noFill/>
          <a:ln>
            <a:noFill/>
          </a:ln>
        </p:spPr>
      </p:pic>
      <p:grpSp>
        <p:nvGrpSpPr>
          <p:cNvPr id="208" name="Google Shape;208;p21"/>
          <p:cNvGrpSpPr/>
          <p:nvPr/>
        </p:nvGrpSpPr>
        <p:grpSpPr>
          <a:xfrm>
            <a:off x="1028700" y="6651681"/>
            <a:ext cx="9426940" cy="3020107"/>
            <a:chOff x="0" y="0"/>
            <a:chExt cx="1491415" cy="477804"/>
          </a:xfrm>
        </p:grpSpPr>
        <p:sp>
          <p:nvSpPr>
            <p:cNvPr id="209" name="Google Shape;209;p21"/>
            <p:cNvSpPr/>
            <p:nvPr/>
          </p:nvSpPr>
          <p:spPr>
            <a:xfrm>
              <a:off x="0" y="0"/>
              <a:ext cx="1491415" cy="477804"/>
            </a:xfrm>
            <a:custGeom>
              <a:rect b="b" l="l" r="r" t="t"/>
              <a:pathLst>
                <a:path extrusionOk="0" h="477804" w="1491415">
                  <a:moveTo>
                    <a:pt x="745707" y="0"/>
                  </a:moveTo>
                  <a:cubicBezTo>
                    <a:pt x="333865" y="0"/>
                    <a:pt x="0" y="106960"/>
                    <a:pt x="0" y="238902"/>
                  </a:cubicBezTo>
                  <a:cubicBezTo>
                    <a:pt x="0" y="370844"/>
                    <a:pt x="333865" y="477804"/>
                    <a:pt x="745707" y="477804"/>
                  </a:cubicBezTo>
                  <a:cubicBezTo>
                    <a:pt x="1157550" y="477804"/>
                    <a:pt x="1491415" y="370844"/>
                    <a:pt x="1491415" y="238902"/>
                  </a:cubicBezTo>
                  <a:cubicBezTo>
                    <a:pt x="1491415" y="106960"/>
                    <a:pt x="1157550" y="0"/>
                    <a:pt x="745707" y="0"/>
                  </a:cubicBezTo>
                  <a:close/>
                </a:path>
              </a:pathLst>
            </a:custGeom>
            <a:solidFill>
              <a:srgbClr val="211F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 name="Google Shape;210;p21"/>
            <p:cNvSpPr txBox="1"/>
            <p:nvPr/>
          </p:nvSpPr>
          <p:spPr>
            <a:xfrm>
              <a:off x="139820" y="6694"/>
              <a:ext cx="1211775" cy="426316"/>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11" name="Google Shape;211;p21"/>
          <p:cNvSpPr txBox="1"/>
          <p:nvPr/>
        </p:nvSpPr>
        <p:spPr>
          <a:xfrm>
            <a:off x="1877654" y="6972582"/>
            <a:ext cx="7728900" cy="1385400"/>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1" i="0" lang="en-US" sz="9000" u="none" cap="none" strike="noStrike">
                <a:solidFill>
                  <a:srgbClr val="F6F0E4"/>
                </a:solidFill>
                <a:latin typeface="Assistant ExtraBold"/>
                <a:ea typeface="Assistant ExtraBold"/>
                <a:cs typeface="Assistant ExtraBold"/>
                <a:sym typeface="Assistant ExtraBold"/>
              </a:rPr>
              <a:t>Mood board</a:t>
            </a:r>
            <a:endParaRPr/>
          </a:p>
        </p:txBody>
      </p:sp>
      <p:sp>
        <p:nvSpPr>
          <p:cNvPr id="212" name="Google Shape;212;p21"/>
          <p:cNvSpPr txBox="1"/>
          <p:nvPr/>
        </p:nvSpPr>
        <p:spPr>
          <a:xfrm>
            <a:off x="1499204" y="8433984"/>
            <a:ext cx="8485932" cy="389255"/>
          </a:xfrm>
          <a:prstGeom prst="rect">
            <a:avLst/>
          </a:prstGeom>
          <a:noFill/>
          <a:ln>
            <a:noFill/>
          </a:ln>
        </p:spPr>
        <p:txBody>
          <a:bodyPr anchorCtr="0" anchor="t" bIns="0" lIns="0" spcFirstLastPara="1" rIns="0" wrap="square" tIns="0">
            <a:spAutoFit/>
          </a:bodyPr>
          <a:lstStyle/>
          <a:p>
            <a:pPr indent="0" lvl="0" marL="0" marR="0" rtl="0" algn="ctr">
              <a:lnSpc>
                <a:spcPct val="140017"/>
              </a:lnSpc>
              <a:spcBef>
                <a:spcPts val="0"/>
              </a:spcBef>
              <a:spcAft>
                <a:spcPts val="0"/>
              </a:spcAft>
              <a:buNone/>
            </a:pPr>
            <a:r>
              <a:rPr b="1" i="0" lang="en-US" sz="2299" u="none" cap="none" strike="noStrike">
                <a:solidFill>
                  <a:srgbClr val="F6F0E4"/>
                </a:solidFill>
                <a:latin typeface="Montserrat SemiBold"/>
                <a:ea typeface="Montserrat SemiBold"/>
                <a:cs typeface="Montserrat SemiBold"/>
                <a:sym typeface="Montserrat SemiBold"/>
              </a:rPr>
              <a:t>What can you say about your projects? Share it here!</a:t>
            </a:r>
            <a:endParaRPr/>
          </a:p>
        </p:txBody>
      </p:sp>
      <p:pic>
        <p:nvPicPr>
          <p:cNvPr id="213" name="Google Shape;213;p21"/>
          <p:cNvPicPr preferRelativeResize="0"/>
          <p:nvPr/>
        </p:nvPicPr>
        <p:blipFill rotWithShape="1">
          <a:blip r:embed="rId4">
            <a:alphaModFix/>
          </a:blip>
          <a:srcRect b="0" l="0" r="0" t="48253"/>
          <a:stretch/>
        </p:blipFill>
        <p:spPr>
          <a:xfrm>
            <a:off x="-265850" y="0"/>
            <a:ext cx="5534828" cy="2385798"/>
          </a:xfrm>
          <a:prstGeom prst="rect">
            <a:avLst/>
          </a:prstGeom>
          <a:noFill/>
          <a:ln>
            <a:noFill/>
          </a:ln>
        </p:spPr>
      </p:pic>
      <p:pic>
        <p:nvPicPr>
          <p:cNvPr id="214" name="Google Shape;214;p21"/>
          <p:cNvPicPr preferRelativeResize="0"/>
          <p:nvPr/>
        </p:nvPicPr>
        <p:blipFill rotWithShape="1">
          <a:blip r:embed="rId5">
            <a:alphaModFix/>
          </a:blip>
          <a:srcRect b="0" l="0" r="32281" t="11457"/>
          <a:stretch/>
        </p:blipFill>
        <p:spPr>
          <a:xfrm>
            <a:off x="15872875" y="0"/>
            <a:ext cx="2415124" cy="5480699"/>
          </a:xfrm>
          <a:prstGeom prst="rect">
            <a:avLst/>
          </a:prstGeom>
          <a:noFill/>
          <a:ln>
            <a:noFill/>
          </a:ln>
        </p:spPr>
      </p:pic>
      <p:pic>
        <p:nvPicPr>
          <p:cNvPr id="215" name="Google Shape;215;p21"/>
          <p:cNvPicPr preferRelativeResize="0"/>
          <p:nvPr/>
        </p:nvPicPr>
        <p:blipFill>
          <a:blip r:embed="rId6">
            <a:alphaModFix/>
          </a:blip>
          <a:stretch>
            <a:fillRect/>
          </a:stretch>
        </p:blipFill>
        <p:spPr>
          <a:xfrm>
            <a:off x="4893224" y="732075"/>
            <a:ext cx="6040248" cy="5636194"/>
          </a:xfrm>
          <a:prstGeom prst="rect">
            <a:avLst/>
          </a:prstGeom>
          <a:noFill/>
          <a:ln>
            <a:noFill/>
          </a:ln>
        </p:spPr>
      </p:pic>
      <p:pic>
        <p:nvPicPr>
          <p:cNvPr id="216" name="Google Shape;216;p21"/>
          <p:cNvPicPr preferRelativeResize="0"/>
          <p:nvPr/>
        </p:nvPicPr>
        <p:blipFill>
          <a:blip r:embed="rId7">
            <a:alphaModFix/>
          </a:blip>
          <a:stretch>
            <a:fillRect/>
          </a:stretch>
        </p:blipFill>
        <p:spPr>
          <a:xfrm>
            <a:off x="11219025" y="732075"/>
            <a:ext cx="6040274" cy="8525486"/>
          </a:xfrm>
          <a:prstGeom prst="rect">
            <a:avLst/>
          </a:prstGeom>
          <a:noFill/>
          <a:ln>
            <a:noFill/>
          </a:ln>
        </p:spPr>
      </p:pic>
    </p:spTree>
  </p:cSld>
  <p:clrMapOvr>
    <a:masterClrMapping/>
  </p:clrMapOvr>
  <p:transition spd="slow">
    <p:push/>
  </p:transition>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7C050"/>
        </a:solidFill>
      </p:bgPr>
    </p:bg>
    <p:spTree>
      <p:nvGrpSpPr>
        <p:cNvPr id="220" name="Shape 220"/>
        <p:cNvGrpSpPr/>
        <p:nvPr/>
      </p:nvGrpSpPr>
      <p:grpSpPr>
        <a:xfrm>
          <a:off x="0" y="0"/>
          <a:ext cx="0" cy="0"/>
          <a:chOff x="0" y="0"/>
          <a:chExt cx="0" cy="0"/>
        </a:xfrm>
      </p:grpSpPr>
      <p:pic>
        <p:nvPicPr>
          <p:cNvPr id="221" name="Google Shape;221;p22"/>
          <p:cNvPicPr preferRelativeResize="0"/>
          <p:nvPr/>
        </p:nvPicPr>
        <p:blipFill rotWithShape="1">
          <a:blip r:embed="rId3">
            <a:alphaModFix/>
          </a:blip>
          <a:srcRect b="57303" l="15087" r="33259" t="22104"/>
          <a:stretch/>
        </p:blipFill>
        <p:spPr>
          <a:xfrm>
            <a:off x="-1" y="5556125"/>
            <a:ext cx="18288000" cy="4730875"/>
          </a:xfrm>
          <a:prstGeom prst="rect">
            <a:avLst/>
          </a:prstGeom>
          <a:noFill/>
          <a:ln>
            <a:noFill/>
          </a:ln>
        </p:spPr>
      </p:pic>
      <p:sp>
        <p:nvSpPr>
          <p:cNvPr id="222" name="Google Shape;222;p22"/>
          <p:cNvSpPr txBox="1"/>
          <p:nvPr/>
        </p:nvSpPr>
        <p:spPr>
          <a:xfrm>
            <a:off x="1028700" y="1818110"/>
            <a:ext cx="16230600" cy="35550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1" i="0" lang="en-US" sz="6999" u="none" cap="none" strike="noStrike">
                <a:solidFill>
                  <a:srgbClr val="211F22"/>
                </a:solidFill>
                <a:latin typeface="Assistant ExtraBold"/>
                <a:ea typeface="Assistant ExtraBold"/>
                <a:cs typeface="Assistant ExtraBold"/>
                <a:sym typeface="Assistant ExtraBold"/>
              </a:rPr>
              <a:t>Design is a process of constant evolution. The only thing you can control is how open you are to feedback.</a:t>
            </a:r>
            <a:endParaRPr/>
          </a:p>
        </p:txBody>
      </p:sp>
      <p:sp>
        <p:nvSpPr>
          <p:cNvPr id="223" name="Google Shape;223;p22"/>
          <p:cNvSpPr txBox="1"/>
          <p:nvPr/>
        </p:nvSpPr>
        <p:spPr>
          <a:xfrm>
            <a:off x="1028700" y="7531125"/>
            <a:ext cx="4179744" cy="596899"/>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3500" u="none" cap="none" strike="noStrike">
                <a:solidFill>
                  <a:srgbClr val="C57BC6"/>
                </a:solidFill>
                <a:latin typeface="Assistant"/>
                <a:ea typeface="Assistant"/>
                <a:cs typeface="Assistant"/>
                <a:sym typeface="Assistant"/>
              </a:rPr>
              <a:t>-SOMEONE FAMOUS</a:t>
            </a:r>
            <a:endParaRPr/>
          </a:p>
        </p:txBody>
      </p:sp>
      <p:sp>
        <p:nvSpPr>
          <p:cNvPr id="224" name="Google Shape;224;p22"/>
          <p:cNvSpPr txBox="1"/>
          <p:nvPr/>
        </p:nvSpPr>
        <p:spPr>
          <a:xfrm>
            <a:off x="15232828" y="9819"/>
            <a:ext cx="2498534" cy="4197753"/>
          </a:xfrm>
          <a:prstGeom prst="rect">
            <a:avLst/>
          </a:prstGeom>
          <a:noFill/>
          <a:ln>
            <a:noFill/>
          </a:ln>
        </p:spPr>
        <p:txBody>
          <a:bodyPr anchorCtr="0" anchor="t" bIns="0" lIns="0" spcFirstLastPara="1" rIns="0" wrap="square" tIns="0">
            <a:spAutoFit/>
          </a:bodyPr>
          <a:lstStyle/>
          <a:p>
            <a:pPr indent="0" lvl="0" marL="0" marR="0" rtl="0" algn="l">
              <a:lnSpc>
                <a:spcPct val="139999"/>
              </a:lnSpc>
              <a:spcBef>
                <a:spcPts val="0"/>
              </a:spcBef>
              <a:spcAft>
                <a:spcPts val="0"/>
              </a:spcAft>
              <a:buNone/>
            </a:pPr>
            <a:r>
              <a:rPr b="1" i="0" lang="en-US" sz="24628" u="none" cap="none" strike="noStrike">
                <a:solidFill>
                  <a:srgbClr val="211F22"/>
                </a:solidFill>
                <a:latin typeface="Assistant ExtraBold"/>
                <a:ea typeface="Assistant ExtraBold"/>
                <a:cs typeface="Assistant ExtraBold"/>
                <a:sym typeface="Assistant ExtraBold"/>
              </a:rPr>
              <a:t>“</a:t>
            </a:r>
            <a:endParaRPr/>
          </a:p>
        </p:txBody>
      </p:sp>
      <p:pic>
        <p:nvPicPr>
          <p:cNvPr id="225" name="Google Shape;225;p22"/>
          <p:cNvPicPr preferRelativeResize="0"/>
          <p:nvPr/>
        </p:nvPicPr>
        <p:blipFill rotWithShape="1">
          <a:blip r:embed="rId4">
            <a:alphaModFix/>
          </a:blip>
          <a:srcRect b="0" l="32786" r="0" t="68607"/>
          <a:stretch/>
        </p:blipFill>
        <p:spPr>
          <a:xfrm>
            <a:off x="-41651" y="9825"/>
            <a:ext cx="4179748" cy="1625249"/>
          </a:xfrm>
          <a:prstGeom prst="rect">
            <a:avLst/>
          </a:prstGeom>
          <a:noFill/>
          <a:ln>
            <a:noFill/>
          </a:ln>
        </p:spPr>
      </p:pic>
      <p:pic>
        <p:nvPicPr>
          <p:cNvPr id="226" name="Google Shape;226;p22"/>
          <p:cNvPicPr preferRelativeResize="0"/>
          <p:nvPr/>
        </p:nvPicPr>
        <p:blipFill rotWithShape="1">
          <a:blip r:embed="rId5">
            <a:alphaModFix/>
          </a:blip>
          <a:srcRect b="44784" l="0" r="10714" t="0"/>
          <a:stretch/>
        </p:blipFill>
        <p:spPr>
          <a:xfrm>
            <a:off x="14183475" y="5881500"/>
            <a:ext cx="4104524" cy="4405499"/>
          </a:xfrm>
          <a:prstGeom prst="rect">
            <a:avLst/>
          </a:prstGeom>
          <a:noFill/>
          <a:ln>
            <a:noFill/>
          </a:ln>
        </p:spPr>
      </p:pic>
    </p:spTree>
  </p:cSld>
  <p:clrMapOvr>
    <a:masterClrMapping/>
  </p:clrMapOvr>
  <p:transition spd="slow">
    <p:push/>
  </p:transition>
</p:sld>
</file>

<file path=ppt/theme/theme1.xml><?xml version="1.0" encoding="utf-8"?>
<a:theme xmlns:a="http://schemas.openxmlformats.org/drawingml/2006/main" xmlns:r="http://schemas.openxmlformats.org/officeDocument/2006/relationships" name="Design Review Slides">
  <a:themeElements>
    <a:clrScheme name="Office">
      <a:dk1>
        <a:srgbClr val="211F22"/>
      </a:dk1>
      <a:lt1>
        <a:srgbClr val="F6F0E4"/>
      </a:lt1>
      <a:dk2>
        <a:srgbClr val="85AFFF"/>
      </a:dk2>
      <a:lt2>
        <a:srgbClr val="D7C050"/>
      </a:lt2>
      <a:accent1>
        <a:srgbClr val="C57BC6"/>
      </a:accent1>
      <a:accent2>
        <a:srgbClr val="C2C1A4"/>
      </a:accent2>
      <a:accent3>
        <a:srgbClr val="D7C050"/>
      </a:accent3>
      <a:accent4>
        <a:srgbClr val="ECA703"/>
      </a:accent4>
      <a:accent5>
        <a:srgbClr val="C57BC6"/>
      </a:accent5>
      <a:accent6>
        <a:srgbClr val="85AFFF"/>
      </a:accent6>
      <a:hlink>
        <a:srgbClr val="ECA703"/>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