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8" r:id="rId4"/>
    <p:sldMasterId id="214748366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Lst>
  <p:sldSz cy="5143500" cx="9144000"/>
  <p:notesSz cx="6858000" cy="9144000"/>
  <p:embeddedFontLst>
    <p:embeddedFont>
      <p:font typeface="Montserrat Black"/>
      <p:bold r:id="rId26"/>
      <p:boldItalic r:id="rId27"/>
    </p:embeddedFont>
    <p:embeddedFont>
      <p:font typeface="Montserrat"/>
      <p:regular r:id="rId28"/>
      <p:bold r:id="rId29"/>
      <p:italic r:id="rId30"/>
      <p:boldItalic r:id="rId31"/>
    </p:embeddedFont>
    <p:embeddedFont>
      <p:font typeface="Open Sans"/>
      <p:regular r:id="rId32"/>
      <p:bold r:id="rId33"/>
      <p:italic r:id="rId34"/>
      <p:boldItalic r:id="rId3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26" Type="http://schemas.openxmlformats.org/officeDocument/2006/relationships/font" Target="fonts/MontserratBlack-bold.fntdata"/><Relationship Id="rId25" Type="http://schemas.openxmlformats.org/officeDocument/2006/relationships/slide" Target="slides/slide19.xml"/><Relationship Id="rId28" Type="http://schemas.openxmlformats.org/officeDocument/2006/relationships/font" Target="fonts/Montserrat-regular.fntdata"/><Relationship Id="rId27" Type="http://schemas.openxmlformats.org/officeDocument/2006/relationships/font" Target="fonts/MontserratBlack-boldItalic.fntdata"/><Relationship Id="rId5" Type="http://schemas.openxmlformats.org/officeDocument/2006/relationships/slideMaster" Target="slideMasters/slideMaster2.xml"/><Relationship Id="rId6" Type="http://schemas.openxmlformats.org/officeDocument/2006/relationships/notesMaster" Target="notesMasters/notesMaster1.xml"/><Relationship Id="rId29" Type="http://schemas.openxmlformats.org/officeDocument/2006/relationships/font" Target="fonts/Montserrat-bold.fntdata"/><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Montserrat-boldItalic.fntdata"/><Relationship Id="rId30" Type="http://schemas.openxmlformats.org/officeDocument/2006/relationships/font" Target="fonts/Montserrat-italic.fntdata"/><Relationship Id="rId11" Type="http://schemas.openxmlformats.org/officeDocument/2006/relationships/slide" Target="slides/slide5.xml"/><Relationship Id="rId33" Type="http://schemas.openxmlformats.org/officeDocument/2006/relationships/font" Target="fonts/OpenSans-bold.fntdata"/><Relationship Id="rId10" Type="http://schemas.openxmlformats.org/officeDocument/2006/relationships/slide" Target="slides/slide4.xml"/><Relationship Id="rId32" Type="http://schemas.openxmlformats.org/officeDocument/2006/relationships/font" Target="fonts/OpenSans-regular.fntdata"/><Relationship Id="rId13" Type="http://schemas.openxmlformats.org/officeDocument/2006/relationships/slide" Target="slides/slide7.xml"/><Relationship Id="rId35" Type="http://schemas.openxmlformats.org/officeDocument/2006/relationships/font" Target="fonts/OpenSans-boldItalic.fntdata"/><Relationship Id="rId12" Type="http://schemas.openxmlformats.org/officeDocument/2006/relationships/slide" Target="slides/slide6.xml"/><Relationship Id="rId34" Type="http://schemas.openxmlformats.org/officeDocument/2006/relationships/font" Target="fonts/OpenSans-italic.fntdata"/><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g25a0e31e4a1_2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1" name="Google Shape;151;g25a0e31e4a1_2_7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g25a0e31e4a1_2_2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g25a0e31e4a1_2_2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2" name="Shape 322"/>
        <p:cNvGrpSpPr/>
        <p:nvPr/>
      </p:nvGrpSpPr>
      <p:grpSpPr>
        <a:xfrm>
          <a:off x="0" y="0"/>
          <a:ext cx="0" cy="0"/>
          <a:chOff x="0" y="0"/>
          <a:chExt cx="0" cy="0"/>
        </a:xfrm>
      </p:grpSpPr>
      <p:sp>
        <p:nvSpPr>
          <p:cNvPr id="323" name="Google Shape;323;g25a0e31e4a1_2_2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4" name="Google Shape;324;g25a0e31e4a1_2_23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0" name="Shape 340"/>
        <p:cNvGrpSpPr/>
        <p:nvPr/>
      </p:nvGrpSpPr>
      <p:grpSpPr>
        <a:xfrm>
          <a:off x="0" y="0"/>
          <a:ext cx="0" cy="0"/>
          <a:chOff x="0" y="0"/>
          <a:chExt cx="0" cy="0"/>
        </a:xfrm>
      </p:grpSpPr>
      <p:sp>
        <p:nvSpPr>
          <p:cNvPr id="341" name="Google Shape;341;g25a0e31e4a1_2_2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2" name="Google Shape;342;g25a0e31e4a1_2_25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4" name="Shape 364"/>
        <p:cNvGrpSpPr/>
        <p:nvPr/>
      </p:nvGrpSpPr>
      <p:grpSpPr>
        <a:xfrm>
          <a:off x="0" y="0"/>
          <a:ext cx="0" cy="0"/>
          <a:chOff x="0" y="0"/>
          <a:chExt cx="0" cy="0"/>
        </a:xfrm>
      </p:grpSpPr>
      <p:sp>
        <p:nvSpPr>
          <p:cNvPr id="365" name="Google Shape;365;g25a0e31e4a1_2_2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6" name="Google Shape;366;g25a0e31e4a1_2_27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9" name="Shape 379"/>
        <p:cNvGrpSpPr/>
        <p:nvPr/>
      </p:nvGrpSpPr>
      <p:grpSpPr>
        <a:xfrm>
          <a:off x="0" y="0"/>
          <a:ext cx="0" cy="0"/>
          <a:chOff x="0" y="0"/>
          <a:chExt cx="0" cy="0"/>
        </a:xfrm>
      </p:grpSpPr>
      <p:sp>
        <p:nvSpPr>
          <p:cNvPr id="380" name="Google Shape;380;g25a0e31e4a1_2_2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1" name="Google Shape;381;g25a0e31e4a1_2_29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6" name="Shape 396"/>
        <p:cNvGrpSpPr/>
        <p:nvPr/>
      </p:nvGrpSpPr>
      <p:grpSpPr>
        <a:xfrm>
          <a:off x="0" y="0"/>
          <a:ext cx="0" cy="0"/>
          <a:chOff x="0" y="0"/>
          <a:chExt cx="0" cy="0"/>
        </a:xfrm>
      </p:grpSpPr>
      <p:sp>
        <p:nvSpPr>
          <p:cNvPr id="397" name="Google Shape;397;g25a0e31e4a1_2_3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8" name="Google Shape;398;g25a0e31e4a1_2_30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4" name="Shape 424"/>
        <p:cNvGrpSpPr/>
        <p:nvPr/>
      </p:nvGrpSpPr>
      <p:grpSpPr>
        <a:xfrm>
          <a:off x="0" y="0"/>
          <a:ext cx="0" cy="0"/>
          <a:chOff x="0" y="0"/>
          <a:chExt cx="0" cy="0"/>
        </a:xfrm>
      </p:grpSpPr>
      <p:sp>
        <p:nvSpPr>
          <p:cNvPr id="425" name="Google Shape;425;g25a0e31e4a1_2_3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6" name="Google Shape;426;g25a0e31e4a1_2_33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0" name="Shape 460"/>
        <p:cNvGrpSpPr/>
        <p:nvPr/>
      </p:nvGrpSpPr>
      <p:grpSpPr>
        <a:xfrm>
          <a:off x="0" y="0"/>
          <a:ext cx="0" cy="0"/>
          <a:chOff x="0" y="0"/>
          <a:chExt cx="0" cy="0"/>
        </a:xfrm>
      </p:grpSpPr>
      <p:sp>
        <p:nvSpPr>
          <p:cNvPr id="461" name="Google Shape;461;g25a0e31e4a1_2_3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62" name="Google Shape;462;g25a0e31e4a1_2_37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0" name="Shape 480"/>
        <p:cNvGrpSpPr/>
        <p:nvPr/>
      </p:nvGrpSpPr>
      <p:grpSpPr>
        <a:xfrm>
          <a:off x="0" y="0"/>
          <a:ext cx="0" cy="0"/>
          <a:chOff x="0" y="0"/>
          <a:chExt cx="0" cy="0"/>
        </a:xfrm>
      </p:grpSpPr>
      <p:sp>
        <p:nvSpPr>
          <p:cNvPr id="481" name="Google Shape;481;g25a0e31e4a1_2_3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82" name="Google Shape;482;g25a0e31e4a1_2_39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0" name="Shape 530"/>
        <p:cNvGrpSpPr/>
        <p:nvPr/>
      </p:nvGrpSpPr>
      <p:grpSpPr>
        <a:xfrm>
          <a:off x="0" y="0"/>
          <a:ext cx="0" cy="0"/>
          <a:chOff x="0" y="0"/>
          <a:chExt cx="0" cy="0"/>
        </a:xfrm>
      </p:grpSpPr>
      <p:sp>
        <p:nvSpPr>
          <p:cNvPr id="531" name="Google Shape;531;g25a0e31e4a1_2_4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32" name="Google Shape;532;g25a0e31e4a1_2_43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g25a0e31e4a1_2_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g25a0e31e4a1_2_8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g25a0e31e4a1_2_1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g25a0e31e4a1_2_10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g25a0e31e4a1_2_1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g25a0e31e4a1_2_12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g25a0e31e4a1_2_1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g25a0e31e4a1_2_13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g25a0e31e4a1_2_1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8" name="Google Shape;228;g25a0e31e4a1_2_14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g25a0e31e4a1_2_1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4" name="Google Shape;244;g25a0e31e4a1_2_16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 name="Shape 270"/>
        <p:cNvGrpSpPr/>
        <p:nvPr/>
      </p:nvGrpSpPr>
      <p:grpSpPr>
        <a:xfrm>
          <a:off x="0" y="0"/>
          <a:ext cx="0" cy="0"/>
          <a:chOff x="0" y="0"/>
          <a:chExt cx="0" cy="0"/>
        </a:xfrm>
      </p:grpSpPr>
      <p:sp>
        <p:nvSpPr>
          <p:cNvPr id="271" name="Google Shape;271;g25a0e31e4a1_2_1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g25a0e31e4a1_2_19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 name="Shape 285"/>
        <p:cNvGrpSpPr/>
        <p:nvPr/>
      </p:nvGrpSpPr>
      <p:grpSpPr>
        <a:xfrm>
          <a:off x="0" y="0"/>
          <a:ext cx="0" cy="0"/>
          <a:chOff x="0" y="0"/>
          <a:chExt cx="0" cy="0"/>
        </a:xfrm>
      </p:grpSpPr>
      <p:sp>
        <p:nvSpPr>
          <p:cNvPr id="286" name="Google Shape;286;g25a0e31e4a1_2_2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g25a0e31e4a1_2_20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13" name="Google Shape;13;p2"/>
          <p:cNvSpPr/>
          <p:nvPr/>
        </p:nvSpPr>
        <p:spPr>
          <a:xfrm rot="2700000">
            <a:off x="3935525" y="-1067389"/>
            <a:ext cx="1272951" cy="1818502"/>
          </a:xfrm>
          <a:custGeom>
            <a:rect b="b" l="l" r="r" t="t"/>
            <a:pathLst>
              <a:path extrusionOk="0" h="6350000" w="4445000">
                <a:moveTo>
                  <a:pt x="2222500" y="6350000"/>
                </a:moveTo>
                <a:lnTo>
                  <a:pt x="2222500" y="6350000"/>
                </a:lnTo>
                <a:cubicBezTo>
                  <a:pt x="995680" y="6350000"/>
                  <a:pt x="0" y="5354320"/>
                  <a:pt x="0" y="4127500"/>
                </a:cubicBezTo>
                <a:lnTo>
                  <a:pt x="0" y="2222500"/>
                </a:lnTo>
                <a:cubicBezTo>
                  <a:pt x="0" y="995680"/>
                  <a:pt x="995680" y="0"/>
                  <a:pt x="2222500" y="0"/>
                </a:cubicBezTo>
                <a:lnTo>
                  <a:pt x="2222500" y="0"/>
                </a:lnTo>
                <a:cubicBezTo>
                  <a:pt x="3449320" y="0"/>
                  <a:pt x="4445000" y="995680"/>
                  <a:pt x="4445000" y="2222500"/>
                </a:cubicBezTo>
                <a:lnTo>
                  <a:pt x="4445000" y="4127500"/>
                </a:lnTo>
                <a:cubicBezTo>
                  <a:pt x="4445000" y="5354320"/>
                  <a:pt x="3449320" y="6350000"/>
                  <a:pt x="2222500" y="6350000"/>
                </a:cubicBezTo>
                <a:close/>
              </a:path>
            </a:pathLst>
          </a:custGeom>
          <a:gradFill>
            <a:gsLst>
              <a:gs pos="0">
                <a:srgbClr val="FFD7AD"/>
              </a:gs>
              <a:gs pos="100000">
                <a:srgbClr val="ED7842"/>
              </a:gs>
            </a:gsLst>
            <a:lin ang="0" scaled="0"/>
          </a:gradFill>
          <a:ln cap="flat" cmpd="sng" w="12700">
            <a:solidFill>
              <a:srgbClr val="000000"/>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cxnSp>
        <p:nvCxnSpPr>
          <p:cNvPr id="14" name="Google Shape;14;p2"/>
          <p:cNvCxnSpPr/>
          <p:nvPr/>
        </p:nvCxnSpPr>
        <p:spPr>
          <a:xfrm flipH="1" rot="10800000">
            <a:off x="4019125" y="401342"/>
            <a:ext cx="694800" cy="694800"/>
          </a:xfrm>
          <a:prstGeom prst="straightConnector1">
            <a:avLst/>
          </a:prstGeom>
          <a:noFill/>
          <a:ln cap="flat" cmpd="sng" w="38100">
            <a:solidFill>
              <a:srgbClr val="F49E77"/>
            </a:solidFill>
            <a:prstDash val="solid"/>
            <a:round/>
            <a:headEnd len="sm" w="sm" type="none"/>
            <a:tailEnd len="sm" w="sm" type="none"/>
          </a:ln>
        </p:spPr>
      </p:cxnSp>
      <p:cxnSp>
        <p:nvCxnSpPr>
          <p:cNvPr id="15" name="Google Shape;15;p2"/>
          <p:cNvCxnSpPr/>
          <p:nvPr/>
        </p:nvCxnSpPr>
        <p:spPr>
          <a:xfrm flipH="1" rot="10800000">
            <a:off x="3665003" y="-1039465"/>
            <a:ext cx="694800" cy="694800"/>
          </a:xfrm>
          <a:prstGeom prst="straightConnector1">
            <a:avLst/>
          </a:prstGeom>
          <a:noFill/>
          <a:ln cap="flat" cmpd="sng" w="38100">
            <a:solidFill>
              <a:srgbClr val="F49E77"/>
            </a:solidFill>
            <a:prstDash val="solid"/>
            <a:round/>
            <a:headEnd len="sm" w="sm" type="none"/>
            <a:tailEnd len="sm" w="sm" type="none"/>
          </a:ln>
        </p:spPr>
      </p:cxn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0" name="Shape 80"/>
        <p:cNvGrpSpPr/>
        <p:nvPr/>
      </p:nvGrpSpPr>
      <p:grpSpPr>
        <a:xfrm>
          <a:off x="0" y="0"/>
          <a:ext cx="0" cy="0"/>
          <a:chOff x="0" y="0"/>
          <a:chExt cx="0" cy="0"/>
        </a:xfrm>
      </p:grpSpPr>
      <p:sp>
        <p:nvSpPr>
          <p:cNvPr id="81" name="Google Shape;81;p12"/>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82" name="Google Shape;82;p12"/>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83" name="Google Shape;83;p12"/>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84" name="Shape 84"/>
        <p:cNvGrpSpPr/>
        <p:nvPr/>
      </p:nvGrpSpPr>
      <p:grpSpPr>
        <a:xfrm>
          <a:off x="0" y="0"/>
          <a:ext cx="0" cy="0"/>
          <a:chOff x="0" y="0"/>
          <a:chExt cx="0" cy="0"/>
        </a:xfrm>
      </p:grpSpPr>
      <p:sp>
        <p:nvSpPr>
          <p:cNvPr id="85" name="Google Shape;85;p13"/>
          <p:cNvSpPr txBox="1"/>
          <p:nvPr>
            <p:ph type="ctrTitle"/>
          </p:nvPr>
        </p:nvSpPr>
        <p:spPr>
          <a:xfrm>
            <a:off x="342900" y="1065213"/>
            <a:ext cx="3886200" cy="735013"/>
          </a:xfrm>
          <a:prstGeom prst="rect">
            <a:avLst/>
          </a:prstGeom>
          <a:noFill/>
          <a:ln>
            <a:noFill/>
          </a:ln>
        </p:spPr>
        <p:txBody>
          <a:bodyPr anchorCtr="0" anchor="ctr" bIns="22850" lIns="45725" spcFirstLastPara="1" rIns="45725" wrap="square" tIns="2285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86" name="Google Shape;86;p13"/>
          <p:cNvSpPr txBox="1"/>
          <p:nvPr>
            <p:ph idx="1" type="subTitle"/>
          </p:nvPr>
        </p:nvSpPr>
        <p:spPr>
          <a:xfrm>
            <a:off x="685800" y="1943100"/>
            <a:ext cx="3200400" cy="876300"/>
          </a:xfrm>
          <a:prstGeom prst="rect">
            <a:avLst/>
          </a:prstGeom>
          <a:noFill/>
          <a:ln>
            <a:noFill/>
          </a:ln>
        </p:spPr>
        <p:txBody>
          <a:bodyPr anchorCtr="0" anchor="t" bIns="22850" lIns="45725" spcFirstLastPara="1" rIns="45725" wrap="square" tIns="22850">
            <a:normAutofit/>
          </a:bodyPr>
          <a:lstStyle>
            <a:lvl1pPr lvl="0" algn="ctr">
              <a:spcBef>
                <a:spcPts val="300"/>
              </a:spcBef>
              <a:spcAft>
                <a:spcPts val="0"/>
              </a:spcAft>
              <a:buClr>
                <a:srgbClr val="888888"/>
              </a:buClr>
              <a:buSzPts val="1600"/>
              <a:buNone/>
              <a:defRPr>
                <a:solidFill>
                  <a:srgbClr val="888888"/>
                </a:solidFill>
              </a:defRPr>
            </a:lvl1pPr>
            <a:lvl2pPr lvl="1" algn="ctr">
              <a:spcBef>
                <a:spcPts val="300"/>
              </a:spcBef>
              <a:spcAft>
                <a:spcPts val="0"/>
              </a:spcAft>
              <a:buClr>
                <a:srgbClr val="888888"/>
              </a:buClr>
              <a:buSzPts val="1400"/>
              <a:buNone/>
              <a:defRPr>
                <a:solidFill>
                  <a:srgbClr val="888888"/>
                </a:solidFill>
              </a:defRPr>
            </a:lvl2pPr>
            <a:lvl3pPr lvl="2" algn="ctr">
              <a:spcBef>
                <a:spcPts val="200"/>
              </a:spcBef>
              <a:spcAft>
                <a:spcPts val="0"/>
              </a:spcAft>
              <a:buClr>
                <a:srgbClr val="888888"/>
              </a:buClr>
              <a:buSzPts val="1200"/>
              <a:buNone/>
              <a:defRPr>
                <a:solidFill>
                  <a:srgbClr val="888888"/>
                </a:solidFill>
              </a:defRPr>
            </a:lvl3pPr>
            <a:lvl4pPr lvl="3" algn="ctr">
              <a:spcBef>
                <a:spcPts val="200"/>
              </a:spcBef>
              <a:spcAft>
                <a:spcPts val="0"/>
              </a:spcAft>
              <a:buClr>
                <a:srgbClr val="888888"/>
              </a:buClr>
              <a:buSzPts val="1000"/>
              <a:buNone/>
              <a:defRPr>
                <a:solidFill>
                  <a:srgbClr val="888888"/>
                </a:solidFill>
              </a:defRPr>
            </a:lvl4pPr>
            <a:lvl5pPr lvl="4" algn="ctr">
              <a:spcBef>
                <a:spcPts val="200"/>
              </a:spcBef>
              <a:spcAft>
                <a:spcPts val="0"/>
              </a:spcAft>
              <a:buClr>
                <a:srgbClr val="888888"/>
              </a:buClr>
              <a:buSzPts val="1000"/>
              <a:buNone/>
              <a:defRPr>
                <a:solidFill>
                  <a:srgbClr val="888888"/>
                </a:solidFill>
              </a:defRPr>
            </a:lvl5pPr>
            <a:lvl6pPr lvl="5" algn="ctr">
              <a:spcBef>
                <a:spcPts val="200"/>
              </a:spcBef>
              <a:spcAft>
                <a:spcPts val="0"/>
              </a:spcAft>
              <a:buClr>
                <a:srgbClr val="888888"/>
              </a:buClr>
              <a:buSzPts val="1000"/>
              <a:buNone/>
              <a:defRPr>
                <a:solidFill>
                  <a:srgbClr val="888888"/>
                </a:solidFill>
              </a:defRPr>
            </a:lvl6pPr>
            <a:lvl7pPr lvl="6" algn="ctr">
              <a:spcBef>
                <a:spcPts val="200"/>
              </a:spcBef>
              <a:spcAft>
                <a:spcPts val="0"/>
              </a:spcAft>
              <a:buClr>
                <a:srgbClr val="888888"/>
              </a:buClr>
              <a:buSzPts val="1000"/>
              <a:buNone/>
              <a:defRPr>
                <a:solidFill>
                  <a:srgbClr val="888888"/>
                </a:solidFill>
              </a:defRPr>
            </a:lvl7pPr>
            <a:lvl8pPr lvl="7" algn="ctr">
              <a:spcBef>
                <a:spcPts val="200"/>
              </a:spcBef>
              <a:spcAft>
                <a:spcPts val="0"/>
              </a:spcAft>
              <a:buClr>
                <a:srgbClr val="888888"/>
              </a:buClr>
              <a:buSzPts val="1000"/>
              <a:buNone/>
              <a:defRPr>
                <a:solidFill>
                  <a:srgbClr val="888888"/>
                </a:solidFill>
              </a:defRPr>
            </a:lvl8pPr>
            <a:lvl9pPr lvl="8" algn="ctr">
              <a:spcBef>
                <a:spcPts val="200"/>
              </a:spcBef>
              <a:spcAft>
                <a:spcPts val="0"/>
              </a:spcAft>
              <a:buClr>
                <a:srgbClr val="888888"/>
              </a:buClr>
              <a:buSzPts val="1000"/>
              <a:buNone/>
              <a:defRPr>
                <a:solidFill>
                  <a:srgbClr val="888888"/>
                </a:solidFill>
              </a:defRPr>
            </a:lvl9pPr>
          </a:lstStyle>
          <a:p/>
        </p:txBody>
      </p:sp>
      <p:sp>
        <p:nvSpPr>
          <p:cNvPr id="87" name="Google Shape;87;p13"/>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88" name="Google Shape;88;p13"/>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89" name="Google Shape;89;p13"/>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90" name="Shape 90"/>
        <p:cNvGrpSpPr/>
        <p:nvPr/>
      </p:nvGrpSpPr>
      <p:grpSpPr>
        <a:xfrm>
          <a:off x="0" y="0"/>
          <a:ext cx="0" cy="0"/>
          <a:chOff x="0" y="0"/>
          <a:chExt cx="0" cy="0"/>
        </a:xfrm>
      </p:grpSpPr>
      <p:sp>
        <p:nvSpPr>
          <p:cNvPr id="91" name="Google Shape;91;p14"/>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92" name="Google Shape;92;p14"/>
          <p:cNvSpPr txBox="1"/>
          <p:nvPr>
            <p:ph idx="1" type="body"/>
          </p:nvPr>
        </p:nvSpPr>
        <p:spPr>
          <a:xfrm>
            <a:off x="228600" y="800100"/>
            <a:ext cx="4114800" cy="2262982"/>
          </a:xfrm>
          <a:prstGeom prst="rect">
            <a:avLst/>
          </a:prstGeom>
          <a:noFill/>
          <a:ln>
            <a:noFill/>
          </a:ln>
        </p:spPr>
        <p:txBody>
          <a:bodyPr anchorCtr="0" anchor="t" bIns="22850" lIns="45725" spcFirstLastPara="1" rIns="45725" wrap="square" tIns="22850">
            <a:normAutofit/>
          </a:bodyPr>
          <a:lstStyle>
            <a:lvl1pPr indent="-285750" lvl="0" marL="457200" algn="l">
              <a:spcBef>
                <a:spcPts val="200"/>
              </a:spcBef>
              <a:spcAft>
                <a:spcPts val="0"/>
              </a:spcAft>
              <a:buClr>
                <a:schemeClr val="dk1"/>
              </a:buClr>
              <a:buSzPts val="900"/>
              <a:buChar char="•"/>
              <a:defRPr/>
            </a:lvl1pPr>
            <a:lvl2pPr indent="-285750" lvl="1" marL="914400" algn="l">
              <a:spcBef>
                <a:spcPts val="200"/>
              </a:spcBef>
              <a:spcAft>
                <a:spcPts val="0"/>
              </a:spcAft>
              <a:buClr>
                <a:schemeClr val="dk1"/>
              </a:buClr>
              <a:buSzPts val="900"/>
              <a:buChar char="–"/>
              <a:defRPr/>
            </a:lvl2pPr>
            <a:lvl3pPr indent="-285750" lvl="2" marL="1371600" algn="l">
              <a:spcBef>
                <a:spcPts val="200"/>
              </a:spcBef>
              <a:spcAft>
                <a:spcPts val="0"/>
              </a:spcAft>
              <a:buClr>
                <a:schemeClr val="dk1"/>
              </a:buClr>
              <a:buSzPts val="900"/>
              <a:buChar char="•"/>
              <a:defRPr/>
            </a:lvl3pPr>
            <a:lvl4pPr indent="-285750" lvl="3" marL="1828800" algn="l">
              <a:spcBef>
                <a:spcPts val="200"/>
              </a:spcBef>
              <a:spcAft>
                <a:spcPts val="0"/>
              </a:spcAft>
              <a:buClr>
                <a:schemeClr val="dk1"/>
              </a:buClr>
              <a:buSzPts val="900"/>
              <a:buChar char="–"/>
              <a:defRPr/>
            </a:lvl4pPr>
            <a:lvl5pPr indent="-285750" lvl="4" marL="2286000" algn="l">
              <a:spcBef>
                <a:spcPts val="200"/>
              </a:spcBef>
              <a:spcAft>
                <a:spcPts val="0"/>
              </a:spcAft>
              <a:buClr>
                <a:schemeClr val="dk1"/>
              </a:buClr>
              <a:buSzPts val="900"/>
              <a:buChar char="»"/>
              <a:defRPr/>
            </a:lvl5pPr>
            <a:lvl6pPr indent="-285750" lvl="5" marL="2743200" algn="l">
              <a:spcBef>
                <a:spcPts val="200"/>
              </a:spcBef>
              <a:spcAft>
                <a:spcPts val="0"/>
              </a:spcAft>
              <a:buClr>
                <a:schemeClr val="dk1"/>
              </a:buClr>
              <a:buSzPts val="900"/>
              <a:buChar char="•"/>
              <a:defRPr/>
            </a:lvl6pPr>
            <a:lvl7pPr indent="-285750" lvl="6" marL="3200400" algn="l">
              <a:spcBef>
                <a:spcPts val="200"/>
              </a:spcBef>
              <a:spcAft>
                <a:spcPts val="0"/>
              </a:spcAft>
              <a:buClr>
                <a:schemeClr val="dk1"/>
              </a:buClr>
              <a:buSzPts val="900"/>
              <a:buChar char="•"/>
              <a:defRPr/>
            </a:lvl7pPr>
            <a:lvl8pPr indent="-285750" lvl="7" marL="3657600" algn="l">
              <a:spcBef>
                <a:spcPts val="200"/>
              </a:spcBef>
              <a:spcAft>
                <a:spcPts val="0"/>
              </a:spcAft>
              <a:buClr>
                <a:schemeClr val="dk1"/>
              </a:buClr>
              <a:buSzPts val="900"/>
              <a:buChar char="•"/>
              <a:defRPr/>
            </a:lvl8pPr>
            <a:lvl9pPr indent="-285750" lvl="8" marL="4114800" algn="l">
              <a:spcBef>
                <a:spcPts val="200"/>
              </a:spcBef>
              <a:spcAft>
                <a:spcPts val="0"/>
              </a:spcAft>
              <a:buClr>
                <a:schemeClr val="dk1"/>
              </a:buClr>
              <a:buSzPts val="900"/>
              <a:buChar char="•"/>
              <a:defRPr/>
            </a:lvl9pPr>
          </a:lstStyle>
          <a:p/>
        </p:txBody>
      </p:sp>
      <p:sp>
        <p:nvSpPr>
          <p:cNvPr id="93" name="Google Shape;93;p14"/>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94" name="Google Shape;94;p14"/>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95" name="Google Shape;95;p14"/>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96" name="Shape 96"/>
        <p:cNvGrpSpPr/>
        <p:nvPr/>
      </p:nvGrpSpPr>
      <p:grpSpPr>
        <a:xfrm>
          <a:off x="0" y="0"/>
          <a:ext cx="0" cy="0"/>
          <a:chOff x="0" y="0"/>
          <a:chExt cx="0" cy="0"/>
        </a:xfrm>
      </p:grpSpPr>
      <p:sp>
        <p:nvSpPr>
          <p:cNvPr id="97" name="Google Shape;97;p15"/>
          <p:cNvSpPr txBox="1"/>
          <p:nvPr>
            <p:ph type="title"/>
          </p:nvPr>
        </p:nvSpPr>
        <p:spPr>
          <a:xfrm>
            <a:off x="361156" y="2203450"/>
            <a:ext cx="3886200" cy="681038"/>
          </a:xfrm>
          <a:prstGeom prst="rect">
            <a:avLst/>
          </a:prstGeom>
          <a:noFill/>
          <a:ln>
            <a:noFill/>
          </a:ln>
        </p:spPr>
        <p:txBody>
          <a:bodyPr anchorCtr="0" anchor="t" bIns="22850" lIns="45725" spcFirstLastPara="1" rIns="45725" wrap="square" tIns="22850">
            <a:normAutofit/>
          </a:bodyPr>
          <a:lstStyle>
            <a:lvl1pPr lvl="0" algn="l">
              <a:spcBef>
                <a:spcPts val="0"/>
              </a:spcBef>
              <a:spcAft>
                <a:spcPts val="0"/>
              </a:spcAft>
              <a:buClr>
                <a:schemeClr val="dk1"/>
              </a:buClr>
              <a:buSzPts val="2000"/>
              <a:buFont typeface="Calibri"/>
              <a:buNone/>
              <a:defRPr b="1" sz="2000" cap="none"/>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98" name="Google Shape;98;p15"/>
          <p:cNvSpPr txBox="1"/>
          <p:nvPr>
            <p:ph idx="1" type="body"/>
          </p:nvPr>
        </p:nvSpPr>
        <p:spPr>
          <a:xfrm>
            <a:off x="361156" y="1453357"/>
            <a:ext cx="3886200" cy="750094"/>
          </a:xfrm>
          <a:prstGeom prst="rect">
            <a:avLst/>
          </a:prstGeom>
          <a:noFill/>
          <a:ln>
            <a:noFill/>
          </a:ln>
        </p:spPr>
        <p:txBody>
          <a:bodyPr anchorCtr="0" anchor="b" bIns="22850" lIns="45725" spcFirstLastPara="1" rIns="45725" wrap="square" tIns="22850">
            <a:normAutofit/>
          </a:bodyPr>
          <a:lstStyle>
            <a:lvl1pPr indent="-228600" lvl="0" marL="457200" algn="l">
              <a:spcBef>
                <a:spcPts val="200"/>
              </a:spcBef>
              <a:spcAft>
                <a:spcPts val="0"/>
              </a:spcAft>
              <a:buClr>
                <a:srgbClr val="888888"/>
              </a:buClr>
              <a:buSzPts val="1000"/>
              <a:buNone/>
              <a:defRPr sz="1000">
                <a:solidFill>
                  <a:srgbClr val="888888"/>
                </a:solidFill>
              </a:defRPr>
            </a:lvl1pPr>
            <a:lvl2pPr indent="-228600" lvl="1" marL="914400" algn="l">
              <a:spcBef>
                <a:spcPts val="200"/>
              </a:spcBef>
              <a:spcAft>
                <a:spcPts val="0"/>
              </a:spcAft>
              <a:buClr>
                <a:srgbClr val="888888"/>
              </a:buClr>
              <a:buSzPts val="900"/>
              <a:buNone/>
              <a:defRPr sz="900">
                <a:solidFill>
                  <a:srgbClr val="888888"/>
                </a:solidFill>
              </a:defRPr>
            </a:lvl2pPr>
            <a:lvl3pPr indent="-228600" lvl="2" marL="1371600" algn="l">
              <a:spcBef>
                <a:spcPts val="200"/>
              </a:spcBef>
              <a:spcAft>
                <a:spcPts val="0"/>
              </a:spcAft>
              <a:buClr>
                <a:srgbClr val="888888"/>
              </a:buClr>
              <a:buSzPts val="800"/>
              <a:buNone/>
              <a:defRPr sz="800">
                <a:solidFill>
                  <a:srgbClr val="888888"/>
                </a:solidFill>
              </a:defRPr>
            </a:lvl3pPr>
            <a:lvl4pPr indent="-228600" lvl="3" marL="1828800" algn="l">
              <a:spcBef>
                <a:spcPts val="100"/>
              </a:spcBef>
              <a:spcAft>
                <a:spcPts val="0"/>
              </a:spcAft>
              <a:buClr>
                <a:srgbClr val="888888"/>
              </a:buClr>
              <a:buSzPts val="700"/>
              <a:buNone/>
              <a:defRPr sz="700">
                <a:solidFill>
                  <a:srgbClr val="888888"/>
                </a:solidFill>
              </a:defRPr>
            </a:lvl4pPr>
            <a:lvl5pPr indent="-228600" lvl="4" marL="2286000" algn="l">
              <a:spcBef>
                <a:spcPts val="100"/>
              </a:spcBef>
              <a:spcAft>
                <a:spcPts val="0"/>
              </a:spcAft>
              <a:buClr>
                <a:srgbClr val="888888"/>
              </a:buClr>
              <a:buSzPts val="700"/>
              <a:buNone/>
              <a:defRPr sz="700">
                <a:solidFill>
                  <a:srgbClr val="888888"/>
                </a:solidFill>
              </a:defRPr>
            </a:lvl5pPr>
            <a:lvl6pPr indent="-228600" lvl="5" marL="2743200" algn="l">
              <a:spcBef>
                <a:spcPts val="100"/>
              </a:spcBef>
              <a:spcAft>
                <a:spcPts val="0"/>
              </a:spcAft>
              <a:buClr>
                <a:srgbClr val="888888"/>
              </a:buClr>
              <a:buSzPts val="700"/>
              <a:buNone/>
              <a:defRPr sz="700">
                <a:solidFill>
                  <a:srgbClr val="888888"/>
                </a:solidFill>
              </a:defRPr>
            </a:lvl6pPr>
            <a:lvl7pPr indent="-228600" lvl="6" marL="3200400" algn="l">
              <a:spcBef>
                <a:spcPts val="100"/>
              </a:spcBef>
              <a:spcAft>
                <a:spcPts val="0"/>
              </a:spcAft>
              <a:buClr>
                <a:srgbClr val="888888"/>
              </a:buClr>
              <a:buSzPts val="700"/>
              <a:buNone/>
              <a:defRPr sz="700">
                <a:solidFill>
                  <a:srgbClr val="888888"/>
                </a:solidFill>
              </a:defRPr>
            </a:lvl7pPr>
            <a:lvl8pPr indent="-228600" lvl="7" marL="3657600" algn="l">
              <a:spcBef>
                <a:spcPts val="100"/>
              </a:spcBef>
              <a:spcAft>
                <a:spcPts val="0"/>
              </a:spcAft>
              <a:buClr>
                <a:srgbClr val="888888"/>
              </a:buClr>
              <a:buSzPts val="700"/>
              <a:buNone/>
              <a:defRPr sz="700">
                <a:solidFill>
                  <a:srgbClr val="888888"/>
                </a:solidFill>
              </a:defRPr>
            </a:lvl8pPr>
            <a:lvl9pPr indent="-228600" lvl="8" marL="4114800" algn="l">
              <a:spcBef>
                <a:spcPts val="100"/>
              </a:spcBef>
              <a:spcAft>
                <a:spcPts val="0"/>
              </a:spcAft>
              <a:buClr>
                <a:srgbClr val="888888"/>
              </a:buClr>
              <a:buSzPts val="700"/>
              <a:buNone/>
              <a:defRPr sz="700">
                <a:solidFill>
                  <a:srgbClr val="888888"/>
                </a:solidFill>
              </a:defRPr>
            </a:lvl9pPr>
          </a:lstStyle>
          <a:p/>
        </p:txBody>
      </p:sp>
      <p:sp>
        <p:nvSpPr>
          <p:cNvPr id="99" name="Google Shape;99;p15"/>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00" name="Google Shape;100;p15"/>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01" name="Google Shape;101;p15"/>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02" name="Shape 102"/>
        <p:cNvGrpSpPr/>
        <p:nvPr/>
      </p:nvGrpSpPr>
      <p:grpSpPr>
        <a:xfrm>
          <a:off x="0" y="0"/>
          <a:ext cx="0" cy="0"/>
          <a:chOff x="0" y="0"/>
          <a:chExt cx="0" cy="0"/>
        </a:xfrm>
      </p:grpSpPr>
      <p:sp>
        <p:nvSpPr>
          <p:cNvPr id="103" name="Google Shape;103;p16"/>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104" name="Google Shape;104;p16"/>
          <p:cNvSpPr txBox="1"/>
          <p:nvPr>
            <p:ph idx="1" type="body"/>
          </p:nvPr>
        </p:nvSpPr>
        <p:spPr>
          <a:xfrm>
            <a:off x="228600" y="800100"/>
            <a:ext cx="2019300" cy="2262982"/>
          </a:xfrm>
          <a:prstGeom prst="rect">
            <a:avLst/>
          </a:prstGeom>
          <a:noFill/>
          <a:ln>
            <a:noFill/>
          </a:ln>
        </p:spPr>
        <p:txBody>
          <a:bodyPr anchorCtr="0" anchor="t" bIns="22850" lIns="45725" spcFirstLastPara="1" rIns="45725" wrap="square" tIns="22850">
            <a:normAutofit/>
          </a:bodyPr>
          <a:lstStyle>
            <a:lvl1pPr indent="-317500" lvl="0" marL="457200" algn="l">
              <a:spcBef>
                <a:spcPts val="300"/>
              </a:spcBef>
              <a:spcAft>
                <a:spcPts val="0"/>
              </a:spcAft>
              <a:buClr>
                <a:schemeClr val="dk1"/>
              </a:buClr>
              <a:buSzPts val="1400"/>
              <a:buChar char="•"/>
              <a:defRPr sz="1400"/>
            </a:lvl1pPr>
            <a:lvl2pPr indent="-304800" lvl="1" marL="914400" algn="l">
              <a:spcBef>
                <a:spcPts val="200"/>
              </a:spcBef>
              <a:spcAft>
                <a:spcPts val="0"/>
              </a:spcAft>
              <a:buClr>
                <a:schemeClr val="dk1"/>
              </a:buClr>
              <a:buSzPts val="1200"/>
              <a:buChar char="–"/>
              <a:defRPr sz="1200"/>
            </a:lvl2pPr>
            <a:lvl3pPr indent="-292100" lvl="2" marL="1371600" algn="l">
              <a:spcBef>
                <a:spcPts val="200"/>
              </a:spcBef>
              <a:spcAft>
                <a:spcPts val="0"/>
              </a:spcAft>
              <a:buClr>
                <a:schemeClr val="dk1"/>
              </a:buClr>
              <a:buSzPts val="1000"/>
              <a:buChar char="•"/>
              <a:defRPr sz="1000"/>
            </a:lvl3pPr>
            <a:lvl4pPr indent="-285750" lvl="3" marL="1828800" algn="l">
              <a:spcBef>
                <a:spcPts val="200"/>
              </a:spcBef>
              <a:spcAft>
                <a:spcPts val="0"/>
              </a:spcAft>
              <a:buClr>
                <a:schemeClr val="dk1"/>
              </a:buClr>
              <a:buSzPts val="900"/>
              <a:buChar char="–"/>
              <a:defRPr sz="900"/>
            </a:lvl4pPr>
            <a:lvl5pPr indent="-285750" lvl="4" marL="2286000" algn="l">
              <a:spcBef>
                <a:spcPts val="200"/>
              </a:spcBef>
              <a:spcAft>
                <a:spcPts val="0"/>
              </a:spcAft>
              <a:buClr>
                <a:schemeClr val="dk1"/>
              </a:buClr>
              <a:buSzPts val="900"/>
              <a:buChar char="»"/>
              <a:defRPr sz="900"/>
            </a:lvl5pPr>
            <a:lvl6pPr indent="-285750" lvl="5" marL="2743200" algn="l">
              <a:spcBef>
                <a:spcPts val="200"/>
              </a:spcBef>
              <a:spcAft>
                <a:spcPts val="0"/>
              </a:spcAft>
              <a:buClr>
                <a:schemeClr val="dk1"/>
              </a:buClr>
              <a:buSzPts val="900"/>
              <a:buChar char="•"/>
              <a:defRPr sz="900"/>
            </a:lvl6pPr>
            <a:lvl7pPr indent="-285750" lvl="6" marL="3200400" algn="l">
              <a:spcBef>
                <a:spcPts val="200"/>
              </a:spcBef>
              <a:spcAft>
                <a:spcPts val="0"/>
              </a:spcAft>
              <a:buClr>
                <a:schemeClr val="dk1"/>
              </a:buClr>
              <a:buSzPts val="900"/>
              <a:buChar char="•"/>
              <a:defRPr sz="900"/>
            </a:lvl7pPr>
            <a:lvl8pPr indent="-285750" lvl="7" marL="3657600" algn="l">
              <a:spcBef>
                <a:spcPts val="200"/>
              </a:spcBef>
              <a:spcAft>
                <a:spcPts val="0"/>
              </a:spcAft>
              <a:buClr>
                <a:schemeClr val="dk1"/>
              </a:buClr>
              <a:buSzPts val="900"/>
              <a:buChar char="•"/>
              <a:defRPr sz="900"/>
            </a:lvl8pPr>
            <a:lvl9pPr indent="-285750" lvl="8" marL="4114800" algn="l">
              <a:spcBef>
                <a:spcPts val="200"/>
              </a:spcBef>
              <a:spcAft>
                <a:spcPts val="0"/>
              </a:spcAft>
              <a:buClr>
                <a:schemeClr val="dk1"/>
              </a:buClr>
              <a:buSzPts val="900"/>
              <a:buChar char="•"/>
              <a:defRPr sz="900"/>
            </a:lvl9pPr>
          </a:lstStyle>
          <a:p/>
        </p:txBody>
      </p:sp>
      <p:sp>
        <p:nvSpPr>
          <p:cNvPr id="105" name="Google Shape;105;p16"/>
          <p:cNvSpPr txBox="1"/>
          <p:nvPr>
            <p:ph idx="2" type="body"/>
          </p:nvPr>
        </p:nvSpPr>
        <p:spPr>
          <a:xfrm>
            <a:off x="2324100" y="800100"/>
            <a:ext cx="2019300" cy="2262982"/>
          </a:xfrm>
          <a:prstGeom prst="rect">
            <a:avLst/>
          </a:prstGeom>
          <a:noFill/>
          <a:ln>
            <a:noFill/>
          </a:ln>
        </p:spPr>
        <p:txBody>
          <a:bodyPr anchorCtr="0" anchor="t" bIns="22850" lIns="45725" spcFirstLastPara="1" rIns="45725" wrap="square" tIns="22850">
            <a:normAutofit/>
          </a:bodyPr>
          <a:lstStyle>
            <a:lvl1pPr indent="-317500" lvl="0" marL="457200" algn="l">
              <a:spcBef>
                <a:spcPts val="300"/>
              </a:spcBef>
              <a:spcAft>
                <a:spcPts val="0"/>
              </a:spcAft>
              <a:buClr>
                <a:schemeClr val="dk1"/>
              </a:buClr>
              <a:buSzPts val="1400"/>
              <a:buChar char="•"/>
              <a:defRPr sz="1400"/>
            </a:lvl1pPr>
            <a:lvl2pPr indent="-304800" lvl="1" marL="914400" algn="l">
              <a:spcBef>
                <a:spcPts val="200"/>
              </a:spcBef>
              <a:spcAft>
                <a:spcPts val="0"/>
              </a:spcAft>
              <a:buClr>
                <a:schemeClr val="dk1"/>
              </a:buClr>
              <a:buSzPts val="1200"/>
              <a:buChar char="–"/>
              <a:defRPr sz="1200"/>
            </a:lvl2pPr>
            <a:lvl3pPr indent="-292100" lvl="2" marL="1371600" algn="l">
              <a:spcBef>
                <a:spcPts val="200"/>
              </a:spcBef>
              <a:spcAft>
                <a:spcPts val="0"/>
              </a:spcAft>
              <a:buClr>
                <a:schemeClr val="dk1"/>
              </a:buClr>
              <a:buSzPts val="1000"/>
              <a:buChar char="•"/>
              <a:defRPr sz="1000"/>
            </a:lvl3pPr>
            <a:lvl4pPr indent="-285750" lvl="3" marL="1828800" algn="l">
              <a:spcBef>
                <a:spcPts val="200"/>
              </a:spcBef>
              <a:spcAft>
                <a:spcPts val="0"/>
              </a:spcAft>
              <a:buClr>
                <a:schemeClr val="dk1"/>
              </a:buClr>
              <a:buSzPts val="900"/>
              <a:buChar char="–"/>
              <a:defRPr sz="900"/>
            </a:lvl4pPr>
            <a:lvl5pPr indent="-285750" lvl="4" marL="2286000" algn="l">
              <a:spcBef>
                <a:spcPts val="200"/>
              </a:spcBef>
              <a:spcAft>
                <a:spcPts val="0"/>
              </a:spcAft>
              <a:buClr>
                <a:schemeClr val="dk1"/>
              </a:buClr>
              <a:buSzPts val="900"/>
              <a:buChar char="»"/>
              <a:defRPr sz="900"/>
            </a:lvl5pPr>
            <a:lvl6pPr indent="-285750" lvl="5" marL="2743200" algn="l">
              <a:spcBef>
                <a:spcPts val="200"/>
              </a:spcBef>
              <a:spcAft>
                <a:spcPts val="0"/>
              </a:spcAft>
              <a:buClr>
                <a:schemeClr val="dk1"/>
              </a:buClr>
              <a:buSzPts val="900"/>
              <a:buChar char="•"/>
              <a:defRPr sz="900"/>
            </a:lvl6pPr>
            <a:lvl7pPr indent="-285750" lvl="6" marL="3200400" algn="l">
              <a:spcBef>
                <a:spcPts val="200"/>
              </a:spcBef>
              <a:spcAft>
                <a:spcPts val="0"/>
              </a:spcAft>
              <a:buClr>
                <a:schemeClr val="dk1"/>
              </a:buClr>
              <a:buSzPts val="900"/>
              <a:buChar char="•"/>
              <a:defRPr sz="900"/>
            </a:lvl7pPr>
            <a:lvl8pPr indent="-285750" lvl="7" marL="3657600" algn="l">
              <a:spcBef>
                <a:spcPts val="200"/>
              </a:spcBef>
              <a:spcAft>
                <a:spcPts val="0"/>
              </a:spcAft>
              <a:buClr>
                <a:schemeClr val="dk1"/>
              </a:buClr>
              <a:buSzPts val="900"/>
              <a:buChar char="•"/>
              <a:defRPr sz="900"/>
            </a:lvl8pPr>
            <a:lvl9pPr indent="-285750" lvl="8" marL="4114800" algn="l">
              <a:spcBef>
                <a:spcPts val="200"/>
              </a:spcBef>
              <a:spcAft>
                <a:spcPts val="0"/>
              </a:spcAft>
              <a:buClr>
                <a:schemeClr val="dk1"/>
              </a:buClr>
              <a:buSzPts val="900"/>
              <a:buChar char="•"/>
              <a:defRPr sz="900"/>
            </a:lvl9pPr>
          </a:lstStyle>
          <a:p/>
        </p:txBody>
      </p:sp>
      <p:sp>
        <p:nvSpPr>
          <p:cNvPr id="106" name="Google Shape;106;p16"/>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07" name="Google Shape;107;p16"/>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08" name="Google Shape;108;p16"/>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09" name="Shape 109"/>
        <p:cNvGrpSpPr/>
        <p:nvPr/>
      </p:nvGrpSpPr>
      <p:grpSpPr>
        <a:xfrm>
          <a:off x="0" y="0"/>
          <a:ext cx="0" cy="0"/>
          <a:chOff x="0" y="0"/>
          <a:chExt cx="0" cy="0"/>
        </a:xfrm>
      </p:grpSpPr>
      <p:sp>
        <p:nvSpPr>
          <p:cNvPr id="110" name="Google Shape;110;p17"/>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algn="ctr">
              <a:spcBef>
                <a:spcPts val="0"/>
              </a:spcBef>
              <a:spcAft>
                <a:spcPts val="0"/>
              </a:spcAft>
              <a:buClr>
                <a:schemeClr val="dk1"/>
              </a:buClr>
              <a:buSzPts val="2200"/>
              <a:buFont typeface="Calibri"/>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111" name="Google Shape;111;p17"/>
          <p:cNvSpPr txBox="1"/>
          <p:nvPr>
            <p:ph idx="1" type="body"/>
          </p:nvPr>
        </p:nvSpPr>
        <p:spPr>
          <a:xfrm>
            <a:off x="228600" y="767556"/>
            <a:ext cx="2020094" cy="319881"/>
          </a:xfrm>
          <a:prstGeom prst="rect">
            <a:avLst/>
          </a:prstGeom>
          <a:noFill/>
          <a:ln>
            <a:noFill/>
          </a:ln>
        </p:spPr>
        <p:txBody>
          <a:bodyPr anchorCtr="0" anchor="b" bIns="22850" lIns="45725" spcFirstLastPara="1" rIns="45725" wrap="square" tIns="22850">
            <a:normAutofit/>
          </a:bodyPr>
          <a:lstStyle>
            <a:lvl1pPr indent="-228600" lvl="0" marL="457200" algn="l">
              <a:spcBef>
                <a:spcPts val="200"/>
              </a:spcBef>
              <a:spcAft>
                <a:spcPts val="0"/>
              </a:spcAft>
              <a:buClr>
                <a:schemeClr val="dk1"/>
              </a:buClr>
              <a:buSzPts val="1200"/>
              <a:buNone/>
              <a:defRPr b="1" sz="1200"/>
            </a:lvl1pPr>
            <a:lvl2pPr indent="-228600" lvl="1" marL="914400" algn="l">
              <a:spcBef>
                <a:spcPts val="200"/>
              </a:spcBef>
              <a:spcAft>
                <a:spcPts val="0"/>
              </a:spcAft>
              <a:buClr>
                <a:schemeClr val="dk1"/>
              </a:buClr>
              <a:buSzPts val="1000"/>
              <a:buNone/>
              <a:defRPr b="1" sz="1000"/>
            </a:lvl2pPr>
            <a:lvl3pPr indent="-228600" lvl="2" marL="1371600" algn="l">
              <a:spcBef>
                <a:spcPts val="200"/>
              </a:spcBef>
              <a:spcAft>
                <a:spcPts val="0"/>
              </a:spcAft>
              <a:buClr>
                <a:schemeClr val="dk1"/>
              </a:buClr>
              <a:buSzPts val="900"/>
              <a:buNone/>
              <a:defRPr b="1" sz="900"/>
            </a:lvl3pPr>
            <a:lvl4pPr indent="-228600" lvl="3" marL="1828800" algn="l">
              <a:spcBef>
                <a:spcPts val="200"/>
              </a:spcBef>
              <a:spcAft>
                <a:spcPts val="0"/>
              </a:spcAft>
              <a:buClr>
                <a:schemeClr val="dk1"/>
              </a:buClr>
              <a:buSzPts val="800"/>
              <a:buNone/>
              <a:defRPr b="1" sz="800"/>
            </a:lvl4pPr>
            <a:lvl5pPr indent="-228600" lvl="4" marL="2286000" algn="l">
              <a:spcBef>
                <a:spcPts val="200"/>
              </a:spcBef>
              <a:spcAft>
                <a:spcPts val="0"/>
              </a:spcAft>
              <a:buClr>
                <a:schemeClr val="dk1"/>
              </a:buClr>
              <a:buSzPts val="800"/>
              <a:buNone/>
              <a:defRPr b="1" sz="800"/>
            </a:lvl5pPr>
            <a:lvl6pPr indent="-228600" lvl="5" marL="2743200" algn="l">
              <a:spcBef>
                <a:spcPts val="200"/>
              </a:spcBef>
              <a:spcAft>
                <a:spcPts val="0"/>
              </a:spcAft>
              <a:buClr>
                <a:schemeClr val="dk1"/>
              </a:buClr>
              <a:buSzPts val="800"/>
              <a:buNone/>
              <a:defRPr b="1" sz="800"/>
            </a:lvl6pPr>
            <a:lvl7pPr indent="-228600" lvl="6" marL="3200400" algn="l">
              <a:spcBef>
                <a:spcPts val="200"/>
              </a:spcBef>
              <a:spcAft>
                <a:spcPts val="0"/>
              </a:spcAft>
              <a:buClr>
                <a:schemeClr val="dk1"/>
              </a:buClr>
              <a:buSzPts val="800"/>
              <a:buNone/>
              <a:defRPr b="1" sz="800"/>
            </a:lvl7pPr>
            <a:lvl8pPr indent="-228600" lvl="7" marL="3657600" algn="l">
              <a:spcBef>
                <a:spcPts val="200"/>
              </a:spcBef>
              <a:spcAft>
                <a:spcPts val="0"/>
              </a:spcAft>
              <a:buClr>
                <a:schemeClr val="dk1"/>
              </a:buClr>
              <a:buSzPts val="800"/>
              <a:buNone/>
              <a:defRPr b="1" sz="800"/>
            </a:lvl8pPr>
            <a:lvl9pPr indent="-228600" lvl="8" marL="4114800" algn="l">
              <a:spcBef>
                <a:spcPts val="200"/>
              </a:spcBef>
              <a:spcAft>
                <a:spcPts val="0"/>
              </a:spcAft>
              <a:buClr>
                <a:schemeClr val="dk1"/>
              </a:buClr>
              <a:buSzPts val="800"/>
              <a:buNone/>
              <a:defRPr b="1" sz="800"/>
            </a:lvl9pPr>
          </a:lstStyle>
          <a:p/>
        </p:txBody>
      </p:sp>
      <p:sp>
        <p:nvSpPr>
          <p:cNvPr id="112" name="Google Shape;112;p17"/>
          <p:cNvSpPr txBox="1"/>
          <p:nvPr>
            <p:ph idx="2" type="body"/>
          </p:nvPr>
        </p:nvSpPr>
        <p:spPr>
          <a:xfrm>
            <a:off x="228600" y="1087438"/>
            <a:ext cx="2020094" cy="1975644"/>
          </a:xfrm>
          <a:prstGeom prst="rect">
            <a:avLst/>
          </a:prstGeom>
          <a:noFill/>
          <a:ln>
            <a:noFill/>
          </a:ln>
        </p:spPr>
        <p:txBody>
          <a:bodyPr anchorCtr="0" anchor="t" bIns="22850" lIns="45725" spcFirstLastPara="1" rIns="45725" wrap="square" tIns="22850">
            <a:normAutofit/>
          </a:bodyPr>
          <a:lstStyle>
            <a:lvl1pPr indent="-304800" lvl="0" marL="457200" algn="l">
              <a:spcBef>
                <a:spcPts val="200"/>
              </a:spcBef>
              <a:spcAft>
                <a:spcPts val="0"/>
              </a:spcAft>
              <a:buClr>
                <a:schemeClr val="dk1"/>
              </a:buClr>
              <a:buSzPts val="1200"/>
              <a:buChar char="•"/>
              <a:defRPr sz="1200"/>
            </a:lvl1pPr>
            <a:lvl2pPr indent="-292100" lvl="1" marL="914400" algn="l">
              <a:spcBef>
                <a:spcPts val="200"/>
              </a:spcBef>
              <a:spcAft>
                <a:spcPts val="0"/>
              </a:spcAft>
              <a:buClr>
                <a:schemeClr val="dk1"/>
              </a:buClr>
              <a:buSzPts val="1000"/>
              <a:buChar char="–"/>
              <a:defRPr sz="1000"/>
            </a:lvl2pPr>
            <a:lvl3pPr indent="-285750" lvl="2" marL="1371600" algn="l">
              <a:spcBef>
                <a:spcPts val="200"/>
              </a:spcBef>
              <a:spcAft>
                <a:spcPts val="0"/>
              </a:spcAft>
              <a:buClr>
                <a:schemeClr val="dk1"/>
              </a:buClr>
              <a:buSzPts val="900"/>
              <a:buChar char="•"/>
              <a:defRPr sz="900"/>
            </a:lvl3pPr>
            <a:lvl4pPr indent="-279400" lvl="3" marL="1828800" algn="l">
              <a:spcBef>
                <a:spcPts val="200"/>
              </a:spcBef>
              <a:spcAft>
                <a:spcPts val="0"/>
              </a:spcAft>
              <a:buClr>
                <a:schemeClr val="dk1"/>
              </a:buClr>
              <a:buSzPts val="800"/>
              <a:buChar char="–"/>
              <a:defRPr sz="800"/>
            </a:lvl4pPr>
            <a:lvl5pPr indent="-279400" lvl="4" marL="2286000" algn="l">
              <a:spcBef>
                <a:spcPts val="200"/>
              </a:spcBef>
              <a:spcAft>
                <a:spcPts val="0"/>
              </a:spcAft>
              <a:buClr>
                <a:schemeClr val="dk1"/>
              </a:buClr>
              <a:buSzPts val="800"/>
              <a:buChar char="»"/>
              <a:defRPr sz="800"/>
            </a:lvl5pPr>
            <a:lvl6pPr indent="-279400" lvl="5" marL="2743200" algn="l">
              <a:spcBef>
                <a:spcPts val="200"/>
              </a:spcBef>
              <a:spcAft>
                <a:spcPts val="0"/>
              </a:spcAft>
              <a:buClr>
                <a:schemeClr val="dk1"/>
              </a:buClr>
              <a:buSzPts val="800"/>
              <a:buChar char="•"/>
              <a:defRPr sz="800"/>
            </a:lvl6pPr>
            <a:lvl7pPr indent="-279400" lvl="6" marL="3200400" algn="l">
              <a:spcBef>
                <a:spcPts val="200"/>
              </a:spcBef>
              <a:spcAft>
                <a:spcPts val="0"/>
              </a:spcAft>
              <a:buClr>
                <a:schemeClr val="dk1"/>
              </a:buClr>
              <a:buSzPts val="800"/>
              <a:buChar char="•"/>
              <a:defRPr sz="800"/>
            </a:lvl7pPr>
            <a:lvl8pPr indent="-279400" lvl="7" marL="3657600" algn="l">
              <a:spcBef>
                <a:spcPts val="200"/>
              </a:spcBef>
              <a:spcAft>
                <a:spcPts val="0"/>
              </a:spcAft>
              <a:buClr>
                <a:schemeClr val="dk1"/>
              </a:buClr>
              <a:buSzPts val="800"/>
              <a:buChar char="•"/>
              <a:defRPr sz="800"/>
            </a:lvl8pPr>
            <a:lvl9pPr indent="-279400" lvl="8" marL="4114800" algn="l">
              <a:spcBef>
                <a:spcPts val="200"/>
              </a:spcBef>
              <a:spcAft>
                <a:spcPts val="0"/>
              </a:spcAft>
              <a:buClr>
                <a:schemeClr val="dk1"/>
              </a:buClr>
              <a:buSzPts val="800"/>
              <a:buChar char="•"/>
              <a:defRPr sz="800"/>
            </a:lvl9pPr>
          </a:lstStyle>
          <a:p/>
        </p:txBody>
      </p:sp>
      <p:sp>
        <p:nvSpPr>
          <p:cNvPr id="113" name="Google Shape;113;p17"/>
          <p:cNvSpPr txBox="1"/>
          <p:nvPr>
            <p:ph idx="3" type="body"/>
          </p:nvPr>
        </p:nvSpPr>
        <p:spPr>
          <a:xfrm>
            <a:off x="2322513" y="767556"/>
            <a:ext cx="2020888" cy="319881"/>
          </a:xfrm>
          <a:prstGeom prst="rect">
            <a:avLst/>
          </a:prstGeom>
          <a:noFill/>
          <a:ln>
            <a:noFill/>
          </a:ln>
        </p:spPr>
        <p:txBody>
          <a:bodyPr anchorCtr="0" anchor="b" bIns="22850" lIns="45725" spcFirstLastPara="1" rIns="45725" wrap="square" tIns="22850">
            <a:normAutofit/>
          </a:bodyPr>
          <a:lstStyle>
            <a:lvl1pPr indent="-228600" lvl="0" marL="457200" algn="l">
              <a:spcBef>
                <a:spcPts val="200"/>
              </a:spcBef>
              <a:spcAft>
                <a:spcPts val="0"/>
              </a:spcAft>
              <a:buClr>
                <a:schemeClr val="dk1"/>
              </a:buClr>
              <a:buSzPts val="1200"/>
              <a:buNone/>
              <a:defRPr b="1" sz="1200"/>
            </a:lvl1pPr>
            <a:lvl2pPr indent="-228600" lvl="1" marL="914400" algn="l">
              <a:spcBef>
                <a:spcPts val="200"/>
              </a:spcBef>
              <a:spcAft>
                <a:spcPts val="0"/>
              </a:spcAft>
              <a:buClr>
                <a:schemeClr val="dk1"/>
              </a:buClr>
              <a:buSzPts val="1000"/>
              <a:buNone/>
              <a:defRPr b="1" sz="1000"/>
            </a:lvl2pPr>
            <a:lvl3pPr indent="-228600" lvl="2" marL="1371600" algn="l">
              <a:spcBef>
                <a:spcPts val="200"/>
              </a:spcBef>
              <a:spcAft>
                <a:spcPts val="0"/>
              </a:spcAft>
              <a:buClr>
                <a:schemeClr val="dk1"/>
              </a:buClr>
              <a:buSzPts val="900"/>
              <a:buNone/>
              <a:defRPr b="1" sz="900"/>
            </a:lvl3pPr>
            <a:lvl4pPr indent="-228600" lvl="3" marL="1828800" algn="l">
              <a:spcBef>
                <a:spcPts val="200"/>
              </a:spcBef>
              <a:spcAft>
                <a:spcPts val="0"/>
              </a:spcAft>
              <a:buClr>
                <a:schemeClr val="dk1"/>
              </a:buClr>
              <a:buSzPts val="800"/>
              <a:buNone/>
              <a:defRPr b="1" sz="800"/>
            </a:lvl4pPr>
            <a:lvl5pPr indent="-228600" lvl="4" marL="2286000" algn="l">
              <a:spcBef>
                <a:spcPts val="200"/>
              </a:spcBef>
              <a:spcAft>
                <a:spcPts val="0"/>
              </a:spcAft>
              <a:buClr>
                <a:schemeClr val="dk1"/>
              </a:buClr>
              <a:buSzPts val="800"/>
              <a:buNone/>
              <a:defRPr b="1" sz="800"/>
            </a:lvl5pPr>
            <a:lvl6pPr indent="-228600" lvl="5" marL="2743200" algn="l">
              <a:spcBef>
                <a:spcPts val="200"/>
              </a:spcBef>
              <a:spcAft>
                <a:spcPts val="0"/>
              </a:spcAft>
              <a:buClr>
                <a:schemeClr val="dk1"/>
              </a:buClr>
              <a:buSzPts val="800"/>
              <a:buNone/>
              <a:defRPr b="1" sz="800"/>
            </a:lvl6pPr>
            <a:lvl7pPr indent="-228600" lvl="6" marL="3200400" algn="l">
              <a:spcBef>
                <a:spcPts val="200"/>
              </a:spcBef>
              <a:spcAft>
                <a:spcPts val="0"/>
              </a:spcAft>
              <a:buClr>
                <a:schemeClr val="dk1"/>
              </a:buClr>
              <a:buSzPts val="800"/>
              <a:buNone/>
              <a:defRPr b="1" sz="800"/>
            </a:lvl7pPr>
            <a:lvl8pPr indent="-228600" lvl="7" marL="3657600" algn="l">
              <a:spcBef>
                <a:spcPts val="200"/>
              </a:spcBef>
              <a:spcAft>
                <a:spcPts val="0"/>
              </a:spcAft>
              <a:buClr>
                <a:schemeClr val="dk1"/>
              </a:buClr>
              <a:buSzPts val="800"/>
              <a:buNone/>
              <a:defRPr b="1" sz="800"/>
            </a:lvl8pPr>
            <a:lvl9pPr indent="-228600" lvl="8" marL="4114800" algn="l">
              <a:spcBef>
                <a:spcPts val="200"/>
              </a:spcBef>
              <a:spcAft>
                <a:spcPts val="0"/>
              </a:spcAft>
              <a:buClr>
                <a:schemeClr val="dk1"/>
              </a:buClr>
              <a:buSzPts val="800"/>
              <a:buNone/>
              <a:defRPr b="1" sz="800"/>
            </a:lvl9pPr>
          </a:lstStyle>
          <a:p/>
        </p:txBody>
      </p:sp>
      <p:sp>
        <p:nvSpPr>
          <p:cNvPr id="114" name="Google Shape;114;p17"/>
          <p:cNvSpPr txBox="1"/>
          <p:nvPr>
            <p:ph idx="4" type="body"/>
          </p:nvPr>
        </p:nvSpPr>
        <p:spPr>
          <a:xfrm>
            <a:off x="2322513" y="1087438"/>
            <a:ext cx="2020888" cy="1975644"/>
          </a:xfrm>
          <a:prstGeom prst="rect">
            <a:avLst/>
          </a:prstGeom>
          <a:noFill/>
          <a:ln>
            <a:noFill/>
          </a:ln>
        </p:spPr>
        <p:txBody>
          <a:bodyPr anchorCtr="0" anchor="t" bIns="22850" lIns="45725" spcFirstLastPara="1" rIns="45725" wrap="square" tIns="22850">
            <a:normAutofit/>
          </a:bodyPr>
          <a:lstStyle>
            <a:lvl1pPr indent="-304800" lvl="0" marL="457200" algn="l">
              <a:spcBef>
                <a:spcPts val="200"/>
              </a:spcBef>
              <a:spcAft>
                <a:spcPts val="0"/>
              </a:spcAft>
              <a:buClr>
                <a:schemeClr val="dk1"/>
              </a:buClr>
              <a:buSzPts val="1200"/>
              <a:buChar char="•"/>
              <a:defRPr sz="1200"/>
            </a:lvl1pPr>
            <a:lvl2pPr indent="-292100" lvl="1" marL="914400" algn="l">
              <a:spcBef>
                <a:spcPts val="200"/>
              </a:spcBef>
              <a:spcAft>
                <a:spcPts val="0"/>
              </a:spcAft>
              <a:buClr>
                <a:schemeClr val="dk1"/>
              </a:buClr>
              <a:buSzPts val="1000"/>
              <a:buChar char="–"/>
              <a:defRPr sz="1000"/>
            </a:lvl2pPr>
            <a:lvl3pPr indent="-285750" lvl="2" marL="1371600" algn="l">
              <a:spcBef>
                <a:spcPts val="200"/>
              </a:spcBef>
              <a:spcAft>
                <a:spcPts val="0"/>
              </a:spcAft>
              <a:buClr>
                <a:schemeClr val="dk1"/>
              </a:buClr>
              <a:buSzPts val="900"/>
              <a:buChar char="•"/>
              <a:defRPr sz="900"/>
            </a:lvl3pPr>
            <a:lvl4pPr indent="-279400" lvl="3" marL="1828800" algn="l">
              <a:spcBef>
                <a:spcPts val="200"/>
              </a:spcBef>
              <a:spcAft>
                <a:spcPts val="0"/>
              </a:spcAft>
              <a:buClr>
                <a:schemeClr val="dk1"/>
              </a:buClr>
              <a:buSzPts val="800"/>
              <a:buChar char="–"/>
              <a:defRPr sz="800"/>
            </a:lvl4pPr>
            <a:lvl5pPr indent="-279400" lvl="4" marL="2286000" algn="l">
              <a:spcBef>
                <a:spcPts val="200"/>
              </a:spcBef>
              <a:spcAft>
                <a:spcPts val="0"/>
              </a:spcAft>
              <a:buClr>
                <a:schemeClr val="dk1"/>
              </a:buClr>
              <a:buSzPts val="800"/>
              <a:buChar char="»"/>
              <a:defRPr sz="800"/>
            </a:lvl5pPr>
            <a:lvl6pPr indent="-279400" lvl="5" marL="2743200" algn="l">
              <a:spcBef>
                <a:spcPts val="200"/>
              </a:spcBef>
              <a:spcAft>
                <a:spcPts val="0"/>
              </a:spcAft>
              <a:buClr>
                <a:schemeClr val="dk1"/>
              </a:buClr>
              <a:buSzPts val="800"/>
              <a:buChar char="•"/>
              <a:defRPr sz="800"/>
            </a:lvl6pPr>
            <a:lvl7pPr indent="-279400" lvl="6" marL="3200400" algn="l">
              <a:spcBef>
                <a:spcPts val="200"/>
              </a:spcBef>
              <a:spcAft>
                <a:spcPts val="0"/>
              </a:spcAft>
              <a:buClr>
                <a:schemeClr val="dk1"/>
              </a:buClr>
              <a:buSzPts val="800"/>
              <a:buChar char="•"/>
              <a:defRPr sz="800"/>
            </a:lvl7pPr>
            <a:lvl8pPr indent="-279400" lvl="7" marL="3657600" algn="l">
              <a:spcBef>
                <a:spcPts val="200"/>
              </a:spcBef>
              <a:spcAft>
                <a:spcPts val="0"/>
              </a:spcAft>
              <a:buClr>
                <a:schemeClr val="dk1"/>
              </a:buClr>
              <a:buSzPts val="800"/>
              <a:buChar char="•"/>
              <a:defRPr sz="800"/>
            </a:lvl8pPr>
            <a:lvl9pPr indent="-279400" lvl="8" marL="4114800" algn="l">
              <a:spcBef>
                <a:spcPts val="200"/>
              </a:spcBef>
              <a:spcAft>
                <a:spcPts val="0"/>
              </a:spcAft>
              <a:buClr>
                <a:schemeClr val="dk1"/>
              </a:buClr>
              <a:buSzPts val="800"/>
              <a:buChar char="•"/>
              <a:defRPr sz="800"/>
            </a:lvl9pPr>
          </a:lstStyle>
          <a:p/>
        </p:txBody>
      </p:sp>
      <p:sp>
        <p:nvSpPr>
          <p:cNvPr id="115" name="Google Shape;115;p17"/>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16" name="Google Shape;116;p17"/>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17" name="Google Shape;117;p17"/>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18" name="Shape 118"/>
        <p:cNvGrpSpPr/>
        <p:nvPr/>
      </p:nvGrpSpPr>
      <p:grpSpPr>
        <a:xfrm>
          <a:off x="0" y="0"/>
          <a:ext cx="0" cy="0"/>
          <a:chOff x="0" y="0"/>
          <a:chExt cx="0" cy="0"/>
        </a:xfrm>
      </p:grpSpPr>
      <p:sp>
        <p:nvSpPr>
          <p:cNvPr id="119" name="Google Shape;119;p18"/>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120" name="Google Shape;120;p18"/>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21" name="Google Shape;121;p18"/>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22" name="Google Shape;122;p18"/>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23" name="Shape 123"/>
        <p:cNvGrpSpPr/>
        <p:nvPr/>
      </p:nvGrpSpPr>
      <p:grpSpPr>
        <a:xfrm>
          <a:off x="0" y="0"/>
          <a:ext cx="0" cy="0"/>
          <a:chOff x="0" y="0"/>
          <a:chExt cx="0" cy="0"/>
        </a:xfrm>
      </p:grpSpPr>
      <p:sp>
        <p:nvSpPr>
          <p:cNvPr id="124" name="Google Shape;124;p19"/>
          <p:cNvSpPr txBox="1"/>
          <p:nvPr>
            <p:ph type="title"/>
          </p:nvPr>
        </p:nvSpPr>
        <p:spPr>
          <a:xfrm>
            <a:off x="228600" y="136525"/>
            <a:ext cx="1504157" cy="581025"/>
          </a:xfrm>
          <a:prstGeom prst="rect">
            <a:avLst/>
          </a:prstGeom>
          <a:noFill/>
          <a:ln>
            <a:noFill/>
          </a:ln>
        </p:spPr>
        <p:txBody>
          <a:bodyPr anchorCtr="0" anchor="b" bIns="22850" lIns="45725" spcFirstLastPara="1" rIns="45725" wrap="square" tIns="22850">
            <a:normAutofit/>
          </a:bodyPr>
          <a:lstStyle>
            <a:lvl1pPr lvl="0" algn="l">
              <a:spcBef>
                <a:spcPts val="0"/>
              </a:spcBef>
              <a:spcAft>
                <a:spcPts val="0"/>
              </a:spcAft>
              <a:buClr>
                <a:schemeClr val="dk1"/>
              </a:buClr>
              <a:buSzPts val="1000"/>
              <a:buFont typeface="Calibri"/>
              <a:buNone/>
              <a:defRPr b="1" sz="1000"/>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125" name="Google Shape;125;p19"/>
          <p:cNvSpPr txBox="1"/>
          <p:nvPr>
            <p:ph idx="1" type="body"/>
          </p:nvPr>
        </p:nvSpPr>
        <p:spPr>
          <a:xfrm>
            <a:off x="1787525" y="136525"/>
            <a:ext cx="2555875" cy="2926557"/>
          </a:xfrm>
          <a:prstGeom prst="rect">
            <a:avLst/>
          </a:prstGeom>
          <a:noFill/>
          <a:ln>
            <a:noFill/>
          </a:ln>
        </p:spPr>
        <p:txBody>
          <a:bodyPr anchorCtr="0" anchor="t" bIns="22850" lIns="45725" spcFirstLastPara="1" rIns="45725" wrap="square" tIns="22850">
            <a:normAutofit/>
          </a:bodyPr>
          <a:lstStyle>
            <a:lvl1pPr indent="-330200" lvl="0" marL="457200" algn="l">
              <a:spcBef>
                <a:spcPts val="300"/>
              </a:spcBef>
              <a:spcAft>
                <a:spcPts val="0"/>
              </a:spcAft>
              <a:buClr>
                <a:schemeClr val="dk1"/>
              </a:buClr>
              <a:buSzPts val="1600"/>
              <a:buChar char="•"/>
              <a:defRPr sz="1600"/>
            </a:lvl1pPr>
            <a:lvl2pPr indent="-317500" lvl="1" marL="914400" algn="l">
              <a:spcBef>
                <a:spcPts val="300"/>
              </a:spcBef>
              <a:spcAft>
                <a:spcPts val="0"/>
              </a:spcAft>
              <a:buClr>
                <a:schemeClr val="dk1"/>
              </a:buClr>
              <a:buSzPts val="1400"/>
              <a:buChar char="–"/>
              <a:defRPr sz="1400"/>
            </a:lvl2pPr>
            <a:lvl3pPr indent="-304800" lvl="2" marL="1371600" algn="l">
              <a:spcBef>
                <a:spcPts val="200"/>
              </a:spcBef>
              <a:spcAft>
                <a:spcPts val="0"/>
              </a:spcAft>
              <a:buClr>
                <a:schemeClr val="dk1"/>
              </a:buClr>
              <a:buSzPts val="1200"/>
              <a:buChar char="•"/>
              <a:defRPr sz="1200"/>
            </a:lvl3pPr>
            <a:lvl4pPr indent="-292100" lvl="3" marL="1828800" algn="l">
              <a:spcBef>
                <a:spcPts val="200"/>
              </a:spcBef>
              <a:spcAft>
                <a:spcPts val="0"/>
              </a:spcAft>
              <a:buClr>
                <a:schemeClr val="dk1"/>
              </a:buClr>
              <a:buSzPts val="1000"/>
              <a:buChar char="–"/>
              <a:defRPr sz="1000"/>
            </a:lvl4pPr>
            <a:lvl5pPr indent="-292100" lvl="4" marL="2286000" algn="l">
              <a:spcBef>
                <a:spcPts val="200"/>
              </a:spcBef>
              <a:spcAft>
                <a:spcPts val="0"/>
              </a:spcAft>
              <a:buClr>
                <a:schemeClr val="dk1"/>
              </a:buClr>
              <a:buSzPts val="1000"/>
              <a:buChar char="»"/>
              <a:defRPr sz="1000"/>
            </a:lvl5pPr>
            <a:lvl6pPr indent="-292100" lvl="5" marL="2743200" algn="l">
              <a:spcBef>
                <a:spcPts val="200"/>
              </a:spcBef>
              <a:spcAft>
                <a:spcPts val="0"/>
              </a:spcAft>
              <a:buClr>
                <a:schemeClr val="dk1"/>
              </a:buClr>
              <a:buSzPts val="1000"/>
              <a:buChar char="•"/>
              <a:defRPr sz="1000"/>
            </a:lvl6pPr>
            <a:lvl7pPr indent="-292100" lvl="6" marL="3200400" algn="l">
              <a:spcBef>
                <a:spcPts val="200"/>
              </a:spcBef>
              <a:spcAft>
                <a:spcPts val="0"/>
              </a:spcAft>
              <a:buClr>
                <a:schemeClr val="dk1"/>
              </a:buClr>
              <a:buSzPts val="1000"/>
              <a:buChar char="•"/>
              <a:defRPr sz="1000"/>
            </a:lvl7pPr>
            <a:lvl8pPr indent="-292100" lvl="7" marL="3657600" algn="l">
              <a:spcBef>
                <a:spcPts val="200"/>
              </a:spcBef>
              <a:spcAft>
                <a:spcPts val="0"/>
              </a:spcAft>
              <a:buClr>
                <a:schemeClr val="dk1"/>
              </a:buClr>
              <a:buSzPts val="1000"/>
              <a:buChar char="•"/>
              <a:defRPr sz="1000"/>
            </a:lvl8pPr>
            <a:lvl9pPr indent="-292100" lvl="8" marL="4114800" algn="l">
              <a:spcBef>
                <a:spcPts val="200"/>
              </a:spcBef>
              <a:spcAft>
                <a:spcPts val="0"/>
              </a:spcAft>
              <a:buClr>
                <a:schemeClr val="dk1"/>
              </a:buClr>
              <a:buSzPts val="1000"/>
              <a:buChar char="•"/>
              <a:defRPr sz="1000"/>
            </a:lvl9pPr>
          </a:lstStyle>
          <a:p/>
        </p:txBody>
      </p:sp>
      <p:sp>
        <p:nvSpPr>
          <p:cNvPr id="126" name="Google Shape;126;p19"/>
          <p:cNvSpPr txBox="1"/>
          <p:nvPr>
            <p:ph idx="2" type="body"/>
          </p:nvPr>
        </p:nvSpPr>
        <p:spPr>
          <a:xfrm>
            <a:off x="228600" y="717550"/>
            <a:ext cx="1504157" cy="2345532"/>
          </a:xfrm>
          <a:prstGeom prst="rect">
            <a:avLst/>
          </a:prstGeom>
          <a:noFill/>
          <a:ln>
            <a:noFill/>
          </a:ln>
        </p:spPr>
        <p:txBody>
          <a:bodyPr anchorCtr="0" anchor="t" bIns="22850" lIns="45725" spcFirstLastPara="1" rIns="45725" wrap="square" tIns="22850">
            <a:normAutofit/>
          </a:bodyPr>
          <a:lstStyle>
            <a:lvl1pPr indent="-228600" lvl="0" marL="457200" algn="l">
              <a:spcBef>
                <a:spcPts val="100"/>
              </a:spcBef>
              <a:spcAft>
                <a:spcPts val="0"/>
              </a:spcAft>
              <a:buClr>
                <a:schemeClr val="dk1"/>
              </a:buClr>
              <a:buSzPts val="700"/>
              <a:buNone/>
              <a:defRPr sz="700"/>
            </a:lvl1pPr>
            <a:lvl2pPr indent="-228600" lvl="1" marL="914400" algn="l">
              <a:spcBef>
                <a:spcPts val="100"/>
              </a:spcBef>
              <a:spcAft>
                <a:spcPts val="0"/>
              </a:spcAft>
              <a:buClr>
                <a:schemeClr val="dk1"/>
              </a:buClr>
              <a:buSzPts val="600"/>
              <a:buNone/>
              <a:defRPr sz="600"/>
            </a:lvl2pPr>
            <a:lvl3pPr indent="-228600" lvl="2" marL="1371600" algn="l">
              <a:spcBef>
                <a:spcPts val="100"/>
              </a:spcBef>
              <a:spcAft>
                <a:spcPts val="0"/>
              </a:spcAft>
              <a:buClr>
                <a:schemeClr val="dk1"/>
              </a:buClr>
              <a:buSzPts val="500"/>
              <a:buNone/>
              <a:defRPr sz="500"/>
            </a:lvl3pPr>
            <a:lvl4pPr indent="-228600" lvl="3" marL="1828800" algn="l">
              <a:spcBef>
                <a:spcPts val="100"/>
              </a:spcBef>
              <a:spcAft>
                <a:spcPts val="0"/>
              </a:spcAft>
              <a:buClr>
                <a:schemeClr val="dk1"/>
              </a:buClr>
              <a:buSzPts val="500"/>
              <a:buNone/>
              <a:defRPr sz="500"/>
            </a:lvl4pPr>
            <a:lvl5pPr indent="-228600" lvl="4" marL="2286000" algn="l">
              <a:spcBef>
                <a:spcPts val="100"/>
              </a:spcBef>
              <a:spcAft>
                <a:spcPts val="0"/>
              </a:spcAft>
              <a:buClr>
                <a:schemeClr val="dk1"/>
              </a:buClr>
              <a:buSzPts val="500"/>
              <a:buNone/>
              <a:defRPr sz="500"/>
            </a:lvl5pPr>
            <a:lvl6pPr indent="-228600" lvl="5" marL="2743200" algn="l">
              <a:spcBef>
                <a:spcPts val="100"/>
              </a:spcBef>
              <a:spcAft>
                <a:spcPts val="0"/>
              </a:spcAft>
              <a:buClr>
                <a:schemeClr val="dk1"/>
              </a:buClr>
              <a:buSzPts val="500"/>
              <a:buNone/>
              <a:defRPr sz="500"/>
            </a:lvl6pPr>
            <a:lvl7pPr indent="-228600" lvl="6" marL="3200400" algn="l">
              <a:spcBef>
                <a:spcPts val="100"/>
              </a:spcBef>
              <a:spcAft>
                <a:spcPts val="0"/>
              </a:spcAft>
              <a:buClr>
                <a:schemeClr val="dk1"/>
              </a:buClr>
              <a:buSzPts val="500"/>
              <a:buNone/>
              <a:defRPr sz="500"/>
            </a:lvl7pPr>
            <a:lvl8pPr indent="-228600" lvl="7" marL="3657600" algn="l">
              <a:spcBef>
                <a:spcPts val="100"/>
              </a:spcBef>
              <a:spcAft>
                <a:spcPts val="0"/>
              </a:spcAft>
              <a:buClr>
                <a:schemeClr val="dk1"/>
              </a:buClr>
              <a:buSzPts val="500"/>
              <a:buNone/>
              <a:defRPr sz="500"/>
            </a:lvl8pPr>
            <a:lvl9pPr indent="-228600" lvl="8" marL="4114800" algn="l">
              <a:spcBef>
                <a:spcPts val="100"/>
              </a:spcBef>
              <a:spcAft>
                <a:spcPts val="0"/>
              </a:spcAft>
              <a:buClr>
                <a:schemeClr val="dk1"/>
              </a:buClr>
              <a:buSzPts val="500"/>
              <a:buNone/>
              <a:defRPr sz="500"/>
            </a:lvl9pPr>
          </a:lstStyle>
          <a:p/>
        </p:txBody>
      </p:sp>
      <p:sp>
        <p:nvSpPr>
          <p:cNvPr id="127" name="Google Shape;127;p19"/>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28" name="Google Shape;128;p19"/>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29" name="Google Shape;129;p19"/>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30" name="Shape 130"/>
        <p:cNvGrpSpPr/>
        <p:nvPr/>
      </p:nvGrpSpPr>
      <p:grpSpPr>
        <a:xfrm>
          <a:off x="0" y="0"/>
          <a:ext cx="0" cy="0"/>
          <a:chOff x="0" y="0"/>
          <a:chExt cx="0" cy="0"/>
        </a:xfrm>
      </p:grpSpPr>
      <p:sp>
        <p:nvSpPr>
          <p:cNvPr id="131" name="Google Shape;131;p20"/>
          <p:cNvSpPr txBox="1"/>
          <p:nvPr>
            <p:ph type="title"/>
          </p:nvPr>
        </p:nvSpPr>
        <p:spPr>
          <a:xfrm>
            <a:off x="896144" y="2400300"/>
            <a:ext cx="2743200" cy="283369"/>
          </a:xfrm>
          <a:prstGeom prst="rect">
            <a:avLst/>
          </a:prstGeom>
          <a:noFill/>
          <a:ln>
            <a:noFill/>
          </a:ln>
        </p:spPr>
        <p:txBody>
          <a:bodyPr anchorCtr="0" anchor="b" bIns="22850" lIns="45725" spcFirstLastPara="1" rIns="45725" wrap="square" tIns="22850">
            <a:normAutofit/>
          </a:bodyPr>
          <a:lstStyle>
            <a:lvl1pPr lvl="0" algn="l">
              <a:spcBef>
                <a:spcPts val="0"/>
              </a:spcBef>
              <a:spcAft>
                <a:spcPts val="0"/>
              </a:spcAft>
              <a:buClr>
                <a:schemeClr val="dk1"/>
              </a:buClr>
              <a:buSzPts val="1000"/>
              <a:buFont typeface="Calibri"/>
              <a:buNone/>
              <a:defRPr b="1" sz="1000"/>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132" name="Google Shape;132;p20"/>
          <p:cNvSpPr/>
          <p:nvPr>
            <p:ph idx="2" type="pic"/>
          </p:nvPr>
        </p:nvSpPr>
        <p:spPr>
          <a:xfrm>
            <a:off x="896144" y="306388"/>
            <a:ext cx="2743200" cy="2057400"/>
          </a:xfrm>
          <a:prstGeom prst="rect">
            <a:avLst/>
          </a:prstGeom>
          <a:noFill/>
          <a:ln>
            <a:noFill/>
          </a:ln>
        </p:spPr>
      </p:sp>
      <p:sp>
        <p:nvSpPr>
          <p:cNvPr id="133" name="Google Shape;133;p20"/>
          <p:cNvSpPr txBox="1"/>
          <p:nvPr>
            <p:ph idx="1" type="body"/>
          </p:nvPr>
        </p:nvSpPr>
        <p:spPr>
          <a:xfrm>
            <a:off x="896144" y="2683669"/>
            <a:ext cx="2743200" cy="402431"/>
          </a:xfrm>
          <a:prstGeom prst="rect">
            <a:avLst/>
          </a:prstGeom>
          <a:noFill/>
          <a:ln>
            <a:noFill/>
          </a:ln>
        </p:spPr>
        <p:txBody>
          <a:bodyPr anchorCtr="0" anchor="t" bIns="22850" lIns="45725" spcFirstLastPara="1" rIns="45725" wrap="square" tIns="22850">
            <a:normAutofit/>
          </a:bodyPr>
          <a:lstStyle>
            <a:lvl1pPr indent="-228600" lvl="0" marL="457200" algn="l">
              <a:spcBef>
                <a:spcPts val="100"/>
              </a:spcBef>
              <a:spcAft>
                <a:spcPts val="0"/>
              </a:spcAft>
              <a:buClr>
                <a:schemeClr val="dk1"/>
              </a:buClr>
              <a:buSzPts val="700"/>
              <a:buNone/>
              <a:defRPr sz="700"/>
            </a:lvl1pPr>
            <a:lvl2pPr indent="-228600" lvl="1" marL="914400" algn="l">
              <a:spcBef>
                <a:spcPts val="100"/>
              </a:spcBef>
              <a:spcAft>
                <a:spcPts val="0"/>
              </a:spcAft>
              <a:buClr>
                <a:schemeClr val="dk1"/>
              </a:buClr>
              <a:buSzPts val="600"/>
              <a:buNone/>
              <a:defRPr sz="600"/>
            </a:lvl2pPr>
            <a:lvl3pPr indent="-228600" lvl="2" marL="1371600" algn="l">
              <a:spcBef>
                <a:spcPts val="100"/>
              </a:spcBef>
              <a:spcAft>
                <a:spcPts val="0"/>
              </a:spcAft>
              <a:buClr>
                <a:schemeClr val="dk1"/>
              </a:buClr>
              <a:buSzPts val="500"/>
              <a:buNone/>
              <a:defRPr sz="500"/>
            </a:lvl3pPr>
            <a:lvl4pPr indent="-228600" lvl="3" marL="1828800" algn="l">
              <a:spcBef>
                <a:spcPts val="100"/>
              </a:spcBef>
              <a:spcAft>
                <a:spcPts val="0"/>
              </a:spcAft>
              <a:buClr>
                <a:schemeClr val="dk1"/>
              </a:buClr>
              <a:buSzPts val="500"/>
              <a:buNone/>
              <a:defRPr sz="500"/>
            </a:lvl4pPr>
            <a:lvl5pPr indent="-228600" lvl="4" marL="2286000" algn="l">
              <a:spcBef>
                <a:spcPts val="100"/>
              </a:spcBef>
              <a:spcAft>
                <a:spcPts val="0"/>
              </a:spcAft>
              <a:buClr>
                <a:schemeClr val="dk1"/>
              </a:buClr>
              <a:buSzPts val="500"/>
              <a:buNone/>
              <a:defRPr sz="500"/>
            </a:lvl5pPr>
            <a:lvl6pPr indent="-228600" lvl="5" marL="2743200" algn="l">
              <a:spcBef>
                <a:spcPts val="100"/>
              </a:spcBef>
              <a:spcAft>
                <a:spcPts val="0"/>
              </a:spcAft>
              <a:buClr>
                <a:schemeClr val="dk1"/>
              </a:buClr>
              <a:buSzPts val="500"/>
              <a:buNone/>
              <a:defRPr sz="500"/>
            </a:lvl6pPr>
            <a:lvl7pPr indent="-228600" lvl="6" marL="3200400" algn="l">
              <a:spcBef>
                <a:spcPts val="100"/>
              </a:spcBef>
              <a:spcAft>
                <a:spcPts val="0"/>
              </a:spcAft>
              <a:buClr>
                <a:schemeClr val="dk1"/>
              </a:buClr>
              <a:buSzPts val="500"/>
              <a:buNone/>
              <a:defRPr sz="500"/>
            </a:lvl7pPr>
            <a:lvl8pPr indent="-228600" lvl="7" marL="3657600" algn="l">
              <a:spcBef>
                <a:spcPts val="100"/>
              </a:spcBef>
              <a:spcAft>
                <a:spcPts val="0"/>
              </a:spcAft>
              <a:buClr>
                <a:schemeClr val="dk1"/>
              </a:buClr>
              <a:buSzPts val="500"/>
              <a:buNone/>
              <a:defRPr sz="500"/>
            </a:lvl8pPr>
            <a:lvl9pPr indent="-228600" lvl="8" marL="4114800" algn="l">
              <a:spcBef>
                <a:spcPts val="100"/>
              </a:spcBef>
              <a:spcAft>
                <a:spcPts val="0"/>
              </a:spcAft>
              <a:buClr>
                <a:schemeClr val="dk1"/>
              </a:buClr>
              <a:buSzPts val="500"/>
              <a:buNone/>
              <a:defRPr sz="500"/>
            </a:lvl9pPr>
          </a:lstStyle>
          <a:p/>
        </p:txBody>
      </p:sp>
      <p:sp>
        <p:nvSpPr>
          <p:cNvPr id="134" name="Google Shape;134;p20"/>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35" name="Google Shape;135;p20"/>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36" name="Google Shape;136;p20"/>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37" name="Shape 137"/>
        <p:cNvGrpSpPr/>
        <p:nvPr/>
      </p:nvGrpSpPr>
      <p:grpSpPr>
        <a:xfrm>
          <a:off x="0" y="0"/>
          <a:ext cx="0" cy="0"/>
          <a:chOff x="0" y="0"/>
          <a:chExt cx="0" cy="0"/>
        </a:xfrm>
      </p:grpSpPr>
      <p:sp>
        <p:nvSpPr>
          <p:cNvPr id="138" name="Google Shape;138;p21"/>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139" name="Google Shape;139;p21"/>
          <p:cNvSpPr txBox="1"/>
          <p:nvPr>
            <p:ph idx="1" type="body"/>
          </p:nvPr>
        </p:nvSpPr>
        <p:spPr>
          <a:xfrm rot="5400000">
            <a:off x="1154509" y="-125809"/>
            <a:ext cx="2262982" cy="4114800"/>
          </a:xfrm>
          <a:prstGeom prst="rect">
            <a:avLst/>
          </a:prstGeom>
          <a:noFill/>
          <a:ln>
            <a:noFill/>
          </a:ln>
        </p:spPr>
        <p:txBody>
          <a:bodyPr anchorCtr="0" anchor="t" bIns="22850" lIns="45725" spcFirstLastPara="1" rIns="45725" wrap="square" tIns="22850">
            <a:normAutofit/>
          </a:bodyPr>
          <a:lstStyle>
            <a:lvl1pPr indent="-285750" lvl="0" marL="457200" algn="l">
              <a:spcBef>
                <a:spcPts val="200"/>
              </a:spcBef>
              <a:spcAft>
                <a:spcPts val="0"/>
              </a:spcAft>
              <a:buClr>
                <a:schemeClr val="dk1"/>
              </a:buClr>
              <a:buSzPts val="900"/>
              <a:buChar char="•"/>
              <a:defRPr/>
            </a:lvl1pPr>
            <a:lvl2pPr indent="-285750" lvl="1" marL="914400" algn="l">
              <a:spcBef>
                <a:spcPts val="200"/>
              </a:spcBef>
              <a:spcAft>
                <a:spcPts val="0"/>
              </a:spcAft>
              <a:buClr>
                <a:schemeClr val="dk1"/>
              </a:buClr>
              <a:buSzPts val="900"/>
              <a:buChar char="–"/>
              <a:defRPr/>
            </a:lvl2pPr>
            <a:lvl3pPr indent="-285750" lvl="2" marL="1371600" algn="l">
              <a:spcBef>
                <a:spcPts val="200"/>
              </a:spcBef>
              <a:spcAft>
                <a:spcPts val="0"/>
              </a:spcAft>
              <a:buClr>
                <a:schemeClr val="dk1"/>
              </a:buClr>
              <a:buSzPts val="900"/>
              <a:buChar char="•"/>
              <a:defRPr/>
            </a:lvl3pPr>
            <a:lvl4pPr indent="-285750" lvl="3" marL="1828800" algn="l">
              <a:spcBef>
                <a:spcPts val="200"/>
              </a:spcBef>
              <a:spcAft>
                <a:spcPts val="0"/>
              </a:spcAft>
              <a:buClr>
                <a:schemeClr val="dk1"/>
              </a:buClr>
              <a:buSzPts val="900"/>
              <a:buChar char="–"/>
              <a:defRPr/>
            </a:lvl4pPr>
            <a:lvl5pPr indent="-285750" lvl="4" marL="2286000" algn="l">
              <a:spcBef>
                <a:spcPts val="200"/>
              </a:spcBef>
              <a:spcAft>
                <a:spcPts val="0"/>
              </a:spcAft>
              <a:buClr>
                <a:schemeClr val="dk1"/>
              </a:buClr>
              <a:buSzPts val="900"/>
              <a:buChar char="»"/>
              <a:defRPr/>
            </a:lvl5pPr>
            <a:lvl6pPr indent="-285750" lvl="5" marL="2743200" algn="l">
              <a:spcBef>
                <a:spcPts val="200"/>
              </a:spcBef>
              <a:spcAft>
                <a:spcPts val="0"/>
              </a:spcAft>
              <a:buClr>
                <a:schemeClr val="dk1"/>
              </a:buClr>
              <a:buSzPts val="900"/>
              <a:buChar char="•"/>
              <a:defRPr/>
            </a:lvl6pPr>
            <a:lvl7pPr indent="-285750" lvl="6" marL="3200400" algn="l">
              <a:spcBef>
                <a:spcPts val="200"/>
              </a:spcBef>
              <a:spcAft>
                <a:spcPts val="0"/>
              </a:spcAft>
              <a:buClr>
                <a:schemeClr val="dk1"/>
              </a:buClr>
              <a:buSzPts val="900"/>
              <a:buChar char="•"/>
              <a:defRPr/>
            </a:lvl7pPr>
            <a:lvl8pPr indent="-285750" lvl="7" marL="3657600" algn="l">
              <a:spcBef>
                <a:spcPts val="200"/>
              </a:spcBef>
              <a:spcAft>
                <a:spcPts val="0"/>
              </a:spcAft>
              <a:buClr>
                <a:schemeClr val="dk1"/>
              </a:buClr>
              <a:buSzPts val="900"/>
              <a:buChar char="•"/>
              <a:defRPr/>
            </a:lvl8pPr>
            <a:lvl9pPr indent="-285750" lvl="8" marL="4114800" algn="l">
              <a:spcBef>
                <a:spcPts val="200"/>
              </a:spcBef>
              <a:spcAft>
                <a:spcPts val="0"/>
              </a:spcAft>
              <a:buClr>
                <a:schemeClr val="dk1"/>
              </a:buClr>
              <a:buSzPts val="900"/>
              <a:buChar char="•"/>
              <a:defRPr/>
            </a:lvl9pPr>
          </a:lstStyle>
          <a:p/>
        </p:txBody>
      </p:sp>
      <p:sp>
        <p:nvSpPr>
          <p:cNvPr id="140" name="Google Shape;140;p21"/>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41" name="Google Shape;141;p21"/>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42" name="Google Shape;142;p21"/>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6" name="Shape 16"/>
        <p:cNvGrpSpPr/>
        <p:nvPr/>
      </p:nvGrpSpPr>
      <p:grpSpPr>
        <a:xfrm>
          <a:off x="0" y="0"/>
          <a:ext cx="0" cy="0"/>
          <a:chOff x="0" y="0"/>
          <a:chExt cx="0" cy="0"/>
        </a:xfrm>
      </p:grpSpPr>
      <p:sp>
        <p:nvSpPr>
          <p:cNvPr id="17" name="Google Shape;17;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8" name="Google Shape;18;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19" name="Google Shape;19;p3"/>
          <p:cNvSpPr/>
          <p:nvPr/>
        </p:nvSpPr>
        <p:spPr>
          <a:xfrm rot="2700000">
            <a:off x="-1612525" y="2640927"/>
            <a:ext cx="2561618" cy="3659454"/>
          </a:xfrm>
          <a:custGeom>
            <a:rect b="b" l="l" r="r" t="t"/>
            <a:pathLst>
              <a:path extrusionOk="0" h="6350000" w="4445000">
                <a:moveTo>
                  <a:pt x="2222500" y="6350000"/>
                </a:moveTo>
                <a:lnTo>
                  <a:pt x="2222500" y="6350000"/>
                </a:lnTo>
                <a:cubicBezTo>
                  <a:pt x="995680" y="6350000"/>
                  <a:pt x="0" y="5354320"/>
                  <a:pt x="0" y="4127500"/>
                </a:cubicBezTo>
                <a:lnTo>
                  <a:pt x="0" y="2222500"/>
                </a:lnTo>
                <a:cubicBezTo>
                  <a:pt x="0" y="995680"/>
                  <a:pt x="995680" y="0"/>
                  <a:pt x="2222500" y="0"/>
                </a:cubicBezTo>
                <a:lnTo>
                  <a:pt x="2222500" y="0"/>
                </a:lnTo>
                <a:cubicBezTo>
                  <a:pt x="3449320" y="0"/>
                  <a:pt x="4445000" y="995680"/>
                  <a:pt x="4445000" y="2222500"/>
                </a:cubicBezTo>
                <a:lnTo>
                  <a:pt x="4445000" y="4127500"/>
                </a:lnTo>
                <a:cubicBezTo>
                  <a:pt x="4445000" y="5354320"/>
                  <a:pt x="3449320" y="6350000"/>
                  <a:pt x="2222500" y="6350000"/>
                </a:cubicBezTo>
                <a:close/>
              </a:path>
            </a:pathLst>
          </a:custGeom>
          <a:gradFill>
            <a:gsLst>
              <a:gs pos="0">
                <a:srgbClr val="FFD7AD"/>
              </a:gs>
              <a:gs pos="100000">
                <a:srgbClr val="ED7842"/>
              </a:gs>
            </a:gsLst>
            <a:lin ang="0" scaled="0"/>
          </a:gradFill>
          <a:ln cap="flat" cmpd="sng" w="12700">
            <a:solidFill>
              <a:srgbClr val="000000"/>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0" name="Google Shape;20;p3"/>
          <p:cNvSpPr/>
          <p:nvPr/>
        </p:nvSpPr>
        <p:spPr>
          <a:xfrm rot="2700000">
            <a:off x="7566739" y="-1644037"/>
            <a:ext cx="2561618" cy="3659454"/>
          </a:xfrm>
          <a:custGeom>
            <a:rect b="b" l="l" r="r" t="t"/>
            <a:pathLst>
              <a:path extrusionOk="0" h="6350000" w="4445000">
                <a:moveTo>
                  <a:pt x="2222500" y="6350000"/>
                </a:moveTo>
                <a:lnTo>
                  <a:pt x="2222500" y="6350000"/>
                </a:lnTo>
                <a:cubicBezTo>
                  <a:pt x="995680" y="6350000"/>
                  <a:pt x="0" y="5354320"/>
                  <a:pt x="0" y="4127500"/>
                </a:cubicBezTo>
                <a:lnTo>
                  <a:pt x="0" y="2222500"/>
                </a:lnTo>
                <a:cubicBezTo>
                  <a:pt x="0" y="995680"/>
                  <a:pt x="995680" y="0"/>
                  <a:pt x="2222500" y="0"/>
                </a:cubicBezTo>
                <a:lnTo>
                  <a:pt x="2222500" y="0"/>
                </a:lnTo>
                <a:cubicBezTo>
                  <a:pt x="3449320" y="0"/>
                  <a:pt x="4445000" y="995680"/>
                  <a:pt x="4445000" y="2222500"/>
                </a:cubicBezTo>
                <a:lnTo>
                  <a:pt x="4445000" y="4127500"/>
                </a:lnTo>
                <a:cubicBezTo>
                  <a:pt x="4445000" y="5354320"/>
                  <a:pt x="3449320" y="6350000"/>
                  <a:pt x="2222500" y="6350000"/>
                </a:cubicBezTo>
                <a:close/>
              </a:path>
            </a:pathLst>
          </a:custGeom>
          <a:gradFill>
            <a:gsLst>
              <a:gs pos="0">
                <a:srgbClr val="FFD7AD"/>
              </a:gs>
              <a:gs pos="100000">
                <a:srgbClr val="ED7842"/>
              </a:gs>
            </a:gsLst>
            <a:lin ang="0" scaled="0"/>
          </a:gradFill>
          <a:ln cap="flat" cmpd="sng" w="12700">
            <a:solidFill>
              <a:srgbClr val="000000"/>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cxnSp>
        <p:nvCxnSpPr>
          <p:cNvPr id="21" name="Google Shape;21;p3"/>
          <p:cNvCxnSpPr/>
          <p:nvPr/>
        </p:nvCxnSpPr>
        <p:spPr>
          <a:xfrm flipH="1" rot="10800000">
            <a:off x="5723879" y="-1227121"/>
            <a:ext cx="2295300" cy="2295300"/>
          </a:xfrm>
          <a:prstGeom prst="straightConnector1">
            <a:avLst/>
          </a:prstGeom>
          <a:noFill/>
          <a:ln cap="flat" cmpd="sng" w="38100">
            <a:solidFill>
              <a:srgbClr val="F49E77"/>
            </a:solidFill>
            <a:prstDash val="solid"/>
            <a:round/>
            <a:headEnd len="sm" w="sm" type="none"/>
            <a:tailEnd len="sm" w="sm" type="none"/>
          </a:ln>
        </p:spPr>
      </p:cxnSp>
      <p:cxnSp>
        <p:nvCxnSpPr>
          <p:cNvPr id="22" name="Google Shape;22;p3"/>
          <p:cNvCxnSpPr/>
          <p:nvPr/>
        </p:nvCxnSpPr>
        <p:spPr>
          <a:xfrm flipH="1" rot="10800000">
            <a:off x="6440805" y="-1585584"/>
            <a:ext cx="2295300" cy="2295300"/>
          </a:xfrm>
          <a:prstGeom prst="straightConnector1">
            <a:avLst/>
          </a:prstGeom>
          <a:noFill/>
          <a:ln cap="flat" cmpd="sng" w="38100">
            <a:solidFill>
              <a:srgbClr val="F49E77"/>
            </a:solidFill>
            <a:prstDash val="solid"/>
            <a:round/>
            <a:headEnd len="sm" w="sm" type="none"/>
            <a:tailEnd len="sm" w="sm" type="none"/>
          </a:ln>
        </p:spPr>
      </p:cxn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43" name="Shape 143"/>
        <p:cNvGrpSpPr/>
        <p:nvPr/>
      </p:nvGrpSpPr>
      <p:grpSpPr>
        <a:xfrm>
          <a:off x="0" y="0"/>
          <a:ext cx="0" cy="0"/>
          <a:chOff x="0" y="0"/>
          <a:chExt cx="0" cy="0"/>
        </a:xfrm>
      </p:grpSpPr>
      <p:sp>
        <p:nvSpPr>
          <p:cNvPr id="144" name="Google Shape;144;p22"/>
          <p:cNvSpPr txBox="1"/>
          <p:nvPr>
            <p:ph type="title"/>
          </p:nvPr>
        </p:nvSpPr>
        <p:spPr>
          <a:xfrm rot="5400000">
            <a:off x="2366169" y="1085850"/>
            <a:ext cx="2925763" cy="1028700"/>
          </a:xfrm>
          <a:prstGeom prst="rect">
            <a:avLst/>
          </a:prstGeom>
          <a:noFill/>
          <a:ln>
            <a:noFill/>
          </a:ln>
        </p:spPr>
        <p:txBody>
          <a:bodyPr anchorCtr="0" anchor="ctr" bIns="22850" lIns="45725" spcFirstLastPara="1" rIns="45725" wrap="square" tIns="2285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145" name="Google Shape;145;p22"/>
          <p:cNvSpPr txBox="1"/>
          <p:nvPr>
            <p:ph idx="1" type="body"/>
          </p:nvPr>
        </p:nvSpPr>
        <p:spPr>
          <a:xfrm rot="5400000">
            <a:off x="270669" y="95250"/>
            <a:ext cx="2925763" cy="3009900"/>
          </a:xfrm>
          <a:prstGeom prst="rect">
            <a:avLst/>
          </a:prstGeom>
          <a:noFill/>
          <a:ln>
            <a:noFill/>
          </a:ln>
        </p:spPr>
        <p:txBody>
          <a:bodyPr anchorCtr="0" anchor="t" bIns="22850" lIns="45725" spcFirstLastPara="1" rIns="45725" wrap="square" tIns="22850">
            <a:normAutofit/>
          </a:bodyPr>
          <a:lstStyle>
            <a:lvl1pPr indent="-285750" lvl="0" marL="457200" algn="l">
              <a:spcBef>
                <a:spcPts val="200"/>
              </a:spcBef>
              <a:spcAft>
                <a:spcPts val="0"/>
              </a:spcAft>
              <a:buClr>
                <a:schemeClr val="dk1"/>
              </a:buClr>
              <a:buSzPts val="900"/>
              <a:buChar char="•"/>
              <a:defRPr/>
            </a:lvl1pPr>
            <a:lvl2pPr indent="-285750" lvl="1" marL="914400" algn="l">
              <a:spcBef>
                <a:spcPts val="200"/>
              </a:spcBef>
              <a:spcAft>
                <a:spcPts val="0"/>
              </a:spcAft>
              <a:buClr>
                <a:schemeClr val="dk1"/>
              </a:buClr>
              <a:buSzPts val="900"/>
              <a:buChar char="–"/>
              <a:defRPr/>
            </a:lvl2pPr>
            <a:lvl3pPr indent="-285750" lvl="2" marL="1371600" algn="l">
              <a:spcBef>
                <a:spcPts val="200"/>
              </a:spcBef>
              <a:spcAft>
                <a:spcPts val="0"/>
              </a:spcAft>
              <a:buClr>
                <a:schemeClr val="dk1"/>
              </a:buClr>
              <a:buSzPts val="900"/>
              <a:buChar char="•"/>
              <a:defRPr/>
            </a:lvl3pPr>
            <a:lvl4pPr indent="-285750" lvl="3" marL="1828800" algn="l">
              <a:spcBef>
                <a:spcPts val="200"/>
              </a:spcBef>
              <a:spcAft>
                <a:spcPts val="0"/>
              </a:spcAft>
              <a:buClr>
                <a:schemeClr val="dk1"/>
              </a:buClr>
              <a:buSzPts val="900"/>
              <a:buChar char="–"/>
              <a:defRPr/>
            </a:lvl4pPr>
            <a:lvl5pPr indent="-285750" lvl="4" marL="2286000" algn="l">
              <a:spcBef>
                <a:spcPts val="200"/>
              </a:spcBef>
              <a:spcAft>
                <a:spcPts val="0"/>
              </a:spcAft>
              <a:buClr>
                <a:schemeClr val="dk1"/>
              </a:buClr>
              <a:buSzPts val="900"/>
              <a:buChar char="»"/>
              <a:defRPr/>
            </a:lvl5pPr>
            <a:lvl6pPr indent="-285750" lvl="5" marL="2743200" algn="l">
              <a:spcBef>
                <a:spcPts val="200"/>
              </a:spcBef>
              <a:spcAft>
                <a:spcPts val="0"/>
              </a:spcAft>
              <a:buClr>
                <a:schemeClr val="dk1"/>
              </a:buClr>
              <a:buSzPts val="900"/>
              <a:buChar char="•"/>
              <a:defRPr/>
            </a:lvl6pPr>
            <a:lvl7pPr indent="-285750" lvl="6" marL="3200400" algn="l">
              <a:spcBef>
                <a:spcPts val="200"/>
              </a:spcBef>
              <a:spcAft>
                <a:spcPts val="0"/>
              </a:spcAft>
              <a:buClr>
                <a:schemeClr val="dk1"/>
              </a:buClr>
              <a:buSzPts val="900"/>
              <a:buChar char="•"/>
              <a:defRPr/>
            </a:lvl7pPr>
            <a:lvl8pPr indent="-285750" lvl="7" marL="3657600" algn="l">
              <a:spcBef>
                <a:spcPts val="200"/>
              </a:spcBef>
              <a:spcAft>
                <a:spcPts val="0"/>
              </a:spcAft>
              <a:buClr>
                <a:schemeClr val="dk1"/>
              </a:buClr>
              <a:buSzPts val="900"/>
              <a:buChar char="•"/>
              <a:defRPr/>
            </a:lvl8pPr>
            <a:lvl9pPr indent="-285750" lvl="8" marL="4114800" algn="l">
              <a:spcBef>
                <a:spcPts val="200"/>
              </a:spcBef>
              <a:spcAft>
                <a:spcPts val="0"/>
              </a:spcAft>
              <a:buClr>
                <a:schemeClr val="dk1"/>
              </a:buClr>
              <a:buSzPts val="900"/>
              <a:buChar char="•"/>
              <a:defRPr/>
            </a:lvl9pPr>
          </a:lstStyle>
          <a:p/>
        </p:txBody>
      </p:sp>
      <p:sp>
        <p:nvSpPr>
          <p:cNvPr id="146" name="Google Shape;146;p22"/>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47" name="Google Shape;147;p22"/>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48" name="Google Shape;148;p22"/>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3" name="Shape 23"/>
        <p:cNvGrpSpPr/>
        <p:nvPr/>
      </p:nvGrpSpPr>
      <p:grpSpPr>
        <a:xfrm>
          <a:off x="0" y="0"/>
          <a:ext cx="0" cy="0"/>
          <a:chOff x="0" y="0"/>
          <a:chExt cx="0" cy="0"/>
        </a:xfrm>
      </p:grpSpPr>
      <p:sp>
        <p:nvSpPr>
          <p:cNvPr id="24" name="Google Shape;24;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5" name="Google Shape;25;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26" name="Google Shape;26;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cxnSp>
        <p:nvCxnSpPr>
          <p:cNvPr id="27" name="Google Shape;27;p4"/>
          <p:cNvCxnSpPr/>
          <p:nvPr/>
        </p:nvCxnSpPr>
        <p:spPr>
          <a:xfrm flipH="1" rot="10800000">
            <a:off x="6625841" y="-1147623"/>
            <a:ext cx="2295300" cy="2295300"/>
          </a:xfrm>
          <a:prstGeom prst="straightConnector1">
            <a:avLst/>
          </a:prstGeom>
          <a:noFill/>
          <a:ln cap="flat" cmpd="sng" w="38100">
            <a:solidFill>
              <a:srgbClr val="F49E77"/>
            </a:solidFill>
            <a:prstDash val="solid"/>
            <a:round/>
            <a:headEnd len="sm" w="sm" type="none"/>
            <a:tailEnd len="sm" w="sm" type="none"/>
          </a:ln>
        </p:spPr>
      </p:cxnSp>
      <p:cxnSp>
        <p:nvCxnSpPr>
          <p:cNvPr id="28" name="Google Shape;28;p4"/>
          <p:cNvCxnSpPr/>
          <p:nvPr/>
        </p:nvCxnSpPr>
        <p:spPr>
          <a:xfrm flipH="1" rot="10800000">
            <a:off x="3229134" y="3862942"/>
            <a:ext cx="2295300" cy="2295300"/>
          </a:xfrm>
          <a:prstGeom prst="straightConnector1">
            <a:avLst/>
          </a:prstGeom>
          <a:noFill/>
          <a:ln cap="flat" cmpd="sng" w="38100">
            <a:solidFill>
              <a:srgbClr val="F49E77"/>
            </a:solidFill>
            <a:prstDash val="solid"/>
            <a:round/>
            <a:headEnd len="sm" w="sm" type="none"/>
            <a:tailEnd len="sm" w="sm" type="none"/>
          </a:ln>
        </p:spPr>
      </p:cxnSp>
      <p:cxnSp>
        <p:nvCxnSpPr>
          <p:cNvPr id="29" name="Google Shape;29;p4"/>
          <p:cNvCxnSpPr/>
          <p:nvPr/>
        </p:nvCxnSpPr>
        <p:spPr>
          <a:xfrm flipH="1" rot="10800000">
            <a:off x="6662172" y="-1787685"/>
            <a:ext cx="2295300" cy="2295300"/>
          </a:xfrm>
          <a:prstGeom prst="straightConnector1">
            <a:avLst/>
          </a:prstGeom>
          <a:noFill/>
          <a:ln cap="flat" cmpd="sng" w="38100">
            <a:solidFill>
              <a:srgbClr val="F49E77"/>
            </a:solidFill>
            <a:prstDash val="solid"/>
            <a:round/>
            <a:headEnd len="sm" w="sm" type="none"/>
            <a:tailEnd len="sm" w="sm" type="none"/>
          </a:ln>
        </p:spPr>
      </p:cxn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0" name="Shape 30"/>
        <p:cNvGrpSpPr/>
        <p:nvPr/>
      </p:nvGrpSpPr>
      <p:grpSpPr>
        <a:xfrm>
          <a:off x="0" y="0"/>
          <a:ext cx="0" cy="0"/>
          <a:chOff x="0" y="0"/>
          <a:chExt cx="0" cy="0"/>
        </a:xfrm>
      </p:grpSpPr>
      <p:sp>
        <p:nvSpPr>
          <p:cNvPr id="31" name="Google Shape;3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2" name="Google Shape;3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3" name="Google Shape;3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4" name="Google Shape;3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cxnSp>
        <p:nvCxnSpPr>
          <p:cNvPr id="35" name="Google Shape;35;p5"/>
          <p:cNvCxnSpPr/>
          <p:nvPr/>
        </p:nvCxnSpPr>
        <p:spPr>
          <a:xfrm flipH="1" rot="10800000">
            <a:off x="354125" y="4448692"/>
            <a:ext cx="694800" cy="694800"/>
          </a:xfrm>
          <a:prstGeom prst="straightConnector1">
            <a:avLst/>
          </a:prstGeom>
          <a:noFill/>
          <a:ln cap="flat" cmpd="sng" w="38100">
            <a:solidFill>
              <a:srgbClr val="F49E77"/>
            </a:solidFill>
            <a:prstDash val="solid"/>
            <a:round/>
            <a:headEnd len="sm" w="sm" type="none"/>
            <a:tailEnd len="sm" w="sm" type="none"/>
          </a:ln>
        </p:spPr>
      </p:cxnSp>
      <p:cxnSp>
        <p:nvCxnSpPr>
          <p:cNvPr id="36" name="Google Shape;36;p5"/>
          <p:cNvCxnSpPr/>
          <p:nvPr/>
        </p:nvCxnSpPr>
        <p:spPr>
          <a:xfrm flipH="1" rot="10800000">
            <a:off x="3" y="3007885"/>
            <a:ext cx="694800" cy="694800"/>
          </a:xfrm>
          <a:prstGeom prst="straightConnector1">
            <a:avLst/>
          </a:prstGeom>
          <a:noFill/>
          <a:ln cap="flat" cmpd="sng" w="38100">
            <a:solidFill>
              <a:srgbClr val="F49E77"/>
            </a:solidFill>
            <a:prstDash val="solid"/>
            <a:round/>
            <a:headEnd len="sm" w="sm" type="none"/>
            <a:tailEnd len="sm" w="sm" type="none"/>
          </a:ln>
        </p:spPr>
      </p:cxnSp>
      <p:cxnSp>
        <p:nvCxnSpPr>
          <p:cNvPr id="37" name="Google Shape;37;p5"/>
          <p:cNvCxnSpPr/>
          <p:nvPr/>
        </p:nvCxnSpPr>
        <p:spPr>
          <a:xfrm flipH="1" rot="10800000">
            <a:off x="8449200" y="1440817"/>
            <a:ext cx="694800" cy="694800"/>
          </a:xfrm>
          <a:prstGeom prst="straightConnector1">
            <a:avLst/>
          </a:prstGeom>
          <a:noFill/>
          <a:ln cap="flat" cmpd="sng" w="38100">
            <a:solidFill>
              <a:srgbClr val="F49E77"/>
            </a:solidFill>
            <a:prstDash val="solid"/>
            <a:round/>
            <a:headEnd len="sm" w="sm" type="none"/>
            <a:tailEnd len="sm" w="sm" type="none"/>
          </a:ln>
        </p:spPr>
      </p:cxnSp>
      <p:cxnSp>
        <p:nvCxnSpPr>
          <p:cNvPr id="38" name="Google Shape;38;p5"/>
          <p:cNvCxnSpPr/>
          <p:nvPr/>
        </p:nvCxnSpPr>
        <p:spPr>
          <a:xfrm flipH="1" rot="10800000">
            <a:off x="8095078" y="10"/>
            <a:ext cx="694800" cy="694800"/>
          </a:xfrm>
          <a:prstGeom prst="straightConnector1">
            <a:avLst/>
          </a:prstGeom>
          <a:noFill/>
          <a:ln cap="flat" cmpd="sng" w="38100">
            <a:solidFill>
              <a:srgbClr val="F49E77"/>
            </a:solidFill>
            <a:prstDash val="solid"/>
            <a:round/>
            <a:headEnd len="sm" w="sm" type="none"/>
            <a:tailEnd len="sm" w="sm" type="none"/>
          </a:ln>
        </p:spPr>
      </p:cxn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9" name="Shape 39"/>
        <p:cNvGrpSpPr/>
        <p:nvPr/>
      </p:nvGrpSpPr>
      <p:grpSpPr>
        <a:xfrm>
          <a:off x="0" y="0"/>
          <a:ext cx="0" cy="0"/>
          <a:chOff x="0" y="0"/>
          <a:chExt cx="0" cy="0"/>
        </a:xfrm>
      </p:grpSpPr>
      <p:sp>
        <p:nvSpPr>
          <p:cNvPr id="40" name="Google Shape;40;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41" name="Google Shape;41;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42" name="Google Shape;42;p6"/>
          <p:cNvSpPr/>
          <p:nvPr/>
        </p:nvSpPr>
        <p:spPr>
          <a:xfrm rot="2700000">
            <a:off x="4133441" y="2132618"/>
            <a:ext cx="2561618" cy="3659454"/>
          </a:xfrm>
          <a:custGeom>
            <a:rect b="b" l="l" r="r" t="t"/>
            <a:pathLst>
              <a:path extrusionOk="0" h="6350000" w="4445000">
                <a:moveTo>
                  <a:pt x="2222500" y="6350000"/>
                </a:moveTo>
                <a:lnTo>
                  <a:pt x="2222500" y="6350000"/>
                </a:lnTo>
                <a:cubicBezTo>
                  <a:pt x="995680" y="6350000"/>
                  <a:pt x="0" y="5354320"/>
                  <a:pt x="0" y="4127500"/>
                </a:cubicBezTo>
                <a:lnTo>
                  <a:pt x="0" y="2222500"/>
                </a:lnTo>
                <a:cubicBezTo>
                  <a:pt x="0" y="995680"/>
                  <a:pt x="995680" y="0"/>
                  <a:pt x="2222500" y="0"/>
                </a:cubicBezTo>
                <a:lnTo>
                  <a:pt x="2222500" y="0"/>
                </a:lnTo>
                <a:cubicBezTo>
                  <a:pt x="3449320" y="0"/>
                  <a:pt x="4445000" y="995680"/>
                  <a:pt x="4445000" y="2222500"/>
                </a:cubicBezTo>
                <a:lnTo>
                  <a:pt x="4445000" y="4127500"/>
                </a:lnTo>
                <a:cubicBezTo>
                  <a:pt x="4445000" y="5354320"/>
                  <a:pt x="3449320" y="6350000"/>
                  <a:pt x="2222500" y="6350000"/>
                </a:cubicBezTo>
                <a:close/>
              </a:path>
            </a:pathLst>
          </a:custGeom>
          <a:gradFill>
            <a:gsLst>
              <a:gs pos="0">
                <a:srgbClr val="FF731A"/>
              </a:gs>
              <a:gs pos="100000">
                <a:srgbClr val="FFBD9E"/>
              </a:gs>
            </a:gsLst>
            <a:lin ang="0" scaled="0"/>
          </a:gradFill>
          <a:ln cap="flat" cmpd="sng" w="12700">
            <a:solidFill>
              <a:srgbClr val="000000"/>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3" name="Google Shape;43;p6"/>
          <p:cNvSpPr/>
          <p:nvPr/>
        </p:nvSpPr>
        <p:spPr>
          <a:xfrm rot="2700000">
            <a:off x="6792736" y="-585032"/>
            <a:ext cx="2561618" cy="3659454"/>
          </a:xfrm>
          <a:custGeom>
            <a:rect b="b" l="l" r="r" t="t"/>
            <a:pathLst>
              <a:path extrusionOk="0" h="6350000" w="4445000">
                <a:moveTo>
                  <a:pt x="2222500" y="6350000"/>
                </a:moveTo>
                <a:lnTo>
                  <a:pt x="2222500" y="6350000"/>
                </a:lnTo>
                <a:cubicBezTo>
                  <a:pt x="995680" y="6350000"/>
                  <a:pt x="0" y="5354320"/>
                  <a:pt x="0" y="4127500"/>
                </a:cubicBezTo>
                <a:lnTo>
                  <a:pt x="0" y="2222500"/>
                </a:lnTo>
                <a:cubicBezTo>
                  <a:pt x="0" y="995680"/>
                  <a:pt x="995680" y="0"/>
                  <a:pt x="2222500" y="0"/>
                </a:cubicBezTo>
                <a:lnTo>
                  <a:pt x="2222500" y="0"/>
                </a:lnTo>
                <a:cubicBezTo>
                  <a:pt x="3449320" y="0"/>
                  <a:pt x="4445000" y="995680"/>
                  <a:pt x="4445000" y="2222500"/>
                </a:cubicBezTo>
                <a:lnTo>
                  <a:pt x="4445000" y="4127500"/>
                </a:lnTo>
                <a:cubicBezTo>
                  <a:pt x="4445000" y="5354320"/>
                  <a:pt x="3449320" y="6350000"/>
                  <a:pt x="2222500" y="6350000"/>
                </a:cubicBezTo>
                <a:close/>
              </a:path>
            </a:pathLst>
          </a:custGeom>
          <a:gradFill>
            <a:gsLst>
              <a:gs pos="0">
                <a:srgbClr val="FFD7AD"/>
              </a:gs>
              <a:gs pos="100000">
                <a:srgbClr val="ED7842"/>
              </a:gs>
            </a:gsLst>
            <a:lin ang="0" scaled="0"/>
          </a:gradFill>
          <a:ln cap="flat" cmpd="sng" w="12700">
            <a:solidFill>
              <a:srgbClr val="000000"/>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4" name="Google Shape;44;p6"/>
          <p:cNvSpPr/>
          <p:nvPr/>
        </p:nvSpPr>
        <p:spPr>
          <a:xfrm rot="2700000">
            <a:off x="7284581" y="2627442"/>
            <a:ext cx="2561618" cy="3659454"/>
          </a:xfrm>
          <a:custGeom>
            <a:rect b="b" l="l" r="r" t="t"/>
            <a:pathLst>
              <a:path extrusionOk="0" h="6350000" w="4445000">
                <a:moveTo>
                  <a:pt x="2222500" y="6350000"/>
                </a:moveTo>
                <a:lnTo>
                  <a:pt x="2222500" y="6350000"/>
                </a:lnTo>
                <a:cubicBezTo>
                  <a:pt x="995680" y="6350000"/>
                  <a:pt x="0" y="5354320"/>
                  <a:pt x="0" y="4127500"/>
                </a:cubicBezTo>
                <a:lnTo>
                  <a:pt x="0" y="2222500"/>
                </a:lnTo>
                <a:cubicBezTo>
                  <a:pt x="0" y="995680"/>
                  <a:pt x="995680" y="0"/>
                  <a:pt x="2222500" y="0"/>
                </a:cubicBezTo>
                <a:lnTo>
                  <a:pt x="2222500" y="0"/>
                </a:lnTo>
                <a:cubicBezTo>
                  <a:pt x="3449320" y="0"/>
                  <a:pt x="4445000" y="995680"/>
                  <a:pt x="4445000" y="2222500"/>
                </a:cubicBezTo>
                <a:lnTo>
                  <a:pt x="4445000" y="4127500"/>
                </a:lnTo>
                <a:cubicBezTo>
                  <a:pt x="4445000" y="5354320"/>
                  <a:pt x="3449320" y="6350000"/>
                  <a:pt x="2222500" y="6350000"/>
                </a:cubicBezTo>
                <a:close/>
              </a:path>
            </a:pathLst>
          </a:custGeom>
          <a:gradFill>
            <a:gsLst>
              <a:gs pos="0">
                <a:srgbClr val="FF731A"/>
              </a:gs>
              <a:gs pos="100000">
                <a:srgbClr val="FFBD9E"/>
              </a:gs>
            </a:gsLst>
            <a:lin ang="0" scaled="0"/>
          </a:gradFill>
          <a:ln cap="flat" cmpd="sng" w="12700">
            <a:solidFill>
              <a:srgbClr val="000000"/>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45" name="Shape 45"/>
        <p:cNvGrpSpPr/>
        <p:nvPr/>
      </p:nvGrpSpPr>
      <p:grpSpPr>
        <a:xfrm>
          <a:off x="0" y="0"/>
          <a:ext cx="0" cy="0"/>
          <a:chOff x="0" y="0"/>
          <a:chExt cx="0" cy="0"/>
        </a:xfrm>
      </p:grpSpPr>
      <p:sp>
        <p:nvSpPr>
          <p:cNvPr id="46" name="Google Shape;46;p7"/>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47" name="Google Shape;47;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48" name="Google Shape;48;p7"/>
          <p:cNvSpPr/>
          <p:nvPr/>
        </p:nvSpPr>
        <p:spPr>
          <a:xfrm rot="2700000">
            <a:off x="6972900" y="2979961"/>
            <a:ext cx="1272951" cy="1818502"/>
          </a:xfrm>
          <a:custGeom>
            <a:rect b="b" l="l" r="r" t="t"/>
            <a:pathLst>
              <a:path extrusionOk="0" h="6350000" w="4445000">
                <a:moveTo>
                  <a:pt x="2222500" y="6350000"/>
                </a:moveTo>
                <a:lnTo>
                  <a:pt x="2222500" y="6350000"/>
                </a:lnTo>
                <a:cubicBezTo>
                  <a:pt x="995680" y="6350000"/>
                  <a:pt x="0" y="5354320"/>
                  <a:pt x="0" y="4127500"/>
                </a:cubicBezTo>
                <a:lnTo>
                  <a:pt x="0" y="2222500"/>
                </a:lnTo>
                <a:cubicBezTo>
                  <a:pt x="0" y="995680"/>
                  <a:pt x="995680" y="0"/>
                  <a:pt x="2222500" y="0"/>
                </a:cubicBezTo>
                <a:lnTo>
                  <a:pt x="2222500" y="0"/>
                </a:lnTo>
                <a:cubicBezTo>
                  <a:pt x="3449320" y="0"/>
                  <a:pt x="4445000" y="995680"/>
                  <a:pt x="4445000" y="2222500"/>
                </a:cubicBezTo>
                <a:lnTo>
                  <a:pt x="4445000" y="4127500"/>
                </a:lnTo>
                <a:cubicBezTo>
                  <a:pt x="4445000" y="5354320"/>
                  <a:pt x="3449320" y="6350000"/>
                  <a:pt x="2222500" y="6350000"/>
                </a:cubicBezTo>
                <a:close/>
              </a:path>
            </a:pathLst>
          </a:custGeom>
          <a:gradFill>
            <a:gsLst>
              <a:gs pos="0">
                <a:srgbClr val="FFD7AD"/>
              </a:gs>
              <a:gs pos="100000">
                <a:srgbClr val="ED7842"/>
              </a:gs>
            </a:gsLst>
            <a:lin ang="0" scaled="0"/>
          </a:gradFill>
          <a:ln cap="flat" cmpd="sng" w="12700">
            <a:solidFill>
              <a:srgbClr val="000000"/>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cxnSp>
        <p:nvCxnSpPr>
          <p:cNvPr id="49" name="Google Shape;49;p7"/>
          <p:cNvCxnSpPr/>
          <p:nvPr/>
        </p:nvCxnSpPr>
        <p:spPr>
          <a:xfrm flipH="1" rot="10800000">
            <a:off x="7056500" y="4448692"/>
            <a:ext cx="694800" cy="694800"/>
          </a:xfrm>
          <a:prstGeom prst="straightConnector1">
            <a:avLst/>
          </a:prstGeom>
          <a:noFill/>
          <a:ln cap="flat" cmpd="sng" w="38100">
            <a:solidFill>
              <a:srgbClr val="F49E77"/>
            </a:solidFill>
            <a:prstDash val="solid"/>
            <a:round/>
            <a:headEnd len="sm" w="sm" type="none"/>
            <a:tailEnd len="sm" w="sm" type="none"/>
          </a:ln>
        </p:spPr>
      </p:cxnSp>
      <p:cxnSp>
        <p:nvCxnSpPr>
          <p:cNvPr id="50" name="Google Shape;50;p7"/>
          <p:cNvCxnSpPr/>
          <p:nvPr/>
        </p:nvCxnSpPr>
        <p:spPr>
          <a:xfrm flipH="1" rot="10800000">
            <a:off x="6702378" y="3007885"/>
            <a:ext cx="694800" cy="694800"/>
          </a:xfrm>
          <a:prstGeom prst="straightConnector1">
            <a:avLst/>
          </a:prstGeom>
          <a:noFill/>
          <a:ln cap="flat" cmpd="sng" w="38100">
            <a:solidFill>
              <a:srgbClr val="F49E77"/>
            </a:solidFill>
            <a:prstDash val="solid"/>
            <a:round/>
            <a:headEnd len="sm" w="sm" type="none"/>
            <a:tailEnd len="sm" w="sm" type="none"/>
          </a:ln>
        </p:spPr>
      </p:cxn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51" name="Shape 51"/>
        <p:cNvGrpSpPr/>
        <p:nvPr/>
      </p:nvGrpSpPr>
      <p:grpSpPr>
        <a:xfrm>
          <a:off x="0" y="0"/>
          <a:ext cx="0" cy="0"/>
          <a:chOff x="0" y="0"/>
          <a:chExt cx="0" cy="0"/>
        </a:xfrm>
      </p:grpSpPr>
      <p:sp>
        <p:nvSpPr>
          <p:cNvPr id="52" name="Google Shape;52;p8"/>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 name="Google Shape;53;p8"/>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54" name="Google Shape;54;p8"/>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55" name="Google Shape;55;p8"/>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56" name="Google Shape;56;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57" name="Shape 57"/>
        <p:cNvGrpSpPr/>
        <p:nvPr/>
      </p:nvGrpSpPr>
      <p:grpSpPr>
        <a:xfrm>
          <a:off x="0" y="0"/>
          <a:ext cx="0" cy="0"/>
          <a:chOff x="0" y="0"/>
          <a:chExt cx="0" cy="0"/>
        </a:xfrm>
      </p:grpSpPr>
      <p:sp>
        <p:nvSpPr>
          <p:cNvPr id="58" name="Google Shape;58;p9"/>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59" name="Google Shape;59;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60" name="Google Shape;60;p9"/>
          <p:cNvSpPr/>
          <p:nvPr/>
        </p:nvSpPr>
        <p:spPr>
          <a:xfrm rot="2700000">
            <a:off x="-2300731" y="-163906"/>
            <a:ext cx="3111659" cy="4445227"/>
          </a:xfrm>
          <a:custGeom>
            <a:rect b="b" l="l" r="r" t="t"/>
            <a:pathLst>
              <a:path extrusionOk="0" h="6350000" w="4445000">
                <a:moveTo>
                  <a:pt x="2222500" y="6350000"/>
                </a:moveTo>
                <a:lnTo>
                  <a:pt x="2222500" y="6350000"/>
                </a:lnTo>
                <a:cubicBezTo>
                  <a:pt x="995680" y="6350000"/>
                  <a:pt x="0" y="5354320"/>
                  <a:pt x="0" y="4127500"/>
                </a:cubicBezTo>
                <a:lnTo>
                  <a:pt x="0" y="2222500"/>
                </a:lnTo>
                <a:cubicBezTo>
                  <a:pt x="0" y="995680"/>
                  <a:pt x="995680" y="0"/>
                  <a:pt x="2222500" y="0"/>
                </a:cubicBezTo>
                <a:lnTo>
                  <a:pt x="2222500" y="0"/>
                </a:lnTo>
                <a:cubicBezTo>
                  <a:pt x="3449320" y="0"/>
                  <a:pt x="4445000" y="995680"/>
                  <a:pt x="4445000" y="2222500"/>
                </a:cubicBezTo>
                <a:lnTo>
                  <a:pt x="4445000" y="4127500"/>
                </a:lnTo>
                <a:cubicBezTo>
                  <a:pt x="4445000" y="5354320"/>
                  <a:pt x="3449320" y="6350000"/>
                  <a:pt x="2222500" y="6350000"/>
                </a:cubicBezTo>
                <a:close/>
              </a:path>
            </a:pathLst>
          </a:custGeom>
          <a:gradFill>
            <a:gsLst>
              <a:gs pos="0">
                <a:srgbClr val="FFD7AD"/>
              </a:gs>
              <a:gs pos="100000">
                <a:srgbClr val="ED7842"/>
              </a:gs>
            </a:gsLst>
            <a:lin ang="0" scaled="0"/>
          </a:gradFill>
          <a:ln cap="flat" cmpd="sng" w="12700">
            <a:solidFill>
              <a:srgbClr val="000000"/>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61" name="Google Shape;61;p9"/>
          <p:cNvSpPr/>
          <p:nvPr/>
        </p:nvSpPr>
        <p:spPr>
          <a:xfrm rot="2700000">
            <a:off x="8576414" y="132937"/>
            <a:ext cx="3111659" cy="4445227"/>
          </a:xfrm>
          <a:custGeom>
            <a:rect b="b" l="l" r="r" t="t"/>
            <a:pathLst>
              <a:path extrusionOk="0" h="6350000" w="4445000">
                <a:moveTo>
                  <a:pt x="2222500" y="6350000"/>
                </a:moveTo>
                <a:lnTo>
                  <a:pt x="2222500" y="6350000"/>
                </a:lnTo>
                <a:cubicBezTo>
                  <a:pt x="995680" y="6350000"/>
                  <a:pt x="0" y="5354320"/>
                  <a:pt x="0" y="4127500"/>
                </a:cubicBezTo>
                <a:lnTo>
                  <a:pt x="0" y="2222500"/>
                </a:lnTo>
                <a:cubicBezTo>
                  <a:pt x="0" y="995680"/>
                  <a:pt x="995680" y="0"/>
                  <a:pt x="2222500" y="0"/>
                </a:cubicBezTo>
                <a:lnTo>
                  <a:pt x="2222500" y="0"/>
                </a:lnTo>
                <a:cubicBezTo>
                  <a:pt x="3449320" y="0"/>
                  <a:pt x="4445000" y="995680"/>
                  <a:pt x="4445000" y="2222500"/>
                </a:cubicBezTo>
                <a:lnTo>
                  <a:pt x="4445000" y="4127500"/>
                </a:lnTo>
                <a:cubicBezTo>
                  <a:pt x="4445000" y="5354320"/>
                  <a:pt x="3449320" y="6350000"/>
                  <a:pt x="2222500" y="6350000"/>
                </a:cubicBezTo>
                <a:close/>
              </a:path>
            </a:pathLst>
          </a:custGeom>
          <a:gradFill>
            <a:gsLst>
              <a:gs pos="0">
                <a:srgbClr val="FFD7AD"/>
              </a:gs>
              <a:gs pos="100000">
                <a:srgbClr val="ED7842"/>
              </a:gs>
            </a:gsLst>
            <a:lin ang="0" scaled="0"/>
          </a:gradFill>
          <a:ln cap="flat" cmpd="sng" w="12700">
            <a:solidFill>
              <a:srgbClr val="000000"/>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cxnSp>
        <p:nvCxnSpPr>
          <p:cNvPr id="62" name="Google Shape;62;p9"/>
          <p:cNvCxnSpPr/>
          <p:nvPr/>
        </p:nvCxnSpPr>
        <p:spPr>
          <a:xfrm flipH="1" rot="10800000">
            <a:off x="1641261" y="-365771"/>
            <a:ext cx="2295300" cy="2295300"/>
          </a:xfrm>
          <a:prstGeom prst="straightConnector1">
            <a:avLst/>
          </a:prstGeom>
          <a:noFill/>
          <a:ln cap="flat" cmpd="sng" w="38100">
            <a:solidFill>
              <a:srgbClr val="F49E77"/>
            </a:solidFill>
            <a:prstDash val="solid"/>
            <a:round/>
            <a:headEnd len="sm" w="sm" type="none"/>
            <a:tailEnd len="sm" w="sm" type="none"/>
          </a:ln>
        </p:spPr>
      </p:cxnSp>
      <p:cxnSp>
        <p:nvCxnSpPr>
          <p:cNvPr id="63" name="Google Shape;63;p9"/>
          <p:cNvCxnSpPr/>
          <p:nvPr/>
        </p:nvCxnSpPr>
        <p:spPr>
          <a:xfrm flipH="1" rot="10800000">
            <a:off x="-1147676" y="3046075"/>
            <a:ext cx="2295300" cy="2295300"/>
          </a:xfrm>
          <a:prstGeom prst="straightConnector1">
            <a:avLst/>
          </a:prstGeom>
          <a:noFill/>
          <a:ln cap="flat" cmpd="sng" w="38100">
            <a:solidFill>
              <a:srgbClr val="F49E77"/>
            </a:solidFill>
            <a:prstDash val="solid"/>
            <a:round/>
            <a:headEnd len="sm" w="sm" type="none"/>
            <a:tailEnd len="sm" w="sm" type="none"/>
          </a:ln>
        </p:spPr>
      </p:cxnSp>
      <p:cxnSp>
        <p:nvCxnSpPr>
          <p:cNvPr id="64" name="Google Shape;64;p9"/>
          <p:cNvCxnSpPr/>
          <p:nvPr/>
        </p:nvCxnSpPr>
        <p:spPr>
          <a:xfrm flipH="1" rot="10800000">
            <a:off x="8443999" y="-1147623"/>
            <a:ext cx="2295300" cy="2295300"/>
          </a:xfrm>
          <a:prstGeom prst="straightConnector1">
            <a:avLst/>
          </a:prstGeom>
          <a:noFill/>
          <a:ln cap="flat" cmpd="sng" w="38100">
            <a:solidFill>
              <a:srgbClr val="F49E77"/>
            </a:solidFill>
            <a:prstDash val="solid"/>
            <a:round/>
            <a:headEnd len="sm" w="sm" type="none"/>
            <a:tailEnd len="sm" w="sm" type="none"/>
          </a:ln>
        </p:spPr>
      </p:cxnSp>
      <p:cxnSp>
        <p:nvCxnSpPr>
          <p:cNvPr id="65" name="Google Shape;65;p9"/>
          <p:cNvCxnSpPr/>
          <p:nvPr/>
        </p:nvCxnSpPr>
        <p:spPr>
          <a:xfrm flipH="1" rot="10800000">
            <a:off x="6477058" y="4462602"/>
            <a:ext cx="2295300" cy="2295300"/>
          </a:xfrm>
          <a:prstGeom prst="straightConnector1">
            <a:avLst/>
          </a:prstGeom>
          <a:noFill/>
          <a:ln cap="flat" cmpd="sng" w="38100">
            <a:solidFill>
              <a:srgbClr val="F49E77"/>
            </a:solidFill>
            <a:prstDash val="solid"/>
            <a:round/>
            <a:headEnd len="sm" w="sm" type="none"/>
            <a:tailEnd len="sm" w="sm" type="none"/>
          </a:ln>
        </p:spPr>
      </p:cxnSp>
      <p:cxnSp>
        <p:nvCxnSpPr>
          <p:cNvPr id="66" name="Google Shape;66;p9"/>
          <p:cNvCxnSpPr/>
          <p:nvPr/>
        </p:nvCxnSpPr>
        <p:spPr>
          <a:xfrm flipH="1" rot="10800000">
            <a:off x="1930950" y="-1463835"/>
            <a:ext cx="2295300" cy="2295300"/>
          </a:xfrm>
          <a:prstGeom prst="straightConnector1">
            <a:avLst/>
          </a:prstGeom>
          <a:noFill/>
          <a:ln cap="flat" cmpd="sng" w="38100">
            <a:solidFill>
              <a:srgbClr val="F49E77"/>
            </a:solidFill>
            <a:prstDash val="solid"/>
            <a:round/>
            <a:headEnd len="sm" w="sm" type="none"/>
            <a:tailEnd len="sm" w="sm" type="none"/>
          </a:ln>
        </p:spPr>
      </p:cxn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7" name="Shape 67"/>
        <p:cNvGrpSpPr/>
        <p:nvPr/>
      </p:nvGrpSpPr>
      <p:grpSpPr>
        <a:xfrm>
          <a:off x="0" y="0"/>
          <a:ext cx="0" cy="0"/>
          <a:chOff x="0" y="0"/>
          <a:chExt cx="0" cy="0"/>
        </a:xfrm>
      </p:grpSpPr>
      <p:sp>
        <p:nvSpPr>
          <p:cNvPr id="68" name="Google Shape;68;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69" name="Google Shape;69;p10"/>
          <p:cNvSpPr/>
          <p:nvPr/>
        </p:nvSpPr>
        <p:spPr>
          <a:xfrm rot="2700000">
            <a:off x="-365509" y="1327612"/>
            <a:ext cx="2561618" cy="3659454"/>
          </a:xfrm>
          <a:custGeom>
            <a:rect b="b" l="l" r="r" t="t"/>
            <a:pathLst>
              <a:path extrusionOk="0" h="6350000" w="4445000">
                <a:moveTo>
                  <a:pt x="2222500" y="6350000"/>
                </a:moveTo>
                <a:lnTo>
                  <a:pt x="2222500" y="6350000"/>
                </a:lnTo>
                <a:cubicBezTo>
                  <a:pt x="995680" y="6350000"/>
                  <a:pt x="0" y="5354320"/>
                  <a:pt x="0" y="4127500"/>
                </a:cubicBezTo>
                <a:lnTo>
                  <a:pt x="0" y="2222500"/>
                </a:lnTo>
                <a:cubicBezTo>
                  <a:pt x="0" y="995680"/>
                  <a:pt x="995680" y="0"/>
                  <a:pt x="2222500" y="0"/>
                </a:cubicBezTo>
                <a:lnTo>
                  <a:pt x="2222500" y="0"/>
                </a:lnTo>
                <a:cubicBezTo>
                  <a:pt x="3449320" y="0"/>
                  <a:pt x="4445000" y="995680"/>
                  <a:pt x="4445000" y="2222500"/>
                </a:cubicBezTo>
                <a:lnTo>
                  <a:pt x="4445000" y="4127500"/>
                </a:lnTo>
                <a:cubicBezTo>
                  <a:pt x="4445000" y="5354320"/>
                  <a:pt x="3449320" y="6350000"/>
                  <a:pt x="2222500" y="6350000"/>
                </a:cubicBezTo>
                <a:close/>
              </a:path>
            </a:pathLst>
          </a:custGeom>
          <a:gradFill>
            <a:gsLst>
              <a:gs pos="0">
                <a:srgbClr val="FFD7AD"/>
              </a:gs>
              <a:gs pos="100000">
                <a:srgbClr val="ED7842"/>
              </a:gs>
            </a:gsLst>
            <a:lin ang="0" scaled="0"/>
          </a:gradFill>
          <a:ln cap="flat" cmpd="sng" w="12700">
            <a:solidFill>
              <a:srgbClr val="000000"/>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70" name="Google Shape;70;p10"/>
          <p:cNvSpPr/>
          <p:nvPr/>
        </p:nvSpPr>
        <p:spPr>
          <a:xfrm rot="2700000">
            <a:off x="2896896" y="1327612"/>
            <a:ext cx="2561618" cy="3659454"/>
          </a:xfrm>
          <a:custGeom>
            <a:rect b="b" l="l" r="r" t="t"/>
            <a:pathLst>
              <a:path extrusionOk="0" h="6350000" w="4445000">
                <a:moveTo>
                  <a:pt x="2222500" y="6350000"/>
                </a:moveTo>
                <a:lnTo>
                  <a:pt x="2222500" y="6350000"/>
                </a:lnTo>
                <a:cubicBezTo>
                  <a:pt x="995680" y="6350000"/>
                  <a:pt x="0" y="5354320"/>
                  <a:pt x="0" y="4127500"/>
                </a:cubicBezTo>
                <a:lnTo>
                  <a:pt x="0" y="2222500"/>
                </a:lnTo>
                <a:cubicBezTo>
                  <a:pt x="0" y="995680"/>
                  <a:pt x="995680" y="0"/>
                  <a:pt x="2222500" y="0"/>
                </a:cubicBezTo>
                <a:lnTo>
                  <a:pt x="2222500" y="0"/>
                </a:lnTo>
                <a:cubicBezTo>
                  <a:pt x="3449320" y="0"/>
                  <a:pt x="4445000" y="995680"/>
                  <a:pt x="4445000" y="2222500"/>
                </a:cubicBezTo>
                <a:lnTo>
                  <a:pt x="4445000" y="4127500"/>
                </a:lnTo>
                <a:cubicBezTo>
                  <a:pt x="4445000" y="5354320"/>
                  <a:pt x="3449320" y="6350000"/>
                  <a:pt x="2222500" y="6350000"/>
                </a:cubicBezTo>
                <a:close/>
              </a:path>
            </a:pathLst>
          </a:custGeom>
          <a:gradFill>
            <a:gsLst>
              <a:gs pos="0">
                <a:srgbClr val="FFD7AD"/>
              </a:gs>
              <a:gs pos="100000">
                <a:srgbClr val="ED7842"/>
              </a:gs>
            </a:gsLst>
            <a:lin ang="0" scaled="0"/>
          </a:gradFill>
          <a:ln cap="flat" cmpd="sng" w="12700">
            <a:solidFill>
              <a:srgbClr val="000000"/>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71" name="Google Shape;71;p10"/>
          <p:cNvSpPr/>
          <p:nvPr/>
        </p:nvSpPr>
        <p:spPr>
          <a:xfrm rot="2700000">
            <a:off x="6156494" y="1327612"/>
            <a:ext cx="2561618" cy="3659454"/>
          </a:xfrm>
          <a:custGeom>
            <a:rect b="b" l="l" r="r" t="t"/>
            <a:pathLst>
              <a:path extrusionOk="0" h="6350000" w="4445000">
                <a:moveTo>
                  <a:pt x="2222500" y="6350000"/>
                </a:moveTo>
                <a:lnTo>
                  <a:pt x="2222500" y="6350000"/>
                </a:lnTo>
                <a:cubicBezTo>
                  <a:pt x="995680" y="6350000"/>
                  <a:pt x="0" y="5354320"/>
                  <a:pt x="0" y="4127500"/>
                </a:cubicBezTo>
                <a:lnTo>
                  <a:pt x="0" y="2222500"/>
                </a:lnTo>
                <a:cubicBezTo>
                  <a:pt x="0" y="995680"/>
                  <a:pt x="995680" y="0"/>
                  <a:pt x="2222500" y="0"/>
                </a:cubicBezTo>
                <a:lnTo>
                  <a:pt x="2222500" y="0"/>
                </a:lnTo>
                <a:cubicBezTo>
                  <a:pt x="3449320" y="0"/>
                  <a:pt x="4445000" y="995680"/>
                  <a:pt x="4445000" y="2222500"/>
                </a:cubicBezTo>
                <a:lnTo>
                  <a:pt x="4445000" y="4127500"/>
                </a:lnTo>
                <a:cubicBezTo>
                  <a:pt x="4445000" y="5354320"/>
                  <a:pt x="3449320" y="6350000"/>
                  <a:pt x="2222500" y="6350000"/>
                </a:cubicBezTo>
                <a:close/>
              </a:path>
            </a:pathLst>
          </a:custGeom>
          <a:gradFill>
            <a:gsLst>
              <a:gs pos="0">
                <a:srgbClr val="FFD7AD"/>
              </a:gs>
              <a:gs pos="100000">
                <a:srgbClr val="ED7842"/>
              </a:gs>
            </a:gsLst>
            <a:lin ang="0" scaled="0"/>
          </a:gradFill>
          <a:ln cap="flat" cmpd="sng" w="12700">
            <a:solidFill>
              <a:srgbClr val="000000"/>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cxnSp>
        <p:nvCxnSpPr>
          <p:cNvPr id="72" name="Google Shape;72;p10"/>
          <p:cNvCxnSpPr/>
          <p:nvPr/>
        </p:nvCxnSpPr>
        <p:spPr>
          <a:xfrm flipH="1" rot="10800000">
            <a:off x="2965974" y="1422191"/>
            <a:ext cx="886800" cy="886800"/>
          </a:xfrm>
          <a:prstGeom prst="straightConnector1">
            <a:avLst/>
          </a:prstGeom>
          <a:noFill/>
          <a:ln cap="flat" cmpd="sng" w="38100">
            <a:solidFill>
              <a:srgbClr val="F49E77"/>
            </a:solidFill>
            <a:prstDash val="solid"/>
            <a:round/>
            <a:headEnd len="sm" w="sm" type="none"/>
            <a:tailEnd len="sm" w="sm" type="none"/>
          </a:ln>
        </p:spPr>
      </p:cxnSp>
      <p:cxnSp>
        <p:nvCxnSpPr>
          <p:cNvPr id="73" name="Google Shape;73;p10"/>
          <p:cNvCxnSpPr/>
          <p:nvPr/>
        </p:nvCxnSpPr>
        <p:spPr>
          <a:xfrm flipH="1" rot="10800000">
            <a:off x="6211374" y="1422191"/>
            <a:ext cx="886800" cy="886800"/>
          </a:xfrm>
          <a:prstGeom prst="straightConnector1">
            <a:avLst/>
          </a:prstGeom>
          <a:noFill/>
          <a:ln cap="flat" cmpd="sng" w="38100">
            <a:solidFill>
              <a:srgbClr val="F49E77"/>
            </a:solidFill>
            <a:prstDash val="solid"/>
            <a:round/>
            <a:headEnd len="sm" w="sm" type="none"/>
            <a:tailEnd len="sm" w="sm" type="none"/>
          </a:ln>
        </p:spPr>
      </p:cxn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0"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slideLayout" Target="../slideLayouts/slideLayout11.xml"/><Relationship Id="rId3" Type="http://schemas.openxmlformats.org/officeDocument/2006/relationships/slideLayout" Target="../slideLayouts/slideLayout12.xml"/><Relationship Id="rId4" Type="http://schemas.openxmlformats.org/officeDocument/2006/relationships/slideLayout" Target="../slideLayouts/slideLayout13.xml"/><Relationship Id="rId11" Type="http://schemas.openxmlformats.org/officeDocument/2006/relationships/slideLayout" Target="../slideLayouts/slideLayout20.xml"/><Relationship Id="rId10" Type="http://schemas.openxmlformats.org/officeDocument/2006/relationships/slideLayout" Target="../slideLayouts/slideLayout19.xml"/><Relationship Id="rId12" Type="http://schemas.openxmlformats.org/officeDocument/2006/relationships/theme" Target="../theme/theme2.xml"/><Relationship Id="rId9" Type="http://schemas.openxmlformats.org/officeDocument/2006/relationships/slideLayout" Target="../slideLayouts/slideLayout18.xml"/><Relationship Id="rId5" Type="http://schemas.openxmlformats.org/officeDocument/2006/relationships/slideLayout" Target="../slideLayouts/slideLayout14.xml"/><Relationship Id="rId6" Type="http://schemas.openxmlformats.org/officeDocument/2006/relationships/slideLayout" Target="../slideLayouts/slideLayout15.xml"/><Relationship Id="rId7" Type="http://schemas.openxmlformats.org/officeDocument/2006/relationships/slideLayout" Target="../slideLayouts/slideLayout16.xml"/><Relationship Id="rId8"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Font typeface="Montserrat Black"/>
              <a:buNone/>
              <a:defRPr sz="2800">
                <a:solidFill>
                  <a:schemeClr val="dk1"/>
                </a:solidFill>
                <a:latin typeface="Montserrat Black"/>
                <a:ea typeface="Montserrat Black"/>
                <a:cs typeface="Montserrat Black"/>
                <a:sym typeface="Montserrat Black"/>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Font typeface="Montserrat Black"/>
              <a:buChar char="●"/>
              <a:defRPr sz="1800">
                <a:solidFill>
                  <a:schemeClr val="dk2"/>
                </a:solidFill>
                <a:latin typeface="Montserrat Black"/>
                <a:ea typeface="Montserrat Black"/>
                <a:cs typeface="Montserrat Black"/>
                <a:sym typeface="Montserrat Black"/>
              </a:defRPr>
            </a:lvl1pPr>
            <a:lvl2pPr indent="-317500" lvl="1" marL="9144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2pPr>
            <a:lvl3pPr indent="-317500" lvl="2" marL="13716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3pPr>
            <a:lvl4pPr indent="-317500" lvl="3" marL="18288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4pPr>
            <a:lvl5pPr indent="-317500" lvl="4" marL="22860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5pPr>
            <a:lvl6pPr indent="-317500" lvl="5" marL="27432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6pPr>
            <a:lvl7pPr indent="-317500" lvl="6" marL="32004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7pPr>
            <a:lvl8pPr indent="-317500" lvl="7" marL="36576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8pPr>
            <a:lvl9pPr indent="-317500" lvl="8" marL="41148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4" name="Shape 74"/>
        <p:cNvGrpSpPr/>
        <p:nvPr/>
      </p:nvGrpSpPr>
      <p:grpSpPr>
        <a:xfrm>
          <a:off x="0" y="0"/>
          <a:ext cx="0" cy="0"/>
          <a:chOff x="0" y="0"/>
          <a:chExt cx="0" cy="0"/>
        </a:xfrm>
      </p:grpSpPr>
      <p:sp>
        <p:nvSpPr>
          <p:cNvPr id="75" name="Google Shape;75;p11"/>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marR="0" rtl="0" algn="ctr">
              <a:spcBef>
                <a:spcPts val="0"/>
              </a:spcBef>
              <a:spcAft>
                <a:spcPts val="0"/>
              </a:spcAft>
              <a:buClr>
                <a:schemeClr val="dk1"/>
              </a:buClr>
              <a:buSzPts val="2200"/>
              <a:buFont typeface="Calibri"/>
              <a:buNone/>
              <a:defRPr b="0" i="0" sz="2200" u="none" cap="none" strike="noStrike">
                <a:solidFill>
                  <a:schemeClr val="dk1"/>
                </a:solidFill>
                <a:latin typeface="Calibri"/>
                <a:ea typeface="Calibri"/>
                <a:cs typeface="Calibri"/>
                <a:sym typeface="Calibri"/>
              </a:defRPr>
            </a:lvl1pPr>
            <a:lvl2pPr lvl="1">
              <a:spcBef>
                <a:spcPts val="0"/>
              </a:spcBef>
              <a:spcAft>
                <a:spcPts val="0"/>
              </a:spcAft>
              <a:buSzPts val="700"/>
              <a:buNone/>
              <a:defRPr sz="900"/>
            </a:lvl2pPr>
            <a:lvl3pPr lvl="2">
              <a:spcBef>
                <a:spcPts val="0"/>
              </a:spcBef>
              <a:spcAft>
                <a:spcPts val="0"/>
              </a:spcAft>
              <a:buSzPts val="700"/>
              <a:buNone/>
              <a:defRPr sz="900"/>
            </a:lvl3pPr>
            <a:lvl4pPr lvl="3">
              <a:spcBef>
                <a:spcPts val="0"/>
              </a:spcBef>
              <a:spcAft>
                <a:spcPts val="0"/>
              </a:spcAft>
              <a:buSzPts val="700"/>
              <a:buNone/>
              <a:defRPr sz="900"/>
            </a:lvl4pPr>
            <a:lvl5pPr lvl="4">
              <a:spcBef>
                <a:spcPts val="0"/>
              </a:spcBef>
              <a:spcAft>
                <a:spcPts val="0"/>
              </a:spcAft>
              <a:buSzPts val="700"/>
              <a:buNone/>
              <a:defRPr sz="900"/>
            </a:lvl5pPr>
            <a:lvl6pPr lvl="5">
              <a:spcBef>
                <a:spcPts val="0"/>
              </a:spcBef>
              <a:spcAft>
                <a:spcPts val="0"/>
              </a:spcAft>
              <a:buSzPts val="700"/>
              <a:buNone/>
              <a:defRPr sz="900"/>
            </a:lvl6pPr>
            <a:lvl7pPr lvl="6">
              <a:spcBef>
                <a:spcPts val="0"/>
              </a:spcBef>
              <a:spcAft>
                <a:spcPts val="0"/>
              </a:spcAft>
              <a:buSzPts val="700"/>
              <a:buNone/>
              <a:defRPr sz="900"/>
            </a:lvl7pPr>
            <a:lvl8pPr lvl="7">
              <a:spcBef>
                <a:spcPts val="0"/>
              </a:spcBef>
              <a:spcAft>
                <a:spcPts val="0"/>
              </a:spcAft>
              <a:buSzPts val="700"/>
              <a:buNone/>
              <a:defRPr sz="900"/>
            </a:lvl8pPr>
            <a:lvl9pPr lvl="8">
              <a:spcBef>
                <a:spcPts val="0"/>
              </a:spcBef>
              <a:spcAft>
                <a:spcPts val="0"/>
              </a:spcAft>
              <a:buSzPts val="700"/>
              <a:buNone/>
              <a:defRPr sz="900"/>
            </a:lvl9pPr>
          </a:lstStyle>
          <a:p/>
        </p:txBody>
      </p:sp>
      <p:sp>
        <p:nvSpPr>
          <p:cNvPr id="76" name="Google Shape;76;p11"/>
          <p:cNvSpPr txBox="1"/>
          <p:nvPr>
            <p:ph idx="1" type="body"/>
          </p:nvPr>
        </p:nvSpPr>
        <p:spPr>
          <a:xfrm>
            <a:off x="228600" y="800100"/>
            <a:ext cx="4114800" cy="2262982"/>
          </a:xfrm>
          <a:prstGeom prst="rect">
            <a:avLst/>
          </a:prstGeom>
          <a:noFill/>
          <a:ln>
            <a:noFill/>
          </a:ln>
        </p:spPr>
        <p:txBody>
          <a:bodyPr anchorCtr="0" anchor="t" bIns="22850" lIns="45725" spcFirstLastPara="1" rIns="45725" wrap="square" tIns="22850">
            <a:normAutofit/>
          </a:bodyPr>
          <a:lstStyle>
            <a:lvl1pPr indent="-330200" lvl="0" marL="457200" marR="0" rtl="0" algn="l">
              <a:spcBef>
                <a:spcPts val="30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1pPr>
            <a:lvl2pPr indent="-317500" lvl="1" marL="914400" marR="0" rtl="0" algn="l">
              <a:spcBef>
                <a:spcPts val="3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2pPr>
            <a:lvl3pPr indent="-304800" lvl="2" marL="1371600" marR="0" rtl="0" algn="l">
              <a:spcBef>
                <a:spcPts val="200"/>
              </a:spcBef>
              <a:spcAft>
                <a:spcPts val="0"/>
              </a:spcAft>
              <a:buClr>
                <a:schemeClr val="dk1"/>
              </a:buClr>
              <a:buSzPts val="1200"/>
              <a:buFont typeface="Arial"/>
              <a:buChar char="•"/>
              <a:defRPr b="0" i="0" sz="1200" u="none" cap="none" strike="noStrike">
                <a:solidFill>
                  <a:schemeClr val="dk1"/>
                </a:solidFill>
                <a:latin typeface="Calibri"/>
                <a:ea typeface="Calibri"/>
                <a:cs typeface="Calibri"/>
                <a:sym typeface="Calibri"/>
              </a:defRPr>
            </a:lvl3pPr>
            <a:lvl4pPr indent="-292100" lvl="3" marL="1828800" marR="0" rtl="0" algn="l">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4pPr>
            <a:lvl5pPr indent="-292100" lvl="4" marL="2286000" marR="0" rtl="0" algn="l">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5pPr>
            <a:lvl6pPr indent="-292100" lvl="5" marL="2743200" marR="0" rtl="0" algn="l">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6pPr>
            <a:lvl7pPr indent="-292100" lvl="6" marL="3200400" marR="0" rtl="0" algn="l">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7pPr>
            <a:lvl8pPr indent="-292100" lvl="7" marL="3657600" marR="0" rtl="0" algn="l">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8pPr>
            <a:lvl9pPr indent="-292100" lvl="8" marL="4114800" marR="0" rtl="0" algn="l">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9pPr>
          </a:lstStyle>
          <a:p/>
        </p:txBody>
      </p:sp>
      <p:sp>
        <p:nvSpPr>
          <p:cNvPr id="77" name="Google Shape;77;p11"/>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marR="0" rtl="0" algn="l">
              <a:spcBef>
                <a:spcPts val="0"/>
              </a:spcBef>
              <a:spcAft>
                <a:spcPts val="0"/>
              </a:spcAft>
              <a:buSzPts val="700"/>
              <a:buNone/>
              <a:defRPr b="0" i="0" sz="600" u="none" cap="none" strike="noStrike">
                <a:solidFill>
                  <a:srgbClr val="888888"/>
                </a:solidFill>
                <a:latin typeface="Calibri"/>
                <a:ea typeface="Calibri"/>
                <a:cs typeface="Calibri"/>
                <a:sym typeface="Calibri"/>
              </a:defRPr>
            </a:lvl1pPr>
            <a:lvl2pPr lvl="1"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2pPr>
            <a:lvl3pPr lvl="2"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3pPr>
            <a:lvl4pPr lvl="3"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4pPr>
            <a:lvl5pPr lvl="4"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5pPr>
            <a:lvl6pPr lvl="5"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6pPr>
            <a:lvl7pPr lvl="6"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7pPr>
            <a:lvl8pPr lvl="7"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8pPr>
            <a:lvl9pPr lvl="8"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9pPr>
          </a:lstStyle>
          <a:p/>
        </p:txBody>
      </p:sp>
      <p:sp>
        <p:nvSpPr>
          <p:cNvPr id="78" name="Google Shape;78;p11"/>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marR="0" rtl="0" algn="ctr">
              <a:spcBef>
                <a:spcPts val="0"/>
              </a:spcBef>
              <a:spcAft>
                <a:spcPts val="0"/>
              </a:spcAft>
              <a:buSzPts val="700"/>
              <a:buNone/>
              <a:defRPr b="0" i="0" sz="600" u="none" cap="none" strike="noStrike">
                <a:solidFill>
                  <a:srgbClr val="888888"/>
                </a:solidFill>
                <a:latin typeface="Calibri"/>
                <a:ea typeface="Calibri"/>
                <a:cs typeface="Calibri"/>
                <a:sym typeface="Calibri"/>
              </a:defRPr>
            </a:lvl1pPr>
            <a:lvl2pPr lvl="1"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2pPr>
            <a:lvl3pPr lvl="2"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3pPr>
            <a:lvl4pPr lvl="3"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4pPr>
            <a:lvl5pPr lvl="4"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5pPr>
            <a:lvl6pPr lvl="5"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6pPr>
            <a:lvl7pPr lvl="6"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7pPr>
            <a:lvl8pPr lvl="7"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8pPr>
            <a:lvl9pPr lvl="8"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9pPr>
          </a:lstStyle>
          <a:p/>
        </p:txBody>
      </p:sp>
      <p:sp>
        <p:nvSpPr>
          <p:cNvPr id="79" name="Google Shape;79;p11"/>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marR="0" rtl="0" algn="r">
              <a:spcBef>
                <a:spcPts val="0"/>
              </a:spcBef>
              <a:buNone/>
              <a:defRPr b="0" i="0" sz="600" u="none" cap="none" strike="noStrike">
                <a:solidFill>
                  <a:srgbClr val="888888"/>
                </a:solidFill>
                <a:latin typeface="Calibri"/>
                <a:ea typeface="Calibri"/>
                <a:cs typeface="Calibri"/>
                <a:sym typeface="Calibri"/>
              </a:defRPr>
            </a:lvl1pPr>
            <a:lvl2pPr indent="0" lvl="1" marL="0" marR="0" rtl="0" algn="r">
              <a:spcBef>
                <a:spcPts val="0"/>
              </a:spcBef>
              <a:buNone/>
              <a:defRPr b="0" i="0" sz="600" u="none" cap="none" strike="noStrike">
                <a:solidFill>
                  <a:srgbClr val="888888"/>
                </a:solidFill>
                <a:latin typeface="Calibri"/>
                <a:ea typeface="Calibri"/>
                <a:cs typeface="Calibri"/>
                <a:sym typeface="Calibri"/>
              </a:defRPr>
            </a:lvl2pPr>
            <a:lvl3pPr indent="0" lvl="2" marL="0" marR="0" rtl="0" algn="r">
              <a:spcBef>
                <a:spcPts val="0"/>
              </a:spcBef>
              <a:buNone/>
              <a:defRPr b="0" i="0" sz="600" u="none" cap="none" strike="noStrike">
                <a:solidFill>
                  <a:srgbClr val="888888"/>
                </a:solidFill>
                <a:latin typeface="Calibri"/>
                <a:ea typeface="Calibri"/>
                <a:cs typeface="Calibri"/>
                <a:sym typeface="Calibri"/>
              </a:defRPr>
            </a:lvl3pPr>
            <a:lvl4pPr indent="0" lvl="3" marL="0" marR="0" rtl="0" algn="r">
              <a:spcBef>
                <a:spcPts val="0"/>
              </a:spcBef>
              <a:buNone/>
              <a:defRPr b="0" i="0" sz="600" u="none" cap="none" strike="noStrike">
                <a:solidFill>
                  <a:srgbClr val="888888"/>
                </a:solidFill>
                <a:latin typeface="Calibri"/>
                <a:ea typeface="Calibri"/>
                <a:cs typeface="Calibri"/>
                <a:sym typeface="Calibri"/>
              </a:defRPr>
            </a:lvl4pPr>
            <a:lvl5pPr indent="0" lvl="4" marL="0" marR="0" rtl="0" algn="r">
              <a:spcBef>
                <a:spcPts val="0"/>
              </a:spcBef>
              <a:buNone/>
              <a:defRPr b="0" i="0" sz="600" u="none" cap="none" strike="noStrike">
                <a:solidFill>
                  <a:srgbClr val="888888"/>
                </a:solidFill>
                <a:latin typeface="Calibri"/>
                <a:ea typeface="Calibri"/>
                <a:cs typeface="Calibri"/>
                <a:sym typeface="Calibri"/>
              </a:defRPr>
            </a:lvl5pPr>
            <a:lvl6pPr indent="0" lvl="5" marL="0" marR="0" rtl="0" algn="r">
              <a:spcBef>
                <a:spcPts val="0"/>
              </a:spcBef>
              <a:buNone/>
              <a:defRPr b="0" i="0" sz="600" u="none" cap="none" strike="noStrike">
                <a:solidFill>
                  <a:srgbClr val="888888"/>
                </a:solidFill>
                <a:latin typeface="Calibri"/>
                <a:ea typeface="Calibri"/>
                <a:cs typeface="Calibri"/>
                <a:sym typeface="Calibri"/>
              </a:defRPr>
            </a:lvl6pPr>
            <a:lvl7pPr indent="0" lvl="6" marL="0" marR="0" rtl="0" algn="r">
              <a:spcBef>
                <a:spcPts val="0"/>
              </a:spcBef>
              <a:buNone/>
              <a:defRPr b="0" i="0" sz="600" u="none" cap="none" strike="noStrike">
                <a:solidFill>
                  <a:srgbClr val="888888"/>
                </a:solidFill>
                <a:latin typeface="Calibri"/>
                <a:ea typeface="Calibri"/>
                <a:cs typeface="Calibri"/>
                <a:sym typeface="Calibri"/>
              </a:defRPr>
            </a:lvl7pPr>
            <a:lvl8pPr indent="0" lvl="7" marL="0" marR="0" rtl="0" algn="r">
              <a:spcBef>
                <a:spcPts val="0"/>
              </a:spcBef>
              <a:buNone/>
              <a:defRPr b="0" i="0" sz="600" u="none" cap="none" strike="noStrike">
                <a:solidFill>
                  <a:srgbClr val="888888"/>
                </a:solidFill>
                <a:latin typeface="Calibri"/>
                <a:ea typeface="Calibri"/>
                <a:cs typeface="Calibri"/>
                <a:sym typeface="Calibri"/>
              </a:defRPr>
            </a:lvl8pPr>
            <a:lvl9pPr indent="0" lvl="8" marL="0" marR="0" rtl="0" algn="r">
              <a:spcBef>
                <a:spcPts val="0"/>
              </a:spcBef>
              <a:buNone/>
              <a:defRPr b="0" i="0" sz="6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7" r:id="rId1"/>
    <p:sldLayoutId id="2147483658" r:id="rId2"/>
    <p:sldLayoutId id="2147483659" r:id="rId3"/>
    <p:sldLayoutId id="2147483660" r:id="rId4"/>
    <p:sldLayoutId id="2147483661" r:id="rId5"/>
    <p:sldLayoutId id="2147483662" r:id="rId6"/>
    <p:sldLayoutId id="2147483663" r:id="rId7"/>
    <p:sldLayoutId id="2147483664" r:id="rId8"/>
    <p:sldLayoutId id="2147483665" r:id="rId9"/>
    <p:sldLayoutId id="2147483666" r:id="rId10"/>
    <p:sldLayoutId id="2147483667"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xml"/><Relationship Id="rId3" Type="http://schemas.openxmlformats.org/officeDocument/2006/relationships/image" Target="../media/image1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0.xml"/><Relationship Id="rId3" Type="http://schemas.openxmlformats.org/officeDocument/2006/relationships/image" Target="../media/image7.png"/><Relationship Id="rId4" Type="http://schemas.openxmlformats.org/officeDocument/2006/relationships/image" Target="../media/image10.png"/><Relationship Id="rId5" Type="http://schemas.openxmlformats.org/officeDocument/2006/relationships/image" Target="../media/image1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2.xml"/><Relationship Id="rId3" Type="http://schemas.openxmlformats.org/officeDocument/2006/relationships/image" Target="../media/image5.png"/><Relationship Id="rId4" Type="http://schemas.openxmlformats.org/officeDocument/2006/relationships/image" Target="../media/image8.png"/><Relationship Id="rId5" Type="http://schemas.openxmlformats.org/officeDocument/2006/relationships/image" Target="../media/image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3.xml"/><Relationship Id="rId3" Type="http://schemas.openxmlformats.org/officeDocument/2006/relationships/image" Target="../media/image31.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4.xml"/><Relationship Id="rId3" Type="http://schemas.openxmlformats.org/officeDocument/2006/relationships/image" Target="../media/image62.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6.xml"/><Relationship Id="rId3" Type="http://schemas.openxmlformats.org/officeDocument/2006/relationships/image" Target="../media/image61.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7.xml"/><Relationship Id="rId3" Type="http://schemas.openxmlformats.org/officeDocument/2006/relationships/image" Target="../media/image50.jpg"/></Relationships>
</file>

<file path=ppt/slides/_rels/slide18.xml.rels><?xml version="1.0" encoding="UTF-8" standalone="yes"?><Relationships xmlns="http://schemas.openxmlformats.org/package/2006/relationships"><Relationship Id="rId40" Type="http://schemas.openxmlformats.org/officeDocument/2006/relationships/image" Target="../media/image58.png"/><Relationship Id="rId20" Type="http://schemas.openxmlformats.org/officeDocument/2006/relationships/image" Target="../media/image29.png"/><Relationship Id="rId41" Type="http://schemas.openxmlformats.org/officeDocument/2006/relationships/image" Target="../media/image44.png"/><Relationship Id="rId22" Type="http://schemas.openxmlformats.org/officeDocument/2006/relationships/image" Target="../media/image39.png"/><Relationship Id="rId21" Type="http://schemas.openxmlformats.org/officeDocument/2006/relationships/image" Target="../media/image43.png"/><Relationship Id="rId24" Type="http://schemas.openxmlformats.org/officeDocument/2006/relationships/image" Target="../media/image41.png"/><Relationship Id="rId23" Type="http://schemas.openxmlformats.org/officeDocument/2006/relationships/image" Target="../media/image40.png"/><Relationship Id="rId1" Type="http://schemas.openxmlformats.org/officeDocument/2006/relationships/slideLayout" Target="../slideLayouts/slideLayout10.xml"/><Relationship Id="rId2" Type="http://schemas.openxmlformats.org/officeDocument/2006/relationships/notesSlide" Target="../notesSlides/notesSlide18.xml"/><Relationship Id="rId3" Type="http://schemas.openxmlformats.org/officeDocument/2006/relationships/image" Target="../media/image15.png"/><Relationship Id="rId4" Type="http://schemas.openxmlformats.org/officeDocument/2006/relationships/image" Target="../media/image25.png"/><Relationship Id="rId9" Type="http://schemas.openxmlformats.org/officeDocument/2006/relationships/image" Target="../media/image21.png"/><Relationship Id="rId26" Type="http://schemas.openxmlformats.org/officeDocument/2006/relationships/image" Target="../media/image1.png"/><Relationship Id="rId25" Type="http://schemas.openxmlformats.org/officeDocument/2006/relationships/image" Target="../media/image42.png"/><Relationship Id="rId28" Type="http://schemas.openxmlformats.org/officeDocument/2006/relationships/image" Target="../media/image11.png"/><Relationship Id="rId27" Type="http://schemas.openxmlformats.org/officeDocument/2006/relationships/image" Target="../media/image30.png"/><Relationship Id="rId5" Type="http://schemas.openxmlformats.org/officeDocument/2006/relationships/image" Target="../media/image13.png"/><Relationship Id="rId6" Type="http://schemas.openxmlformats.org/officeDocument/2006/relationships/image" Target="../media/image20.png"/><Relationship Id="rId29" Type="http://schemas.openxmlformats.org/officeDocument/2006/relationships/image" Target="../media/image34.png"/><Relationship Id="rId7" Type="http://schemas.openxmlformats.org/officeDocument/2006/relationships/image" Target="../media/image18.png"/><Relationship Id="rId8" Type="http://schemas.openxmlformats.org/officeDocument/2006/relationships/image" Target="../media/image37.png"/><Relationship Id="rId31" Type="http://schemas.openxmlformats.org/officeDocument/2006/relationships/image" Target="../media/image49.png"/><Relationship Id="rId30" Type="http://schemas.openxmlformats.org/officeDocument/2006/relationships/image" Target="../media/image56.png"/><Relationship Id="rId11" Type="http://schemas.openxmlformats.org/officeDocument/2006/relationships/image" Target="../media/image22.png"/><Relationship Id="rId33" Type="http://schemas.openxmlformats.org/officeDocument/2006/relationships/image" Target="../media/image3.png"/><Relationship Id="rId10" Type="http://schemas.openxmlformats.org/officeDocument/2006/relationships/image" Target="../media/image19.png"/><Relationship Id="rId32" Type="http://schemas.openxmlformats.org/officeDocument/2006/relationships/image" Target="../media/image59.png"/><Relationship Id="rId13" Type="http://schemas.openxmlformats.org/officeDocument/2006/relationships/image" Target="../media/image24.png"/><Relationship Id="rId35" Type="http://schemas.openxmlformats.org/officeDocument/2006/relationships/image" Target="../media/image47.png"/><Relationship Id="rId12" Type="http://schemas.openxmlformats.org/officeDocument/2006/relationships/image" Target="../media/image23.png"/><Relationship Id="rId34" Type="http://schemas.openxmlformats.org/officeDocument/2006/relationships/image" Target="../media/image46.png"/><Relationship Id="rId15" Type="http://schemas.openxmlformats.org/officeDocument/2006/relationships/image" Target="../media/image26.png"/><Relationship Id="rId37" Type="http://schemas.openxmlformats.org/officeDocument/2006/relationships/image" Target="../media/image57.png"/><Relationship Id="rId14" Type="http://schemas.openxmlformats.org/officeDocument/2006/relationships/image" Target="../media/image27.png"/><Relationship Id="rId36" Type="http://schemas.openxmlformats.org/officeDocument/2006/relationships/image" Target="../media/image55.png"/><Relationship Id="rId17" Type="http://schemas.openxmlformats.org/officeDocument/2006/relationships/image" Target="../media/image28.png"/><Relationship Id="rId39" Type="http://schemas.openxmlformats.org/officeDocument/2006/relationships/image" Target="../media/image53.png"/><Relationship Id="rId16" Type="http://schemas.openxmlformats.org/officeDocument/2006/relationships/image" Target="../media/image36.png"/><Relationship Id="rId38" Type="http://schemas.openxmlformats.org/officeDocument/2006/relationships/image" Target="../media/image54.png"/><Relationship Id="rId19" Type="http://schemas.openxmlformats.org/officeDocument/2006/relationships/image" Target="../media/image35.png"/><Relationship Id="rId18" Type="http://schemas.openxmlformats.org/officeDocument/2006/relationships/image" Target="../media/image3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9.xml"/><Relationship Id="rId3" Type="http://schemas.openxmlformats.org/officeDocument/2006/relationships/image" Target="../media/image4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xml"/><Relationship Id="rId3" Type="http://schemas.openxmlformats.org/officeDocument/2006/relationships/image" Target="../media/image14.png"/><Relationship Id="rId4" Type="http://schemas.openxmlformats.org/officeDocument/2006/relationships/image" Target="../media/image12.png"/><Relationship Id="rId5"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xml"/><Relationship Id="rId3" Type="http://schemas.openxmlformats.org/officeDocument/2006/relationships/image" Target="../media/image60.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5.xml"/><Relationship Id="rId3"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6.xml"/><Relationship Id="rId3" Type="http://schemas.openxmlformats.org/officeDocument/2006/relationships/image" Target="../media/image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7.xml"/><Relationship Id="rId3" Type="http://schemas.openxmlformats.org/officeDocument/2006/relationships/image" Target="../media/image1.png"/><Relationship Id="rId4" Type="http://schemas.openxmlformats.org/officeDocument/2006/relationships/image" Target="../media/image11.png"/><Relationship Id="rId5" Type="http://schemas.openxmlformats.org/officeDocument/2006/relationships/image" Target="../media/image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8.xml"/><Relationship Id="rId3" Type="http://schemas.openxmlformats.org/officeDocument/2006/relationships/image" Target="../media/image52.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9.xml"/><Relationship Id="rId3"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22145D"/>
            </a:gs>
            <a:gs pos="100000">
              <a:srgbClr val="59078B"/>
            </a:gs>
          </a:gsLst>
          <a:lin ang="0" scaled="0"/>
        </a:gradFill>
      </p:bgPr>
    </p:bg>
    <p:spTree>
      <p:nvGrpSpPr>
        <p:cNvPr id="152" name="Shape 152"/>
        <p:cNvGrpSpPr/>
        <p:nvPr/>
      </p:nvGrpSpPr>
      <p:grpSpPr>
        <a:xfrm>
          <a:off x="0" y="0"/>
          <a:ext cx="0" cy="0"/>
          <a:chOff x="0" y="0"/>
          <a:chExt cx="0" cy="0"/>
        </a:xfrm>
      </p:grpSpPr>
      <p:sp>
        <p:nvSpPr>
          <p:cNvPr id="153" name="Google Shape;153;p23"/>
          <p:cNvSpPr/>
          <p:nvPr/>
        </p:nvSpPr>
        <p:spPr>
          <a:xfrm rot="2700000">
            <a:off x="6791541" y="-584767"/>
            <a:ext cx="2563453" cy="3662075"/>
          </a:xfrm>
          <a:custGeom>
            <a:rect b="b" l="l" r="r" t="t"/>
            <a:pathLst>
              <a:path extrusionOk="0" h="6350000" w="4445000">
                <a:moveTo>
                  <a:pt x="2222500" y="6350000"/>
                </a:moveTo>
                <a:lnTo>
                  <a:pt x="2222500" y="6350000"/>
                </a:lnTo>
                <a:cubicBezTo>
                  <a:pt x="995680" y="6350000"/>
                  <a:pt x="0" y="5354320"/>
                  <a:pt x="0" y="4127500"/>
                </a:cubicBezTo>
                <a:lnTo>
                  <a:pt x="0" y="2222500"/>
                </a:lnTo>
                <a:cubicBezTo>
                  <a:pt x="0" y="995680"/>
                  <a:pt x="995680" y="0"/>
                  <a:pt x="2222500" y="0"/>
                </a:cubicBezTo>
                <a:lnTo>
                  <a:pt x="2222500" y="0"/>
                </a:lnTo>
                <a:cubicBezTo>
                  <a:pt x="3449320" y="0"/>
                  <a:pt x="4445000" y="995680"/>
                  <a:pt x="4445000" y="2222500"/>
                </a:cubicBezTo>
                <a:lnTo>
                  <a:pt x="4445000" y="4127500"/>
                </a:lnTo>
                <a:cubicBezTo>
                  <a:pt x="4445000" y="5354320"/>
                  <a:pt x="3449320" y="6350000"/>
                  <a:pt x="2222500" y="6350000"/>
                </a:cubicBezTo>
                <a:close/>
              </a:path>
            </a:pathLst>
          </a:custGeom>
          <a:gradFill>
            <a:gsLst>
              <a:gs pos="0">
                <a:srgbClr val="FFD7AD"/>
              </a:gs>
              <a:gs pos="100000">
                <a:srgbClr val="ED7842"/>
              </a:gs>
            </a:gsLst>
            <a:lin ang="0" scaled="0"/>
          </a:gra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54" name="Google Shape;154;p23"/>
          <p:cNvSpPr/>
          <p:nvPr/>
        </p:nvSpPr>
        <p:spPr>
          <a:xfrm rot="2700000">
            <a:off x="7283386" y="2627707"/>
            <a:ext cx="2563453" cy="3662075"/>
          </a:xfrm>
          <a:custGeom>
            <a:rect b="b" l="l" r="r" t="t"/>
            <a:pathLst>
              <a:path extrusionOk="0" h="6350000" w="4445000">
                <a:moveTo>
                  <a:pt x="2222500" y="6350000"/>
                </a:moveTo>
                <a:lnTo>
                  <a:pt x="2222500" y="6350000"/>
                </a:lnTo>
                <a:cubicBezTo>
                  <a:pt x="995680" y="6350000"/>
                  <a:pt x="0" y="5354320"/>
                  <a:pt x="0" y="4127500"/>
                </a:cubicBezTo>
                <a:lnTo>
                  <a:pt x="0" y="2222500"/>
                </a:lnTo>
                <a:cubicBezTo>
                  <a:pt x="0" y="995680"/>
                  <a:pt x="995680" y="0"/>
                  <a:pt x="2222500" y="0"/>
                </a:cubicBezTo>
                <a:lnTo>
                  <a:pt x="2222500" y="0"/>
                </a:lnTo>
                <a:cubicBezTo>
                  <a:pt x="3449320" y="0"/>
                  <a:pt x="4445000" y="995680"/>
                  <a:pt x="4445000" y="2222500"/>
                </a:cubicBezTo>
                <a:lnTo>
                  <a:pt x="4445000" y="4127500"/>
                </a:lnTo>
                <a:cubicBezTo>
                  <a:pt x="4445000" y="5354320"/>
                  <a:pt x="3449320" y="6350000"/>
                  <a:pt x="2222500" y="6350000"/>
                </a:cubicBezTo>
                <a:close/>
              </a:path>
            </a:pathLst>
          </a:custGeom>
          <a:gradFill>
            <a:gsLst>
              <a:gs pos="0">
                <a:srgbClr val="FF731A"/>
              </a:gs>
              <a:gs pos="100000">
                <a:srgbClr val="FFBD9E"/>
              </a:gs>
            </a:gsLst>
            <a:lin ang="0" scaled="0"/>
          </a:gra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55" name="Google Shape;155;p23"/>
          <p:cNvSpPr txBox="1"/>
          <p:nvPr/>
        </p:nvSpPr>
        <p:spPr>
          <a:xfrm>
            <a:off x="514350" y="1467233"/>
            <a:ext cx="4766700" cy="1569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 sz="5100" u="none" cap="none" strike="noStrike">
                <a:solidFill>
                  <a:srgbClr val="FF7E44"/>
                </a:solidFill>
                <a:latin typeface="Montserrat Black"/>
                <a:ea typeface="Montserrat Black"/>
                <a:cs typeface="Montserrat Black"/>
                <a:sym typeface="Montserrat Black"/>
              </a:rPr>
              <a:t>Employee Handbook</a:t>
            </a:r>
            <a:endParaRPr sz="700"/>
          </a:p>
        </p:txBody>
      </p:sp>
      <p:sp>
        <p:nvSpPr>
          <p:cNvPr id="156" name="Google Shape;156;p23"/>
          <p:cNvSpPr txBox="1"/>
          <p:nvPr/>
        </p:nvSpPr>
        <p:spPr>
          <a:xfrm>
            <a:off x="514350" y="3328605"/>
            <a:ext cx="3147837" cy="336550"/>
          </a:xfrm>
          <a:prstGeom prst="rect">
            <a:avLst/>
          </a:prstGeom>
          <a:noFill/>
          <a:ln>
            <a:noFill/>
          </a:ln>
        </p:spPr>
        <p:txBody>
          <a:bodyPr anchorCtr="0" anchor="t" bIns="0" lIns="0" spcFirstLastPara="1" rIns="0" wrap="square" tIns="0">
            <a:spAutoFit/>
          </a:bodyPr>
          <a:lstStyle/>
          <a:p>
            <a:pPr indent="0" lvl="0" marL="0" marR="0" rtl="0" algn="l">
              <a:lnSpc>
                <a:spcPct val="140010"/>
              </a:lnSpc>
              <a:spcBef>
                <a:spcPts val="0"/>
              </a:spcBef>
              <a:spcAft>
                <a:spcPts val="0"/>
              </a:spcAft>
              <a:buNone/>
            </a:pPr>
            <a:r>
              <a:rPr b="0" i="0" lang="en" sz="2000" u="none" cap="none" strike="noStrike">
                <a:solidFill>
                  <a:srgbClr val="FFFFFF"/>
                </a:solidFill>
                <a:latin typeface="Open Sans"/>
                <a:ea typeface="Open Sans"/>
                <a:cs typeface="Open Sans"/>
                <a:sym typeface="Open Sans"/>
              </a:rPr>
              <a:t>Business Presentation</a:t>
            </a:r>
            <a:endParaRPr sz="700"/>
          </a:p>
        </p:txBody>
      </p:sp>
      <p:cxnSp>
        <p:nvCxnSpPr>
          <p:cNvPr id="157" name="Google Shape;157;p23"/>
          <p:cNvCxnSpPr/>
          <p:nvPr/>
        </p:nvCxnSpPr>
        <p:spPr>
          <a:xfrm flipH="1" rot="10800000">
            <a:off x="4949876" y="-168170"/>
            <a:ext cx="2295353" cy="2295354"/>
          </a:xfrm>
          <a:prstGeom prst="straightConnector1">
            <a:avLst/>
          </a:prstGeom>
          <a:noFill/>
          <a:ln cap="flat" cmpd="sng" w="38100">
            <a:solidFill>
              <a:srgbClr val="F49E77"/>
            </a:solidFill>
            <a:prstDash val="solid"/>
            <a:round/>
            <a:headEnd len="sm" w="sm" type="none"/>
            <a:tailEnd len="sm" w="sm" type="none"/>
          </a:ln>
        </p:spPr>
      </p:cxnSp>
      <p:cxnSp>
        <p:nvCxnSpPr>
          <p:cNvPr id="158" name="Google Shape;158;p23"/>
          <p:cNvCxnSpPr/>
          <p:nvPr/>
        </p:nvCxnSpPr>
        <p:spPr>
          <a:xfrm flipH="1" rot="10800000">
            <a:off x="1140509" y="3862888"/>
            <a:ext cx="2295353" cy="2295354"/>
          </a:xfrm>
          <a:prstGeom prst="straightConnector1">
            <a:avLst/>
          </a:prstGeom>
          <a:noFill/>
          <a:ln cap="flat" cmpd="sng" w="38100">
            <a:solidFill>
              <a:srgbClr val="F49E77"/>
            </a:solidFill>
            <a:prstDash val="solid"/>
            <a:round/>
            <a:headEnd len="sm" w="sm" type="none"/>
            <a:tailEnd len="sm" w="sm" type="none"/>
          </a:ln>
        </p:spPr>
      </p:cxnSp>
      <p:cxnSp>
        <p:nvCxnSpPr>
          <p:cNvPr id="159" name="Google Shape;159;p23"/>
          <p:cNvCxnSpPr/>
          <p:nvPr/>
        </p:nvCxnSpPr>
        <p:spPr>
          <a:xfrm flipH="1" rot="10800000">
            <a:off x="5312939" y="-1322581"/>
            <a:ext cx="2295354" cy="2295354"/>
          </a:xfrm>
          <a:prstGeom prst="straightConnector1">
            <a:avLst/>
          </a:prstGeom>
          <a:noFill/>
          <a:ln cap="flat" cmpd="sng" w="38100">
            <a:solidFill>
              <a:srgbClr val="F49E77"/>
            </a:solidFill>
            <a:prstDash val="solid"/>
            <a:round/>
            <a:headEnd len="sm" w="sm" type="none"/>
            <a:tailEnd len="sm" w="sm" type="none"/>
          </a:ln>
        </p:spPr>
      </p:cxnSp>
      <p:pic>
        <p:nvPicPr>
          <p:cNvPr id="160" name="Google Shape;160;p23"/>
          <p:cNvPicPr preferRelativeResize="0"/>
          <p:nvPr/>
        </p:nvPicPr>
        <p:blipFill>
          <a:blip r:embed="rId3">
            <a:alphaModFix/>
          </a:blip>
          <a:stretch>
            <a:fillRect/>
          </a:stretch>
        </p:blipFill>
        <p:spPr>
          <a:xfrm rot="2700000">
            <a:off x="3886705" y="2102818"/>
            <a:ext cx="2739473" cy="3912563"/>
          </a:xfrm>
          <a:prstGeom prst="roundRect">
            <a:avLst>
              <a:gd fmla="val 50000" name="adj"/>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22145D"/>
            </a:gs>
            <a:gs pos="100000">
              <a:srgbClr val="59078B"/>
            </a:gs>
          </a:gsLst>
          <a:lin ang="0" scaled="0"/>
        </a:gradFill>
      </p:bgPr>
    </p:bg>
    <p:spTree>
      <p:nvGrpSpPr>
        <p:cNvPr id="305" name="Shape 305"/>
        <p:cNvGrpSpPr/>
        <p:nvPr/>
      </p:nvGrpSpPr>
      <p:grpSpPr>
        <a:xfrm>
          <a:off x="0" y="0"/>
          <a:ext cx="0" cy="0"/>
          <a:chOff x="0" y="0"/>
          <a:chExt cx="0" cy="0"/>
        </a:xfrm>
      </p:grpSpPr>
      <p:sp>
        <p:nvSpPr>
          <p:cNvPr id="306" name="Google Shape;306;p32"/>
          <p:cNvSpPr/>
          <p:nvPr/>
        </p:nvSpPr>
        <p:spPr>
          <a:xfrm rot="2700000">
            <a:off x="-325054" y="1693192"/>
            <a:ext cx="2563453" cy="3662075"/>
          </a:xfrm>
          <a:custGeom>
            <a:rect b="b" l="l" r="r" t="t"/>
            <a:pathLst>
              <a:path extrusionOk="0" h="6350000" w="4445000">
                <a:moveTo>
                  <a:pt x="2222500" y="6350000"/>
                </a:moveTo>
                <a:lnTo>
                  <a:pt x="2222500" y="6350000"/>
                </a:lnTo>
                <a:cubicBezTo>
                  <a:pt x="995680" y="6350000"/>
                  <a:pt x="0" y="5354320"/>
                  <a:pt x="0" y="4127500"/>
                </a:cubicBezTo>
                <a:lnTo>
                  <a:pt x="0" y="2222500"/>
                </a:lnTo>
                <a:cubicBezTo>
                  <a:pt x="0" y="995680"/>
                  <a:pt x="995680" y="0"/>
                  <a:pt x="2222500" y="0"/>
                </a:cubicBezTo>
                <a:lnTo>
                  <a:pt x="2222500" y="0"/>
                </a:lnTo>
                <a:cubicBezTo>
                  <a:pt x="3449320" y="0"/>
                  <a:pt x="4445000" y="995680"/>
                  <a:pt x="4445000" y="2222500"/>
                </a:cubicBezTo>
                <a:lnTo>
                  <a:pt x="4445000" y="4127500"/>
                </a:lnTo>
                <a:cubicBezTo>
                  <a:pt x="4445000" y="5354320"/>
                  <a:pt x="3449320" y="6350000"/>
                  <a:pt x="2222500" y="6350000"/>
                </a:cubicBezTo>
                <a:close/>
              </a:path>
            </a:pathLst>
          </a:custGeom>
          <a:gradFill>
            <a:gsLst>
              <a:gs pos="0">
                <a:srgbClr val="FFD7AD"/>
              </a:gs>
              <a:gs pos="100000">
                <a:srgbClr val="ED7842"/>
              </a:gs>
            </a:gsLst>
            <a:lin ang="0" scaled="0"/>
          </a:gra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07" name="Google Shape;307;p32"/>
          <p:cNvSpPr/>
          <p:nvPr/>
        </p:nvSpPr>
        <p:spPr>
          <a:xfrm rot="2700000">
            <a:off x="3021476" y="1693192"/>
            <a:ext cx="2563453" cy="3662075"/>
          </a:xfrm>
          <a:custGeom>
            <a:rect b="b" l="l" r="r" t="t"/>
            <a:pathLst>
              <a:path extrusionOk="0" h="6350000" w="4445000">
                <a:moveTo>
                  <a:pt x="2222500" y="6350000"/>
                </a:moveTo>
                <a:lnTo>
                  <a:pt x="2222500" y="6350000"/>
                </a:lnTo>
                <a:cubicBezTo>
                  <a:pt x="995680" y="6350000"/>
                  <a:pt x="0" y="5354320"/>
                  <a:pt x="0" y="4127500"/>
                </a:cubicBezTo>
                <a:lnTo>
                  <a:pt x="0" y="2222500"/>
                </a:lnTo>
                <a:cubicBezTo>
                  <a:pt x="0" y="995680"/>
                  <a:pt x="995680" y="0"/>
                  <a:pt x="2222500" y="0"/>
                </a:cubicBezTo>
                <a:lnTo>
                  <a:pt x="2222500" y="0"/>
                </a:lnTo>
                <a:cubicBezTo>
                  <a:pt x="3449320" y="0"/>
                  <a:pt x="4445000" y="995680"/>
                  <a:pt x="4445000" y="2222500"/>
                </a:cubicBezTo>
                <a:lnTo>
                  <a:pt x="4445000" y="4127500"/>
                </a:lnTo>
                <a:cubicBezTo>
                  <a:pt x="4445000" y="5354320"/>
                  <a:pt x="3449320" y="6350000"/>
                  <a:pt x="2222500" y="6350000"/>
                </a:cubicBezTo>
                <a:close/>
              </a:path>
            </a:pathLst>
          </a:custGeom>
          <a:gradFill>
            <a:gsLst>
              <a:gs pos="0">
                <a:srgbClr val="FF731A"/>
              </a:gs>
              <a:gs pos="100000">
                <a:srgbClr val="FFBD9E"/>
              </a:gs>
            </a:gsLst>
            <a:lin ang="0" scaled="0"/>
          </a:gra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08" name="Google Shape;308;p32"/>
          <p:cNvSpPr/>
          <p:nvPr/>
        </p:nvSpPr>
        <p:spPr>
          <a:xfrm rot="2700000">
            <a:off x="6523023" y="1693192"/>
            <a:ext cx="2563453" cy="3662075"/>
          </a:xfrm>
          <a:custGeom>
            <a:rect b="b" l="l" r="r" t="t"/>
            <a:pathLst>
              <a:path extrusionOk="0" h="6350000" w="4445000">
                <a:moveTo>
                  <a:pt x="2222500" y="6350000"/>
                </a:moveTo>
                <a:lnTo>
                  <a:pt x="2222500" y="6350000"/>
                </a:lnTo>
                <a:cubicBezTo>
                  <a:pt x="995680" y="6350000"/>
                  <a:pt x="0" y="5354320"/>
                  <a:pt x="0" y="4127500"/>
                </a:cubicBezTo>
                <a:lnTo>
                  <a:pt x="0" y="2222500"/>
                </a:lnTo>
                <a:cubicBezTo>
                  <a:pt x="0" y="995680"/>
                  <a:pt x="995680" y="0"/>
                  <a:pt x="2222500" y="0"/>
                </a:cubicBezTo>
                <a:lnTo>
                  <a:pt x="2222500" y="0"/>
                </a:lnTo>
                <a:cubicBezTo>
                  <a:pt x="3449320" y="0"/>
                  <a:pt x="4445000" y="995680"/>
                  <a:pt x="4445000" y="2222500"/>
                </a:cubicBezTo>
                <a:lnTo>
                  <a:pt x="4445000" y="4127500"/>
                </a:lnTo>
                <a:cubicBezTo>
                  <a:pt x="4445000" y="5354320"/>
                  <a:pt x="3449320" y="6350000"/>
                  <a:pt x="2222500" y="6350000"/>
                </a:cubicBezTo>
                <a:close/>
              </a:path>
            </a:pathLst>
          </a:custGeom>
          <a:gradFill>
            <a:gsLst>
              <a:gs pos="0">
                <a:srgbClr val="FFD7AD"/>
              </a:gs>
              <a:gs pos="100000">
                <a:srgbClr val="ED7842"/>
              </a:gs>
            </a:gsLst>
            <a:lin ang="0" scaled="0"/>
          </a:gra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cxnSp>
        <p:nvCxnSpPr>
          <p:cNvPr id="309" name="Google Shape;309;p32"/>
          <p:cNvCxnSpPr/>
          <p:nvPr/>
        </p:nvCxnSpPr>
        <p:spPr>
          <a:xfrm flipH="1" rot="10800000">
            <a:off x="-817640" y="785880"/>
            <a:ext cx="2295354" cy="2295354"/>
          </a:xfrm>
          <a:prstGeom prst="straightConnector1">
            <a:avLst/>
          </a:prstGeom>
          <a:noFill/>
          <a:ln cap="flat" cmpd="sng" w="38100">
            <a:solidFill>
              <a:srgbClr val="F49E77"/>
            </a:solidFill>
            <a:prstDash val="solid"/>
            <a:round/>
            <a:headEnd len="sm" w="sm" type="none"/>
            <a:tailEnd len="sm" w="sm" type="none"/>
          </a:ln>
        </p:spPr>
      </p:cxnSp>
      <p:cxnSp>
        <p:nvCxnSpPr>
          <p:cNvPr id="310" name="Google Shape;310;p32"/>
          <p:cNvCxnSpPr/>
          <p:nvPr/>
        </p:nvCxnSpPr>
        <p:spPr>
          <a:xfrm flipH="1" rot="10800000">
            <a:off x="1925560" y="-939301"/>
            <a:ext cx="2295354" cy="2295354"/>
          </a:xfrm>
          <a:prstGeom prst="straightConnector1">
            <a:avLst/>
          </a:prstGeom>
          <a:noFill/>
          <a:ln cap="flat" cmpd="sng" w="38100">
            <a:solidFill>
              <a:srgbClr val="F49E77"/>
            </a:solidFill>
            <a:prstDash val="solid"/>
            <a:round/>
            <a:headEnd len="sm" w="sm" type="none"/>
            <a:tailEnd len="sm" w="sm" type="none"/>
          </a:ln>
        </p:spPr>
      </p:cxnSp>
      <p:cxnSp>
        <p:nvCxnSpPr>
          <p:cNvPr id="311" name="Google Shape;311;p32"/>
          <p:cNvCxnSpPr/>
          <p:nvPr/>
        </p:nvCxnSpPr>
        <p:spPr>
          <a:xfrm flipH="1" rot="10800000">
            <a:off x="1604964" y="1688371"/>
            <a:ext cx="2295353" cy="2295354"/>
          </a:xfrm>
          <a:prstGeom prst="straightConnector1">
            <a:avLst/>
          </a:prstGeom>
          <a:noFill/>
          <a:ln cap="flat" cmpd="sng" w="38100">
            <a:solidFill>
              <a:srgbClr val="F49E77"/>
            </a:solidFill>
            <a:prstDash val="solid"/>
            <a:round/>
            <a:headEnd len="sm" w="sm" type="none"/>
            <a:tailEnd len="sm" w="sm" type="none"/>
          </a:ln>
        </p:spPr>
      </p:cxnSp>
      <p:cxnSp>
        <p:nvCxnSpPr>
          <p:cNvPr id="312" name="Google Shape;312;p32"/>
          <p:cNvCxnSpPr/>
          <p:nvPr/>
        </p:nvCxnSpPr>
        <p:spPr>
          <a:xfrm flipH="1" rot="10800000">
            <a:off x="5502660" y="785880"/>
            <a:ext cx="2295353" cy="2295354"/>
          </a:xfrm>
          <a:prstGeom prst="straightConnector1">
            <a:avLst/>
          </a:prstGeom>
          <a:noFill/>
          <a:ln cap="flat" cmpd="sng" w="38100">
            <a:solidFill>
              <a:srgbClr val="F49E77"/>
            </a:solidFill>
            <a:prstDash val="solid"/>
            <a:round/>
            <a:headEnd len="sm" w="sm" type="none"/>
            <a:tailEnd len="sm" w="sm" type="none"/>
          </a:ln>
        </p:spPr>
      </p:cxnSp>
      <p:cxnSp>
        <p:nvCxnSpPr>
          <p:cNvPr id="313" name="Google Shape;313;p32"/>
          <p:cNvCxnSpPr/>
          <p:nvPr/>
        </p:nvCxnSpPr>
        <p:spPr>
          <a:xfrm flipH="1" rot="10800000">
            <a:off x="8245860" y="-939301"/>
            <a:ext cx="2295354" cy="2295354"/>
          </a:xfrm>
          <a:prstGeom prst="straightConnector1">
            <a:avLst/>
          </a:prstGeom>
          <a:noFill/>
          <a:ln cap="flat" cmpd="sng" w="38100">
            <a:solidFill>
              <a:srgbClr val="F49E77"/>
            </a:solidFill>
            <a:prstDash val="solid"/>
            <a:round/>
            <a:headEnd len="sm" w="sm" type="none"/>
            <a:tailEnd len="sm" w="sm" type="none"/>
          </a:ln>
        </p:spPr>
      </p:cxnSp>
      <p:cxnSp>
        <p:nvCxnSpPr>
          <p:cNvPr id="314" name="Google Shape;314;p32"/>
          <p:cNvCxnSpPr/>
          <p:nvPr/>
        </p:nvCxnSpPr>
        <p:spPr>
          <a:xfrm flipH="1" rot="10800000">
            <a:off x="-1830283" y="1996657"/>
            <a:ext cx="2295354" cy="2295354"/>
          </a:xfrm>
          <a:prstGeom prst="straightConnector1">
            <a:avLst/>
          </a:prstGeom>
          <a:noFill/>
          <a:ln cap="flat" cmpd="sng" w="38100">
            <a:solidFill>
              <a:srgbClr val="F49E77"/>
            </a:solidFill>
            <a:prstDash val="solid"/>
            <a:round/>
            <a:headEnd len="sm" w="sm" type="none"/>
            <a:tailEnd len="sm" w="sm" type="none"/>
          </a:ln>
        </p:spPr>
      </p:cxnSp>
      <p:cxnSp>
        <p:nvCxnSpPr>
          <p:cNvPr id="315" name="Google Shape;315;p32"/>
          <p:cNvCxnSpPr/>
          <p:nvPr/>
        </p:nvCxnSpPr>
        <p:spPr>
          <a:xfrm flipH="1" rot="10800000">
            <a:off x="1516246" y="1996657"/>
            <a:ext cx="2295353" cy="2295354"/>
          </a:xfrm>
          <a:prstGeom prst="straightConnector1">
            <a:avLst/>
          </a:prstGeom>
          <a:noFill/>
          <a:ln cap="flat" cmpd="sng" w="38100">
            <a:solidFill>
              <a:srgbClr val="F49E77"/>
            </a:solidFill>
            <a:prstDash val="solid"/>
            <a:round/>
            <a:headEnd len="sm" w="sm" type="none"/>
            <a:tailEnd len="sm" w="sm" type="none"/>
          </a:ln>
        </p:spPr>
      </p:cxnSp>
      <p:cxnSp>
        <p:nvCxnSpPr>
          <p:cNvPr id="316" name="Google Shape;316;p32"/>
          <p:cNvCxnSpPr/>
          <p:nvPr/>
        </p:nvCxnSpPr>
        <p:spPr>
          <a:xfrm flipH="1" rot="10800000">
            <a:off x="4490018" y="1996657"/>
            <a:ext cx="2295354" cy="2295354"/>
          </a:xfrm>
          <a:prstGeom prst="straightConnector1">
            <a:avLst/>
          </a:prstGeom>
          <a:noFill/>
          <a:ln cap="flat" cmpd="sng" w="38100">
            <a:solidFill>
              <a:srgbClr val="F49E77"/>
            </a:solidFill>
            <a:prstDash val="solid"/>
            <a:round/>
            <a:headEnd len="sm" w="sm" type="none"/>
            <a:tailEnd len="sm" w="sm" type="none"/>
          </a:ln>
        </p:spPr>
      </p:cxnSp>
      <p:sp>
        <p:nvSpPr>
          <p:cNvPr id="317" name="Google Shape;317;p32"/>
          <p:cNvSpPr txBox="1"/>
          <p:nvPr/>
        </p:nvSpPr>
        <p:spPr>
          <a:xfrm>
            <a:off x="2639742" y="500063"/>
            <a:ext cx="3864516" cy="543878"/>
          </a:xfrm>
          <a:prstGeom prst="rect">
            <a:avLst/>
          </a:prstGeom>
          <a:noFill/>
          <a:ln>
            <a:noFill/>
          </a:ln>
        </p:spPr>
        <p:txBody>
          <a:bodyPr anchorCtr="0" anchor="t" bIns="0" lIns="0" spcFirstLastPara="1" rIns="0" wrap="square" tIns="0">
            <a:spAutoFit/>
          </a:bodyPr>
          <a:lstStyle/>
          <a:p>
            <a:pPr indent="0" lvl="0" marL="0" marR="0" rtl="0" algn="ctr">
              <a:lnSpc>
                <a:spcPct val="123003"/>
              </a:lnSpc>
              <a:spcBef>
                <a:spcPts val="0"/>
              </a:spcBef>
              <a:spcAft>
                <a:spcPts val="0"/>
              </a:spcAft>
              <a:buNone/>
            </a:pPr>
            <a:r>
              <a:rPr b="1" i="0" lang="en" sz="3500" u="none" cap="none" strike="noStrike">
                <a:solidFill>
                  <a:srgbClr val="FF7E44"/>
                </a:solidFill>
                <a:latin typeface="Montserrat Black"/>
                <a:ea typeface="Montserrat Black"/>
                <a:cs typeface="Montserrat Black"/>
                <a:sym typeface="Montserrat Black"/>
              </a:rPr>
              <a:t>Gallery Image</a:t>
            </a:r>
            <a:endParaRPr sz="700"/>
          </a:p>
        </p:txBody>
      </p:sp>
      <p:sp>
        <p:nvSpPr>
          <p:cNvPr id="318" name="Google Shape;318;p32"/>
          <p:cNvSpPr txBox="1"/>
          <p:nvPr/>
        </p:nvSpPr>
        <p:spPr>
          <a:xfrm>
            <a:off x="3375407" y="1175463"/>
            <a:ext cx="2393100" cy="3078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0" i="0" lang="en" sz="1000" u="none" cap="none" strike="noStrike">
                <a:solidFill>
                  <a:srgbClr val="FFFFFF"/>
                </a:solidFill>
                <a:latin typeface="Open Sans"/>
                <a:ea typeface="Open Sans"/>
                <a:cs typeface="Open Sans"/>
                <a:sym typeface="Open Sans"/>
              </a:rPr>
              <a:t>What can you say about your projects? Share it here!</a:t>
            </a:r>
            <a:endParaRPr sz="700"/>
          </a:p>
        </p:txBody>
      </p:sp>
      <p:pic>
        <p:nvPicPr>
          <p:cNvPr id="319" name="Google Shape;319;p32"/>
          <p:cNvPicPr preferRelativeResize="0"/>
          <p:nvPr/>
        </p:nvPicPr>
        <p:blipFill>
          <a:blip r:embed="rId3">
            <a:alphaModFix/>
          </a:blip>
          <a:stretch>
            <a:fillRect/>
          </a:stretch>
        </p:blipFill>
        <p:spPr>
          <a:xfrm rot="2749793">
            <a:off x="-323010" y="2340557"/>
            <a:ext cx="2416649" cy="3449200"/>
          </a:xfrm>
          <a:prstGeom prst="roundRect">
            <a:avLst>
              <a:gd fmla="val 50000" name="adj"/>
            </a:avLst>
          </a:prstGeom>
          <a:noFill/>
          <a:ln>
            <a:noFill/>
          </a:ln>
        </p:spPr>
      </p:pic>
      <p:pic>
        <p:nvPicPr>
          <p:cNvPr id="320" name="Google Shape;320;p32"/>
          <p:cNvPicPr preferRelativeResize="0"/>
          <p:nvPr/>
        </p:nvPicPr>
        <p:blipFill>
          <a:blip r:embed="rId4">
            <a:alphaModFix/>
          </a:blip>
          <a:stretch>
            <a:fillRect/>
          </a:stretch>
        </p:blipFill>
        <p:spPr>
          <a:xfrm rot="2749617">
            <a:off x="3299525" y="2389965"/>
            <a:ext cx="2410495" cy="3449200"/>
          </a:xfrm>
          <a:prstGeom prst="roundRect">
            <a:avLst>
              <a:gd fmla="val 50000" name="adj"/>
            </a:avLst>
          </a:prstGeom>
          <a:noFill/>
          <a:ln>
            <a:noFill/>
          </a:ln>
        </p:spPr>
      </p:pic>
      <p:pic>
        <p:nvPicPr>
          <p:cNvPr id="321" name="Google Shape;321;p32"/>
          <p:cNvPicPr preferRelativeResize="0"/>
          <p:nvPr/>
        </p:nvPicPr>
        <p:blipFill>
          <a:blip r:embed="rId5">
            <a:alphaModFix/>
          </a:blip>
          <a:stretch>
            <a:fillRect/>
          </a:stretch>
        </p:blipFill>
        <p:spPr>
          <a:xfrm rot="2749793">
            <a:off x="6765626" y="2340547"/>
            <a:ext cx="2416649" cy="3449200"/>
          </a:xfrm>
          <a:prstGeom prst="roundRect">
            <a:avLst>
              <a:gd fmla="val 50000" name="adj"/>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22145D"/>
            </a:gs>
            <a:gs pos="100000">
              <a:srgbClr val="59078B"/>
            </a:gs>
          </a:gsLst>
          <a:lin ang="0" scaled="0"/>
        </a:gradFill>
      </p:bgPr>
    </p:bg>
    <p:spTree>
      <p:nvGrpSpPr>
        <p:cNvPr id="325" name="Shape 325"/>
        <p:cNvGrpSpPr/>
        <p:nvPr/>
      </p:nvGrpSpPr>
      <p:grpSpPr>
        <a:xfrm>
          <a:off x="0" y="0"/>
          <a:ext cx="0" cy="0"/>
          <a:chOff x="0" y="0"/>
          <a:chExt cx="0" cy="0"/>
        </a:xfrm>
      </p:grpSpPr>
      <p:sp>
        <p:nvSpPr>
          <p:cNvPr id="326" name="Google Shape;326;p33"/>
          <p:cNvSpPr txBox="1"/>
          <p:nvPr/>
        </p:nvSpPr>
        <p:spPr>
          <a:xfrm>
            <a:off x="514350" y="643740"/>
            <a:ext cx="8115300" cy="543878"/>
          </a:xfrm>
          <a:prstGeom prst="rect">
            <a:avLst/>
          </a:prstGeom>
          <a:noFill/>
          <a:ln>
            <a:noFill/>
          </a:ln>
        </p:spPr>
        <p:txBody>
          <a:bodyPr anchorCtr="0" anchor="t" bIns="0" lIns="0" spcFirstLastPara="1" rIns="0" wrap="square" tIns="0">
            <a:spAutoFit/>
          </a:bodyPr>
          <a:lstStyle/>
          <a:p>
            <a:pPr indent="0" lvl="0" marL="0" marR="0" rtl="0" algn="ctr">
              <a:lnSpc>
                <a:spcPct val="123003"/>
              </a:lnSpc>
              <a:spcBef>
                <a:spcPts val="0"/>
              </a:spcBef>
              <a:spcAft>
                <a:spcPts val="0"/>
              </a:spcAft>
              <a:buNone/>
            </a:pPr>
            <a:r>
              <a:rPr b="1" i="0" lang="en" sz="3500" u="none" cap="none" strike="noStrike">
                <a:solidFill>
                  <a:srgbClr val="FF7E44"/>
                </a:solidFill>
                <a:latin typeface="Montserrat Black"/>
                <a:ea typeface="Montserrat Black"/>
                <a:cs typeface="Montserrat Black"/>
                <a:sym typeface="Montserrat Black"/>
              </a:rPr>
              <a:t>Add a Timeline Page</a:t>
            </a:r>
            <a:endParaRPr sz="700"/>
          </a:p>
        </p:txBody>
      </p:sp>
      <p:sp>
        <p:nvSpPr>
          <p:cNvPr id="327" name="Google Shape;327;p33"/>
          <p:cNvSpPr txBox="1"/>
          <p:nvPr/>
        </p:nvSpPr>
        <p:spPr>
          <a:xfrm>
            <a:off x="723900" y="2183188"/>
            <a:ext cx="1432500" cy="615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2000" u="none" cap="none" strike="noStrike">
                <a:solidFill>
                  <a:srgbClr val="FF7E44"/>
                </a:solidFill>
                <a:latin typeface="Montserrat"/>
                <a:ea typeface="Montserrat"/>
                <a:cs typeface="Montserrat"/>
                <a:sym typeface="Montserrat"/>
              </a:rPr>
              <a:t>Add a main point</a:t>
            </a:r>
            <a:endParaRPr sz="700"/>
          </a:p>
        </p:txBody>
      </p:sp>
      <p:sp>
        <p:nvSpPr>
          <p:cNvPr id="328" name="Google Shape;328;p33"/>
          <p:cNvSpPr txBox="1"/>
          <p:nvPr/>
        </p:nvSpPr>
        <p:spPr>
          <a:xfrm>
            <a:off x="723900" y="3890387"/>
            <a:ext cx="1682400" cy="307800"/>
          </a:xfrm>
          <a:prstGeom prst="rect">
            <a:avLst/>
          </a:prstGeom>
          <a:noFill/>
          <a:ln>
            <a:noFill/>
          </a:ln>
        </p:spPr>
        <p:txBody>
          <a:bodyPr anchorCtr="0" anchor="t" bIns="0" lIns="0" spcFirstLastPara="1" rIns="0" wrap="square" tIns="0">
            <a:spAutoFit/>
          </a:bodyPr>
          <a:lstStyle/>
          <a:p>
            <a:pPr indent="0" lvl="1" marL="0" marR="0" rtl="0" algn="l">
              <a:lnSpc>
                <a:spcPct val="100000"/>
              </a:lnSpc>
              <a:spcBef>
                <a:spcPts val="0"/>
              </a:spcBef>
              <a:spcAft>
                <a:spcPts val="0"/>
              </a:spcAft>
              <a:buNone/>
            </a:pPr>
            <a:r>
              <a:rPr b="0" i="0" lang="en" sz="1000" u="none" cap="none" strike="noStrike">
                <a:solidFill>
                  <a:srgbClr val="FFFFFF"/>
                </a:solidFill>
                <a:latin typeface="Open Sans"/>
                <a:ea typeface="Open Sans"/>
                <a:cs typeface="Open Sans"/>
                <a:sym typeface="Open Sans"/>
              </a:rPr>
              <a:t>Elaborate on what you want to discuss. </a:t>
            </a:r>
            <a:endParaRPr sz="700"/>
          </a:p>
        </p:txBody>
      </p:sp>
      <p:sp>
        <p:nvSpPr>
          <p:cNvPr id="329" name="Google Shape;329;p33"/>
          <p:cNvSpPr txBox="1"/>
          <p:nvPr/>
        </p:nvSpPr>
        <p:spPr>
          <a:xfrm>
            <a:off x="2868179" y="2183188"/>
            <a:ext cx="1432500" cy="615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2000" u="none" cap="none" strike="noStrike">
                <a:solidFill>
                  <a:srgbClr val="FF7E44"/>
                </a:solidFill>
                <a:latin typeface="Montserrat"/>
                <a:ea typeface="Montserrat"/>
                <a:cs typeface="Montserrat"/>
                <a:sym typeface="Montserrat"/>
              </a:rPr>
              <a:t>Add a main point</a:t>
            </a:r>
            <a:endParaRPr sz="700"/>
          </a:p>
        </p:txBody>
      </p:sp>
      <p:sp>
        <p:nvSpPr>
          <p:cNvPr id="330" name="Google Shape;330;p33"/>
          <p:cNvSpPr txBox="1"/>
          <p:nvPr/>
        </p:nvSpPr>
        <p:spPr>
          <a:xfrm>
            <a:off x="2868179" y="3890387"/>
            <a:ext cx="1682400" cy="307800"/>
          </a:xfrm>
          <a:prstGeom prst="rect">
            <a:avLst/>
          </a:prstGeom>
          <a:noFill/>
          <a:ln>
            <a:noFill/>
          </a:ln>
        </p:spPr>
        <p:txBody>
          <a:bodyPr anchorCtr="0" anchor="t" bIns="0" lIns="0" spcFirstLastPara="1" rIns="0" wrap="square" tIns="0">
            <a:spAutoFit/>
          </a:bodyPr>
          <a:lstStyle/>
          <a:p>
            <a:pPr indent="0" lvl="1" marL="0" marR="0" rtl="0" algn="l">
              <a:lnSpc>
                <a:spcPct val="100000"/>
              </a:lnSpc>
              <a:spcBef>
                <a:spcPts val="0"/>
              </a:spcBef>
              <a:spcAft>
                <a:spcPts val="0"/>
              </a:spcAft>
              <a:buNone/>
            </a:pPr>
            <a:r>
              <a:rPr b="0" i="0" lang="en" sz="1000" u="none" cap="none" strike="noStrike">
                <a:solidFill>
                  <a:srgbClr val="FFFFFF"/>
                </a:solidFill>
                <a:latin typeface="Open Sans"/>
                <a:ea typeface="Open Sans"/>
                <a:cs typeface="Open Sans"/>
                <a:sym typeface="Open Sans"/>
              </a:rPr>
              <a:t>Elaborate on what you want to discuss. </a:t>
            </a:r>
            <a:endParaRPr sz="700"/>
          </a:p>
        </p:txBody>
      </p:sp>
      <p:sp>
        <p:nvSpPr>
          <p:cNvPr id="331" name="Google Shape;331;p33"/>
          <p:cNvSpPr txBox="1"/>
          <p:nvPr/>
        </p:nvSpPr>
        <p:spPr>
          <a:xfrm>
            <a:off x="7156738" y="2183188"/>
            <a:ext cx="1407300" cy="615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2000" u="none" cap="none" strike="noStrike">
                <a:solidFill>
                  <a:srgbClr val="FF7E44"/>
                </a:solidFill>
                <a:latin typeface="Montserrat"/>
                <a:ea typeface="Montserrat"/>
                <a:cs typeface="Montserrat"/>
                <a:sym typeface="Montserrat"/>
              </a:rPr>
              <a:t>Add a main point</a:t>
            </a:r>
            <a:endParaRPr sz="700"/>
          </a:p>
        </p:txBody>
      </p:sp>
      <p:sp>
        <p:nvSpPr>
          <p:cNvPr id="332" name="Google Shape;332;p33"/>
          <p:cNvSpPr txBox="1"/>
          <p:nvPr/>
        </p:nvSpPr>
        <p:spPr>
          <a:xfrm>
            <a:off x="7156738" y="3890387"/>
            <a:ext cx="1682400" cy="307800"/>
          </a:xfrm>
          <a:prstGeom prst="rect">
            <a:avLst/>
          </a:prstGeom>
          <a:noFill/>
          <a:ln>
            <a:noFill/>
          </a:ln>
        </p:spPr>
        <p:txBody>
          <a:bodyPr anchorCtr="0" anchor="t" bIns="0" lIns="0" spcFirstLastPara="1" rIns="0" wrap="square" tIns="0">
            <a:spAutoFit/>
          </a:bodyPr>
          <a:lstStyle/>
          <a:p>
            <a:pPr indent="0" lvl="1" marL="0" marR="0" rtl="0" algn="l">
              <a:lnSpc>
                <a:spcPct val="100000"/>
              </a:lnSpc>
              <a:spcBef>
                <a:spcPts val="0"/>
              </a:spcBef>
              <a:spcAft>
                <a:spcPts val="0"/>
              </a:spcAft>
              <a:buNone/>
            </a:pPr>
            <a:r>
              <a:rPr b="0" i="0" lang="en" sz="1000" u="none" cap="none" strike="noStrike">
                <a:solidFill>
                  <a:srgbClr val="FFFFFF"/>
                </a:solidFill>
                <a:latin typeface="Open Sans"/>
                <a:ea typeface="Open Sans"/>
                <a:cs typeface="Open Sans"/>
                <a:sym typeface="Open Sans"/>
              </a:rPr>
              <a:t>Elaborate on what you want to discuss. </a:t>
            </a:r>
            <a:endParaRPr sz="700"/>
          </a:p>
        </p:txBody>
      </p:sp>
      <p:sp>
        <p:nvSpPr>
          <p:cNvPr id="333" name="Google Shape;333;p33"/>
          <p:cNvSpPr txBox="1"/>
          <p:nvPr/>
        </p:nvSpPr>
        <p:spPr>
          <a:xfrm>
            <a:off x="5012459" y="2183188"/>
            <a:ext cx="1415700" cy="615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2000" u="none" cap="none" strike="noStrike">
                <a:solidFill>
                  <a:srgbClr val="FF7E44"/>
                </a:solidFill>
                <a:latin typeface="Montserrat"/>
                <a:ea typeface="Montserrat"/>
                <a:cs typeface="Montserrat"/>
                <a:sym typeface="Montserrat"/>
              </a:rPr>
              <a:t>Add a main point</a:t>
            </a:r>
            <a:endParaRPr sz="700"/>
          </a:p>
        </p:txBody>
      </p:sp>
      <p:sp>
        <p:nvSpPr>
          <p:cNvPr id="334" name="Google Shape;334;p33"/>
          <p:cNvSpPr txBox="1"/>
          <p:nvPr/>
        </p:nvSpPr>
        <p:spPr>
          <a:xfrm>
            <a:off x="5012459" y="3890387"/>
            <a:ext cx="1682400" cy="307800"/>
          </a:xfrm>
          <a:prstGeom prst="rect">
            <a:avLst/>
          </a:prstGeom>
          <a:noFill/>
          <a:ln>
            <a:noFill/>
          </a:ln>
        </p:spPr>
        <p:txBody>
          <a:bodyPr anchorCtr="0" anchor="t" bIns="0" lIns="0" spcFirstLastPara="1" rIns="0" wrap="square" tIns="0">
            <a:spAutoFit/>
          </a:bodyPr>
          <a:lstStyle/>
          <a:p>
            <a:pPr indent="0" lvl="1" marL="0" marR="0" rtl="0" algn="l">
              <a:lnSpc>
                <a:spcPct val="100000"/>
              </a:lnSpc>
              <a:spcBef>
                <a:spcPts val="0"/>
              </a:spcBef>
              <a:spcAft>
                <a:spcPts val="0"/>
              </a:spcAft>
              <a:buNone/>
            </a:pPr>
            <a:r>
              <a:rPr b="0" i="0" lang="en" sz="1000" u="none" cap="none" strike="noStrike">
                <a:solidFill>
                  <a:srgbClr val="FFFFFF"/>
                </a:solidFill>
                <a:latin typeface="Open Sans"/>
                <a:ea typeface="Open Sans"/>
                <a:cs typeface="Open Sans"/>
                <a:sym typeface="Open Sans"/>
              </a:rPr>
              <a:t>Elaborate on what you want to discuss. </a:t>
            </a:r>
            <a:endParaRPr sz="700"/>
          </a:p>
        </p:txBody>
      </p:sp>
      <p:cxnSp>
        <p:nvCxnSpPr>
          <p:cNvPr id="335" name="Google Shape;335;p33"/>
          <p:cNvCxnSpPr/>
          <p:nvPr/>
        </p:nvCxnSpPr>
        <p:spPr>
          <a:xfrm>
            <a:off x="-295718" y="3409653"/>
            <a:ext cx="9733617" cy="0"/>
          </a:xfrm>
          <a:prstGeom prst="straightConnector1">
            <a:avLst/>
          </a:prstGeom>
          <a:noFill/>
          <a:ln cap="flat" cmpd="sng" w="38100">
            <a:solidFill>
              <a:srgbClr val="F49E77"/>
            </a:solidFill>
            <a:prstDash val="solid"/>
            <a:round/>
            <a:headEnd len="sm" w="sm" type="none"/>
            <a:tailEnd len="sm" w="sm" type="none"/>
          </a:ln>
        </p:spPr>
      </p:cxnSp>
      <p:sp>
        <p:nvSpPr>
          <p:cNvPr id="336" name="Google Shape;336;p33"/>
          <p:cNvSpPr/>
          <p:nvPr/>
        </p:nvSpPr>
        <p:spPr>
          <a:xfrm rot="2700000">
            <a:off x="895064" y="3078270"/>
            <a:ext cx="477271" cy="681816"/>
          </a:xfrm>
          <a:custGeom>
            <a:rect b="b" l="l" r="r" t="t"/>
            <a:pathLst>
              <a:path extrusionOk="0" h="6350000" w="4445000">
                <a:moveTo>
                  <a:pt x="2222500" y="6350000"/>
                </a:moveTo>
                <a:lnTo>
                  <a:pt x="2222500" y="6350000"/>
                </a:lnTo>
                <a:cubicBezTo>
                  <a:pt x="995680" y="6350000"/>
                  <a:pt x="0" y="5354320"/>
                  <a:pt x="0" y="4127500"/>
                </a:cubicBezTo>
                <a:lnTo>
                  <a:pt x="0" y="2222500"/>
                </a:lnTo>
                <a:cubicBezTo>
                  <a:pt x="0" y="995680"/>
                  <a:pt x="995680" y="0"/>
                  <a:pt x="2222500" y="0"/>
                </a:cubicBezTo>
                <a:lnTo>
                  <a:pt x="2222500" y="0"/>
                </a:lnTo>
                <a:cubicBezTo>
                  <a:pt x="3449320" y="0"/>
                  <a:pt x="4445000" y="995680"/>
                  <a:pt x="4445000" y="2222500"/>
                </a:cubicBezTo>
                <a:lnTo>
                  <a:pt x="4445000" y="4127500"/>
                </a:lnTo>
                <a:cubicBezTo>
                  <a:pt x="4445000" y="5354320"/>
                  <a:pt x="3449320" y="6350000"/>
                  <a:pt x="2222500" y="6350000"/>
                </a:cubicBezTo>
                <a:close/>
              </a:path>
            </a:pathLst>
          </a:custGeom>
          <a:gradFill>
            <a:gsLst>
              <a:gs pos="0">
                <a:srgbClr val="FFD7AD"/>
              </a:gs>
              <a:gs pos="100000">
                <a:srgbClr val="ED7842"/>
              </a:gs>
            </a:gsLst>
            <a:lin ang="0" scaled="0"/>
          </a:gra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37" name="Google Shape;337;p33"/>
          <p:cNvSpPr/>
          <p:nvPr/>
        </p:nvSpPr>
        <p:spPr>
          <a:xfrm rot="2700000">
            <a:off x="3039343" y="3078270"/>
            <a:ext cx="477271" cy="681816"/>
          </a:xfrm>
          <a:custGeom>
            <a:rect b="b" l="l" r="r" t="t"/>
            <a:pathLst>
              <a:path extrusionOk="0" h="6350000" w="4445000">
                <a:moveTo>
                  <a:pt x="2222500" y="6350000"/>
                </a:moveTo>
                <a:lnTo>
                  <a:pt x="2222500" y="6350000"/>
                </a:lnTo>
                <a:cubicBezTo>
                  <a:pt x="995680" y="6350000"/>
                  <a:pt x="0" y="5354320"/>
                  <a:pt x="0" y="4127500"/>
                </a:cubicBezTo>
                <a:lnTo>
                  <a:pt x="0" y="2222500"/>
                </a:lnTo>
                <a:cubicBezTo>
                  <a:pt x="0" y="995680"/>
                  <a:pt x="995680" y="0"/>
                  <a:pt x="2222500" y="0"/>
                </a:cubicBezTo>
                <a:lnTo>
                  <a:pt x="2222500" y="0"/>
                </a:lnTo>
                <a:cubicBezTo>
                  <a:pt x="3449320" y="0"/>
                  <a:pt x="4445000" y="995680"/>
                  <a:pt x="4445000" y="2222500"/>
                </a:cubicBezTo>
                <a:lnTo>
                  <a:pt x="4445000" y="4127500"/>
                </a:lnTo>
                <a:cubicBezTo>
                  <a:pt x="4445000" y="5354320"/>
                  <a:pt x="3449320" y="6350000"/>
                  <a:pt x="2222500" y="6350000"/>
                </a:cubicBezTo>
                <a:close/>
              </a:path>
            </a:pathLst>
          </a:custGeom>
          <a:gradFill>
            <a:gsLst>
              <a:gs pos="0">
                <a:srgbClr val="FFD7AD"/>
              </a:gs>
              <a:gs pos="100000">
                <a:srgbClr val="ED7842"/>
              </a:gs>
            </a:gsLst>
            <a:lin ang="0" scaled="0"/>
          </a:gra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38" name="Google Shape;338;p33"/>
          <p:cNvSpPr/>
          <p:nvPr/>
        </p:nvSpPr>
        <p:spPr>
          <a:xfrm rot="2700000">
            <a:off x="5183622" y="3078270"/>
            <a:ext cx="477271" cy="681815"/>
          </a:xfrm>
          <a:custGeom>
            <a:rect b="b" l="l" r="r" t="t"/>
            <a:pathLst>
              <a:path extrusionOk="0" h="6350000" w="4445000">
                <a:moveTo>
                  <a:pt x="2222500" y="6350000"/>
                </a:moveTo>
                <a:lnTo>
                  <a:pt x="2222500" y="6350000"/>
                </a:lnTo>
                <a:cubicBezTo>
                  <a:pt x="995680" y="6350000"/>
                  <a:pt x="0" y="5354320"/>
                  <a:pt x="0" y="4127500"/>
                </a:cubicBezTo>
                <a:lnTo>
                  <a:pt x="0" y="2222500"/>
                </a:lnTo>
                <a:cubicBezTo>
                  <a:pt x="0" y="995680"/>
                  <a:pt x="995680" y="0"/>
                  <a:pt x="2222500" y="0"/>
                </a:cubicBezTo>
                <a:lnTo>
                  <a:pt x="2222500" y="0"/>
                </a:lnTo>
                <a:cubicBezTo>
                  <a:pt x="3449320" y="0"/>
                  <a:pt x="4445000" y="995680"/>
                  <a:pt x="4445000" y="2222500"/>
                </a:cubicBezTo>
                <a:lnTo>
                  <a:pt x="4445000" y="4127500"/>
                </a:lnTo>
                <a:cubicBezTo>
                  <a:pt x="4445000" y="5354320"/>
                  <a:pt x="3449320" y="6350000"/>
                  <a:pt x="2222500" y="6350000"/>
                </a:cubicBezTo>
                <a:close/>
              </a:path>
            </a:pathLst>
          </a:custGeom>
          <a:gradFill>
            <a:gsLst>
              <a:gs pos="0">
                <a:srgbClr val="FFD7AD"/>
              </a:gs>
              <a:gs pos="100000">
                <a:srgbClr val="ED7842"/>
              </a:gs>
            </a:gsLst>
            <a:lin ang="0" scaled="0"/>
          </a:gra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39" name="Google Shape;339;p33"/>
          <p:cNvSpPr/>
          <p:nvPr/>
        </p:nvSpPr>
        <p:spPr>
          <a:xfrm rot="2700000">
            <a:off x="7327901" y="3078270"/>
            <a:ext cx="477271" cy="681815"/>
          </a:xfrm>
          <a:custGeom>
            <a:rect b="b" l="l" r="r" t="t"/>
            <a:pathLst>
              <a:path extrusionOk="0" h="6350000" w="4445000">
                <a:moveTo>
                  <a:pt x="2222500" y="6350000"/>
                </a:moveTo>
                <a:lnTo>
                  <a:pt x="2222500" y="6350000"/>
                </a:lnTo>
                <a:cubicBezTo>
                  <a:pt x="995680" y="6350000"/>
                  <a:pt x="0" y="5354320"/>
                  <a:pt x="0" y="4127500"/>
                </a:cubicBezTo>
                <a:lnTo>
                  <a:pt x="0" y="2222500"/>
                </a:lnTo>
                <a:cubicBezTo>
                  <a:pt x="0" y="995680"/>
                  <a:pt x="995680" y="0"/>
                  <a:pt x="2222500" y="0"/>
                </a:cubicBezTo>
                <a:lnTo>
                  <a:pt x="2222500" y="0"/>
                </a:lnTo>
                <a:cubicBezTo>
                  <a:pt x="3449320" y="0"/>
                  <a:pt x="4445000" y="995680"/>
                  <a:pt x="4445000" y="2222500"/>
                </a:cubicBezTo>
                <a:lnTo>
                  <a:pt x="4445000" y="4127500"/>
                </a:lnTo>
                <a:cubicBezTo>
                  <a:pt x="4445000" y="5354320"/>
                  <a:pt x="3449320" y="6350000"/>
                  <a:pt x="2222500" y="6350000"/>
                </a:cubicBezTo>
                <a:close/>
              </a:path>
            </a:pathLst>
          </a:custGeom>
          <a:gradFill>
            <a:gsLst>
              <a:gs pos="0">
                <a:srgbClr val="FFD7AD"/>
              </a:gs>
              <a:gs pos="100000">
                <a:srgbClr val="ED7842"/>
              </a:gs>
            </a:gsLst>
            <a:lin ang="0" scaled="0"/>
          </a:gra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22145D"/>
            </a:gs>
            <a:gs pos="100000">
              <a:srgbClr val="59078B"/>
            </a:gs>
          </a:gsLst>
          <a:lin ang="0" scaled="0"/>
        </a:gradFill>
      </p:bgPr>
    </p:bg>
    <p:spTree>
      <p:nvGrpSpPr>
        <p:cNvPr id="343" name="Shape 343"/>
        <p:cNvGrpSpPr/>
        <p:nvPr/>
      </p:nvGrpSpPr>
      <p:grpSpPr>
        <a:xfrm>
          <a:off x="0" y="0"/>
          <a:ext cx="0" cy="0"/>
          <a:chOff x="0" y="0"/>
          <a:chExt cx="0" cy="0"/>
        </a:xfrm>
      </p:grpSpPr>
      <p:sp>
        <p:nvSpPr>
          <p:cNvPr id="344" name="Google Shape;344;p34"/>
          <p:cNvSpPr/>
          <p:nvPr/>
        </p:nvSpPr>
        <p:spPr>
          <a:xfrm rot="2700000">
            <a:off x="3804915" y="2065612"/>
            <a:ext cx="1268797" cy="1812566"/>
          </a:xfrm>
          <a:custGeom>
            <a:rect b="b" l="l" r="r" t="t"/>
            <a:pathLst>
              <a:path extrusionOk="0" h="6350000" w="4445000">
                <a:moveTo>
                  <a:pt x="2222500" y="6350000"/>
                </a:moveTo>
                <a:lnTo>
                  <a:pt x="2222500" y="6350000"/>
                </a:lnTo>
                <a:cubicBezTo>
                  <a:pt x="995680" y="6350000"/>
                  <a:pt x="0" y="5354320"/>
                  <a:pt x="0" y="4127500"/>
                </a:cubicBezTo>
                <a:lnTo>
                  <a:pt x="0" y="2222500"/>
                </a:lnTo>
                <a:cubicBezTo>
                  <a:pt x="0" y="995680"/>
                  <a:pt x="995680" y="0"/>
                  <a:pt x="2222500" y="0"/>
                </a:cubicBezTo>
                <a:lnTo>
                  <a:pt x="2222500" y="0"/>
                </a:lnTo>
                <a:cubicBezTo>
                  <a:pt x="3449320" y="0"/>
                  <a:pt x="4445000" y="995680"/>
                  <a:pt x="4445000" y="2222500"/>
                </a:cubicBezTo>
                <a:lnTo>
                  <a:pt x="4445000" y="4127500"/>
                </a:lnTo>
                <a:cubicBezTo>
                  <a:pt x="4445000" y="5354320"/>
                  <a:pt x="3449320" y="6350000"/>
                  <a:pt x="2222500" y="6350000"/>
                </a:cubicBezTo>
                <a:close/>
              </a:path>
            </a:pathLst>
          </a:custGeom>
          <a:gradFill>
            <a:gsLst>
              <a:gs pos="0">
                <a:srgbClr val="FFD7AD"/>
              </a:gs>
              <a:gs pos="100000">
                <a:srgbClr val="ED7842"/>
              </a:gs>
            </a:gsLst>
            <a:lin ang="0" scaled="0"/>
          </a:gra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cxnSp>
        <p:nvCxnSpPr>
          <p:cNvPr id="345" name="Google Shape;345;p34"/>
          <p:cNvCxnSpPr/>
          <p:nvPr/>
        </p:nvCxnSpPr>
        <p:spPr>
          <a:xfrm flipH="1" rot="10800000">
            <a:off x="3870491" y="3534968"/>
            <a:ext cx="694774" cy="694774"/>
          </a:xfrm>
          <a:prstGeom prst="straightConnector1">
            <a:avLst/>
          </a:prstGeom>
          <a:noFill/>
          <a:ln cap="flat" cmpd="sng" w="38100">
            <a:solidFill>
              <a:srgbClr val="F49E77"/>
            </a:solidFill>
            <a:prstDash val="solid"/>
            <a:round/>
            <a:headEnd len="sm" w="sm" type="none"/>
            <a:tailEnd len="sm" w="sm" type="none"/>
          </a:ln>
        </p:spPr>
      </p:cxnSp>
      <p:sp>
        <p:nvSpPr>
          <p:cNvPr id="346" name="Google Shape;346;p34"/>
          <p:cNvSpPr txBox="1"/>
          <p:nvPr/>
        </p:nvSpPr>
        <p:spPr>
          <a:xfrm>
            <a:off x="4684310" y="4097152"/>
            <a:ext cx="1409912" cy="174625"/>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 sz="1000" u="none" cap="none" strike="noStrike">
                <a:solidFill>
                  <a:srgbClr val="FFFFFF"/>
                </a:solidFill>
                <a:latin typeface="Open Sans"/>
                <a:ea typeface="Open Sans"/>
                <a:cs typeface="Open Sans"/>
                <a:sym typeface="Open Sans"/>
              </a:rPr>
              <a:t>Title or Position</a:t>
            </a:r>
            <a:endParaRPr sz="700"/>
          </a:p>
        </p:txBody>
      </p:sp>
      <p:sp>
        <p:nvSpPr>
          <p:cNvPr id="347" name="Google Shape;347;p34"/>
          <p:cNvSpPr txBox="1"/>
          <p:nvPr/>
        </p:nvSpPr>
        <p:spPr>
          <a:xfrm>
            <a:off x="4684310" y="3715833"/>
            <a:ext cx="1270180" cy="334963"/>
          </a:xfrm>
          <a:prstGeom prst="rect">
            <a:avLst/>
          </a:prstGeom>
          <a:noFill/>
          <a:ln>
            <a:noFill/>
          </a:ln>
        </p:spPr>
        <p:txBody>
          <a:bodyPr anchorCtr="0" anchor="t" bIns="0" lIns="0" spcFirstLastPara="1" rIns="0" wrap="square" tIns="0">
            <a:spAutoFit/>
          </a:bodyPr>
          <a:lstStyle/>
          <a:p>
            <a:pPr indent="0" lvl="0" marL="0" marR="0" rtl="0" algn="l">
              <a:lnSpc>
                <a:spcPct val="140010"/>
              </a:lnSpc>
              <a:spcBef>
                <a:spcPts val="0"/>
              </a:spcBef>
              <a:spcAft>
                <a:spcPts val="0"/>
              </a:spcAft>
              <a:buNone/>
            </a:pPr>
            <a:r>
              <a:rPr b="0" i="0" lang="en" sz="2000" u="none" cap="none" strike="noStrike">
                <a:solidFill>
                  <a:srgbClr val="FF7E44"/>
                </a:solidFill>
                <a:latin typeface="Montserrat"/>
                <a:ea typeface="Montserrat"/>
                <a:cs typeface="Montserrat"/>
                <a:sym typeface="Montserrat"/>
              </a:rPr>
              <a:t> Name</a:t>
            </a:r>
            <a:endParaRPr sz="700"/>
          </a:p>
        </p:txBody>
      </p:sp>
      <p:cxnSp>
        <p:nvCxnSpPr>
          <p:cNvPr id="348" name="Google Shape;348;p34"/>
          <p:cNvCxnSpPr/>
          <p:nvPr/>
        </p:nvCxnSpPr>
        <p:spPr>
          <a:xfrm flipH="1" rot="10800000">
            <a:off x="3546846" y="2094161"/>
            <a:ext cx="694774" cy="694774"/>
          </a:xfrm>
          <a:prstGeom prst="straightConnector1">
            <a:avLst/>
          </a:prstGeom>
          <a:noFill/>
          <a:ln cap="flat" cmpd="sng" w="38100">
            <a:solidFill>
              <a:srgbClr val="F49E77"/>
            </a:solidFill>
            <a:prstDash val="solid"/>
            <a:round/>
            <a:headEnd len="sm" w="sm" type="none"/>
            <a:tailEnd len="sm" w="sm" type="none"/>
          </a:ln>
        </p:spPr>
      </p:cxnSp>
      <p:cxnSp>
        <p:nvCxnSpPr>
          <p:cNvPr id="349" name="Google Shape;349;p34"/>
          <p:cNvCxnSpPr/>
          <p:nvPr/>
        </p:nvCxnSpPr>
        <p:spPr>
          <a:xfrm flipH="1" rot="10800000">
            <a:off x="6571291" y="3534968"/>
            <a:ext cx="694774" cy="694774"/>
          </a:xfrm>
          <a:prstGeom prst="straightConnector1">
            <a:avLst/>
          </a:prstGeom>
          <a:noFill/>
          <a:ln cap="flat" cmpd="sng" w="38100">
            <a:solidFill>
              <a:srgbClr val="F49E77"/>
            </a:solidFill>
            <a:prstDash val="solid"/>
            <a:round/>
            <a:headEnd len="sm" w="sm" type="none"/>
            <a:tailEnd len="sm" w="sm" type="none"/>
          </a:ln>
        </p:spPr>
      </p:cxnSp>
      <p:sp>
        <p:nvSpPr>
          <p:cNvPr id="350" name="Google Shape;350;p34"/>
          <p:cNvSpPr/>
          <p:nvPr/>
        </p:nvSpPr>
        <p:spPr>
          <a:xfrm rot="2700000">
            <a:off x="6490398" y="2065612"/>
            <a:ext cx="1268797" cy="1812566"/>
          </a:xfrm>
          <a:custGeom>
            <a:rect b="b" l="l" r="r" t="t"/>
            <a:pathLst>
              <a:path extrusionOk="0" h="6350000" w="4445000">
                <a:moveTo>
                  <a:pt x="2222500" y="6350000"/>
                </a:moveTo>
                <a:lnTo>
                  <a:pt x="2222500" y="6350000"/>
                </a:lnTo>
                <a:cubicBezTo>
                  <a:pt x="995680" y="6350000"/>
                  <a:pt x="0" y="5354320"/>
                  <a:pt x="0" y="4127500"/>
                </a:cubicBezTo>
                <a:lnTo>
                  <a:pt x="0" y="2222500"/>
                </a:lnTo>
                <a:cubicBezTo>
                  <a:pt x="0" y="995680"/>
                  <a:pt x="995680" y="0"/>
                  <a:pt x="2222500" y="0"/>
                </a:cubicBezTo>
                <a:lnTo>
                  <a:pt x="2222500" y="0"/>
                </a:lnTo>
                <a:cubicBezTo>
                  <a:pt x="3449320" y="0"/>
                  <a:pt x="4445000" y="995680"/>
                  <a:pt x="4445000" y="2222500"/>
                </a:cubicBezTo>
                <a:lnTo>
                  <a:pt x="4445000" y="4127500"/>
                </a:lnTo>
                <a:cubicBezTo>
                  <a:pt x="4445000" y="5354320"/>
                  <a:pt x="3449320" y="6350000"/>
                  <a:pt x="2222500" y="6350000"/>
                </a:cubicBezTo>
                <a:close/>
              </a:path>
            </a:pathLst>
          </a:custGeom>
          <a:gradFill>
            <a:gsLst>
              <a:gs pos="0">
                <a:srgbClr val="FFD7AD"/>
              </a:gs>
              <a:gs pos="100000">
                <a:srgbClr val="ED7842"/>
              </a:gs>
            </a:gsLst>
            <a:lin ang="0" scaled="0"/>
          </a:gra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51" name="Google Shape;351;p34"/>
          <p:cNvSpPr txBox="1"/>
          <p:nvPr/>
        </p:nvSpPr>
        <p:spPr>
          <a:xfrm>
            <a:off x="7369792" y="4097152"/>
            <a:ext cx="1409912" cy="174625"/>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 sz="1000" u="none" cap="none" strike="noStrike">
                <a:solidFill>
                  <a:srgbClr val="FFFFFF"/>
                </a:solidFill>
                <a:latin typeface="Open Sans"/>
                <a:ea typeface="Open Sans"/>
                <a:cs typeface="Open Sans"/>
                <a:sym typeface="Open Sans"/>
              </a:rPr>
              <a:t>Title or Position</a:t>
            </a:r>
            <a:endParaRPr sz="700"/>
          </a:p>
        </p:txBody>
      </p:sp>
      <p:sp>
        <p:nvSpPr>
          <p:cNvPr id="352" name="Google Shape;352;p34"/>
          <p:cNvSpPr txBox="1"/>
          <p:nvPr/>
        </p:nvSpPr>
        <p:spPr>
          <a:xfrm>
            <a:off x="7369792" y="3715833"/>
            <a:ext cx="1270180" cy="334963"/>
          </a:xfrm>
          <a:prstGeom prst="rect">
            <a:avLst/>
          </a:prstGeom>
          <a:noFill/>
          <a:ln>
            <a:noFill/>
          </a:ln>
        </p:spPr>
        <p:txBody>
          <a:bodyPr anchorCtr="0" anchor="t" bIns="0" lIns="0" spcFirstLastPara="1" rIns="0" wrap="square" tIns="0">
            <a:spAutoFit/>
          </a:bodyPr>
          <a:lstStyle/>
          <a:p>
            <a:pPr indent="0" lvl="0" marL="0" marR="0" rtl="0" algn="l">
              <a:lnSpc>
                <a:spcPct val="140010"/>
              </a:lnSpc>
              <a:spcBef>
                <a:spcPts val="0"/>
              </a:spcBef>
              <a:spcAft>
                <a:spcPts val="0"/>
              </a:spcAft>
              <a:buNone/>
            </a:pPr>
            <a:r>
              <a:rPr b="0" i="0" lang="en" sz="2000" u="none" cap="none" strike="noStrike">
                <a:solidFill>
                  <a:srgbClr val="FF7E44"/>
                </a:solidFill>
                <a:latin typeface="Montserrat"/>
                <a:ea typeface="Montserrat"/>
                <a:cs typeface="Montserrat"/>
                <a:sym typeface="Montserrat"/>
              </a:rPr>
              <a:t> Name</a:t>
            </a:r>
            <a:endParaRPr sz="700"/>
          </a:p>
        </p:txBody>
      </p:sp>
      <p:cxnSp>
        <p:nvCxnSpPr>
          <p:cNvPr id="353" name="Google Shape;353;p34"/>
          <p:cNvCxnSpPr/>
          <p:nvPr/>
        </p:nvCxnSpPr>
        <p:spPr>
          <a:xfrm flipH="1" rot="10800000">
            <a:off x="6217168" y="2094161"/>
            <a:ext cx="694774" cy="694774"/>
          </a:xfrm>
          <a:prstGeom prst="straightConnector1">
            <a:avLst/>
          </a:prstGeom>
          <a:noFill/>
          <a:ln cap="flat" cmpd="sng" w="38100">
            <a:solidFill>
              <a:srgbClr val="F49E77"/>
            </a:solidFill>
            <a:prstDash val="solid"/>
            <a:round/>
            <a:headEnd len="sm" w="sm" type="none"/>
            <a:tailEnd len="sm" w="sm" type="none"/>
          </a:ln>
        </p:spPr>
      </p:cxnSp>
      <p:sp>
        <p:nvSpPr>
          <p:cNvPr id="354" name="Google Shape;354;p34"/>
          <p:cNvSpPr/>
          <p:nvPr/>
        </p:nvSpPr>
        <p:spPr>
          <a:xfrm rot="2700000">
            <a:off x="1119433" y="2065612"/>
            <a:ext cx="1268797" cy="1812566"/>
          </a:xfrm>
          <a:custGeom>
            <a:rect b="b" l="l" r="r" t="t"/>
            <a:pathLst>
              <a:path extrusionOk="0" h="6350000" w="4445000">
                <a:moveTo>
                  <a:pt x="2222500" y="6350000"/>
                </a:moveTo>
                <a:lnTo>
                  <a:pt x="2222500" y="6350000"/>
                </a:lnTo>
                <a:cubicBezTo>
                  <a:pt x="995680" y="6350000"/>
                  <a:pt x="0" y="5354320"/>
                  <a:pt x="0" y="4127500"/>
                </a:cubicBezTo>
                <a:lnTo>
                  <a:pt x="0" y="2222500"/>
                </a:lnTo>
                <a:cubicBezTo>
                  <a:pt x="0" y="995680"/>
                  <a:pt x="995680" y="0"/>
                  <a:pt x="2222500" y="0"/>
                </a:cubicBezTo>
                <a:lnTo>
                  <a:pt x="2222500" y="0"/>
                </a:lnTo>
                <a:cubicBezTo>
                  <a:pt x="3449320" y="0"/>
                  <a:pt x="4445000" y="995680"/>
                  <a:pt x="4445000" y="2222500"/>
                </a:cubicBezTo>
                <a:lnTo>
                  <a:pt x="4445000" y="4127500"/>
                </a:lnTo>
                <a:cubicBezTo>
                  <a:pt x="4445000" y="5354320"/>
                  <a:pt x="3449320" y="6350000"/>
                  <a:pt x="2222500" y="6350000"/>
                </a:cubicBezTo>
                <a:close/>
              </a:path>
            </a:pathLst>
          </a:custGeom>
          <a:gradFill>
            <a:gsLst>
              <a:gs pos="0">
                <a:srgbClr val="FFD7AD"/>
              </a:gs>
              <a:gs pos="100000">
                <a:srgbClr val="ED7842"/>
              </a:gs>
            </a:gsLst>
            <a:lin ang="0" scaled="0"/>
          </a:gra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cxnSp>
        <p:nvCxnSpPr>
          <p:cNvPr id="355" name="Google Shape;355;p34"/>
          <p:cNvCxnSpPr/>
          <p:nvPr/>
        </p:nvCxnSpPr>
        <p:spPr>
          <a:xfrm flipH="1" rot="10800000">
            <a:off x="1200325" y="3534968"/>
            <a:ext cx="694774" cy="694774"/>
          </a:xfrm>
          <a:prstGeom prst="straightConnector1">
            <a:avLst/>
          </a:prstGeom>
          <a:noFill/>
          <a:ln cap="flat" cmpd="sng" w="38100">
            <a:solidFill>
              <a:srgbClr val="F49E77"/>
            </a:solidFill>
            <a:prstDash val="solid"/>
            <a:round/>
            <a:headEnd len="sm" w="sm" type="none"/>
            <a:tailEnd len="sm" w="sm" type="none"/>
          </a:ln>
        </p:spPr>
      </p:cxnSp>
      <p:sp>
        <p:nvSpPr>
          <p:cNvPr id="356" name="Google Shape;356;p34"/>
          <p:cNvSpPr txBox="1"/>
          <p:nvPr/>
        </p:nvSpPr>
        <p:spPr>
          <a:xfrm>
            <a:off x="1998827" y="4097152"/>
            <a:ext cx="1409912" cy="174625"/>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 sz="1000" u="none" cap="none" strike="noStrike">
                <a:solidFill>
                  <a:srgbClr val="FFFFFF"/>
                </a:solidFill>
                <a:latin typeface="Open Sans"/>
                <a:ea typeface="Open Sans"/>
                <a:cs typeface="Open Sans"/>
                <a:sym typeface="Open Sans"/>
              </a:rPr>
              <a:t>Title or Position</a:t>
            </a:r>
            <a:endParaRPr sz="700"/>
          </a:p>
        </p:txBody>
      </p:sp>
      <p:sp>
        <p:nvSpPr>
          <p:cNvPr id="357" name="Google Shape;357;p34"/>
          <p:cNvSpPr txBox="1"/>
          <p:nvPr/>
        </p:nvSpPr>
        <p:spPr>
          <a:xfrm>
            <a:off x="1998827" y="3715833"/>
            <a:ext cx="1270180" cy="334963"/>
          </a:xfrm>
          <a:prstGeom prst="rect">
            <a:avLst/>
          </a:prstGeom>
          <a:noFill/>
          <a:ln>
            <a:noFill/>
          </a:ln>
        </p:spPr>
        <p:txBody>
          <a:bodyPr anchorCtr="0" anchor="t" bIns="0" lIns="0" spcFirstLastPara="1" rIns="0" wrap="square" tIns="0">
            <a:spAutoFit/>
          </a:bodyPr>
          <a:lstStyle/>
          <a:p>
            <a:pPr indent="0" lvl="0" marL="0" marR="0" rtl="0" algn="l">
              <a:lnSpc>
                <a:spcPct val="140010"/>
              </a:lnSpc>
              <a:spcBef>
                <a:spcPts val="0"/>
              </a:spcBef>
              <a:spcAft>
                <a:spcPts val="0"/>
              </a:spcAft>
              <a:buNone/>
            </a:pPr>
            <a:r>
              <a:rPr b="0" i="0" lang="en" sz="2000" u="none" cap="none" strike="noStrike">
                <a:solidFill>
                  <a:srgbClr val="FF7E44"/>
                </a:solidFill>
                <a:latin typeface="Montserrat"/>
                <a:ea typeface="Montserrat"/>
                <a:cs typeface="Montserrat"/>
                <a:sym typeface="Montserrat"/>
              </a:rPr>
              <a:t> Name</a:t>
            </a:r>
            <a:endParaRPr sz="700"/>
          </a:p>
        </p:txBody>
      </p:sp>
      <p:cxnSp>
        <p:nvCxnSpPr>
          <p:cNvPr id="358" name="Google Shape;358;p34"/>
          <p:cNvCxnSpPr/>
          <p:nvPr/>
        </p:nvCxnSpPr>
        <p:spPr>
          <a:xfrm flipH="1" rot="10800000">
            <a:off x="846203" y="2094161"/>
            <a:ext cx="694774" cy="694774"/>
          </a:xfrm>
          <a:prstGeom prst="straightConnector1">
            <a:avLst/>
          </a:prstGeom>
          <a:noFill/>
          <a:ln cap="flat" cmpd="sng" w="38100">
            <a:solidFill>
              <a:srgbClr val="F49E77"/>
            </a:solidFill>
            <a:prstDash val="solid"/>
            <a:round/>
            <a:headEnd len="sm" w="sm" type="none"/>
            <a:tailEnd len="sm" w="sm" type="none"/>
          </a:ln>
        </p:spPr>
      </p:cxnSp>
      <p:sp>
        <p:nvSpPr>
          <p:cNvPr id="359" name="Google Shape;359;p34"/>
          <p:cNvSpPr txBox="1"/>
          <p:nvPr/>
        </p:nvSpPr>
        <p:spPr>
          <a:xfrm>
            <a:off x="1085842" y="500063"/>
            <a:ext cx="6972316" cy="543878"/>
          </a:xfrm>
          <a:prstGeom prst="rect">
            <a:avLst/>
          </a:prstGeom>
          <a:noFill/>
          <a:ln>
            <a:noFill/>
          </a:ln>
        </p:spPr>
        <p:txBody>
          <a:bodyPr anchorCtr="0" anchor="t" bIns="0" lIns="0" spcFirstLastPara="1" rIns="0" wrap="square" tIns="0">
            <a:spAutoFit/>
          </a:bodyPr>
          <a:lstStyle/>
          <a:p>
            <a:pPr indent="0" lvl="0" marL="0" marR="0" rtl="0" algn="ctr">
              <a:lnSpc>
                <a:spcPct val="123003"/>
              </a:lnSpc>
              <a:spcBef>
                <a:spcPts val="0"/>
              </a:spcBef>
              <a:spcAft>
                <a:spcPts val="0"/>
              </a:spcAft>
              <a:buNone/>
            </a:pPr>
            <a:r>
              <a:rPr b="1" i="0" lang="en" sz="3500" u="none" cap="none" strike="noStrike">
                <a:solidFill>
                  <a:srgbClr val="FF7E44"/>
                </a:solidFill>
                <a:latin typeface="Montserrat Black"/>
                <a:ea typeface="Montserrat Black"/>
                <a:cs typeface="Montserrat Black"/>
                <a:sym typeface="Montserrat Black"/>
              </a:rPr>
              <a:t>Add a Team Members Page</a:t>
            </a:r>
            <a:endParaRPr sz="700"/>
          </a:p>
        </p:txBody>
      </p:sp>
      <p:sp>
        <p:nvSpPr>
          <p:cNvPr id="360" name="Google Shape;360;p34"/>
          <p:cNvSpPr txBox="1"/>
          <p:nvPr/>
        </p:nvSpPr>
        <p:spPr>
          <a:xfrm>
            <a:off x="1491402" y="1139194"/>
            <a:ext cx="6161196" cy="174625"/>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 sz="1000" u="none" cap="none" strike="noStrike">
                <a:solidFill>
                  <a:srgbClr val="FFFFFF"/>
                </a:solidFill>
                <a:latin typeface="Open Sans"/>
                <a:ea typeface="Open Sans"/>
                <a:cs typeface="Open Sans"/>
                <a:sym typeface="Open Sans"/>
              </a:rPr>
              <a:t>Elaborate on what you want to discuss. </a:t>
            </a:r>
            <a:endParaRPr sz="700"/>
          </a:p>
        </p:txBody>
      </p:sp>
      <p:pic>
        <p:nvPicPr>
          <p:cNvPr id="361" name="Google Shape;361;p34"/>
          <p:cNvPicPr preferRelativeResize="0"/>
          <p:nvPr/>
        </p:nvPicPr>
        <p:blipFill>
          <a:blip r:embed="rId3">
            <a:alphaModFix/>
          </a:blip>
          <a:stretch>
            <a:fillRect/>
          </a:stretch>
        </p:blipFill>
        <p:spPr>
          <a:xfrm>
            <a:off x="846200" y="2571750"/>
            <a:ext cx="1290300" cy="1296600"/>
          </a:xfrm>
          <a:prstGeom prst="ellipse">
            <a:avLst/>
          </a:prstGeom>
          <a:noFill/>
          <a:ln>
            <a:noFill/>
          </a:ln>
        </p:spPr>
      </p:pic>
      <p:pic>
        <p:nvPicPr>
          <p:cNvPr id="362" name="Google Shape;362;p34"/>
          <p:cNvPicPr preferRelativeResize="0"/>
          <p:nvPr/>
        </p:nvPicPr>
        <p:blipFill>
          <a:blip r:embed="rId4">
            <a:alphaModFix/>
          </a:blip>
          <a:stretch>
            <a:fillRect/>
          </a:stretch>
        </p:blipFill>
        <p:spPr>
          <a:xfrm>
            <a:off x="3440651" y="2672600"/>
            <a:ext cx="1290300" cy="1296900"/>
          </a:xfrm>
          <a:prstGeom prst="ellipse">
            <a:avLst/>
          </a:prstGeom>
          <a:noFill/>
          <a:ln>
            <a:noFill/>
          </a:ln>
        </p:spPr>
      </p:pic>
      <p:pic>
        <p:nvPicPr>
          <p:cNvPr id="363" name="Google Shape;363;p34"/>
          <p:cNvPicPr preferRelativeResize="0"/>
          <p:nvPr/>
        </p:nvPicPr>
        <p:blipFill>
          <a:blip r:embed="rId5">
            <a:alphaModFix/>
          </a:blip>
          <a:stretch>
            <a:fillRect/>
          </a:stretch>
        </p:blipFill>
        <p:spPr>
          <a:xfrm>
            <a:off x="6094225" y="2692101"/>
            <a:ext cx="1251900" cy="1257900"/>
          </a:xfrm>
          <a:prstGeom prst="ellipse">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22145D"/>
            </a:gs>
            <a:gs pos="100000">
              <a:srgbClr val="59078B"/>
            </a:gs>
          </a:gsLst>
          <a:lin ang="0" scaled="0"/>
        </a:gradFill>
      </p:bgPr>
    </p:bg>
    <p:spTree>
      <p:nvGrpSpPr>
        <p:cNvPr id="367" name="Shape 367"/>
        <p:cNvGrpSpPr/>
        <p:nvPr/>
      </p:nvGrpSpPr>
      <p:grpSpPr>
        <a:xfrm>
          <a:off x="0" y="0"/>
          <a:ext cx="0" cy="0"/>
          <a:chOff x="0" y="0"/>
          <a:chExt cx="0" cy="0"/>
        </a:xfrm>
      </p:grpSpPr>
      <p:sp>
        <p:nvSpPr>
          <p:cNvPr id="368" name="Google Shape;368;p35"/>
          <p:cNvSpPr/>
          <p:nvPr/>
        </p:nvSpPr>
        <p:spPr>
          <a:xfrm>
            <a:off x="0" y="0"/>
            <a:ext cx="9144000" cy="51435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9257" l="0" r="0" t="-9258"/>
            </a:stretch>
          </a:blipFill>
          <a:ln>
            <a:noFill/>
          </a:ln>
        </p:spPr>
      </p:sp>
      <p:grpSp>
        <p:nvGrpSpPr>
          <p:cNvPr id="369" name="Google Shape;369;p35"/>
          <p:cNvGrpSpPr/>
          <p:nvPr/>
        </p:nvGrpSpPr>
        <p:grpSpPr>
          <a:xfrm rot="-5400000">
            <a:off x="1955043" y="-2045456"/>
            <a:ext cx="5143500" cy="9234411"/>
            <a:chOff x="0" y="-47625"/>
            <a:chExt cx="2709333" cy="4864217"/>
          </a:xfrm>
        </p:grpSpPr>
        <p:sp>
          <p:nvSpPr>
            <p:cNvPr id="370" name="Google Shape;370;p35"/>
            <p:cNvSpPr/>
            <p:nvPr/>
          </p:nvSpPr>
          <p:spPr>
            <a:xfrm>
              <a:off x="0" y="0"/>
              <a:ext cx="2709333" cy="4816592"/>
            </a:xfrm>
            <a:custGeom>
              <a:rect b="b" l="l" r="r" t="t"/>
              <a:pathLst>
                <a:path extrusionOk="0" h="4816592" w="2709333">
                  <a:moveTo>
                    <a:pt x="0" y="0"/>
                  </a:moveTo>
                  <a:lnTo>
                    <a:pt x="2709333" y="0"/>
                  </a:lnTo>
                  <a:lnTo>
                    <a:pt x="2709333" y="4816592"/>
                  </a:lnTo>
                  <a:lnTo>
                    <a:pt x="0" y="4816592"/>
                  </a:lnTo>
                  <a:close/>
                </a:path>
              </a:pathLst>
            </a:custGeom>
            <a:gradFill>
              <a:gsLst>
                <a:gs pos="0">
                  <a:srgbClr val="22145D">
                    <a:alpha val="76862"/>
                  </a:srgbClr>
                </a:gs>
                <a:gs pos="100000">
                  <a:srgbClr val="59078B">
                    <a:alpha val="76862"/>
                  </a:srgbClr>
                </a:gs>
              </a:gsLst>
              <a:lin ang="0" scaled="0"/>
            </a:gradFill>
            <a:ln>
              <a:noFill/>
            </a:ln>
          </p:spPr>
        </p:sp>
        <p:sp>
          <p:nvSpPr>
            <p:cNvPr id="371" name="Google Shape;371;p35"/>
            <p:cNvSpPr txBox="1"/>
            <p:nvPr/>
          </p:nvSpPr>
          <p:spPr>
            <a:xfrm>
              <a:off x="0" y="-47625"/>
              <a:ext cx="812800" cy="860425"/>
            </a:xfrm>
            <a:prstGeom prst="rect">
              <a:avLst/>
            </a:prstGeom>
            <a:noFill/>
            <a:ln>
              <a:noFill/>
            </a:ln>
          </p:spPr>
          <p:txBody>
            <a:bodyPr anchorCtr="0" anchor="ctr" bIns="25400" lIns="25400" spcFirstLastPara="1" rIns="25400" wrap="square" tIns="25400">
              <a:noAutofit/>
            </a:bodyPr>
            <a:lstStyle/>
            <a:p>
              <a:pPr indent="0" lvl="0" marL="0" marR="0" rtl="0" algn="ctr">
                <a:lnSpc>
                  <a:spcPct val="155555"/>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72" name="Google Shape;372;p35"/>
          <p:cNvSpPr/>
          <p:nvPr/>
        </p:nvSpPr>
        <p:spPr>
          <a:xfrm rot="2700000">
            <a:off x="-1613720" y="1062242"/>
            <a:ext cx="2563453" cy="3662075"/>
          </a:xfrm>
          <a:custGeom>
            <a:rect b="b" l="l" r="r" t="t"/>
            <a:pathLst>
              <a:path extrusionOk="0" h="6350000" w="4445000">
                <a:moveTo>
                  <a:pt x="2222500" y="6350000"/>
                </a:moveTo>
                <a:lnTo>
                  <a:pt x="2222500" y="6350000"/>
                </a:lnTo>
                <a:cubicBezTo>
                  <a:pt x="995680" y="6350000"/>
                  <a:pt x="0" y="5354320"/>
                  <a:pt x="0" y="4127500"/>
                </a:cubicBezTo>
                <a:lnTo>
                  <a:pt x="0" y="2222500"/>
                </a:lnTo>
                <a:cubicBezTo>
                  <a:pt x="0" y="995680"/>
                  <a:pt x="995680" y="0"/>
                  <a:pt x="2222500" y="0"/>
                </a:cubicBezTo>
                <a:lnTo>
                  <a:pt x="2222500" y="0"/>
                </a:lnTo>
                <a:cubicBezTo>
                  <a:pt x="3449320" y="0"/>
                  <a:pt x="4445000" y="995680"/>
                  <a:pt x="4445000" y="2222500"/>
                </a:cubicBezTo>
                <a:lnTo>
                  <a:pt x="4445000" y="4127500"/>
                </a:lnTo>
                <a:cubicBezTo>
                  <a:pt x="4445000" y="5354320"/>
                  <a:pt x="3449320" y="6350000"/>
                  <a:pt x="2222500" y="6350000"/>
                </a:cubicBezTo>
                <a:close/>
              </a:path>
            </a:pathLst>
          </a:custGeom>
          <a:gradFill>
            <a:gsLst>
              <a:gs pos="0">
                <a:srgbClr val="FFD7AD"/>
              </a:gs>
              <a:gs pos="100000">
                <a:srgbClr val="ED7842"/>
              </a:gs>
            </a:gsLst>
            <a:lin ang="0" scaled="0"/>
          </a:gra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73" name="Google Shape;373;p35"/>
          <p:cNvSpPr/>
          <p:nvPr/>
        </p:nvSpPr>
        <p:spPr>
          <a:xfrm rot="2700000">
            <a:off x="6190046" y="3731378"/>
            <a:ext cx="2563453" cy="3662075"/>
          </a:xfrm>
          <a:custGeom>
            <a:rect b="b" l="l" r="r" t="t"/>
            <a:pathLst>
              <a:path extrusionOk="0" h="6350000" w="4445000">
                <a:moveTo>
                  <a:pt x="2222500" y="6350000"/>
                </a:moveTo>
                <a:lnTo>
                  <a:pt x="2222500" y="6350000"/>
                </a:lnTo>
                <a:cubicBezTo>
                  <a:pt x="995680" y="6350000"/>
                  <a:pt x="0" y="5354320"/>
                  <a:pt x="0" y="4127500"/>
                </a:cubicBezTo>
                <a:lnTo>
                  <a:pt x="0" y="2222500"/>
                </a:lnTo>
                <a:cubicBezTo>
                  <a:pt x="0" y="995680"/>
                  <a:pt x="995680" y="0"/>
                  <a:pt x="2222500" y="0"/>
                </a:cubicBezTo>
                <a:lnTo>
                  <a:pt x="2222500" y="0"/>
                </a:lnTo>
                <a:cubicBezTo>
                  <a:pt x="3449320" y="0"/>
                  <a:pt x="4445000" y="995680"/>
                  <a:pt x="4445000" y="2222500"/>
                </a:cubicBezTo>
                <a:lnTo>
                  <a:pt x="4445000" y="4127500"/>
                </a:lnTo>
                <a:cubicBezTo>
                  <a:pt x="4445000" y="5354320"/>
                  <a:pt x="3449320" y="6350000"/>
                  <a:pt x="2222500" y="6350000"/>
                </a:cubicBezTo>
                <a:close/>
              </a:path>
            </a:pathLst>
          </a:custGeom>
          <a:gradFill>
            <a:gsLst>
              <a:gs pos="0">
                <a:srgbClr val="FFD7AD"/>
              </a:gs>
              <a:gs pos="100000">
                <a:srgbClr val="ED7842"/>
              </a:gs>
            </a:gsLst>
            <a:lin ang="0" scaled="0"/>
          </a:gra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cxnSp>
        <p:nvCxnSpPr>
          <p:cNvPr id="374" name="Google Shape;374;p35"/>
          <p:cNvCxnSpPr/>
          <p:nvPr/>
        </p:nvCxnSpPr>
        <p:spPr>
          <a:xfrm flipH="1" rot="10800000">
            <a:off x="4773535" y="3726557"/>
            <a:ext cx="2295354" cy="2295354"/>
          </a:xfrm>
          <a:prstGeom prst="straightConnector1">
            <a:avLst/>
          </a:prstGeom>
          <a:noFill/>
          <a:ln cap="flat" cmpd="sng" w="38100">
            <a:solidFill>
              <a:srgbClr val="F49E77"/>
            </a:solidFill>
            <a:prstDash val="solid"/>
            <a:round/>
            <a:headEnd len="sm" w="sm" type="none"/>
            <a:tailEnd len="sm" w="sm" type="none"/>
          </a:ln>
        </p:spPr>
      </p:cxnSp>
      <p:cxnSp>
        <p:nvCxnSpPr>
          <p:cNvPr id="375" name="Google Shape;375;p35"/>
          <p:cNvCxnSpPr/>
          <p:nvPr/>
        </p:nvCxnSpPr>
        <p:spPr>
          <a:xfrm flipH="1" rot="10800000">
            <a:off x="5366899" y="3368094"/>
            <a:ext cx="2295354" cy="2295354"/>
          </a:xfrm>
          <a:prstGeom prst="straightConnector1">
            <a:avLst/>
          </a:prstGeom>
          <a:noFill/>
          <a:ln cap="flat" cmpd="sng" w="38100">
            <a:solidFill>
              <a:srgbClr val="F49E77"/>
            </a:solidFill>
            <a:prstDash val="solid"/>
            <a:round/>
            <a:headEnd len="sm" w="sm" type="none"/>
            <a:tailEnd len="sm" w="sm" type="none"/>
          </a:ln>
        </p:spPr>
      </p:cxnSp>
      <p:sp>
        <p:nvSpPr>
          <p:cNvPr id="376" name="Google Shape;376;p35"/>
          <p:cNvSpPr txBox="1"/>
          <p:nvPr/>
        </p:nvSpPr>
        <p:spPr>
          <a:xfrm>
            <a:off x="1504805" y="1783606"/>
            <a:ext cx="6990233" cy="1008698"/>
          </a:xfrm>
          <a:prstGeom prst="rect">
            <a:avLst/>
          </a:prstGeom>
          <a:noFill/>
          <a:ln>
            <a:noFill/>
          </a:ln>
        </p:spPr>
        <p:txBody>
          <a:bodyPr anchorCtr="0" anchor="t" bIns="0" lIns="0" spcFirstLastPara="1" rIns="0" wrap="square" tIns="0">
            <a:spAutoFit/>
          </a:bodyPr>
          <a:lstStyle/>
          <a:p>
            <a:pPr indent="0" lvl="0" marL="0" marR="0" rtl="0" algn="l">
              <a:lnSpc>
                <a:spcPct val="123001"/>
              </a:lnSpc>
              <a:spcBef>
                <a:spcPts val="0"/>
              </a:spcBef>
              <a:spcAft>
                <a:spcPts val="0"/>
              </a:spcAft>
              <a:buNone/>
            </a:pPr>
            <a:r>
              <a:rPr b="1" i="0" lang="en" sz="6500" u="none" cap="none" strike="noStrike">
                <a:solidFill>
                  <a:srgbClr val="FF7E44"/>
                </a:solidFill>
                <a:latin typeface="Montserrat Black"/>
                <a:ea typeface="Montserrat Black"/>
                <a:cs typeface="Montserrat Black"/>
                <a:sym typeface="Montserrat Black"/>
              </a:rPr>
              <a:t>Our Products</a:t>
            </a:r>
            <a:endParaRPr sz="700"/>
          </a:p>
        </p:txBody>
      </p:sp>
      <p:sp>
        <p:nvSpPr>
          <p:cNvPr id="377" name="Google Shape;377;p35"/>
          <p:cNvSpPr txBox="1"/>
          <p:nvPr/>
        </p:nvSpPr>
        <p:spPr>
          <a:xfrm>
            <a:off x="1504805" y="2916129"/>
            <a:ext cx="3664343" cy="174625"/>
          </a:xfrm>
          <a:prstGeom prst="rect">
            <a:avLst/>
          </a:prstGeom>
          <a:noFill/>
          <a:ln>
            <a:noFill/>
          </a:ln>
        </p:spPr>
        <p:txBody>
          <a:bodyPr anchorCtr="0" anchor="t" bIns="0" lIns="0" spcFirstLastPara="1" rIns="0" wrap="square" tIns="0">
            <a:spAutoFit/>
          </a:bodyPr>
          <a:lstStyle/>
          <a:p>
            <a:pPr indent="0" lvl="1" marL="0" marR="0" rtl="0" algn="just">
              <a:lnSpc>
                <a:spcPct val="140000"/>
              </a:lnSpc>
              <a:spcBef>
                <a:spcPts val="0"/>
              </a:spcBef>
              <a:spcAft>
                <a:spcPts val="0"/>
              </a:spcAft>
              <a:buNone/>
            </a:pPr>
            <a:r>
              <a:rPr b="0" i="0" lang="en" sz="1000" u="none" cap="none" strike="noStrike">
                <a:solidFill>
                  <a:srgbClr val="FFFFFF"/>
                </a:solidFill>
                <a:latin typeface="Open Sans"/>
                <a:ea typeface="Open Sans"/>
                <a:cs typeface="Open Sans"/>
                <a:sym typeface="Open Sans"/>
              </a:rPr>
              <a:t>Elaborate on what you want to discuss. </a:t>
            </a:r>
            <a:endParaRPr sz="700"/>
          </a:p>
        </p:txBody>
      </p:sp>
      <p:sp>
        <p:nvSpPr>
          <p:cNvPr id="378" name="Google Shape;378;p35"/>
          <p:cNvSpPr txBox="1"/>
          <p:nvPr/>
        </p:nvSpPr>
        <p:spPr>
          <a:xfrm>
            <a:off x="262352" y="1648979"/>
            <a:ext cx="1242453" cy="1208481"/>
          </a:xfrm>
          <a:prstGeom prst="rect">
            <a:avLst/>
          </a:prstGeom>
          <a:noFill/>
          <a:ln>
            <a:noFill/>
          </a:ln>
        </p:spPr>
        <p:txBody>
          <a:bodyPr anchorCtr="0" anchor="t" bIns="0" lIns="0" spcFirstLastPara="1" rIns="0" wrap="square" tIns="0">
            <a:spAutoFit/>
          </a:bodyPr>
          <a:lstStyle/>
          <a:p>
            <a:pPr indent="0" lvl="0" marL="0" marR="0" rtl="0" algn="l">
              <a:lnSpc>
                <a:spcPct val="123014"/>
              </a:lnSpc>
              <a:spcBef>
                <a:spcPts val="0"/>
              </a:spcBef>
              <a:spcAft>
                <a:spcPts val="0"/>
              </a:spcAft>
              <a:buNone/>
            </a:pPr>
            <a:r>
              <a:rPr b="1" i="0" lang="en" sz="7800" u="none" cap="none" strike="noStrike">
                <a:solidFill>
                  <a:srgbClr val="FFFFFF"/>
                </a:solidFill>
                <a:latin typeface="Montserrat Black"/>
                <a:ea typeface="Montserrat Black"/>
                <a:cs typeface="Montserrat Black"/>
                <a:sym typeface="Montserrat Black"/>
              </a:rPr>
              <a:t>3.</a:t>
            </a:r>
            <a:endParaRPr sz="700"/>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22145D"/>
            </a:gs>
            <a:gs pos="100000">
              <a:srgbClr val="59078B"/>
            </a:gs>
          </a:gsLst>
          <a:lin ang="0" scaled="0"/>
        </a:gradFill>
      </p:bgPr>
    </p:bg>
    <p:spTree>
      <p:nvGrpSpPr>
        <p:cNvPr id="382" name="Shape 382"/>
        <p:cNvGrpSpPr/>
        <p:nvPr/>
      </p:nvGrpSpPr>
      <p:grpSpPr>
        <a:xfrm>
          <a:off x="0" y="0"/>
          <a:ext cx="0" cy="0"/>
          <a:chOff x="0" y="0"/>
          <a:chExt cx="0" cy="0"/>
        </a:xfrm>
      </p:grpSpPr>
      <p:pic>
        <p:nvPicPr>
          <p:cNvPr id="383" name="Google Shape;383;p36"/>
          <p:cNvPicPr preferRelativeResize="0"/>
          <p:nvPr/>
        </p:nvPicPr>
        <p:blipFill rotWithShape="1">
          <a:blip r:embed="rId3">
            <a:alphaModFix/>
          </a:blip>
          <a:srcRect b="7865" l="0" r="0" t="7865"/>
          <a:stretch/>
        </p:blipFill>
        <p:spPr>
          <a:xfrm>
            <a:off x="0" y="0"/>
            <a:ext cx="9144000" cy="5143500"/>
          </a:xfrm>
          <a:prstGeom prst="rect">
            <a:avLst/>
          </a:prstGeom>
          <a:noFill/>
          <a:ln>
            <a:noFill/>
          </a:ln>
        </p:spPr>
      </p:pic>
      <p:grpSp>
        <p:nvGrpSpPr>
          <p:cNvPr id="384" name="Google Shape;384;p36"/>
          <p:cNvGrpSpPr/>
          <p:nvPr/>
        </p:nvGrpSpPr>
        <p:grpSpPr>
          <a:xfrm rot="-5400000">
            <a:off x="1955043" y="-2045456"/>
            <a:ext cx="5143500" cy="9234411"/>
            <a:chOff x="0" y="-47625"/>
            <a:chExt cx="2709333" cy="4864217"/>
          </a:xfrm>
        </p:grpSpPr>
        <p:sp>
          <p:nvSpPr>
            <p:cNvPr id="385" name="Google Shape;385;p36"/>
            <p:cNvSpPr/>
            <p:nvPr/>
          </p:nvSpPr>
          <p:spPr>
            <a:xfrm>
              <a:off x="0" y="0"/>
              <a:ext cx="2709333" cy="4816592"/>
            </a:xfrm>
            <a:custGeom>
              <a:rect b="b" l="l" r="r" t="t"/>
              <a:pathLst>
                <a:path extrusionOk="0" h="4816592" w="2709333">
                  <a:moveTo>
                    <a:pt x="0" y="0"/>
                  </a:moveTo>
                  <a:lnTo>
                    <a:pt x="2709333" y="0"/>
                  </a:lnTo>
                  <a:lnTo>
                    <a:pt x="2709333" y="4816592"/>
                  </a:lnTo>
                  <a:lnTo>
                    <a:pt x="0" y="4816592"/>
                  </a:lnTo>
                  <a:close/>
                </a:path>
              </a:pathLst>
            </a:custGeom>
            <a:gradFill>
              <a:gsLst>
                <a:gs pos="0">
                  <a:srgbClr val="22145D">
                    <a:alpha val="76862"/>
                  </a:srgbClr>
                </a:gs>
                <a:gs pos="100000">
                  <a:srgbClr val="59078B">
                    <a:alpha val="76862"/>
                  </a:srgbClr>
                </a:gs>
              </a:gsLst>
              <a:lin ang="0" scaled="0"/>
            </a:gradFill>
            <a:ln>
              <a:noFill/>
            </a:ln>
          </p:spPr>
        </p:sp>
        <p:sp>
          <p:nvSpPr>
            <p:cNvPr id="386" name="Google Shape;386;p36"/>
            <p:cNvSpPr txBox="1"/>
            <p:nvPr/>
          </p:nvSpPr>
          <p:spPr>
            <a:xfrm>
              <a:off x="0" y="-47625"/>
              <a:ext cx="812800" cy="860425"/>
            </a:xfrm>
            <a:prstGeom prst="rect">
              <a:avLst/>
            </a:prstGeom>
            <a:noFill/>
            <a:ln>
              <a:noFill/>
            </a:ln>
          </p:spPr>
          <p:txBody>
            <a:bodyPr anchorCtr="0" anchor="ctr" bIns="25400" lIns="25400" spcFirstLastPara="1" rIns="25400" wrap="square" tIns="25400">
              <a:noAutofit/>
            </a:bodyPr>
            <a:lstStyle/>
            <a:p>
              <a:pPr indent="0" lvl="0" marL="0" marR="0" rtl="0" algn="ctr">
                <a:lnSpc>
                  <a:spcPct val="155555"/>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87" name="Google Shape;387;p36"/>
          <p:cNvSpPr txBox="1"/>
          <p:nvPr/>
        </p:nvSpPr>
        <p:spPr>
          <a:xfrm>
            <a:off x="3818305" y="772327"/>
            <a:ext cx="4686300" cy="1754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 sz="3800" u="none" cap="none" strike="noStrike">
                <a:solidFill>
                  <a:srgbClr val="FF7E44"/>
                </a:solidFill>
                <a:latin typeface="Montserrat Black"/>
                <a:ea typeface="Montserrat Black"/>
                <a:cs typeface="Montserrat Black"/>
                <a:sym typeface="Montserrat Black"/>
              </a:rPr>
              <a:t>Write an original statement or inspiring quote</a:t>
            </a:r>
            <a:endParaRPr sz="700"/>
          </a:p>
        </p:txBody>
      </p:sp>
      <p:sp>
        <p:nvSpPr>
          <p:cNvPr id="388" name="Google Shape;388;p36"/>
          <p:cNvSpPr txBox="1"/>
          <p:nvPr/>
        </p:nvSpPr>
        <p:spPr>
          <a:xfrm>
            <a:off x="4446955" y="2851962"/>
            <a:ext cx="1898400" cy="307800"/>
          </a:xfrm>
          <a:prstGeom prst="rect">
            <a:avLst/>
          </a:prstGeom>
          <a:noFill/>
          <a:ln>
            <a:noFill/>
          </a:ln>
        </p:spPr>
        <p:txBody>
          <a:bodyPr anchorCtr="0" anchor="t" bIns="0" lIns="0" spcFirstLastPara="1" rIns="0" wrap="square" tIns="0">
            <a:spAutoFit/>
          </a:bodyPr>
          <a:lstStyle/>
          <a:p>
            <a:pPr indent="0" lvl="1" marL="0" marR="0" rtl="0" algn="l">
              <a:lnSpc>
                <a:spcPct val="100000"/>
              </a:lnSpc>
              <a:spcBef>
                <a:spcPts val="0"/>
              </a:spcBef>
              <a:spcAft>
                <a:spcPts val="0"/>
              </a:spcAft>
              <a:buNone/>
            </a:pPr>
            <a:r>
              <a:rPr b="0" i="0" lang="en" sz="1000" u="none" cap="none" strike="noStrike">
                <a:solidFill>
                  <a:srgbClr val="FFFFFF"/>
                </a:solidFill>
                <a:latin typeface="Open Sans"/>
                <a:ea typeface="Open Sans"/>
                <a:cs typeface="Open Sans"/>
                <a:sym typeface="Open Sans"/>
              </a:rPr>
              <a:t>— Include a credit, citation, or supporting message</a:t>
            </a:r>
            <a:endParaRPr sz="700"/>
          </a:p>
        </p:txBody>
      </p:sp>
      <p:sp>
        <p:nvSpPr>
          <p:cNvPr id="389" name="Google Shape;389;p36"/>
          <p:cNvSpPr/>
          <p:nvPr/>
        </p:nvSpPr>
        <p:spPr>
          <a:xfrm rot="2700000">
            <a:off x="-2298292" y="-164446"/>
            <a:ext cx="3107917" cy="4439880"/>
          </a:xfrm>
          <a:custGeom>
            <a:rect b="b" l="l" r="r" t="t"/>
            <a:pathLst>
              <a:path extrusionOk="0" h="6350000" w="4445000">
                <a:moveTo>
                  <a:pt x="2222500" y="6350000"/>
                </a:moveTo>
                <a:lnTo>
                  <a:pt x="2222500" y="6350000"/>
                </a:lnTo>
                <a:cubicBezTo>
                  <a:pt x="995680" y="6350000"/>
                  <a:pt x="0" y="5354320"/>
                  <a:pt x="0" y="4127500"/>
                </a:cubicBezTo>
                <a:lnTo>
                  <a:pt x="0" y="2222500"/>
                </a:lnTo>
                <a:cubicBezTo>
                  <a:pt x="0" y="995680"/>
                  <a:pt x="995680" y="0"/>
                  <a:pt x="2222500" y="0"/>
                </a:cubicBezTo>
                <a:lnTo>
                  <a:pt x="2222500" y="0"/>
                </a:lnTo>
                <a:cubicBezTo>
                  <a:pt x="3449320" y="0"/>
                  <a:pt x="4445000" y="995680"/>
                  <a:pt x="4445000" y="2222500"/>
                </a:cubicBezTo>
                <a:lnTo>
                  <a:pt x="4445000" y="4127500"/>
                </a:lnTo>
                <a:cubicBezTo>
                  <a:pt x="4445000" y="5354320"/>
                  <a:pt x="3449320" y="6350000"/>
                  <a:pt x="2222500" y="6350000"/>
                </a:cubicBezTo>
                <a:close/>
              </a:path>
            </a:pathLst>
          </a:custGeom>
          <a:gradFill>
            <a:gsLst>
              <a:gs pos="0">
                <a:srgbClr val="FFD7AD"/>
              </a:gs>
              <a:gs pos="100000">
                <a:srgbClr val="ED7842"/>
              </a:gs>
            </a:gsLst>
            <a:lin ang="0" scaled="0"/>
          </a:gra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90" name="Google Shape;390;p36"/>
          <p:cNvSpPr/>
          <p:nvPr/>
        </p:nvSpPr>
        <p:spPr>
          <a:xfrm rot="2700000">
            <a:off x="8578852" y="132397"/>
            <a:ext cx="3107916" cy="4439881"/>
          </a:xfrm>
          <a:custGeom>
            <a:rect b="b" l="l" r="r" t="t"/>
            <a:pathLst>
              <a:path extrusionOk="0" h="6350000" w="4445000">
                <a:moveTo>
                  <a:pt x="2222500" y="6350000"/>
                </a:moveTo>
                <a:lnTo>
                  <a:pt x="2222500" y="6350000"/>
                </a:lnTo>
                <a:cubicBezTo>
                  <a:pt x="995680" y="6350000"/>
                  <a:pt x="0" y="5354320"/>
                  <a:pt x="0" y="4127500"/>
                </a:cubicBezTo>
                <a:lnTo>
                  <a:pt x="0" y="2222500"/>
                </a:lnTo>
                <a:cubicBezTo>
                  <a:pt x="0" y="995680"/>
                  <a:pt x="995680" y="0"/>
                  <a:pt x="2222500" y="0"/>
                </a:cubicBezTo>
                <a:lnTo>
                  <a:pt x="2222500" y="0"/>
                </a:lnTo>
                <a:cubicBezTo>
                  <a:pt x="3449320" y="0"/>
                  <a:pt x="4445000" y="995680"/>
                  <a:pt x="4445000" y="2222500"/>
                </a:cubicBezTo>
                <a:lnTo>
                  <a:pt x="4445000" y="4127500"/>
                </a:lnTo>
                <a:cubicBezTo>
                  <a:pt x="4445000" y="5354320"/>
                  <a:pt x="3449320" y="6350000"/>
                  <a:pt x="2222500" y="6350000"/>
                </a:cubicBezTo>
                <a:close/>
              </a:path>
            </a:pathLst>
          </a:custGeom>
          <a:gradFill>
            <a:gsLst>
              <a:gs pos="0">
                <a:srgbClr val="FFD7AD"/>
              </a:gs>
              <a:gs pos="100000">
                <a:srgbClr val="ED7842"/>
              </a:gs>
            </a:gsLst>
            <a:lin ang="0" scaled="0"/>
          </a:gra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cxnSp>
        <p:nvCxnSpPr>
          <p:cNvPr id="391" name="Google Shape;391;p36"/>
          <p:cNvCxnSpPr/>
          <p:nvPr/>
        </p:nvCxnSpPr>
        <p:spPr>
          <a:xfrm flipH="1" rot="10800000">
            <a:off x="1641261" y="-365824"/>
            <a:ext cx="2295354" cy="2295354"/>
          </a:xfrm>
          <a:prstGeom prst="straightConnector1">
            <a:avLst/>
          </a:prstGeom>
          <a:noFill/>
          <a:ln cap="flat" cmpd="sng" w="38100">
            <a:solidFill>
              <a:srgbClr val="F49E77"/>
            </a:solidFill>
            <a:prstDash val="solid"/>
            <a:round/>
            <a:headEnd len="sm" w="sm" type="none"/>
            <a:tailEnd len="sm" w="sm" type="none"/>
          </a:ln>
        </p:spPr>
      </p:cxnSp>
      <p:cxnSp>
        <p:nvCxnSpPr>
          <p:cNvPr id="392" name="Google Shape;392;p36"/>
          <p:cNvCxnSpPr/>
          <p:nvPr/>
        </p:nvCxnSpPr>
        <p:spPr>
          <a:xfrm flipH="1" rot="10800000">
            <a:off x="-1147676" y="3046021"/>
            <a:ext cx="2295354" cy="2295354"/>
          </a:xfrm>
          <a:prstGeom prst="straightConnector1">
            <a:avLst/>
          </a:prstGeom>
          <a:noFill/>
          <a:ln cap="flat" cmpd="sng" w="38100">
            <a:solidFill>
              <a:srgbClr val="F49E77"/>
            </a:solidFill>
            <a:prstDash val="solid"/>
            <a:round/>
            <a:headEnd len="sm" w="sm" type="none"/>
            <a:tailEnd len="sm" w="sm" type="none"/>
          </a:ln>
        </p:spPr>
      </p:cxnSp>
      <p:cxnSp>
        <p:nvCxnSpPr>
          <p:cNvPr id="393" name="Google Shape;393;p36"/>
          <p:cNvCxnSpPr/>
          <p:nvPr/>
        </p:nvCxnSpPr>
        <p:spPr>
          <a:xfrm flipH="1" rot="10800000">
            <a:off x="8443999" y="-1147676"/>
            <a:ext cx="2295354" cy="2295354"/>
          </a:xfrm>
          <a:prstGeom prst="straightConnector1">
            <a:avLst/>
          </a:prstGeom>
          <a:noFill/>
          <a:ln cap="flat" cmpd="sng" w="38100">
            <a:solidFill>
              <a:srgbClr val="F49E77"/>
            </a:solidFill>
            <a:prstDash val="solid"/>
            <a:round/>
            <a:headEnd len="sm" w="sm" type="none"/>
            <a:tailEnd len="sm" w="sm" type="none"/>
          </a:ln>
        </p:spPr>
      </p:cxnSp>
      <p:cxnSp>
        <p:nvCxnSpPr>
          <p:cNvPr id="394" name="Google Shape;394;p36"/>
          <p:cNvCxnSpPr/>
          <p:nvPr/>
        </p:nvCxnSpPr>
        <p:spPr>
          <a:xfrm flipH="1" rot="10800000">
            <a:off x="6477058" y="4462549"/>
            <a:ext cx="2295354" cy="2295354"/>
          </a:xfrm>
          <a:prstGeom prst="straightConnector1">
            <a:avLst/>
          </a:prstGeom>
          <a:noFill/>
          <a:ln cap="flat" cmpd="sng" w="38100">
            <a:solidFill>
              <a:srgbClr val="F49E77"/>
            </a:solidFill>
            <a:prstDash val="solid"/>
            <a:round/>
            <a:headEnd len="sm" w="sm" type="none"/>
            <a:tailEnd len="sm" w="sm" type="none"/>
          </a:ln>
        </p:spPr>
      </p:cxnSp>
      <p:cxnSp>
        <p:nvCxnSpPr>
          <p:cNvPr id="395" name="Google Shape;395;p36"/>
          <p:cNvCxnSpPr/>
          <p:nvPr/>
        </p:nvCxnSpPr>
        <p:spPr>
          <a:xfrm flipH="1" rot="10800000">
            <a:off x="1930950" y="-1463888"/>
            <a:ext cx="2295354" cy="2295354"/>
          </a:xfrm>
          <a:prstGeom prst="straightConnector1">
            <a:avLst/>
          </a:prstGeom>
          <a:noFill/>
          <a:ln cap="flat" cmpd="sng" w="38100">
            <a:solidFill>
              <a:srgbClr val="F49E77"/>
            </a:solidFill>
            <a:prstDash val="solid"/>
            <a:round/>
            <a:headEnd len="sm" w="sm" type="none"/>
            <a:tailEnd len="sm" w="sm" type="none"/>
          </a:ln>
        </p:spPr>
      </p:cxn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22145D"/>
            </a:gs>
            <a:gs pos="100000">
              <a:srgbClr val="59078B"/>
            </a:gs>
          </a:gsLst>
          <a:lin ang="0" scaled="0"/>
        </a:gradFill>
      </p:bgPr>
    </p:bg>
    <p:spTree>
      <p:nvGrpSpPr>
        <p:cNvPr id="399" name="Shape 399"/>
        <p:cNvGrpSpPr/>
        <p:nvPr/>
      </p:nvGrpSpPr>
      <p:grpSpPr>
        <a:xfrm>
          <a:off x="0" y="0"/>
          <a:ext cx="0" cy="0"/>
          <a:chOff x="0" y="0"/>
          <a:chExt cx="0" cy="0"/>
        </a:xfrm>
      </p:grpSpPr>
      <p:sp>
        <p:nvSpPr>
          <p:cNvPr id="400" name="Google Shape;400;p37"/>
          <p:cNvSpPr/>
          <p:nvPr/>
        </p:nvSpPr>
        <p:spPr>
          <a:xfrm>
            <a:off x="181067" y="1136096"/>
            <a:ext cx="2085093" cy="2978704"/>
          </a:xfrm>
          <a:custGeom>
            <a:rect b="b" l="l" r="r" t="t"/>
            <a:pathLst>
              <a:path extrusionOk="0" h="6350000" w="4445000">
                <a:moveTo>
                  <a:pt x="2222500" y="6350000"/>
                </a:moveTo>
                <a:lnTo>
                  <a:pt x="2222500" y="6350000"/>
                </a:lnTo>
                <a:cubicBezTo>
                  <a:pt x="995680" y="6350000"/>
                  <a:pt x="0" y="5354320"/>
                  <a:pt x="0" y="4127500"/>
                </a:cubicBezTo>
                <a:lnTo>
                  <a:pt x="0" y="2222500"/>
                </a:lnTo>
                <a:cubicBezTo>
                  <a:pt x="0" y="995680"/>
                  <a:pt x="995680" y="0"/>
                  <a:pt x="2222500" y="0"/>
                </a:cubicBezTo>
                <a:lnTo>
                  <a:pt x="2222500" y="0"/>
                </a:lnTo>
                <a:cubicBezTo>
                  <a:pt x="3449320" y="0"/>
                  <a:pt x="4445000" y="995680"/>
                  <a:pt x="4445000" y="2222500"/>
                </a:cubicBezTo>
                <a:lnTo>
                  <a:pt x="4445000" y="4127500"/>
                </a:lnTo>
                <a:cubicBezTo>
                  <a:pt x="4445000" y="5354320"/>
                  <a:pt x="3449320" y="6350000"/>
                  <a:pt x="2222500" y="6350000"/>
                </a:cubicBezTo>
                <a:close/>
              </a:path>
            </a:pathLst>
          </a:custGeom>
          <a:gradFill>
            <a:gsLst>
              <a:gs pos="0">
                <a:srgbClr val="FFD7AD"/>
              </a:gs>
              <a:gs pos="100000">
                <a:srgbClr val="ED7842"/>
              </a:gs>
            </a:gsLst>
            <a:lin ang="0" scaled="0"/>
          </a:gra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01" name="Google Shape;401;p37"/>
          <p:cNvSpPr/>
          <p:nvPr/>
        </p:nvSpPr>
        <p:spPr>
          <a:xfrm>
            <a:off x="181067" y="2164796"/>
            <a:ext cx="2085093" cy="2978704"/>
          </a:xfrm>
          <a:custGeom>
            <a:rect b="b" l="l" r="r" t="t"/>
            <a:pathLst>
              <a:path extrusionOk="0" h="6350000" w="4445000">
                <a:moveTo>
                  <a:pt x="2222500" y="6350000"/>
                </a:moveTo>
                <a:lnTo>
                  <a:pt x="2222500" y="6350000"/>
                </a:lnTo>
                <a:cubicBezTo>
                  <a:pt x="995680" y="6350000"/>
                  <a:pt x="0" y="5354320"/>
                  <a:pt x="0" y="4127500"/>
                </a:cubicBezTo>
                <a:lnTo>
                  <a:pt x="0" y="2222500"/>
                </a:lnTo>
                <a:cubicBezTo>
                  <a:pt x="0" y="995680"/>
                  <a:pt x="995680" y="0"/>
                  <a:pt x="2222500" y="0"/>
                </a:cubicBezTo>
                <a:lnTo>
                  <a:pt x="2222500" y="0"/>
                </a:lnTo>
                <a:cubicBezTo>
                  <a:pt x="3449320" y="0"/>
                  <a:pt x="4445000" y="995680"/>
                  <a:pt x="4445000" y="2222500"/>
                </a:cubicBezTo>
                <a:lnTo>
                  <a:pt x="4445000" y="4127500"/>
                </a:lnTo>
                <a:cubicBezTo>
                  <a:pt x="4445000" y="5354320"/>
                  <a:pt x="3449320" y="6350000"/>
                  <a:pt x="2222500" y="6350000"/>
                </a:cubicBezTo>
                <a:close/>
              </a:path>
            </a:pathLst>
          </a:custGeom>
          <a:gradFill>
            <a:gsLst>
              <a:gs pos="0">
                <a:srgbClr val="22145D"/>
              </a:gs>
              <a:gs pos="100000">
                <a:srgbClr val="59078B"/>
              </a:gs>
            </a:gsLst>
            <a:lin ang="0" scaled="0"/>
          </a:gra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02" name="Google Shape;402;p37"/>
          <p:cNvSpPr txBox="1"/>
          <p:nvPr/>
        </p:nvSpPr>
        <p:spPr>
          <a:xfrm>
            <a:off x="852139" y="1447433"/>
            <a:ext cx="742950" cy="543878"/>
          </a:xfrm>
          <a:prstGeom prst="rect">
            <a:avLst/>
          </a:prstGeom>
          <a:noFill/>
          <a:ln>
            <a:noFill/>
          </a:ln>
        </p:spPr>
        <p:txBody>
          <a:bodyPr anchorCtr="0" anchor="t" bIns="0" lIns="0" spcFirstLastPara="1" rIns="0" wrap="square" tIns="0">
            <a:spAutoFit/>
          </a:bodyPr>
          <a:lstStyle/>
          <a:p>
            <a:pPr indent="0" lvl="0" marL="0" marR="0" rtl="0" algn="ctr">
              <a:lnSpc>
                <a:spcPct val="123003"/>
              </a:lnSpc>
              <a:spcBef>
                <a:spcPts val="0"/>
              </a:spcBef>
              <a:spcAft>
                <a:spcPts val="0"/>
              </a:spcAft>
              <a:buNone/>
            </a:pPr>
            <a:r>
              <a:rPr b="1" i="0" lang="en" sz="3500" u="none" cap="none" strike="noStrike">
                <a:solidFill>
                  <a:srgbClr val="2B1364"/>
                </a:solidFill>
                <a:latin typeface="Montserrat Black"/>
                <a:ea typeface="Montserrat Black"/>
                <a:cs typeface="Montserrat Black"/>
                <a:sym typeface="Montserrat Black"/>
              </a:rPr>
              <a:t>S</a:t>
            </a:r>
            <a:endParaRPr sz="700"/>
          </a:p>
        </p:txBody>
      </p:sp>
      <p:sp>
        <p:nvSpPr>
          <p:cNvPr id="403" name="Google Shape;403;p37"/>
          <p:cNvSpPr txBox="1"/>
          <p:nvPr/>
        </p:nvSpPr>
        <p:spPr>
          <a:xfrm>
            <a:off x="556978" y="2654886"/>
            <a:ext cx="1333200" cy="307800"/>
          </a:xfrm>
          <a:prstGeom prst="rect">
            <a:avLst/>
          </a:prstGeom>
          <a:noFill/>
          <a:ln>
            <a:noFill/>
          </a:ln>
        </p:spPr>
        <p:txBody>
          <a:bodyPr anchorCtr="0" anchor="t" bIns="0" lIns="0" spcFirstLastPara="1" rIns="0" wrap="square" tIns="0">
            <a:spAutoFit/>
          </a:bodyPr>
          <a:lstStyle/>
          <a:p>
            <a:pPr indent="0" lvl="0" marL="0" marR="0" rtl="0" algn="ctr">
              <a:lnSpc>
                <a:spcPct val="140010"/>
              </a:lnSpc>
              <a:spcBef>
                <a:spcPts val="0"/>
              </a:spcBef>
              <a:spcAft>
                <a:spcPts val="0"/>
              </a:spcAft>
              <a:buNone/>
            </a:pPr>
            <a:r>
              <a:rPr lang="en" sz="2000">
                <a:solidFill>
                  <a:srgbClr val="FF7E44"/>
                </a:solidFill>
                <a:latin typeface="Montserrat"/>
                <a:ea typeface="Montserrat"/>
                <a:cs typeface="Montserrat"/>
                <a:sym typeface="Montserrat"/>
              </a:rPr>
              <a:t>Strengths</a:t>
            </a:r>
            <a:endParaRPr sz="700"/>
          </a:p>
        </p:txBody>
      </p:sp>
      <p:sp>
        <p:nvSpPr>
          <p:cNvPr id="404" name="Google Shape;404;p37"/>
          <p:cNvSpPr txBox="1"/>
          <p:nvPr/>
        </p:nvSpPr>
        <p:spPr>
          <a:xfrm>
            <a:off x="382383" y="3312836"/>
            <a:ext cx="1682400" cy="5541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900" u="none" cap="none" strike="noStrike">
                <a:solidFill>
                  <a:srgbClr val="FFFFFF"/>
                </a:solidFill>
                <a:latin typeface="Open Sans"/>
                <a:ea typeface="Open Sans"/>
                <a:cs typeface="Open Sans"/>
                <a:sym typeface="Open Sans"/>
              </a:rPr>
              <a:t>What are you doing well? </a:t>
            </a:r>
            <a:endParaRPr sz="700"/>
          </a:p>
          <a:p>
            <a:pPr indent="0" lvl="0" marL="0" marR="0" rtl="0" algn="ctr">
              <a:lnSpc>
                <a:spcPct val="100000"/>
              </a:lnSpc>
              <a:spcBef>
                <a:spcPts val="0"/>
              </a:spcBef>
              <a:spcAft>
                <a:spcPts val="0"/>
              </a:spcAft>
              <a:buNone/>
            </a:pPr>
            <a:r>
              <a:rPr b="0" i="0" lang="en" sz="900" u="none" cap="none" strike="noStrike">
                <a:solidFill>
                  <a:srgbClr val="FFFFFF"/>
                </a:solidFill>
                <a:latin typeface="Open Sans"/>
                <a:ea typeface="Open Sans"/>
                <a:cs typeface="Open Sans"/>
                <a:sym typeface="Open Sans"/>
              </a:rPr>
              <a:t>What sets you apart?</a:t>
            </a:r>
            <a:endParaRPr sz="700"/>
          </a:p>
          <a:p>
            <a:pPr indent="0" lvl="0" marL="0" marR="0" rtl="0" algn="ctr">
              <a:lnSpc>
                <a:spcPct val="100000"/>
              </a:lnSpc>
              <a:spcBef>
                <a:spcPts val="0"/>
              </a:spcBef>
              <a:spcAft>
                <a:spcPts val="0"/>
              </a:spcAft>
              <a:buNone/>
            </a:pPr>
            <a:r>
              <a:rPr b="0" i="0" lang="en" sz="900" u="none" cap="none" strike="noStrike">
                <a:solidFill>
                  <a:srgbClr val="FFFFFF"/>
                </a:solidFill>
                <a:latin typeface="Open Sans"/>
                <a:ea typeface="Open Sans"/>
                <a:cs typeface="Open Sans"/>
                <a:sym typeface="Open Sans"/>
              </a:rPr>
              <a:t>What are your good qualities?</a:t>
            </a:r>
            <a:endParaRPr sz="700"/>
          </a:p>
          <a:p>
            <a:pPr indent="0" lvl="0" marL="0" marR="0" rtl="0" algn="ctr">
              <a:lnSpc>
                <a:spcPct val="100000"/>
              </a:lnSpc>
              <a:spcBef>
                <a:spcPts val="0"/>
              </a:spcBef>
              <a:spcAft>
                <a:spcPts val="0"/>
              </a:spcAft>
              <a:buNone/>
            </a:pPr>
            <a:r>
              <a:t/>
            </a:r>
            <a:endParaRPr b="0" i="0" sz="900" u="none" cap="none" strike="noStrike">
              <a:solidFill>
                <a:srgbClr val="FFFFFF"/>
              </a:solidFill>
              <a:latin typeface="Open Sans"/>
              <a:ea typeface="Open Sans"/>
              <a:cs typeface="Open Sans"/>
              <a:sym typeface="Open Sans"/>
            </a:endParaRPr>
          </a:p>
        </p:txBody>
      </p:sp>
      <p:sp>
        <p:nvSpPr>
          <p:cNvPr id="405" name="Google Shape;405;p37"/>
          <p:cNvSpPr/>
          <p:nvPr/>
        </p:nvSpPr>
        <p:spPr>
          <a:xfrm>
            <a:off x="2413325" y="757397"/>
            <a:ext cx="2085093" cy="2978704"/>
          </a:xfrm>
          <a:custGeom>
            <a:rect b="b" l="l" r="r" t="t"/>
            <a:pathLst>
              <a:path extrusionOk="0" h="6350000" w="4445000">
                <a:moveTo>
                  <a:pt x="2222500" y="6350000"/>
                </a:moveTo>
                <a:lnTo>
                  <a:pt x="2222500" y="6350000"/>
                </a:lnTo>
                <a:cubicBezTo>
                  <a:pt x="995680" y="6350000"/>
                  <a:pt x="0" y="5354320"/>
                  <a:pt x="0" y="4127500"/>
                </a:cubicBezTo>
                <a:lnTo>
                  <a:pt x="0" y="2222500"/>
                </a:lnTo>
                <a:cubicBezTo>
                  <a:pt x="0" y="995680"/>
                  <a:pt x="995680" y="0"/>
                  <a:pt x="2222500" y="0"/>
                </a:cubicBezTo>
                <a:lnTo>
                  <a:pt x="2222500" y="0"/>
                </a:lnTo>
                <a:cubicBezTo>
                  <a:pt x="3449320" y="0"/>
                  <a:pt x="4445000" y="995680"/>
                  <a:pt x="4445000" y="2222500"/>
                </a:cubicBezTo>
                <a:lnTo>
                  <a:pt x="4445000" y="4127500"/>
                </a:lnTo>
                <a:cubicBezTo>
                  <a:pt x="4445000" y="5354320"/>
                  <a:pt x="3449320" y="6350000"/>
                  <a:pt x="2222500" y="6350000"/>
                </a:cubicBezTo>
                <a:close/>
              </a:path>
            </a:pathLst>
          </a:custGeom>
          <a:gradFill>
            <a:gsLst>
              <a:gs pos="0">
                <a:srgbClr val="FFD7AD"/>
              </a:gs>
              <a:gs pos="100000">
                <a:srgbClr val="ED7842"/>
              </a:gs>
            </a:gsLst>
            <a:lin ang="0" scaled="0"/>
          </a:gra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06" name="Google Shape;406;p37"/>
          <p:cNvSpPr/>
          <p:nvPr/>
        </p:nvSpPr>
        <p:spPr>
          <a:xfrm>
            <a:off x="2413325" y="1786098"/>
            <a:ext cx="2085093" cy="2978704"/>
          </a:xfrm>
          <a:custGeom>
            <a:rect b="b" l="l" r="r" t="t"/>
            <a:pathLst>
              <a:path extrusionOk="0" h="6350000" w="4445000">
                <a:moveTo>
                  <a:pt x="2222500" y="6350000"/>
                </a:moveTo>
                <a:lnTo>
                  <a:pt x="2222500" y="6350000"/>
                </a:lnTo>
                <a:cubicBezTo>
                  <a:pt x="995680" y="6350000"/>
                  <a:pt x="0" y="5354320"/>
                  <a:pt x="0" y="4127500"/>
                </a:cubicBezTo>
                <a:lnTo>
                  <a:pt x="0" y="2222500"/>
                </a:lnTo>
                <a:cubicBezTo>
                  <a:pt x="0" y="995680"/>
                  <a:pt x="995680" y="0"/>
                  <a:pt x="2222500" y="0"/>
                </a:cubicBezTo>
                <a:lnTo>
                  <a:pt x="2222500" y="0"/>
                </a:lnTo>
                <a:cubicBezTo>
                  <a:pt x="3449320" y="0"/>
                  <a:pt x="4445000" y="995680"/>
                  <a:pt x="4445000" y="2222500"/>
                </a:cubicBezTo>
                <a:lnTo>
                  <a:pt x="4445000" y="4127500"/>
                </a:lnTo>
                <a:cubicBezTo>
                  <a:pt x="4445000" y="5354320"/>
                  <a:pt x="3449320" y="6350000"/>
                  <a:pt x="2222500" y="6350000"/>
                </a:cubicBezTo>
                <a:close/>
              </a:path>
            </a:pathLst>
          </a:custGeom>
          <a:gradFill>
            <a:gsLst>
              <a:gs pos="0">
                <a:srgbClr val="22145D"/>
              </a:gs>
              <a:gs pos="100000">
                <a:srgbClr val="59078B"/>
              </a:gs>
            </a:gsLst>
            <a:lin ang="0" scaled="0"/>
          </a:gra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07" name="Google Shape;407;p37"/>
          <p:cNvSpPr txBox="1"/>
          <p:nvPr/>
        </p:nvSpPr>
        <p:spPr>
          <a:xfrm>
            <a:off x="3084396" y="1068734"/>
            <a:ext cx="742950" cy="543878"/>
          </a:xfrm>
          <a:prstGeom prst="rect">
            <a:avLst/>
          </a:prstGeom>
          <a:noFill/>
          <a:ln>
            <a:noFill/>
          </a:ln>
        </p:spPr>
        <p:txBody>
          <a:bodyPr anchorCtr="0" anchor="t" bIns="0" lIns="0" spcFirstLastPara="1" rIns="0" wrap="square" tIns="0">
            <a:spAutoFit/>
          </a:bodyPr>
          <a:lstStyle/>
          <a:p>
            <a:pPr indent="0" lvl="0" marL="0" marR="0" rtl="0" algn="ctr">
              <a:lnSpc>
                <a:spcPct val="123003"/>
              </a:lnSpc>
              <a:spcBef>
                <a:spcPts val="0"/>
              </a:spcBef>
              <a:spcAft>
                <a:spcPts val="0"/>
              </a:spcAft>
              <a:buNone/>
            </a:pPr>
            <a:r>
              <a:rPr b="1" i="0" lang="en" sz="3500" u="none" cap="none" strike="noStrike">
                <a:solidFill>
                  <a:srgbClr val="2B1364"/>
                </a:solidFill>
                <a:latin typeface="Montserrat Black"/>
                <a:ea typeface="Montserrat Black"/>
                <a:cs typeface="Montserrat Black"/>
                <a:sym typeface="Montserrat Black"/>
              </a:rPr>
              <a:t>W</a:t>
            </a:r>
            <a:endParaRPr sz="700"/>
          </a:p>
        </p:txBody>
      </p:sp>
      <p:sp>
        <p:nvSpPr>
          <p:cNvPr id="408" name="Google Shape;408;p37"/>
          <p:cNvSpPr txBox="1"/>
          <p:nvPr/>
        </p:nvSpPr>
        <p:spPr>
          <a:xfrm>
            <a:off x="2543874" y="2276187"/>
            <a:ext cx="1823996" cy="334963"/>
          </a:xfrm>
          <a:prstGeom prst="rect">
            <a:avLst/>
          </a:prstGeom>
          <a:noFill/>
          <a:ln>
            <a:noFill/>
          </a:ln>
        </p:spPr>
        <p:txBody>
          <a:bodyPr anchorCtr="0" anchor="t" bIns="0" lIns="0" spcFirstLastPara="1" rIns="0" wrap="square" tIns="0">
            <a:spAutoFit/>
          </a:bodyPr>
          <a:lstStyle/>
          <a:p>
            <a:pPr indent="0" lvl="0" marL="0" marR="0" rtl="0" algn="ctr">
              <a:lnSpc>
                <a:spcPct val="140010"/>
              </a:lnSpc>
              <a:spcBef>
                <a:spcPts val="0"/>
              </a:spcBef>
              <a:spcAft>
                <a:spcPts val="0"/>
              </a:spcAft>
              <a:buNone/>
            </a:pPr>
            <a:r>
              <a:rPr b="0" i="0" lang="en" sz="2000" u="none" cap="none" strike="noStrike">
                <a:solidFill>
                  <a:srgbClr val="FF7E44"/>
                </a:solidFill>
                <a:latin typeface="Montserrat"/>
                <a:ea typeface="Montserrat"/>
                <a:cs typeface="Montserrat"/>
                <a:sym typeface="Montserrat"/>
              </a:rPr>
              <a:t>Weaknesses</a:t>
            </a:r>
            <a:endParaRPr sz="700"/>
          </a:p>
        </p:txBody>
      </p:sp>
      <p:sp>
        <p:nvSpPr>
          <p:cNvPr id="409" name="Google Shape;409;p37"/>
          <p:cNvSpPr txBox="1"/>
          <p:nvPr/>
        </p:nvSpPr>
        <p:spPr>
          <a:xfrm>
            <a:off x="2413798" y="2934137"/>
            <a:ext cx="2084100" cy="6927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900" u="none" cap="none" strike="noStrike">
                <a:solidFill>
                  <a:srgbClr val="FFFFFF"/>
                </a:solidFill>
                <a:latin typeface="Open Sans"/>
                <a:ea typeface="Open Sans"/>
                <a:cs typeface="Open Sans"/>
                <a:sym typeface="Open Sans"/>
              </a:rPr>
              <a:t>Where do you need to improve? </a:t>
            </a:r>
            <a:endParaRPr sz="700"/>
          </a:p>
          <a:p>
            <a:pPr indent="0" lvl="0" marL="0" marR="0" rtl="0" algn="ctr">
              <a:lnSpc>
                <a:spcPct val="100000"/>
              </a:lnSpc>
              <a:spcBef>
                <a:spcPts val="0"/>
              </a:spcBef>
              <a:spcAft>
                <a:spcPts val="0"/>
              </a:spcAft>
              <a:buNone/>
            </a:pPr>
            <a:r>
              <a:rPr b="0" i="0" lang="en" sz="900" u="none" cap="none" strike="noStrike">
                <a:solidFill>
                  <a:srgbClr val="FFFFFF"/>
                </a:solidFill>
                <a:latin typeface="Open Sans"/>
                <a:ea typeface="Open Sans"/>
                <a:cs typeface="Open Sans"/>
                <a:sym typeface="Open Sans"/>
              </a:rPr>
              <a:t>Are resources adequate?</a:t>
            </a:r>
            <a:endParaRPr sz="700"/>
          </a:p>
          <a:p>
            <a:pPr indent="0" lvl="0" marL="0" marR="0" rtl="0" algn="ctr">
              <a:lnSpc>
                <a:spcPct val="100000"/>
              </a:lnSpc>
              <a:spcBef>
                <a:spcPts val="0"/>
              </a:spcBef>
              <a:spcAft>
                <a:spcPts val="0"/>
              </a:spcAft>
              <a:buNone/>
            </a:pPr>
            <a:r>
              <a:rPr b="0" i="0" lang="en" sz="900" u="none" cap="none" strike="noStrike">
                <a:solidFill>
                  <a:srgbClr val="FFFFFF"/>
                </a:solidFill>
                <a:latin typeface="Open Sans"/>
                <a:ea typeface="Open Sans"/>
                <a:cs typeface="Open Sans"/>
                <a:sym typeface="Open Sans"/>
              </a:rPr>
              <a:t>What do others do better</a:t>
            </a:r>
            <a:endParaRPr sz="700"/>
          </a:p>
          <a:p>
            <a:pPr indent="0" lvl="0" marL="0" marR="0" rtl="0" algn="ctr">
              <a:lnSpc>
                <a:spcPct val="100000"/>
              </a:lnSpc>
              <a:spcBef>
                <a:spcPts val="0"/>
              </a:spcBef>
              <a:spcAft>
                <a:spcPts val="0"/>
              </a:spcAft>
              <a:buNone/>
            </a:pPr>
            <a:r>
              <a:rPr b="0" i="0" lang="en" sz="900" u="none" cap="none" strike="noStrike">
                <a:solidFill>
                  <a:srgbClr val="FFFFFF"/>
                </a:solidFill>
                <a:latin typeface="Open Sans"/>
                <a:ea typeface="Open Sans"/>
                <a:cs typeface="Open Sans"/>
                <a:sym typeface="Open Sans"/>
              </a:rPr>
              <a:t>than you?</a:t>
            </a:r>
            <a:endParaRPr sz="700"/>
          </a:p>
          <a:p>
            <a:pPr indent="0" lvl="0" marL="0" marR="0" rtl="0" algn="ctr">
              <a:lnSpc>
                <a:spcPct val="100000"/>
              </a:lnSpc>
              <a:spcBef>
                <a:spcPts val="0"/>
              </a:spcBef>
              <a:spcAft>
                <a:spcPts val="0"/>
              </a:spcAft>
              <a:buNone/>
            </a:pPr>
            <a:r>
              <a:t/>
            </a:r>
            <a:endParaRPr b="0" i="0" sz="900" u="none" cap="none" strike="noStrike">
              <a:solidFill>
                <a:srgbClr val="FFFFFF"/>
              </a:solidFill>
              <a:latin typeface="Open Sans"/>
              <a:ea typeface="Open Sans"/>
              <a:cs typeface="Open Sans"/>
              <a:sym typeface="Open Sans"/>
            </a:endParaRPr>
          </a:p>
        </p:txBody>
      </p:sp>
      <p:sp>
        <p:nvSpPr>
          <p:cNvPr id="410" name="Google Shape;410;p37"/>
          <p:cNvSpPr/>
          <p:nvPr/>
        </p:nvSpPr>
        <p:spPr>
          <a:xfrm>
            <a:off x="4645583" y="378699"/>
            <a:ext cx="2085093" cy="2978704"/>
          </a:xfrm>
          <a:custGeom>
            <a:rect b="b" l="l" r="r" t="t"/>
            <a:pathLst>
              <a:path extrusionOk="0" h="6350000" w="4445000">
                <a:moveTo>
                  <a:pt x="2222500" y="6350000"/>
                </a:moveTo>
                <a:lnTo>
                  <a:pt x="2222500" y="6350000"/>
                </a:lnTo>
                <a:cubicBezTo>
                  <a:pt x="995680" y="6350000"/>
                  <a:pt x="0" y="5354320"/>
                  <a:pt x="0" y="4127500"/>
                </a:cubicBezTo>
                <a:lnTo>
                  <a:pt x="0" y="2222500"/>
                </a:lnTo>
                <a:cubicBezTo>
                  <a:pt x="0" y="995680"/>
                  <a:pt x="995680" y="0"/>
                  <a:pt x="2222500" y="0"/>
                </a:cubicBezTo>
                <a:lnTo>
                  <a:pt x="2222500" y="0"/>
                </a:lnTo>
                <a:cubicBezTo>
                  <a:pt x="3449320" y="0"/>
                  <a:pt x="4445000" y="995680"/>
                  <a:pt x="4445000" y="2222500"/>
                </a:cubicBezTo>
                <a:lnTo>
                  <a:pt x="4445000" y="4127500"/>
                </a:lnTo>
                <a:cubicBezTo>
                  <a:pt x="4445000" y="5354320"/>
                  <a:pt x="3449320" y="6350000"/>
                  <a:pt x="2222500" y="6350000"/>
                </a:cubicBezTo>
                <a:close/>
              </a:path>
            </a:pathLst>
          </a:custGeom>
          <a:gradFill>
            <a:gsLst>
              <a:gs pos="0">
                <a:srgbClr val="FFD7AD"/>
              </a:gs>
              <a:gs pos="100000">
                <a:srgbClr val="ED7842"/>
              </a:gs>
            </a:gsLst>
            <a:lin ang="0" scaled="0"/>
          </a:gra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11" name="Google Shape;411;p37"/>
          <p:cNvSpPr/>
          <p:nvPr/>
        </p:nvSpPr>
        <p:spPr>
          <a:xfrm>
            <a:off x="4645583" y="1407399"/>
            <a:ext cx="2085093" cy="2978704"/>
          </a:xfrm>
          <a:custGeom>
            <a:rect b="b" l="l" r="r" t="t"/>
            <a:pathLst>
              <a:path extrusionOk="0" h="6350000" w="4445000">
                <a:moveTo>
                  <a:pt x="2222500" y="6350000"/>
                </a:moveTo>
                <a:lnTo>
                  <a:pt x="2222500" y="6350000"/>
                </a:lnTo>
                <a:cubicBezTo>
                  <a:pt x="995680" y="6350000"/>
                  <a:pt x="0" y="5354320"/>
                  <a:pt x="0" y="4127500"/>
                </a:cubicBezTo>
                <a:lnTo>
                  <a:pt x="0" y="2222500"/>
                </a:lnTo>
                <a:cubicBezTo>
                  <a:pt x="0" y="995680"/>
                  <a:pt x="995680" y="0"/>
                  <a:pt x="2222500" y="0"/>
                </a:cubicBezTo>
                <a:lnTo>
                  <a:pt x="2222500" y="0"/>
                </a:lnTo>
                <a:cubicBezTo>
                  <a:pt x="3449320" y="0"/>
                  <a:pt x="4445000" y="995680"/>
                  <a:pt x="4445000" y="2222500"/>
                </a:cubicBezTo>
                <a:lnTo>
                  <a:pt x="4445000" y="4127500"/>
                </a:lnTo>
                <a:cubicBezTo>
                  <a:pt x="4445000" y="5354320"/>
                  <a:pt x="3449320" y="6350000"/>
                  <a:pt x="2222500" y="6350000"/>
                </a:cubicBezTo>
                <a:close/>
              </a:path>
            </a:pathLst>
          </a:custGeom>
          <a:gradFill>
            <a:gsLst>
              <a:gs pos="0">
                <a:srgbClr val="22145D"/>
              </a:gs>
              <a:gs pos="100000">
                <a:srgbClr val="59078B"/>
              </a:gs>
            </a:gsLst>
            <a:lin ang="0" scaled="0"/>
          </a:gra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12" name="Google Shape;412;p37"/>
          <p:cNvSpPr txBox="1"/>
          <p:nvPr/>
        </p:nvSpPr>
        <p:spPr>
          <a:xfrm>
            <a:off x="5317568" y="690036"/>
            <a:ext cx="742950" cy="543877"/>
          </a:xfrm>
          <a:prstGeom prst="rect">
            <a:avLst/>
          </a:prstGeom>
          <a:noFill/>
          <a:ln>
            <a:noFill/>
          </a:ln>
        </p:spPr>
        <p:txBody>
          <a:bodyPr anchorCtr="0" anchor="t" bIns="0" lIns="0" spcFirstLastPara="1" rIns="0" wrap="square" tIns="0">
            <a:spAutoFit/>
          </a:bodyPr>
          <a:lstStyle/>
          <a:p>
            <a:pPr indent="0" lvl="0" marL="0" marR="0" rtl="0" algn="ctr">
              <a:lnSpc>
                <a:spcPct val="123003"/>
              </a:lnSpc>
              <a:spcBef>
                <a:spcPts val="0"/>
              </a:spcBef>
              <a:spcAft>
                <a:spcPts val="0"/>
              </a:spcAft>
              <a:buNone/>
            </a:pPr>
            <a:r>
              <a:rPr b="1" i="0" lang="en" sz="3500" u="none" cap="none" strike="noStrike">
                <a:solidFill>
                  <a:srgbClr val="2B1364"/>
                </a:solidFill>
                <a:latin typeface="Montserrat Black"/>
                <a:ea typeface="Montserrat Black"/>
                <a:cs typeface="Montserrat Black"/>
                <a:sym typeface="Montserrat Black"/>
              </a:rPr>
              <a:t>O</a:t>
            </a:r>
            <a:endParaRPr sz="700"/>
          </a:p>
        </p:txBody>
      </p:sp>
      <p:sp>
        <p:nvSpPr>
          <p:cNvPr id="413" name="Google Shape;413;p37"/>
          <p:cNvSpPr txBox="1"/>
          <p:nvPr/>
        </p:nvSpPr>
        <p:spPr>
          <a:xfrm>
            <a:off x="4645583" y="1897488"/>
            <a:ext cx="2085093" cy="334963"/>
          </a:xfrm>
          <a:prstGeom prst="rect">
            <a:avLst/>
          </a:prstGeom>
          <a:noFill/>
          <a:ln>
            <a:noFill/>
          </a:ln>
        </p:spPr>
        <p:txBody>
          <a:bodyPr anchorCtr="0" anchor="t" bIns="0" lIns="0" spcFirstLastPara="1" rIns="0" wrap="square" tIns="0">
            <a:spAutoFit/>
          </a:bodyPr>
          <a:lstStyle/>
          <a:p>
            <a:pPr indent="0" lvl="0" marL="0" marR="0" rtl="0" algn="ctr">
              <a:lnSpc>
                <a:spcPct val="140010"/>
              </a:lnSpc>
              <a:spcBef>
                <a:spcPts val="0"/>
              </a:spcBef>
              <a:spcAft>
                <a:spcPts val="0"/>
              </a:spcAft>
              <a:buNone/>
            </a:pPr>
            <a:r>
              <a:rPr b="0" i="0" lang="en" sz="2000" u="none" cap="none" strike="noStrike">
                <a:solidFill>
                  <a:srgbClr val="FF7E44"/>
                </a:solidFill>
                <a:latin typeface="Montserrat"/>
                <a:ea typeface="Montserrat"/>
                <a:cs typeface="Montserrat"/>
                <a:sym typeface="Montserrat"/>
              </a:rPr>
              <a:t>Opportunities</a:t>
            </a:r>
            <a:endParaRPr sz="700"/>
          </a:p>
        </p:txBody>
      </p:sp>
      <p:sp>
        <p:nvSpPr>
          <p:cNvPr id="414" name="Google Shape;414;p37"/>
          <p:cNvSpPr txBox="1"/>
          <p:nvPr/>
        </p:nvSpPr>
        <p:spPr>
          <a:xfrm>
            <a:off x="4646969" y="2555439"/>
            <a:ext cx="2084100" cy="5541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900" u="none" cap="none" strike="noStrike">
                <a:solidFill>
                  <a:srgbClr val="FFFFFF"/>
                </a:solidFill>
                <a:latin typeface="Open Sans"/>
                <a:ea typeface="Open Sans"/>
                <a:cs typeface="Open Sans"/>
                <a:sym typeface="Open Sans"/>
              </a:rPr>
              <a:t>What are your goals? </a:t>
            </a:r>
            <a:endParaRPr sz="700"/>
          </a:p>
          <a:p>
            <a:pPr indent="0" lvl="0" marL="0" marR="0" rtl="0" algn="ctr">
              <a:lnSpc>
                <a:spcPct val="100000"/>
              </a:lnSpc>
              <a:spcBef>
                <a:spcPts val="0"/>
              </a:spcBef>
              <a:spcAft>
                <a:spcPts val="0"/>
              </a:spcAft>
              <a:buNone/>
            </a:pPr>
            <a:r>
              <a:rPr b="0" i="0" lang="en" sz="900" u="none" cap="none" strike="noStrike">
                <a:solidFill>
                  <a:srgbClr val="FFFFFF"/>
                </a:solidFill>
                <a:latin typeface="Open Sans"/>
                <a:ea typeface="Open Sans"/>
                <a:cs typeface="Open Sans"/>
                <a:sym typeface="Open Sans"/>
              </a:rPr>
              <a:t>Are demands shifting?</a:t>
            </a:r>
            <a:endParaRPr sz="700"/>
          </a:p>
          <a:p>
            <a:pPr indent="0" lvl="0" marL="0" marR="0" rtl="0" algn="ctr">
              <a:lnSpc>
                <a:spcPct val="100000"/>
              </a:lnSpc>
              <a:spcBef>
                <a:spcPts val="0"/>
              </a:spcBef>
              <a:spcAft>
                <a:spcPts val="0"/>
              </a:spcAft>
              <a:buNone/>
            </a:pPr>
            <a:r>
              <a:rPr b="0" i="0" lang="en" sz="900" u="none" cap="none" strike="noStrike">
                <a:solidFill>
                  <a:srgbClr val="FFFFFF"/>
                </a:solidFill>
                <a:latin typeface="Open Sans"/>
                <a:ea typeface="Open Sans"/>
                <a:cs typeface="Open Sans"/>
                <a:sym typeface="Open Sans"/>
              </a:rPr>
              <a:t>How can it be improved?</a:t>
            </a:r>
            <a:endParaRPr sz="700"/>
          </a:p>
          <a:p>
            <a:pPr indent="0" lvl="0" marL="0" marR="0" rtl="0" algn="ctr">
              <a:lnSpc>
                <a:spcPct val="100000"/>
              </a:lnSpc>
              <a:spcBef>
                <a:spcPts val="0"/>
              </a:spcBef>
              <a:spcAft>
                <a:spcPts val="0"/>
              </a:spcAft>
              <a:buNone/>
            </a:pPr>
            <a:r>
              <a:t/>
            </a:r>
            <a:endParaRPr b="0" i="0" sz="900" u="none" cap="none" strike="noStrike">
              <a:solidFill>
                <a:srgbClr val="FFFFFF"/>
              </a:solidFill>
              <a:latin typeface="Open Sans"/>
              <a:ea typeface="Open Sans"/>
              <a:cs typeface="Open Sans"/>
              <a:sym typeface="Open Sans"/>
            </a:endParaRPr>
          </a:p>
        </p:txBody>
      </p:sp>
      <p:sp>
        <p:nvSpPr>
          <p:cNvPr id="415" name="Google Shape;415;p37"/>
          <p:cNvSpPr/>
          <p:nvPr/>
        </p:nvSpPr>
        <p:spPr>
          <a:xfrm>
            <a:off x="6877840" y="0"/>
            <a:ext cx="2085093" cy="2978704"/>
          </a:xfrm>
          <a:custGeom>
            <a:rect b="b" l="l" r="r" t="t"/>
            <a:pathLst>
              <a:path extrusionOk="0" h="6350000" w="4445000">
                <a:moveTo>
                  <a:pt x="2222500" y="6350000"/>
                </a:moveTo>
                <a:lnTo>
                  <a:pt x="2222500" y="6350000"/>
                </a:lnTo>
                <a:cubicBezTo>
                  <a:pt x="995680" y="6350000"/>
                  <a:pt x="0" y="5354320"/>
                  <a:pt x="0" y="4127500"/>
                </a:cubicBezTo>
                <a:lnTo>
                  <a:pt x="0" y="2222500"/>
                </a:lnTo>
                <a:cubicBezTo>
                  <a:pt x="0" y="995680"/>
                  <a:pt x="995680" y="0"/>
                  <a:pt x="2222500" y="0"/>
                </a:cubicBezTo>
                <a:lnTo>
                  <a:pt x="2222500" y="0"/>
                </a:lnTo>
                <a:cubicBezTo>
                  <a:pt x="3449320" y="0"/>
                  <a:pt x="4445000" y="995680"/>
                  <a:pt x="4445000" y="2222500"/>
                </a:cubicBezTo>
                <a:lnTo>
                  <a:pt x="4445000" y="4127500"/>
                </a:lnTo>
                <a:cubicBezTo>
                  <a:pt x="4445000" y="5354320"/>
                  <a:pt x="3449320" y="6350000"/>
                  <a:pt x="2222500" y="6350000"/>
                </a:cubicBezTo>
                <a:close/>
              </a:path>
            </a:pathLst>
          </a:custGeom>
          <a:gradFill>
            <a:gsLst>
              <a:gs pos="0">
                <a:srgbClr val="FFD7AD"/>
              </a:gs>
              <a:gs pos="100000">
                <a:srgbClr val="ED7842"/>
              </a:gs>
            </a:gsLst>
            <a:lin ang="0" scaled="0"/>
          </a:gra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16" name="Google Shape;416;p37"/>
          <p:cNvSpPr/>
          <p:nvPr/>
        </p:nvSpPr>
        <p:spPr>
          <a:xfrm>
            <a:off x="6877840" y="1028700"/>
            <a:ext cx="2085093" cy="2978704"/>
          </a:xfrm>
          <a:custGeom>
            <a:rect b="b" l="l" r="r" t="t"/>
            <a:pathLst>
              <a:path extrusionOk="0" h="6350000" w="4445000">
                <a:moveTo>
                  <a:pt x="2222500" y="6350000"/>
                </a:moveTo>
                <a:lnTo>
                  <a:pt x="2222500" y="6350000"/>
                </a:lnTo>
                <a:cubicBezTo>
                  <a:pt x="995680" y="6350000"/>
                  <a:pt x="0" y="5354320"/>
                  <a:pt x="0" y="4127500"/>
                </a:cubicBezTo>
                <a:lnTo>
                  <a:pt x="0" y="2222500"/>
                </a:lnTo>
                <a:cubicBezTo>
                  <a:pt x="0" y="995680"/>
                  <a:pt x="995680" y="0"/>
                  <a:pt x="2222500" y="0"/>
                </a:cubicBezTo>
                <a:lnTo>
                  <a:pt x="2222500" y="0"/>
                </a:lnTo>
                <a:cubicBezTo>
                  <a:pt x="3449320" y="0"/>
                  <a:pt x="4445000" y="995680"/>
                  <a:pt x="4445000" y="2222500"/>
                </a:cubicBezTo>
                <a:lnTo>
                  <a:pt x="4445000" y="4127500"/>
                </a:lnTo>
                <a:cubicBezTo>
                  <a:pt x="4445000" y="5354320"/>
                  <a:pt x="3449320" y="6350000"/>
                  <a:pt x="2222500" y="6350000"/>
                </a:cubicBezTo>
                <a:close/>
              </a:path>
            </a:pathLst>
          </a:custGeom>
          <a:gradFill>
            <a:gsLst>
              <a:gs pos="0">
                <a:srgbClr val="22145D"/>
              </a:gs>
              <a:gs pos="100000">
                <a:srgbClr val="59078B"/>
              </a:gs>
            </a:gsLst>
            <a:lin ang="0" scaled="0"/>
          </a:gra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17" name="Google Shape;417;p37"/>
          <p:cNvSpPr txBox="1"/>
          <p:nvPr/>
        </p:nvSpPr>
        <p:spPr>
          <a:xfrm>
            <a:off x="7549825" y="311337"/>
            <a:ext cx="742950" cy="543878"/>
          </a:xfrm>
          <a:prstGeom prst="rect">
            <a:avLst/>
          </a:prstGeom>
          <a:noFill/>
          <a:ln>
            <a:noFill/>
          </a:ln>
        </p:spPr>
        <p:txBody>
          <a:bodyPr anchorCtr="0" anchor="t" bIns="0" lIns="0" spcFirstLastPara="1" rIns="0" wrap="square" tIns="0">
            <a:spAutoFit/>
          </a:bodyPr>
          <a:lstStyle/>
          <a:p>
            <a:pPr indent="0" lvl="0" marL="0" marR="0" rtl="0" algn="ctr">
              <a:lnSpc>
                <a:spcPct val="123003"/>
              </a:lnSpc>
              <a:spcBef>
                <a:spcPts val="0"/>
              </a:spcBef>
              <a:spcAft>
                <a:spcPts val="0"/>
              </a:spcAft>
              <a:buNone/>
            </a:pPr>
            <a:r>
              <a:rPr b="1" i="0" lang="en" sz="3500" u="none" cap="none" strike="noStrike">
                <a:solidFill>
                  <a:srgbClr val="2B1364"/>
                </a:solidFill>
                <a:latin typeface="Montserrat Black"/>
                <a:ea typeface="Montserrat Black"/>
                <a:cs typeface="Montserrat Black"/>
                <a:sym typeface="Montserrat Black"/>
              </a:rPr>
              <a:t>T</a:t>
            </a:r>
            <a:endParaRPr sz="700"/>
          </a:p>
        </p:txBody>
      </p:sp>
      <p:sp>
        <p:nvSpPr>
          <p:cNvPr id="418" name="Google Shape;418;p37"/>
          <p:cNvSpPr txBox="1"/>
          <p:nvPr/>
        </p:nvSpPr>
        <p:spPr>
          <a:xfrm>
            <a:off x="7273625" y="1518790"/>
            <a:ext cx="1295350" cy="334963"/>
          </a:xfrm>
          <a:prstGeom prst="rect">
            <a:avLst/>
          </a:prstGeom>
          <a:noFill/>
          <a:ln>
            <a:noFill/>
          </a:ln>
        </p:spPr>
        <p:txBody>
          <a:bodyPr anchorCtr="0" anchor="t" bIns="0" lIns="0" spcFirstLastPara="1" rIns="0" wrap="square" tIns="0">
            <a:spAutoFit/>
          </a:bodyPr>
          <a:lstStyle/>
          <a:p>
            <a:pPr indent="0" lvl="0" marL="0" marR="0" rtl="0" algn="ctr">
              <a:lnSpc>
                <a:spcPct val="140010"/>
              </a:lnSpc>
              <a:spcBef>
                <a:spcPts val="0"/>
              </a:spcBef>
              <a:spcAft>
                <a:spcPts val="0"/>
              </a:spcAft>
              <a:buNone/>
            </a:pPr>
            <a:r>
              <a:rPr b="0" i="0" lang="en" sz="2000" u="none" cap="none" strike="noStrike">
                <a:solidFill>
                  <a:srgbClr val="FF7E44"/>
                </a:solidFill>
                <a:latin typeface="Montserrat"/>
                <a:ea typeface="Montserrat"/>
                <a:cs typeface="Montserrat"/>
                <a:sym typeface="Montserrat"/>
              </a:rPr>
              <a:t>Threats</a:t>
            </a:r>
            <a:endParaRPr sz="700"/>
          </a:p>
        </p:txBody>
      </p:sp>
      <p:sp>
        <p:nvSpPr>
          <p:cNvPr id="419" name="Google Shape;419;p37"/>
          <p:cNvSpPr txBox="1"/>
          <p:nvPr/>
        </p:nvSpPr>
        <p:spPr>
          <a:xfrm>
            <a:off x="6879227" y="2176740"/>
            <a:ext cx="2084100" cy="6927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900" u="none" cap="none" strike="noStrike">
                <a:solidFill>
                  <a:srgbClr val="FFFFFF"/>
                </a:solidFill>
                <a:latin typeface="Open Sans"/>
                <a:ea typeface="Open Sans"/>
                <a:cs typeface="Open Sans"/>
                <a:sym typeface="Open Sans"/>
              </a:rPr>
              <a:t>What are the blockers</a:t>
            </a:r>
            <a:endParaRPr sz="700"/>
          </a:p>
          <a:p>
            <a:pPr indent="0" lvl="0" marL="0" marR="0" rtl="0" algn="ctr">
              <a:lnSpc>
                <a:spcPct val="100000"/>
              </a:lnSpc>
              <a:spcBef>
                <a:spcPts val="0"/>
              </a:spcBef>
              <a:spcAft>
                <a:spcPts val="0"/>
              </a:spcAft>
              <a:buNone/>
            </a:pPr>
            <a:r>
              <a:rPr b="0" i="0" lang="en" sz="900" u="none" cap="none" strike="noStrike">
                <a:solidFill>
                  <a:srgbClr val="FFFFFF"/>
                </a:solidFill>
                <a:latin typeface="Open Sans"/>
                <a:ea typeface="Open Sans"/>
                <a:cs typeface="Open Sans"/>
                <a:sym typeface="Open Sans"/>
              </a:rPr>
              <a:t>you're facing? </a:t>
            </a:r>
            <a:endParaRPr sz="700"/>
          </a:p>
          <a:p>
            <a:pPr indent="0" lvl="0" marL="0" marR="0" rtl="0" algn="ctr">
              <a:lnSpc>
                <a:spcPct val="100000"/>
              </a:lnSpc>
              <a:spcBef>
                <a:spcPts val="0"/>
              </a:spcBef>
              <a:spcAft>
                <a:spcPts val="0"/>
              </a:spcAft>
              <a:buNone/>
            </a:pPr>
            <a:r>
              <a:rPr b="0" i="0" lang="en" sz="900" u="none" cap="none" strike="noStrike">
                <a:solidFill>
                  <a:srgbClr val="FFFFFF"/>
                </a:solidFill>
                <a:latin typeface="Open Sans"/>
                <a:ea typeface="Open Sans"/>
                <a:cs typeface="Open Sans"/>
                <a:sym typeface="Open Sans"/>
              </a:rPr>
              <a:t>What are factors outside</a:t>
            </a:r>
            <a:endParaRPr sz="700"/>
          </a:p>
          <a:p>
            <a:pPr indent="0" lvl="0" marL="0" marR="0" rtl="0" algn="ctr">
              <a:lnSpc>
                <a:spcPct val="100000"/>
              </a:lnSpc>
              <a:spcBef>
                <a:spcPts val="0"/>
              </a:spcBef>
              <a:spcAft>
                <a:spcPts val="0"/>
              </a:spcAft>
              <a:buNone/>
            </a:pPr>
            <a:r>
              <a:rPr b="0" i="0" lang="en" sz="900" u="none" cap="none" strike="noStrike">
                <a:solidFill>
                  <a:srgbClr val="FFFFFF"/>
                </a:solidFill>
                <a:latin typeface="Open Sans"/>
                <a:ea typeface="Open Sans"/>
                <a:cs typeface="Open Sans"/>
                <a:sym typeface="Open Sans"/>
              </a:rPr>
              <a:t>of your control?</a:t>
            </a:r>
            <a:endParaRPr sz="700"/>
          </a:p>
          <a:p>
            <a:pPr indent="0" lvl="0" marL="0" marR="0" rtl="0" algn="ctr">
              <a:lnSpc>
                <a:spcPct val="100000"/>
              </a:lnSpc>
              <a:spcBef>
                <a:spcPts val="0"/>
              </a:spcBef>
              <a:spcAft>
                <a:spcPts val="0"/>
              </a:spcAft>
              <a:buNone/>
            </a:pPr>
            <a:r>
              <a:t/>
            </a:r>
            <a:endParaRPr b="0" i="0" sz="900" u="none" cap="none" strike="noStrike">
              <a:solidFill>
                <a:srgbClr val="FFFFFF"/>
              </a:solidFill>
              <a:latin typeface="Open Sans"/>
              <a:ea typeface="Open Sans"/>
              <a:cs typeface="Open Sans"/>
              <a:sym typeface="Open Sans"/>
            </a:endParaRPr>
          </a:p>
        </p:txBody>
      </p:sp>
      <p:cxnSp>
        <p:nvCxnSpPr>
          <p:cNvPr id="420" name="Google Shape;420;p37"/>
          <p:cNvCxnSpPr/>
          <p:nvPr/>
        </p:nvCxnSpPr>
        <p:spPr>
          <a:xfrm flipH="1" rot="10800000">
            <a:off x="1896985" y="-1238715"/>
            <a:ext cx="2295354" cy="2295354"/>
          </a:xfrm>
          <a:prstGeom prst="straightConnector1">
            <a:avLst/>
          </a:prstGeom>
          <a:noFill/>
          <a:ln cap="flat" cmpd="sng" w="38100">
            <a:solidFill>
              <a:srgbClr val="F49E77"/>
            </a:solidFill>
            <a:prstDash val="solid"/>
            <a:round/>
            <a:headEnd len="sm" w="sm" type="none"/>
            <a:tailEnd len="sm" w="sm" type="none"/>
          </a:ln>
        </p:spPr>
      </p:cxnSp>
      <p:cxnSp>
        <p:nvCxnSpPr>
          <p:cNvPr id="421" name="Google Shape;421;p37"/>
          <p:cNvCxnSpPr/>
          <p:nvPr/>
        </p:nvCxnSpPr>
        <p:spPr>
          <a:xfrm flipH="1" rot="10800000">
            <a:off x="5450672" y="3323760"/>
            <a:ext cx="2295354" cy="2295354"/>
          </a:xfrm>
          <a:prstGeom prst="straightConnector1">
            <a:avLst/>
          </a:prstGeom>
          <a:noFill/>
          <a:ln cap="flat" cmpd="sng" w="38100">
            <a:solidFill>
              <a:srgbClr val="F49E77"/>
            </a:solidFill>
            <a:prstDash val="solid"/>
            <a:round/>
            <a:headEnd len="sm" w="sm" type="none"/>
            <a:tailEnd len="sm" w="sm" type="none"/>
          </a:ln>
        </p:spPr>
      </p:cxnSp>
      <p:cxnSp>
        <p:nvCxnSpPr>
          <p:cNvPr id="422" name="Google Shape;422;p37"/>
          <p:cNvCxnSpPr/>
          <p:nvPr/>
        </p:nvCxnSpPr>
        <p:spPr>
          <a:xfrm flipH="1" rot="10800000">
            <a:off x="2455967" y="-1544691"/>
            <a:ext cx="2295353" cy="2295354"/>
          </a:xfrm>
          <a:prstGeom prst="straightConnector1">
            <a:avLst/>
          </a:prstGeom>
          <a:noFill/>
          <a:ln cap="flat" cmpd="sng" w="38100">
            <a:solidFill>
              <a:srgbClr val="F49E77"/>
            </a:solidFill>
            <a:prstDash val="solid"/>
            <a:round/>
            <a:headEnd len="sm" w="sm" type="none"/>
            <a:tailEnd len="sm" w="sm" type="none"/>
          </a:ln>
        </p:spPr>
      </p:cxnSp>
      <p:cxnSp>
        <p:nvCxnSpPr>
          <p:cNvPr id="423" name="Google Shape;423;p37"/>
          <p:cNvCxnSpPr/>
          <p:nvPr/>
        </p:nvCxnSpPr>
        <p:spPr>
          <a:xfrm flipH="1" rot="10800000">
            <a:off x="6009655" y="3017783"/>
            <a:ext cx="2295354" cy="2295354"/>
          </a:xfrm>
          <a:prstGeom prst="straightConnector1">
            <a:avLst/>
          </a:prstGeom>
          <a:noFill/>
          <a:ln cap="flat" cmpd="sng" w="38100">
            <a:solidFill>
              <a:srgbClr val="F49E77"/>
            </a:solidFill>
            <a:prstDash val="solid"/>
            <a:round/>
            <a:headEnd len="sm" w="sm" type="none"/>
            <a:tailEnd len="sm" w="sm" type="none"/>
          </a:ln>
        </p:spPr>
      </p:cxn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22145D"/>
            </a:gs>
            <a:gs pos="100000">
              <a:srgbClr val="59078B"/>
            </a:gs>
          </a:gsLst>
          <a:lin ang="0" scaled="0"/>
        </a:gradFill>
      </p:bgPr>
    </p:bg>
    <p:spTree>
      <p:nvGrpSpPr>
        <p:cNvPr id="427" name="Shape 427"/>
        <p:cNvGrpSpPr/>
        <p:nvPr/>
      </p:nvGrpSpPr>
      <p:grpSpPr>
        <a:xfrm>
          <a:off x="0" y="0"/>
          <a:ext cx="0" cy="0"/>
          <a:chOff x="0" y="0"/>
          <a:chExt cx="0" cy="0"/>
        </a:xfrm>
      </p:grpSpPr>
      <p:sp>
        <p:nvSpPr>
          <p:cNvPr id="428" name="Google Shape;428;p38"/>
          <p:cNvSpPr/>
          <p:nvPr/>
        </p:nvSpPr>
        <p:spPr>
          <a:xfrm>
            <a:off x="0" y="0"/>
            <a:ext cx="9144000" cy="2722147"/>
          </a:xfrm>
          <a:custGeom>
            <a:rect b="b" l="l" r="r" t="t"/>
            <a:pathLst>
              <a:path extrusionOk="0" h="5444294" w="18288000">
                <a:moveTo>
                  <a:pt x="0" y="5444294"/>
                </a:moveTo>
                <a:lnTo>
                  <a:pt x="0" y="0"/>
                </a:lnTo>
                <a:lnTo>
                  <a:pt x="18288000" y="0"/>
                </a:lnTo>
                <a:lnTo>
                  <a:pt x="18288000" y="5444294"/>
                </a:lnTo>
                <a:lnTo>
                  <a:pt x="0" y="5444294"/>
                </a:lnTo>
                <a:close/>
              </a:path>
            </a:pathLst>
          </a:custGeom>
          <a:blipFill rotWithShape="1">
            <a:blip r:embed="rId3">
              <a:alphaModFix/>
            </a:blip>
            <a:stretch>
              <a:fillRect b="-128088" l="0" r="0" t="-275740"/>
            </a:stretch>
          </a:blipFill>
          <a:ln>
            <a:noFill/>
          </a:ln>
        </p:spPr>
      </p:sp>
      <p:grpSp>
        <p:nvGrpSpPr>
          <p:cNvPr id="429" name="Google Shape;429;p38"/>
          <p:cNvGrpSpPr/>
          <p:nvPr/>
        </p:nvGrpSpPr>
        <p:grpSpPr>
          <a:xfrm rot="-5400000">
            <a:off x="3165719" y="-3256132"/>
            <a:ext cx="2722147" cy="9234411"/>
            <a:chOff x="0" y="-47625"/>
            <a:chExt cx="1433888" cy="4864217"/>
          </a:xfrm>
        </p:grpSpPr>
        <p:sp>
          <p:nvSpPr>
            <p:cNvPr id="430" name="Google Shape;430;p38"/>
            <p:cNvSpPr/>
            <p:nvPr/>
          </p:nvSpPr>
          <p:spPr>
            <a:xfrm>
              <a:off x="0" y="0"/>
              <a:ext cx="1433888" cy="4816592"/>
            </a:xfrm>
            <a:custGeom>
              <a:rect b="b" l="l" r="r" t="t"/>
              <a:pathLst>
                <a:path extrusionOk="0" h="4816592" w="1433888">
                  <a:moveTo>
                    <a:pt x="0" y="0"/>
                  </a:moveTo>
                  <a:lnTo>
                    <a:pt x="1433888" y="0"/>
                  </a:lnTo>
                  <a:lnTo>
                    <a:pt x="1433888" y="4816592"/>
                  </a:lnTo>
                  <a:lnTo>
                    <a:pt x="0" y="4816592"/>
                  </a:lnTo>
                  <a:close/>
                </a:path>
              </a:pathLst>
            </a:custGeom>
            <a:gradFill>
              <a:gsLst>
                <a:gs pos="0">
                  <a:srgbClr val="22145D">
                    <a:alpha val="55686"/>
                  </a:srgbClr>
                </a:gs>
                <a:gs pos="100000">
                  <a:srgbClr val="59078B">
                    <a:alpha val="55686"/>
                  </a:srgbClr>
                </a:gs>
              </a:gsLst>
              <a:lin ang="0" scaled="0"/>
            </a:gradFill>
            <a:ln>
              <a:noFill/>
            </a:ln>
          </p:spPr>
        </p:sp>
        <p:sp>
          <p:nvSpPr>
            <p:cNvPr id="431" name="Google Shape;431;p38"/>
            <p:cNvSpPr txBox="1"/>
            <p:nvPr/>
          </p:nvSpPr>
          <p:spPr>
            <a:xfrm>
              <a:off x="0" y="-47625"/>
              <a:ext cx="812800" cy="860425"/>
            </a:xfrm>
            <a:prstGeom prst="rect">
              <a:avLst/>
            </a:prstGeom>
            <a:noFill/>
            <a:ln>
              <a:noFill/>
            </a:ln>
          </p:spPr>
          <p:txBody>
            <a:bodyPr anchorCtr="0" anchor="ctr" bIns="25400" lIns="25400" spcFirstLastPara="1" rIns="25400" wrap="square" tIns="25400">
              <a:noAutofit/>
            </a:bodyPr>
            <a:lstStyle/>
            <a:p>
              <a:pPr indent="0" lvl="0" marL="0" marR="0" rtl="0" algn="ctr">
                <a:lnSpc>
                  <a:spcPct val="155555"/>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32" name="Google Shape;432;p38"/>
          <p:cNvGrpSpPr/>
          <p:nvPr/>
        </p:nvGrpSpPr>
        <p:grpSpPr>
          <a:xfrm>
            <a:off x="867981" y="2244318"/>
            <a:ext cx="1558274" cy="1565259"/>
            <a:chOff x="1813" y="0"/>
            <a:chExt cx="809173" cy="812800"/>
          </a:xfrm>
        </p:grpSpPr>
        <p:sp>
          <p:nvSpPr>
            <p:cNvPr id="433" name="Google Shape;433;p38"/>
            <p:cNvSpPr/>
            <p:nvPr/>
          </p:nvSpPr>
          <p:spPr>
            <a:xfrm>
              <a:off x="1813" y="0"/>
              <a:ext cx="809173" cy="812800"/>
            </a:xfrm>
            <a:custGeom>
              <a:rect b="b" l="l" r="r" t="t"/>
              <a:pathLst>
                <a:path extrusionOk="0"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gradFill>
              <a:gsLst>
                <a:gs pos="0">
                  <a:srgbClr val="22145D"/>
                </a:gs>
                <a:gs pos="100000">
                  <a:srgbClr val="59078B"/>
                </a:gs>
              </a:gsLst>
              <a:lin ang="0" scaled="0"/>
            </a:gra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34" name="Google Shape;434;p38"/>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63333"/>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35" name="Google Shape;435;p38"/>
          <p:cNvGrpSpPr/>
          <p:nvPr/>
        </p:nvGrpSpPr>
        <p:grpSpPr>
          <a:xfrm>
            <a:off x="3832660" y="2284294"/>
            <a:ext cx="1478680" cy="1485308"/>
            <a:chOff x="1813" y="0"/>
            <a:chExt cx="809173" cy="812800"/>
          </a:xfrm>
        </p:grpSpPr>
        <p:sp>
          <p:nvSpPr>
            <p:cNvPr id="436" name="Google Shape;436;p38"/>
            <p:cNvSpPr/>
            <p:nvPr/>
          </p:nvSpPr>
          <p:spPr>
            <a:xfrm>
              <a:off x="1813" y="0"/>
              <a:ext cx="809173" cy="812800"/>
            </a:xfrm>
            <a:custGeom>
              <a:rect b="b" l="l" r="r" t="t"/>
              <a:pathLst>
                <a:path extrusionOk="0"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gradFill>
              <a:gsLst>
                <a:gs pos="0">
                  <a:srgbClr val="22145D"/>
                </a:gs>
                <a:gs pos="100000">
                  <a:srgbClr val="59078B"/>
                </a:gs>
              </a:gsLst>
              <a:lin ang="0" scaled="0"/>
            </a:gra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37" name="Google Shape;437;p38"/>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63333"/>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38" name="Google Shape;438;p38"/>
          <p:cNvGrpSpPr/>
          <p:nvPr/>
        </p:nvGrpSpPr>
        <p:grpSpPr>
          <a:xfrm>
            <a:off x="6717674" y="2244318"/>
            <a:ext cx="1558274" cy="1565259"/>
            <a:chOff x="1813" y="0"/>
            <a:chExt cx="809173" cy="812800"/>
          </a:xfrm>
        </p:grpSpPr>
        <p:sp>
          <p:nvSpPr>
            <p:cNvPr id="439" name="Google Shape;439;p38"/>
            <p:cNvSpPr/>
            <p:nvPr/>
          </p:nvSpPr>
          <p:spPr>
            <a:xfrm>
              <a:off x="1813" y="0"/>
              <a:ext cx="809173" cy="812800"/>
            </a:xfrm>
            <a:custGeom>
              <a:rect b="b" l="l" r="r" t="t"/>
              <a:pathLst>
                <a:path extrusionOk="0"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gradFill>
              <a:gsLst>
                <a:gs pos="0">
                  <a:srgbClr val="22145D"/>
                </a:gs>
                <a:gs pos="100000">
                  <a:srgbClr val="59078B"/>
                </a:gs>
              </a:gsLst>
              <a:lin ang="0" scaled="0"/>
            </a:gra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40" name="Google Shape;440;p38"/>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63333"/>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41" name="Google Shape;441;p38"/>
          <p:cNvGrpSpPr/>
          <p:nvPr/>
        </p:nvGrpSpPr>
        <p:grpSpPr>
          <a:xfrm>
            <a:off x="752193" y="2172774"/>
            <a:ext cx="1803430" cy="1708345"/>
            <a:chOff x="-112320" y="-3644"/>
            <a:chExt cx="4809146" cy="4555587"/>
          </a:xfrm>
        </p:grpSpPr>
        <p:sp>
          <p:nvSpPr>
            <p:cNvPr id="442" name="Google Shape;442;p38"/>
            <p:cNvSpPr txBox="1"/>
            <p:nvPr/>
          </p:nvSpPr>
          <p:spPr>
            <a:xfrm>
              <a:off x="1602894" y="1859261"/>
              <a:ext cx="1342512" cy="820252"/>
            </a:xfrm>
            <a:prstGeom prst="rect">
              <a:avLst/>
            </a:prstGeom>
            <a:noFill/>
            <a:ln>
              <a:noFill/>
            </a:ln>
          </p:spPr>
          <p:txBody>
            <a:bodyPr anchorCtr="0" anchor="t" bIns="0" lIns="0" spcFirstLastPara="1" rIns="0" wrap="square" tIns="0">
              <a:spAutoFit/>
            </a:bodyPr>
            <a:lstStyle/>
            <a:p>
              <a:pPr indent="0" lvl="0" marL="0" marR="0" rtl="0" algn="ctr">
                <a:lnSpc>
                  <a:spcPct val="123005"/>
                </a:lnSpc>
                <a:spcBef>
                  <a:spcPts val="0"/>
                </a:spcBef>
                <a:spcAft>
                  <a:spcPts val="0"/>
                </a:spcAft>
                <a:buNone/>
              </a:pPr>
              <a:r>
                <a:rPr b="0" i="0" lang="en" sz="2000" u="none" cap="none" strike="noStrike">
                  <a:solidFill>
                    <a:srgbClr val="FF7E44"/>
                  </a:solidFill>
                  <a:latin typeface="Montserrat"/>
                  <a:ea typeface="Montserrat"/>
                  <a:cs typeface="Montserrat"/>
                  <a:sym typeface="Montserrat"/>
                </a:rPr>
                <a:t>37%</a:t>
              </a:r>
              <a:endParaRPr sz="700"/>
            </a:p>
          </p:txBody>
        </p:sp>
        <p:grpSp>
          <p:nvGrpSpPr>
            <p:cNvPr id="443" name="Google Shape;443;p38"/>
            <p:cNvGrpSpPr/>
            <p:nvPr/>
          </p:nvGrpSpPr>
          <p:grpSpPr>
            <a:xfrm>
              <a:off x="-112320" y="-3644"/>
              <a:ext cx="4809146" cy="4555587"/>
              <a:chOff x="-62725" y="-2035"/>
              <a:chExt cx="2685670" cy="2544070"/>
            </a:xfrm>
          </p:grpSpPr>
          <p:sp>
            <p:nvSpPr>
              <p:cNvPr id="444" name="Google Shape;444;p38"/>
              <p:cNvSpPr/>
              <p:nvPr/>
            </p:nvSpPr>
            <p:spPr>
              <a:xfrm>
                <a:off x="-62725" y="-2035"/>
                <a:ext cx="2665449" cy="2544070"/>
              </a:xfrm>
              <a:custGeom>
                <a:rect b="b" l="l" r="r" t="t"/>
                <a:pathLst>
                  <a:path extrusionOk="0" h="2544070" w="2665449">
                    <a:moveTo>
                      <a:pt x="1332725" y="2035"/>
                    </a:moveTo>
                    <a:cubicBezTo>
                      <a:pt x="1787805" y="0"/>
                      <a:pt x="2209190" y="241614"/>
                      <a:pt x="2437320" y="635390"/>
                    </a:cubicBezTo>
                    <a:cubicBezTo>
                      <a:pt x="2665450" y="1029165"/>
                      <a:pt x="2665450" y="1514905"/>
                      <a:pt x="2437320" y="1908680"/>
                    </a:cubicBezTo>
                    <a:cubicBezTo>
                      <a:pt x="2209190" y="2302456"/>
                      <a:pt x="1787805" y="2544070"/>
                      <a:pt x="1332725" y="2542035"/>
                    </a:cubicBezTo>
                    <a:cubicBezTo>
                      <a:pt x="877645" y="2544070"/>
                      <a:pt x="456260" y="2302456"/>
                      <a:pt x="228130" y="1908680"/>
                    </a:cubicBezTo>
                    <a:cubicBezTo>
                      <a:pt x="0" y="1514905"/>
                      <a:pt x="0" y="1029165"/>
                      <a:pt x="228130" y="635390"/>
                    </a:cubicBezTo>
                    <a:cubicBezTo>
                      <a:pt x="456260" y="241614"/>
                      <a:pt x="877645" y="0"/>
                      <a:pt x="1332725" y="2035"/>
                    </a:cubicBezTo>
                    <a:lnTo>
                      <a:pt x="1332725" y="179835"/>
                    </a:lnTo>
                    <a:cubicBezTo>
                      <a:pt x="941356" y="178085"/>
                      <a:pt x="578965" y="385873"/>
                      <a:pt x="382773" y="724520"/>
                    </a:cubicBezTo>
                    <a:cubicBezTo>
                      <a:pt x="186582" y="1063167"/>
                      <a:pt x="186582" y="1480903"/>
                      <a:pt x="382773" y="1819550"/>
                    </a:cubicBezTo>
                    <a:cubicBezTo>
                      <a:pt x="578965" y="2158197"/>
                      <a:pt x="941356" y="2365985"/>
                      <a:pt x="1332725" y="2364235"/>
                    </a:cubicBezTo>
                    <a:cubicBezTo>
                      <a:pt x="1724094" y="2365985"/>
                      <a:pt x="2086485" y="2158197"/>
                      <a:pt x="2282677" y="1819550"/>
                    </a:cubicBezTo>
                    <a:cubicBezTo>
                      <a:pt x="2478868" y="1480903"/>
                      <a:pt x="2478868" y="1063167"/>
                      <a:pt x="2282677" y="724520"/>
                    </a:cubicBezTo>
                    <a:cubicBezTo>
                      <a:pt x="2086485" y="385873"/>
                      <a:pt x="1724094" y="178085"/>
                      <a:pt x="1332725" y="179835"/>
                    </a:cubicBezTo>
                    <a:close/>
                  </a:path>
                </a:pathLst>
              </a:custGeom>
              <a:solidFill>
                <a:srgbClr val="FFD5C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45" name="Google Shape;445;p38"/>
              <p:cNvSpPr/>
              <p:nvPr/>
            </p:nvSpPr>
            <p:spPr>
              <a:xfrm>
                <a:off x="1264594" y="1063"/>
                <a:ext cx="1358351" cy="2103394"/>
              </a:xfrm>
              <a:custGeom>
                <a:rect b="b" l="l" r="r" t="t"/>
                <a:pathLst>
                  <a:path extrusionOk="0" h="2103394" w="1358351">
                    <a:moveTo>
                      <a:pt x="100997" y="2540"/>
                    </a:moveTo>
                    <a:cubicBezTo>
                      <a:pt x="571517" y="38056"/>
                      <a:pt x="983557" y="331509"/>
                      <a:pt x="1170954" y="764559"/>
                    </a:cubicBezTo>
                    <a:cubicBezTo>
                      <a:pt x="1358352" y="1197609"/>
                      <a:pt x="1290209" y="1698856"/>
                      <a:pt x="994007" y="2066163"/>
                    </a:cubicBezTo>
                    <a:cubicBezTo>
                      <a:pt x="974121" y="2091049"/>
                      <a:pt x="942439" y="2103393"/>
                      <a:pt x="910958" y="2098521"/>
                    </a:cubicBezTo>
                    <a:cubicBezTo>
                      <a:pt x="879477" y="2093649"/>
                      <a:pt x="853009" y="2072304"/>
                      <a:pt x="841576" y="2042571"/>
                    </a:cubicBezTo>
                    <a:cubicBezTo>
                      <a:pt x="830144" y="2012837"/>
                      <a:pt x="835495" y="1979259"/>
                      <a:pt x="855603" y="1954551"/>
                    </a:cubicBezTo>
                    <a:cubicBezTo>
                      <a:pt x="1110337" y="1638667"/>
                      <a:pt x="1168939" y="1207595"/>
                      <a:pt x="1007778" y="835172"/>
                    </a:cubicBezTo>
                    <a:cubicBezTo>
                      <a:pt x="846616" y="462749"/>
                      <a:pt x="492262" y="210379"/>
                      <a:pt x="87615" y="179835"/>
                    </a:cubicBezTo>
                    <a:cubicBezTo>
                      <a:pt x="55839" y="177580"/>
                      <a:pt x="27698" y="158494"/>
                      <a:pt x="13849" y="129806"/>
                    </a:cubicBezTo>
                    <a:cubicBezTo>
                      <a:pt x="0" y="101118"/>
                      <a:pt x="2560" y="67213"/>
                      <a:pt x="20558" y="40929"/>
                    </a:cubicBezTo>
                    <a:cubicBezTo>
                      <a:pt x="38556" y="14645"/>
                      <a:pt x="69243" y="0"/>
                      <a:pt x="100997" y="2540"/>
                    </a:cubicBezTo>
                    <a:close/>
                  </a:path>
                </a:pathLst>
              </a:custGeom>
              <a:solidFill>
                <a:srgbClr val="FF7E44"/>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grpSp>
      </p:grpSp>
      <p:grpSp>
        <p:nvGrpSpPr>
          <p:cNvPr id="446" name="Google Shape;446;p38"/>
          <p:cNvGrpSpPr/>
          <p:nvPr/>
        </p:nvGrpSpPr>
        <p:grpSpPr>
          <a:xfrm>
            <a:off x="3677074" y="2172774"/>
            <a:ext cx="1795877" cy="1793234"/>
            <a:chOff x="-112320" y="-3644"/>
            <a:chExt cx="4789006" cy="4781958"/>
          </a:xfrm>
        </p:grpSpPr>
        <p:sp>
          <p:nvSpPr>
            <p:cNvPr id="447" name="Google Shape;447;p38"/>
            <p:cNvSpPr txBox="1"/>
            <p:nvPr/>
          </p:nvSpPr>
          <p:spPr>
            <a:xfrm>
              <a:off x="1587671" y="1859261"/>
              <a:ext cx="1372956" cy="820252"/>
            </a:xfrm>
            <a:prstGeom prst="rect">
              <a:avLst/>
            </a:prstGeom>
            <a:noFill/>
            <a:ln>
              <a:noFill/>
            </a:ln>
          </p:spPr>
          <p:txBody>
            <a:bodyPr anchorCtr="0" anchor="t" bIns="0" lIns="0" spcFirstLastPara="1" rIns="0" wrap="square" tIns="0">
              <a:spAutoFit/>
            </a:bodyPr>
            <a:lstStyle/>
            <a:p>
              <a:pPr indent="0" lvl="0" marL="0" marR="0" rtl="0" algn="ctr">
                <a:lnSpc>
                  <a:spcPct val="123005"/>
                </a:lnSpc>
                <a:spcBef>
                  <a:spcPts val="0"/>
                </a:spcBef>
                <a:spcAft>
                  <a:spcPts val="0"/>
                </a:spcAft>
                <a:buNone/>
              </a:pPr>
              <a:r>
                <a:rPr b="0" i="0" lang="en" sz="2000" u="none" cap="none" strike="noStrike">
                  <a:solidFill>
                    <a:srgbClr val="FF7E44"/>
                  </a:solidFill>
                  <a:latin typeface="Montserrat"/>
                  <a:ea typeface="Montserrat"/>
                  <a:cs typeface="Montserrat"/>
                  <a:sym typeface="Montserrat"/>
                </a:rPr>
                <a:t>67%</a:t>
              </a:r>
              <a:endParaRPr sz="700"/>
            </a:p>
          </p:txBody>
        </p:sp>
        <p:grpSp>
          <p:nvGrpSpPr>
            <p:cNvPr id="448" name="Google Shape;448;p38"/>
            <p:cNvGrpSpPr/>
            <p:nvPr/>
          </p:nvGrpSpPr>
          <p:grpSpPr>
            <a:xfrm>
              <a:off x="-112320" y="-3644"/>
              <a:ext cx="4789006" cy="4781958"/>
              <a:chOff x="-62725" y="-2035"/>
              <a:chExt cx="2674423" cy="2670487"/>
            </a:xfrm>
          </p:grpSpPr>
          <p:sp>
            <p:nvSpPr>
              <p:cNvPr id="449" name="Google Shape;449;p38"/>
              <p:cNvSpPr/>
              <p:nvPr/>
            </p:nvSpPr>
            <p:spPr>
              <a:xfrm>
                <a:off x="-62725" y="-2035"/>
                <a:ext cx="2665449" cy="2544070"/>
              </a:xfrm>
              <a:custGeom>
                <a:rect b="b" l="l" r="r" t="t"/>
                <a:pathLst>
                  <a:path extrusionOk="0" h="2544070" w="2665449">
                    <a:moveTo>
                      <a:pt x="1332725" y="2035"/>
                    </a:moveTo>
                    <a:cubicBezTo>
                      <a:pt x="1787805" y="0"/>
                      <a:pt x="2209190" y="241614"/>
                      <a:pt x="2437320" y="635390"/>
                    </a:cubicBezTo>
                    <a:cubicBezTo>
                      <a:pt x="2665450" y="1029165"/>
                      <a:pt x="2665450" y="1514905"/>
                      <a:pt x="2437320" y="1908680"/>
                    </a:cubicBezTo>
                    <a:cubicBezTo>
                      <a:pt x="2209190" y="2302456"/>
                      <a:pt x="1787805" y="2544070"/>
                      <a:pt x="1332725" y="2542035"/>
                    </a:cubicBezTo>
                    <a:cubicBezTo>
                      <a:pt x="877645" y="2544070"/>
                      <a:pt x="456260" y="2302456"/>
                      <a:pt x="228130" y="1908680"/>
                    </a:cubicBezTo>
                    <a:cubicBezTo>
                      <a:pt x="0" y="1514905"/>
                      <a:pt x="0" y="1029165"/>
                      <a:pt x="228130" y="635390"/>
                    </a:cubicBezTo>
                    <a:cubicBezTo>
                      <a:pt x="456260" y="241614"/>
                      <a:pt x="877645" y="0"/>
                      <a:pt x="1332725" y="2035"/>
                    </a:cubicBezTo>
                    <a:lnTo>
                      <a:pt x="1332725" y="179835"/>
                    </a:lnTo>
                    <a:cubicBezTo>
                      <a:pt x="941356" y="178085"/>
                      <a:pt x="578965" y="385873"/>
                      <a:pt x="382773" y="724520"/>
                    </a:cubicBezTo>
                    <a:cubicBezTo>
                      <a:pt x="186582" y="1063167"/>
                      <a:pt x="186582" y="1480903"/>
                      <a:pt x="382773" y="1819550"/>
                    </a:cubicBezTo>
                    <a:cubicBezTo>
                      <a:pt x="578965" y="2158197"/>
                      <a:pt x="941356" y="2365985"/>
                      <a:pt x="1332725" y="2364235"/>
                    </a:cubicBezTo>
                    <a:cubicBezTo>
                      <a:pt x="1724094" y="2365985"/>
                      <a:pt x="2086485" y="2158197"/>
                      <a:pt x="2282677" y="1819550"/>
                    </a:cubicBezTo>
                    <a:cubicBezTo>
                      <a:pt x="2478868" y="1480903"/>
                      <a:pt x="2478868" y="1063167"/>
                      <a:pt x="2282677" y="724520"/>
                    </a:cubicBezTo>
                    <a:cubicBezTo>
                      <a:pt x="2086485" y="385873"/>
                      <a:pt x="1724094" y="178085"/>
                      <a:pt x="1332725" y="179835"/>
                    </a:cubicBezTo>
                    <a:close/>
                  </a:path>
                </a:pathLst>
              </a:custGeom>
              <a:solidFill>
                <a:srgbClr val="FFD5C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50" name="Google Shape;450;p38"/>
              <p:cNvSpPr/>
              <p:nvPr/>
            </p:nvSpPr>
            <p:spPr>
              <a:xfrm>
                <a:off x="186826" y="1063"/>
                <a:ext cx="2424872" cy="2667389"/>
              </a:xfrm>
              <a:custGeom>
                <a:rect b="b" l="l" r="r" t="t"/>
                <a:pathLst>
                  <a:path extrusionOk="0" h="2667389" w="2424872">
                    <a:moveTo>
                      <a:pt x="1178765" y="2540"/>
                    </a:moveTo>
                    <a:cubicBezTo>
                      <a:pt x="1772746" y="47375"/>
                      <a:pt x="2255753" y="499013"/>
                      <a:pt x="2340312" y="1088651"/>
                    </a:cubicBezTo>
                    <a:cubicBezTo>
                      <a:pt x="2424872" y="1678290"/>
                      <a:pt x="2088261" y="2247469"/>
                      <a:pt x="1530820" y="2457429"/>
                    </a:cubicBezTo>
                    <a:cubicBezTo>
                      <a:pt x="973379" y="2667389"/>
                      <a:pt x="344915" y="2461706"/>
                      <a:pt x="19473" y="1962796"/>
                    </a:cubicBezTo>
                    <a:cubicBezTo>
                      <a:pt x="1950" y="1936193"/>
                      <a:pt x="0" y="1902247"/>
                      <a:pt x="14362" y="1873812"/>
                    </a:cubicBezTo>
                    <a:cubicBezTo>
                      <a:pt x="28724" y="1845378"/>
                      <a:pt x="57202" y="1826801"/>
                      <a:pt x="89014" y="1825116"/>
                    </a:cubicBezTo>
                    <a:cubicBezTo>
                      <a:pt x="120825" y="1823432"/>
                      <a:pt x="151106" y="1838897"/>
                      <a:pt x="168391" y="1865656"/>
                    </a:cubicBezTo>
                    <a:cubicBezTo>
                      <a:pt x="448272" y="2294718"/>
                      <a:pt x="988750" y="2471606"/>
                      <a:pt x="1468149" y="2291040"/>
                    </a:cubicBezTo>
                    <a:cubicBezTo>
                      <a:pt x="1947549" y="2110474"/>
                      <a:pt x="2237034" y="1620981"/>
                      <a:pt x="2164313" y="1113892"/>
                    </a:cubicBezTo>
                    <a:cubicBezTo>
                      <a:pt x="2091592" y="606802"/>
                      <a:pt x="1676206" y="218394"/>
                      <a:pt x="1165383" y="179835"/>
                    </a:cubicBezTo>
                    <a:cubicBezTo>
                      <a:pt x="1133607" y="177580"/>
                      <a:pt x="1105466" y="158494"/>
                      <a:pt x="1091617" y="129806"/>
                    </a:cubicBezTo>
                    <a:cubicBezTo>
                      <a:pt x="1077768" y="101118"/>
                      <a:pt x="1080328" y="67213"/>
                      <a:pt x="1098326" y="40929"/>
                    </a:cubicBezTo>
                    <a:cubicBezTo>
                      <a:pt x="1116324" y="14645"/>
                      <a:pt x="1147011" y="0"/>
                      <a:pt x="1178765" y="2540"/>
                    </a:cubicBezTo>
                    <a:close/>
                  </a:path>
                </a:pathLst>
              </a:custGeom>
              <a:solidFill>
                <a:srgbClr val="FF7E44"/>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grpSp>
      </p:grpSp>
      <p:grpSp>
        <p:nvGrpSpPr>
          <p:cNvPr id="451" name="Google Shape;451;p38"/>
          <p:cNvGrpSpPr/>
          <p:nvPr/>
        </p:nvGrpSpPr>
        <p:grpSpPr>
          <a:xfrm>
            <a:off x="6601886" y="2172774"/>
            <a:ext cx="1789851" cy="1708345"/>
            <a:chOff x="-112320" y="-3644"/>
            <a:chExt cx="4772937" cy="4555587"/>
          </a:xfrm>
        </p:grpSpPr>
        <p:sp>
          <p:nvSpPr>
            <p:cNvPr id="452" name="Google Shape;452;p38"/>
            <p:cNvSpPr txBox="1"/>
            <p:nvPr/>
          </p:nvSpPr>
          <p:spPr>
            <a:xfrm>
              <a:off x="1594778" y="1859261"/>
              <a:ext cx="1358743" cy="820252"/>
            </a:xfrm>
            <a:prstGeom prst="rect">
              <a:avLst/>
            </a:prstGeom>
            <a:noFill/>
            <a:ln>
              <a:noFill/>
            </a:ln>
          </p:spPr>
          <p:txBody>
            <a:bodyPr anchorCtr="0" anchor="t" bIns="0" lIns="0" spcFirstLastPara="1" rIns="0" wrap="square" tIns="0">
              <a:spAutoFit/>
            </a:bodyPr>
            <a:lstStyle/>
            <a:p>
              <a:pPr indent="0" lvl="0" marL="0" marR="0" rtl="0" algn="ctr">
                <a:lnSpc>
                  <a:spcPct val="123005"/>
                </a:lnSpc>
                <a:spcBef>
                  <a:spcPts val="0"/>
                </a:spcBef>
                <a:spcAft>
                  <a:spcPts val="0"/>
                </a:spcAft>
                <a:buNone/>
              </a:pPr>
              <a:r>
                <a:rPr b="0" i="0" lang="en" sz="2000" u="none" cap="none" strike="noStrike">
                  <a:solidFill>
                    <a:srgbClr val="FF7E44"/>
                  </a:solidFill>
                  <a:latin typeface="Montserrat"/>
                  <a:ea typeface="Montserrat"/>
                  <a:cs typeface="Montserrat"/>
                  <a:sym typeface="Montserrat"/>
                </a:rPr>
                <a:t>26%</a:t>
              </a:r>
              <a:endParaRPr sz="700"/>
            </a:p>
          </p:txBody>
        </p:sp>
        <p:grpSp>
          <p:nvGrpSpPr>
            <p:cNvPr id="453" name="Google Shape;453;p38"/>
            <p:cNvGrpSpPr/>
            <p:nvPr/>
          </p:nvGrpSpPr>
          <p:grpSpPr>
            <a:xfrm>
              <a:off x="-112320" y="-3644"/>
              <a:ext cx="4772937" cy="4555587"/>
              <a:chOff x="-62725" y="-2035"/>
              <a:chExt cx="2665449" cy="2544070"/>
            </a:xfrm>
          </p:grpSpPr>
          <p:sp>
            <p:nvSpPr>
              <p:cNvPr id="454" name="Google Shape;454;p38"/>
              <p:cNvSpPr/>
              <p:nvPr/>
            </p:nvSpPr>
            <p:spPr>
              <a:xfrm>
                <a:off x="-62725" y="-2035"/>
                <a:ext cx="2665449" cy="2544070"/>
              </a:xfrm>
              <a:custGeom>
                <a:rect b="b" l="l" r="r" t="t"/>
                <a:pathLst>
                  <a:path extrusionOk="0" h="2544070" w="2665449">
                    <a:moveTo>
                      <a:pt x="1332725" y="2035"/>
                    </a:moveTo>
                    <a:cubicBezTo>
                      <a:pt x="1787805" y="0"/>
                      <a:pt x="2209190" y="241614"/>
                      <a:pt x="2437320" y="635390"/>
                    </a:cubicBezTo>
                    <a:cubicBezTo>
                      <a:pt x="2665450" y="1029165"/>
                      <a:pt x="2665450" y="1514905"/>
                      <a:pt x="2437320" y="1908680"/>
                    </a:cubicBezTo>
                    <a:cubicBezTo>
                      <a:pt x="2209190" y="2302456"/>
                      <a:pt x="1787805" y="2544070"/>
                      <a:pt x="1332725" y="2542035"/>
                    </a:cubicBezTo>
                    <a:cubicBezTo>
                      <a:pt x="877645" y="2544070"/>
                      <a:pt x="456260" y="2302456"/>
                      <a:pt x="228130" y="1908680"/>
                    </a:cubicBezTo>
                    <a:cubicBezTo>
                      <a:pt x="0" y="1514905"/>
                      <a:pt x="0" y="1029165"/>
                      <a:pt x="228130" y="635390"/>
                    </a:cubicBezTo>
                    <a:cubicBezTo>
                      <a:pt x="456260" y="241614"/>
                      <a:pt x="877645" y="0"/>
                      <a:pt x="1332725" y="2035"/>
                    </a:cubicBezTo>
                    <a:lnTo>
                      <a:pt x="1332725" y="179835"/>
                    </a:lnTo>
                    <a:cubicBezTo>
                      <a:pt x="941356" y="178085"/>
                      <a:pt x="578965" y="385873"/>
                      <a:pt x="382773" y="724520"/>
                    </a:cubicBezTo>
                    <a:cubicBezTo>
                      <a:pt x="186582" y="1063167"/>
                      <a:pt x="186582" y="1480903"/>
                      <a:pt x="382773" y="1819550"/>
                    </a:cubicBezTo>
                    <a:cubicBezTo>
                      <a:pt x="578965" y="2158197"/>
                      <a:pt x="941356" y="2365985"/>
                      <a:pt x="1332725" y="2364235"/>
                    </a:cubicBezTo>
                    <a:cubicBezTo>
                      <a:pt x="1724094" y="2365985"/>
                      <a:pt x="2086485" y="2158197"/>
                      <a:pt x="2282677" y="1819550"/>
                    </a:cubicBezTo>
                    <a:cubicBezTo>
                      <a:pt x="2478868" y="1480903"/>
                      <a:pt x="2478868" y="1063167"/>
                      <a:pt x="2282677" y="724520"/>
                    </a:cubicBezTo>
                    <a:cubicBezTo>
                      <a:pt x="2086485" y="385873"/>
                      <a:pt x="1724094" y="178085"/>
                      <a:pt x="1332725" y="179835"/>
                    </a:cubicBezTo>
                    <a:close/>
                  </a:path>
                </a:pathLst>
              </a:custGeom>
              <a:solidFill>
                <a:srgbClr val="FFD5C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55" name="Google Shape;455;p38"/>
              <p:cNvSpPr/>
              <p:nvPr/>
            </p:nvSpPr>
            <p:spPr>
              <a:xfrm>
                <a:off x="1264594" y="1063"/>
                <a:ext cx="1275847" cy="1347660"/>
              </a:xfrm>
              <a:custGeom>
                <a:rect b="b" l="l" r="r" t="t"/>
                <a:pathLst>
                  <a:path extrusionOk="0" h="1347660" w="1275847">
                    <a:moveTo>
                      <a:pt x="100997" y="2540"/>
                    </a:moveTo>
                    <a:cubicBezTo>
                      <a:pt x="757348" y="52083"/>
                      <a:pt x="1267074" y="594886"/>
                      <a:pt x="1275307" y="1253052"/>
                    </a:cubicBezTo>
                    <a:cubicBezTo>
                      <a:pt x="1275847" y="1284903"/>
                      <a:pt x="1259305" y="1314610"/>
                      <a:pt x="1231942" y="1330922"/>
                    </a:cubicBezTo>
                    <a:cubicBezTo>
                      <a:pt x="1204580" y="1347235"/>
                      <a:pt x="1170581" y="1347660"/>
                      <a:pt x="1142819" y="1332037"/>
                    </a:cubicBezTo>
                    <a:cubicBezTo>
                      <a:pt x="1115057" y="1316414"/>
                      <a:pt x="1097777" y="1287131"/>
                      <a:pt x="1097521" y="1255276"/>
                    </a:cubicBezTo>
                    <a:cubicBezTo>
                      <a:pt x="1090440" y="689253"/>
                      <a:pt x="652076" y="222443"/>
                      <a:pt x="87615" y="179835"/>
                    </a:cubicBezTo>
                    <a:cubicBezTo>
                      <a:pt x="55839" y="177580"/>
                      <a:pt x="27698" y="158494"/>
                      <a:pt x="13849" y="129806"/>
                    </a:cubicBezTo>
                    <a:cubicBezTo>
                      <a:pt x="0" y="101118"/>
                      <a:pt x="2560" y="67213"/>
                      <a:pt x="20558" y="40929"/>
                    </a:cubicBezTo>
                    <a:cubicBezTo>
                      <a:pt x="38556" y="14645"/>
                      <a:pt x="69243" y="0"/>
                      <a:pt x="100997" y="2540"/>
                    </a:cubicBezTo>
                    <a:close/>
                  </a:path>
                </a:pathLst>
              </a:custGeom>
              <a:solidFill>
                <a:srgbClr val="FF7E44"/>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grpSp>
      </p:grpSp>
      <p:sp>
        <p:nvSpPr>
          <p:cNvPr id="456" name="Google Shape;456;p38"/>
          <p:cNvSpPr txBox="1"/>
          <p:nvPr/>
        </p:nvSpPr>
        <p:spPr>
          <a:xfrm>
            <a:off x="697958" y="4208626"/>
            <a:ext cx="1898400" cy="3078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1000" u="none" cap="none" strike="noStrike">
                <a:solidFill>
                  <a:srgbClr val="FFFFFF"/>
                </a:solidFill>
                <a:latin typeface="Open Sans"/>
                <a:ea typeface="Open Sans"/>
                <a:cs typeface="Open Sans"/>
                <a:sym typeface="Open Sans"/>
              </a:rPr>
              <a:t>Elaborate on the</a:t>
            </a:r>
            <a:endParaRPr sz="700"/>
          </a:p>
          <a:p>
            <a:pPr indent="0" lvl="1" marL="0" marR="0" rtl="0" algn="ctr">
              <a:lnSpc>
                <a:spcPct val="100000"/>
              </a:lnSpc>
              <a:spcBef>
                <a:spcPts val="0"/>
              </a:spcBef>
              <a:spcAft>
                <a:spcPts val="0"/>
              </a:spcAft>
              <a:buNone/>
            </a:pPr>
            <a:r>
              <a:rPr b="0" i="0" lang="en" sz="1000" u="none" cap="none" strike="noStrike">
                <a:solidFill>
                  <a:srgbClr val="FFFFFF"/>
                </a:solidFill>
                <a:latin typeface="Open Sans"/>
                <a:ea typeface="Open Sans"/>
                <a:cs typeface="Open Sans"/>
                <a:sym typeface="Open Sans"/>
              </a:rPr>
              <a:t>featured statistic.</a:t>
            </a:r>
            <a:endParaRPr sz="700"/>
          </a:p>
        </p:txBody>
      </p:sp>
      <p:sp>
        <p:nvSpPr>
          <p:cNvPr id="457" name="Google Shape;457;p38"/>
          <p:cNvSpPr txBox="1"/>
          <p:nvPr/>
        </p:nvSpPr>
        <p:spPr>
          <a:xfrm>
            <a:off x="3622839" y="4208626"/>
            <a:ext cx="1898400" cy="4617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1000" u="none" cap="none" strike="noStrike">
                <a:solidFill>
                  <a:srgbClr val="FFFFFF"/>
                </a:solidFill>
                <a:latin typeface="Open Sans"/>
                <a:ea typeface="Open Sans"/>
                <a:cs typeface="Open Sans"/>
                <a:sym typeface="Open Sans"/>
              </a:rPr>
              <a:t>Elaborate on the</a:t>
            </a:r>
            <a:endParaRPr sz="700"/>
          </a:p>
          <a:p>
            <a:pPr indent="0" lvl="0" marL="0" marR="0" rtl="0" algn="ctr">
              <a:lnSpc>
                <a:spcPct val="100000"/>
              </a:lnSpc>
              <a:spcBef>
                <a:spcPts val="0"/>
              </a:spcBef>
              <a:spcAft>
                <a:spcPts val="0"/>
              </a:spcAft>
              <a:buNone/>
            </a:pPr>
            <a:r>
              <a:rPr b="0" i="0" lang="en" sz="1000" u="none" cap="none" strike="noStrike">
                <a:solidFill>
                  <a:srgbClr val="FFFFFF"/>
                </a:solidFill>
                <a:latin typeface="Open Sans"/>
                <a:ea typeface="Open Sans"/>
                <a:cs typeface="Open Sans"/>
                <a:sym typeface="Open Sans"/>
              </a:rPr>
              <a:t>featured statistic.</a:t>
            </a:r>
            <a:endParaRPr sz="700"/>
          </a:p>
          <a:p>
            <a:pPr indent="0" lvl="1" marL="0" marR="0" rtl="0" algn="ctr">
              <a:lnSpc>
                <a:spcPct val="100000"/>
              </a:lnSpc>
              <a:spcBef>
                <a:spcPts val="0"/>
              </a:spcBef>
              <a:spcAft>
                <a:spcPts val="0"/>
              </a:spcAft>
              <a:buNone/>
            </a:pPr>
            <a:r>
              <a:t/>
            </a:r>
            <a:endParaRPr b="0" i="0" sz="1000" u="none" cap="none" strike="noStrike">
              <a:solidFill>
                <a:srgbClr val="FFFFFF"/>
              </a:solidFill>
              <a:latin typeface="Open Sans"/>
              <a:ea typeface="Open Sans"/>
              <a:cs typeface="Open Sans"/>
              <a:sym typeface="Open Sans"/>
            </a:endParaRPr>
          </a:p>
        </p:txBody>
      </p:sp>
      <p:sp>
        <p:nvSpPr>
          <p:cNvPr id="458" name="Google Shape;458;p38"/>
          <p:cNvSpPr txBox="1"/>
          <p:nvPr/>
        </p:nvSpPr>
        <p:spPr>
          <a:xfrm>
            <a:off x="6547651" y="4208626"/>
            <a:ext cx="1898400" cy="4617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1000" u="none" cap="none" strike="noStrike">
                <a:solidFill>
                  <a:srgbClr val="FFFFFF"/>
                </a:solidFill>
                <a:latin typeface="Open Sans"/>
                <a:ea typeface="Open Sans"/>
                <a:cs typeface="Open Sans"/>
                <a:sym typeface="Open Sans"/>
              </a:rPr>
              <a:t>Elaborate on the</a:t>
            </a:r>
            <a:endParaRPr sz="700"/>
          </a:p>
          <a:p>
            <a:pPr indent="0" lvl="0" marL="0" marR="0" rtl="0" algn="ctr">
              <a:lnSpc>
                <a:spcPct val="100000"/>
              </a:lnSpc>
              <a:spcBef>
                <a:spcPts val="0"/>
              </a:spcBef>
              <a:spcAft>
                <a:spcPts val="0"/>
              </a:spcAft>
              <a:buNone/>
            </a:pPr>
            <a:r>
              <a:rPr b="0" i="0" lang="en" sz="1000" u="none" cap="none" strike="noStrike">
                <a:solidFill>
                  <a:srgbClr val="FFFFFF"/>
                </a:solidFill>
                <a:latin typeface="Open Sans"/>
                <a:ea typeface="Open Sans"/>
                <a:cs typeface="Open Sans"/>
                <a:sym typeface="Open Sans"/>
              </a:rPr>
              <a:t>featured statistic.</a:t>
            </a:r>
            <a:endParaRPr sz="700"/>
          </a:p>
          <a:p>
            <a:pPr indent="0" lvl="1" marL="0" marR="0" rtl="0" algn="ctr">
              <a:lnSpc>
                <a:spcPct val="100000"/>
              </a:lnSpc>
              <a:spcBef>
                <a:spcPts val="0"/>
              </a:spcBef>
              <a:spcAft>
                <a:spcPts val="0"/>
              </a:spcAft>
              <a:buNone/>
            </a:pPr>
            <a:r>
              <a:t/>
            </a:r>
            <a:endParaRPr b="0" i="0" sz="1000" u="none" cap="none" strike="noStrike">
              <a:solidFill>
                <a:srgbClr val="FFFFFF"/>
              </a:solidFill>
              <a:latin typeface="Open Sans"/>
              <a:ea typeface="Open Sans"/>
              <a:cs typeface="Open Sans"/>
              <a:sym typeface="Open Sans"/>
            </a:endParaRPr>
          </a:p>
        </p:txBody>
      </p:sp>
      <p:sp>
        <p:nvSpPr>
          <p:cNvPr id="459" name="Google Shape;459;p38"/>
          <p:cNvSpPr txBox="1"/>
          <p:nvPr/>
        </p:nvSpPr>
        <p:spPr>
          <a:xfrm>
            <a:off x="2633455" y="1235929"/>
            <a:ext cx="3877092" cy="543877"/>
          </a:xfrm>
          <a:prstGeom prst="rect">
            <a:avLst/>
          </a:prstGeom>
          <a:noFill/>
          <a:ln>
            <a:noFill/>
          </a:ln>
        </p:spPr>
        <p:txBody>
          <a:bodyPr anchorCtr="0" anchor="t" bIns="0" lIns="0" spcFirstLastPara="1" rIns="0" wrap="square" tIns="0">
            <a:spAutoFit/>
          </a:bodyPr>
          <a:lstStyle/>
          <a:p>
            <a:pPr indent="0" lvl="0" marL="0" marR="0" rtl="0" algn="ctr">
              <a:lnSpc>
                <a:spcPct val="123003"/>
              </a:lnSpc>
              <a:spcBef>
                <a:spcPts val="0"/>
              </a:spcBef>
              <a:spcAft>
                <a:spcPts val="0"/>
              </a:spcAft>
              <a:buNone/>
            </a:pPr>
            <a:r>
              <a:rPr b="1" i="0" lang="en" sz="3500" u="none" cap="none" strike="noStrike">
                <a:solidFill>
                  <a:srgbClr val="FFFFFF"/>
                </a:solidFill>
                <a:latin typeface="Montserrat Black"/>
                <a:ea typeface="Montserrat Black"/>
                <a:cs typeface="Montserrat Black"/>
                <a:sym typeface="Montserrat Black"/>
              </a:rPr>
              <a:t>Analysis</a:t>
            </a:r>
            <a:endParaRPr sz="700"/>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22145D"/>
            </a:gs>
            <a:gs pos="100000">
              <a:srgbClr val="59078B"/>
            </a:gs>
          </a:gsLst>
          <a:lin ang="0" scaled="0"/>
        </a:gradFill>
      </p:bgPr>
    </p:bg>
    <p:spTree>
      <p:nvGrpSpPr>
        <p:cNvPr id="463" name="Shape 463"/>
        <p:cNvGrpSpPr/>
        <p:nvPr/>
      </p:nvGrpSpPr>
      <p:grpSpPr>
        <a:xfrm>
          <a:off x="0" y="0"/>
          <a:ext cx="0" cy="0"/>
          <a:chOff x="0" y="0"/>
          <a:chExt cx="0" cy="0"/>
        </a:xfrm>
      </p:grpSpPr>
      <p:sp>
        <p:nvSpPr>
          <p:cNvPr id="464" name="Google Shape;464;p39"/>
          <p:cNvSpPr/>
          <p:nvPr/>
        </p:nvSpPr>
        <p:spPr>
          <a:xfrm>
            <a:off x="0" y="0"/>
            <a:ext cx="9144000" cy="51435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9219" l="0" r="0" t="-9220"/>
            </a:stretch>
          </a:blipFill>
          <a:ln>
            <a:noFill/>
          </a:ln>
        </p:spPr>
      </p:sp>
      <p:grpSp>
        <p:nvGrpSpPr>
          <p:cNvPr id="465" name="Google Shape;465;p39"/>
          <p:cNvGrpSpPr/>
          <p:nvPr/>
        </p:nvGrpSpPr>
        <p:grpSpPr>
          <a:xfrm rot="-5400000">
            <a:off x="1955005" y="-2045314"/>
            <a:ext cx="5143398" cy="9234230"/>
            <a:chOff x="0" y="-47625"/>
            <a:chExt cx="2709333" cy="4864217"/>
          </a:xfrm>
        </p:grpSpPr>
        <p:sp>
          <p:nvSpPr>
            <p:cNvPr id="466" name="Google Shape;466;p39"/>
            <p:cNvSpPr/>
            <p:nvPr/>
          </p:nvSpPr>
          <p:spPr>
            <a:xfrm>
              <a:off x="0" y="0"/>
              <a:ext cx="2709333" cy="4816592"/>
            </a:xfrm>
            <a:custGeom>
              <a:rect b="b" l="l" r="r" t="t"/>
              <a:pathLst>
                <a:path extrusionOk="0" h="4816592" w="2709333">
                  <a:moveTo>
                    <a:pt x="0" y="0"/>
                  </a:moveTo>
                  <a:lnTo>
                    <a:pt x="2709333" y="0"/>
                  </a:lnTo>
                  <a:lnTo>
                    <a:pt x="2709333" y="4816592"/>
                  </a:lnTo>
                  <a:lnTo>
                    <a:pt x="0" y="4816592"/>
                  </a:lnTo>
                  <a:close/>
                </a:path>
              </a:pathLst>
            </a:custGeom>
            <a:gradFill>
              <a:gsLst>
                <a:gs pos="0">
                  <a:srgbClr val="22145D">
                    <a:alpha val="76862"/>
                  </a:srgbClr>
                </a:gs>
                <a:gs pos="100000">
                  <a:srgbClr val="59078B">
                    <a:alpha val="76862"/>
                  </a:srgbClr>
                </a:gs>
              </a:gsLst>
              <a:lin ang="0" scaled="0"/>
            </a:gradFill>
            <a:ln>
              <a:noFill/>
            </a:ln>
          </p:spPr>
        </p:sp>
        <p:sp>
          <p:nvSpPr>
            <p:cNvPr id="467" name="Google Shape;467;p39"/>
            <p:cNvSpPr txBox="1"/>
            <p:nvPr/>
          </p:nvSpPr>
          <p:spPr>
            <a:xfrm>
              <a:off x="0" y="-47625"/>
              <a:ext cx="812800" cy="860425"/>
            </a:xfrm>
            <a:prstGeom prst="rect">
              <a:avLst/>
            </a:prstGeom>
            <a:noFill/>
            <a:ln>
              <a:noFill/>
            </a:ln>
          </p:spPr>
          <p:txBody>
            <a:bodyPr anchorCtr="0" anchor="ctr" bIns="25400" lIns="25400" spcFirstLastPara="1" rIns="25400" wrap="square" tIns="25400">
              <a:noAutofit/>
            </a:bodyPr>
            <a:lstStyle/>
            <a:p>
              <a:pPr indent="0" lvl="0" marL="0" marR="0" rtl="0" algn="ctr">
                <a:lnSpc>
                  <a:spcPct val="155555"/>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68" name="Google Shape;468;p39"/>
          <p:cNvSpPr/>
          <p:nvPr/>
        </p:nvSpPr>
        <p:spPr>
          <a:xfrm rot="2700000">
            <a:off x="4132246" y="2132883"/>
            <a:ext cx="2563453" cy="3662075"/>
          </a:xfrm>
          <a:custGeom>
            <a:rect b="b" l="l" r="r" t="t"/>
            <a:pathLst>
              <a:path extrusionOk="0" h="6350000" w="4445000">
                <a:moveTo>
                  <a:pt x="2222500" y="6350000"/>
                </a:moveTo>
                <a:lnTo>
                  <a:pt x="2222500" y="6350000"/>
                </a:lnTo>
                <a:cubicBezTo>
                  <a:pt x="995680" y="6350000"/>
                  <a:pt x="0" y="5354320"/>
                  <a:pt x="0" y="4127500"/>
                </a:cubicBezTo>
                <a:lnTo>
                  <a:pt x="0" y="2222500"/>
                </a:lnTo>
                <a:cubicBezTo>
                  <a:pt x="0" y="995680"/>
                  <a:pt x="995680" y="0"/>
                  <a:pt x="2222500" y="0"/>
                </a:cubicBezTo>
                <a:lnTo>
                  <a:pt x="2222500" y="0"/>
                </a:lnTo>
                <a:cubicBezTo>
                  <a:pt x="3449320" y="0"/>
                  <a:pt x="4445000" y="995680"/>
                  <a:pt x="4445000" y="2222500"/>
                </a:cubicBezTo>
                <a:lnTo>
                  <a:pt x="4445000" y="4127500"/>
                </a:lnTo>
                <a:cubicBezTo>
                  <a:pt x="4445000" y="5354320"/>
                  <a:pt x="3449320" y="6350000"/>
                  <a:pt x="2222500" y="6350000"/>
                </a:cubicBezTo>
                <a:close/>
              </a:path>
            </a:pathLst>
          </a:custGeom>
          <a:gradFill>
            <a:gsLst>
              <a:gs pos="0">
                <a:srgbClr val="FF731A"/>
              </a:gs>
              <a:gs pos="100000">
                <a:srgbClr val="FFBD9E"/>
              </a:gs>
            </a:gsLst>
            <a:lin ang="0" scaled="0"/>
          </a:gra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69" name="Google Shape;469;p39"/>
          <p:cNvSpPr/>
          <p:nvPr/>
        </p:nvSpPr>
        <p:spPr>
          <a:xfrm rot="2700000">
            <a:off x="6791541" y="-584767"/>
            <a:ext cx="2563453" cy="3662075"/>
          </a:xfrm>
          <a:custGeom>
            <a:rect b="b" l="l" r="r" t="t"/>
            <a:pathLst>
              <a:path extrusionOk="0" h="6350000" w="4445000">
                <a:moveTo>
                  <a:pt x="2222500" y="6350000"/>
                </a:moveTo>
                <a:lnTo>
                  <a:pt x="2222500" y="6350000"/>
                </a:lnTo>
                <a:cubicBezTo>
                  <a:pt x="995680" y="6350000"/>
                  <a:pt x="0" y="5354320"/>
                  <a:pt x="0" y="4127500"/>
                </a:cubicBezTo>
                <a:lnTo>
                  <a:pt x="0" y="2222500"/>
                </a:lnTo>
                <a:cubicBezTo>
                  <a:pt x="0" y="995680"/>
                  <a:pt x="995680" y="0"/>
                  <a:pt x="2222500" y="0"/>
                </a:cubicBezTo>
                <a:lnTo>
                  <a:pt x="2222500" y="0"/>
                </a:lnTo>
                <a:cubicBezTo>
                  <a:pt x="3449320" y="0"/>
                  <a:pt x="4445000" y="995680"/>
                  <a:pt x="4445000" y="2222500"/>
                </a:cubicBezTo>
                <a:lnTo>
                  <a:pt x="4445000" y="4127500"/>
                </a:lnTo>
                <a:cubicBezTo>
                  <a:pt x="4445000" y="5354320"/>
                  <a:pt x="3449320" y="6350000"/>
                  <a:pt x="2222500" y="6350000"/>
                </a:cubicBezTo>
                <a:close/>
              </a:path>
            </a:pathLst>
          </a:custGeom>
          <a:gradFill>
            <a:gsLst>
              <a:gs pos="0">
                <a:srgbClr val="FFD7AD"/>
              </a:gs>
              <a:gs pos="100000">
                <a:srgbClr val="ED7842"/>
              </a:gs>
            </a:gsLst>
            <a:lin ang="0" scaled="0"/>
          </a:gra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70" name="Google Shape;470;p39"/>
          <p:cNvSpPr/>
          <p:nvPr/>
        </p:nvSpPr>
        <p:spPr>
          <a:xfrm rot="2700000">
            <a:off x="7283386" y="2627707"/>
            <a:ext cx="2563453" cy="3662075"/>
          </a:xfrm>
          <a:custGeom>
            <a:rect b="b" l="l" r="r" t="t"/>
            <a:pathLst>
              <a:path extrusionOk="0" h="6350000" w="4445000">
                <a:moveTo>
                  <a:pt x="2222500" y="6350000"/>
                </a:moveTo>
                <a:lnTo>
                  <a:pt x="2222500" y="6350000"/>
                </a:lnTo>
                <a:cubicBezTo>
                  <a:pt x="995680" y="6350000"/>
                  <a:pt x="0" y="5354320"/>
                  <a:pt x="0" y="4127500"/>
                </a:cubicBezTo>
                <a:lnTo>
                  <a:pt x="0" y="2222500"/>
                </a:lnTo>
                <a:cubicBezTo>
                  <a:pt x="0" y="995680"/>
                  <a:pt x="995680" y="0"/>
                  <a:pt x="2222500" y="0"/>
                </a:cubicBezTo>
                <a:lnTo>
                  <a:pt x="2222500" y="0"/>
                </a:lnTo>
                <a:cubicBezTo>
                  <a:pt x="3449320" y="0"/>
                  <a:pt x="4445000" y="995680"/>
                  <a:pt x="4445000" y="2222500"/>
                </a:cubicBezTo>
                <a:lnTo>
                  <a:pt x="4445000" y="4127500"/>
                </a:lnTo>
                <a:cubicBezTo>
                  <a:pt x="4445000" y="5354320"/>
                  <a:pt x="3449320" y="6350000"/>
                  <a:pt x="2222500" y="6350000"/>
                </a:cubicBezTo>
                <a:close/>
              </a:path>
            </a:pathLst>
          </a:custGeom>
          <a:gradFill>
            <a:gsLst>
              <a:gs pos="0">
                <a:srgbClr val="FF731A"/>
              </a:gs>
              <a:gs pos="100000">
                <a:srgbClr val="FFBD9E"/>
              </a:gs>
            </a:gsLst>
            <a:lin ang="0" scaled="0"/>
          </a:gra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cxnSp>
        <p:nvCxnSpPr>
          <p:cNvPr id="471" name="Google Shape;471;p39"/>
          <p:cNvCxnSpPr/>
          <p:nvPr/>
        </p:nvCxnSpPr>
        <p:spPr>
          <a:xfrm flipH="1" rot="10800000">
            <a:off x="5766416" y="-1147676"/>
            <a:ext cx="2295354" cy="2295354"/>
          </a:xfrm>
          <a:prstGeom prst="straightConnector1">
            <a:avLst/>
          </a:prstGeom>
          <a:noFill/>
          <a:ln cap="flat" cmpd="sng" w="38100">
            <a:solidFill>
              <a:srgbClr val="F49E77"/>
            </a:solidFill>
            <a:prstDash val="solid"/>
            <a:round/>
            <a:headEnd len="sm" w="sm" type="none"/>
            <a:tailEnd len="sm" w="sm" type="none"/>
          </a:ln>
        </p:spPr>
      </p:cxnSp>
      <p:cxnSp>
        <p:nvCxnSpPr>
          <p:cNvPr id="472" name="Google Shape;472;p39"/>
          <p:cNvCxnSpPr/>
          <p:nvPr/>
        </p:nvCxnSpPr>
        <p:spPr>
          <a:xfrm flipH="1" rot="10800000">
            <a:off x="1140509" y="3862888"/>
            <a:ext cx="2295353" cy="2295354"/>
          </a:xfrm>
          <a:prstGeom prst="straightConnector1">
            <a:avLst/>
          </a:prstGeom>
          <a:noFill/>
          <a:ln cap="flat" cmpd="sng" w="38100">
            <a:solidFill>
              <a:srgbClr val="F49E77"/>
            </a:solidFill>
            <a:prstDash val="solid"/>
            <a:round/>
            <a:headEnd len="sm" w="sm" type="none"/>
            <a:tailEnd len="sm" w="sm" type="none"/>
          </a:ln>
        </p:spPr>
      </p:cxnSp>
      <p:cxnSp>
        <p:nvCxnSpPr>
          <p:cNvPr id="473" name="Google Shape;473;p39"/>
          <p:cNvCxnSpPr/>
          <p:nvPr/>
        </p:nvCxnSpPr>
        <p:spPr>
          <a:xfrm flipH="1" rot="10800000">
            <a:off x="5802747" y="-1787738"/>
            <a:ext cx="2295354" cy="2295354"/>
          </a:xfrm>
          <a:prstGeom prst="straightConnector1">
            <a:avLst/>
          </a:prstGeom>
          <a:noFill/>
          <a:ln cap="flat" cmpd="sng" w="38100">
            <a:solidFill>
              <a:srgbClr val="F49E77"/>
            </a:solidFill>
            <a:prstDash val="solid"/>
            <a:round/>
            <a:headEnd len="sm" w="sm" type="none"/>
            <a:tailEnd len="sm" w="sm" type="none"/>
          </a:ln>
        </p:spPr>
      </p:cxnSp>
      <p:sp>
        <p:nvSpPr>
          <p:cNvPr id="474" name="Google Shape;474;p39"/>
          <p:cNvSpPr txBox="1"/>
          <p:nvPr/>
        </p:nvSpPr>
        <p:spPr>
          <a:xfrm>
            <a:off x="723900" y="880033"/>
            <a:ext cx="3731700" cy="594900"/>
          </a:xfrm>
          <a:prstGeom prst="rect">
            <a:avLst/>
          </a:prstGeom>
          <a:noFill/>
          <a:ln>
            <a:noFill/>
          </a:ln>
        </p:spPr>
        <p:txBody>
          <a:bodyPr anchorCtr="0" anchor="t" bIns="0" lIns="0" spcFirstLastPara="1" rIns="0" wrap="square" tIns="0">
            <a:spAutoFit/>
          </a:bodyPr>
          <a:lstStyle/>
          <a:p>
            <a:pPr indent="0" lvl="0" marL="0" marR="0" rtl="0" algn="l">
              <a:lnSpc>
                <a:spcPct val="122999"/>
              </a:lnSpc>
              <a:spcBef>
                <a:spcPts val="0"/>
              </a:spcBef>
              <a:spcAft>
                <a:spcPts val="0"/>
              </a:spcAft>
              <a:buNone/>
            </a:pPr>
            <a:r>
              <a:rPr b="1" i="0" lang="en" sz="3800" u="none" cap="none" strike="noStrike">
                <a:solidFill>
                  <a:srgbClr val="FF7E44"/>
                </a:solidFill>
                <a:latin typeface="Montserrat Black"/>
                <a:ea typeface="Montserrat Black"/>
                <a:cs typeface="Montserrat Black"/>
                <a:sym typeface="Montserrat Black"/>
              </a:rPr>
              <a:t>Contact Us</a:t>
            </a:r>
            <a:endParaRPr sz="700"/>
          </a:p>
        </p:txBody>
      </p:sp>
      <p:sp>
        <p:nvSpPr>
          <p:cNvPr id="475" name="Google Shape;475;p39"/>
          <p:cNvSpPr txBox="1"/>
          <p:nvPr/>
        </p:nvSpPr>
        <p:spPr>
          <a:xfrm>
            <a:off x="1238968" y="1857892"/>
            <a:ext cx="2900729" cy="174625"/>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 sz="1000" u="none" cap="none" strike="noStrike">
                <a:solidFill>
                  <a:srgbClr val="FFFFFF"/>
                </a:solidFill>
                <a:latin typeface="Open Sans"/>
                <a:ea typeface="Open Sans"/>
                <a:cs typeface="Open Sans"/>
                <a:sym typeface="Open Sans"/>
              </a:rPr>
              <a:t>123 Anywhere St., Any City,ST 12345</a:t>
            </a:r>
            <a:endParaRPr sz="700"/>
          </a:p>
        </p:txBody>
      </p:sp>
      <p:sp>
        <p:nvSpPr>
          <p:cNvPr id="476" name="Google Shape;476;p39"/>
          <p:cNvSpPr txBox="1"/>
          <p:nvPr/>
        </p:nvSpPr>
        <p:spPr>
          <a:xfrm>
            <a:off x="1238967" y="2194333"/>
            <a:ext cx="2446477" cy="174625"/>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 sz="1000" u="none" cap="none" strike="noStrike">
                <a:solidFill>
                  <a:srgbClr val="FFFFFF"/>
                </a:solidFill>
                <a:latin typeface="Open Sans"/>
                <a:ea typeface="Open Sans"/>
                <a:cs typeface="Open Sans"/>
                <a:sym typeface="Open Sans"/>
              </a:rPr>
              <a:t>123-456-7890</a:t>
            </a:r>
            <a:endParaRPr sz="700"/>
          </a:p>
        </p:txBody>
      </p:sp>
      <p:sp>
        <p:nvSpPr>
          <p:cNvPr id="477" name="Google Shape;477;p39"/>
          <p:cNvSpPr txBox="1"/>
          <p:nvPr/>
        </p:nvSpPr>
        <p:spPr>
          <a:xfrm>
            <a:off x="1238967" y="2530773"/>
            <a:ext cx="2446477" cy="174625"/>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 sz="1000" u="none" cap="none" strike="noStrike">
                <a:solidFill>
                  <a:srgbClr val="FFFFFF"/>
                </a:solidFill>
                <a:latin typeface="Open Sans"/>
                <a:ea typeface="Open Sans"/>
                <a:cs typeface="Open Sans"/>
                <a:sym typeface="Open Sans"/>
              </a:rPr>
              <a:t>hello@reallygreatsite.com</a:t>
            </a:r>
            <a:endParaRPr sz="700"/>
          </a:p>
        </p:txBody>
      </p:sp>
      <p:sp>
        <p:nvSpPr>
          <p:cNvPr id="478" name="Google Shape;478;p39"/>
          <p:cNvSpPr txBox="1"/>
          <p:nvPr/>
        </p:nvSpPr>
        <p:spPr>
          <a:xfrm>
            <a:off x="1238967" y="3203655"/>
            <a:ext cx="2446477" cy="174625"/>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 sz="1000" u="none" cap="none" strike="noStrike">
                <a:solidFill>
                  <a:srgbClr val="FFFFFF"/>
                </a:solidFill>
                <a:latin typeface="Open Sans"/>
                <a:ea typeface="Open Sans"/>
                <a:cs typeface="Open Sans"/>
                <a:sym typeface="Open Sans"/>
              </a:rPr>
              <a:t>reallygreatsite.com</a:t>
            </a:r>
            <a:endParaRPr sz="700"/>
          </a:p>
        </p:txBody>
      </p:sp>
      <p:sp>
        <p:nvSpPr>
          <p:cNvPr id="479" name="Google Shape;479;p39"/>
          <p:cNvSpPr txBox="1"/>
          <p:nvPr/>
        </p:nvSpPr>
        <p:spPr>
          <a:xfrm>
            <a:off x="1238967" y="2867214"/>
            <a:ext cx="2446477" cy="174625"/>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 sz="1000" u="none" cap="none" strike="noStrike">
                <a:solidFill>
                  <a:srgbClr val="FFFFFF"/>
                </a:solidFill>
                <a:latin typeface="Open Sans"/>
                <a:ea typeface="Open Sans"/>
                <a:cs typeface="Open Sans"/>
                <a:sym typeface="Open Sans"/>
              </a:rPr>
              <a:t>@reallygreatsite</a:t>
            </a:r>
            <a:endParaRPr sz="700"/>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22145D"/>
            </a:gs>
            <a:gs pos="100000">
              <a:srgbClr val="59078B"/>
            </a:gs>
          </a:gsLst>
          <a:lin ang="0" scaled="0"/>
        </a:gradFill>
      </p:bgPr>
    </p:bg>
    <p:spTree>
      <p:nvGrpSpPr>
        <p:cNvPr id="483" name="Shape 483"/>
        <p:cNvGrpSpPr/>
        <p:nvPr/>
      </p:nvGrpSpPr>
      <p:grpSpPr>
        <a:xfrm>
          <a:off x="0" y="0"/>
          <a:ext cx="0" cy="0"/>
          <a:chOff x="0" y="0"/>
          <a:chExt cx="0" cy="0"/>
        </a:xfrm>
      </p:grpSpPr>
      <p:grpSp>
        <p:nvGrpSpPr>
          <p:cNvPr id="484" name="Google Shape;484;p40"/>
          <p:cNvGrpSpPr/>
          <p:nvPr/>
        </p:nvGrpSpPr>
        <p:grpSpPr>
          <a:xfrm>
            <a:off x="533346" y="507914"/>
            <a:ext cx="2556563" cy="4016618"/>
            <a:chOff x="0" y="-19050"/>
            <a:chExt cx="6817500" cy="10710983"/>
          </a:xfrm>
        </p:grpSpPr>
        <p:sp>
          <p:nvSpPr>
            <p:cNvPr id="485" name="Google Shape;485;p40"/>
            <p:cNvSpPr txBox="1"/>
            <p:nvPr/>
          </p:nvSpPr>
          <p:spPr>
            <a:xfrm>
              <a:off x="0" y="-19050"/>
              <a:ext cx="4967100" cy="2298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 sz="2800" u="none" cap="none" strike="noStrike">
                  <a:solidFill>
                    <a:srgbClr val="FF7E44"/>
                  </a:solidFill>
                  <a:latin typeface="Montserrat Black"/>
                  <a:ea typeface="Montserrat Black"/>
                  <a:cs typeface="Montserrat Black"/>
                  <a:sym typeface="Montserrat Black"/>
                </a:rPr>
                <a:t>Resource </a:t>
              </a:r>
              <a:endParaRPr sz="700"/>
            </a:p>
            <a:p>
              <a:pPr indent="0" lvl="0" marL="0" marR="0" rtl="0" algn="l">
                <a:lnSpc>
                  <a:spcPct val="100000"/>
                </a:lnSpc>
                <a:spcBef>
                  <a:spcPts val="0"/>
                </a:spcBef>
                <a:spcAft>
                  <a:spcPts val="0"/>
                </a:spcAft>
                <a:buNone/>
              </a:pPr>
              <a:r>
                <a:rPr b="1" i="0" lang="en" sz="2800" u="none" cap="none" strike="noStrike">
                  <a:solidFill>
                    <a:srgbClr val="FF7E44"/>
                  </a:solidFill>
                  <a:latin typeface="Montserrat Black"/>
                  <a:ea typeface="Montserrat Black"/>
                  <a:cs typeface="Montserrat Black"/>
                  <a:sym typeface="Montserrat Black"/>
                </a:rPr>
                <a:t>Page</a:t>
              </a:r>
              <a:endParaRPr sz="700"/>
            </a:p>
          </p:txBody>
        </p:sp>
        <p:sp>
          <p:nvSpPr>
            <p:cNvPr id="486" name="Google Shape;486;p40"/>
            <p:cNvSpPr txBox="1"/>
            <p:nvPr/>
          </p:nvSpPr>
          <p:spPr>
            <a:xfrm>
              <a:off x="0" y="3150185"/>
              <a:ext cx="6324000" cy="820800"/>
            </a:xfrm>
            <a:prstGeom prst="rect">
              <a:avLst/>
            </a:prstGeom>
            <a:noFill/>
            <a:ln>
              <a:noFill/>
            </a:ln>
          </p:spPr>
          <p:txBody>
            <a:bodyPr anchorCtr="0" anchor="t" bIns="0" lIns="0" spcFirstLastPara="1" rIns="0" wrap="square" tIns="0">
              <a:spAutoFit/>
            </a:bodyPr>
            <a:lstStyle/>
            <a:p>
              <a:pPr indent="0" lvl="1" marL="0" marR="0" rtl="0" algn="l">
                <a:lnSpc>
                  <a:spcPct val="100000"/>
                </a:lnSpc>
                <a:spcBef>
                  <a:spcPts val="0"/>
                </a:spcBef>
                <a:spcAft>
                  <a:spcPts val="0"/>
                </a:spcAft>
                <a:buNone/>
              </a:pPr>
              <a:r>
                <a:rPr b="0" i="0" lang="en" sz="1000" u="none" cap="none" strike="noStrike">
                  <a:solidFill>
                    <a:srgbClr val="FFFFFF"/>
                  </a:solidFill>
                  <a:latin typeface="Open Sans"/>
                  <a:ea typeface="Open Sans"/>
                  <a:cs typeface="Open Sans"/>
                  <a:sym typeface="Open Sans"/>
                </a:rPr>
                <a:t>Use these design resources in your Canva Presentation.</a:t>
              </a:r>
              <a:endParaRPr sz="700"/>
            </a:p>
          </p:txBody>
        </p:sp>
        <p:sp>
          <p:nvSpPr>
            <p:cNvPr id="487" name="Google Shape;487;p40"/>
            <p:cNvSpPr txBox="1"/>
            <p:nvPr/>
          </p:nvSpPr>
          <p:spPr>
            <a:xfrm>
              <a:off x="0" y="4823368"/>
              <a:ext cx="5752500" cy="820800"/>
            </a:xfrm>
            <a:prstGeom prst="rect">
              <a:avLst/>
            </a:prstGeom>
            <a:noFill/>
            <a:ln>
              <a:noFill/>
            </a:ln>
          </p:spPr>
          <p:txBody>
            <a:bodyPr anchorCtr="0" anchor="t" bIns="0" lIns="0" spcFirstLastPara="1" rIns="0" wrap="square" tIns="0">
              <a:spAutoFit/>
            </a:bodyPr>
            <a:lstStyle/>
            <a:p>
              <a:pPr indent="0" lvl="1" marL="0" marR="0" rtl="0" algn="l">
                <a:lnSpc>
                  <a:spcPct val="100000"/>
                </a:lnSpc>
                <a:spcBef>
                  <a:spcPts val="0"/>
                </a:spcBef>
                <a:spcAft>
                  <a:spcPts val="0"/>
                </a:spcAft>
                <a:buNone/>
              </a:pPr>
              <a:r>
                <a:rPr b="0" i="0" lang="en" sz="1000" u="none" cap="none" strike="noStrike">
                  <a:solidFill>
                    <a:srgbClr val="FFFFFF"/>
                  </a:solidFill>
                  <a:latin typeface="Open Sans"/>
                  <a:ea typeface="Open Sans"/>
                  <a:cs typeface="Open Sans"/>
                  <a:sym typeface="Open Sans"/>
                </a:rPr>
                <a:t>This presentation template uses the following free fonts:</a:t>
              </a:r>
              <a:endParaRPr sz="700"/>
            </a:p>
          </p:txBody>
        </p:sp>
        <p:sp>
          <p:nvSpPr>
            <p:cNvPr id="488" name="Google Shape;488;p40"/>
            <p:cNvSpPr txBox="1"/>
            <p:nvPr/>
          </p:nvSpPr>
          <p:spPr>
            <a:xfrm>
              <a:off x="0" y="6496551"/>
              <a:ext cx="6324000" cy="1231500"/>
            </a:xfrm>
            <a:prstGeom prst="rect">
              <a:avLst/>
            </a:prstGeom>
            <a:noFill/>
            <a:ln>
              <a:noFill/>
            </a:ln>
          </p:spPr>
          <p:txBody>
            <a:bodyPr anchorCtr="0" anchor="t" bIns="0" lIns="0" spcFirstLastPara="1" rIns="0" wrap="square" tIns="0">
              <a:spAutoFit/>
            </a:bodyPr>
            <a:lstStyle/>
            <a:p>
              <a:pPr indent="0" lvl="1" marL="0" marR="0" rtl="0" algn="l">
                <a:lnSpc>
                  <a:spcPct val="100000"/>
                </a:lnSpc>
                <a:spcBef>
                  <a:spcPts val="0"/>
                </a:spcBef>
                <a:spcAft>
                  <a:spcPts val="0"/>
                </a:spcAft>
                <a:buNone/>
              </a:pPr>
              <a:r>
                <a:rPr b="0" i="0" lang="en" sz="1000" u="none" cap="none" strike="noStrike">
                  <a:solidFill>
                    <a:srgbClr val="FFFFFF"/>
                  </a:solidFill>
                  <a:latin typeface="Open Sans"/>
                  <a:ea typeface="Open Sans"/>
                  <a:cs typeface="Open Sans"/>
                  <a:sym typeface="Open Sans"/>
                </a:rPr>
                <a:t>Titles: Playfair Display Black</a:t>
              </a:r>
              <a:endParaRPr sz="700"/>
            </a:p>
            <a:p>
              <a:pPr indent="0" lvl="1" marL="0" marR="0" rtl="0" algn="l">
                <a:lnSpc>
                  <a:spcPct val="100000"/>
                </a:lnSpc>
                <a:spcBef>
                  <a:spcPts val="0"/>
                </a:spcBef>
                <a:spcAft>
                  <a:spcPts val="0"/>
                </a:spcAft>
                <a:buNone/>
              </a:pPr>
              <a:r>
                <a:rPr b="0" i="0" lang="en" sz="1000" u="none" cap="none" strike="noStrike">
                  <a:solidFill>
                    <a:srgbClr val="FFFFFF"/>
                  </a:solidFill>
                  <a:latin typeface="Open Sans"/>
                  <a:ea typeface="Open Sans"/>
                  <a:cs typeface="Open Sans"/>
                  <a:sym typeface="Open Sans"/>
                </a:rPr>
                <a:t>Headers: Playfair Display</a:t>
              </a:r>
              <a:endParaRPr sz="700"/>
            </a:p>
            <a:p>
              <a:pPr indent="0" lvl="1" marL="0" marR="0" rtl="0" algn="l">
                <a:lnSpc>
                  <a:spcPct val="100000"/>
                </a:lnSpc>
                <a:spcBef>
                  <a:spcPts val="0"/>
                </a:spcBef>
                <a:spcAft>
                  <a:spcPts val="0"/>
                </a:spcAft>
                <a:buNone/>
              </a:pPr>
              <a:r>
                <a:rPr b="0" i="0" lang="en" sz="1000" u="none" cap="none" strike="noStrike">
                  <a:solidFill>
                    <a:srgbClr val="FFFFFF"/>
                  </a:solidFill>
                  <a:latin typeface="Open Sans"/>
                  <a:ea typeface="Open Sans"/>
                  <a:cs typeface="Open Sans"/>
                  <a:sym typeface="Open Sans"/>
                </a:rPr>
                <a:t>Body Copy: Open Sans</a:t>
              </a:r>
              <a:endParaRPr sz="700"/>
            </a:p>
          </p:txBody>
        </p:sp>
        <p:sp>
          <p:nvSpPr>
            <p:cNvPr id="489" name="Google Shape;489;p40"/>
            <p:cNvSpPr txBox="1"/>
            <p:nvPr/>
          </p:nvSpPr>
          <p:spPr>
            <a:xfrm>
              <a:off x="0" y="8639633"/>
              <a:ext cx="6817500" cy="2052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1000" u="none" cap="none" strike="noStrike">
                  <a:solidFill>
                    <a:srgbClr val="FFFFFF"/>
                  </a:solidFill>
                  <a:latin typeface="Open Sans"/>
                  <a:ea typeface="Open Sans"/>
                  <a:cs typeface="Open Sans"/>
                  <a:sym typeface="Open Sans"/>
                </a:rPr>
                <a:t>You can find these fonts online too.</a:t>
              </a:r>
              <a:endParaRPr sz="700"/>
            </a:p>
            <a:p>
              <a:pPr indent="0" lvl="1" marL="0" marR="0" rtl="0" algn="l">
                <a:lnSpc>
                  <a:spcPct val="100000"/>
                </a:lnSpc>
                <a:spcBef>
                  <a:spcPts val="0"/>
                </a:spcBef>
                <a:spcAft>
                  <a:spcPts val="0"/>
                </a:spcAft>
                <a:buNone/>
              </a:pPr>
              <a:r>
                <a:rPr b="0" i="0" lang="en" sz="1000" u="none" cap="none" strike="noStrike">
                  <a:solidFill>
                    <a:srgbClr val="FFFFFF"/>
                  </a:solidFill>
                  <a:latin typeface="Open Sans"/>
                  <a:ea typeface="Open Sans"/>
                  <a:cs typeface="Open Sans"/>
                  <a:sym typeface="Open Sans"/>
                </a:rPr>
                <a:t>Happy designing! </a:t>
              </a:r>
              <a:endParaRPr sz="700"/>
            </a:p>
            <a:p>
              <a:pPr indent="0" lvl="1" marL="0" marR="0" rtl="0" algn="l">
                <a:lnSpc>
                  <a:spcPct val="100000"/>
                </a:lnSpc>
                <a:spcBef>
                  <a:spcPts val="0"/>
                </a:spcBef>
                <a:spcAft>
                  <a:spcPts val="0"/>
                </a:spcAft>
                <a:buNone/>
              </a:pPr>
              <a:r>
                <a:t/>
              </a:r>
              <a:endParaRPr b="0" i="0" sz="1000" u="none" cap="none" strike="noStrike">
                <a:solidFill>
                  <a:srgbClr val="FFFFFF"/>
                </a:solidFill>
                <a:latin typeface="Open Sans"/>
                <a:ea typeface="Open Sans"/>
                <a:cs typeface="Open Sans"/>
                <a:sym typeface="Open Sans"/>
              </a:endParaRPr>
            </a:p>
            <a:p>
              <a:pPr indent="0" lvl="0" marL="0" marR="0" rtl="0" algn="l">
                <a:lnSpc>
                  <a:spcPct val="100000"/>
                </a:lnSpc>
                <a:spcBef>
                  <a:spcPts val="0"/>
                </a:spcBef>
                <a:spcAft>
                  <a:spcPts val="0"/>
                </a:spcAft>
                <a:buNone/>
              </a:pPr>
              <a:r>
                <a:rPr b="0" i="0" lang="en" sz="1000" u="none" cap="none" strike="noStrike">
                  <a:solidFill>
                    <a:srgbClr val="FFFFFF"/>
                  </a:solidFill>
                  <a:latin typeface="Open Sans"/>
                  <a:ea typeface="Open Sans"/>
                  <a:cs typeface="Open Sans"/>
                  <a:sym typeface="Open Sans"/>
                </a:rPr>
                <a:t>Don't forget to delete this page</a:t>
              </a:r>
              <a:endParaRPr sz="700"/>
            </a:p>
            <a:p>
              <a:pPr indent="0" lvl="1" marL="0" marR="0" rtl="0" algn="l">
                <a:lnSpc>
                  <a:spcPct val="100000"/>
                </a:lnSpc>
                <a:spcBef>
                  <a:spcPts val="0"/>
                </a:spcBef>
                <a:spcAft>
                  <a:spcPts val="0"/>
                </a:spcAft>
                <a:buNone/>
              </a:pPr>
              <a:r>
                <a:rPr b="0" i="0" lang="en" sz="1000" u="none" cap="none" strike="noStrike">
                  <a:solidFill>
                    <a:srgbClr val="FFFFFF"/>
                  </a:solidFill>
                  <a:latin typeface="Open Sans"/>
                  <a:ea typeface="Open Sans"/>
                  <a:cs typeface="Open Sans"/>
                  <a:sym typeface="Open Sans"/>
                </a:rPr>
                <a:t>before presenting. </a:t>
              </a:r>
              <a:endParaRPr sz="700"/>
            </a:p>
          </p:txBody>
        </p:sp>
      </p:grpSp>
      <p:grpSp>
        <p:nvGrpSpPr>
          <p:cNvPr id="490" name="Google Shape;490;p40"/>
          <p:cNvGrpSpPr/>
          <p:nvPr/>
        </p:nvGrpSpPr>
        <p:grpSpPr>
          <a:xfrm>
            <a:off x="3186628" y="515049"/>
            <a:ext cx="5443022" cy="4113403"/>
            <a:chOff x="0" y="0"/>
            <a:chExt cx="14514725" cy="10969074"/>
          </a:xfrm>
        </p:grpSpPr>
        <p:sp>
          <p:nvSpPr>
            <p:cNvPr id="491" name="Google Shape;491;p40"/>
            <p:cNvSpPr/>
            <p:nvPr/>
          </p:nvSpPr>
          <p:spPr>
            <a:xfrm>
              <a:off x="9385" y="0"/>
              <a:ext cx="1316568" cy="1132249"/>
            </a:xfrm>
            <a:custGeom>
              <a:rect b="b" l="l" r="r" t="t"/>
              <a:pathLst>
                <a:path extrusionOk="0" h="1132249" w="1316568">
                  <a:moveTo>
                    <a:pt x="0" y="0"/>
                  </a:moveTo>
                  <a:lnTo>
                    <a:pt x="1316569" y="0"/>
                  </a:lnTo>
                  <a:lnTo>
                    <a:pt x="1316569" y="1132249"/>
                  </a:lnTo>
                  <a:lnTo>
                    <a:pt x="0" y="1132249"/>
                  </a:lnTo>
                  <a:lnTo>
                    <a:pt x="0" y="0"/>
                  </a:lnTo>
                  <a:close/>
                </a:path>
              </a:pathLst>
            </a:custGeom>
            <a:blipFill rotWithShape="1">
              <a:blip r:embed="rId3">
                <a:alphaModFix/>
              </a:blip>
              <a:stretch>
                <a:fillRect b="0" l="0" r="0" t="0"/>
              </a:stretch>
            </a:blipFill>
            <a:ln>
              <a:noFill/>
            </a:ln>
          </p:spPr>
        </p:sp>
        <p:sp>
          <p:nvSpPr>
            <p:cNvPr id="492" name="Google Shape;492;p40"/>
            <p:cNvSpPr/>
            <p:nvPr/>
          </p:nvSpPr>
          <p:spPr>
            <a:xfrm>
              <a:off x="13445369" y="0"/>
              <a:ext cx="935739" cy="1293107"/>
            </a:xfrm>
            <a:custGeom>
              <a:rect b="b" l="l" r="r" t="t"/>
              <a:pathLst>
                <a:path extrusionOk="0" h="1293107" w="935739">
                  <a:moveTo>
                    <a:pt x="0" y="0"/>
                  </a:moveTo>
                  <a:lnTo>
                    <a:pt x="935739" y="0"/>
                  </a:lnTo>
                  <a:lnTo>
                    <a:pt x="935739" y="1293107"/>
                  </a:lnTo>
                  <a:lnTo>
                    <a:pt x="0" y="1293107"/>
                  </a:lnTo>
                  <a:lnTo>
                    <a:pt x="0" y="0"/>
                  </a:lnTo>
                  <a:close/>
                </a:path>
              </a:pathLst>
            </a:custGeom>
            <a:blipFill rotWithShape="1">
              <a:blip r:embed="rId4">
                <a:alphaModFix/>
              </a:blip>
              <a:stretch>
                <a:fillRect b="0" l="0" r="0" t="0"/>
              </a:stretch>
            </a:blipFill>
            <a:ln>
              <a:noFill/>
            </a:ln>
          </p:spPr>
        </p:sp>
        <p:sp>
          <p:nvSpPr>
            <p:cNvPr id="493" name="Google Shape;493;p40"/>
            <p:cNvSpPr/>
            <p:nvPr/>
          </p:nvSpPr>
          <p:spPr>
            <a:xfrm>
              <a:off x="11934249" y="68884"/>
              <a:ext cx="770926" cy="1155339"/>
            </a:xfrm>
            <a:custGeom>
              <a:rect b="b" l="l" r="r" t="t"/>
              <a:pathLst>
                <a:path extrusionOk="0" h="1155339" w="770926">
                  <a:moveTo>
                    <a:pt x="0" y="0"/>
                  </a:moveTo>
                  <a:lnTo>
                    <a:pt x="770926" y="0"/>
                  </a:lnTo>
                  <a:lnTo>
                    <a:pt x="770926" y="1155339"/>
                  </a:lnTo>
                  <a:lnTo>
                    <a:pt x="0" y="1155339"/>
                  </a:lnTo>
                  <a:lnTo>
                    <a:pt x="0" y="0"/>
                  </a:lnTo>
                  <a:close/>
                </a:path>
              </a:pathLst>
            </a:custGeom>
            <a:blipFill rotWithShape="1">
              <a:blip r:embed="rId5">
                <a:alphaModFix/>
              </a:blip>
              <a:stretch>
                <a:fillRect b="0" l="0" r="0" t="0"/>
              </a:stretch>
            </a:blipFill>
            <a:ln>
              <a:noFill/>
            </a:ln>
          </p:spPr>
        </p:sp>
        <p:sp>
          <p:nvSpPr>
            <p:cNvPr id="494" name="Google Shape;494;p40"/>
            <p:cNvSpPr/>
            <p:nvPr/>
          </p:nvSpPr>
          <p:spPr>
            <a:xfrm>
              <a:off x="9922343" y="68884"/>
              <a:ext cx="1278545" cy="1155339"/>
            </a:xfrm>
            <a:custGeom>
              <a:rect b="b" l="l" r="r" t="t"/>
              <a:pathLst>
                <a:path extrusionOk="0" h="1155339" w="1278545">
                  <a:moveTo>
                    <a:pt x="0" y="0"/>
                  </a:moveTo>
                  <a:lnTo>
                    <a:pt x="1278545" y="0"/>
                  </a:lnTo>
                  <a:lnTo>
                    <a:pt x="1278545" y="1155339"/>
                  </a:lnTo>
                  <a:lnTo>
                    <a:pt x="0" y="1155339"/>
                  </a:lnTo>
                  <a:lnTo>
                    <a:pt x="0" y="0"/>
                  </a:lnTo>
                  <a:close/>
                </a:path>
              </a:pathLst>
            </a:custGeom>
            <a:blipFill rotWithShape="1">
              <a:blip r:embed="rId6">
                <a:alphaModFix/>
              </a:blip>
              <a:stretch>
                <a:fillRect b="0" l="0" r="0" t="0"/>
              </a:stretch>
            </a:blipFill>
            <a:ln>
              <a:noFill/>
            </a:ln>
          </p:spPr>
        </p:sp>
        <p:sp>
          <p:nvSpPr>
            <p:cNvPr id="495" name="Google Shape;495;p40"/>
            <p:cNvSpPr/>
            <p:nvPr/>
          </p:nvSpPr>
          <p:spPr>
            <a:xfrm>
              <a:off x="8033643" y="68884"/>
              <a:ext cx="1155339" cy="1155339"/>
            </a:xfrm>
            <a:custGeom>
              <a:rect b="b" l="l" r="r" t="t"/>
              <a:pathLst>
                <a:path extrusionOk="0" h="1155339" w="1155339">
                  <a:moveTo>
                    <a:pt x="0" y="0"/>
                  </a:moveTo>
                  <a:lnTo>
                    <a:pt x="1155339" y="0"/>
                  </a:lnTo>
                  <a:lnTo>
                    <a:pt x="1155339" y="1155339"/>
                  </a:lnTo>
                  <a:lnTo>
                    <a:pt x="0" y="1155339"/>
                  </a:lnTo>
                  <a:lnTo>
                    <a:pt x="0" y="0"/>
                  </a:lnTo>
                  <a:close/>
                </a:path>
              </a:pathLst>
            </a:custGeom>
            <a:blipFill rotWithShape="1">
              <a:blip r:embed="rId7">
                <a:alphaModFix/>
              </a:blip>
              <a:stretch>
                <a:fillRect b="0" l="0" r="0" t="0"/>
              </a:stretch>
            </a:blipFill>
            <a:ln>
              <a:noFill/>
            </a:ln>
          </p:spPr>
        </p:sp>
        <p:sp>
          <p:nvSpPr>
            <p:cNvPr id="496" name="Google Shape;496;p40"/>
            <p:cNvSpPr/>
            <p:nvPr/>
          </p:nvSpPr>
          <p:spPr>
            <a:xfrm>
              <a:off x="5719616" y="80429"/>
              <a:ext cx="1580666" cy="971391"/>
            </a:xfrm>
            <a:custGeom>
              <a:rect b="b" l="l" r="r" t="t"/>
              <a:pathLst>
                <a:path extrusionOk="0" h="971391" w="1580666">
                  <a:moveTo>
                    <a:pt x="0" y="0"/>
                  </a:moveTo>
                  <a:lnTo>
                    <a:pt x="1580666" y="0"/>
                  </a:lnTo>
                  <a:lnTo>
                    <a:pt x="1580666" y="971391"/>
                  </a:lnTo>
                  <a:lnTo>
                    <a:pt x="0" y="971391"/>
                  </a:lnTo>
                  <a:lnTo>
                    <a:pt x="0" y="0"/>
                  </a:lnTo>
                  <a:close/>
                </a:path>
              </a:pathLst>
            </a:custGeom>
            <a:blipFill rotWithShape="1">
              <a:blip r:embed="rId8">
                <a:alphaModFix/>
              </a:blip>
              <a:stretch>
                <a:fillRect b="0" l="0" r="0" t="0"/>
              </a:stretch>
            </a:blipFill>
            <a:ln>
              <a:noFill/>
            </a:ln>
          </p:spPr>
        </p:sp>
        <p:sp>
          <p:nvSpPr>
            <p:cNvPr id="497" name="Google Shape;497;p40"/>
            <p:cNvSpPr/>
            <p:nvPr/>
          </p:nvSpPr>
          <p:spPr>
            <a:xfrm>
              <a:off x="2059315" y="0"/>
              <a:ext cx="1293107" cy="1293107"/>
            </a:xfrm>
            <a:custGeom>
              <a:rect b="b" l="l" r="r" t="t"/>
              <a:pathLst>
                <a:path extrusionOk="0" h="1293107" w="1293107">
                  <a:moveTo>
                    <a:pt x="0" y="0"/>
                  </a:moveTo>
                  <a:lnTo>
                    <a:pt x="1293106" y="0"/>
                  </a:lnTo>
                  <a:lnTo>
                    <a:pt x="1293106" y="1293107"/>
                  </a:lnTo>
                  <a:lnTo>
                    <a:pt x="0" y="1293107"/>
                  </a:lnTo>
                  <a:lnTo>
                    <a:pt x="0" y="0"/>
                  </a:lnTo>
                  <a:close/>
                </a:path>
              </a:pathLst>
            </a:custGeom>
            <a:blipFill rotWithShape="1">
              <a:blip r:embed="rId9">
                <a:alphaModFix/>
              </a:blip>
              <a:stretch>
                <a:fillRect b="0" l="0" r="0" t="0"/>
              </a:stretch>
            </a:blipFill>
            <a:ln>
              <a:noFill/>
            </a:ln>
          </p:spPr>
        </p:sp>
        <p:sp>
          <p:nvSpPr>
            <p:cNvPr id="498" name="Google Shape;498;p40"/>
            <p:cNvSpPr/>
            <p:nvPr/>
          </p:nvSpPr>
          <p:spPr>
            <a:xfrm>
              <a:off x="4085782" y="0"/>
              <a:ext cx="900472" cy="1293107"/>
            </a:xfrm>
            <a:custGeom>
              <a:rect b="b" l="l" r="r" t="t"/>
              <a:pathLst>
                <a:path extrusionOk="0" h="1293107" w="900472">
                  <a:moveTo>
                    <a:pt x="0" y="0"/>
                  </a:moveTo>
                  <a:lnTo>
                    <a:pt x="900473" y="0"/>
                  </a:lnTo>
                  <a:lnTo>
                    <a:pt x="900473" y="1293107"/>
                  </a:lnTo>
                  <a:lnTo>
                    <a:pt x="0" y="1293107"/>
                  </a:lnTo>
                  <a:lnTo>
                    <a:pt x="0" y="0"/>
                  </a:lnTo>
                  <a:close/>
                </a:path>
              </a:pathLst>
            </a:custGeom>
            <a:blipFill rotWithShape="1">
              <a:blip r:embed="rId10">
                <a:alphaModFix/>
              </a:blip>
              <a:stretch>
                <a:fillRect b="0" l="0" r="0" t="0"/>
              </a:stretch>
            </a:blipFill>
            <a:ln>
              <a:noFill/>
            </a:ln>
          </p:spPr>
        </p:sp>
        <p:sp>
          <p:nvSpPr>
            <p:cNvPr id="499" name="Google Shape;499;p40"/>
            <p:cNvSpPr/>
            <p:nvPr/>
          </p:nvSpPr>
          <p:spPr>
            <a:xfrm>
              <a:off x="9253717" y="2406605"/>
              <a:ext cx="1135583" cy="1293107"/>
            </a:xfrm>
            <a:custGeom>
              <a:rect b="b" l="l" r="r" t="t"/>
              <a:pathLst>
                <a:path extrusionOk="0" h="1293107" w="1135583">
                  <a:moveTo>
                    <a:pt x="0" y="0"/>
                  </a:moveTo>
                  <a:lnTo>
                    <a:pt x="1135583" y="0"/>
                  </a:lnTo>
                  <a:lnTo>
                    <a:pt x="1135583" y="1293107"/>
                  </a:lnTo>
                  <a:lnTo>
                    <a:pt x="0" y="1293107"/>
                  </a:lnTo>
                  <a:lnTo>
                    <a:pt x="0" y="0"/>
                  </a:lnTo>
                  <a:close/>
                </a:path>
              </a:pathLst>
            </a:custGeom>
            <a:blipFill rotWithShape="1">
              <a:blip r:embed="rId11">
                <a:alphaModFix/>
              </a:blip>
              <a:stretch>
                <a:fillRect b="0" l="0" r="0" t="0"/>
              </a:stretch>
            </a:blipFill>
            <a:ln>
              <a:noFill/>
            </a:ln>
          </p:spPr>
        </p:sp>
        <p:sp>
          <p:nvSpPr>
            <p:cNvPr id="500" name="Google Shape;500;p40"/>
            <p:cNvSpPr/>
            <p:nvPr/>
          </p:nvSpPr>
          <p:spPr>
            <a:xfrm>
              <a:off x="13005086" y="2641217"/>
              <a:ext cx="1499269" cy="891384"/>
            </a:xfrm>
            <a:custGeom>
              <a:rect b="b" l="l" r="r" t="t"/>
              <a:pathLst>
                <a:path extrusionOk="0" h="891384" w="1499269">
                  <a:moveTo>
                    <a:pt x="0" y="0"/>
                  </a:moveTo>
                  <a:lnTo>
                    <a:pt x="1499269" y="0"/>
                  </a:lnTo>
                  <a:lnTo>
                    <a:pt x="1499269" y="891384"/>
                  </a:lnTo>
                  <a:lnTo>
                    <a:pt x="0" y="891384"/>
                  </a:lnTo>
                  <a:lnTo>
                    <a:pt x="0" y="0"/>
                  </a:lnTo>
                  <a:close/>
                </a:path>
              </a:pathLst>
            </a:custGeom>
            <a:blipFill rotWithShape="1">
              <a:blip r:embed="rId12">
                <a:alphaModFix/>
              </a:blip>
              <a:stretch>
                <a:fillRect b="0" l="0" r="0" t="0"/>
              </a:stretch>
            </a:blipFill>
            <a:ln>
              <a:noFill/>
            </a:ln>
          </p:spPr>
        </p:sp>
        <p:sp>
          <p:nvSpPr>
            <p:cNvPr id="501" name="Google Shape;501;p40"/>
            <p:cNvSpPr/>
            <p:nvPr/>
          </p:nvSpPr>
          <p:spPr>
            <a:xfrm>
              <a:off x="1798644" y="2475489"/>
              <a:ext cx="1155339" cy="1155339"/>
            </a:xfrm>
            <a:custGeom>
              <a:rect b="b" l="l" r="r" t="t"/>
              <a:pathLst>
                <a:path extrusionOk="0" h="1155339" w="1155339">
                  <a:moveTo>
                    <a:pt x="0" y="0"/>
                  </a:moveTo>
                  <a:lnTo>
                    <a:pt x="1155339" y="0"/>
                  </a:lnTo>
                  <a:lnTo>
                    <a:pt x="1155339" y="1155339"/>
                  </a:lnTo>
                  <a:lnTo>
                    <a:pt x="0" y="1155339"/>
                  </a:lnTo>
                  <a:lnTo>
                    <a:pt x="0" y="0"/>
                  </a:lnTo>
                  <a:close/>
                </a:path>
              </a:pathLst>
            </a:custGeom>
            <a:blipFill rotWithShape="1">
              <a:blip r:embed="rId13">
                <a:alphaModFix/>
              </a:blip>
              <a:stretch>
                <a:fillRect b="0" l="0" r="0" t="0"/>
              </a:stretch>
            </a:blipFill>
            <a:ln>
              <a:noFill/>
            </a:ln>
          </p:spPr>
        </p:sp>
        <p:sp>
          <p:nvSpPr>
            <p:cNvPr id="502" name="Google Shape;502;p40"/>
            <p:cNvSpPr/>
            <p:nvPr/>
          </p:nvSpPr>
          <p:spPr>
            <a:xfrm>
              <a:off x="9385" y="2475489"/>
              <a:ext cx="1155339" cy="1155339"/>
            </a:xfrm>
            <a:custGeom>
              <a:rect b="b" l="l" r="r" t="t"/>
              <a:pathLst>
                <a:path extrusionOk="0" h="1155339" w="1155339">
                  <a:moveTo>
                    <a:pt x="0" y="0"/>
                  </a:moveTo>
                  <a:lnTo>
                    <a:pt x="1155340" y="0"/>
                  </a:lnTo>
                  <a:lnTo>
                    <a:pt x="1155340" y="1155339"/>
                  </a:lnTo>
                  <a:lnTo>
                    <a:pt x="0" y="1155339"/>
                  </a:lnTo>
                  <a:lnTo>
                    <a:pt x="0" y="0"/>
                  </a:lnTo>
                  <a:close/>
                </a:path>
              </a:pathLst>
            </a:custGeom>
            <a:blipFill rotWithShape="1">
              <a:blip r:embed="rId14">
                <a:alphaModFix/>
              </a:blip>
              <a:stretch>
                <a:fillRect b="0" l="0" r="0" t="0"/>
              </a:stretch>
            </a:blipFill>
            <a:ln>
              <a:noFill/>
            </a:ln>
          </p:spPr>
        </p:sp>
        <p:sp>
          <p:nvSpPr>
            <p:cNvPr id="503" name="Google Shape;503;p40"/>
            <p:cNvSpPr/>
            <p:nvPr/>
          </p:nvSpPr>
          <p:spPr>
            <a:xfrm>
              <a:off x="7281658" y="2441227"/>
              <a:ext cx="1282142" cy="1223863"/>
            </a:xfrm>
            <a:custGeom>
              <a:rect b="b" l="l" r="r" t="t"/>
              <a:pathLst>
                <a:path extrusionOk="0" h="1223863" w="1282142">
                  <a:moveTo>
                    <a:pt x="0" y="0"/>
                  </a:moveTo>
                  <a:lnTo>
                    <a:pt x="1282142" y="0"/>
                  </a:lnTo>
                  <a:lnTo>
                    <a:pt x="1282142" y="1223863"/>
                  </a:lnTo>
                  <a:lnTo>
                    <a:pt x="0" y="1223863"/>
                  </a:lnTo>
                  <a:lnTo>
                    <a:pt x="0" y="0"/>
                  </a:lnTo>
                  <a:close/>
                </a:path>
              </a:pathLst>
            </a:custGeom>
            <a:blipFill rotWithShape="1">
              <a:blip r:embed="rId15">
                <a:alphaModFix/>
              </a:blip>
              <a:stretch>
                <a:fillRect b="0" l="0" r="0" t="0"/>
              </a:stretch>
            </a:blipFill>
            <a:ln>
              <a:noFill/>
            </a:ln>
          </p:spPr>
        </p:sp>
        <p:sp>
          <p:nvSpPr>
            <p:cNvPr id="504" name="Google Shape;504;p40"/>
            <p:cNvSpPr/>
            <p:nvPr/>
          </p:nvSpPr>
          <p:spPr>
            <a:xfrm>
              <a:off x="3614032" y="2406605"/>
              <a:ext cx="1283702" cy="1293107"/>
            </a:xfrm>
            <a:custGeom>
              <a:rect b="b" l="l" r="r" t="t"/>
              <a:pathLst>
                <a:path extrusionOk="0" h="1293107" w="1283702">
                  <a:moveTo>
                    <a:pt x="0" y="0"/>
                  </a:moveTo>
                  <a:lnTo>
                    <a:pt x="1283702" y="0"/>
                  </a:lnTo>
                  <a:lnTo>
                    <a:pt x="1283702" y="1293107"/>
                  </a:lnTo>
                  <a:lnTo>
                    <a:pt x="0" y="1293107"/>
                  </a:lnTo>
                  <a:lnTo>
                    <a:pt x="0" y="0"/>
                  </a:lnTo>
                  <a:close/>
                </a:path>
              </a:pathLst>
            </a:custGeom>
            <a:blipFill rotWithShape="1">
              <a:blip r:embed="rId16">
                <a:alphaModFix/>
              </a:blip>
              <a:stretch>
                <a:fillRect b="0" l="0" r="0" t="0"/>
              </a:stretch>
            </a:blipFill>
            <a:ln>
              <a:noFill/>
            </a:ln>
          </p:spPr>
        </p:sp>
        <p:sp>
          <p:nvSpPr>
            <p:cNvPr id="505" name="Google Shape;505;p40"/>
            <p:cNvSpPr/>
            <p:nvPr/>
          </p:nvSpPr>
          <p:spPr>
            <a:xfrm>
              <a:off x="5544719" y="2393900"/>
              <a:ext cx="1070765" cy="1305811"/>
            </a:xfrm>
            <a:custGeom>
              <a:rect b="b" l="l" r="r" t="t"/>
              <a:pathLst>
                <a:path extrusionOk="0" h="1305811" w="1070765">
                  <a:moveTo>
                    <a:pt x="0" y="0"/>
                  </a:moveTo>
                  <a:lnTo>
                    <a:pt x="1070765" y="0"/>
                  </a:lnTo>
                  <a:lnTo>
                    <a:pt x="1070765" y="1305812"/>
                  </a:lnTo>
                  <a:lnTo>
                    <a:pt x="0" y="1305812"/>
                  </a:lnTo>
                  <a:lnTo>
                    <a:pt x="0" y="0"/>
                  </a:lnTo>
                  <a:close/>
                </a:path>
              </a:pathLst>
            </a:custGeom>
            <a:blipFill rotWithShape="1">
              <a:blip r:embed="rId17">
                <a:alphaModFix/>
              </a:blip>
              <a:stretch>
                <a:fillRect b="0" l="0" r="0" t="0"/>
              </a:stretch>
            </a:blipFill>
            <a:ln>
              <a:noFill/>
            </a:ln>
          </p:spPr>
        </p:sp>
        <p:sp>
          <p:nvSpPr>
            <p:cNvPr id="506" name="Google Shape;506;p40"/>
            <p:cNvSpPr/>
            <p:nvPr/>
          </p:nvSpPr>
          <p:spPr>
            <a:xfrm>
              <a:off x="11109628" y="2475489"/>
              <a:ext cx="1216170" cy="1222840"/>
            </a:xfrm>
            <a:custGeom>
              <a:rect b="b" l="l" r="r" t="t"/>
              <a:pathLst>
                <a:path extrusionOk="0" h="1222840" w="1216170">
                  <a:moveTo>
                    <a:pt x="0" y="0"/>
                  </a:moveTo>
                  <a:lnTo>
                    <a:pt x="1216170" y="0"/>
                  </a:lnTo>
                  <a:lnTo>
                    <a:pt x="1216170" y="1222840"/>
                  </a:lnTo>
                  <a:lnTo>
                    <a:pt x="0" y="1222840"/>
                  </a:lnTo>
                  <a:lnTo>
                    <a:pt x="0" y="0"/>
                  </a:lnTo>
                  <a:close/>
                </a:path>
              </a:pathLst>
            </a:custGeom>
            <a:blipFill rotWithShape="1">
              <a:blip r:embed="rId18">
                <a:alphaModFix/>
              </a:blip>
              <a:stretch>
                <a:fillRect b="0" l="0" r="0" t="0"/>
              </a:stretch>
            </a:blipFill>
            <a:ln>
              <a:noFill/>
            </a:ln>
          </p:spPr>
        </p:sp>
        <p:sp>
          <p:nvSpPr>
            <p:cNvPr id="507" name="Google Shape;507;p40"/>
            <p:cNvSpPr/>
            <p:nvPr/>
          </p:nvSpPr>
          <p:spPr>
            <a:xfrm>
              <a:off x="10979635" y="4783048"/>
              <a:ext cx="1043890" cy="1293107"/>
            </a:xfrm>
            <a:custGeom>
              <a:rect b="b" l="l" r="r" t="t"/>
              <a:pathLst>
                <a:path extrusionOk="0" h="1293107" w="1043890">
                  <a:moveTo>
                    <a:pt x="0" y="0"/>
                  </a:moveTo>
                  <a:lnTo>
                    <a:pt x="1043889" y="0"/>
                  </a:lnTo>
                  <a:lnTo>
                    <a:pt x="1043889" y="1293106"/>
                  </a:lnTo>
                  <a:lnTo>
                    <a:pt x="0" y="1293106"/>
                  </a:lnTo>
                  <a:lnTo>
                    <a:pt x="0" y="0"/>
                  </a:lnTo>
                  <a:close/>
                </a:path>
              </a:pathLst>
            </a:custGeom>
            <a:blipFill rotWithShape="1">
              <a:blip r:embed="rId19">
                <a:alphaModFix/>
              </a:blip>
              <a:stretch>
                <a:fillRect b="0" l="0" r="0" t="0"/>
              </a:stretch>
            </a:blipFill>
            <a:ln>
              <a:noFill/>
            </a:ln>
          </p:spPr>
        </p:sp>
        <p:sp>
          <p:nvSpPr>
            <p:cNvPr id="508" name="Google Shape;508;p40"/>
            <p:cNvSpPr/>
            <p:nvPr/>
          </p:nvSpPr>
          <p:spPr>
            <a:xfrm>
              <a:off x="8730263" y="4783048"/>
              <a:ext cx="1405551" cy="1293107"/>
            </a:xfrm>
            <a:custGeom>
              <a:rect b="b" l="l" r="r" t="t"/>
              <a:pathLst>
                <a:path extrusionOk="0" h="1293107" w="1405551">
                  <a:moveTo>
                    <a:pt x="0" y="0"/>
                  </a:moveTo>
                  <a:lnTo>
                    <a:pt x="1405551" y="0"/>
                  </a:lnTo>
                  <a:lnTo>
                    <a:pt x="1405551" y="1293106"/>
                  </a:lnTo>
                  <a:lnTo>
                    <a:pt x="0" y="1293106"/>
                  </a:lnTo>
                  <a:lnTo>
                    <a:pt x="0" y="0"/>
                  </a:lnTo>
                  <a:close/>
                </a:path>
              </a:pathLst>
            </a:custGeom>
            <a:blipFill rotWithShape="1">
              <a:blip r:embed="rId20">
                <a:alphaModFix/>
              </a:blip>
              <a:stretch>
                <a:fillRect b="0" l="0" r="0" t="0"/>
              </a:stretch>
            </a:blipFill>
            <a:ln>
              <a:noFill/>
            </a:ln>
          </p:spPr>
        </p:sp>
        <p:sp>
          <p:nvSpPr>
            <p:cNvPr id="509" name="Google Shape;509;p40"/>
            <p:cNvSpPr/>
            <p:nvPr/>
          </p:nvSpPr>
          <p:spPr>
            <a:xfrm>
              <a:off x="12954157" y="5076294"/>
              <a:ext cx="1477739" cy="849028"/>
            </a:xfrm>
            <a:custGeom>
              <a:rect b="b" l="l" r="r" t="t"/>
              <a:pathLst>
                <a:path extrusionOk="0" h="849028" w="1477739">
                  <a:moveTo>
                    <a:pt x="0" y="0"/>
                  </a:moveTo>
                  <a:lnTo>
                    <a:pt x="1477739" y="0"/>
                  </a:lnTo>
                  <a:lnTo>
                    <a:pt x="1477739" y="849028"/>
                  </a:lnTo>
                  <a:lnTo>
                    <a:pt x="0" y="849028"/>
                  </a:lnTo>
                  <a:lnTo>
                    <a:pt x="0" y="0"/>
                  </a:lnTo>
                  <a:close/>
                </a:path>
              </a:pathLst>
            </a:custGeom>
            <a:blipFill rotWithShape="1">
              <a:blip r:embed="rId21">
                <a:alphaModFix/>
              </a:blip>
              <a:stretch>
                <a:fillRect b="0" l="0" r="0" t="0"/>
              </a:stretch>
            </a:blipFill>
            <a:ln>
              <a:noFill/>
            </a:ln>
          </p:spPr>
        </p:sp>
        <p:sp>
          <p:nvSpPr>
            <p:cNvPr id="510" name="Google Shape;510;p40"/>
            <p:cNvSpPr/>
            <p:nvPr/>
          </p:nvSpPr>
          <p:spPr>
            <a:xfrm>
              <a:off x="4484822" y="4783048"/>
              <a:ext cx="1293107" cy="1293107"/>
            </a:xfrm>
            <a:custGeom>
              <a:rect b="b" l="l" r="r" t="t"/>
              <a:pathLst>
                <a:path extrusionOk="0" h="1293107" w="1293107">
                  <a:moveTo>
                    <a:pt x="0" y="0"/>
                  </a:moveTo>
                  <a:lnTo>
                    <a:pt x="1293106" y="0"/>
                  </a:lnTo>
                  <a:lnTo>
                    <a:pt x="1293106" y="1293106"/>
                  </a:lnTo>
                  <a:lnTo>
                    <a:pt x="0" y="1293106"/>
                  </a:lnTo>
                  <a:lnTo>
                    <a:pt x="0" y="0"/>
                  </a:lnTo>
                  <a:close/>
                </a:path>
              </a:pathLst>
            </a:custGeom>
            <a:blipFill rotWithShape="1">
              <a:blip r:embed="rId22">
                <a:alphaModFix/>
              </a:blip>
              <a:stretch>
                <a:fillRect b="0" l="0" r="0" t="0"/>
              </a:stretch>
            </a:blipFill>
            <a:ln>
              <a:noFill/>
            </a:ln>
          </p:spPr>
        </p:sp>
        <p:sp>
          <p:nvSpPr>
            <p:cNvPr id="511" name="Google Shape;511;p40"/>
            <p:cNvSpPr/>
            <p:nvPr/>
          </p:nvSpPr>
          <p:spPr>
            <a:xfrm>
              <a:off x="9385" y="4783048"/>
              <a:ext cx="1503612" cy="1293107"/>
            </a:xfrm>
            <a:custGeom>
              <a:rect b="b" l="l" r="r" t="t"/>
              <a:pathLst>
                <a:path extrusionOk="0" h="1293107" w="1503612">
                  <a:moveTo>
                    <a:pt x="0" y="0"/>
                  </a:moveTo>
                  <a:lnTo>
                    <a:pt x="1503613" y="0"/>
                  </a:lnTo>
                  <a:lnTo>
                    <a:pt x="1503613" y="1293106"/>
                  </a:lnTo>
                  <a:lnTo>
                    <a:pt x="0" y="1293106"/>
                  </a:lnTo>
                  <a:lnTo>
                    <a:pt x="0" y="0"/>
                  </a:lnTo>
                  <a:close/>
                </a:path>
              </a:pathLst>
            </a:custGeom>
            <a:blipFill rotWithShape="1">
              <a:blip r:embed="rId23">
                <a:alphaModFix/>
              </a:blip>
              <a:stretch>
                <a:fillRect b="0" l="0" r="0" t="0"/>
              </a:stretch>
            </a:blipFill>
            <a:ln>
              <a:noFill/>
            </a:ln>
          </p:spPr>
        </p:sp>
        <p:sp>
          <p:nvSpPr>
            <p:cNvPr id="512" name="Google Shape;512;p40"/>
            <p:cNvSpPr/>
            <p:nvPr/>
          </p:nvSpPr>
          <p:spPr>
            <a:xfrm>
              <a:off x="6468884" y="4783048"/>
              <a:ext cx="1290755" cy="1293107"/>
            </a:xfrm>
            <a:custGeom>
              <a:rect b="b" l="l" r="r" t="t"/>
              <a:pathLst>
                <a:path extrusionOk="0" h="1293107" w="1290755">
                  <a:moveTo>
                    <a:pt x="0" y="0"/>
                  </a:moveTo>
                  <a:lnTo>
                    <a:pt x="1290755" y="0"/>
                  </a:lnTo>
                  <a:lnTo>
                    <a:pt x="1290755" y="1293106"/>
                  </a:lnTo>
                  <a:lnTo>
                    <a:pt x="0" y="1293106"/>
                  </a:lnTo>
                  <a:lnTo>
                    <a:pt x="0" y="0"/>
                  </a:lnTo>
                  <a:close/>
                </a:path>
              </a:pathLst>
            </a:custGeom>
            <a:blipFill rotWithShape="1">
              <a:blip r:embed="rId24">
                <a:alphaModFix/>
              </a:blip>
              <a:stretch>
                <a:fillRect b="0" l="0" r="0" t="0"/>
              </a:stretch>
            </a:blipFill>
            <a:ln>
              <a:noFill/>
            </a:ln>
          </p:spPr>
        </p:sp>
        <p:sp>
          <p:nvSpPr>
            <p:cNvPr id="513" name="Google Shape;513;p40"/>
            <p:cNvSpPr/>
            <p:nvPr/>
          </p:nvSpPr>
          <p:spPr>
            <a:xfrm>
              <a:off x="2352356" y="4783048"/>
              <a:ext cx="1293107" cy="1293107"/>
            </a:xfrm>
            <a:custGeom>
              <a:rect b="b" l="l" r="r" t="t"/>
              <a:pathLst>
                <a:path extrusionOk="0" h="1293107" w="1293107">
                  <a:moveTo>
                    <a:pt x="0" y="0"/>
                  </a:moveTo>
                  <a:lnTo>
                    <a:pt x="1293107" y="0"/>
                  </a:lnTo>
                  <a:lnTo>
                    <a:pt x="1293107" y="1293106"/>
                  </a:lnTo>
                  <a:lnTo>
                    <a:pt x="0" y="1293106"/>
                  </a:lnTo>
                  <a:lnTo>
                    <a:pt x="0" y="0"/>
                  </a:lnTo>
                  <a:close/>
                </a:path>
              </a:pathLst>
            </a:custGeom>
            <a:blipFill rotWithShape="1">
              <a:blip r:embed="rId25">
                <a:alphaModFix/>
              </a:blip>
              <a:stretch>
                <a:fillRect b="0" l="0" r="0" t="0"/>
              </a:stretch>
            </a:blipFill>
            <a:ln>
              <a:noFill/>
            </a:ln>
          </p:spPr>
        </p:sp>
        <p:sp>
          <p:nvSpPr>
            <p:cNvPr id="514" name="Google Shape;514;p40"/>
            <p:cNvSpPr/>
            <p:nvPr/>
          </p:nvSpPr>
          <p:spPr>
            <a:xfrm>
              <a:off x="9432488" y="7195038"/>
              <a:ext cx="1417178" cy="1118283"/>
            </a:xfrm>
            <a:custGeom>
              <a:rect b="b" l="l" r="r" t="t"/>
              <a:pathLst>
                <a:path extrusionOk="0" h="1118283" w="1417178">
                  <a:moveTo>
                    <a:pt x="0" y="0"/>
                  </a:moveTo>
                  <a:lnTo>
                    <a:pt x="1417178" y="0"/>
                  </a:lnTo>
                  <a:lnTo>
                    <a:pt x="1417178" y="1118282"/>
                  </a:lnTo>
                  <a:lnTo>
                    <a:pt x="0" y="1118282"/>
                  </a:lnTo>
                  <a:lnTo>
                    <a:pt x="0" y="0"/>
                  </a:lnTo>
                  <a:close/>
                </a:path>
              </a:pathLst>
            </a:custGeom>
            <a:blipFill rotWithShape="1">
              <a:blip r:embed="rId26">
                <a:alphaModFix/>
              </a:blip>
              <a:stretch>
                <a:fillRect b="0" l="0" r="0" t="0"/>
              </a:stretch>
            </a:blipFill>
            <a:ln>
              <a:noFill/>
            </a:ln>
          </p:spPr>
        </p:sp>
        <p:sp>
          <p:nvSpPr>
            <p:cNvPr id="515" name="Google Shape;515;p40"/>
            <p:cNvSpPr/>
            <p:nvPr/>
          </p:nvSpPr>
          <p:spPr>
            <a:xfrm>
              <a:off x="7260345" y="7247593"/>
              <a:ext cx="1461557" cy="879592"/>
            </a:xfrm>
            <a:custGeom>
              <a:rect b="b" l="l" r="r" t="t"/>
              <a:pathLst>
                <a:path extrusionOk="0" h="879592" w="1461557">
                  <a:moveTo>
                    <a:pt x="0" y="0"/>
                  </a:moveTo>
                  <a:lnTo>
                    <a:pt x="1461557" y="0"/>
                  </a:lnTo>
                  <a:lnTo>
                    <a:pt x="1461557" y="879592"/>
                  </a:lnTo>
                  <a:lnTo>
                    <a:pt x="0" y="879592"/>
                  </a:lnTo>
                  <a:lnTo>
                    <a:pt x="0" y="0"/>
                  </a:lnTo>
                  <a:close/>
                </a:path>
              </a:pathLst>
            </a:custGeom>
            <a:blipFill rotWithShape="1">
              <a:blip r:embed="rId27">
                <a:alphaModFix/>
              </a:blip>
              <a:stretch>
                <a:fillRect b="0" l="0" r="0" t="0"/>
              </a:stretch>
            </a:blipFill>
            <a:ln>
              <a:noFill/>
            </a:ln>
          </p:spPr>
        </p:sp>
        <p:sp>
          <p:nvSpPr>
            <p:cNvPr id="516" name="Google Shape;516;p40"/>
            <p:cNvSpPr/>
            <p:nvPr/>
          </p:nvSpPr>
          <p:spPr>
            <a:xfrm>
              <a:off x="3819158" y="7113231"/>
              <a:ext cx="1202653" cy="1281897"/>
            </a:xfrm>
            <a:custGeom>
              <a:rect b="b" l="l" r="r" t="t"/>
              <a:pathLst>
                <a:path extrusionOk="0" h="1281897" w="1202653">
                  <a:moveTo>
                    <a:pt x="0" y="0"/>
                  </a:moveTo>
                  <a:lnTo>
                    <a:pt x="1202652" y="0"/>
                  </a:lnTo>
                  <a:lnTo>
                    <a:pt x="1202652" y="1281897"/>
                  </a:lnTo>
                  <a:lnTo>
                    <a:pt x="0" y="1281897"/>
                  </a:lnTo>
                  <a:lnTo>
                    <a:pt x="0" y="0"/>
                  </a:lnTo>
                  <a:close/>
                </a:path>
              </a:pathLst>
            </a:custGeom>
            <a:blipFill rotWithShape="1">
              <a:blip r:embed="rId28">
                <a:alphaModFix/>
              </a:blip>
              <a:stretch>
                <a:fillRect b="0" l="0" r="0" t="0"/>
              </a:stretch>
            </a:blipFill>
            <a:ln>
              <a:noFill/>
            </a:ln>
          </p:spPr>
        </p:sp>
        <p:sp>
          <p:nvSpPr>
            <p:cNvPr id="517" name="Google Shape;517;p40"/>
            <p:cNvSpPr/>
            <p:nvPr/>
          </p:nvSpPr>
          <p:spPr>
            <a:xfrm>
              <a:off x="5732396" y="7128248"/>
              <a:ext cx="817363" cy="1118283"/>
            </a:xfrm>
            <a:custGeom>
              <a:rect b="b" l="l" r="r" t="t"/>
              <a:pathLst>
                <a:path extrusionOk="0" h="1118283" w="817363">
                  <a:moveTo>
                    <a:pt x="0" y="0"/>
                  </a:moveTo>
                  <a:lnTo>
                    <a:pt x="817363" y="0"/>
                  </a:lnTo>
                  <a:lnTo>
                    <a:pt x="817363" y="1118282"/>
                  </a:lnTo>
                  <a:lnTo>
                    <a:pt x="0" y="1118282"/>
                  </a:lnTo>
                  <a:lnTo>
                    <a:pt x="0" y="0"/>
                  </a:lnTo>
                  <a:close/>
                </a:path>
              </a:pathLst>
            </a:custGeom>
            <a:blipFill rotWithShape="1">
              <a:blip r:embed="rId29">
                <a:alphaModFix/>
              </a:blip>
              <a:stretch>
                <a:fillRect b="0" l="0" r="0" t="0"/>
              </a:stretch>
            </a:blipFill>
            <a:ln>
              <a:noFill/>
            </a:ln>
          </p:spPr>
        </p:sp>
        <p:sp>
          <p:nvSpPr>
            <p:cNvPr id="518" name="Google Shape;518;p40"/>
            <p:cNvSpPr/>
            <p:nvPr/>
          </p:nvSpPr>
          <p:spPr>
            <a:xfrm>
              <a:off x="2170292" y="7113231"/>
              <a:ext cx="934620" cy="1281897"/>
            </a:xfrm>
            <a:custGeom>
              <a:rect b="b" l="l" r="r" t="t"/>
              <a:pathLst>
                <a:path extrusionOk="0" h="1281897" w="934620">
                  <a:moveTo>
                    <a:pt x="0" y="0"/>
                  </a:moveTo>
                  <a:lnTo>
                    <a:pt x="934619" y="0"/>
                  </a:lnTo>
                  <a:lnTo>
                    <a:pt x="934619" y="1281897"/>
                  </a:lnTo>
                  <a:lnTo>
                    <a:pt x="0" y="1281897"/>
                  </a:lnTo>
                  <a:lnTo>
                    <a:pt x="0" y="0"/>
                  </a:lnTo>
                  <a:close/>
                </a:path>
              </a:pathLst>
            </a:custGeom>
            <a:blipFill rotWithShape="1">
              <a:blip r:embed="rId30">
                <a:alphaModFix/>
              </a:blip>
              <a:stretch>
                <a:fillRect b="0" l="0" r="0" t="0"/>
              </a:stretch>
            </a:blipFill>
            <a:ln>
              <a:noFill/>
            </a:ln>
          </p:spPr>
        </p:sp>
        <p:sp>
          <p:nvSpPr>
            <p:cNvPr id="519" name="Google Shape;519;p40"/>
            <p:cNvSpPr/>
            <p:nvPr/>
          </p:nvSpPr>
          <p:spPr>
            <a:xfrm>
              <a:off x="13396442" y="7195038"/>
              <a:ext cx="1118283" cy="1118283"/>
            </a:xfrm>
            <a:custGeom>
              <a:rect b="b" l="l" r="r" t="t"/>
              <a:pathLst>
                <a:path extrusionOk="0" h="1118283" w="1118283">
                  <a:moveTo>
                    <a:pt x="0" y="0"/>
                  </a:moveTo>
                  <a:lnTo>
                    <a:pt x="1118283" y="0"/>
                  </a:lnTo>
                  <a:lnTo>
                    <a:pt x="1118283" y="1118282"/>
                  </a:lnTo>
                  <a:lnTo>
                    <a:pt x="0" y="1118282"/>
                  </a:lnTo>
                  <a:lnTo>
                    <a:pt x="0" y="0"/>
                  </a:lnTo>
                  <a:close/>
                </a:path>
              </a:pathLst>
            </a:custGeom>
            <a:blipFill rotWithShape="1">
              <a:blip r:embed="rId31">
                <a:alphaModFix/>
              </a:blip>
              <a:stretch>
                <a:fillRect b="0" l="0" r="0" t="0"/>
              </a:stretch>
            </a:blipFill>
            <a:ln>
              <a:noFill/>
            </a:ln>
          </p:spPr>
        </p:sp>
        <p:sp>
          <p:nvSpPr>
            <p:cNvPr id="520" name="Google Shape;520;p40"/>
            <p:cNvSpPr/>
            <p:nvPr/>
          </p:nvSpPr>
          <p:spPr>
            <a:xfrm>
              <a:off x="11565743" y="7195038"/>
              <a:ext cx="1118283" cy="1118283"/>
            </a:xfrm>
            <a:custGeom>
              <a:rect b="b" l="l" r="r" t="t"/>
              <a:pathLst>
                <a:path extrusionOk="0" h="1118283" w="1118283">
                  <a:moveTo>
                    <a:pt x="0" y="0"/>
                  </a:moveTo>
                  <a:lnTo>
                    <a:pt x="1118283" y="0"/>
                  </a:lnTo>
                  <a:lnTo>
                    <a:pt x="1118283" y="1118282"/>
                  </a:lnTo>
                  <a:lnTo>
                    <a:pt x="0" y="1118282"/>
                  </a:lnTo>
                  <a:lnTo>
                    <a:pt x="0" y="0"/>
                  </a:lnTo>
                  <a:close/>
                </a:path>
              </a:pathLst>
            </a:custGeom>
            <a:blipFill rotWithShape="1">
              <a:blip r:embed="rId32">
                <a:alphaModFix/>
              </a:blip>
              <a:stretch>
                <a:fillRect b="0" l="0" r="0" t="0"/>
              </a:stretch>
            </a:blipFill>
            <a:ln>
              <a:noFill/>
            </a:ln>
          </p:spPr>
        </p:sp>
        <p:sp>
          <p:nvSpPr>
            <p:cNvPr id="521" name="Google Shape;521;p40"/>
            <p:cNvSpPr/>
            <p:nvPr/>
          </p:nvSpPr>
          <p:spPr>
            <a:xfrm>
              <a:off x="9385" y="7040836"/>
              <a:ext cx="1448490" cy="1293107"/>
            </a:xfrm>
            <a:custGeom>
              <a:rect b="b" l="l" r="r" t="t"/>
              <a:pathLst>
                <a:path extrusionOk="0" h="1293107" w="1448490">
                  <a:moveTo>
                    <a:pt x="0" y="0"/>
                  </a:moveTo>
                  <a:lnTo>
                    <a:pt x="1448490" y="0"/>
                  </a:lnTo>
                  <a:lnTo>
                    <a:pt x="1448490" y="1293106"/>
                  </a:lnTo>
                  <a:lnTo>
                    <a:pt x="0" y="1293106"/>
                  </a:lnTo>
                  <a:lnTo>
                    <a:pt x="0" y="0"/>
                  </a:lnTo>
                  <a:close/>
                </a:path>
              </a:pathLst>
            </a:custGeom>
            <a:blipFill rotWithShape="1">
              <a:blip r:embed="rId33">
                <a:alphaModFix/>
              </a:blip>
              <a:stretch>
                <a:fillRect b="0" l="0" r="0" t="0"/>
              </a:stretch>
            </a:blipFill>
            <a:ln>
              <a:noFill/>
            </a:ln>
          </p:spPr>
        </p:sp>
        <p:sp>
          <p:nvSpPr>
            <p:cNvPr id="522" name="Google Shape;522;p40"/>
            <p:cNvSpPr/>
            <p:nvPr/>
          </p:nvSpPr>
          <p:spPr>
            <a:xfrm>
              <a:off x="13121475" y="9589515"/>
              <a:ext cx="1107047" cy="1265855"/>
            </a:xfrm>
            <a:custGeom>
              <a:rect b="b" l="l" r="r" t="t"/>
              <a:pathLst>
                <a:path extrusionOk="0" h="1265855" w="1107047">
                  <a:moveTo>
                    <a:pt x="0" y="0"/>
                  </a:moveTo>
                  <a:lnTo>
                    <a:pt x="1107048" y="0"/>
                  </a:lnTo>
                  <a:lnTo>
                    <a:pt x="1107048" y="1265855"/>
                  </a:lnTo>
                  <a:lnTo>
                    <a:pt x="0" y="1265855"/>
                  </a:lnTo>
                  <a:lnTo>
                    <a:pt x="0" y="0"/>
                  </a:lnTo>
                  <a:close/>
                </a:path>
              </a:pathLst>
            </a:custGeom>
            <a:blipFill rotWithShape="1">
              <a:blip r:embed="rId34">
                <a:alphaModFix/>
              </a:blip>
              <a:stretch>
                <a:fillRect b="0" l="0" r="0" t="0"/>
              </a:stretch>
            </a:blipFill>
            <a:ln>
              <a:noFill/>
            </a:ln>
          </p:spPr>
        </p:sp>
        <p:sp>
          <p:nvSpPr>
            <p:cNvPr id="523" name="Google Shape;523;p40"/>
            <p:cNvSpPr/>
            <p:nvPr/>
          </p:nvSpPr>
          <p:spPr>
            <a:xfrm>
              <a:off x="10930051" y="9755962"/>
              <a:ext cx="1332800" cy="932960"/>
            </a:xfrm>
            <a:custGeom>
              <a:rect b="b" l="l" r="r" t="t"/>
              <a:pathLst>
                <a:path extrusionOk="0" h="932960" w="1332800">
                  <a:moveTo>
                    <a:pt x="0" y="0"/>
                  </a:moveTo>
                  <a:lnTo>
                    <a:pt x="1332800" y="0"/>
                  </a:lnTo>
                  <a:lnTo>
                    <a:pt x="1332800" y="932961"/>
                  </a:lnTo>
                  <a:lnTo>
                    <a:pt x="0" y="932961"/>
                  </a:lnTo>
                  <a:lnTo>
                    <a:pt x="0" y="0"/>
                  </a:lnTo>
                  <a:close/>
                </a:path>
              </a:pathLst>
            </a:custGeom>
            <a:blipFill rotWithShape="1">
              <a:blip r:embed="rId35">
                <a:alphaModFix/>
              </a:blip>
              <a:stretch>
                <a:fillRect b="0" l="0" r="0" t="0"/>
              </a:stretch>
            </a:blipFill>
            <a:ln>
              <a:noFill/>
            </a:ln>
          </p:spPr>
        </p:sp>
        <p:sp>
          <p:nvSpPr>
            <p:cNvPr id="524" name="Google Shape;524;p40"/>
            <p:cNvSpPr/>
            <p:nvPr/>
          </p:nvSpPr>
          <p:spPr>
            <a:xfrm>
              <a:off x="8919440" y="9755962"/>
              <a:ext cx="1140285" cy="932960"/>
            </a:xfrm>
            <a:custGeom>
              <a:rect b="b" l="l" r="r" t="t"/>
              <a:pathLst>
                <a:path extrusionOk="0" h="932960" w="1140285">
                  <a:moveTo>
                    <a:pt x="0" y="0"/>
                  </a:moveTo>
                  <a:lnTo>
                    <a:pt x="1140285" y="0"/>
                  </a:lnTo>
                  <a:lnTo>
                    <a:pt x="1140285" y="932961"/>
                  </a:lnTo>
                  <a:lnTo>
                    <a:pt x="0" y="932961"/>
                  </a:lnTo>
                  <a:lnTo>
                    <a:pt x="0" y="0"/>
                  </a:lnTo>
                  <a:close/>
                </a:path>
              </a:pathLst>
            </a:custGeom>
            <a:blipFill rotWithShape="1">
              <a:blip r:embed="rId36">
                <a:alphaModFix/>
              </a:blip>
              <a:stretch>
                <a:fillRect b="0" l="0" r="0" t="0"/>
              </a:stretch>
            </a:blipFill>
            <a:ln>
              <a:noFill/>
            </a:ln>
          </p:spPr>
        </p:sp>
        <p:sp>
          <p:nvSpPr>
            <p:cNvPr id="525" name="Google Shape;525;p40"/>
            <p:cNvSpPr/>
            <p:nvPr/>
          </p:nvSpPr>
          <p:spPr>
            <a:xfrm>
              <a:off x="5631700" y="9589515"/>
              <a:ext cx="637530" cy="1265855"/>
            </a:xfrm>
            <a:custGeom>
              <a:rect b="b" l="l" r="r" t="t"/>
              <a:pathLst>
                <a:path extrusionOk="0" h="1265855" w="637530">
                  <a:moveTo>
                    <a:pt x="0" y="0"/>
                  </a:moveTo>
                  <a:lnTo>
                    <a:pt x="637531" y="0"/>
                  </a:lnTo>
                  <a:lnTo>
                    <a:pt x="637531" y="1265855"/>
                  </a:lnTo>
                  <a:lnTo>
                    <a:pt x="0" y="1265855"/>
                  </a:lnTo>
                  <a:lnTo>
                    <a:pt x="0" y="0"/>
                  </a:lnTo>
                  <a:close/>
                </a:path>
              </a:pathLst>
            </a:custGeom>
            <a:blipFill rotWithShape="1">
              <a:blip r:embed="rId37">
                <a:alphaModFix/>
              </a:blip>
              <a:stretch>
                <a:fillRect b="0" l="0" r="0" t="0"/>
              </a:stretch>
            </a:blipFill>
            <a:ln>
              <a:noFill/>
            </a:ln>
          </p:spPr>
        </p:sp>
        <p:sp>
          <p:nvSpPr>
            <p:cNvPr id="526" name="Google Shape;526;p40"/>
            <p:cNvSpPr/>
            <p:nvPr/>
          </p:nvSpPr>
          <p:spPr>
            <a:xfrm>
              <a:off x="7127855" y="9755962"/>
              <a:ext cx="932960" cy="932960"/>
            </a:xfrm>
            <a:custGeom>
              <a:rect b="b" l="l" r="r" t="t"/>
              <a:pathLst>
                <a:path extrusionOk="0" h="932960" w="932960">
                  <a:moveTo>
                    <a:pt x="0" y="0"/>
                  </a:moveTo>
                  <a:lnTo>
                    <a:pt x="932961" y="0"/>
                  </a:lnTo>
                  <a:lnTo>
                    <a:pt x="932961" y="932961"/>
                  </a:lnTo>
                  <a:lnTo>
                    <a:pt x="0" y="932961"/>
                  </a:lnTo>
                  <a:lnTo>
                    <a:pt x="0" y="0"/>
                  </a:lnTo>
                  <a:close/>
                </a:path>
              </a:pathLst>
            </a:custGeom>
            <a:blipFill rotWithShape="1">
              <a:blip r:embed="rId38">
                <a:alphaModFix/>
              </a:blip>
              <a:stretch>
                <a:fillRect b="0" l="0" r="0" t="0"/>
              </a:stretch>
            </a:blipFill>
            <a:ln>
              <a:noFill/>
            </a:ln>
          </p:spPr>
        </p:sp>
        <p:sp>
          <p:nvSpPr>
            <p:cNvPr id="527" name="Google Shape;527;p40"/>
            <p:cNvSpPr/>
            <p:nvPr/>
          </p:nvSpPr>
          <p:spPr>
            <a:xfrm>
              <a:off x="0" y="9475810"/>
              <a:ext cx="803648" cy="1493264"/>
            </a:xfrm>
            <a:custGeom>
              <a:rect b="b" l="l" r="r" t="t"/>
              <a:pathLst>
                <a:path extrusionOk="0" h="1493264" w="803648">
                  <a:moveTo>
                    <a:pt x="0" y="0"/>
                  </a:moveTo>
                  <a:lnTo>
                    <a:pt x="803648" y="0"/>
                  </a:lnTo>
                  <a:lnTo>
                    <a:pt x="803648" y="1493265"/>
                  </a:lnTo>
                  <a:lnTo>
                    <a:pt x="0" y="1493265"/>
                  </a:lnTo>
                  <a:lnTo>
                    <a:pt x="0" y="0"/>
                  </a:lnTo>
                  <a:close/>
                </a:path>
              </a:pathLst>
            </a:custGeom>
            <a:blipFill rotWithShape="1">
              <a:blip r:embed="rId39">
                <a:alphaModFix/>
              </a:blip>
              <a:stretch>
                <a:fillRect b="0" l="0" r="0" t="0"/>
              </a:stretch>
            </a:blipFill>
            <a:ln>
              <a:noFill/>
            </a:ln>
          </p:spPr>
        </p:sp>
        <p:sp>
          <p:nvSpPr>
            <p:cNvPr id="528" name="Google Shape;528;p40"/>
            <p:cNvSpPr/>
            <p:nvPr/>
          </p:nvSpPr>
          <p:spPr>
            <a:xfrm>
              <a:off x="1664612" y="9475810"/>
              <a:ext cx="1156601" cy="1493264"/>
            </a:xfrm>
            <a:custGeom>
              <a:rect b="b" l="l" r="r" t="t"/>
              <a:pathLst>
                <a:path extrusionOk="0" h="1493264" w="1156601">
                  <a:moveTo>
                    <a:pt x="0" y="0"/>
                  </a:moveTo>
                  <a:lnTo>
                    <a:pt x="1156602" y="0"/>
                  </a:lnTo>
                  <a:lnTo>
                    <a:pt x="1156602" y="1493265"/>
                  </a:lnTo>
                  <a:lnTo>
                    <a:pt x="0" y="1493265"/>
                  </a:lnTo>
                  <a:lnTo>
                    <a:pt x="0" y="0"/>
                  </a:lnTo>
                  <a:close/>
                </a:path>
              </a:pathLst>
            </a:custGeom>
            <a:blipFill rotWithShape="1">
              <a:blip r:embed="rId40">
                <a:alphaModFix/>
              </a:blip>
              <a:stretch>
                <a:fillRect b="0" l="0" r="0" t="0"/>
              </a:stretch>
            </a:blipFill>
            <a:ln>
              <a:noFill/>
            </a:ln>
          </p:spPr>
        </p:sp>
        <p:sp>
          <p:nvSpPr>
            <p:cNvPr id="529" name="Google Shape;529;p40"/>
            <p:cNvSpPr/>
            <p:nvPr/>
          </p:nvSpPr>
          <p:spPr>
            <a:xfrm>
              <a:off x="3679838" y="9589515"/>
              <a:ext cx="1093238" cy="1265855"/>
            </a:xfrm>
            <a:custGeom>
              <a:rect b="b" l="l" r="r" t="t"/>
              <a:pathLst>
                <a:path extrusionOk="0" h="1265855" w="1093238">
                  <a:moveTo>
                    <a:pt x="0" y="0"/>
                  </a:moveTo>
                  <a:lnTo>
                    <a:pt x="1093238" y="0"/>
                  </a:lnTo>
                  <a:lnTo>
                    <a:pt x="1093238" y="1265855"/>
                  </a:lnTo>
                  <a:lnTo>
                    <a:pt x="0" y="1265855"/>
                  </a:lnTo>
                  <a:lnTo>
                    <a:pt x="0" y="0"/>
                  </a:lnTo>
                  <a:close/>
                </a:path>
              </a:pathLst>
            </a:custGeom>
            <a:blipFill rotWithShape="1">
              <a:blip r:embed="rId41">
                <a:alphaModFix/>
              </a:blip>
              <a:stretch>
                <a:fillRect b="0" l="0" r="0" t="0"/>
              </a:stretch>
            </a:blipFill>
            <a:ln>
              <a:noFill/>
            </a:ln>
          </p:spPr>
        </p:sp>
      </p:gr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22145D"/>
            </a:gs>
            <a:gs pos="100000">
              <a:srgbClr val="59078B"/>
            </a:gs>
          </a:gsLst>
          <a:lin ang="0" scaled="0"/>
        </a:gradFill>
      </p:bgPr>
    </p:bg>
    <p:spTree>
      <p:nvGrpSpPr>
        <p:cNvPr id="533" name="Shape 533"/>
        <p:cNvGrpSpPr/>
        <p:nvPr/>
      </p:nvGrpSpPr>
      <p:grpSpPr>
        <a:xfrm>
          <a:off x="0" y="0"/>
          <a:ext cx="0" cy="0"/>
          <a:chOff x="0" y="0"/>
          <a:chExt cx="0" cy="0"/>
        </a:xfrm>
      </p:grpSpPr>
      <p:sp>
        <p:nvSpPr>
          <p:cNvPr id="534" name="Google Shape;534;p41"/>
          <p:cNvSpPr/>
          <p:nvPr/>
        </p:nvSpPr>
        <p:spPr>
          <a:xfrm>
            <a:off x="3636350" y="746059"/>
            <a:ext cx="1871299" cy="472929"/>
          </a:xfrm>
          <a:custGeom>
            <a:rect b="b" l="l" r="r" t="t"/>
            <a:pathLst>
              <a:path extrusionOk="0" h="945857" w="3742599">
                <a:moveTo>
                  <a:pt x="0" y="0"/>
                </a:moveTo>
                <a:lnTo>
                  <a:pt x="3742600" y="0"/>
                </a:lnTo>
                <a:lnTo>
                  <a:pt x="3742600" y="945857"/>
                </a:lnTo>
                <a:lnTo>
                  <a:pt x="0" y="945857"/>
                </a:lnTo>
                <a:lnTo>
                  <a:pt x="0" y="0"/>
                </a:lnTo>
                <a:close/>
              </a:path>
            </a:pathLst>
          </a:custGeom>
          <a:blipFill rotWithShape="1">
            <a:blip r:embed="rId3">
              <a:alphaModFix/>
            </a:blip>
            <a:stretch>
              <a:fillRect b="0" l="0" r="0" t="0"/>
            </a:stretch>
          </a:blipFill>
          <a:ln>
            <a:noFill/>
          </a:ln>
        </p:spPr>
      </p:sp>
      <p:sp>
        <p:nvSpPr>
          <p:cNvPr id="535" name="Google Shape;535;p41"/>
          <p:cNvSpPr txBox="1"/>
          <p:nvPr/>
        </p:nvSpPr>
        <p:spPr>
          <a:xfrm>
            <a:off x="700340" y="1766675"/>
            <a:ext cx="7648200" cy="8313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 sz="2700" u="none" cap="none" strike="noStrike">
                <a:solidFill>
                  <a:srgbClr val="FF7E44"/>
                </a:solidFill>
                <a:latin typeface="Montserrat Black"/>
                <a:ea typeface="Montserrat Black"/>
                <a:cs typeface="Montserrat Black"/>
                <a:sym typeface="Montserrat Black"/>
              </a:rPr>
              <a:t>This presentation template is free for everyone to use thanks to the following:</a:t>
            </a:r>
            <a:endParaRPr sz="700"/>
          </a:p>
        </p:txBody>
      </p:sp>
      <p:sp>
        <p:nvSpPr>
          <p:cNvPr id="536" name="Google Shape;536;p41"/>
          <p:cNvSpPr txBox="1"/>
          <p:nvPr/>
        </p:nvSpPr>
        <p:spPr>
          <a:xfrm>
            <a:off x="1409013" y="3094447"/>
            <a:ext cx="6326100" cy="3078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0" i="0" lang="en" sz="1000" u="none" cap="none" strike="noStrike">
                <a:solidFill>
                  <a:srgbClr val="FFFFFF"/>
                </a:solidFill>
                <a:latin typeface="Open Sans"/>
                <a:ea typeface="Open Sans"/>
                <a:cs typeface="Open Sans"/>
                <a:sym typeface="Open Sans"/>
              </a:rPr>
              <a:t>SlidesCarnival for the presentation template</a:t>
            </a:r>
            <a:endParaRPr sz="700"/>
          </a:p>
          <a:p>
            <a:pPr indent="0" lvl="1" marL="0" marR="0" rtl="0" algn="ctr">
              <a:lnSpc>
                <a:spcPct val="100000"/>
              </a:lnSpc>
              <a:spcBef>
                <a:spcPts val="0"/>
              </a:spcBef>
              <a:spcAft>
                <a:spcPts val="0"/>
              </a:spcAft>
              <a:buNone/>
            </a:pPr>
            <a:r>
              <a:rPr b="0" i="0" lang="en" sz="1000" u="none" cap="none" strike="noStrike">
                <a:solidFill>
                  <a:srgbClr val="FFFFFF"/>
                </a:solidFill>
                <a:latin typeface="Open Sans"/>
                <a:ea typeface="Open Sans"/>
                <a:cs typeface="Open Sans"/>
                <a:sym typeface="Open Sans"/>
              </a:rPr>
              <a:t>Pexels for the photos</a:t>
            </a:r>
            <a:endParaRPr sz="700"/>
          </a:p>
        </p:txBody>
      </p:sp>
      <p:sp>
        <p:nvSpPr>
          <p:cNvPr id="537" name="Google Shape;537;p41"/>
          <p:cNvSpPr txBox="1"/>
          <p:nvPr/>
        </p:nvSpPr>
        <p:spPr>
          <a:xfrm>
            <a:off x="1409013" y="3931065"/>
            <a:ext cx="6325974" cy="413747"/>
          </a:xfrm>
          <a:prstGeom prst="rect">
            <a:avLst/>
          </a:prstGeom>
          <a:noFill/>
          <a:ln>
            <a:noFill/>
          </a:ln>
        </p:spPr>
        <p:txBody>
          <a:bodyPr anchorCtr="0" anchor="t" bIns="0" lIns="0" spcFirstLastPara="1" rIns="0" wrap="square" tIns="0">
            <a:spAutoFit/>
          </a:bodyPr>
          <a:lstStyle/>
          <a:p>
            <a:pPr indent="0" lvl="0" marL="0" marR="0" rtl="0" algn="ctr">
              <a:lnSpc>
                <a:spcPct val="123017"/>
              </a:lnSpc>
              <a:spcBef>
                <a:spcPts val="0"/>
              </a:spcBef>
              <a:spcAft>
                <a:spcPts val="0"/>
              </a:spcAft>
              <a:buNone/>
            </a:pPr>
            <a:r>
              <a:rPr b="1" i="0" lang="en" sz="2700" u="none" cap="none" strike="noStrike">
                <a:solidFill>
                  <a:srgbClr val="FF7E44"/>
                </a:solidFill>
                <a:latin typeface="Montserrat Black"/>
                <a:ea typeface="Montserrat Black"/>
                <a:cs typeface="Montserrat Black"/>
                <a:sym typeface="Montserrat Black"/>
              </a:rPr>
              <a:t>Happy designing! </a:t>
            </a:r>
            <a:endParaRPr sz="700"/>
          </a:p>
        </p:txBody>
      </p:sp>
      <p:sp>
        <p:nvSpPr>
          <p:cNvPr id="538" name="Google Shape;538;p41"/>
          <p:cNvSpPr/>
          <p:nvPr/>
        </p:nvSpPr>
        <p:spPr>
          <a:xfrm rot="2700000">
            <a:off x="6658160" y="3900190"/>
            <a:ext cx="2563453" cy="3662075"/>
          </a:xfrm>
          <a:custGeom>
            <a:rect b="b" l="l" r="r" t="t"/>
            <a:pathLst>
              <a:path extrusionOk="0" h="6350000" w="4445000">
                <a:moveTo>
                  <a:pt x="2222500" y="6350000"/>
                </a:moveTo>
                <a:lnTo>
                  <a:pt x="2222500" y="6350000"/>
                </a:lnTo>
                <a:cubicBezTo>
                  <a:pt x="995680" y="6350000"/>
                  <a:pt x="0" y="5354320"/>
                  <a:pt x="0" y="4127500"/>
                </a:cubicBezTo>
                <a:lnTo>
                  <a:pt x="0" y="2222500"/>
                </a:lnTo>
                <a:cubicBezTo>
                  <a:pt x="0" y="995680"/>
                  <a:pt x="995680" y="0"/>
                  <a:pt x="2222500" y="0"/>
                </a:cubicBezTo>
                <a:lnTo>
                  <a:pt x="2222500" y="0"/>
                </a:lnTo>
                <a:cubicBezTo>
                  <a:pt x="3449320" y="0"/>
                  <a:pt x="4445000" y="995680"/>
                  <a:pt x="4445000" y="2222500"/>
                </a:cubicBezTo>
                <a:lnTo>
                  <a:pt x="4445000" y="4127500"/>
                </a:lnTo>
                <a:cubicBezTo>
                  <a:pt x="4445000" y="5354320"/>
                  <a:pt x="3449320" y="6350000"/>
                  <a:pt x="2222500" y="6350000"/>
                </a:cubicBezTo>
                <a:close/>
              </a:path>
            </a:pathLst>
          </a:custGeom>
          <a:gradFill>
            <a:gsLst>
              <a:gs pos="0">
                <a:srgbClr val="FFD7AD"/>
              </a:gs>
              <a:gs pos="100000">
                <a:srgbClr val="ED7842"/>
              </a:gs>
            </a:gsLst>
            <a:lin ang="0" scaled="0"/>
          </a:gra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39" name="Google Shape;539;p41"/>
          <p:cNvSpPr/>
          <p:nvPr/>
        </p:nvSpPr>
        <p:spPr>
          <a:xfrm rot="2700000">
            <a:off x="394674" y="-2223776"/>
            <a:ext cx="2563453" cy="3662075"/>
          </a:xfrm>
          <a:custGeom>
            <a:rect b="b" l="l" r="r" t="t"/>
            <a:pathLst>
              <a:path extrusionOk="0" h="6350000" w="4445000">
                <a:moveTo>
                  <a:pt x="2222500" y="6350000"/>
                </a:moveTo>
                <a:lnTo>
                  <a:pt x="2222500" y="6350000"/>
                </a:lnTo>
                <a:cubicBezTo>
                  <a:pt x="995680" y="6350000"/>
                  <a:pt x="0" y="5354320"/>
                  <a:pt x="0" y="4127500"/>
                </a:cubicBezTo>
                <a:lnTo>
                  <a:pt x="0" y="2222500"/>
                </a:lnTo>
                <a:cubicBezTo>
                  <a:pt x="0" y="995680"/>
                  <a:pt x="995680" y="0"/>
                  <a:pt x="2222500" y="0"/>
                </a:cubicBezTo>
                <a:lnTo>
                  <a:pt x="2222500" y="0"/>
                </a:lnTo>
                <a:cubicBezTo>
                  <a:pt x="3449320" y="0"/>
                  <a:pt x="4445000" y="995680"/>
                  <a:pt x="4445000" y="2222500"/>
                </a:cubicBezTo>
                <a:lnTo>
                  <a:pt x="4445000" y="4127500"/>
                </a:lnTo>
                <a:cubicBezTo>
                  <a:pt x="4445000" y="5354320"/>
                  <a:pt x="3449320" y="6350000"/>
                  <a:pt x="2222500" y="6350000"/>
                </a:cubicBezTo>
                <a:close/>
              </a:path>
            </a:pathLst>
          </a:custGeom>
          <a:gradFill>
            <a:gsLst>
              <a:gs pos="0">
                <a:srgbClr val="FFD7AD"/>
              </a:gs>
              <a:gs pos="100000">
                <a:srgbClr val="ED7842"/>
              </a:gs>
            </a:gsLst>
            <a:lin ang="0" scaled="0"/>
          </a:gra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cxnSp>
        <p:nvCxnSpPr>
          <p:cNvPr id="540" name="Google Shape;540;p41"/>
          <p:cNvCxnSpPr/>
          <p:nvPr/>
        </p:nvCxnSpPr>
        <p:spPr>
          <a:xfrm flipH="1" rot="10800000">
            <a:off x="4792682" y="4316787"/>
            <a:ext cx="2295354" cy="2295354"/>
          </a:xfrm>
          <a:prstGeom prst="straightConnector1">
            <a:avLst/>
          </a:prstGeom>
          <a:noFill/>
          <a:ln cap="flat" cmpd="sng" w="38100">
            <a:solidFill>
              <a:srgbClr val="F49E77"/>
            </a:solidFill>
            <a:prstDash val="solid"/>
            <a:round/>
            <a:headEnd len="sm" w="sm" type="none"/>
            <a:tailEnd len="sm" w="sm" type="none"/>
          </a:ln>
        </p:spPr>
      </p:cxnSp>
      <p:cxnSp>
        <p:nvCxnSpPr>
          <p:cNvPr id="541" name="Google Shape;541;p41"/>
          <p:cNvCxnSpPr/>
          <p:nvPr/>
        </p:nvCxnSpPr>
        <p:spPr>
          <a:xfrm flipH="1" rot="10800000">
            <a:off x="7996324" y="-1556030"/>
            <a:ext cx="2295354" cy="2295354"/>
          </a:xfrm>
          <a:prstGeom prst="straightConnector1">
            <a:avLst/>
          </a:prstGeom>
          <a:noFill/>
          <a:ln cap="flat" cmpd="sng" w="38100">
            <a:solidFill>
              <a:srgbClr val="F49E77"/>
            </a:solidFill>
            <a:prstDash val="solid"/>
            <a:round/>
            <a:headEnd len="sm" w="sm" type="none"/>
            <a:tailEnd len="sm" w="sm" type="none"/>
          </a:ln>
        </p:spPr>
      </p:cxnSp>
      <p:cxnSp>
        <p:nvCxnSpPr>
          <p:cNvPr id="542" name="Google Shape;542;p41"/>
          <p:cNvCxnSpPr/>
          <p:nvPr/>
        </p:nvCxnSpPr>
        <p:spPr>
          <a:xfrm flipH="1" rot="10800000">
            <a:off x="5419471" y="3162375"/>
            <a:ext cx="2295354" cy="2295354"/>
          </a:xfrm>
          <a:prstGeom prst="straightConnector1">
            <a:avLst/>
          </a:prstGeom>
          <a:noFill/>
          <a:ln cap="flat" cmpd="sng" w="38100">
            <a:solidFill>
              <a:srgbClr val="F49E77"/>
            </a:solidFill>
            <a:prstDash val="solid"/>
            <a:round/>
            <a:headEnd len="sm" w="sm" type="none"/>
            <a:tailEnd len="sm" w="sm" type="none"/>
          </a:ln>
        </p:spPr>
      </p:cxnSp>
      <p:cxnSp>
        <p:nvCxnSpPr>
          <p:cNvPr id="543" name="Google Shape;543;p41"/>
          <p:cNvCxnSpPr/>
          <p:nvPr/>
        </p:nvCxnSpPr>
        <p:spPr>
          <a:xfrm flipH="1" rot="10800000">
            <a:off x="-893076" y="3162375"/>
            <a:ext cx="2295354" cy="2295354"/>
          </a:xfrm>
          <a:prstGeom prst="straightConnector1">
            <a:avLst/>
          </a:prstGeom>
          <a:noFill/>
          <a:ln cap="flat" cmpd="sng" w="38100">
            <a:solidFill>
              <a:srgbClr val="F49E77"/>
            </a:solidFill>
            <a:prstDash val="solid"/>
            <a:round/>
            <a:headEnd len="sm" w="sm" type="none"/>
            <a:tailEnd len="sm" w="sm" type="none"/>
          </a:ln>
        </p:spPr>
      </p:cxn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22145D"/>
            </a:gs>
            <a:gs pos="100000">
              <a:srgbClr val="59078B"/>
            </a:gs>
          </a:gsLst>
          <a:lin ang="0" scaled="0"/>
        </a:gradFill>
      </p:bgPr>
    </p:bg>
    <p:spTree>
      <p:nvGrpSpPr>
        <p:cNvPr id="164" name="Shape 164"/>
        <p:cNvGrpSpPr/>
        <p:nvPr/>
      </p:nvGrpSpPr>
      <p:grpSpPr>
        <a:xfrm>
          <a:off x="0" y="0"/>
          <a:ext cx="0" cy="0"/>
          <a:chOff x="0" y="0"/>
          <a:chExt cx="0" cy="0"/>
        </a:xfrm>
      </p:grpSpPr>
      <p:sp>
        <p:nvSpPr>
          <p:cNvPr id="165" name="Google Shape;165;p24"/>
          <p:cNvSpPr txBox="1"/>
          <p:nvPr/>
        </p:nvSpPr>
        <p:spPr>
          <a:xfrm>
            <a:off x="406342" y="500063"/>
            <a:ext cx="8261509" cy="543878"/>
          </a:xfrm>
          <a:prstGeom prst="rect">
            <a:avLst/>
          </a:prstGeom>
          <a:noFill/>
          <a:ln>
            <a:noFill/>
          </a:ln>
        </p:spPr>
        <p:txBody>
          <a:bodyPr anchorCtr="0" anchor="t" bIns="0" lIns="0" spcFirstLastPara="1" rIns="0" wrap="square" tIns="0">
            <a:spAutoFit/>
          </a:bodyPr>
          <a:lstStyle/>
          <a:p>
            <a:pPr indent="0" lvl="0" marL="0" marR="0" rtl="0" algn="l">
              <a:lnSpc>
                <a:spcPct val="123003"/>
              </a:lnSpc>
              <a:spcBef>
                <a:spcPts val="0"/>
              </a:spcBef>
              <a:spcAft>
                <a:spcPts val="0"/>
              </a:spcAft>
              <a:buNone/>
            </a:pPr>
            <a:r>
              <a:rPr b="1" i="0" lang="en" sz="3500" u="none" cap="none" strike="noStrike">
                <a:solidFill>
                  <a:srgbClr val="FF7E44"/>
                </a:solidFill>
                <a:latin typeface="Montserrat Black"/>
                <a:ea typeface="Montserrat Black"/>
                <a:cs typeface="Montserrat Black"/>
                <a:sym typeface="Montserrat Black"/>
              </a:rPr>
              <a:t>How to Use This Presentation</a:t>
            </a:r>
            <a:endParaRPr sz="700"/>
          </a:p>
        </p:txBody>
      </p:sp>
      <p:sp>
        <p:nvSpPr>
          <p:cNvPr id="166" name="Google Shape;166;p24"/>
          <p:cNvSpPr txBox="1"/>
          <p:nvPr/>
        </p:nvSpPr>
        <p:spPr>
          <a:xfrm>
            <a:off x="406342" y="2004728"/>
            <a:ext cx="2435400" cy="1847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1000" u="none" cap="none" strike="noStrike">
                <a:solidFill>
                  <a:srgbClr val="FFFFFF"/>
                </a:solidFill>
                <a:latin typeface="Open Sans"/>
                <a:ea typeface="Open Sans"/>
                <a:cs typeface="Open Sans"/>
                <a:sym typeface="Open Sans"/>
              </a:rPr>
              <a:t>Click on the "Google Slides" button below this presentation preview. Make sure to sign in to your Google account. Click on "Make a copy." Start editing</a:t>
            </a:r>
            <a:endParaRPr sz="700"/>
          </a:p>
          <a:p>
            <a:pPr indent="0" lvl="0" marL="0" marR="0" rtl="0" algn="l">
              <a:lnSpc>
                <a:spcPct val="100000"/>
              </a:lnSpc>
              <a:spcBef>
                <a:spcPts val="0"/>
              </a:spcBef>
              <a:spcAft>
                <a:spcPts val="0"/>
              </a:spcAft>
              <a:buNone/>
            </a:pPr>
            <a:r>
              <a:rPr b="0" i="0" lang="en" sz="1000" u="none" cap="none" strike="noStrike">
                <a:solidFill>
                  <a:srgbClr val="FFFFFF"/>
                </a:solidFill>
                <a:latin typeface="Open Sans"/>
                <a:ea typeface="Open Sans"/>
                <a:cs typeface="Open Sans"/>
                <a:sym typeface="Open Sans"/>
              </a:rPr>
              <a:t>your presentation.</a:t>
            </a:r>
            <a:endParaRPr sz="700"/>
          </a:p>
          <a:p>
            <a:pPr indent="0" lvl="0" marL="0" marR="0" rtl="0" algn="l">
              <a:lnSpc>
                <a:spcPct val="100000"/>
              </a:lnSpc>
              <a:spcBef>
                <a:spcPts val="0"/>
              </a:spcBef>
              <a:spcAft>
                <a:spcPts val="0"/>
              </a:spcAft>
              <a:buNone/>
            </a:pPr>
            <a:r>
              <a:t/>
            </a:r>
            <a:endParaRPr b="0" i="0" sz="1000" u="none" cap="none" strike="noStrike">
              <a:solidFill>
                <a:srgbClr val="FFFFFF"/>
              </a:solidFill>
              <a:latin typeface="Open Sans"/>
              <a:ea typeface="Open Sans"/>
              <a:cs typeface="Open Sans"/>
              <a:sym typeface="Open Sans"/>
            </a:endParaRPr>
          </a:p>
          <a:p>
            <a:pPr indent="0" lvl="0" marL="0" marR="0" rtl="0" algn="l">
              <a:lnSpc>
                <a:spcPct val="100000"/>
              </a:lnSpc>
              <a:spcBef>
                <a:spcPts val="0"/>
              </a:spcBef>
              <a:spcAft>
                <a:spcPts val="0"/>
              </a:spcAft>
              <a:buNone/>
            </a:pPr>
            <a:r>
              <a:rPr b="0" i="0" lang="en" sz="1000" u="sng" cap="none" strike="noStrike">
                <a:solidFill>
                  <a:srgbClr val="FFFFFF"/>
                </a:solidFill>
                <a:latin typeface="Open Sans"/>
                <a:ea typeface="Open Sans"/>
                <a:cs typeface="Open Sans"/>
                <a:sym typeface="Open Sans"/>
              </a:rPr>
              <a:t>Alternative:</a:t>
            </a:r>
            <a:r>
              <a:rPr b="0" i="0" lang="en" sz="1000" u="none" cap="none" strike="noStrike">
                <a:solidFill>
                  <a:srgbClr val="FFFFFF"/>
                </a:solidFill>
                <a:latin typeface="Open Sans"/>
                <a:ea typeface="Open Sans"/>
                <a:cs typeface="Open Sans"/>
                <a:sym typeface="Open Sans"/>
              </a:rPr>
              <a:t> Click on the "Share" button on the top right corner in Canva and click on "More" at the bottom of the menu. Enter "Google Drive" in the search bar and click on the GDrive icon to add this design as a Google slide in your GDrive.</a:t>
            </a:r>
            <a:endParaRPr sz="700"/>
          </a:p>
        </p:txBody>
      </p:sp>
      <p:sp>
        <p:nvSpPr>
          <p:cNvPr id="167" name="Google Shape;167;p24"/>
          <p:cNvSpPr txBox="1"/>
          <p:nvPr/>
        </p:nvSpPr>
        <p:spPr>
          <a:xfrm>
            <a:off x="406341" y="1415001"/>
            <a:ext cx="2570651" cy="334962"/>
          </a:xfrm>
          <a:prstGeom prst="rect">
            <a:avLst/>
          </a:prstGeom>
          <a:noFill/>
          <a:ln>
            <a:noFill/>
          </a:ln>
        </p:spPr>
        <p:txBody>
          <a:bodyPr anchorCtr="0" anchor="t" bIns="0" lIns="0" spcFirstLastPara="1" rIns="0" wrap="square" tIns="0">
            <a:spAutoFit/>
          </a:bodyPr>
          <a:lstStyle/>
          <a:p>
            <a:pPr indent="0" lvl="0" marL="0" marR="0" rtl="0" algn="l">
              <a:lnSpc>
                <a:spcPct val="140010"/>
              </a:lnSpc>
              <a:spcBef>
                <a:spcPts val="0"/>
              </a:spcBef>
              <a:spcAft>
                <a:spcPts val="0"/>
              </a:spcAft>
              <a:buNone/>
            </a:pPr>
            <a:r>
              <a:rPr b="0" i="0" lang="en" sz="2000" u="none" cap="none" strike="noStrike">
                <a:solidFill>
                  <a:srgbClr val="FF7E44"/>
                </a:solidFill>
                <a:latin typeface="Montserrat"/>
                <a:ea typeface="Montserrat"/>
                <a:cs typeface="Montserrat"/>
                <a:sym typeface="Montserrat"/>
              </a:rPr>
              <a:t>Google Slides</a:t>
            </a:r>
            <a:endParaRPr sz="700"/>
          </a:p>
        </p:txBody>
      </p:sp>
      <p:sp>
        <p:nvSpPr>
          <p:cNvPr id="168" name="Google Shape;168;p24"/>
          <p:cNvSpPr txBox="1"/>
          <p:nvPr/>
        </p:nvSpPr>
        <p:spPr>
          <a:xfrm>
            <a:off x="3621777" y="2004728"/>
            <a:ext cx="2217600" cy="1693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1000" u="none" cap="none" strike="noStrike">
                <a:solidFill>
                  <a:srgbClr val="FFFFFF"/>
                </a:solidFill>
                <a:latin typeface="Open Sans"/>
                <a:ea typeface="Open Sans"/>
                <a:cs typeface="Open Sans"/>
                <a:sym typeface="Open Sans"/>
              </a:rPr>
              <a:t>Click on the "PowerPoint" button below this presentation preview. Start editing your presentation.</a:t>
            </a:r>
            <a:endParaRPr sz="700"/>
          </a:p>
          <a:p>
            <a:pPr indent="0" lvl="1" marL="0" marR="0" rtl="0" algn="l">
              <a:lnSpc>
                <a:spcPct val="100000"/>
              </a:lnSpc>
              <a:spcBef>
                <a:spcPts val="0"/>
              </a:spcBef>
              <a:spcAft>
                <a:spcPts val="0"/>
              </a:spcAft>
              <a:buNone/>
            </a:pPr>
            <a:r>
              <a:t/>
            </a:r>
            <a:endParaRPr b="0" i="0" sz="1000" u="none" cap="none" strike="noStrike">
              <a:solidFill>
                <a:srgbClr val="FFFFFF"/>
              </a:solidFill>
              <a:latin typeface="Open Sans"/>
              <a:ea typeface="Open Sans"/>
              <a:cs typeface="Open Sans"/>
              <a:sym typeface="Open Sans"/>
            </a:endParaRPr>
          </a:p>
          <a:p>
            <a:pPr indent="0" lvl="1" marL="0" marR="0" rtl="0" algn="l">
              <a:lnSpc>
                <a:spcPct val="100000"/>
              </a:lnSpc>
              <a:spcBef>
                <a:spcPts val="0"/>
              </a:spcBef>
              <a:spcAft>
                <a:spcPts val="0"/>
              </a:spcAft>
              <a:buNone/>
            </a:pPr>
            <a:r>
              <a:rPr b="0" i="0" lang="en" sz="1000" u="none" cap="none" strike="noStrike">
                <a:solidFill>
                  <a:srgbClr val="FFFFFF"/>
                </a:solidFill>
                <a:latin typeface="Open Sans"/>
                <a:ea typeface="Open Sans"/>
                <a:cs typeface="Open Sans"/>
                <a:sym typeface="Open Sans"/>
              </a:rPr>
              <a:t>Alternative: From Canva template file, Click on the "Share" button on the top right corner in Canva and click on "More" at the bottom of the menu. Enter "PowerPoint" in the search bar and click on the PowerPoint icon to download.</a:t>
            </a:r>
            <a:endParaRPr sz="700"/>
          </a:p>
        </p:txBody>
      </p:sp>
      <p:sp>
        <p:nvSpPr>
          <p:cNvPr id="169" name="Google Shape;169;p24"/>
          <p:cNvSpPr txBox="1"/>
          <p:nvPr/>
        </p:nvSpPr>
        <p:spPr>
          <a:xfrm>
            <a:off x="3621777" y="1415001"/>
            <a:ext cx="2570650" cy="334962"/>
          </a:xfrm>
          <a:prstGeom prst="rect">
            <a:avLst/>
          </a:prstGeom>
          <a:noFill/>
          <a:ln>
            <a:noFill/>
          </a:ln>
        </p:spPr>
        <p:txBody>
          <a:bodyPr anchorCtr="0" anchor="t" bIns="0" lIns="0" spcFirstLastPara="1" rIns="0" wrap="square" tIns="0">
            <a:spAutoFit/>
          </a:bodyPr>
          <a:lstStyle/>
          <a:p>
            <a:pPr indent="0" lvl="0" marL="0" marR="0" rtl="0" algn="l">
              <a:lnSpc>
                <a:spcPct val="140010"/>
              </a:lnSpc>
              <a:spcBef>
                <a:spcPts val="0"/>
              </a:spcBef>
              <a:spcAft>
                <a:spcPts val="0"/>
              </a:spcAft>
              <a:buNone/>
            </a:pPr>
            <a:r>
              <a:rPr b="0" i="0" lang="en" sz="2000" u="none" cap="none" strike="noStrike">
                <a:solidFill>
                  <a:srgbClr val="FF7E44"/>
                </a:solidFill>
                <a:latin typeface="Montserrat"/>
                <a:ea typeface="Montserrat"/>
                <a:cs typeface="Montserrat"/>
                <a:sym typeface="Montserrat"/>
              </a:rPr>
              <a:t>PowerPoint</a:t>
            </a:r>
            <a:endParaRPr sz="700"/>
          </a:p>
        </p:txBody>
      </p:sp>
      <p:sp>
        <p:nvSpPr>
          <p:cNvPr id="170" name="Google Shape;170;p24"/>
          <p:cNvSpPr txBox="1"/>
          <p:nvPr/>
        </p:nvSpPr>
        <p:spPr>
          <a:xfrm>
            <a:off x="6567148" y="2004728"/>
            <a:ext cx="1976700" cy="769500"/>
          </a:xfrm>
          <a:prstGeom prst="rect">
            <a:avLst/>
          </a:prstGeom>
          <a:noFill/>
          <a:ln>
            <a:noFill/>
          </a:ln>
        </p:spPr>
        <p:txBody>
          <a:bodyPr anchorCtr="0" anchor="t" bIns="0" lIns="0" spcFirstLastPara="1" rIns="0" wrap="square" tIns="0">
            <a:spAutoFit/>
          </a:bodyPr>
          <a:lstStyle/>
          <a:p>
            <a:pPr indent="0" lvl="1" marL="0" marR="0" rtl="0" algn="l">
              <a:lnSpc>
                <a:spcPct val="100000"/>
              </a:lnSpc>
              <a:spcBef>
                <a:spcPts val="0"/>
              </a:spcBef>
              <a:spcAft>
                <a:spcPts val="0"/>
              </a:spcAft>
              <a:buNone/>
            </a:pPr>
            <a:r>
              <a:rPr b="0" i="0" lang="en" sz="1000" u="none" cap="none" strike="noStrike">
                <a:solidFill>
                  <a:srgbClr val="FFFFFF"/>
                </a:solidFill>
                <a:latin typeface="Open Sans"/>
                <a:ea typeface="Open Sans"/>
                <a:cs typeface="Open Sans"/>
                <a:sym typeface="Open Sans"/>
              </a:rPr>
              <a:t>Click on the "Canva" button under this presentation preview. Start editing your presentation. You need to sign in to your Canva account.</a:t>
            </a:r>
            <a:endParaRPr sz="700"/>
          </a:p>
        </p:txBody>
      </p:sp>
      <p:sp>
        <p:nvSpPr>
          <p:cNvPr id="171" name="Google Shape;171;p24"/>
          <p:cNvSpPr txBox="1"/>
          <p:nvPr/>
        </p:nvSpPr>
        <p:spPr>
          <a:xfrm>
            <a:off x="6567148" y="1415001"/>
            <a:ext cx="2570651" cy="334962"/>
          </a:xfrm>
          <a:prstGeom prst="rect">
            <a:avLst/>
          </a:prstGeom>
          <a:noFill/>
          <a:ln>
            <a:noFill/>
          </a:ln>
        </p:spPr>
        <p:txBody>
          <a:bodyPr anchorCtr="0" anchor="t" bIns="0" lIns="0" spcFirstLastPara="1" rIns="0" wrap="square" tIns="0">
            <a:spAutoFit/>
          </a:bodyPr>
          <a:lstStyle/>
          <a:p>
            <a:pPr indent="0" lvl="0" marL="0" marR="0" rtl="0" algn="l">
              <a:lnSpc>
                <a:spcPct val="140010"/>
              </a:lnSpc>
              <a:spcBef>
                <a:spcPts val="0"/>
              </a:spcBef>
              <a:spcAft>
                <a:spcPts val="0"/>
              </a:spcAft>
              <a:buNone/>
            </a:pPr>
            <a:r>
              <a:rPr b="0" i="0" lang="en" sz="2000" u="none" cap="none" strike="noStrike">
                <a:solidFill>
                  <a:srgbClr val="FF7E44"/>
                </a:solidFill>
                <a:latin typeface="Montserrat"/>
                <a:ea typeface="Montserrat"/>
                <a:cs typeface="Montserrat"/>
                <a:sym typeface="Montserrat"/>
              </a:rPr>
              <a:t>Canva</a:t>
            </a:r>
            <a:endParaRPr sz="700"/>
          </a:p>
        </p:txBody>
      </p:sp>
      <p:sp>
        <p:nvSpPr>
          <p:cNvPr id="172" name="Google Shape;172;p24"/>
          <p:cNvSpPr/>
          <p:nvPr/>
        </p:nvSpPr>
        <p:spPr>
          <a:xfrm rot="2700000">
            <a:off x="6658160" y="3900190"/>
            <a:ext cx="2563453" cy="3662075"/>
          </a:xfrm>
          <a:custGeom>
            <a:rect b="b" l="l" r="r" t="t"/>
            <a:pathLst>
              <a:path extrusionOk="0" h="6350000" w="4445000">
                <a:moveTo>
                  <a:pt x="2222500" y="6350000"/>
                </a:moveTo>
                <a:lnTo>
                  <a:pt x="2222500" y="6350000"/>
                </a:lnTo>
                <a:cubicBezTo>
                  <a:pt x="995680" y="6350000"/>
                  <a:pt x="0" y="5354320"/>
                  <a:pt x="0" y="4127500"/>
                </a:cubicBezTo>
                <a:lnTo>
                  <a:pt x="0" y="2222500"/>
                </a:lnTo>
                <a:cubicBezTo>
                  <a:pt x="0" y="995680"/>
                  <a:pt x="995680" y="0"/>
                  <a:pt x="2222500" y="0"/>
                </a:cubicBezTo>
                <a:lnTo>
                  <a:pt x="2222500" y="0"/>
                </a:lnTo>
                <a:cubicBezTo>
                  <a:pt x="3449320" y="0"/>
                  <a:pt x="4445000" y="995680"/>
                  <a:pt x="4445000" y="2222500"/>
                </a:cubicBezTo>
                <a:lnTo>
                  <a:pt x="4445000" y="4127500"/>
                </a:lnTo>
                <a:cubicBezTo>
                  <a:pt x="4445000" y="5354320"/>
                  <a:pt x="3449320" y="6350000"/>
                  <a:pt x="2222500" y="6350000"/>
                </a:cubicBezTo>
                <a:close/>
              </a:path>
            </a:pathLst>
          </a:custGeom>
          <a:gradFill>
            <a:gsLst>
              <a:gs pos="0">
                <a:srgbClr val="FFD7AD"/>
              </a:gs>
              <a:gs pos="100000">
                <a:srgbClr val="ED7842"/>
              </a:gs>
            </a:gsLst>
            <a:lin ang="0" scaled="0"/>
          </a:gra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73" name="Google Shape;173;p24"/>
          <p:cNvSpPr/>
          <p:nvPr/>
        </p:nvSpPr>
        <p:spPr>
          <a:xfrm rot="2700000">
            <a:off x="7862274" y="-2223776"/>
            <a:ext cx="2563453" cy="3662075"/>
          </a:xfrm>
          <a:custGeom>
            <a:rect b="b" l="l" r="r" t="t"/>
            <a:pathLst>
              <a:path extrusionOk="0" h="6350000" w="4445000">
                <a:moveTo>
                  <a:pt x="2222500" y="6350000"/>
                </a:moveTo>
                <a:lnTo>
                  <a:pt x="2222500" y="6350000"/>
                </a:lnTo>
                <a:cubicBezTo>
                  <a:pt x="995680" y="6350000"/>
                  <a:pt x="0" y="5354320"/>
                  <a:pt x="0" y="4127500"/>
                </a:cubicBezTo>
                <a:lnTo>
                  <a:pt x="0" y="2222500"/>
                </a:lnTo>
                <a:cubicBezTo>
                  <a:pt x="0" y="995680"/>
                  <a:pt x="995680" y="0"/>
                  <a:pt x="2222500" y="0"/>
                </a:cubicBezTo>
                <a:lnTo>
                  <a:pt x="2222500" y="0"/>
                </a:lnTo>
                <a:cubicBezTo>
                  <a:pt x="3449320" y="0"/>
                  <a:pt x="4445000" y="995680"/>
                  <a:pt x="4445000" y="2222500"/>
                </a:cubicBezTo>
                <a:lnTo>
                  <a:pt x="4445000" y="4127500"/>
                </a:lnTo>
                <a:cubicBezTo>
                  <a:pt x="4445000" y="5354320"/>
                  <a:pt x="3449320" y="6350000"/>
                  <a:pt x="2222500" y="6350000"/>
                </a:cubicBezTo>
                <a:close/>
              </a:path>
            </a:pathLst>
          </a:custGeom>
          <a:gradFill>
            <a:gsLst>
              <a:gs pos="0">
                <a:srgbClr val="FFD7AD"/>
              </a:gs>
              <a:gs pos="100000">
                <a:srgbClr val="ED7842"/>
              </a:gs>
            </a:gsLst>
            <a:lin ang="0" scaled="0"/>
          </a:gra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cxnSp>
        <p:nvCxnSpPr>
          <p:cNvPr id="174" name="Google Shape;174;p24"/>
          <p:cNvCxnSpPr/>
          <p:nvPr/>
        </p:nvCxnSpPr>
        <p:spPr>
          <a:xfrm flipH="1" rot="10800000">
            <a:off x="4792682" y="4316787"/>
            <a:ext cx="2295354" cy="2295354"/>
          </a:xfrm>
          <a:prstGeom prst="straightConnector1">
            <a:avLst/>
          </a:prstGeom>
          <a:noFill/>
          <a:ln cap="flat" cmpd="sng" w="38100">
            <a:solidFill>
              <a:srgbClr val="F49E77"/>
            </a:solidFill>
            <a:prstDash val="solid"/>
            <a:round/>
            <a:headEnd len="sm" w="sm" type="none"/>
            <a:tailEnd len="sm" w="sm" type="none"/>
          </a:ln>
        </p:spPr>
      </p:cxnSp>
      <p:cxnSp>
        <p:nvCxnSpPr>
          <p:cNvPr id="175" name="Google Shape;175;p24"/>
          <p:cNvCxnSpPr/>
          <p:nvPr/>
        </p:nvCxnSpPr>
        <p:spPr>
          <a:xfrm flipH="1" rot="10800000">
            <a:off x="5419471" y="3162375"/>
            <a:ext cx="2295354" cy="2295354"/>
          </a:xfrm>
          <a:prstGeom prst="straightConnector1">
            <a:avLst/>
          </a:prstGeom>
          <a:noFill/>
          <a:ln cap="flat" cmpd="sng" w="38100">
            <a:solidFill>
              <a:srgbClr val="F49E77"/>
            </a:solidFill>
            <a:prstDash val="solid"/>
            <a:round/>
            <a:headEnd len="sm" w="sm" type="none"/>
            <a:tailEnd len="sm" w="sm" type="none"/>
          </a:ln>
        </p:spPr>
      </p:cxn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22145D"/>
            </a:gs>
            <a:gs pos="100000">
              <a:srgbClr val="59078B"/>
            </a:gs>
          </a:gsLst>
          <a:lin ang="0" scaled="0"/>
        </a:gradFill>
      </p:bgPr>
    </p:bg>
    <p:spTree>
      <p:nvGrpSpPr>
        <p:cNvPr id="179" name="Shape 179"/>
        <p:cNvGrpSpPr/>
        <p:nvPr/>
      </p:nvGrpSpPr>
      <p:grpSpPr>
        <a:xfrm>
          <a:off x="0" y="0"/>
          <a:ext cx="0" cy="0"/>
          <a:chOff x="0" y="0"/>
          <a:chExt cx="0" cy="0"/>
        </a:xfrm>
      </p:grpSpPr>
      <p:sp>
        <p:nvSpPr>
          <p:cNvPr id="180" name="Google Shape;180;p25"/>
          <p:cNvSpPr txBox="1"/>
          <p:nvPr/>
        </p:nvSpPr>
        <p:spPr>
          <a:xfrm>
            <a:off x="942422" y="500063"/>
            <a:ext cx="7259155" cy="543878"/>
          </a:xfrm>
          <a:prstGeom prst="rect">
            <a:avLst/>
          </a:prstGeom>
          <a:noFill/>
          <a:ln>
            <a:noFill/>
          </a:ln>
        </p:spPr>
        <p:txBody>
          <a:bodyPr anchorCtr="0" anchor="t" bIns="0" lIns="0" spcFirstLastPara="1" rIns="0" wrap="square" tIns="0">
            <a:spAutoFit/>
          </a:bodyPr>
          <a:lstStyle/>
          <a:p>
            <a:pPr indent="0" lvl="0" marL="0" marR="0" rtl="0" algn="ctr">
              <a:lnSpc>
                <a:spcPct val="123003"/>
              </a:lnSpc>
              <a:spcBef>
                <a:spcPts val="0"/>
              </a:spcBef>
              <a:spcAft>
                <a:spcPts val="0"/>
              </a:spcAft>
              <a:buNone/>
            </a:pPr>
            <a:r>
              <a:rPr b="1" i="0" lang="en" sz="3500" u="none" cap="none" strike="noStrike">
                <a:solidFill>
                  <a:srgbClr val="FF7E44"/>
                </a:solidFill>
                <a:latin typeface="Montserrat Black"/>
                <a:ea typeface="Montserrat Black"/>
                <a:cs typeface="Montserrat Black"/>
                <a:sym typeface="Montserrat Black"/>
              </a:rPr>
              <a:t>Table Of Contents</a:t>
            </a:r>
            <a:endParaRPr sz="700"/>
          </a:p>
        </p:txBody>
      </p:sp>
      <p:sp>
        <p:nvSpPr>
          <p:cNvPr id="181" name="Google Shape;181;p25"/>
          <p:cNvSpPr/>
          <p:nvPr/>
        </p:nvSpPr>
        <p:spPr>
          <a:xfrm rot="2700000">
            <a:off x="1241603" y="1997394"/>
            <a:ext cx="1178659" cy="1683798"/>
          </a:xfrm>
          <a:custGeom>
            <a:rect b="b" l="l" r="r" t="t"/>
            <a:pathLst>
              <a:path extrusionOk="0" h="6350000" w="4445000">
                <a:moveTo>
                  <a:pt x="2222500" y="6350000"/>
                </a:moveTo>
                <a:lnTo>
                  <a:pt x="2222500" y="6350000"/>
                </a:lnTo>
                <a:cubicBezTo>
                  <a:pt x="995680" y="6350000"/>
                  <a:pt x="0" y="5354320"/>
                  <a:pt x="0" y="4127500"/>
                </a:cubicBezTo>
                <a:lnTo>
                  <a:pt x="0" y="2222500"/>
                </a:lnTo>
                <a:cubicBezTo>
                  <a:pt x="0" y="995680"/>
                  <a:pt x="995680" y="0"/>
                  <a:pt x="2222500" y="0"/>
                </a:cubicBezTo>
                <a:lnTo>
                  <a:pt x="2222500" y="0"/>
                </a:lnTo>
                <a:cubicBezTo>
                  <a:pt x="3449320" y="0"/>
                  <a:pt x="4445000" y="995680"/>
                  <a:pt x="4445000" y="2222500"/>
                </a:cubicBezTo>
                <a:lnTo>
                  <a:pt x="4445000" y="4127500"/>
                </a:lnTo>
                <a:cubicBezTo>
                  <a:pt x="4445000" y="5354320"/>
                  <a:pt x="3449320" y="6350000"/>
                  <a:pt x="2222500" y="6350000"/>
                </a:cubicBezTo>
                <a:close/>
              </a:path>
            </a:pathLst>
          </a:custGeom>
          <a:gradFill>
            <a:gsLst>
              <a:gs pos="0">
                <a:srgbClr val="FFD7AD"/>
              </a:gs>
              <a:gs pos="100000">
                <a:srgbClr val="ED7842"/>
              </a:gs>
            </a:gsLst>
            <a:lin ang="0" scaled="0"/>
          </a:gra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82" name="Google Shape;182;p25"/>
          <p:cNvSpPr/>
          <p:nvPr/>
        </p:nvSpPr>
        <p:spPr>
          <a:xfrm rot="2700000">
            <a:off x="4403722" y="1996294"/>
            <a:ext cx="1171040" cy="1672913"/>
          </a:xfrm>
          <a:custGeom>
            <a:rect b="b" l="l" r="r" t="t"/>
            <a:pathLst>
              <a:path extrusionOk="0" h="6350000" w="4445000">
                <a:moveTo>
                  <a:pt x="2222500" y="6350000"/>
                </a:moveTo>
                <a:lnTo>
                  <a:pt x="2222500" y="6350000"/>
                </a:lnTo>
                <a:cubicBezTo>
                  <a:pt x="995680" y="6350000"/>
                  <a:pt x="0" y="5354320"/>
                  <a:pt x="0" y="4127500"/>
                </a:cubicBezTo>
                <a:lnTo>
                  <a:pt x="0" y="2222500"/>
                </a:lnTo>
                <a:cubicBezTo>
                  <a:pt x="0" y="995680"/>
                  <a:pt x="995680" y="0"/>
                  <a:pt x="2222500" y="0"/>
                </a:cubicBezTo>
                <a:lnTo>
                  <a:pt x="2222500" y="0"/>
                </a:lnTo>
                <a:cubicBezTo>
                  <a:pt x="3449320" y="0"/>
                  <a:pt x="4445000" y="995680"/>
                  <a:pt x="4445000" y="2222500"/>
                </a:cubicBezTo>
                <a:lnTo>
                  <a:pt x="4445000" y="4127500"/>
                </a:lnTo>
                <a:cubicBezTo>
                  <a:pt x="4445000" y="5354320"/>
                  <a:pt x="3449320" y="6350000"/>
                  <a:pt x="2222500" y="6350000"/>
                </a:cubicBezTo>
                <a:close/>
              </a:path>
            </a:pathLst>
          </a:custGeom>
          <a:gradFill>
            <a:gsLst>
              <a:gs pos="0">
                <a:srgbClr val="FFD7AD"/>
              </a:gs>
              <a:gs pos="100000">
                <a:srgbClr val="ED7842"/>
              </a:gs>
            </a:gsLst>
            <a:lin ang="0" scaled="0"/>
          </a:gra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83" name="Google Shape;183;p25"/>
          <p:cNvSpPr/>
          <p:nvPr/>
        </p:nvSpPr>
        <p:spPr>
          <a:xfrm rot="2700000">
            <a:off x="7616058" y="1996294"/>
            <a:ext cx="1171040" cy="1672913"/>
          </a:xfrm>
          <a:custGeom>
            <a:rect b="b" l="l" r="r" t="t"/>
            <a:pathLst>
              <a:path extrusionOk="0" h="6350000" w="4445000">
                <a:moveTo>
                  <a:pt x="2222500" y="6350000"/>
                </a:moveTo>
                <a:lnTo>
                  <a:pt x="2222500" y="6350000"/>
                </a:lnTo>
                <a:cubicBezTo>
                  <a:pt x="995680" y="6350000"/>
                  <a:pt x="0" y="5354320"/>
                  <a:pt x="0" y="4127500"/>
                </a:cubicBezTo>
                <a:lnTo>
                  <a:pt x="0" y="2222500"/>
                </a:lnTo>
                <a:cubicBezTo>
                  <a:pt x="0" y="995680"/>
                  <a:pt x="995680" y="0"/>
                  <a:pt x="2222500" y="0"/>
                </a:cubicBezTo>
                <a:lnTo>
                  <a:pt x="2222500" y="0"/>
                </a:lnTo>
                <a:cubicBezTo>
                  <a:pt x="3449320" y="0"/>
                  <a:pt x="4445000" y="995680"/>
                  <a:pt x="4445000" y="2222500"/>
                </a:cubicBezTo>
                <a:lnTo>
                  <a:pt x="4445000" y="4127500"/>
                </a:lnTo>
                <a:cubicBezTo>
                  <a:pt x="4445000" y="5354320"/>
                  <a:pt x="3449320" y="6350000"/>
                  <a:pt x="2222500" y="6350000"/>
                </a:cubicBezTo>
                <a:close/>
              </a:path>
            </a:pathLst>
          </a:custGeom>
          <a:gradFill>
            <a:gsLst>
              <a:gs pos="0">
                <a:srgbClr val="FFD7AD"/>
              </a:gs>
              <a:gs pos="100000">
                <a:srgbClr val="ED7842"/>
              </a:gs>
            </a:gsLst>
            <a:lin ang="0" scaled="0"/>
          </a:gra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84" name="Google Shape;184;p25"/>
          <p:cNvSpPr txBox="1"/>
          <p:nvPr/>
        </p:nvSpPr>
        <p:spPr>
          <a:xfrm>
            <a:off x="514350" y="4234022"/>
            <a:ext cx="1791900" cy="3078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0" i="0" lang="en" sz="1000" u="none" cap="none" strike="noStrike">
                <a:solidFill>
                  <a:srgbClr val="FFFFFF"/>
                </a:solidFill>
                <a:latin typeface="Open Sans"/>
                <a:ea typeface="Open Sans"/>
                <a:cs typeface="Open Sans"/>
                <a:sym typeface="Open Sans"/>
              </a:rPr>
              <a:t>Elaborate on what you want to discuss.</a:t>
            </a:r>
            <a:endParaRPr sz="700"/>
          </a:p>
        </p:txBody>
      </p:sp>
      <p:sp>
        <p:nvSpPr>
          <p:cNvPr id="185" name="Google Shape;185;p25"/>
          <p:cNvSpPr txBox="1"/>
          <p:nvPr/>
        </p:nvSpPr>
        <p:spPr>
          <a:xfrm>
            <a:off x="514350" y="3732124"/>
            <a:ext cx="1791805" cy="334963"/>
          </a:xfrm>
          <a:prstGeom prst="rect">
            <a:avLst/>
          </a:prstGeom>
          <a:noFill/>
          <a:ln>
            <a:noFill/>
          </a:ln>
        </p:spPr>
        <p:txBody>
          <a:bodyPr anchorCtr="0" anchor="t" bIns="0" lIns="0" spcFirstLastPara="1" rIns="0" wrap="square" tIns="0">
            <a:spAutoFit/>
          </a:bodyPr>
          <a:lstStyle/>
          <a:p>
            <a:pPr indent="0" lvl="0" marL="0" marR="0" rtl="0" algn="ctr">
              <a:lnSpc>
                <a:spcPct val="140010"/>
              </a:lnSpc>
              <a:spcBef>
                <a:spcPts val="0"/>
              </a:spcBef>
              <a:spcAft>
                <a:spcPts val="0"/>
              </a:spcAft>
              <a:buNone/>
            </a:pPr>
            <a:r>
              <a:rPr b="0" i="0" lang="en" sz="2000" u="none" cap="none" strike="noStrike">
                <a:solidFill>
                  <a:srgbClr val="FF7E44"/>
                </a:solidFill>
                <a:latin typeface="Montserrat"/>
                <a:ea typeface="Montserrat"/>
                <a:cs typeface="Montserrat"/>
                <a:sym typeface="Montserrat"/>
              </a:rPr>
              <a:t>Introduction</a:t>
            </a:r>
            <a:endParaRPr sz="700"/>
          </a:p>
        </p:txBody>
      </p:sp>
      <p:sp>
        <p:nvSpPr>
          <p:cNvPr id="186" name="Google Shape;186;p25"/>
          <p:cNvSpPr txBox="1"/>
          <p:nvPr/>
        </p:nvSpPr>
        <p:spPr>
          <a:xfrm>
            <a:off x="3676098" y="4234022"/>
            <a:ext cx="1791900" cy="3078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0" i="0" lang="en" sz="1000" u="none" cap="none" strike="noStrike">
                <a:solidFill>
                  <a:srgbClr val="FFFFFF"/>
                </a:solidFill>
                <a:latin typeface="Open Sans"/>
                <a:ea typeface="Open Sans"/>
                <a:cs typeface="Open Sans"/>
                <a:sym typeface="Open Sans"/>
              </a:rPr>
              <a:t>Elaborate on what you want to discuss.</a:t>
            </a:r>
            <a:endParaRPr sz="700"/>
          </a:p>
        </p:txBody>
      </p:sp>
      <p:sp>
        <p:nvSpPr>
          <p:cNvPr id="187" name="Google Shape;187;p25"/>
          <p:cNvSpPr txBox="1"/>
          <p:nvPr/>
        </p:nvSpPr>
        <p:spPr>
          <a:xfrm>
            <a:off x="3676098" y="3732124"/>
            <a:ext cx="1791805" cy="334963"/>
          </a:xfrm>
          <a:prstGeom prst="rect">
            <a:avLst/>
          </a:prstGeom>
          <a:noFill/>
          <a:ln>
            <a:noFill/>
          </a:ln>
        </p:spPr>
        <p:txBody>
          <a:bodyPr anchorCtr="0" anchor="t" bIns="0" lIns="0" spcFirstLastPara="1" rIns="0" wrap="square" tIns="0">
            <a:spAutoFit/>
          </a:bodyPr>
          <a:lstStyle/>
          <a:p>
            <a:pPr indent="0" lvl="0" marL="0" marR="0" rtl="0" algn="ctr">
              <a:lnSpc>
                <a:spcPct val="140010"/>
              </a:lnSpc>
              <a:spcBef>
                <a:spcPts val="0"/>
              </a:spcBef>
              <a:spcAft>
                <a:spcPts val="0"/>
              </a:spcAft>
              <a:buNone/>
            </a:pPr>
            <a:r>
              <a:rPr b="0" i="0" lang="en" sz="2000" u="none" cap="none" strike="noStrike">
                <a:solidFill>
                  <a:srgbClr val="FF7E44"/>
                </a:solidFill>
                <a:latin typeface="Montserrat"/>
                <a:ea typeface="Montserrat"/>
                <a:cs typeface="Montserrat"/>
                <a:sym typeface="Montserrat"/>
              </a:rPr>
              <a:t>About us</a:t>
            </a:r>
            <a:endParaRPr sz="700"/>
          </a:p>
        </p:txBody>
      </p:sp>
      <p:sp>
        <p:nvSpPr>
          <p:cNvPr id="188" name="Google Shape;188;p25"/>
          <p:cNvSpPr txBox="1"/>
          <p:nvPr/>
        </p:nvSpPr>
        <p:spPr>
          <a:xfrm>
            <a:off x="6839502" y="4281647"/>
            <a:ext cx="1791900" cy="3078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0" i="0" lang="en" sz="1000" u="none" cap="none" strike="noStrike">
                <a:solidFill>
                  <a:srgbClr val="FFFFFF"/>
                </a:solidFill>
                <a:latin typeface="Open Sans"/>
                <a:ea typeface="Open Sans"/>
                <a:cs typeface="Open Sans"/>
                <a:sym typeface="Open Sans"/>
              </a:rPr>
              <a:t>Elaborate on what you want to discuss.</a:t>
            </a:r>
            <a:endParaRPr sz="700"/>
          </a:p>
        </p:txBody>
      </p:sp>
      <p:sp>
        <p:nvSpPr>
          <p:cNvPr id="189" name="Google Shape;189;p25"/>
          <p:cNvSpPr txBox="1"/>
          <p:nvPr/>
        </p:nvSpPr>
        <p:spPr>
          <a:xfrm>
            <a:off x="6839502" y="3732124"/>
            <a:ext cx="1791805" cy="334963"/>
          </a:xfrm>
          <a:prstGeom prst="rect">
            <a:avLst/>
          </a:prstGeom>
          <a:noFill/>
          <a:ln>
            <a:noFill/>
          </a:ln>
        </p:spPr>
        <p:txBody>
          <a:bodyPr anchorCtr="0" anchor="t" bIns="0" lIns="0" spcFirstLastPara="1" rIns="0" wrap="square" tIns="0">
            <a:spAutoFit/>
          </a:bodyPr>
          <a:lstStyle/>
          <a:p>
            <a:pPr indent="0" lvl="0" marL="0" marR="0" rtl="0" algn="ctr">
              <a:lnSpc>
                <a:spcPct val="140010"/>
              </a:lnSpc>
              <a:spcBef>
                <a:spcPts val="0"/>
              </a:spcBef>
              <a:spcAft>
                <a:spcPts val="0"/>
              </a:spcAft>
              <a:buNone/>
            </a:pPr>
            <a:r>
              <a:rPr b="0" i="0" lang="en" sz="2000" u="none" cap="none" strike="noStrike">
                <a:solidFill>
                  <a:srgbClr val="FF7E44"/>
                </a:solidFill>
                <a:latin typeface="Montserrat"/>
                <a:ea typeface="Montserrat"/>
                <a:cs typeface="Montserrat"/>
                <a:sym typeface="Montserrat"/>
              </a:rPr>
              <a:t>Our Products</a:t>
            </a:r>
            <a:endParaRPr sz="700"/>
          </a:p>
        </p:txBody>
      </p:sp>
      <p:cxnSp>
        <p:nvCxnSpPr>
          <p:cNvPr id="190" name="Google Shape;190;p25"/>
          <p:cNvCxnSpPr/>
          <p:nvPr/>
        </p:nvCxnSpPr>
        <p:spPr>
          <a:xfrm flipH="1" rot="10800000">
            <a:off x="593744" y="1811702"/>
            <a:ext cx="1520096" cy="1520096"/>
          </a:xfrm>
          <a:prstGeom prst="straightConnector1">
            <a:avLst/>
          </a:prstGeom>
          <a:noFill/>
          <a:ln cap="flat" cmpd="sng" w="38100">
            <a:solidFill>
              <a:srgbClr val="F49E77"/>
            </a:solidFill>
            <a:prstDash val="solid"/>
            <a:round/>
            <a:headEnd len="sm" w="sm" type="none"/>
            <a:tailEnd len="sm" w="sm" type="none"/>
          </a:ln>
        </p:spPr>
      </p:cxnSp>
      <p:cxnSp>
        <p:nvCxnSpPr>
          <p:cNvPr id="191" name="Google Shape;191;p25"/>
          <p:cNvCxnSpPr/>
          <p:nvPr/>
        </p:nvCxnSpPr>
        <p:spPr>
          <a:xfrm flipH="1" rot="10800000">
            <a:off x="779324" y="1436567"/>
            <a:ext cx="1520096" cy="1520096"/>
          </a:xfrm>
          <a:prstGeom prst="straightConnector1">
            <a:avLst/>
          </a:prstGeom>
          <a:noFill/>
          <a:ln cap="flat" cmpd="sng" w="38100">
            <a:solidFill>
              <a:srgbClr val="F49E77"/>
            </a:solidFill>
            <a:prstDash val="solid"/>
            <a:round/>
            <a:headEnd len="sm" w="sm" type="none"/>
            <a:tailEnd len="sm" w="sm" type="none"/>
          </a:ln>
        </p:spPr>
      </p:cxnSp>
      <p:cxnSp>
        <p:nvCxnSpPr>
          <p:cNvPr id="192" name="Google Shape;192;p25"/>
          <p:cNvCxnSpPr/>
          <p:nvPr/>
        </p:nvCxnSpPr>
        <p:spPr>
          <a:xfrm flipH="1" rot="10800000">
            <a:off x="3941072" y="1436567"/>
            <a:ext cx="1520096" cy="1520096"/>
          </a:xfrm>
          <a:prstGeom prst="straightConnector1">
            <a:avLst/>
          </a:prstGeom>
          <a:noFill/>
          <a:ln cap="flat" cmpd="sng" w="38100">
            <a:solidFill>
              <a:srgbClr val="F49E77"/>
            </a:solidFill>
            <a:prstDash val="solid"/>
            <a:round/>
            <a:headEnd len="sm" w="sm" type="none"/>
            <a:tailEnd len="sm" w="sm" type="none"/>
          </a:ln>
        </p:spPr>
      </p:cxnSp>
      <p:cxnSp>
        <p:nvCxnSpPr>
          <p:cNvPr id="193" name="Google Shape;193;p25"/>
          <p:cNvCxnSpPr/>
          <p:nvPr/>
        </p:nvCxnSpPr>
        <p:spPr>
          <a:xfrm flipH="1" rot="10800000">
            <a:off x="7140911" y="1436567"/>
            <a:ext cx="1520096" cy="1520096"/>
          </a:xfrm>
          <a:prstGeom prst="straightConnector1">
            <a:avLst/>
          </a:prstGeom>
          <a:noFill/>
          <a:ln cap="flat" cmpd="sng" w="38100">
            <a:solidFill>
              <a:srgbClr val="F49E77"/>
            </a:solidFill>
            <a:prstDash val="solid"/>
            <a:round/>
            <a:headEnd len="sm" w="sm" type="none"/>
            <a:tailEnd len="sm" w="sm" type="none"/>
          </a:ln>
        </p:spPr>
      </p:cxnSp>
      <p:cxnSp>
        <p:nvCxnSpPr>
          <p:cNvPr id="194" name="Google Shape;194;p25"/>
          <p:cNvCxnSpPr/>
          <p:nvPr/>
        </p:nvCxnSpPr>
        <p:spPr>
          <a:xfrm flipH="1" rot="10800000">
            <a:off x="3755492" y="1811702"/>
            <a:ext cx="1520096" cy="1520096"/>
          </a:xfrm>
          <a:prstGeom prst="straightConnector1">
            <a:avLst/>
          </a:prstGeom>
          <a:noFill/>
          <a:ln cap="flat" cmpd="sng" w="38100">
            <a:solidFill>
              <a:srgbClr val="F49E77"/>
            </a:solidFill>
            <a:prstDash val="solid"/>
            <a:round/>
            <a:headEnd len="sm" w="sm" type="none"/>
            <a:tailEnd len="sm" w="sm" type="none"/>
          </a:ln>
        </p:spPr>
      </p:cxnSp>
      <p:cxnSp>
        <p:nvCxnSpPr>
          <p:cNvPr id="195" name="Google Shape;195;p25"/>
          <p:cNvCxnSpPr/>
          <p:nvPr/>
        </p:nvCxnSpPr>
        <p:spPr>
          <a:xfrm flipH="1" rot="10800000">
            <a:off x="6975357" y="1811702"/>
            <a:ext cx="1520096" cy="1520096"/>
          </a:xfrm>
          <a:prstGeom prst="straightConnector1">
            <a:avLst/>
          </a:prstGeom>
          <a:noFill/>
          <a:ln cap="flat" cmpd="sng" w="38100">
            <a:solidFill>
              <a:srgbClr val="F49E77"/>
            </a:solidFill>
            <a:prstDash val="solid"/>
            <a:round/>
            <a:headEnd len="sm" w="sm" type="none"/>
            <a:tailEnd len="sm" w="sm" type="none"/>
          </a:ln>
        </p:spPr>
      </p:cxnSp>
      <p:pic>
        <p:nvPicPr>
          <p:cNvPr id="196" name="Google Shape;196;p25"/>
          <p:cNvPicPr preferRelativeResize="0"/>
          <p:nvPr/>
        </p:nvPicPr>
        <p:blipFill>
          <a:blip r:embed="rId3">
            <a:alphaModFix/>
          </a:blip>
          <a:stretch>
            <a:fillRect/>
          </a:stretch>
        </p:blipFill>
        <p:spPr>
          <a:xfrm>
            <a:off x="805450" y="1409849"/>
            <a:ext cx="1400700" cy="2001000"/>
          </a:xfrm>
          <a:prstGeom prst="roundRect">
            <a:avLst>
              <a:gd fmla="val 50000" name="adj"/>
            </a:avLst>
          </a:prstGeom>
          <a:noFill/>
          <a:ln>
            <a:noFill/>
          </a:ln>
        </p:spPr>
      </p:pic>
      <p:pic>
        <p:nvPicPr>
          <p:cNvPr id="197" name="Google Shape;197;p25"/>
          <p:cNvPicPr preferRelativeResize="0"/>
          <p:nvPr/>
        </p:nvPicPr>
        <p:blipFill>
          <a:blip r:embed="rId4">
            <a:alphaModFix/>
          </a:blip>
          <a:stretch>
            <a:fillRect/>
          </a:stretch>
        </p:blipFill>
        <p:spPr>
          <a:xfrm>
            <a:off x="3815183" y="1419788"/>
            <a:ext cx="1400700" cy="2001000"/>
          </a:xfrm>
          <a:prstGeom prst="roundRect">
            <a:avLst>
              <a:gd fmla="val 50000" name="adj"/>
            </a:avLst>
          </a:prstGeom>
          <a:noFill/>
          <a:ln>
            <a:noFill/>
          </a:ln>
        </p:spPr>
      </p:pic>
      <p:pic>
        <p:nvPicPr>
          <p:cNvPr id="198" name="Google Shape;198;p25"/>
          <p:cNvPicPr preferRelativeResize="0"/>
          <p:nvPr/>
        </p:nvPicPr>
        <p:blipFill>
          <a:blip r:embed="rId5">
            <a:alphaModFix/>
          </a:blip>
          <a:stretch>
            <a:fillRect/>
          </a:stretch>
        </p:blipFill>
        <p:spPr>
          <a:xfrm>
            <a:off x="6917220" y="1409849"/>
            <a:ext cx="1400700" cy="2001000"/>
          </a:xfrm>
          <a:prstGeom prst="roundRect">
            <a:avLst>
              <a:gd fmla="val 50000" name="adj"/>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22145D"/>
            </a:gs>
            <a:gs pos="100000">
              <a:srgbClr val="59078B"/>
            </a:gs>
          </a:gsLst>
          <a:lin ang="0" scaled="0"/>
        </a:gradFill>
      </p:bgPr>
    </p:bg>
    <p:spTree>
      <p:nvGrpSpPr>
        <p:cNvPr id="202" name="Shape 202"/>
        <p:cNvGrpSpPr/>
        <p:nvPr/>
      </p:nvGrpSpPr>
      <p:grpSpPr>
        <a:xfrm>
          <a:off x="0" y="0"/>
          <a:ext cx="0" cy="0"/>
          <a:chOff x="0" y="0"/>
          <a:chExt cx="0" cy="0"/>
        </a:xfrm>
      </p:grpSpPr>
      <p:sp>
        <p:nvSpPr>
          <p:cNvPr id="203" name="Google Shape;203;p26"/>
          <p:cNvSpPr/>
          <p:nvPr/>
        </p:nvSpPr>
        <p:spPr>
          <a:xfrm>
            <a:off x="0" y="-199245"/>
            <a:ext cx="9144000" cy="6092190"/>
          </a:xfrm>
          <a:custGeom>
            <a:rect b="b" l="l" r="r" t="t"/>
            <a:pathLst>
              <a:path extrusionOk="0" h="12184380" w="18288000">
                <a:moveTo>
                  <a:pt x="0" y="0"/>
                </a:moveTo>
                <a:lnTo>
                  <a:pt x="18288000" y="0"/>
                </a:lnTo>
                <a:lnTo>
                  <a:pt x="18288000" y="12184380"/>
                </a:lnTo>
                <a:lnTo>
                  <a:pt x="0" y="12184380"/>
                </a:lnTo>
                <a:lnTo>
                  <a:pt x="0" y="0"/>
                </a:lnTo>
                <a:close/>
              </a:path>
            </a:pathLst>
          </a:custGeom>
          <a:blipFill rotWithShape="1">
            <a:blip r:embed="rId3">
              <a:alphaModFix/>
            </a:blip>
            <a:stretch>
              <a:fillRect b="0" l="0" r="0" t="0"/>
            </a:stretch>
          </a:blipFill>
          <a:ln>
            <a:noFill/>
          </a:ln>
        </p:spPr>
      </p:sp>
      <p:grpSp>
        <p:nvGrpSpPr>
          <p:cNvPr id="204" name="Google Shape;204;p26"/>
          <p:cNvGrpSpPr/>
          <p:nvPr/>
        </p:nvGrpSpPr>
        <p:grpSpPr>
          <a:xfrm rot="-5400000">
            <a:off x="1955043" y="-2045456"/>
            <a:ext cx="5143500" cy="9234411"/>
            <a:chOff x="0" y="-47625"/>
            <a:chExt cx="2709333" cy="4864217"/>
          </a:xfrm>
        </p:grpSpPr>
        <p:sp>
          <p:nvSpPr>
            <p:cNvPr id="205" name="Google Shape;205;p26"/>
            <p:cNvSpPr/>
            <p:nvPr/>
          </p:nvSpPr>
          <p:spPr>
            <a:xfrm>
              <a:off x="0" y="0"/>
              <a:ext cx="2709333" cy="4816592"/>
            </a:xfrm>
            <a:custGeom>
              <a:rect b="b" l="l" r="r" t="t"/>
              <a:pathLst>
                <a:path extrusionOk="0" h="4816592" w="2709333">
                  <a:moveTo>
                    <a:pt x="0" y="0"/>
                  </a:moveTo>
                  <a:lnTo>
                    <a:pt x="2709333" y="0"/>
                  </a:lnTo>
                  <a:lnTo>
                    <a:pt x="2709333" y="4816592"/>
                  </a:lnTo>
                  <a:lnTo>
                    <a:pt x="0" y="4816592"/>
                  </a:lnTo>
                  <a:close/>
                </a:path>
              </a:pathLst>
            </a:custGeom>
            <a:gradFill>
              <a:gsLst>
                <a:gs pos="0">
                  <a:srgbClr val="22145D">
                    <a:alpha val="76862"/>
                  </a:srgbClr>
                </a:gs>
                <a:gs pos="100000">
                  <a:srgbClr val="59078B">
                    <a:alpha val="76862"/>
                  </a:srgbClr>
                </a:gs>
              </a:gsLst>
              <a:lin ang="0" scaled="0"/>
            </a:gradFill>
            <a:ln>
              <a:noFill/>
            </a:ln>
          </p:spPr>
        </p:sp>
        <p:sp>
          <p:nvSpPr>
            <p:cNvPr id="206" name="Google Shape;206;p26"/>
            <p:cNvSpPr txBox="1"/>
            <p:nvPr/>
          </p:nvSpPr>
          <p:spPr>
            <a:xfrm>
              <a:off x="0" y="-47625"/>
              <a:ext cx="812800" cy="860425"/>
            </a:xfrm>
            <a:prstGeom prst="rect">
              <a:avLst/>
            </a:prstGeom>
            <a:noFill/>
            <a:ln>
              <a:noFill/>
            </a:ln>
          </p:spPr>
          <p:txBody>
            <a:bodyPr anchorCtr="0" anchor="ctr" bIns="25400" lIns="25400" spcFirstLastPara="1" rIns="25400" wrap="square" tIns="25400">
              <a:noAutofit/>
            </a:bodyPr>
            <a:lstStyle/>
            <a:p>
              <a:pPr indent="0" lvl="0" marL="0" marR="0" rtl="0" algn="ctr">
                <a:lnSpc>
                  <a:spcPct val="155555"/>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07" name="Google Shape;207;p26"/>
          <p:cNvSpPr/>
          <p:nvPr/>
        </p:nvSpPr>
        <p:spPr>
          <a:xfrm rot="2700000">
            <a:off x="-1613720" y="1062242"/>
            <a:ext cx="2563453" cy="3662075"/>
          </a:xfrm>
          <a:custGeom>
            <a:rect b="b" l="l" r="r" t="t"/>
            <a:pathLst>
              <a:path extrusionOk="0" h="6350000" w="4445000">
                <a:moveTo>
                  <a:pt x="2222500" y="6350000"/>
                </a:moveTo>
                <a:lnTo>
                  <a:pt x="2222500" y="6350000"/>
                </a:lnTo>
                <a:cubicBezTo>
                  <a:pt x="995680" y="6350000"/>
                  <a:pt x="0" y="5354320"/>
                  <a:pt x="0" y="4127500"/>
                </a:cubicBezTo>
                <a:lnTo>
                  <a:pt x="0" y="2222500"/>
                </a:lnTo>
                <a:cubicBezTo>
                  <a:pt x="0" y="995680"/>
                  <a:pt x="995680" y="0"/>
                  <a:pt x="2222500" y="0"/>
                </a:cubicBezTo>
                <a:lnTo>
                  <a:pt x="2222500" y="0"/>
                </a:lnTo>
                <a:cubicBezTo>
                  <a:pt x="3449320" y="0"/>
                  <a:pt x="4445000" y="995680"/>
                  <a:pt x="4445000" y="2222500"/>
                </a:cubicBezTo>
                <a:lnTo>
                  <a:pt x="4445000" y="4127500"/>
                </a:lnTo>
                <a:cubicBezTo>
                  <a:pt x="4445000" y="5354320"/>
                  <a:pt x="3449320" y="6350000"/>
                  <a:pt x="2222500" y="6350000"/>
                </a:cubicBezTo>
                <a:close/>
              </a:path>
            </a:pathLst>
          </a:custGeom>
          <a:gradFill>
            <a:gsLst>
              <a:gs pos="0">
                <a:srgbClr val="FFD7AD"/>
              </a:gs>
              <a:gs pos="100000">
                <a:srgbClr val="ED7842"/>
              </a:gs>
            </a:gsLst>
            <a:lin ang="0" scaled="0"/>
          </a:gra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08" name="Google Shape;208;p26"/>
          <p:cNvSpPr txBox="1"/>
          <p:nvPr/>
        </p:nvSpPr>
        <p:spPr>
          <a:xfrm>
            <a:off x="1504805" y="1783606"/>
            <a:ext cx="6521162" cy="1008698"/>
          </a:xfrm>
          <a:prstGeom prst="rect">
            <a:avLst/>
          </a:prstGeom>
          <a:noFill/>
          <a:ln>
            <a:noFill/>
          </a:ln>
        </p:spPr>
        <p:txBody>
          <a:bodyPr anchorCtr="0" anchor="t" bIns="0" lIns="0" spcFirstLastPara="1" rIns="0" wrap="square" tIns="0">
            <a:spAutoFit/>
          </a:bodyPr>
          <a:lstStyle/>
          <a:p>
            <a:pPr indent="0" lvl="0" marL="0" marR="0" rtl="0" algn="l">
              <a:lnSpc>
                <a:spcPct val="123001"/>
              </a:lnSpc>
              <a:spcBef>
                <a:spcPts val="0"/>
              </a:spcBef>
              <a:spcAft>
                <a:spcPts val="0"/>
              </a:spcAft>
              <a:buNone/>
            </a:pPr>
            <a:r>
              <a:rPr b="1" i="0" lang="en" sz="6500" u="none" cap="none" strike="noStrike">
                <a:solidFill>
                  <a:srgbClr val="FF7E44"/>
                </a:solidFill>
                <a:latin typeface="Montserrat Black"/>
                <a:ea typeface="Montserrat Black"/>
                <a:cs typeface="Montserrat Black"/>
                <a:sym typeface="Montserrat Black"/>
              </a:rPr>
              <a:t>Introduction</a:t>
            </a:r>
            <a:endParaRPr sz="700"/>
          </a:p>
        </p:txBody>
      </p:sp>
      <p:sp>
        <p:nvSpPr>
          <p:cNvPr id="209" name="Google Shape;209;p26"/>
          <p:cNvSpPr txBox="1"/>
          <p:nvPr/>
        </p:nvSpPr>
        <p:spPr>
          <a:xfrm>
            <a:off x="1504805" y="2916129"/>
            <a:ext cx="3664343" cy="174625"/>
          </a:xfrm>
          <a:prstGeom prst="rect">
            <a:avLst/>
          </a:prstGeom>
          <a:noFill/>
          <a:ln>
            <a:noFill/>
          </a:ln>
        </p:spPr>
        <p:txBody>
          <a:bodyPr anchorCtr="0" anchor="t" bIns="0" lIns="0" spcFirstLastPara="1" rIns="0" wrap="square" tIns="0">
            <a:spAutoFit/>
          </a:bodyPr>
          <a:lstStyle/>
          <a:p>
            <a:pPr indent="0" lvl="1" marL="0" marR="0" rtl="0" algn="just">
              <a:lnSpc>
                <a:spcPct val="140000"/>
              </a:lnSpc>
              <a:spcBef>
                <a:spcPts val="0"/>
              </a:spcBef>
              <a:spcAft>
                <a:spcPts val="0"/>
              </a:spcAft>
              <a:buNone/>
            </a:pPr>
            <a:r>
              <a:rPr b="0" i="0" lang="en" sz="1000" u="none" cap="none" strike="noStrike">
                <a:solidFill>
                  <a:srgbClr val="FFFFFF"/>
                </a:solidFill>
                <a:latin typeface="Open Sans"/>
                <a:ea typeface="Open Sans"/>
                <a:cs typeface="Open Sans"/>
                <a:sym typeface="Open Sans"/>
              </a:rPr>
              <a:t>Elaborate on what you want to discuss. </a:t>
            </a:r>
            <a:endParaRPr sz="700"/>
          </a:p>
        </p:txBody>
      </p:sp>
      <p:sp>
        <p:nvSpPr>
          <p:cNvPr id="210" name="Google Shape;210;p26"/>
          <p:cNvSpPr txBox="1"/>
          <p:nvPr/>
        </p:nvSpPr>
        <p:spPr>
          <a:xfrm>
            <a:off x="259134" y="1637151"/>
            <a:ext cx="985715" cy="1208481"/>
          </a:xfrm>
          <a:prstGeom prst="rect">
            <a:avLst/>
          </a:prstGeom>
          <a:noFill/>
          <a:ln>
            <a:noFill/>
          </a:ln>
        </p:spPr>
        <p:txBody>
          <a:bodyPr anchorCtr="0" anchor="t" bIns="0" lIns="0" spcFirstLastPara="1" rIns="0" wrap="square" tIns="0">
            <a:spAutoFit/>
          </a:bodyPr>
          <a:lstStyle/>
          <a:p>
            <a:pPr indent="0" lvl="0" marL="0" marR="0" rtl="0" algn="l">
              <a:lnSpc>
                <a:spcPct val="123008"/>
              </a:lnSpc>
              <a:spcBef>
                <a:spcPts val="0"/>
              </a:spcBef>
              <a:spcAft>
                <a:spcPts val="0"/>
              </a:spcAft>
              <a:buNone/>
            </a:pPr>
            <a:r>
              <a:rPr b="1" i="0" lang="en" sz="7800" u="none" cap="none" strike="noStrike">
                <a:solidFill>
                  <a:srgbClr val="FFFFFF"/>
                </a:solidFill>
                <a:latin typeface="Montserrat Black"/>
                <a:ea typeface="Montserrat Black"/>
                <a:cs typeface="Montserrat Black"/>
                <a:sym typeface="Montserrat Black"/>
              </a:rPr>
              <a:t>1.</a:t>
            </a:r>
            <a:endParaRPr sz="700"/>
          </a:p>
        </p:txBody>
      </p:sp>
      <p:sp>
        <p:nvSpPr>
          <p:cNvPr id="211" name="Google Shape;211;p26"/>
          <p:cNvSpPr/>
          <p:nvPr/>
        </p:nvSpPr>
        <p:spPr>
          <a:xfrm rot="2700000">
            <a:off x="7565544" y="-1643772"/>
            <a:ext cx="2563453" cy="3662075"/>
          </a:xfrm>
          <a:custGeom>
            <a:rect b="b" l="l" r="r" t="t"/>
            <a:pathLst>
              <a:path extrusionOk="0" h="6350000" w="4445000">
                <a:moveTo>
                  <a:pt x="2222500" y="6350000"/>
                </a:moveTo>
                <a:lnTo>
                  <a:pt x="2222500" y="6350000"/>
                </a:lnTo>
                <a:cubicBezTo>
                  <a:pt x="995680" y="6350000"/>
                  <a:pt x="0" y="5354320"/>
                  <a:pt x="0" y="4127500"/>
                </a:cubicBezTo>
                <a:lnTo>
                  <a:pt x="0" y="2222500"/>
                </a:lnTo>
                <a:cubicBezTo>
                  <a:pt x="0" y="995680"/>
                  <a:pt x="995680" y="0"/>
                  <a:pt x="2222500" y="0"/>
                </a:cubicBezTo>
                <a:lnTo>
                  <a:pt x="2222500" y="0"/>
                </a:lnTo>
                <a:cubicBezTo>
                  <a:pt x="3449320" y="0"/>
                  <a:pt x="4445000" y="995680"/>
                  <a:pt x="4445000" y="2222500"/>
                </a:cubicBezTo>
                <a:lnTo>
                  <a:pt x="4445000" y="4127500"/>
                </a:lnTo>
                <a:cubicBezTo>
                  <a:pt x="4445000" y="5354320"/>
                  <a:pt x="3449320" y="6350000"/>
                  <a:pt x="2222500" y="6350000"/>
                </a:cubicBezTo>
                <a:close/>
              </a:path>
            </a:pathLst>
          </a:custGeom>
          <a:gradFill>
            <a:gsLst>
              <a:gs pos="0">
                <a:srgbClr val="FFD7AD"/>
              </a:gs>
              <a:gs pos="100000">
                <a:srgbClr val="ED7842"/>
              </a:gs>
            </a:gsLst>
            <a:lin ang="0" scaled="0"/>
          </a:gra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cxnSp>
        <p:nvCxnSpPr>
          <p:cNvPr id="212" name="Google Shape;212;p26"/>
          <p:cNvCxnSpPr/>
          <p:nvPr/>
        </p:nvCxnSpPr>
        <p:spPr>
          <a:xfrm flipH="1" rot="10800000">
            <a:off x="5723879" y="-1227174"/>
            <a:ext cx="2295354" cy="2295354"/>
          </a:xfrm>
          <a:prstGeom prst="straightConnector1">
            <a:avLst/>
          </a:prstGeom>
          <a:noFill/>
          <a:ln cap="flat" cmpd="sng" w="38100">
            <a:solidFill>
              <a:srgbClr val="F49E77"/>
            </a:solidFill>
            <a:prstDash val="solid"/>
            <a:round/>
            <a:headEnd len="sm" w="sm" type="none"/>
            <a:tailEnd len="sm" w="sm" type="none"/>
          </a:ln>
        </p:spPr>
      </p:cxnSp>
      <p:cxnSp>
        <p:nvCxnSpPr>
          <p:cNvPr id="213" name="Google Shape;213;p26"/>
          <p:cNvCxnSpPr/>
          <p:nvPr/>
        </p:nvCxnSpPr>
        <p:spPr>
          <a:xfrm flipH="1" rot="10800000">
            <a:off x="6440805" y="-1585637"/>
            <a:ext cx="2295354" cy="2295354"/>
          </a:xfrm>
          <a:prstGeom prst="straightConnector1">
            <a:avLst/>
          </a:prstGeom>
          <a:noFill/>
          <a:ln cap="flat" cmpd="sng" w="38100">
            <a:solidFill>
              <a:srgbClr val="F49E77"/>
            </a:solidFill>
            <a:prstDash val="solid"/>
            <a:round/>
            <a:headEnd len="sm" w="sm" type="none"/>
            <a:tailEnd len="sm" w="sm" type="none"/>
          </a:ln>
        </p:spPr>
      </p:cxn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22145D"/>
            </a:gs>
            <a:gs pos="100000">
              <a:srgbClr val="59078B"/>
            </a:gs>
          </a:gsLst>
          <a:lin ang="0" scaled="0"/>
        </a:gradFill>
      </p:bgPr>
    </p:bg>
    <p:spTree>
      <p:nvGrpSpPr>
        <p:cNvPr id="217" name="Shape 217"/>
        <p:cNvGrpSpPr/>
        <p:nvPr/>
      </p:nvGrpSpPr>
      <p:grpSpPr>
        <a:xfrm>
          <a:off x="0" y="0"/>
          <a:ext cx="0" cy="0"/>
          <a:chOff x="0" y="0"/>
          <a:chExt cx="0" cy="0"/>
        </a:xfrm>
      </p:grpSpPr>
      <p:sp>
        <p:nvSpPr>
          <p:cNvPr id="218" name="Google Shape;218;p27"/>
          <p:cNvSpPr/>
          <p:nvPr/>
        </p:nvSpPr>
        <p:spPr>
          <a:xfrm rot="2700000">
            <a:off x="-50392" y="1944965"/>
            <a:ext cx="3107917" cy="4439881"/>
          </a:xfrm>
          <a:custGeom>
            <a:rect b="b" l="l" r="r" t="t"/>
            <a:pathLst>
              <a:path extrusionOk="0" h="6350000" w="4445000">
                <a:moveTo>
                  <a:pt x="2222500" y="6350000"/>
                </a:moveTo>
                <a:lnTo>
                  <a:pt x="2222500" y="6350000"/>
                </a:lnTo>
                <a:cubicBezTo>
                  <a:pt x="995680" y="6350000"/>
                  <a:pt x="0" y="5354320"/>
                  <a:pt x="0" y="4127500"/>
                </a:cubicBezTo>
                <a:lnTo>
                  <a:pt x="0" y="2222500"/>
                </a:lnTo>
                <a:cubicBezTo>
                  <a:pt x="0" y="995680"/>
                  <a:pt x="995680" y="0"/>
                  <a:pt x="2222500" y="0"/>
                </a:cubicBezTo>
                <a:lnTo>
                  <a:pt x="2222500" y="0"/>
                </a:lnTo>
                <a:cubicBezTo>
                  <a:pt x="3449320" y="0"/>
                  <a:pt x="4445000" y="995680"/>
                  <a:pt x="4445000" y="2222500"/>
                </a:cubicBezTo>
                <a:lnTo>
                  <a:pt x="4445000" y="4127500"/>
                </a:lnTo>
                <a:cubicBezTo>
                  <a:pt x="4445000" y="5354320"/>
                  <a:pt x="3449320" y="6350000"/>
                  <a:pt x="2222500" y="6350000"/>
                </a:cubicBezTo>
                <a:close/>
              </a:path>
            </a:pathLst>
          </a:custGeom>
          <a:gradFill>
            <a:gsLst>
              <a:gs pos="0">
                <a:srgbClr val="FFD7AD"/>
              </a:gs>
              <a:gs pos="100000">
                <a:srgbClr val="ED7842"/>
              </a:gs>
            </a:gsLst>
            <a:lin ang="0" scaled="0"/>
          </a:gra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19" name="Google Shape;219;p27"/>
          <p:cNvSpPr/>
          <p:nvPr/>
        </p:nvSpPr>
        <p:spPr>
          <a:xfrm rot="2700000">
            <a:off x="8544385" y="-2316739"/>
            <a:ext cx="3107916" cy="4439881"/>
          </a:xfrm>
          <a:custGeom>
            <a:rect b="b" l="l" r="r" t="t"/>
            <a:pathLst>
              <a:path extrusionOk="0" h="6350000" w="4445000">
                <a:moveTo>
                  <a:pt x="2222500" y="6350000"/>
                </a:moveTo>
                <a:lnTo>
                  <a:pt x="2222500" y="6350000"/>
                </a:lnTo>
                <a:cubicBezTo>
                  <a:pt x="995680" y="6350000"/>
                  <a:pt x="0" y="5354320"/>
                  <a:pt x="0" y="4127500"/>
                </a:cubicBezTo>
                <a:lnTo>
                  <a:pt x="0" y="2222500"/>
                </a:lnTo>
                <a:cubicBezTo>
                  <a:pt x="0" y="995680"/>
                  <a:pt x="995680" y="0"/>
                  <a:pt x="2222500" y="0"/>
                </a:cubicBezTo>
                <a:lnTo>
                  <a:pt x="2222500" y="0"/>
                </a:lnTo>
                <a:cubicBezTo>
                  <a:pt x="3449320" y="0"/>
                  <a:pt x="4445000" y="995680"/>
                  <a:pt x="4445000" y="2222500"/>
                </a:cubicBezTo>
                <a:lnTo>
                  <a:pt x="4445000" y="4127500"/>
                </a:lnTo>
                <a:cubicBezTo>
                  <a:pt x="4445000" y="5354320"/>
                  <a:pt x="3449320" y="6350000"/>
                  <a:pt x="2222500" y="6350000"/>
                </a:cubicBezTo>
                <a:close/>
              </a:path>
            </a:pathLst>
          </a:custGeom>
          <a:gradFill>
            <a:gsLst>
              <a:gs pos="0">
                <a:srgbClr val="FFD7AD"/>
              </a:gs>
              <a:gs pos="100000">
                <a:srgbClr val="ED7842"/>
              </a:gs>
            </a:gsLst>
            <a:lin ang="0" scaled="0"/>
          </a:gra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20" name="Google Shape;220;p27"/>
          <p:cNvSpPr txBox="1"/>
          <p:nvPr/>
        </p:nvSpPr>
        <p:spPr>
          <a:xfrm>
            <a:off x="4679529" y="2278715"/>
            <a:ext cx="4057500" cy="1077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 sz="3500" u="none" cap="none" strike="noStrike">
                <a:solidFill>
                  <a:srgbClr val="FF7E44"/>
                </a:solidFill>
                <a:latin typeface="Montserrat Black"/>
                <a:ea typeface="Montserrat Black"/>
                <a:cs typeface="Montserrat Black"/>
                <a:sym typeface="Montserrat Black"/>
              </a:rPr>
              <a:t>Welcome To Presentation</a:t>
            </a:r>
            <a:endParaRPr sz="700"/>
          </a:p>
        </p:txBody>
      </p:sp>
      <p:sp>
        <p:nvSpPr>
          <p:cNvPr id="221" name="Google Shape;221;p27"/>
          <p:cNvSpPr txBox="1"/>
          <p:nvPr/>
        </p:nvSpPr>
        <p:spPr>
          <a:xfrm>
            <a:off x="5511797" y="3637855"/>
            <a:ext cx="2570700" cy="461700"/>
          </a:xfrm>
          <a:prstGeom prst="rect">
            <a:avLst/>
          </a:prstGeom>
          <a:noFill/>
          <a:ln>
            <a:noFill/>
          </a:ln>
        </p:spPr>
        <p:txBody>
          <a:bodyPr anchorCtr="0" anchor="t" bIns="0" lIns="0" spcFirstLastPara="1" rIns="0" wrap="square" tIns="0">
            <a:spAutoFit/>
          </a:bodyPr>
          <a:lstStyle/>
          <a:p>
            <a:pPr indent="0" lvl="1" marL="0" marR="0" rtl="0" algn="l">
              <a:lnSpc>
                <a:spcPct val="100000"/>
              </a:lnSpc>
              <a:spcBef>
                <a:spcPts val="0"/>
              </a:spcBef>
              <a:spcAft>
                <a:spcPts val="0"/>
              </a:spcAft>
              <a:buNone/>
            </a:pPr>
            <a:r>
              <a:rPr b="0" i="0" lang="en" sz="1000" u="none" cap="none" strike="noStrike">
                <a:solidFill>
                  <a:srgbClr val="FFFFFF"/>
                </a:solidFill>
                <a:latin typeface="Open Sans"/>
                <a:ea typeface="Open Sans"/>
                <a:cs typeface="Open Sans"/>
                <a:sym typeface="Open Sans"/>
              </a:rPr>
              <a:t>I'm Rain, and I'll be sharing with you my beautiful ideas. Follow me at @reallygreatsite to learn more. </a:t>
            </a:r>
            <a:endParaRPr sz="700"/>
          </a:p>
        </p:txBody>
      </p:sp>
      <p:cxnSp>
        <p:nvCxnSpPr>
          <p:cNvPr id="222" name="Google Shape;222;p27"/>
          <p:cNvCxnSpPr/>
          <p:nvPr/>
        </p:nvCxnSpPr>
        <p:spPr>
          <a:xfrm flipH="1" rot="10800000">
            <a:off x="4949876" y="-168170"/>
            <a:ext cx="2295353" cy="2295354"/>
          </a:xfrm>
          <a:prstGeom prst="straightConnector1">
            <a:avLst/>
          </a:prstGeom>
          <a:noFill/>
          <a:ln cap="flat" cmpd="sng" w="38100">
            <a:solidFill>
              <a:srgbClr val="F49E77"/>
            </a:solidFill>
            <a:prstDash val="solid"/>
            <a:round/>
            <a:headEnd len="sm" w="sm" type="none"/>
            <a:tailEnd len="sm" w="sm" type="none"/>
          </a:ln>
        </p:spPr>
      </p:cxnSp>
      <p:cxnSp>
        <p:nvCxnSpPr>
          <p:cNvPr id="223" name="Google Shape;223;p27"/>
          <p:cNvCxnSpPr/>
          <p:nvPr/>
        </p:nvCxnSpPr>
        <p:spPr>
          <a:xfrm flipH="1" rot="10800000">
            <a:off x="2629634" y="3995824"/>
            <a:ext cx="2295353" cy="2295354"/>
          </a:xfrm>
          <a:prstGeom prst="straightConnector1">
            <a:avLst/>
          </a:prstGeom>
          <a:noFill/>
          <a:ln cap="flat" cmpd="sng" w="38100">
            <a:solidFill>
              <a:srgbClr val="F49E77"/>
            </a:solidFill>
            <a:prstDash val="solid"/>
            <a:round/>
            <a:headEnd len="sm" w="sm" type="none"/>
            <a:tailEnd len="sm" w="sm" type="none"/>
          </a:ln>
        </p:spPr>
      </p:cxnSp>
      <p:cxnSp>
        <p:nvCxnSpPr>
          <p:cNvPr id="224" name="Google Shape;224;p27"/>
          <p:cNvCxnSpPr/>
          <p:nvPr/>
        </p:nvCxnSpPr>
        <p:spPr>
          <a:xfrm flipH="1" rot="10800000">
            <a:off x="5312939" y="-1322581"/>
            <a:ext cx="2295354" cy="2295354"/>
          </a:xfrm>
          <a:prstGeom prst="straightConnector1">
            <a:avLst/>
          </a:prstGeom>
          <a:noFill/>
          <a:ln cap="flat" cmpd="sng" w="38100">
            <a:solidFill>
              <a:srgbClr val="F49E77"/>
            </a:solidFill>
            <a:prstDash val="solid"/>
            <a:round/>
            <a:headEnd len="sm" w="sm" type="none"/>
            <a:tailEnd len="sm" w="sm" type="none"/>
          </a:ln>
        </p:spPr>
      </p:cxnSp>
      <p:pic>
        <p:nvPicPr>
          <p:cNvPr id="225" name="Google Shape;225;p27"/>
          <p:cNvPicPr preferRelativeResize="0"/>
          <p:nvPr/>
        </p:nvPicPr>
        <p:blipFill>
          <a:blip r:embed="rId3">
            <a:alphaModFix/>
          </a:blip>
          <a:stretch>
            <a:fillRect/>
          </a:stretch>
        </p:blipFill>
        <p:spPr>
          <a:xfrm rot="2700000">
            <a:off x="1031401" y="11482"/>
            <a:ext cx="3082278" cy="4404285"/>
          </a:xfrm>
          <a:prstGeom prst="roundRect">
            <a:avLst>
              <a:gd fmla="val 50000" name="adj"/>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22145D"/>
            </a:gs>
            <a:gs pos="100000">
              <a:srgbClr val="59078B"/>
            </a:gs>
          </a:gsLst>
          <a:lin ang="0" scaled="0"/>
        </a:gradFill>
      </p:bgPr>
    </p:bg>
    <p:spTree>
      <p:nvGrpSpPr>
        <p:cNvPr id="229" name="Shape 229"/>
        <p:cNvGrpSpPr/>
        <p:nvPr/>
      </p:nvGrpSpPr>
      <p:grpSpPr>
        <a:xfrm>
          <a:off x="0" y="0"/>
          <a:ext cx="0" cy="0"/>
          <a:chOff x="0" y="0"/>
          <a:chExt cx="0" cy="0"/>
        </a:xfrm>
      </p:grpSpPr>
      <p:sp>
        <p:nvSpPr>
          <p:cNvPr id="230" name="Google Shape;230;p28"/>
          <p:cNvSpPr txBox="1"/>
          <p:nvPr/>
        </p:nvSpPr>
        <p:spPr>
          <a:xfrm>
            <a:off x="2218473" y="484724"/>
            <a:ext cx="4707055" cy="543878"/>
          </a:xfrm>
          <a:prstGeom prst="rect">
            <a:avLst/>
          </a:prstGeom>
          <a:noFill/>
          <a:ln>
            <a:noFill/>
          </a:ln>
        </p:spPr>
        <p:txBody>
          <a:bodyPr anchorCtr="0" anchor="t" bIns="0" lIns="0" spcFirstLastPara="1" rIns="0" wrap="square" tIns="0">
            <a:spAutoFit/>
          </a:bodyPr>
          <a:lstStyle/>
          <a:p>
            <a:pPr indent="0" lvl="0" marL="0" marR="0" rtl="0" algn="ctr">
              <a:lnSpc>
                <a:spcPct val="123003"/>
              </a:lnSpc>
              <a:spcBef>
                <a:spcPts val="0"/>
              </a:spcBef>
              <a:spcAft>
                <a:spcPts val="0"/>
              </a:spcAft>
              <a:buNone/>
            </a:pPr>
            <a:r>
              <a:rPr b="1" i="0" lang="en" sz="3500" u="none" cap="none" strike="noStrike">
                <a:solidFill>
                  <a:srgbClr val="FF7E44"/>
                </a:solidFill>
                <a:latin typeface="Montserrat Black"/>
                <a:ea typeface="Montserrat Black"/>
                <a:cs typeface="Montserrat Black"/>
                <a:sym typeface="Montserrat Black"/>
              </a:rPr>
              <a:t>Our Company</a:t>
            </a:r>
            <a:endParaRPr sz="700"/>
          </a:p>
        </p:txBody>
      </p:sp>
      <p:sp>
        <p:nvSpPr>
          <p:cNvPr id="231" name="Google Shape;231;p28"/>
          <p:cNvSpPr/>
          <p:nvPr/>
        </p:nvSpPr>
        <p:spPr>
          <a:xfrm rot="2700000">
            <a:off x="2186342" y="2830321"/>
            <a:ext cx="2563453" cy="3662075"/>
          </a:xfrm>
          <a:custGeom>
            <a:rect b="b" l="l" r="r" t="t"/>
            <a:pathLst>
              <a:path extrusionOk="0" h="6350000" w="4445000">
                <a:moveTo>
                  <a:pt x="2222500" y="6350000"/>
                </a:moveTo>
                <a:lnTo>
                  <a:pt x="2222500" y="6350000"/>
                </a:lnTo>
                <a:cubicBezTo>
                  <a:pt x="995680" y="6350000"/>
                  <a:pt x="0" y="5354320"/>
                  <a:pt x="0" y="4127500"/>
                </a:cubicBezTo>
                <a:lnTo>
                  <a:pt x="0" y="2222500"/>
                </a:lnTo>
                <a:cubicBezTo>
                  <a:pt x="0" y="995680"/>
                  <a:pt x="995680" y="0"/>
                  <a:pt x="2222500" y="0"/>
                </a:cubicBezTo>
                <a:lnTo>
                  <a:pt x="2222500" y="0"/>
                </a:lnTo>
                <a:cubicBezTo>
                  <a:pt x="3449320" y="0"/>
                  <a:pt x="4445000" y="995680"/>
                  <a:pt x="4445000" y="2222500"/>
                </a:cubicBezTo>
                <a:lnTo>
                  <a:pt x="4445000" y="4127500"/>
                </a:lnTo>
                <a:cubicBezTo>
                  <a:pt x="4445000" y="5354320"/>
                  <a:pt x="3449320" y="6350000"/>
                  <a:pt x="2222500" y="6350000"/>
                </a:cubicBezTo>
                <a:close/>
              </a:path>
            </a:pathLst>
          </a:custGeom>
          <a:gradFill>
            <a:gsLst>
              <a:gs pos="0">
                <a:srgbClr val="FF731A"/>
              </a:gs>
              <a:gs pos="100000">
                <a:srgbClr val="FFBD9E"/>
              </a:gs>
            </a:gsLst>
            <a:lin ang="0" scaled="0"/>
          </a:gra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32" name="Google Shape;232;p28"/>
          <p:cNvSpPr txBox="1"/>
          <p:nvPr/>
        </p:nvSpPr>
        <p:spPr>
          <a:xfrm>
            <a:off x="661367" y="2071581"/>
            <a:ext cx="2060700" cy="307800"/>
          </a:xfrm>
          <a:prstGeom prst="rect">
            <a:avLst/>
          </a:prstGeom>
          <a:noFill/>
          <a:ln>
            <a:noFill/>
          </a:ln>
        </p:spPr>
        <p:txBody>
          <a:bodyPr anchorCtr="0" anchor="t" bIns="0" lIns="0" spcFirstLastPara="1" rIns="0" wrap="square" tIns="0">
            <a:spAutoFit/>
          </a:bodyPr>
          <a:lstStyle/>
          <a:p>
            <a:pPr indent="0" lvl="1" marL="0" marR="0" rtl="0" algn="r">
              <a:lnSpc>
                <a:spcPct val="100000"/>
              </a:lnSpc>
              <a:spcBef>
                <a:spcPts val="0"/>
              </a:spcBef>
              <a:spcAft>
                <a:spcPts val="0"/>
              </a:spcAft>
              <a:buNone/>
            </a:pPr>
            <a:r>
              <a:rPr b="0" i="0" lang="en" sz="1000" u="none" cap="none" strike="noStrike">
                <a:solidFill>
                  <a:srgbClr val="FFFFFF"/>
                </a:solidFill>
                <a:latin typeface="Open Sans"/>
                <a:ea typeface="Open Sans"/>
                <a:cs typeface="Open Sans"/>
                <a:sym typeface="Open Sans"/>
              </a:rPr>
              <a:t>Briefly elaborate on what you want to discuss.</a:t>
            </a:r>
            <a:endParaRPr sz="700"/>
          </a:p>
        </p:txBody>
      </p:sp>
      <p:sp>
        <p:nvSpPr>
          <p:cNvPr id="233" name="Google Shape;233;p28"/>
          <p:cNvSpPr txBox="1"/>
          <p:nvPr/>
        </p:nvSpPr>
        <p:spPr>
          <a:xfrm>
            <a:off x="661367" y="1621488"/>
            <a:ext cx="2060846" cy="334962"/>
          </a:xfrm>
          <a:prstGeom prst="rect">
            <a:avLst/>
          </a:prstGeom>
          <a:noFill/>
          <a:ln>
            <a:noFill/>
          </a:ln>
        </p:spPr>
        <p:txBody>
          <a:bodyPr anchorCtr="0" anchor="t" bIns="0" lIns="0" spcFirstLastPara="1" rIns="0" wrap="square" tIns="0">
            <a:spAutoFit/>
          </a:bodyPr>
          <a:lstStyle/>
          <a:p>
            <a:pPr indent="0" lvl="0" marL="0" marR="0" rtl="0" algn="r">
              <a:lnSpc>
                <a:spcPct val="140010"/>
              </a:lnSpc>
              <a:spcBef>
                <a:spcPts val="0"/>
              </a:spcBef>
              <a:spcAft>
                <a:spcPts val="0"/>
              </a:spcAft>
              <a:buNone/>
            </a:pPr>
            <a:r>
              <a:rPr b="0" i="0" lang="en" sz="2000" u="none" cap="none" strike="noStrike">
                <a:solidFill>
                  <a:srgbClr val="FF7E44"/>
                </a:solidFill>
                <a:latin typeface="Montserrat"/>
                <a:ea typeface="Montserrat"/>
                <a:cs typeface="Montserrat"/>
                <a:sym typeface="Montserrat"/>
              </a:rPr>
              <a:t>Who we are?</a:t>
            </a:r>
            <a:endParaRPr sz="700"/>
          </a:p>
        </p:txBody>
      </p:sp>
      <p:sp>
        <p:nvSpPr>
          <p:cNvPr id="234" name="Google Shape;234;p28"/>
          <p:cNvSpPr txBox="1"/>
          <p:nvPr/>
        </p:nvSpPr>
        <p:spPr>
          <a:xfrm>
            <a:off x="6421786" y="4474033"/>
            <a:ext cx="2060700" cy="307800"/>
          </a:xfrm>
          <a:prstGeom prst="rect">
            <a:avLst/>
          </a:prstGeom>
          <a:noFill/>
          <a:ln>
            <a:noFill/>
          </a:ln>
        </p:spPr>
        <p:txBody>
          <a:bodyPr anchorCtr="0" anchor="t" bIns="0" lIns="0" spcFirstLastPara="1" rIns="0" wrap="square" tIns="0">
            <a:spAutoFit/>
          </a:bodyPr>
          <a:lstStyle/>
          <a:p>
            <a:pPr indent="0" lvl="1" marL="0" marR="0" rtl="0" algn="l">
              <a:lnSpc>
                <a:spcPct val="100000"/>
              </a:lnSpc>
              <a:spcBef>
                <a:spcPts val="0"/>
              </a:spcBef>
              <a:spcAft>
                <a:spcPts val="0"/>
              </a:spcAft>
              <a:buNone/>
            </a:pPr>
            <a:r>
              <a:rPr b="0" i="0" lang="en" sz="1000" u="none" cap="none" strike="noStrike">
                <a:solidFill>
                  <a:srgbClr val="FFFFFF"/>
                </a:solidFill>
                <a:latin typeface="Open Sans"/>
                <a:ea typeface="Open Sans"/>
                <a:cs typeface="Open Sans"/>
                <a:sym typeface="Open Sans"/>
              </a:rPr>
              <a:t>Briefly elaborate on what you want to discuss.</a:t>
            </a:r>
            <a:endParaRPr sz="700"/>
          </a:p>
        </p:txBody>
      </p:sp>
      <p:sp>
        <p:nvSpPr>
          <p:cNvPr id="235" name="Google Shape;235;p28"/>
          <p:cNvSpPr txBox="1"/>
          <p:nvPr/>
        </p:nvSpPr>
        <p:spPr>
          <a:xfrm>
            <a:off x="6421786" y="4023940"/>
            <a:ext cx="2060846" cy="334963"/>
          </a:xfrm>
          <a:prstGeom prst="rect">
            <a:avLst/>
          </a:prstGeom>
          <a:noFill/>
          <a:ln>
            <a:noFill/>
          </a:ln>
        </p:spPr>
        <p:txBody>
          <a:bodyPr anchorCtr="0" anchor="t" bIns="0" lIns="0" spcFirstLastPara="1" rIns="0" wrap="square" tIns="0">
            <a:spAutoFit/>
          </a:bodyPr>
          <a:lstStyle/>
          <a:p>
            <a:pPr indent="0" lvl="0" marL="0" marR="0" rtl="0" algn="l">
              <a:lnSpc>
                <a:spcPct val="140010"/>
              </a:lnSpc>
              <a:spcBef>
                <a:spcPts val="0"/>
              </a:spcBef>
              <a:spcAft>
                <a:spcPts val="0"/>
              </a:spcAft>
              <a:buNone/>
            </a:pPr>
            <a:r>
              <a:rPr b="0" i="0" lang="en" sz="2000" u="none" cap="none" strike="noStrike">
                <a:solidFill>
                  <a:srgbClr val="FF7E44"/>
                </a:solidFill>
                <a:latin typeface="Montserrat"/>
                <a:ea typeface="Montserrat"/>
                <a:cs typeface="Montserrat"/>
                <a:sym typeface="Montserrat"/>
              </a:rPr>
              <a:t>What we do?</a:t>
            </a:r>
            <a:endParaRPr sz="700"/>
          </a:p>
        </p:txBody>
      </p:sp>
      <p:sp>
        <p:nvSpPr>
          <p:cNvPr id="236" name="Google Shape;236;p28"/>
          <p:cNvSpPr/>
          <p:nvPr/>
        </p:nvSpPr>
        <p:spPr>
          <a:xfrm rot="2700000">
            <a:off x="8326810" y="-1129422"/>
            <a:ext cx="2563453" cy="3662075"/>
          </a:xfrm>
          <a:custGeom>
            <a:rect b="b" l="l" r="r" t="t"/>
            <a:pathLst>
              <a:path extrusionOk="0" h="6350000" w="4445000">
                <a:moveTo>
                  <a:pt x="2222500" y="6350000"/>
                </a:moveTo>
                <a:lnTo>
                  <a:pt x="2222500" y="6350000"/>
                </a:lnTo>
                <a:cubicBezTo>
                  <a:pt x="995680" y="6350000"/>
                  <a:pt x="0" y="5354320"/>
                  <a:pt x="0" y="4127500"/>
                </a:cubicBezTo>
                <a:lnTo>
                  <a:pt x="0" y="2222500"/>
                </a:lnTo>
                <a:cubicBezTo>
                  <a:pt x="0" y="995680"/>
                  <a:pt x="995680" y="0"/>
                  <a:pt x="2222500" y="0"/>
                </a:cubicBezTo>
                <a:lnTo>
                  <a:pt x="2222500" y="0"/>
                </a:lnTo>
                <a:cubicBezTo>
                  <a:pt x="3449320" y="0"/>
                  <a:pt x="4445000" y="995680"/>
                  <a:pt x="4445000" y="2222500"/>
                </a:cubicBezTo>
                <a:lnTo>
                  <a:pt x="4445000" y="4127500"/>
                </a:lnTo>
                <a:cubicBezTo>
                  <a:pt x="4445000" y="5354320"/>
                  <a:pt x="3449320" y="6350000"/>
                  <a:pt x="2222500" y="6350000"/>
                </a:cubicBezTo>
                <a:close/>
              </a:path>
            </a:pathLst>
          </a:custGeom>
          <a:gradFill>
            <a:gsLst>
              <a:gs pos="0">
                <a:srgbClr val="FFD7AD"/>
              </a:gs>
              <a:gs pos="100000">
                <a:srgbClr val="ED7842"/>
              </a:gs>
            </a:gsLst>
            <a:lin ang="0" scaled="0"/>
          </a:gra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cxnSp>
        <p:nvCxnSpPr>
          <p:cNvPr id="237" name="Google Shape;237;p28"/>
          <p:cNvCxnSpPr/>
          <p:nvPr/>
        </p:nvCxnSpPr>
        <p:spPr>
          <a:xfrm flipH="1" rot="10800000">
            <a:off x="6660207" y="-1012933"/>
            <a:ext cx="2295354" cy="2295354"/>
          </a:xfrm>
          <a:prstGeom prst="straightConnector1">
            <a:avLst/>
          </a:prstGeom>
          <a:noFill/>
          <a:ln cap="flat" cmpd="sng" w="38100">
            <a:solidFill>
              <a:srgbClr val="F49E77"/>
            </a:solidFill>
            <a:prstDash val="solid"/>
            <a:round/>
            <a:headEnd len="sm" w="sm" type="none"/>
            <a:tailEnd len="sm" w="sm" type="none"/>
          </a:ln>
        </p:spPr>
      </p:cxnSp>
      <p:cxnSp>
        <p:nvCxnSpPr>
          <p:cNvPr id="238" name="Google Shape;238;p28"/>
          <p:cNvCxnSpPr/>
          <p:nvPr/>
        </p:nvCxnSpPr>
        <p:spPr>
          <a:xfrm flipH="1" rot="10800000">
            <a:off x="-727327" y="4104346"/>
            <a:ext cx="2295354" cy="2295354"/>
          </a:xfrm>
          <a:prstGeom prst="straightConnector1">
            <a:avLst/>
          </a:prstGeom>
          <a:noFill/>
          <a:ln cap="flat" cmpd="sng" w="38100">
            <a:solidFill>
              <a:srgbClr val="F49E77"/>
            </a:solidFill>
            <a:prstDash val="solid"/>
            <a:round/>
            <a:headEnd len="sm" w="sm" type="none"/>
            <a:tailEnd len="sm" w="sm" type="none"/>
          </a:ln>
        </p:spPr>
      </p:cxnSp>
      <p:cxnSp>
        <p:nvCxnSpPr>
          <p:cNvPr id="239" name="Google Shape;239;p28"/>
          <p:cNvCxnSpPr/>
          <p:nvPr/>
        </p:nvCxnSpPr>
        <p:spPr>
          <a:xfrm flipH="1" rot="10800000">
            <a:off x="6848207" y="-1867237"/>
            <a:ext cx="2295354" cy="2295354"/>
          </a:xfrm>
          <a:prstGeom prst="straightConnector1">
            <a:avLst/>
          </a:prstGeom>
          <a:noFill/>
          <a:ln cap="flat" cmpd="sng" w="38100">
            <a:solidFill>
              <a:srgbClr val="F49E77"/>
            </a:solidFill>
            <a:prstDash val="solid"/>
            <a:round/>
            <a:headEnd len="sm" w="sm" type="none"/>
            <a:tailEnd len="sm" w="sm" type="none"/>
          </a:ln>
        </p:spPr>
      </p:cxnSp>
      <p:cxnSp>
        <p:nvCxnSpPr>
          <p:cNvPr id="240" name="Google Shape;240;p28"/>
          <p:cNvCxnSpPr/>
          <p:nvPr/>
        </p:nvCxnSpPr>
        <p:spPr>
          <a:xfrm flipH="1" rot="10800000">
            <a:off x="-539326" y="3250042"/>
            <a:ext cx="2295354" cy="2295354"/>
          </a:xfrm>
          <a:prstGeom prst="straightConnector1">
            <a:avLst/>
          </a:prstGeom>
          <a:noFill/>
          <a:ln cap="flat" cmpd="sng" w="38100">
            <a:solidFill>
              <a:srgbClr val="F49E77"/>
            </a:solidFill>
            <a:prstDash val="solid"/>
            <a:round/>
            <a:headEnd len="sm" w="sm" type="none"/>
            <a:tailEnd len="sm" w="sm" type="none"/>
          </a:ln>
        </p:spPr>
      </p:cxnSp>
      <p:pic>
        <p:nvPicPr>
          <p:cNvPr id="241" name="Google Shape;241;p28"/>
          <p:cNvPicPr preferRelativeResize="0"/>
          <p:nvPr/>
        </p:nvPicPr>
        <p:blipFill>
          <a:blip r:embed="rId3">
            <a:alphaModFix/>
          </a:blip>
          <a:stretch>
            <a:fillRect/>
          </a:stretch>
        </p:blipFill>
        <p:spPr>
          <a:xfrm rot="2700221">
            <a:off x="2792195" y="1106062"/>
            <a:ext cx="3298865" cy="4709755"/>
          </a:xfrm>
          <a:prstGeom prst="roundRect">
            <a:avLst>
              <a:gd fmla="val 50000" name="adj"/>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22145D"/>
            </a:gs>
            <a:gs pos="100000">
              <a:srgbClr val="59078B"/>
            </a:gs>
          </a:gsLst>
          <a:lin ang="0" scaled="0"/>
        </a:gradFill>
      </p:bgPr>
    </p:bg>
    <p:spTree>
      <p:nvGrpSpPr>
        <p:cNvPr id="245" name="Shape 245"/>
        <p:cNvGrpSpPr/>
        <p:nvPr/>
      </p:nvGrpSpPr>
      <p:grpSpPr>
        <a:xfrm>
          <a:off x="0" y="0"/>
          <a:ext cx="0" cy="0"/>
          <a:chOff x="0" y="0"/>
          <a:chExt cx="0" cy="0"/>
        </a:xfrm>
      </p:grpSpPr>
      <p:sp>
        <p:nvSpPr>
          <p:cNvPr id="246" name="Google Shape;246;p29"/>
          <p:cNvSpPr txBox="1"/>
          <p:nvPr/>
        </p:nvSpPr>
        <p:spPr>
          <a:xfrm>
            <a:off x="1269753" y="577181"/>
            <a:ext cx="6604493" cy="543877"/>
          </a:xfrm>
          <a:prstGeom prst="rect">
            <a:avLst/>
          </a:prstGeom>
          <a:noFill/>
          <a:ln>
            <a:noFill/>
          </a:ln>
        </p:spPr>
        <p:txBody>
          <a:bodyPr anchorCtr="0" anchor="t" bIns="0" lIns="0" spcFirstLastPara="1" rIns="0" wrap="square" tIns="0">
            <a:spAutoFit/>
          </a:bodyPr>
          <a:lstStyle/>
          <a:p>
            <a:pPr indent="0" lvl="0" marL="0" marR="0" rtl="0" algn="ctr">
              <a:lnSpc>
                <a:spcPct val="123003"/>
              </a:lnSpc>
              <a:spcBef>
                <a:spcPts val="0"/>
              </a:spcBef>
              <a:spcAft>
                <a:spcPts val="0"/>
              </a:spcAft>
              <a:buNone/>
            </a:pPr>
            <a:r>
              <a:rPr b="1" i="0" lang="en" sz="3500" u="none" cap="none" strike="noStrike">
                <a:solidFill>
                  <a:srgbClr val="FF7E44"/>
                </a:solidFill>
                <a:latin typeface="Montserrat Black"/>
                <a:ea typeface="Montserrat Black"/>
                <a:cs typeface="Montserrat Black"/>
                <a:sym typeface="Montserrat Black"/>
              </a:rPr>
              <a:t>Write your topic or idea</a:t>
            </a:r>
            <a:endParaRPr sz="700"/>
          </a:p>
        </p:txBody>
      </p:sp>
      <p:sp>
        <p:nvSpPr>
          <p:cNvPr id="247" name="Google Shape;247;p29"/>
          <p:cNvSpPr/>
          <p:nvPr/>
        </p:nvSpPr>
        <p:spPr>
          <a:xfrm rot="2700000">
            <a:off x="-366704" y="1327877"/>
            <a:ext cx="2563453" cy="3662075"/>
          </a:xfrm>
          <a:custGeom>
            <a:rect b="b" l="l" r="r" t="t"/>
            <a:pathLst>
              <a:path extrusionOk="0" h="6350000" w="4445000">
                <a:moveTo>
                  <a:pt x="2222500" y="6350000"/>
                </a:moveTo>
                <a:lnTo>
                  <a:pt x="2222500" y="6350000"/>
                </a:lnTo>
                <a:cubicBezTo>
                  <a:pt x="995680" y="6350000"/>
                  <a:pt x="0" y="5354320"/>
                  <a:pt x="0" y="4127500"/>
                </a:cubicBezTo>
                <a:lnTo>
                  <a:pt x="0" y="2222500"/>
                </a:lnTo>
                <a:cubicBezTo>
                  <a:pt x="0" y="995680"/>
                  <a:pt x="995680" y="0"/>
                  <a:pt x="2222500" y="0"/>
                </a:cubicBezTo>
                <a:lnTo>
                  <a:pt x="2222500" y="0"/>
                </a:lnTo>
                <a:cubicBezTo>
                  <a:pt x="3449320" y="0"/>
                  <a:pt x="4445000" y="995680"/>
                  <a:pt x="4445000" y="2222500"/>
                </a:cubicBezTo>
                <a:lnTo>
                  <a:pt x="4445000" y="4127500"/>
                </a:lnTo>
                <a:cubicBezTo>
                  <a:pt x="4445000" y="5354320"/>
                  <a:pt x="3449320" y="6350000"/>
                  <a:pt x="2222500" y="6350000"/>
                </a:cubicBezTo>
                <a:close/>
              </a:path>
            </a:pathLst>
          </a:custGeom>
          <a:gradFill>
            <a:gsLst>
              <a:gs pos="0">
                <a:srgbClr val="FFD7AD"/>
              </a:gs>
              <a:gs pos="100000">
                <a:srgbClr val="ED7842"/>
              </a:gs>
            </a:gsLst>
            <a:lin ang="0" scaled="0"/>
          </a:gra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48" name="Google Shape;248;p29"/>
          <p:cNvSpPr/>
          <p:nvPr/>
        </p:nvSpPr>
        <p:spPr>
          <a:xfrm rot="2700000">
            <a:off x="2895701" y="1327877"/>
            <a:ext cx="2563453" cy="3662075"/>
          </a:xfrm>
          <a:custGeom>
            <a:rect b="b" l="l" r="r" t="t"/>
            <a:pathLst>
              <a:path extrusionOk="0" h="6350000" w="4445000">
                <a:moveTo>
                  <a:pt x="2222500" y="6350000"/>
                </a:moveTo>
                <a:lnTo>
                  <a:pt x="2222500" y="6350000"/>
                </a:lnTo>
                <a:cubicBezTo>
                  <a:pt x="995680" y="6350000"/>
                  <a:pt x="0" y="5354320"/>
                  <a:pt x="0" y="4127500"/>
                </a:cubicBezTo>
                <a:lnTo>
                  <a:pt x="0" y="2222500"/>
                </a:lnTo>
                <a:cubicBezTo>
                  <a:pt x="0" y="995680"/>
                  <a:pt x="995680" y="0"/>
                  <a:pt x="2222500" y="0"/>
                </a:cubicBezTo>
                <a:lnTo>
                  <a:pt x="2222500" y="0"/>
                </a:lnTo>
                <a:cubicBezTo>
                  <a:pt x="3449320" y="0"/>
                  <a:pt x="4445000" y="995680"/>
                  <a:pt x="4445000" y="2222500"/>
                </a:cubicBezTo>
                <a:lnTo>
                  <a:pt x="4445000" y="4127500"/>
                </a:lnTo>
                <a:cubicBezTo>
                  <a:pt x="4445000" y="5354320"/>
                  <a:pt x="3449320" y="6350000"/>
                  <a:pt x="2222500" y="6350000"/>
                </a:cubicBezTo>
                <a:close/>
              </a:path>
            </a:pathLst>
          </a:custGeom>
          <a:gradFill>
            <a:gsLst>
              <a:gs pos="0">
                <a:srgbClr val="FFD7AD"/>
              </a:gs>
              <a:gs pos="100000">
                <a:srgbClr val="ED7842"/>
              </a:gs>
            </a:gsLst>
            <a:lin ang="0" scaled="0"/>
          </a:gra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49" name="Google Shape;249;p29"/>
          <p:cNvSpPr/>
          <p:nvPr/>
        </p:nvSpPr>
        <p:spPr>
          <a:xfrm rot="2700000">
            <a:off x="6155299" y="1327877"/>
            <a:ext cx="2563453" cy="3662075"/>
          </a:xfrm>
          <a:custGeom>
            <a:rect b="b" l="l" r="r" t="t"/>
            <a:pathLst>
              <a:path extrusionOk="0" h="6350000" w="4445000">
                <a:moveTo>
                  <a:pt x="2222500" y="6350000"/>
                </a:moveTo>
                <a:lnTo>
                  <a:pt x="2222500" y="6350000"/>
                </a:lnTo>
                <a:cubicBezTo>
                  <a:pt x="995680" y="6350000"/>
                  <a:pt x="0" y="5354320"/>
                  <a:pt x="0" y="4127500"/>
                </a:cubicBezTo>
                <a:lnTo>
                  <a:pt x="0" y="2222500"/>
                </a:lnTo>
                <a:cubicBezTo>
                  <a:pt x="0" y="995680"/>
                  <a:pt x="995680" y="0"/>
                  <a:pt x="2222500" y="0"/>
                </a:cubicBezTo>
                <a:lnTo>
                  <a:pt x="2222500" y="0"/>
                </a:lnTo>
                <a:cubicBezTo>
                  <a:pt x="3449320" y="0"/>
                  <a:pt x="4445000" y="995680"/>
                  <a:pt x="4445000" y="2222500"/>
                </a:cubicBezTo>
                <a:lnTo>
                  <a:pt x="4445000" y="4127500"/>
                </a:lnTo>
                <a:cubicBezTo>
                  <a:pt x="4445000" y="5354320"/>
                  <a:pt x="3449320" y="6350000"/>
                  <a:pt x="2222500" y="6350000"/>
                </a:cubicBezTo>
                <a:close/>
              </a:path>
            </a:pathLst>
          </a:custGeom>
          <a:gradFill>
            <a:gsLst>
              <a:gs pos="0">
                <a:srgbClr val="FFD7AD"/>
              </a:gs>
              <a:gs pos="100000">
                <a:srgbClr val="ED7842"/>
              </a:gs>
            </a:gsLst>
            <a:lin ang="0" scaled="0"/>
          </a:gra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grpSp>
        <p:nvGrpSpPr>
          <p:cNvPr id="250" name="Google Shape;250;p29"/>
          <p:cNvGrpSpPr/>
          <p:nvPr/>
        </p:nvGrpSpPr>
        <p:grpSpPr>
          <a:xfrm>
            <a:off x="141561" y="1550047"/>
            <a:ext cx="2333057" cy="2343514"/>
            <a:chOff x="1813" y="0"/>
            <a:chExt cx="809173" cy="812800"/>
          </a:xfrm>
        </p:grpSpPr>
        <p:sp>
          <p:nvSpPr>
            <p:cNvPr id="251" name="Google Shape;251;p29"/>
            <p:cNvSpPr/>
            <p:nvPr/>
          </p:nvSpPr>
          <p:spPr>
            <a:xfrm>
              <a:off x="1813" y="0"/>
              <a:ext cx="809173" cy="812800"/>
            </a:xfrm>
            <a:custGeom>
              <a:rect b="b" l="l" r="r" t="t"/>
              <a:pathLst>
                <a:path extrusionOk="0"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gradFill>
              <a:gsLst>
                <a:gs pos="0">
                  <a:srgbClr val="22145D"/>
                </a:gs>
                <a:gs pos="100000">
                  <a:srgbClr val="59078B"/>
                </a:gs>
              </a:gsLst>
              <a:lin ang="0" scaled="0"/>
            </a:gra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52" name="Google Shape;252;p29"/>
            <p:cNvSpPr txBox="1"/>
            <p:nvPr/>
          </p:nvSpPr>
          <p:spPr>
            <a:xfrm>
              <a:off x="76200" y="28575"/>
              <a:ext cx="660400" cy="708025"/>
            </a:xfrm>
            <a:prstGeom prst="rect">
              <a:avLst/>
            </a:prstGeom>
            <a:noFill/>
            <a:ln>
              <a:noFill/>
            </a:ln>
          </p:spPr>
          <p:txBody>
            <a:bodyPr anchorCtr="0" anchor="ctr" bIns="25400" lIns="25400" spcFirstLastPara="1" rIns="25400" wrap="square" tIns="25400">
              <a:noAutofit/>
            </a:bodyPr>
            <a:lstStyle/>
            <a:p>
              <a:pPr indent="0" lvl="0" marL="0" marR="0" rtl="0" algn="ctr">
                <a:lnSpc>
                  <a:spcPct val="155555"/>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53" name="Google Shape;253;p29"/>
          <p:cNvGrpSpPr/>
          <p:nvPr/>
        </p:nvGrpSpPr>
        <p:grpSpPr>
          <a:xfrm>
            <a:off x="3414535" y="1550047"/>
            <a:ext cx="2333057" cy="2343514"/>
            <a:chOff x="1813" y="0"/>
            <a:chExt cx="809173" cy="812800"/>
          </a:xfrm>
        </p:grpSpPr>
        <p:sp>
          <p:nvSpPr>
            <p:cNvPr id="254" name="Google Shape;254;p29"/>
            <p:cNvSpPr/>
            <p:nvPr/>
          </p:nvSpPr>
          <p:spPr>
            <a:xfrm>
              <a:off x="1813" y="0"/>
              <a:ext cx="809173" cy="812800"/>
            </a:xfrm>
            <a:custGeom>
              <a:rect b="b" l="l" r="r" t="t"/>
              <a:pathLst>
                <a:path extrusionOk="0"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gradFill>
              <a:gsLst>
                <a:gs pos="0">
                  <a:srgbClr val="22145D"/>
                </a:gs>
                <a:gs pos="100000">
                  <a:srgbClr val="59078B"/>
                </a:gs>
              </a:gsLst>
              <a:lin ang="0" scaled="0"/>
            </a:gra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55" name="Google Shape;255;p29"/>
            <p:cNvSpPr txBox="1"/>
            <p:nvPr/>
          </p:nvSpPr>
          <p:spPr>
            <a:xfrm>
              <a:off x="76200" y="28575"/>
              <a:ext cx="660400" cy="708025"/>
            </a:xfrm>
            <a:prstGeom prst="rect">
              <a:avLst/>
            </a:prstGeom>
            <a:noFill/>
            <a:ln>
              <a:noFill/>
            </a:ln>
          </p:spPr>
          <p:txBody>
            <a:bodyPr anchorCtr="0" anchor="ctr" bIns="25400" lIns="25400" spcFirstLastPara="1" rIns="25400" wrap="square" tIns="25400">
              <a:noAutofit/>
            </a:bodyPr>
            <a:lstStyle/>
            <a:p>
              <a:pPr indent="0" lvl="0" marL="0" marR="0" rtl="0" algn="ctr">
                <a:lnSpc>
                  <a:spcPct val="155555"/>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56" name="Google Shape;256;p29"/>
          <p:cNvGrpSpPr/>
          <p:nvPr/>
        </p:nvGrpSpPr>
        <p:grpSpPr>
          <a:xfrm>
            <a:off x="6659935" y="1550047"/>
            <a:ext cx="2333057" cy="2343514"/>
            <a:chOff x="1813" y="0"/>
            <a:chExt cx="809173" cy="812800"/>
          </a:xfrm>
        </p:grpSpPr>
        <p:sp>
          <p:nvSpPr>
            <p:cNvPr id="257" name="Google Shape;257;p29"/>
            <p:cNvSpPr/>
            <p:nvPr/>
          </p:nvSpPr>
          <p:spPr>
            <a:xfrm>
              <a:off x="1813" y="0"/>
              <a:ext cx="809173" cy="812800"/>
            </a:xfrm>
            <a:custGeom>
              <a:rect b="b" l="l" r="r" t="t"/>
              <a:pathLst>
                <a:path extrusionOk="0"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gradFill>
              <a:gsLst>
                <a:gs pos="0">
                  <a:srgbClr val="22145D"/>
                </a:gs>
                <a:gs pos="100000">
                  <a:srgbClr val="59078B"/>
                </a:gs>
              </a:gsLst>
              <a:lin ang="0" scaled="0"/>
            </a:gra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58" name="Google Shape;258;p29"/>
            <p:cNvSpPr txBox="1"/>
            <p:nvPr/>
          </p:nvSpPr>
          <p:spPr>
            <a:xfrm>
              <a:off x="76200" y="28575"/>
              <a:ext cx="660400" cy="708025"/>
            </a:xfrm>
            <a:prstGeom prst="rect">
              <a:avLst/>
            </a:prstGeom>
            <a:noFill/>
            <a:ln>
              <a:noFill/>
            </a:ln>
          </p:spPr>
          <p:txBody>
            <a:bodyPr anchorCtr="0" anchor="ctr" bIns="25400" lIns="25400" spcFirstLastPara="1" rIns="25400" wrap="square" tIns="25400">
              <a:noAutofit/>
            </a:bodyPr>
            <a:lstStyle/>
            <a:p>
              <a:pPr indent="0" lvl="0" marL="0" marR="0" rtl="0" algn="ctr">
                <a:lnSpc>
                  <a:spcPct val="155555"/>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59" name="Google Shape;259;p29"/>
          <p:cNvSpPr txBox="1"/>
          <p:nvPr/>
        </p:nvSpPr>
        <p:spPr>
          <a:xfrm>
            <a:off x="312796" y="2831724"/>
            <a:ext cx="1990592" cy="294019"/>
          </a:xfrm>
          <a:prstGeom prst="rect">
            <a:avLst/>
          </a:prstGeom>
          <a:noFill/>
          <a:ln>
            <a:noFill/>
          </a:ln>
        </p:spPr>
        <p:txBody>
          <a:bodyPr anchorCtr="0" anchor="t" bIns="0" lIns="0" spcFirstLastPara="1" rIns="0" wrap="square" tIns="0">
            <a:spAutoFit/>
          </a:bodyPr>
          <a:lstStyle/>
          <a:p>
            <a:pPr indent="0" lvl="0" marL="0" marR="0" rtl="0" algn="ctr">
              <a:lnSpc>
                <a:spcPct val="140023"/>
              </a:lnSpc>
              <a:spcBef>
                <a:spcPts val="0"/>
              </a:spcBef>
              <a:spcAft>
                <a:spcPts val="0"/>
              </a:spcAft>
              <a:buNone/>
            </a:pPr>
            <a:r>
              <a:rPr b="0" i="0" lang="en" sz="1700" u="none" cap="none" strike="noStrike">
                <a:solidFill>
                  <a:srgbClr val="FF7E44"/>
                </a:solidFill>
                <a:latin typeface="Montserrat"/>
                <a:ea typeface="Montserrat"/>
                <a:cs typeface="Montserrat"/>
                <a:sym typeface="Montserrat"/>
              </a:rPr>
              <a:t>Add a main point</a:t>
            </a:r>
            <a:endParaRPr sz="700"/>
          </a:p>
        </p:txBody>
      </p:sp>
      <p:sp>
        <p:nvSpPr>
          <p:cNvPr id="260" name="Google Shape;260;p29"/>
          <p:cNvSpPr txBox="1"/>
          <p:nvPr/>
        </p:nvSpPr>
        <p:spPr>
          <a:xfrm>
            <a:off x="3576704" y="2831724"/>
            <a:ext cx="1990592" cy="294019"/>
          </a:xfrm>
          <a:prstGeom prst="rect">
            <a:avLst/>
          </a:prstGeom>
          <a:noFill/>
          <a:ln>
            <a:noFill/>
          </a:ln>
        </p:spPr>
        <p:txBody>
          <a:bodyPr anchorCtr="0" anchor="t" bIns="0" lIns="0" spcFirstLastPara="1" rIns="0" wrap="square" tIns="0">
            <a:spAutoFit/>
          </a:bodyPr>
          <a:lstStyle/>
          <a:p>
            <a:pPr indent="0" lvl="0" marL="0" marR="0" rtl="0" algn="ctr">
              <a:lnSpc>
                <a:spcPct val="140023"/>
              </a:lnSpc>
              <a:spcBef>
                <a:spcPts val="0"/>
              </a:spcBef>
              <a:spcAft>
                <a:spcPts val="0"/>
              </a:spcAft>
              <a:buNone/>
            </a:pPr>
            <a:r>
              <a:rPr b="0" i="0" lang="en" sz="1700" u="none" cap="none" strike="noStrike">
                <a:solidFill>
                  <a:srgbClr val="FF7E44"/>
                </a:solidFill>
                <a:latin typeface="Montserrat"/>
                <a:ea typeface="Montserrat"/>
                <a:cs typeface="Montserrat"/>
                <a:sym typeface="Montserrat"/>
              </a:rPr>
              <a:t>Add a main point</a:t>
            </a:r>
            <a:endParaRPr sz="700"/>
          </a:p>
        </p:txBody>
      </p:sp>
      <p:sp>
        <p:nvSpPr>
          <p:cNvPr id="261" name="Google Shape;261;p29"/>
          <p:cNvSpPr txBox="1"/>
          <p:nvPr/>
        </p:nvSpPr>
        <p:spPr>
          <a:xfrm>
            <a:off x="6878950" y="2831724"/>
            <a:ext cx="1990592" cy="294019"/>
          </a:xfrm>
          <a:prstGeom prst="rect">
            <a:avLst/>
          </a:prstGeom>
          <a:noFill/>
          <a:ln>
            <a:noFill/>
          </a:ln>
        </p:spPr>
        <p:txBody>
          <a:bodyPr anchorCtr="0" anchor="t" bIns="0" lIns="0" spcFirstLastPara="1" rIns="0" wrap="square" tIns="0">
            <a:spAutoFit/>
          </a:bodyPr>
          <a:lstStyle/>
          <a:p>
            <a:pPr indent="0" lvl="0" marL="0" marR="0" rtl="0" algn="ctr">
              <a:lnSpc>
                <a:spcPct val="140023"/>
              </a:lnSpc>
              <a:spcBef>
                <a:spcPts val="0"/>
              </a:spcBef>
              <a:spcAft>
                <a:spcPts val="0"/>
              </a:spcAft>
              <a:buNone/>
            </a:pPr>
            <a:r>
              <a:rPr b="0" i="0" lang="en" sz="1700" u="none" cap="none" strike="noStrike">
                <a:solidFill>
                  <a:srgbClr val="FF7E44"/>
                </a:solidFill>
                <a:latin typeface="Montserrat"/>
                <a:ea typeface="Montserrat"/>
                <a:cs typeface="Montserrat"/>
                <a:sym typeface="Montserrat"/>
              </a:rPr>
              <a:t>Add a main point</a:t>
            </a:r>
            <a:endParaRPr sz="700"/>
          </a:p>
        </p:txBody>
      </p:sp>
      <p:sp>
        <p:nvSpPr>
          <p:cNvPr id="262" name="Google Shape;262;p29"/>
          <p:cNvSpPr txBox="1"/>
          <p:nvPr/>
        </p:nvSpPr>
        <p:spPr>
          <a:xfrm>
            <a:off x="624863" y="3304515"/>
            <a:ext cx="1366500" cy="2463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0" i="0" lang="en" sz="800" u="none" cap="none" strike="noStrike">
                <a:solidFill>
                  <a:srgbClr val="FFFFFF"/>
                </a:solidFill>
                <a:latin typeface="Open Sans"/>
                <a:ea typeface="Open Sans"/>
                <a:cs typeface="Open Sans"/>
                <a:sym typeface="Open Sans"/>
              </a:rPr>
              <a:t>Briefly elaborate on what you want to discuss. </a:t>
            </a:r>
            <a:endParaRPr sz="700"/>
          </a:p>
        </p:txBody>
      </p:sp>
      <p:sp>
        <p:nvSpPr>
          <p:cNvPr id="263" name="Google Shape;263;p29"/>
          <p:cNvSpPr txBox="1"/>
          <p:nvPr/>
        </p:nvSpPr>
        <p:spPr>
          <a:xfrm>
            <a:off x="3888771" y="3304515"/>
            <a:ext cx="1366500" cy="2463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0" i="0" lang="en" sz="800" u="none" cap="none" strike="noStrike">
                <a:solidFill>
                  <a:srgbClr val="FFFFFF"/>
                </a:solidFill>
                <a:latin typeface="Open Sans"/>
                <a:ea typeface="Open Sans"/>
                <a:cs typeface="Open Sans"/>
                <a:sym typeface="Open Sans"/>
              </a:rPr>
              <a:t>Briefly elaborate on what you want to discuss. </a:t>
            </a:r>
            <a:endParaRPr sz="700"/>
          </a:p>
        </p:txBody>
      </p:sp>
      <p:sp>
        <p:nvSpPr>
          <p:cNvPr id="264" name="Google Shape;264;p29"/>
          <p:cNvSpPr txBox="1"/>
          <p:nvPr/>
        </p:nvSpPr>
        <p:spPr>
          <a:xfrm>
            <a:off x="7191017" y="3304515"/>
            <a:ext cx="1366500" cy="2463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0" i="0" lang="en" sz="800" u="none" cap="none" strike="noStrike">
                <a:solidFill>
                  <a:srgbClr val="FFFFFF"/>
                </a:solidFill>
                <a:latin typeface="Open Sans"/>
                <a:ea typeface="Open Sans"/>
                <a:cs typeface="Open Sans"/>
                <a:sym typeface="Open Sans"/>
              </a:rPr>
              <a:t>Briefly elaborate on what you want to discuss. </a:t>
            </a:r>
            <a:endParaRPr sz="700"/>
          </a:p>
        </p:txBody>
      </p:sp>
      <p:sp>
        <p:nvSpPr>
          <p:cNvPr id="265" name="Google Shape;265;p29"/>
          <p:cNvSpPr/>
          <p:nvPr/>
        </p:nvSpPr>
        <p:spPr>
          <a:xfrm>
            <a:off x="7389311" y="1865658"/>
            <a:ext cx="874307" cy="689908"/>
          </a:xfrm>
          <a:custGeom>
            <a:rect b="b" l="l" r="r" t="t"/>
            <a:pathLst>
              <a:path extrusionOk="0" h="1379817" w="1748615">
                <a:moveTo>
                  <a:pt x="0" y="0"/>
                </a:moveTo>
                <a:lnTo>
                  <a:pt x="1748616" y="0"/>
                </a:lnTo>
                <a:lnTo>
                  <a:pt x="1748616" y="1379816"/>
                </a:lnTo>
                <a:lnTo>
                  <a:pt x="0" y="1379816"/>
                </a:lnTo>
                <a:lnTo>
                  <a:pt x="0" y="0"/>
                </a:lnTo>
                <a:close/>
              </a:path>
            </a:pathLst>
          </a:custGeom>
          <a:blipFill rotWithShape="1">
            <a:blip r:embed="rId3">
              <a:alphaModFix/>
            </a:blip>
            <a:stretch>
              <a:fillRect b="0" l="0" r="0" t="0"/>
            </a:stretch>
          </a:blipFill>
          <a:ln>
            <a:noFill/>
          </a:ln>
        </p:spPr>
      </p:sp>
      <p:sp>
        <p:nvSpPr>
          <p:cNvPr id="266" name="Google Shape;266;p29"/>
          <p:cNvSpPr/>
          <p:nvPr/>
        </p:nvSpPr>
        <p:spPr>
          <a:xfrm>
            <a:off x="4259945" y="1871008"/>
            <a:ext cx="642240" cy="684558"/>
          </a:xfrm>
          <a:custGeom>
            <a:rect b="b" l="l" r="r" t="t"/>
            <a:pathLst>
              <a:path extrusionOk="0" h="1369115" w="1284479">
                <a:moveTo>
                  <a:pt x="0" y="0"/>
                </a:moveTo>
                <a:lnTo>
                  <a:pt x="1284479" y="0"/>
                </a:lnTo>
                <a:lnTo>
                  <a:pt x="1284479" y="1369115"/>
                </a:lnTo>
                <a:lnTo>
                  <a:pt x="0" y="1369115"/>
                </a:lnTo>
                <a:lnTo>
                  <a:pt x="0" y="0"/>
                </a:lnTo>
                <a:close/>
              </a:path>
            </a:pathLst>
          </a:custGeom>
          <a:blipFill rotWithShape="1">
            <a:blip r:embed="rId4">
              <a:alphaModFix/>
            </a:blip>
            <a:stretch>
              <a:fillRect b="0" l="0" r="0" t="0"/>
            </a:stretch>
          </a:blipFill>
          <a:ln>
            <a:noFill/>
          </a:ln>
        </p:spPr>
      </p:sp>
      <p:sp>
        <p:nvSpPr>
          <p:cNvPr id="267" name="Google Shape;267;p29"/>
          <p:cNvSpPr/>
          <p:nvPr/>
        </p:nvSpPr>
        <p:spPr>
          <a:xfrm>
            <a:off x="886346" y="1871008"/>
            <a:ext cx="766816" cy="684558"/>
          </a:xfrm>
          <a:custGeom>
            <a:rect b="b" l="l" r="r" t="t"/>
            <a:pathLst>
              <a:path extrusionOk="0" h="1369115" w="1533632">
                <a:moveTo>
                  <a:pt x="0" y="0"/>
                </a:moveTo>
                <a:lnTo>
                  <a:pt x="1533631" y="0"/>
                </a:lnTo>
                <a:lnTo>
                  <a:pt x="1533631" y="1369115"/>
                </a:lnTo>
                <a:lnTo>
                  <a:pt x="0" y="1369115"/>
                </a:lnTo>
                <a:lnTo>
                  <a:pt x="0" y="0"/>
                </a:lnTo>
                <a:close/>
              </a:path>
            </a:pathLst>
          </a:custGeom>
          <a:blipFill rotWithShape="1">
            <a:blip r:embed="rId5">
              <a:alphaModFix/>
            </a:blip>
            <a:stretch>
              <a:fillRect b="0" l="0" r="0" t="0"/>
            </a:stretch>
          </a:blipFill>
          <a:ln>
            <a:noFill/>
          </a:ln>
        </p:spPr>
      </p:sp>
      <p:cxnSp>
        <p:nvCxnSpPr>
          <p:cNvPr id="268" name="Google Shape;268;p29"/>
          <p:cNvCxnSpPr/>
          <p:nvPr/>
        </p:nvCxnSpPr>
        <p:spPr>
          <a:xfrm flipH="1" rot="10800000">
            <a:off x="2965974" y="1422324"/>
            <a:ext cx="886667" cy="886667"/>
          </a:xfrm>
          <a:prstGeom prst="straightConnector1">
            <a:avLst/>
          </a:prstGeom>
          <a:noFill/>
          <a:ln cap="flat" cmpd="sng" w="38100">
            <a:solidFill>
              <a:srgbClr val="F49E77"/>
            </a:solidFill>
            <a:prstDash val="solid"/>
            <a:round/>
            <a:headEnd len="sm" w="sm" type="none"/>
            <a:tailEnd len="sm" w="sm" type="none"/>
          </a:ln>
        </p:spPr>
      </p:cxnSp>
      <p:cxnSp>
        <p:nvCxnSpPr>
          <p:cNvPr id="269" name="Google Shape;269;p29"/>
          <p:cNvCxnSpPr/>
          <p:nvPr/>
        </p:nvCxnSpPr>
        <p:spPr>
          <a:xfrm flipH="1" rot="10800000">
            <a:off x="6211374" y="1422324"/>
            <a:ext cx="886667" cy="886667"/>
          </a:xfrm>
          <a:prstGeom prst="straightConnector1">
            <a:avLst/>
          </a:prstGeom>
          <a:noFill/>
          <a:ln cap="flat" cmpd="sng" w="38100">
            <a:solidFill>
              <a:srgbClr val="F49E77"/>
            </a:solidFill>
            <a:prstDash val="solid"/>
            <a:round/>
            <a:headEnd len="sm" w="sm" type="none"/>
            <a:tailEnd len="sm" w="sm" type="none"/>
          </a:ln>
        </p:spPr>
      </p:cxn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22145D"/>
            </a:gs>
            <a:gs pos="100000">
              <a:srgbClr val="59078B"/>
            </a:gs>
          </a:gsLst>
          <a:lin ang="0" scaled="0"/>
        </a:gradFill>
      </p:bgPr>
    </p:bg>
    <p:spTree>
      <p:nvGrpSpPr>
        <p:cNvPr id="273" name="Shape 273"/>
        <p:cNvGrpSpPr/>
        <p:nvPr/>
      </p:nvGrpSpPr>
      <p:grpSpPr>
        <a:xfrm>
          <a:off x="0" y="0"/>
          <a:ext cx="0" cy="0"/>
          <a:chOff x="0" y="0"/>
          <a:chExt cx="0" cy="0"/>
        </a:xfrm>
      </p:grpSpPr>
      <p:sp>
        <p:nvSpPr>
          <p:cNvPr id="274" name="Google Shape;274;p30"/>
          <p:cNvSpPr/>
          <p:nvPr/>
        </p:nvSpPr>
        <p:spPr>
          <a:xfrm>
            <a:off x="0" y="-253792"/>
            <a:ext cx="9144000" cy="6092190"/>
          </a:xfrm>
          <a:custGeom>
            <a:rect b="b" l="l" r="r" t="t"/>
            <a:pathLst>
              <a:path extrusionOk="0" h="12184380" w="18288000">
                <a:moveTo>
                  <a:pt x="0" y="0"/>
                </a:moveTo>
                <a:lnTo>
                  <a:pt x="18288000" y="0"/>
                </a:lnTo>
                <a:lnTo>
                  <a:pt x="18288000" y="12184380"/>
                </a:lnTo>
                <a:lnTo>
                  <a:pt x="0" y="12184380"/>
                </a:lnTo>
                <a:lnTo>
                  <a:pt x="0" y="0"/>
                </a:lnTo>
                <a:close/>
              </a:path>
            </a:pathLst>
          </a:custGeom>
          <a:blipFill rotWithShape="1">
            <a:blip r:embed="rId3">
              <a:alphaModFix/>
            </a:blip>
            <a:stretch>
              <a:fillRect b="-5626" l="-2603" r="-7588" t="-4564"/>
            </a:stretch>
          </a:blipFill>
          <a:ln>
            <a:noFill/>
          </a:ln>
        </p:spPr>
      </p:sp>
      <p:grpSp>
        <p:nvGrpSpPr>
          <p:cNvPr id="275" name="Google Shape;275;p30"/>
          <p:cNvGrpSpPr/>
          <p:nvPr/>
        </p:nvGrpSpPr>
        <p:grpSpPr>
          <a:xfrm rot="-5400000">
            <a:off x="1955043" y="-2045456"/>
            <a:ext cx="5143500" cy="9234411"/>
            <a:chOff x="0" y="-47625"/>
            <a:chExt cx="2709333" cy="4864217"/>
          </a:xfrm>
        </p:grpSpPr>
        <p:sp>
          <p:nvSpPr>
            <p:cNvPr id="276" name="Google Shape;276;p30"/>
            <p:cNvSpPr/>
            <p:nvPr/>
          </p:nvSpPr>
          <p:spPr>
            <a:xfrm>
              <a:off x="0" y="0"/>
              <a:ext cx="2709333" cy="4816592"/>
            </a:xfrm>
            <a:custGeom>
              <a:rect b="b" l="l" r="r" t="t"/>
              <a:pathLst>
                <a:path extrusionOk="0" h="4816592" w="2709333">
                  <a:moveTo>
                    <a:pt x="0" y="0"/>
                  </a:moveTo>
                  <a:lnTo>
                    <a:pt x="2709333" y="0"/>
                  </a:lnTo>
                  <a:lnTo>
                    <a:pt x="2709333" y="4816592"/>
                  </a:lnTo>
                  <a:lnTo>
                    <a:pt x="0" y="4816592"/>
                  </a:lnTo>
                  <a:close/>
                </a:path>
              </a:pathLst>
            </a:custGeom>
            <a:gradFill>
              <a:gsLst>
                <a:gs pos="0">
                  <a:srgbClr val="22145D">
                    <a:alpha val="76862"/>
                  </a:srgbClr>
                </a:gs>
                <a:gs pos="100000">
                  <a:srgbClr val="59078B">
                    <a:alpha val="76862"/>
                  </a:srgbClr>
                </a:gs>
              </a:gsLst>
              <a:lin ang="0" scaled="0"/>
            </a:gradFill>
            <a:ln>
              <a:noFill/>
            </a:ln>
          </p:spPr>
        </p:sp>
        <p:sp>
          <p:nvSpPr>
            <p:cNvPr id="277" name="Google Shape;277;p30"/>
            <p:cNvSpPr txBox="1"/>
            <p:nvPr/>
          </p:nvSpPr>
          <p:spPr>
            <a:xfrm>
              <a:off x="0" y="-47625"/>
              <a:ext cx="812800" cy="860425"/>
            </a:xfrm>
            <a:prstGeom prst="rect">
              <a:avLst/>
            </a:prstGeom>
            <a:noFill/>
            <a:ln>
              <a:noFill/>
            </a:ln>
          </p:spPr>
          <p:txBody>
            <a:bodyPr anchorCtr="0" anchor="ctr" bIns="25400" lIns="25400" spcFirstLastPara="1" rIns="25400" wrap="square" tIns="25400">
              <a:noAutofit/>
            </a:bodyPr>
            <a:lstStyle/>
            <a:p>
              <a:pPr indent="0" lvl="0" marL="0" marR="0" rtl="0" algn="ctr">
                <a:lnSpc>
                  <a:spcPct val="155555"/>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78" name="Google Shape;278;p30"/>
          <p:cNvSpPr/>
          <p:nvPr/>
        </p:nvSpPr>
        <p:spPr>
          <a:xfrm rot="2700000">
            <a:off x="-1613720" y="1062242"/>
            <a:ext cx="2563453" cy="3662075"/>
          </a:xfrm>
          <a:custGeom>
            <a:rect b="b" l="l" r="r" t="t"/>
            <a:pathLst>
              <a:path extrusionOk="0" h="6350000" w="4445000">
                <a:moveTo>
                  <a:pt x="2222500" y="6350000"/>
                </a:moveTo>
                <a:lnTo>
                  <a:pt x="2222500" y="6350000"/>
                </a:lnTo>
                <a:cubicBezTo>
                  <a:pt x="995680" y="6350000"/>
                  <a:pt x="0" y="5354320"/>
                  <a:pt x="0" y="4127500"/>
                </a:cubicBezTo>
                <a:lnTo>
                  <a:pt x="0" y="2222500"/>
                </a:lnTo>
                <a:cubicBezTo>
                  <a:pt x="0" y="995680"/>
                  <a:pt x="995680" y="0"/>
                  <a:pt x="2222500" y="0"/>
                </a:cubicBezTo>
                <a:lnTo>
                  <a:pt x="2222500" y="0"/>
                </a:lnTo>
                <a:cubicBezTo>
                  <a:pt x="3449320" y="0"/>
                  <a:pt x="4445000" y="995680"/>
                  <a:pt x="4445000" y="2222500"/>
                </a:cubicBezTo>
                <a:lnTo>
                  <a:pt x="4445000" y="4127500"/>
                </a:lnTo>
                <a:cubicBezTo>
                  <a:pt x="4445000" y="5354320"/>
                  <a:pt x="3449320" y="6350000"/>
                  <a:pt x="2222500" y="6350000"/>
                </a:cubicBezTo>
                <a:close/>
              </a:path>
            </a:pathLst>
          </a:custGeom>
          <a:gradFill>
            <a:gsLst>
              <a:gs pos="0">
                <a:srgbClr val="FFD7AD"/>
              </a:gs>
              <a:gs pos="100000">
                <a:srgbClr val="ED7842"/>
              </a:gs>
            </a:gsLst>
            <a:lin ang="0" scaled="0"/>
          </a:gra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79" name="Google Shape;279;p30"/>
          <p:cNvSpPr/>
          <p:nvPr/>
        </p:nvSpPr>
        <p:spPr>
          <a:xfrm rot="2700000">
            <a:off x="4464715" y="-2500900"/>
            <a:ext cx="2563453" cy="3662075"/>
          </a:xfrm>
          <a:custGeom>
            <a:rect b="b" l="l" r="r" t="t"/>
            <a:pathLst>
              <a:path extrusionOk="0" h="6350000" w="4445000">
                <a:moveTo>
                  <a:pt x="2222500" y="6350000"/>
                </a:moveTo>
                <a:lnTo>
                  <a:pt x="2222500" y="6350000"/>
                </a:lnTo>
                <a:cubicBezTo>
                  <a:pt x="995680" y="6350000"/>
                  <a:pt x="0" y="5354320"/>
                  <a:pt x="0" y="4127500"/>
                </a:cubicBezTo>
                <a:lnTo>
                  <a:pt x="0" y="2222500"/>
                </a:lnTo>
                <a:cubicBezTo>
                  <a:pt x="0" y="995680"/>
                  <a:pt x="995680" y="0"/>
                  <a:pt x="2222500" y="0"/>
                </a:cubicBezTo>
                <a:lnTo>
                  <a:pt x="2222500" y="0"/>
                </a:lnTo>
                <a:cubicBezTo>
                  <a:pt x="3449320" y="0"/>
                  <a:pt x="4445000" y="995680"/>
                  <a:pt x="4445000" y="2222500"/>
                </a:cubicBezTo>
                <a:lnTo>
                  <a:pt x="4445000" y="4127500"/>
                </a:lnTo>
                <a:cubicBezTo>
                  <a:pt x="4445000" y="5354320"/>
                  <a:pt x="3449320" y="6350000"/>
                  <a:pt x="2222500" y="6350000"/>
                </a:cubicBezTo>
                <a:close/>
              </a:path>
            </a:pathLst>
          </a:custGeom>
          <a:gradFill>
            <a:gsLst>
              <a:gs pos="0">
                <a:srgbClr val="FFD7AD"/>
              </a:gs>
              <a:gs pos="100000">
                <a:srgbClr val="ED7842"/>
              </a:gs>
            </a:gsLst>
            <a:lin ang="0" scaled="0"/>
          </a:gra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cxnSp>
        <p:nvCxnSpPr>
          <p:cNvPr id="280" name="Google Shape;280;p30"/>
          <p:cNvCxnSpPr/>
          <p:nvPr/>
        </p:nvCxnSpPr>
        <p:spPr>
          <a:xfrm flipH="1" rot="10800000">
            <a:off x="2789483" y="-1450316"/>
            <a:ext cx="2295354" cy="2295354"/>
          </a:xfrm>
          <a:prstGeom prst="straightConnector1">
            <a:avLst/>
          </a:prstGeom>
          <a:noFill/>
          <a:ln cap="flat" cmpd="sng" w="38100">
            <a:solidFill>
              <a:srgbClr val="F49E77"/>
            </a:solidFill>
            <a:prstDash val="solid"/>
            <a:round/>
            <a:headEnd len="sm" w="sm" type="none"/>
            <a:tailEnd len="sm" w="sm" type="none"/>
          </a:ln>
        </p:spPr>
      </p:cxnSp>
      <p:cxnSp>
        <p:nvCxnSpPr>
          <p:cNvPr id="281" name="Google Shape;281;p30"/>
          <p:cNvCxnSpPr/>
          <p:nvPr/>
        </p:nvCxnSpPr>
        <p:spPr>
          <a:xfrm flipH="1" rot="10800000">
            <a:off x="3382847" y="-1808779"/>
            <a:ext cx="2295354" cy="2295354"/>
          </a:xfrm>
          <a:prstGeom prst="straightConnector1">
            <a:avLst/>
          </a:prstGeom>
          <a:noFill/>
          <a:ln cap="flat" cmpd="sng" w="38100">
            <a:solidFill>
              <a:srgbClr val="F49E77"/>
            </a:solidFill>
            <a:prstDash val="solid"/>
            <a:round/>
            <a:headEnd len="sm" w="sm" type="none"/>
            <a:tailEnd len="sm" w="sm" type="none"/>
          </a:ln>
        </p:spPr>
      </p:cxnSp>
      <p:sp>
        <p:nvSpPr>
          <p:cNvPr id="282" name="Google Shape;282;p30"/>
          <p:cNvSpPr txBox="1"/>
          <p:nvPr/>
        </p:nvSpPr>
        <p:spPr>
          <a:xfrm>
            <a:off x="1504805" y="1783606"/>
            <a:ext cx="6990233" cy="1008698"/>
          </a:xfrm>
          <a:prstGeom prst="rect">
            <a:avLst/>
          </a:prstGeom>
          <a:noFill/>
          <a:ln>
            <a:noFill/>
          </a:ln>
        </p:spPr>
        <p:txBody>
          <a:bodyPr anchorCtr="0" anchor="t" bIns="0" lIns="0" spcFirstLastPara="1" rIns="0" wrap="square" tIns="0">
            <a:spAutoFit/>
          </a:bodyPr>
          <a:lstStyle/>
          <a:p>
            <a:pPr indent="0" lvl="0" marL="0" marR="0" rtl="0" algn="l">
              <a:lnSpc>
                <a:spcPct val="123001"/>
              </a:lnSpc>
              <a:spcBef>
                <a:spcPts val="0"/>
              </a:spcBef>
              <a:spcAft>
                <a:spcPts val="0"/>
              </a:spcAft>
              <a:buNone/>
            </a:pPr>
            <a:r>
              <a:rPr b="1" i="0" lang="en" sz="6500" u="none" cap="none" strike="noStrike">
                <a:solidFill>
                  <a:srgbClr val="FF7E44"/>
                </a:solidFill>
                <a:latin typeface="Montserrat Black"/>
                <a:ea typeface="Montserrat Black"/>
                <a:cs typeface="Montserrat Black"/>
                <a:sym typeface="Montserrat Black"/>
              </a:rPr>
              <a:t>About Us</a:t>
            </a:r>
            <a:endParaRPr sz="700"/>
          </a:p>
        </p:txBody>
      </p:sp>
      <p:sp>
        <p:nvSpPr>
          <p:cNvPr id="283" name="Google Shape;283;p30"/>
          <p:cNvSpPr txBox="1"/>
          <p:nvPr/>
        </p:nvSpPr>
        <p:spPr>
          <a:xfrm>
            <a:off x="1504805" y="2916129"/>
            <a:ext cx="3664343" cy="174625"/>
          </a:xfrm>
          <a:prstGeom prst="rect">
            <a:avLst/>
          </a:prstGeom>
          <a:noFill/>
          <a:ln>
            <a:noFill/>
          </a:ln>
        </p:spPr>
        <p:txBody>
          <a:bodyPr anchorCtr="0" anchor="t" bIns="0" lIns="0" spcFirstLastPara="1" rIns="0" wrap="square" tIns="0">
            <a:spAutoFit/>
          </a:bodyPr>
          <a:lstStyle/>
          <a:p>
            <a:pPr indent="0" lvl="1" marL="0" marR="0" rtl="0" algn="just">
              <a:lnSpc>
                <a:spcPct val="140000"/>
              </a:lnSpc>
              <a:spcBef>
                <a:spcPts val="0"/>
              </a:spcBef>
              <a:spcAft>
                <a:spcPts val="0"/>
              </a:spcAft>
              <a:buNone/>
            </a:pPr>
            <a:r>
              <a:rPr b="0" i="0" lang="en" sz="1000" u="none" cap="none" strike="noStrike">
                <a:solidFill>
                  <a:srgbClr val="FFFFFF"/>
                </a:solidFill>
                <a:latin typeface="Open Sans"/>
                <a:ea typeface="Open Sans"/>
                <a:cs typeface="Open Sans"/>
                <a:sym typeface="Open Sans"/>
              </a:rPr>
              <a:t>Elaborate on what you want to discuss. </a:t>
            </a:r>
            <a:endParaRPr sz="700"/>
          </a:p>
        </p:txBody>
      </p:sp>
      <p:sp>
        <p:nvSpPr>
          <p:cNvPr id="284" name="Google Shape;284;p30"/>
          <p:cNvSpPr txBox="1"/>
          <p:nvPr/>
        </p:nvSpPr>
        <p:spPr>
          <a:xfrm>
            <a:off x="262352" y="1625167"/>
            <a:ext cx="1242453" cy="1208481"/>
          </a:xfrm>
          <a:prstGeom prst="rect">
            <a:avLst/>
          </a:prstGeom>
          <a:noFill/>
          <a:ln>
            <a:noFill/>
          </a:ln>
        </p:spPr>
        <p:txBody>
          <a:bodyPr anchorCtr="0" anchor="t" bIns="0" lIns="0" spcFirstLastPara="1" rIns="0" wrap="square" tIns="0">
            <a:spAutoFit/>
          </a:bodyPr>
          <a:lstStyle/>
          <a:p>
            <a:pPr indent="0" lvl="0" marL="0" marR="0" rtl="0" algn="l">
              <a:lnSpc>
                <a:spcPct val="123014"/>
              </a:lnSpc>
              <a:spcBef>
                <a:spcPts val="0"/>
              </a:spcBef>
              <a:spcAft>
                <a:spcPts val="0"/>
              </a:spcAft>
              <a:buNone/>
            </a:pPr>
            <a:r>
              <a:rPr b="1" i="0" lang="en" sz="7800" u="none" cap="none" strike="noStrike">
                <a:solidFill>
                  <a:srgbClr val="FFFFFF"/>
                </a:solidFill>
                <a:latin typeface="Montserrat Black"/>
                <a:ea typeface="Montserrat Black"/>
                <a:cs typeface="Montserrat Black"/>
                <a:sym typeface="Montserrat Black"/>
              </a:rPr>
              <a:t>2.</a:t>
            </a:r>
            <a:endParaRPr sz="70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22145D"/>
            </a:gs>
            <a:gs pos="100000">
              <a:srgbClr val="59078B"/>
            </a:gs>
          </a:gsLst>
          <a:lin ang="0" scaled="0"/>
        </a:gradFill>
      </p:bgPr>
    </p:bg>
    <p:spTree>
      <p:nvGrpSpPr>
        <p:cNvPr id="288" name="Shape 288"/>
        <p:cNvGrpSpPr/>
        <p:nvPr/>
      </p:nvGrpSpPr>
      <p:grpSpPr>
        <a:xfrm>
          <a:off x="0" y="0"/>
          <a:ext cx="0" cy="0"/>
          <a:chOff x="0" y="0"/>
          <a:chExt cx="0" cy="0"/>
        </a:xfrm>
      </p:grpSpPr>
      <p:sp>
        <p:nvSpPr>
          <p:cNvPr id="289" name="Google Shape;289;p31"/>
          <p:cNvSpPr txBox="1"/>
          <p:nvPr/>
        </p:nvSpPr>
        <p:spPr>
          <a:xfrm>
            <a:off x="514350" y="500063"/>
            <a:ext cx="6428340" cy="543878"/>
          </a:xfrm>
          <a:prstGeom prst="rect">
            <a:avLst/>
          </a:prstGeom>
          <a:noFill/>
          <a:ln>
            <a:noFill/>
          </a:ln>
        </p:spPr>
        <p:txBody>
          <a:bodyPr anchorCtr="0" anchor="t" bIns="0" lIns="0" spcFirstLastPara="1" rIns="0" wrap="square" tIns="0">
            <a:spAutoFit/>
          </a:bodyPr>
          <a:lstStyle/>
          <a:p>
            <a:pPr indent="0" lvl="0" marL="0" marR="0" rtl="0" algn="l">
              <a:lnSpc>
                <a:spcPct val="123003"/>
              </a:lnSpc>
              <a:spcBef>
                <a:spcPts val="0"/>
              </a:spcBef>
              <a:spcAft>
                <a:spcPts val="0"/>
              </a:spcAft>
              <a:buNone/>
            </a:pPr>
            <a:r>
              <a:rPr b="1" i="0" lang="en" sz="3500" u="none" cap="none" strike="noStrike">
                <a:solidFill>
                  <a:srgbClr val="FF7E44"/>
                </a:solidFill>
                <a:latin typeface="Montserrat Black"/>
                <a:ea typeface="Montserrat Black"/>
                <a:cs typeface="Montserrat Black"/>
                <a:sym typeface="Montserrat Black"/>
              </a:rPr>
              <a:t>Write your topic or idea</a:t>
            </a:r>
            <a:endParaRPr sz="700"/>
          </a:p>
        </p:txBody>
      </p:sp>
      <p:sp>
        <p:nvSpPr>
          <p:cNvPr id="290" name="Google Shape;290;p31"/>
          <p:cNvSpPr txBox="1"/>
          <p:nvPr/>
        </p:nvSpPr>
        <p:spPr>
          <a:xfrm>
            <a:off x="4572000" y="1703619"/>
            <a:ext cx="1731345" cy="334963"/>
          </a:xfrm>
          <a:prstGeom prst="rect">
            <a:avLst/>
          </a:prstGeom>
          <a:noFill/>
          <a:ln>
            <a:noFill/>
          </a:ln>
        </p:spPr>
        <p:txBody>
          <a:bodyPr anchorCtr="0" anchor="t" bIns="0" lIns="0" spcFirstLastPara="1" rIns="0" wrap="square" tIns="0">
            <a:spAutoFit/>
          </a:bodyPr>
          <a:lstStyle/>
          <a:p>
            <a:pPr indent="0" lvl="0" marL="0" marR="0" rtl="0" algn="l">
              <a:lnSpc>
                <a:spcPct val="140010"/>
              </a:lnSpc>
              <a:spcBef>
                <a:spcPts val="0"/>
              </a:spcBef>
              <a:spcAft>
                <a:spcPts val="0"/>
              </a:spcAft>
              <a:buNone/>
            </a:pPr>
            <a:r>
              <a:rPr b="0" i="0" lang="en" sz="2000" u="none" cap="none" strike="noStrike">
                <a:solidFill>
                  <a:srgbClr val="FF7E44"/>
                </a:solidFill>
                <a:latin typeface="Montserrat"/>
                <a:ea typeface="Montserrat"/>
                <a:cs typeface="Montserrat"/>
                <a:sym typeface="Montserrat"/>
              </a:rPr>
              <a:t>Topic One</a:t>
            </a:r>
            <a:endParaRPr sz="700"/>
          </a:p>
        </p:txBody>
      </p:sp>
      <p:sp>
        <p:nvSpPr>
          <p:cNvPr id="291" name="Google Shape;291;p31"/>
          <p:cNvSpPr txBox="1"/>
          <p:nvPr/>
        </p:nvSpPr>
        <p:spPr>
          <a:xfrm>
            <a:off x="4572000" y="3219204"/>
            <a:ext cx="1731345" cy="334963"/>
          </a:xfrm>
          <a:prstGeom prst="rect">
            <a:avLst/>
          </a:prstGeom>
          <a:noFill/>
          <a:ln>
            <a:noFill/>
          </a:ln>
        </p:spPr>
        <p:txBody>
          <a:bodyPr anchorCtr="0" anchor="t" bIns="0" lIns="0" spcFirstLastPara="1" rIns="0" wrap="square" tIns="0">
            <a:spAutoFit/>
          </a:bodyPr>
          <a:lstStyle/>
          <a:p>
            <a:pPr indent="0" lvl="0" marL="0" marR="0" rtl="0" algn="l">
              <a:lnSpc>
                <a:spcPct val="140010"/>
              </a:lnSpc>
              <a:spcBef>
                <a:spcPts val="0"/>
              </a:spcBef>
              <a:spcAft>
                <a:spcPts val="0"/>
              </a:spcAft>
              <a:buNone/>
            </a:pPr>
            <a:r>
              <a:rPr b="0" i="0" lang="en" sz="2000" u="none" cap="none" strike="noStrike">
                <a:solidFill>
                  <a:srgbClr val="FF7E44"/>
                </a:solidFill>
                <a:latin typeface="Montserrat"/>
                <a:ea typeface="Montserrat"/>
                <a:cs typeface="Montserrat"/>
                <a:sym typeface="Montserrat"/>
              </a:rPr>
              <a:t>Topic Three</a:t>
            </a:r>
            <a:endParaRPr sz="700"/>
          </a:p>
        </p:txBody>
      </p:sp>
      <p:sp>
        <p:nvSpPr>
          <p:cNvPr id="292" name="Google Shape;292;p31"/>
          <p:cNvSpPr txBox="1"/>
          <p:nvPr/>
        </p:nvSpPr>
        <p:spPr>
          <a:xfrm>
            <a:off x="6803252" y="1703619"/>
            <a:ext cx="1731345" cy="334963"/>
          </a:xfrm>
          <a:prstGeom prst="rect">
            <a:avLst/>
          </a:prstGeom>
          <a:noFill/>
          <a:ln>
            <a:noFill/>
          </a:ln>
        </p:spPr>
        <p:txBody>
          <a:bodyPr anchorCtr="0" anchor="t" bIns="0" lIns="0" spcFirstLastPara="1" rIns="0" wrap="square" tIns="0">
            <a:spAutoFit/>
          </a:bodyPr>
          <a:lstStyle/>
          <a:p>
            <a:pPr indent="0" lvl="0" marL="0" marR="0" rtl="0" algn="l">
              <a:lnSpc>
                <a:spcPct val="140010"/>
              </a:lnSpc>
              <a:spcBef>
                <a:spcPts val="0"/>
              </a:spcBef>
              <a:spcAft>
                <a:spcPts val="0"/>
              </a:spcAft>
              <a:buNone/>
            </a:pPr>
            <a:r>
              <a:rPr b="0" i="0" lang="en" sz="2000" u="none" cap="none" strike="noStrike">
                <a:solidFill>
                  <a:srgbClr val="FF7E44"/>
                </a:solidFill>
                <a:latin typeface="Montserrat"/>
                <a:ea typeface="Montserrat"/>
                <a:cs typeface="Montserrat"/>
                <a:sym typeface="Montserrat"/>
              </a:rPr>
              <a:t>Topic Two</a:t>
            </a:r>
            <a:endParaRPr sz="700"/>
          </a:p>
        </p:txBody>
      </p:sp>
      <p:sp>
        <p:nvSpPr>
          <p:cNvPr id="293" name="Google Shape;293;p31"/>
          <p:cNvSpPr txBox="1"/>
          <p:nvPr/>
        </p:nvSpPr>
        <p:spPr>
          <a:xfrm>
            <a:off x="6803252" y="3219204"/>
            <a:ext cx="1731345" cy="334963"/>
          </a:xfrm>
          <a:prstGeom prst="rect">
            <a:avLst/>
          </a:prstGeom>
          <a:noFill/>
          <a:ln>
            <a:noFill/>
          </a:ln>
        </p:spPr>
        <p:txBody>
          <a:bodyPr anchorCtr="0" anchor="t" bIns="0" lIns="0" spcFirstLastPara="1" rIns="0" wrap="square" tIns="0">
            <a:spAutoFit/>
          </a:bodyPr>
          <a:lstStyle/>
          <a:p>
            <a:pPr indent="0" lvl="0" marL="0" marR="0" rtl="0" algn="l">
              <a:lnSpc>
                <a:spcPct val="140010"/>
              </a:lnSpc>
              <a:spcBef>
                <a:spcPts val="0"/>
              </a:spcBef>
              <a:spcAft>
                <a:spcPts val="0"/>
              </a:spcAft>
              <a:buNone/>
            </a:pPr>
            <a:r>
              <a:rPr b="0" i="0" lang="en" sz="2000" u="none" cap="none" strike="noStrike">
                <a:solidFill>
                  <a:srgbClr val="FF7E44"/>
                </a:solidFill>
                <a:latin typeface="Montserrat"/>
                <a:ea typeface="Montserrat"/>
                <a:cs typeface="Montserrat"/>
                <a:sym typeface="Montserrat"/>
              </a:rPr>
              <a:t>Topic Four</a:t>
            </a:r>
            <a:endParaRPr sz="700"/>
          </a:p>
        </p:txBody>
      </p:sp>
      <p:sp>
        <p:nvSpPr>
          <p:cNvPr id="294" name="Google Shape;294;p31"/>
          <p:cNvSpPr txBox="1"/>
          <p:nvPr/>
        </p:nvSpPr>
        <p:spPr>
          <a:xfrm>
            <a:off x="4572000" y="2269827"/>
            <a:ext cx="1898400" cy="461700"/>
          </a:xfrm>
          <a:prstGeom prst="rect">
            <a:avLst/>
          </a:prstGeom>
          <a:noFill/>
          <a:ln>
            <a:noFill/>
          </a:ln>
        </p:spPr>
        <p:txBody>
          <a:bodyPr anchorCtr="0" anchor="t" bIns="0" lIns="0" spcFirstLastPara="1" rIns="0" wrap="square" tIns="0">
            <a:spAutoFit/>
          </a:bodyPr>
          <a:lstStyle/>
          <a:p>
            <a:pPr indent="0" lvl="1" marL="0" marR="0" rtl="0" algn="l">
              <a:lnSpc>
                <a:spcPct val="100000"/>
              </a:lnSpc>
              <a:spcBef>
                <a:spcPts val="0"/>
              </a:spcBef>
              <a:spcAft>
                <a:spcPts val="0"/>
              </a:spcAft>
              <a:buNone/>
            </a:pPr>
            <a:r>
              <a:rPr b="0" i="0" lang="en" sz="1000" u="none" cap="none" strike="noStrike">
                <a:solidFill>
                  <a:srgbClr val="FFFFFF"/>
                </a:solidFill>
                <a:latin typeface="Open Sans"/>
                <a:ea typeface="Open Sans"/>
                <a:cs typeface="Open Sans"/>
                <a:sym typeface="Open Sans"/>
              </a:rPr>
              <a:t>Presentations are communication tools that can be used as demonstrations.</a:t>
            </a:r>
            <a:endParaRPr sz="700"/>
          </a:p>
        </p:txBody>
      </p:sp>
      <p:sp>
        <p:nvSpPr>
          <p:cNvPr id="295" name="Google Shape;295;p31"/>
          <p:cNvSpPr txBox="1"/>
          <p:nvPr/>
        </p:nvSpPr>
        <p:spPr>
          <a:xfrm>
            <a:off x="4572000" y="3785412"/>
            <a:ext cx="1898400" cy="461700"/>
          </a:xfrm>
          <a:prstGeom prst="rect">
            <a:avLst/>
          </a:prstGeom>
          <a:noFill/>
          <a:ln>
            <a:noFill/>
          </a:ln>
        </p:spPr>
        <p:txBody>
          <a:bodyPr anchorCtr="0" anchor="t" bIns="0" lIns="0" spcFirstLastPara="1" rIns="0" wrap="square" tIns="0">
            <a:spAutoFit/>
          </a:bodyPr>
          <a:lstStyle/>
          <a:p>
            <a:pPr indent="0" lvl="1" marL="0" marR="0" rtl="0" algn="l">
              <a:lnSpc>
                <a:spcPct val="100000"/>
              </a:lnSpc>
              <a:spcBef>
                <a:spcPts val="0"/>
              </a:spcBef>
              <a:spcAft>
                <a:spcPts val="0"/>
              </a:spcAft>
              <a:buNone/>
            </a:pPr>
            <a:r>
              <a:rPr b="0" i="0" lang="en" sz="1000" u="none" cap="none" strike="noStrike">
                <a:solidFill>
                  <a:srgbClr val="FFFFFF"/>
                </a:solidFill>
                <a:latin typeface="Open Sans"/>
                <a:ea typeface="Open Sans"/>
                <a:cs typeface="Open Sans"/>
                <a:sym typeface="Open Sans"/>
              </a:rPr>
              <a:t>Presentations are communication tools that can be used as demonstrations.</a:t>
            </a:r>
            <a:endParaRPr sz="700"/>
          </a:p>
        </p:txBody>
      </p:sp>
      <p:sp>
        <p:nvSpPr>
          <p:cNvPr id="296" name="Google Shape;296;p31"/>
          <p:cNvSpPr txBox="1"/>
          <p:nvPr/>
        </p:nvSpPr>
        <p:spPr>
          <a:xfrm>
            <a:off x="6803252" y="2269827"/>
            <a:ext cx="1898400" cy="461700"/>
          </a:xfrm>
          <a:prstGeom prst="rect">
            <a:avLst/>
          </a:prstGeom>
          <a:noFill/>
          <a:ln>
            <a:noFill/>
          </a:ln>
        </p:spPr>
        <p:txBody>
          <a:bodyPr anchorCtr="0" anchor="t" bIns="0" lIns="0" spcFirstLastPara="1" rIns="0" wrap="square" tIns="0">
            <a:spAutoFit/>
          </a:bodyPr>
          <a:lstStyle/>
          <a:p>
            <a:pPr indent="0" lvl="1" marL="0" marR="0" rtl="0" algn="l">
              <a:lnSpc>
                <a:spcPct val="100000"/>
              </a:lnSpc>
              <a:spcBef>
                <a:spcPts val="0"/>
              </a:spcBef>
              <a:spcAft>
                <a:spcPts val="0"/>
              </a:spcAft>
              <a:buNone/>
            </a:pPr>
            <a:r>
              <a:rPr b="0" i="0" lang="en" sz="1000" u="none" cap="none" strike="noStrike">
                <a:solidFill>
                  <a:srgbClr val="FFFFFF"/>
                </a:solidFill>
                <a:latin typeface="Open Sans"/>
                <a:ea typeface="Open Sans"/>
                <a:cs typeface="Open Sans"/>
                <a:sym typeface="Open Sans"/>
              </a:rPr>
              <a:t>Presentations are communication tools that can be used as demonstrations.</a:t>
            </a:r>
            <a:endParaRPr sz="700"/>
          </a:p>
        </p:txBody>
      </p:sp>
      <p:sp>
        <p:nvSpPr>
          <p:cNvPr id="297" name="Google Shape;297;p31"/>
          <p:cNvSpPr txBox="1"/>
          <p:nvPr/>
        </p:nvSpPr>
        <p:spPr>
          <a:xfrm>
            <a:off x="6803252" y="3785412"/>
            <a:ext cx="1898400" cy="461700"/>
          </a:xfrm>
          <a:prstGeom prst="rect">
            <a:avLst/>
          </a:prstGeom>
          <a:noFill/>
          <a:ln>
            <a:noFill/>
          </a:ln>
        </p:spPr>
        <p:txBody>
          <a:bodyPr anchorCtr="0" anchor="t" bIns="0" lIns="0" spcFirstLastPara="1" rIns="0" wrap="square" tIns="0">
            <a:spAutoFit/>
          </a:bodyPr>
          <a:lstStyle/>
          <a:p>
            <a:pPr indent="0" lvl="1" marL="0" marR="0" rtl="0" algn="l">
              <a:lnSpc>
                <a:spcPct val="100000"/>
              </a:lnSpc>
              <a:spcBef>
                <a:spcPts val="0"/>
              </a:spcBef>
              <a:spcAft>
                <a:spcPts val="0"/>
              </a:spcAft>
              <a:buNone/>
            </a:pPr>
            <a:r>
              <a:rPr b="0" i="0" lang="en" sz="1000" u="none" cap="none" strike="noStrike">
                <a:solidFill>
                  <a:srgbClr val="FFFFFF"/>
                </a:solidFill>
                <a:latin typeface="Open Sans"/>
                <a:ea typeface="Open Sans"/>
                <a:cs typeface="Open Sans"/>
                <a:sym typeface="Open Sans"/>
              </a:rPr>
              <a:t>Presentations are communication tools that can be used as demonstrations.</a:t>
            </a:r>
            <a:endParaRPr sz="700"/>
          </a:p>
        </p:txBody>
      </p:sp>
      <p:sp>
        <p:nvSpPr>
          <p:cNvPr id="298" name="Google Shape;298;p31"/>
          <p:cNvSpPr/>
          <p:nvPr/>
        </p:nvSpPr>
        <p:spPr>
          <a:xfrm rot="2700000">
            <a:off x="-2053981" y="1475239"/>
            <a:ext cx="3582602" cy="5118002"/>
          </a:xfrm>
          <a:custGeom>
            <a:rect b="b" l="l" r="r" t="t"/>
            <a:pathLst>
              <a:path extrusionOk="0" h="6350000" w="4445000">
                <a:moveTo>
                  <a:pt x="2222500" y="6350000"/>
                </a:moveTo>
                <a:lnTo>
                  <a:pt x="2222500" y="6350000"/>
                </a:lnTo>
                <a:cubicBezTo>
                  <a:pt x="995680" y="6350000"/>
                  <a:pt x="0" y="5354320"/>
                  <a:pt x="0" y="4127500"/>
                </a:cubicBezTo>
                <a:lnTo>
                  <a:pt x="0" y="2222500"/>
                </a:lnTo>
                <a:cubicBezTo>
                  <a:pt x="0" y="995680"/>
                  <a:pt x="995680" y="0"/>
                  <a:pt x="2222500" y="0"/>
                </a:cubicBezTo>
                <a:lnTo>
                  <a:pt x="2222500" y="0"/>
                </a:lnTo>
                <a:cubicBezTo>
                  <a:pt x="3449320" y="0"/>
                  <a:pt x="4445000" y="995680"/>
                  <a:pt x="4445000" y="2222500"/>
                </a:cubicBezTo>
                <a:lnTo>
                  <a:pt x="4445000" y="4127500"/>
                </a:lnTo>
                <a:cubicBezTo>
                  <a:pt x="4445000" y="5354320"/>
                  <a:pt x="3449320" y="6350000"/>
                  <a:pt x="2222500" y="6350000"/>
                </a:cubicBezTo>
                <a:close/>
              </a:path>
            </a:pathLst>
          </a:custGeom>
          <a:gradFill>
            <a:gsLst>
              <a:gs pos="0">
                <a:srgbClr val="FFD7AD"/>
              </a:gs>
              <a:gs pos="100000">
                <a:srgbClr val="ED7842"/>
              </a:gs>
            </a:gsLst>
            <a:lin ang="0" scaled="0"/>
          </a:gra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99" name="Google Shape;299;p31"/>
          <p:cNvSpPr/>
          <p:nvPr/>
        </p:nvSpPr>
        <p:spPr>
          <a:xfrm rot="2700000">
            <a:off x="7899644" y="-3496811"/>
            <a:ext cx="3582601" cy="5118002"/>
          </a:xfrm>
          <a:custGeom>
            <a:rect b="b" l="l" r="r" t="t"/>
            <a:pathLst>
              <a:path extrusionOk="0" h="6350000" w="4445000">
                <a:moveTo>
                  <a:pt x="2222500" y="6350000"/>
                </a:moveTo>
                <a:lnTo>
                  <a:pt x="2222500" y="6350000"/>
                </a:lnTo>
                <a:cubicBezTo>
                  <a:pt x="995680" y="6350000"/>
                  <a:pt x="0" y="5354320"/>
                  <a:pt x="0" y="4127500"/>
                </a:cubicBezTo>
                <a:lnTo>
                  <a:pt x="0" y="2222500"/>
                </a:lnTo>
                <a:cubicBezTo>
                  <a:pt x="0" y="995680"/>
                  <a:pt x="995680" y="0"/>
                  <a:pt x="2222500" y="0"/>
                </a:cubicBezTo>
                <a:lnTo>
                  <a:pt x="2222500" y="0"/>
                </a:lnTo>
                <a:cubicBezTo>
                  <a:pt x="3449320" y="0"/>
                  <a:pt x="4445000" y="995680"/>
                  <a:pt x="4445000" y="2222500"/>
                </a:cubicBezTo>
                <a:lnTo>
                  <a:pt x="4445000" y="4127500"/>
                </a:lnTo>
                <a:cubicBezTo>
                  <a:pt x="4445000" y="5354320"/>
                  <a:pt x="3449320" y="6350000"/>
                  <a:pt x="2222500" y="6350000"/>
                </a:cubicBezTo>
                <a:close/>
              </a:path>
            </a:pathLst>
          </a:custGeom>
          <a:gradFill>
            <a:gsLst>
              <a:gs pos="0">
                <a:srgbClr val="FFD7AD"/>
              </a:gs>
              <a:gs pos="100000">
                <a:srgbClr val="ED7842"/>
              </a:gs>
            </a:gsLst>
            <a:lin ang="0" scaled="0"/>
          </a:gra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cxnSp>
        <p:nvCxnSpPr>
          <p:cNvPr id="300" name="Google Shape;300;p31"/>
          <p:cNvCxnSpPr/>
          <p:nvPr/>
        </p:nvCxnSpPr>
        <p:spPr>
          <a:xfrm flipH="1" rot="10800000">
            <a:off x="1864889" y="4465777"/>
            <a:ext cx="2295354" cy="2295354"/>
          </a:xfrm>
          <a:prstGeom prst="straightConnector1">
            <a:avLst/>
          </a:prstGeom>
          <a:noFill/>
          <a:ln cap="flat" cmpd="sng" w="38100">
            <a:solidFill>
              <a:srgbClr val="F49E77"/>
            </a:solidFill>
            <a:prstDash val="solid"/>
            <a:round/>
            <a:headEnd len="sm" w="sm" type="none"/>
            <a:tailEnd len="sm" w="sm" type="none"/>
          </a:ln>
        </p:spPr>
      </p:cxnSp>
      <p:pic>
        <p:nvPicPr>
          <p:cNvPr id="301" name="Google Shape;301;p31"/>
          <p:cNvPicPr preferRelativeResize="0"/>
          <p:nvPr/>
        </p:nvPicPr>
        <p:blipFill>
          <a:blip r:embed="rId3">
            <a:alphaModFix/>
          </a:blip>
          <a:stretch>
            <a:fillRect/>
          </a:stretch>
        </p:blipFill>
        <p:spPr>
          <a:xfrm rot="2699798">
            <a:off x="84270" y="1133201"/>
            <a:ext cx="3601366" cy="5143353"/>
          </a:xfrm>
          <a:prstGeom prst="roundRect">
            <a:avLst>
              <a:gd fmla="val 50000" name="adj"/>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FF731A"/>
      </a:dk1>
      <a:lt1>
        <a:srgbClr val="2B1364"/>
      </a:lt1>
      <a:dk2>
        <a:srgbClr val="FFFFFF"/>
      </a:dk2>
      <a:lt2>
        <a:srgbClr val="F49E77"/>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