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Darker Grotesque Medium"/>
      <p:regular r:id="rId21"/>
      <p:bold r:id="rId22"/>
    </p:embeddedFont>
    <p:embeddedFont>
      <p:font typeface="Darker Grotesque"/>
      <p:regular r:id="rId23"/>
      <p:bold r:id="rId24"/>
    </p:embeddedFont>
    <p:embeddedFont>
      <p:font typeface="Darker Grotesque SemiBold"/>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arkerGrotesqueMedium-bold.fntdata"/><Relationship Id="rId21" Type="http://schemas.openxmlformats.org/officeDocument/2006/relationships/font" Target="fonts/DarkerGrotesqueMedium-regular.fntdata"/><Relationship Id="rId24" Type="http://schemas.openxmlformats.org/officeDocument/2006/relationships/font" Target="fonts/DarkerGrotesque-bold.fntdata"/><Relationship Id="rId23" Type="http://schemas.openxmlformats.org/officeDocument/2006/relationships/font" Target="fonts/DarkerGrotesq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arkerGrotesqueSemiBold-bold.fntdata"/><Relationship Id="rId25" Type="http://schemas.openxmlformats.org/officeDocument/2006/relationships/font" Target="fonts/DarkerGrotesqueSemiBo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CF0FF"/>
        </a:solidFill>
      </p:bgPr>
    </p:bg>
    <p:spTree>
      <p:nvGrpSpPr>
        <p:cNvPr id="15" name="Shape 15"/>
        <p:cNvGrpSpPr/>
        <p:nvPr/>
      </p:nvGrpSpPr>
      <p:grpSpPr>
        <a:xfrm>
          <a:off x="0" y="0"/>
          <a:ext cx="0" cy="0"/>
          <a:chOff x="0" y="0"/>
          <a:chExt cx="0" cy="0"/>
        </a:xfrm>
      </p:grpSpPr>
      <p:grpSp>
        <p:nvGrpSpPr>
          <p:cNvPr id="16" name="Google Shape;16;p3"/>
          <p:cNvGrpSpPr/>
          <p:nvPr/>
        </p:nvGrpSpPr>
        <p:grpSpPr>
          <a:xfrm>
            <a:off x="0" y="0"/>
            <a:ext cx="18288118" cy="10287066"/>
            <a:chOff x="0" y="0"/>
            <a:chExt cx="4816592" cy="2709333"/>
          </a:xfrm>
        </p:grpSpPr>
        <p:sp>
          <p:nvSpPr>
            <p:cNvPr id="17" name="Google Shape;17;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18" name="Google Shape;18;p3"/>
            <p:cNvSpPr txBox="1"/>
            <p:nvPr/>
          </p:nvSpPr>
          <p:spPr>
            <a:xfrm>
              <a:off x="0" y="0"/>
              <a:ext cx="4816500" cy="2709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1028700" y="3872863"/>
            <a:ext cx="16230707" cy="4749250"/>
            <a:chOff x="0" y="0"/>
            <a:chExt cx="4274726" cy="1250823"/>
          </a:xfrm>
        </p:grpSpPr>
        <p:sp>
          <p:nvSpPr>
            <p:cNvPr id="20" name="Google Shape;20;p3"/>
            <p:cNvSpPr/>
            <p:nvPr/>
          </p:nvSpPr>
          <p:spPr>
            <a:xfrm>
              <a:off x="0" y="0"/>
              <a:ext cx="4274726" cy="1250823"/>
            </a:xfrm>
            <a:custGeom>
              <a:rect b="b" l="l" r="r" t="t"/>
              <a:pathLst>
                <a:path extrusionOk="0" h="1250823" w="4274726">
                  <a:moveTo>
                    <a:pt x="0" y="0"/>
                  </a:moveTo>
                  <a:lnTo>
                    <a:pt x="4274726" y="0"/>
                  </a:lnTo>
                  <a:lnTo>
                    <a:pt x="4274726" y="1250823"/>
                  </a:lnTo>
                  <a:lnTo>
                    <a:pt x="0" y="1250823"/>
                  </a:lnTo>
                  <a:close/>
                </a:path>
              </a:pathLst>
            </a:custGeom>
            <a:gradFill>
              <a:gsLst>
                <a:gs pos="0">
                  <a:srgbClr val="1D00AD"/>
                </a:gs>
                <a:gs pos="100000">
                  <a:srgbClr val="CB6CE6"/>
                </a:gs>
              </a:gsLst>
              <a:lin ang="2700006" scaled="0"/>
            </a:gradFill>
            <a:ln>
              <a:noFill/>
            </a:ln>
          </p:spPr>
        </p:sp>
        <p:sp>
          <p:nvSpPr>
            <p:cNvPr id="21" name="Google Shape;21;p3"/>
            <p:cNvSpPr txBox="1"/>
            <p:nvPr/>
          </p:nvSpPr>
          <p:spPr>
            <a:xfrm>
              <a:off x="0" y="0"/>
              <a:ext cx="4274700" cy="1250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 name="Google Shape;22;p3"/>
          <p:cNvCxnSpPr/>
          <p:nvPr/>
        </p:nvCxnSpPr>
        <p:spPr>
          <a:xfrm rot="10800000">
            <a:off x="6372056" y="4378655"/>
            <a:ext cx="0" cy="3737700"/>
          </a:xfrm>
          <a:prstGeom prst="straightConnector1">
            <a:avLst/>
          </a:prstGeom>
          <a:noFill/>
          <a:ln cap="flat" cmpd="sng" w="38100">
            <a:solidFill>
              <a:srgbClr val="FCF0FF"/>
            </a:solidFill>
            <a:prstDash val="solid"/>
            <a:round/>
            <a:headEnd len="sm" w="sm" type="none"/>
            <a:tailEnd len="sm" w="sm" type="none"/>
          </a:ln>
        </p:spPr>
      </p:cxnSp>
      <p:cxnSp>
        <p:nvCxnSpPr>
          <p:cNvPr id="23" name="Google Shape;23;p3"/>
          <p:cNvCxnSpPr/>
          <p:nvPr/>
        </p:nvCxnSpPr>
        <p:spPr>
          <a:xfrm rot="10800000">
            <a:off x="11914561" y="4378655"/>
            <a:ext cx="0" cy="3737700"/>
          </a:xfrm>
          <a:prstGeom prst="straightConnector1">
            <a:avLst/>
          </a:prstGeom>
          <a:noFill/>
          <a:ln cap="flat" cmpd="sng" w="38100">
            <a:solidFill>
              <a:srgbClr val="FCF0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bg>
      <p:bgPr>
        <a:solidFill>
          <a:srgbClr val="FCF0FF"/>
        </a:solidFill>
      </p:bgPr>
    </p:bg>
    <p:spTree>
      <p:nvGrpSpPr>
        <p:cNvPr id="24" name="Shape 24"/>
        <p:cNvGrpSpPr/>
        <p:nvPr/>
      </p:nvGrpSpPr>
      <p:grpSpPr>
        <a:xfrm>
          <a:off x="0" y="0"/>
          <a:ext cx="0" cy="0"/>
          <a:chOff x="0" y="0"/>
          <a:chExt cx="0" cy="0"/>
        </a:xfrm>
      </p:grpSpPr>
      <p:sp>
        <p:nvSpPr>
          <p:cNvPr id="25" name="Google Shape;25;p4"/>
          <p:cNvSpPr/>
          <p:nvPr>
            <p:ph idx="2" type="pic"/>
          </p:nvPr>
        </p:nvSpPr>
        <p:spPr>
          <a:xfrm>
            <a:off x="-14225" y="0"/>
            <a:ext cx="7624200" cy="10287000"/>
          </a:xfrm>
          <a:prstGeom prst="rect">
            <a:avLst/>
          </a:prstGeom>
          <a:noFill/>
          <a:ln>
            <a:noFill/>
          </a:ln>
        </p:spPr>
      </p:sp>
      <p:grpSp>
        <p:nvGrpSpPr>
          <p:cNvPr id="26" name="Google Shape;26;p4"/>
          <p:cNvGrpSpPr/>
          <p:nvPr/>
        </p:nvGrpSpPr>
        <p:grpSpPr>
          <a:xfrm>
            <a:off x="0" y="0"/>
            <a:ext cx="18288118" cy="10287066"/>
            <a:chOff x="0" y="0"/>
            <a:chExt cx="4816592" cy="2709333"/>
          </a:xfrm>
        </p:grpSpPr>
        <p:sp>
          <p:nvSpPr>
            <p:cNvPr id="27" name="Google Shape;27;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8" name="Google Shape;28;p4"/>
            <p:cNvSpPr txBox="1"/>
            <p:nvPr/>
          </p:nvSpPr>
          <p:spPr>
            <a:xfrm>
              <a:off x="0" y="0"/>
              <a:ext cx="4816500" cy="2709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 name="Google Shape;29;p4"/>
          <p:cNvCxnSpPr/>
          <p:nvPr/>
        </p:nvCxnSpPr>
        <p:spPr>
          <a:xfrm>
            <a:off x="7624298" y="0"/>
            <a:ext cx="0" cy="10287000"/>
          </a:xfrm>
          <a:prstGeom prst="straightConnector1">
            <a:avLst/>
          </a:prstGeom>
          <a:noFill/>
          <a:ln cap="flat" cmpd="sng" w="57150">
            <a:solidFill>
              <a:srgbClr val="1D00AD"/>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secHead">
  <p:cSld name="SECTION_HEADER">
    <p:bg>
      <p:bgPr>
        <a:solidFill>
          <a:srgbClr val="FCF0FF"/>
        </a:solidFill>
      </p:bgPr>
    </p:bg>
    <p:spTree>
      <p:nvGrpSpPr>
        <p:cNvPr id="30" name="Shape 30"/>
        <p:cNvGrpSpPr/>
        <p:nvPr/>
      </p:nvGrpSpPr>
      <p:grpSpPr>
        <a:xfrm>
          <a:off x="0" y="0"/>
          <a:ext cx="0" cy="0"/>
          <a:chOff x="0" y="0"/>
          <a:chExt cx="0" cy="0"/>
        </a:xfrm>
      </p:grpSpPr>
      <p:grpSp>
        <p:nvGrpSpPr>
          <p:cNvPr id="31" name="Google Shape;31;p5"/>
          <p:cNvGrpSpPr/>
          <p:nvPr/>
        </p:nvGrpSpPr>
        <p:grpSpPr>
          <a:xfrm>
            <a:off x="0" y="0"/>
            <a:ext cx="18288118" cy="10287066"/>
            <a:chOff x="0" y="0"/>
            <a:chExt cx="4816592" cy="2709333"/>
          </a:xfrm>
        </p:grpSpPr>
        <p:sp>
          <p:nvSpPr>
            <p:cNvPr id="32" name="Google Shape;32;p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33" name="Google Shape;33;p5"/>
            <p:cNvSpPr txBox="1"/>
            <p:nvPr/>
          </p:nvSpPr>
          <p:spPr>
            <a:xfrm>
              <a:off x="0" y="0"/>
              <a:ext cx="4816500" cy="2709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5"/>
          <p:cNvGrpSpPr/>
          <p:nvPr/>
        </p:nvGrpSpPr>
        <p:grpSpPr>
          <a:xfrm>
            <a:off x="705068" y="944180"/>
            <a:ext cx="16877925" cy="8398575"/>
            <a:chOff x="81" y="-86"/>
            <a:chExt cx="22503900" cy="11198100"/>
          </a:xfrm>
        </p:grpSpPr>
        <p:grpSp>
          <p:nvGrpSpPr>
            <p:cNvPr id="35" name="Google Shape;35;p5"/>
            <p:cNvGrpSpPr/>
            <p:nvPr/>
          </p:nvGrpSpPr>
          <p:grpSpPr>
            <a:xfrm>
              <a:off x="431590" y="268826"/>
              <a:ext cx="21640800" cy="10660364"/>
              <a:chOff x="0" y="0"/>
              <a:chExt cx="4274726" cy="2105751"/>
            </a:xfrm>
          </p:grpSpPr>
          <p:sp>
            <p:nvSpPr>
              <p:cNvPr id="36" name="Google Shape;36;p5"/>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gradFill>
                <a:gsLst>
                  <a:gs pos="0">
                    <a:srgbClr val="1D00AD"/>
                  </a:gs>
                  <a:gs pos="100000">
                    <a:srgbClr val="CB6CE6"/>
                  </a:gs>
                </a:gsLst>
                <a:lin ang="2700006" scaled="0"/>
              </a:gradFill>
              <a:ln>
                <a:noFill/>
              </a:ln>
            </p:spPr>
          </p:sp>
          <p:sp>
            <p:nvSpPr>
              <p:cNvPr id="37" name="Google Shape;37;p5"/>
              <p:cNvSpPr txBox="1"/>
              <p:nvPr/>
            </p:nvSpPr>
            <p:spPr>
              <a:xfrm>
                <a:off x="0" y="0"/>
                <a:ext cx="4274700" cy="2105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 name="Google Shape;38;p5"/>
            <p:cNvCxnSpPr/>
            <p:nvPr/>
          </p:nvCxnSpPr>
          <p:spPr>
            <a:xfrm rot="10800000">
              <a:off x="5708265" y="-86"/>
              <a:ext cx="0" cy="11198100"/>
            </a:xfrm>
            <a:prstGeom prst="straightConnector1">
              <a:avLst/>
            </a:prstGeom>
            <a:noFill/>
            <a:ln cap="flat" cmpd="sng" w="381000">
              <a:solidFill>
                <a:srgbClr val="FCF0FF"/>
              </a:solidFill>
              <a:prstDash val="solid"/>
              <a:round/>
              <a:headEnd len="sm" w="sm" type="none"/>
              <a:tailEnd len="sm" w="sm" type="none"/>
            </a:ln>
          </p:spPr>
        </p:cxnSp>
        <p:cxnSp>
          <p:nvCxnSpPr>
            <p:cNvPr id="39" name="Google Shape;39;p5"/>
            <p:cNvCxnSpPr/>
            <p:nvPr/>
          </p:nvCxnSpPr>
          <p:spPr>
            <a:xfrm rot="10800000">
              <a:off x="81" y="2406194"/>
              <a:ext cx="22503900" cy="0"/>
            </a:xfrm>
            <a:prstGeom prst="straightConnector1">
              <a:avLst/>
            </a:prstGeom>
            <a:noFill/>
            <a:ln cap="flat" cmpd="sng" w="381000">
              <a:solidFill>
                <a:srgbClr val="FCF0FF"/>
              </a:solidFill>
              <a:prstDash val="solid"/>
              <a:round/>
              <a:headEnd len="sm" w="sm" type="none"/>
              <a:tailEnd len="sm" w="sm" type="none"/>
            </a:ln>
          </p:spPr>
        </p:cxnSp>
      </p:grpSp>
      <p:cxnSp>
        <p:nvCxnSpPr>
          <p:cNvPr id="40" name="Google Shape;40;p5"/>
          <p:cNvCxnSpPr/>
          <p:nvPr/>
        </p:nvCxnSpPr>
        <p:spPr>
          <a:xfrm>
            <a:off x="1233028" y="4382053"/>
            <a:ext cx="3402300" cy="0"/>
          </a:xfrm>
          <a:prstGeom prst="straightConnector1">
            <a:avLst/>
          </a:prstGeom>
          <a:noFill/>
          <a:ln cap="flat" cmpd="sng" w="38100">
            <a:solidFill>
              <a:srgbClr val="FCF0FF"/>
            </a:solidFill>
            <a:prstDash val="solid"/>
            <a:round/>
            <a:headEnd len="sm" w="sm" type="none"/>
            <a:tailEnd len="sm" w="sm" type="none"/>
          </a:ln>
        </p:spPr>
      </p:cxnSp>
      <p:cxnSp>
        <p:nvCxnSpPr>
          <p:cNvPr id="41" name="Google Shape;41;p5"/>
          <p:cNvCxnSpPr/>
          <p:nvPr/>
        </p:nvCxnSpPr>
        <p:spPr>
          <a:xfrm>
            <a:off x="1233028" y="5975789"/>
            <a:ext cx="3402300" cy="0"/>
          </a:xfrm>
          <a:prstGeom prst="straightConnector1">
            <a:avLst/>
          </a:prstGeom>
          <a:noFill/>
          <a:ln cap="flat" cmpd="sng" w="38100">
            <a:solidFill>
              <a:srgbClr val="FCF0FF"/>
            </a:solidFill>
            <a:prstDash val="solid"/>
            <a:round/>
            <a:headEnd len="sm" w="sm" type="none"/>
            <a:tailEnd len="sm" w="sm" type="none"/>
          </a:ln>
        </p:spPr>
      </p:cxnSp>
      <p:cxnSp>
        <p:nvCxnSpPr>
          <p:cNvPr id="42" name="Google Shape;42;p5"/>
          <p:cNvCxnSpPr/>
          <p:nvPr/>
        </p:nvCxnSpPr>
        <p:spPr>
          <a:xfrm>
            <a:off x="1233028" y="7569525"/>
            <a:ext cx="3402300" cy="0"/>
          </a:xfrm>
          <a:prstGeom prst="straightConnector1">
            <a:avLst/>
          </a:prstGeom>
          <a:noFill/>
          <a:ln cap="flat" cmpd="sng" w="38100">
            <a:solidFill>
              <a:srgbClr val="FCF0FF"/>
            </a:solidFill>
            <a:prstDash val="solid"/>
            <a:round/>
            <a:headEnd len="sm" w="sm" type="none"/>
            <a:tailEnd len="sm" w="sm" type="none"/>
          </a:ln>
        </p:spPr>
      </p:cxnSp>
      <p:cxnSp>
        <p:nvCxnSpPr>
          <p:cNvPr id="43" name="Google Shape;43;p5"/>
          <p:cNvCxnSpPr/>
          <p:nvPr/>
        </p:nvCxnSpPr>
        <p:spPr>
          <a:xfrm rot="10800000">
            <a:off x="9701646" y="944255"/>
            <a:ext cx="0" cy="8398500"/>
          </a:xfrm>
          <a:prstGeom prst="straightConnector1">
            <a:avLst/>
          </a:prstGeom>
          <a:noFill/>
          <a:ln cap="flat" cmpd="sng" w="285750">
            <a:solidFill>
              <a:srgbClr val="FCF0FF"/>
            </a:solidFill>
            <a:prstDash val="solid"/>
            <a:round/>
            <a:headEnd len="sm" w="sm" type="none"/>
            <a:tailEnd len="sm" w="sm" type="none"/>
          </a:ln>
        </p:spPr>
      </p:cxnSp>
      <p:cxnSp>
        <p:nvCxnSpPr>
          <p:cNvPr id="44" name="Google Shape;44;p5"/>
          <p:cNvCxnSpPr/>
          <p:nvPr/>
        </p:nvCxnSpPr>
        <p:spPr>
          <a:xfrm rot="10800000">
            <a:off x="14412566" y="944255"/>
            <a:ext cx="0" cy="8398500"/>
          </a:xfrm>
          <a:prstGeom prst="straightConnector1">
            <a:avLst/>
          </a:prstGeom>
          <a:noFill/>
          <a:ln cap="flat" cmpd="sng" w="285750">
            <a:solidFill>
              <a:srgbClr val="FCF0FF"/>
            </a:solidFill>
            <a:prstDash val="solid"/>
            <a:round/>
            <a:headEnd len="sm" w="sm" type="none"/>
            <a:tailEnd len="sm" w="sm" type="none"/>
          </a:ln>
        </p:spPr>
      </p:cxnSp>
      <p:cxnSp>
        <p:nvCxnSpPr>
          <p:cNvPr id="45" name="Google Shape;45;p5"/>
          <p:cNvCxnSpPr/>
          <p:nvPr/>
        </p:nvCxnSpPr>
        <p:spPr>
          <a:xfrm>
            <a:off x="5389491" y="4382053"/>
            <a:ext cx="3909000" cy="0"/>
          </a:xfrm>
          <a:prstGeom prst="straightConnector1">
            <a:avLst/>
          </a:prstGeom>
          <a:noFill/>
          <a:ln cap="flat" cmpd="sng" w="38100">
            <a:solidFill>
              <a:srgbClr val="FCF0FF"/>
            </a:solidFill>
            <a:prstDash val="solid"/>
            <a:round/>
            <a:headEnd len="sm" w="sm" type="none"/>
            <a:tailEnd len="sm" w="sm" type="none"/>
          </a:ln>
        </p:spPr>
      </p:cxnSp>
      <p:cxnSp>
        <p:nvCxnSpPr>
          <p:cNvPr id="46" name="Google Shape;46;p5"/>
          <p:cNvCxnSpPr/>
          <p:nvPr/>
        </p:nvCxnSpPr>
        <p:spPr>
          <a:xfrm>
            <a:off x="5389491" y="5975789"/>
            <a:ext cx="3909000" cy="0"/>
          </a:xfrm>
          <a:prstGeom prst="straightConnector1">
            <a:avLst/>
          </a:prstGeom>
          <a:noFill/>
          <a:ln cap="flat" cmpd="sng" w="38100">
            <a:solidFill>
              <a:srgbClr val="FCF0FF"/>
            </a:solidFill>
            <a:prstDash val="solid"/>
            <a:round/>
            <a:headEnd len="sm" w="sm" type="none"/>
            <a:tailEnd len="sm" w="sm" type="none"/>
          </a:ln>
        </p:spPr>
      </p:cxnSp>
      <p:cxnSp>
        <p:nvCxnSpPr>
          <p:cNvPr id="47" name="Google Shape;47;p5"/>
          <p:cNvCxnSpPr/>
          <p:nvPr/>
        </p:nvCxnSpPr>
        <p:spPr>
          <a:xfrm>
            <a:off x="5389491" y="7569525"/>
            <a:ext cx="3909000" cy="0"/>
          </a:xfrm>
          <a:prstGeom prst="straightConnector1">
            <a:avLst/>
          </a:prstGeom>
          <a:noFill/>
          <a:ln cap="flat" cmpd="sng" w="38100">
            <a:solidFill>
              <a:srgbClr val="FCF0FF"/>
            </a:solidFill>
            <a:prstDash val="solid"/>
            <a:round/>
            <a:headEnd len="sm" w="sm" type="none"/>
            <a:tailEnd len="sm" w="sm" type="none"/>
          </a:ln>
        </p:spPr>
      </p:cxnSp>
      <p:cxnSp>
        <p:nvCxnSpPr>
          <p:cNvPr id="48" name="Google Shape;48;p5"/>
          <p:cNvCxnSpPr/>
          <p:nvPr/>
        </p:nvCxnSpPr>
        <p:spPr>
          <a:xfrm>
            <a:off x="10101696" y="4382053"/>
            <a:ext cx="3909000" cy="0"/>
          </a:xfrm>
          <a:prstGeom prst="straightConnector1">
            <a:avLst/>
          </a:prstGeom>
          <a:noFill/>
          <a:ln cap="flat" cmpd="sng" w="38100">
            <a:solidFill>
              <a:srgbClr val="FCF0FF"/>
            </a:solidFill>
            <a:prstDash val="solid"/>
            <a:round/>
            <a:headEnd len="sm" w="sm" type="none"/>
            <a:tailEnd len="sm" w="sm" type="none"/>
          </a:ln>
        </p:spPr>
      </p:cxnSp>
      <p:cxnSp>
        <p:nvCxnSpPr>
          <p:cNvPr id="49" name="Google Shape;49;p5"/>
          <p:cNvCxnSpPr/>
          <p:nvPr/>
        </p:nvCxnSpPr>
        <p:spPr>
          <a:xfrm>
            <a:off x="10101696" y="5975789"/>
            <a:ext cx="3909000" cy="0"/>
          </a:xfrm>
          <a:prstGeom prst="straightConnector1">
            <a:avLst/>
          </a:prstGeom>
          <a:noFill/>
          <a:ln cap="flat" cmpd="sng" w="38100">
            <a:solidFill>
              <a:srgbClr val="FCF0FF"/>
            </a:solidFill>
            <a:prstDash val="solid"/>
            <a:round/>
            <a:headEnd len="sm" w="sm" type="none"/>
            <a:tailEnd len="sm" w="sm" type="none"/>
          </a:ln>
        </p:spPr>
      </p:cxnSp>
      <p:cxnSp>
        <p:nvCxnSpPr>
          <p:cNvPr id="50" name="Google Shape;50;p5"/>
          <p:cNvCxnSpPr/>
          <p:nvPr/>
        </p:nvCxnSpPr>
        <p:spPr>
          <a:xfrm>
            <a:off x="10101696" y="7569525"/>
            <a:ext cx="3909000" cy="0"/>
          </a:xfrm>
          <a:prstGeom prst="straightConnector1">
            <a:avLst/>
          </a:prstGeom>
          <a:noFill/>
          <a:ln cap="flat" cmpd="sng" w="38100">
            <a:solidFill>
              <a:srgbClr val="FCF0FF"/>
            </a:solidFill>
            <a:prstDash val="solid"/>
            <a:round/>
            <a:headEnd len="sm" w="sm" type="none"/>
            <a:tailEnd len="sm" w="sm" type="none"/>
          </a:ln>
        </p:spPr>
      </p:cxnSp>
      <p:cxnSp>
        <p:nvCxnSpPr>
          <p:cNvPr id="51" name="Google Shape;51;p5"/>
          <p:cNvCxnSpPr/>
          <p:nvPr/>
        </p:nvCxnSpPr>
        <p:spPr>
          <a:xfrm>
            <a:off x="14853166" y="4382053"/>
            <a:ext cx="2115000" cy="0"/>
          </a:xfrm>
          <a:prstGeom prst="straightConnector1">
            <a:avLst/>
          </a:prstGeom>
          <a:noFill/>
          <a:ln cap="flat" cmpd="sng" w="38100">
            <a:solidFill>
              <a:srgbClr val="FCF0FF"/>
            </a:solidFill>
            <a:prstDash val="solid"/>
            <a:round/>
            <a:headEnd len="sm" w="sm" type="none"/>
            <a:tailEnd len="sm" w="sm" type="none"/>
          </a:ln>
        </p:spPr>
      </p:cxnSp>
      <p:cxnSp>
        <p:nvCxnSpPr>
          <p:cNvPr id="52" name="Google Shape;52;p5"/>
          <p:cNvCxnSpPr/>
          <p:nvPr/>
        </p:nvCxnSpPr>
        <p:spPr>
          <a:xfrm>
            <a:off x="14853166" y="5975789"/>
            <a:ext cx="2115000" cy="0"/>
          </a:xfrm>
          <a:prstGeom prst="straightConnector1">
            <a:avLst/>
          </a:prstGeom>
          <a:noFill/>
          <a:ln cap="flat" cmpd="sng" w="38100">
            <a:solidFill>
              <a:srgbClr val="FCF0FF"/>
            </a:solidFill>
            <a:prstDash val="solid"/>
            <a:round/>
            <a:headEnd len="sm" w="sm" type="none"/>
            <a:tailEnd len="sm" w="sm" type="none"/>
          </a:ln>
        </p:spPr>
      </p:cxnSp>
      <p:cxnSp>
        <p:nvCxnSpPr>
          <p:cNvPr id="53" name="Google Shape;53;p5"/>
          <p:cNvCxnSpPr/>
          <p:nvPr/>
        </p:nvCxnSpPr>
        <p:spPr>
          <a:xfrm>
            <a:off x="14853166" y="7569525"/>
            <a:ext cx="2115000" cy="0"/>
          </a:xfrm>
          <a:prstGeom prst="straightConnector1">
            <a:avLst/>
          </a:prstGeom>
          <a:noFill/>
          <a:ln cap="flat" cmpd="sng" w="38100">
            <a:solidFill>
              <a:srgbClr val="FCF0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FCF0FF"/>
        </a:solidFill>
      </p:bgPr>
    </p:bg>
    <p:spTree>
      <p:nvGrpSpPr>
        <p:cNvPr id="54" name="Shape 54"/>
        <p:cNvGrpSpPr/>
        <p:nvPr/>
      </p:nvGrpSpPr>
      <p:grpSpPr>
        <a:xfrm>
          <a:off x="0" y="0"/>
          <a:ext cx="0" cy="0"/>
          <a:chOff x="0" y="0"/>
          <a:chExt cx="0" cy="0"/>
        </a:xfrm>
      </p:grpSpPr>
      <p:grpSp>
        <p:nvGrpSpPr>
          <p:cNvPr id="55" name="Google Shape;55;p6"/>
          <p:cNvGrpSpPr/>
          <p:nvPr/>
        </p:nvGrpSpPr>
        <p:grpSpPr>
          <a:xfrm>
            <a:off x="0" y="0"/>
            <a:ext cx="18288118" cy="10287066"/>
            <a:chOff x="0" y="0"/>
            <a:chExt cx="4816592" cy="2709333"/>
          </a:xfrm>
        </p:grpSpPr>
        <p:sp>
          <p:nvSpPr>
            <p:cNvPr id="56" name="Google Shape;56;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57" name="Google Shape;57;p6"/>
            <p:cNvSpPr txBox="1"/>
            <p:nvPr/>
          </p:nvSpPr>
          <p:spPr>
            <a:xfrm>
              <a:off x="0" y="0"/>
              <a:ext cx="4816500" cy="2709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 name="Google Shape;58;p6"/>
          <p:cNvSpPr/>
          <p:nvPr>
            <p:ph idx="2" type="pic"/>
          </p:nvPr>
        </p:nvSpPr>
        <p:spPr>
          <a:xfrm>
            <a:off x="1041100" y="2436625"/>
            <a:ext cx="5471400" cy="6844800"/>
          </a:xfrm>
          <a:prstGeom prst="rect">
            <a:avLst/>
          </a:prstGeom>
          <a:noFill/>
          <a:ln>
            <a:noFill/>
          </a:ln>
        </p:spPr>
      </p:sp>
      <p:sp>
        <p:nvSpPr>
          <p:cNvPr id="59" name="Google Shape;59;p6"/>
          <p:cNvSpPr/>
          <p:nvPr>
            <p:ph idx="3" type="pic"/>
          </p:nvPr>
        </p:nvSpPr>
        <p:spPr>
          <a:xfrm>
            <a:off x="6930400" y="1028700"/>
            <a:ext cx="5644800" cy="3729300"/>
          </a:xfrm>
          <a:prstGeom prst="rect">
            <a:avLst/>
          </a:prstGeom>
          <a:noFill/>
          <a:ln>
            <a:noFill/>
          </a:ln>
        </p:spPr>
      </p:sp>
      <p:sp>
        <p:nvSpPr>
          <p:cNvPr id="60" name="Google Shape;60;p6"/>
          <p:cNvSpPr/>
          <p:nvPr>
            <p:ph idx="4" type="pic"/>
          </p:nvPr>
        </p:nvSpPr>
        <p:spPr>
          <a:xfrm>
            <a:off x="12985175" y="1028750"/>
            <a:ext cx="4274100" cy="3729300"/>
          </a:xfrm>
          <a:prstGeom prst="rect">
            <a:avLst/>
          </a:prstGeom>
          <a:noFill/>
          <a:ln>
            <a:noFill/>
          </a:ln>
        </p:spPr>
      </p:sp>
      <p:sp>
        <p:nvSpPr>
          <p:cNvPr id="61" name="Google Shape;61;p6"/>
          <p:cNvSpPr/>
          <p:nvPr>
            <p:ph idx="5" type="pic"/>
          </p:nvPr>
        </p:nvSpPr>
        <p:spPr>
          <a:xfrm>
            <a:off x="6930400" y="5161825"/>
            <a:ext cx="2503500" cy="4096500"/>
          </a:xfrm>
          <a:prstGeom prst="rect">
            <a:avLst/>
          </a:prstGeom>
          <a:noFill/>
          <a:ln>
            <a:noFill/>
          </a:ln>
        </p:spPr>
      </p:sp>
      <p:sp>
        <p:nvSpPr>
          <p:cNvPr id="62" name="Google Shape;62;p6"/>
          <p:cNvSpPr/>
          <p:nvPr>
            <p:ph idx="6" type="pic"/>
          </p:nvPr>
        </p:nvSpPr>
        <p:spPr>
          <a:xfrm>
            <a:off x="9843500" y="5161825"/>
            <a:ext cx="7396800" cy="40965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Darker Grotesque"/>
              <a:buNone/>
              <a:defRPr i="0" sz="4400" u="none" cap="none" strike="noStrike">
                <a:solidFill>
                  <a:schemeClr val="dk1"/>
                </a:solidFill>
                <a:latin typeface="Darker Grotesque"/>
                <a:ea typeface="Darker Grotesque"/>
                <a:cs typeface="Darker Grotesque"/>
                <a:sym typeface="Darker Grotesque"/>
              </a:defRPr>
            </a:lvl1pPr>
            <a:lvl2pPr lvl="1">
              <a:spcBef>
                <a:spcPts val="0"/>
              </a:spcBef>
              <a:spcAft>
                <a:spcPts val="0"/>
              </a:spcAft>
              <a:buSzPts val="1400"/>
              <a:buFont typeface="Darker Grotesque"/>
              <a:buNone/>
              <a:defRPr sz="1800">
                <a:latin typeface="Darker Grotesque"/>
                <a:ea typeface="Darker Grotesque"/>
                <a:cs typeface="Darker Grotesque"/>
                <a:sym typeface="Darker Grotesque"/>
              </a:defRPr>
            </a:lvl2pPr>
            <a:lvl3pPr lvl="2">
              <a:spcBef>
                <a:spcPts val="0"/>
              </a:spcBef>
              <a:spcAft>
                <a:spcPts val="0"/>
              </a:spcAft>
              <a:buSzPts val="1400"/>
              <a:buFont typeface="Darker Grotesque"/>
              <a:buNone/>
              <a:defRPr sz="1800">
                <a:latin typeface="Darker Grotesque"/>
                <a:ea typeface="Darker Grotesque"/>
                <a:cs typeface="Darker Grotesque"/>
                <a:sym typeface="Darker Grotesque"/>
              </a:defRPr>
            </a:lvl3pPr>
            <a:lvl4pPr lvl="3">
              <a:spcBef>
                <a:spcPts val="0"/>
              </a:spcBef>
              <a:spcAft>
                <a:spcPts val="0"/>
              </a:spcAft>
              <a:buSzPts val="1400"/>
              <a:buFont typeface="Darker Grotesque"/>
              <a:buNone/>
              <a:defRPr sz="1800">
                <a:latin typeface="Darker Grotesque"/>
                <a:ea typeface="Darker Grotesque"/>
                <a:cs typeface="Darker Grotesque"/>
                <a:sym typeface="Darker Grotesque"/>
              </a:defRPr>
            </a:lvl4pPr>
            <a:lvl5pPr lvl="4">
              <a:spcBef>
                <a:spcPts val="0"/>
              </a:spcBef>
              <a:spcAft>
                <a:spcPts val="0"/>
              </a:spcAft>
              <a:buSzPts val="1400"/>
              <a:buFont typeface="Darker Grotesque"/>
              <a:buNone/>
              <a:defRPr sz="1800">
                <a:latin typeface="Darker Grotesque"/>
                <a:ea typeface="Darker Grotesque"/>
                <a:cs typeface="Darker Grotesque"/>
                <a:sym typeface="Darker Grotesque"/>
              </a:defRPr>
            </a:lvl5pPr>
            <a:lvl6pPr lvl="5">
              <a:spcBef>
                <a:spcPts val="0"/>
              </a:spcBef>
              <a:spcAft>
                <a:spcPts val="0"/>
              </a:spcAft>
              <a:buSzPts val="1400"/>
              <a:buFont typeface="Darker Grotesque"/>
              <a:buNone/>
              <a:defRPr sz="1800">
                <a:latin typeface="Darker Grotesque"/>
                <a:ea typeface="Darker Grotesque"/>
                <a:cs typeface="Darker Grotesque"/>
                <a:sym typeface="Darker Grotesque"/>
              </a:defRPr>
            </a:lvl6pPr>
            <a:lvl7pPr lvl="6">
              <a:spcBef>
                <a:spcPts val="0"/>
              </a:spcBef>
              <a:spcAft>
                <a:spcPts val="0"/>
              </a:spcAft>
              <a:buSzPts val="1400"/>
              <a:buFont typeface="Darker Grotesque"/>
              <a:buNone/>
              <a:defRPr sz="1800">
                <a:latin typeface="Darker Grotesque"/>
                <a:ea typeface="Darker Grotesque"/>
                <a:cs typeface="Darker Grotesque"/>
                <a:sym typeface="Darker Grotesque"/>
              </a:defRPr>
            </a:lvl7pPr>
            <a:lvl8pPr lvl="7">
              <a:spcBef>
                <a:spcPts val="0"/>
              </a:spcBef>
              <a:spcAft>
                <a:spcPts val="0"/>
              </a:spcAft>
              <a:buSzPts val="1400"/>
              <a:buFont typeface="Darker Grotesque"/>
              <a:buNone/>
              <a:defRPr sz="1800">
                <a:latin typeface="Darker Grotesque"/>
                <a:ea typeface="Darker Grotesque"/>
                <a:cs typeface="Darker Grotesque"/>
                <a:sym typeface="Darker Grotesque"/>
              </a:defRPr>
            </a:lvl8pPr>
            <a:lvl9pPr lvl="8">
              <a:spcBef>
                <a:spcPts val="0"/>
              </a:spcBef>
              <a:spcAft>
                <a:spcPts val="0"/>
              </a:spcAft>
              <a:buSzPts val="1400"/>
              <a:buFont typeface="Darker Grotesque"/>
              <a:buNone/>
              <a:defRPr sz="1800">
                <a:latin typeface="Darker Grotesque"/>
                <a:ea typeface="Darker Grotesque"/>
                <a:cs typeface="Darker Grotesque"/>
                <a:sym typeface="Darker Grotesque"/>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arker Grotesque"/>
              <a:buChar char="•"/>
              <a:defRPr i="0" sz="3200" u="none" cap="none" strike="noStrike">
                <a:solidFill>
                  <a:schemeClr val="dk1"/>
                </a:solidFill>
                <a:latin typeface="Darker Grotesque"/>
                <a:ea typeface="Darker Grotesque"/>
                <a:cs typeface="Darker Grotesque"/>
                <a:sym typeface="Darker Grotesque"/>
              </a:defRPr>
            </a:lvl1pPr>
            <a:lvl2pPr indent="-406400" lvl="1" marL="914400" marR="0" rtl="0" algn="l">
              <a:spcBef>
                <a:spcPts val="560"/>
              </a:spcBef>
              <a:spcAft>
                <a:spcPts val="0"/>
              </a:spcAft>
              <a:buClr>
                <a:schemeClr val="dk1"/>
              </a:buClr>
              <a:buSzPts val="2800"/>
              <a:buFont typeface="Darker Grotesque"/>
              <a:buChar char="–"/>
              <a:defRPr i="0" sz="2800" u="none" cap="none" strike="noStrike">
                <a:solidFill>
                  <a:schemeClr val="dk1"/>
                </a:solidFill>
                <a:latin typeface="Darker Grotesque"/>
                <a:ea typeface="Darker Grotesque"/>
                <a:cs typeface="Darker Grotesque"/>
                <a:sym typeface="Darker Grotesque"/>
              </a:defRPr>
            </a:lvl2pPr>
            <a:lvl3pPr indent="-381000" lvl="2" marL="1371600" marR="0" rtl="0" algn="l">
              <a:spcBef>
                <a:spcPts val="480"/>
              </a:spcBef>
              <a:spcAft>
                <a:spcPts val="0"/>
              </a:spcAft>
              <a:buClr>
                <a:schemeClr val="dk1"/>
              </a:buClr>
              <a:buSzPts val="2400"/>
              <a:buFont typeface="Darker Grotesque"/>
              <a:buChar char="•"/>
              <a:defRPr i="0" sz="2400" u="none" cap="none" strike="noStrike">
                <a:solidFill>
                  <a:schemeClr val="dk1"/>
                </a:solidFill>
                <a:latin typeface="Darker Grotesque"/>
                <a:ea typeface="Darker Grotesque"/>
                <a:cs typeface="Darker Grotesque"/>
                <a:sym typeface="Darker Grotesque"/>
              </a:defRPr>
            </a:lvl3pPr>
            <a:lvl4pPr indent="-355600" lvl="3" marL="18288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4pPr>
            <a:lvl5pPr indent="-355600" lvl="4" marL="22860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5pPr>
            <a:lvl6pPr indent="-355600" lvl="5" marL="27432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6pPr>
            <a:lvl7pPr indent="-355600" lvl="6" marL="32004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7pPr>
            <a:lvl8pPr indent="-355600" lvl="7" marL="36576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8pPr>
            <a:lvl9pPr indent="-355600" lvl="8" marL="4114800" marR="0" rtl="0" algn="l">
              <a:spcBef>
                <a:spcPts val="400"/>
              </a:spcBef>
              <a:spcAft>
                <a:spcPts val="0"/>
              </a:spcAft>
              <a:buClr>
                <a:schemeClr val="dk1"/>
              </a:buClr>
              <a:buSzPts val="2000"/>
              <a:buFont typeface="Darker Grotesque"/>
              <a:buChar char="•"/>
              <a:defRPr i="0" sz="2000" u="none" cap="none" strike="noStrike">
                <a:solidFill>
                  <a:schemeClr val="dk1"/>
                </a:solidFill>
                <a:latin typeface="Darker Grotesque"/>
                <a:ea typeface="Darker Grotesque"/>
                <a:cs typeface="Darker Grotesque"/>
                <a:sym typeface="Darker Grotesque"/>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40" Type="http://schemas.openxmlformats.org/officeDocument/2006/relationships/image" Target="../media/image44.png"/><Relationship Id="rId20" Type="http://schemas.openxmlformats.org/officeDocument/2006/relationships/image" Target="../media/image40.png"/><Relationship Id="rId41" Type="http://schemas.openxmlformats.org/officeDocument/2006/relationships/image" Target="../media/image54.png"/><Relationship Id="rId22" Type="http://schemas.openxmlformats.org/officeDocument/2006/relationships/image" Target="../media/image47.png"/><Relationship Id="rId21" Type="http://schemas.openxmlformats.org/officeDocument/2006/relationships/image" Target="../media/image36.png"/><Relationship Id="rId24" Type="http://schemas.openxmlformats.org/officeDocument/2006/relationships/image" Target="../media/image37.png"/><Relationship Id="rId23"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6.png"/><Relationship Id="rId26" Type="http://schemas.openxmlformats.org/officeDocument/2006/relationships/image" Target="../media/image46.png"/><Relationship Id="rId25" Type="http://schemas.openxmlformats.org/officeDocument/2006/relationships/image" Target="../media/image30.png"/><Relationship Id="rId28" Type="http://schemas.openxmlformats.org/officeDocument/2006/relationships/image" Target="../media/image53.png"/><Relationship Id="rId27" Type="http://schemas.openxmlformats.org/officeDocument/2006/relationships/image" Target="../media/image34.png"/><Relationship Id="rId5" Type="http://schemas.openxmlformats.org/officeDocument/2006/relationships/image" Target="../media/image9.png"/><Relationship Id="rId6" Type="http://schemas.openxmlformats.org/officeDocument/2006/relationships/image" Target="../media/image6.png"/><Relationship Id="rId29" Type="http://schemas.openxmlformats.org/officeDocument/2006/relationships/image" Target="../media/image31.png"/><Relationship Id="rId7" Type="http://schemas.openxmlformats.org/officeDocument/2006/relationships/image" Target="../media/image20.png"/><Relationship Id="rId8" Type="http://schemas.openxmlformats.org/officeDocument/2006/relationships/image" Target="../media/image26.png"/><Relationship Id="rId31" Type="http://schemas.openxmlformats.org/officeDocument/2006/relationships/image" Target="../media/image49.png"/><Relationship Id="rId30" Type="http://schemas.openxmlformats.org/officeDocument/2006/relationships/image" Target="../media/image33.png"/><Relationship Id="rId11" Type="http://schemas.openxmlformats.org/officeDocument/2006/relationships/image" Target="../media/image11.png"/><Relationship Id="rId33" Type="http://schemas.openxmlformats.org/officeDocument/2006/relationships/image" Target="../media/image39.png"/><Relationship Id="rId10" Type="http://schemas.openxmlformats.org/officeDocument/2006/relationships/image" Target="../media/image14.png"/><Relationship Id="rId32" Type="http://schemas.openxmlformats.org/officeDocument/2006/relationships/image" Target="../media/image45.png"/><Relationship Id="rId13" Type="http://schemas.openxmlformats.org/officeDocument/2006/relationships/image" Target="../media/image13.png"/><Relationship Id="rId35" Type="http://schemas.openxmlformats.org/officeDocument/2006/relationships/image" Target="../media/image42.png"/><Relationship Id="rId12" Type="http://schemas.openxmlformats.org/officeDocument/2006/relationships/image" Target="../media/image10.png"/><Relationship Id="rId34" Type="http://schemas.openxmlformats.org/officeDocument/2006/relationships/image" Target="../media/image38.png"/><Relationship Id="rId15" Type="http://schemas.openxmlformats.org/officeDocument/2006/relationships/image" Target="../media/image29.png"/><Relationship Id="rId37" Type="http://schemas.openxmlformats.org/officeDocument/2006/relationships/image" Target="../media/image43.png"/><Relationship Id="rId14" Type="http://schemas.openxmlformats.org/officeDocument/2006/relationships/image" Target="../media/image18.png"/><Relationship Id="rId36" Type="http://schemas.openxmlformats.org/officeDocument/2006/relationships/image" Target="../media/image48.png"/><Relationship Id="rId17" Type="http://schemas.openxmlformats.org/officeDocument/2006/relationships/image" Target="../media/image21.png"/><Relationship Id="rId39" Type="http://schemas.openxmlformats.org/officeDocument/2006/relationships/image" Target="../media/image52.png"/><Relationship Id="rId16" Type="http://schemas.openxmlformats.org/officeDocument/2006/relationships/image" Target="../media/image19.png"/><Relationship Id="rId38" Type="http://schemas.openxmlformats.org/officeDocument/2006/relationships/image" Target="../media/image50.png"/><Relationship Id="rId19" Type="http://schemas.openxmlformats.org/officeDocument/2006/relationships/image" Target="../media/image25.png"/><Relationship Id="rId1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66" name="Shape 66"/>
        <p:cNvGrpSpPr/>
        <p:nvPr/>
      </p:nvGrpSpPr>
      <p:grpSpPr>
        <a:xfrm>
          <a:off x="0" y="0"/>
          <a:ext cx="0" cy="0"/>
          <a:chOff x="0" y="0"/>
          <a:chExt cx="0" cy="0"/>
        </a:xfrm>
      </p:grpSpPr>
      <p:pic>
        <p:nvPicPr>
          <p:cNvPr id="67" name="Google Shape;67;p7"/>
          <p:cNvPicPr preferRelativeResize="0"/>
          <p:nvPr/>
        </p:nvPicPr>
        <p:blipFill>
          <a:blip r:embed="rId3">
            <a:alphaModFix/>
          </a:blip>
          <a:stretch>
            <a:fillRect/>
          </a:stretch>
        </p:blipFill>
        <p:spPr>
          <a:xfrm>
            <a:off x="11242213" y="0"/>
            <a:ext cx="7048500" cy="10287000"/>
          </a:xfrm>
          <a:prstGeom prst="rect">
            <a:avLst/>
          </a:prstGeom>
          <a:noFill/>
          <a:ln>
            <a:noFill/>
          </a:ln>
        </p:spPr>
      </p:pic>
      <p:grpSp>
        <p:nvGrpSpPr>
          <p:cNvPr id="68" name="Google Shape;68;p7"/>
          <p:cNvGrpSpPr/>
          <p:nvPr/>
        </p:nvGrpSpPr>
        <p:grpSpPr>
          <a:xfrm>
            <a:off x="-62" y="-37"/>
            <a:ext cx="18288122" cy="10287066"/>
            <a:chOff x="0" y="0"/>
            <a:chExt cx="4816593" cy="2709333"/>
          </a:xfrm>
        </p:grpSpPr>
        <p:sp>
          <p:nvSpPr>
            <p:cNvPr id="69" name="Google Shape;69;p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70" name="Google Shape;70;p7"/>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7"/>
          <p:cNvSpPr txBox="1"/>
          <p:nvPr/>
        </p:nvSpPr>
        <p:spPr>
          <a:xfrm>
            <a:off x="1028700" y="3315300"/>
            <a:ext cx="9541500" cy="3841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0400" u="none" cap="none" strike="noStrike">
                <a:solidFill>
                  <a:srgbClr val="000000"/>
                </a:solidFill>
                <a:latin typeface="Darker Grotesque Medium"/>
                <a:ea typeface="Darker Grotesque Medium"/>
                <a:cs typeface="Darker Grotesque Medium"/>
                <a:sym typeface="Darker Grotesque Medium"/>
              </a:rPr>
              <a:t>ANNUAL COMPANY REVIEW SLIDES</a:t>
            </a:r>
            <a:endParaRPr>
              <a:latin typeface="Darker Grotesque Medium"/>
              <a:ea typeface="Darker Grotesque Medium"/>
              <a:cs typeface="Darker Grotesque Medium"/>
              <a:sym typeface="Darker Grotesque Medium"/>
            </a:endParaRPr>
          </a:p>
        </p:txBody>
      </p:sp>
      <p:cxnSp>
        <p:nvCxnSpPr>
          <p:cNvPr id="72" name="Google Shape;72;p7"/>
          <p:cNvCxnSpPr/>
          <p:nvPr/>
        </p:nvCxnSpPr>
        <p:spPr>
          <a:xfrm>
            <a:off x="11263978" y="0"/>
            <a:ext cx="0" cy="10287000"/>
          </a:xfrm>
          <a:prstGeom prst="straightConnector1">
            <a:avLst/>
          </a:prstGeom>
          <a:noFill/>
          <a:ln cap="flat" cmpd="sng" w="57150">
            <a:solidFill>
              <a:srgbClr val="1D00AD"/>
            </a:solidFill>
            <a:prstDash val="solid"/>
            <a:round/>
            <a:headEnd len="sm" w="sm" type="none"/>
            <a:tailEnd len="sm" w="sm" type="none"/>
          </a:ln>
        </p:spPr>
      </p:cxnSp>
      <p:sp>
        <p:nvSpPr>
          <p:cNvPr id="73" name="Google Shape;73;p7"/>
          <p:cNvSpPr txBox="1"/>
          <p:nvPr/>
        </p:nvSpPr>
        <p:spPr>
          <a:xfrm>
            <a:off x="1028700" y="2992207"/>
            <a:ext cx="70530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100" u="none" cap="none" strike="noStrike">
                <a:solidFill>
                  <a:srgbClr val="000000"/>
                </a:solidFill>
                <a:latin typeface="Darker Grotesque SemiBold"/>
                <a:ea typeface="Darker Grotesque SemiBold"/>
                <a:cs typeface="Darker Grotesque SemiBold"/>
                <a:sym typeface="Darker Grotesque SemiBold"/>
              </a:rPr>
              <a:t>A Presentation</a:t>
            </a:r>
            <a:endParaRPr>
              <a:latin typeface="Darker Grotesque SemiBold"/>
              <a:ea typeface="Darker Grotesque SemiBold"/>
              <a:cs typeface="Darker Grotesque SemiBold"/>
              <a:sym typeface="Darker Grotesque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255" name="Shape 255"/>
        <p:cNvGrpSpPr/>
        <p:nvPr/>
      </p:nvGrpSpPr>
      <p:grpSpPr>
        <a:xfrm>
          <a:off x="0" y="0"/>
          <a:ext cx="0" cy="0"/>
          <a:chOff x="0" y="0"/>
          <a:chExt cx="0" cy="0"/>
        </a:xfrm>
      </p:grpSpPr>
      <p:grpSp>
        <p:nvGrpSpPr>
          <p:cNvPr id="256" name="Google Shape;256;p16"/>
          <p:cNvGrpSpPr/>
          <p:nvPr/>
        </p:nvGrpSpPr>
        <p:grpSpPr>
          <a:xfrm>
            <a:off x="0" y="0"/>
            <a:ext cx="18288000" cy="10287000"/>
            <a:chOff x="0" y="0"/>
            <a:chExt cx="4816593" cy="2709333"/>
          </a:xfrm>
        </p:grpSpPr>
        <p:sp>
          <p:nvSpPr>
            <p:cNvPr id="257" name="Google Shape;257;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58" name="Google Shape;258;p16"/>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9" name="Google Shape;259;p16"/>
          <p:cNvPicPr preferRelativeResize="0"/>
          <p:nvPr/>
        </p:nvPicPr>
        <p:blipFill>
          <a:blip r:embed="rId3">
            <a:alphaModFix/>
          </a:blip>
          <a:stretch>
            <a:fillRect/>
          </a:stretch>
        </p:blipFill>
        <p:spPr>
          <a:xfrm>
            <a:off x="1028700" y="2447084"/>
            <a:ext cx="5492101" cy="6811217"/>
          </a:xfrm>
          <a:prstGeom prst="rect">
            <a:avLst/>
          </a:prstGeom>
          <a:noFill/>
          <a:ln>
            <a:noFill/>
          </a:ln>
        </p:spPr>
      </p:pic>
      <p:pic>
        <p:nvPicPr>
          <p:cNvPr id="260" name="Google Shape;260;p16"/>
          <p:cNvPicPr preferRelativeResize="0"/>
          <p:nvPr/>
        </p:nvPicPr>
        <p:blipFill>
          <a:blip r:embed="rId4">
            <a:alphaModFix/>
          </a:blip>
          <a:stretch>
            <a:fillRect/>
          </a:stretch>
        </p:blipFill>
        <p:spPr>
          <a:xfrm>
            <a:off x="6930400" y="1028700"/>
            <a:ext cx="5644849" cy="3729406"/>
          </a:xfrm>
          <a:prstGeom prst="rect">
            <a:avLst/>
          </a:prstGeom>
          <a:noFill/>
          <a:ln>
            <a:noFill/>
          </a:ln>
        </p:spPr>
      </p:pic>
      <p:pic>
        <p:nvPicPr>
          <p:cNvPr id="261" name="Google Shape;261;p16"/>
          <p:cNvPicPr preferRelativeResize="0"/>
          <p:nvPr/>
        </p:nvPicPr>
        <p:blipFill>
          <a:blip r:embed="rId5">
            <a:alphaModFix/>
          </a:blip>
          <a:stretch>
            <a:fillRect/>
          </a:stretch>
        </p:blipFill>
        <p:spPr>
          <a:xfrm>
            <a:off x="12985300" y="1028700"/>
            <a:ext cx="4274001" cy="3728651"/>
          </a:xfrm>
          <a:prstGeom prst="rect">
            <a:avLst/>
          </a:prstGeom>
          <a:noFill/>
          <a:ln>
            <a:noFill/>
          </a:ln>
        </p:spPr>
      </p:pic>
      <p:pic>
        <p:nvPicPr>
          <p:cNvPr id="262" name="Google Shape;262;p16"/>
          <p:cNvPicPr preferRelativeResize="0"/>
          <p:nvPr/>
        </p:nvPicPr>
        <p:blipFill>
          <a:blip r:embed="rId6">
            <a:alphaModFix/>
          </a:blip>
          <a:stretch>
            <a:fillRect/>
          </a:stretch>
        </p:blipFill>
        <p:spPr>
          <a:xfrm>
            <a:off x="6930400" y="5161827"/>
            <a:ext cx="2503400" cy="4096473"/>
          </a:xfrm>
          <a:prstGeom prst="rect">
            <a:avLst/>
          </a:prstGeom>
          <a:noFill/>
          <a:ln>
            <a:noFill/>
          </a:ln>
        </p:spPr>
      </p:pic>
      <p:pic>
        <p:nvPicPr>
          <p:cNvPr id="263" name="Google Shape;263;p16"/>
          <p:cNvPicPr preferRelativeResize="0"/>
          <p:nvPr/>
        </p:nvPicPr>
        <p:blipFill>
          <a:blip r:embed="rId7">
            <a:alphaModFix/>
          </a:blip>
          <a:stretch>
            <a:fillRect/>
          </a:stretch>
        </p:blipFill>
        <p:spPr>
          <a:xfrm>
            <a:off x="9862625" y="5147629"/>
            <a:ext cx="7396675" cy="4110671"/>
          </a:xfrm>
          <a:prstGeom prst="rect">
            <a:avLst/>
          </a:prstGeom>
          <a:noFill/>
          <a:ln>
            <a:noFill/>
          </a:ln>
        </p:spPr>
      </p:pic>
      <p:sp>
        <p:nvSpPr>
          <p:cNvPr id="264" name="Google Shape;264;p16"/>
          <p:cNvSpPr txBox="1"/>
          <p:nvPr/>
        </p:nvSpPr>
        <p:spPr>
          <a:xfrm>
            <a:off x="1028700" y="819392"/>
            <a:ext cx="54921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0400" u="none" cap="none" strike="noStrike">
                <a:solidFill>
                  <a:srgbClr val="000000"/>
                </a:solidFill>
                <a:latin typeface="Darker Grotesque SemiBold"/>
                <a:ea typeface="Darker Grotesque SemiBold"/>
                <a:cs typeface="Darker Grotesque SemiBold"/>
                <a:sym typeface="Darker Grotesque SemiBold"/>
              </a:rPr>
              <a:t>GALLERY</a:t>
            </a:r>
            <a:endParaRPr>
              <a:latin typeface="Darker Grotesque SemiBold"/>
              <a:ea typeface="Darker Grotesque SemiBold"/>
              <a:cs typeface="Darker Grotesque SemiBold"/>
              <a:sym typeface="Darker Grotesque SemiBold"/>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D00AD"/>
            </a:gs>
            <a:gs pos="100000">
              <a:srgbClr val="CB6CE6"/>
            </a:gs>
          </a:gsLst>
          <a:lin ang="2700000" scaled="0"/>
        </a:gradFill>
      </p:bgPr>
    </p:bg>
    <p:spTree>
      <p:nvGrpSpPr>
        <p:cNvPr id="268" name="Shape 268"/>
        <p:cNvGrpSpPr/>
        <p:nvPr/>
      </p:nvGrpSpPr>
      <p:grpSpPr>
        <a:xfrm>
          <a:off x="0" y="0"/>
          <a:ext cx="0" cy="0"/>
          <a:chOff x="0" y="0"/>
          <a:chExt cx="0" cy="0"/>
        </a:xfrm>
      </p:grpSpPr>
      <p:grpSp>
        <p:nvGrpSpPr>
          <p:cNvPr id="269" name="Google Shape;269;p17"/>
          <p:cNvGrpSpPr/>
          <p:nvPr/>
        </p:nvGrpSpPr>
        <p:grpSpPr>
          <a:xfrm>
            <a:off x="0" y="0"/>
            <a:ext cx="18288000" cy="10287000"/>
            <a:chOff x="0" y="0"/>
            <a:chExt cx="4816593" cy="2709333"/>
          </a:xfrm>
        </p:grpSpPr>
        <p:sp>
          <p:nvSpPr>
            <p:cNvPr id="270" name="Google Shape;270;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FCF0FF"/>
              </a:solidFill>
              <a:prstDash val="solid"/>
              <a:miter lim="8000"/>
              <a:headEnd len="sm" w="sm" type="none"/>
              <a:tailEnd len="sm" w="sm" type="none"/>
            </a:ln>
          </p:spPr>
        </p:sp>
        <p:sp>
          <p:nvSpPr>
            <p:cNvPr id="271" name="Google Shape;271;p17"/>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7"/>
          <p:cNvSpPr txBox="1"/>
          <p:nvPr/>
        </p:nvSpPr>
        <p:spPr>
          <a:xfrm>
            <a:off x="1028700" y="3635021"/>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4400" u="none" cap="none" strike="noStrike">
                <a:solidFill>
                  <a:srgbClr val="FCF0FF"/>
                </a:solidFill>
                <a:latin typeface="Darker Grotesque SemiBold"/>
                <a:ea typeface="Darker Grotesque SemiBold"/>
                <a:cs typeface="Darker Grotesque SemiBold"/>
                <a:sym typeface="Darker Grotesque SemiBold"/>
              </a:rPr>
              <a:t>$8,962,478</a:t>
            </a:r>
            <a:endParaRPr>
              <a:latin typeface="Darker Grotesque SemiBold"/>
              <a:ea typeface="Darker Grotesque SemiBold"/>
              <a:cs typeface="Darker Grotesque SemiBold"/>
              <a:sym typeface="Darker Grotesque SemiBold"/>
            </a:endParaRPr>
          </a:p>
        </p:txBody>
      </p:sp>
      <p:grpSp>
        <p:nvGrpSpPr>
          <p:cNvPr id="273" name="Google Shape;273;p17"/>
          <p:cNvGrpSpPr/>
          <p:nvPr/>
        </p:nvGrpSpPr>
        <p:grpSpPr>
          <a:xfrm>
            <a:off x="1028700" y="5839096"/>
            <a:ext cx="16230600" cy="821959"/>
            <a:chOff x="0" y="66675"/>
            <a:chExt cx="21640800" cy="1095945"/>
          </a:xfrm>
        </p:grpSpPr>
        <p:sp>
          <p:nvSpPr>
            <p:cNvPr id="274" name="Google Shape;274;p17"/>
            <p:cNvSpPr txBox="1"/>
            <p:nvPr/>
          </p:nvSpPr>
          <p:spPr>
            <a:xfrm>
              <a:off x="0" y="66675"/>
              <a:ext cx="21640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CF0FF"/>
                  </a:solidFill>
                  <a:latin typeface="Darker Grotesque SemiBold"/>
                  <a:ea typeface="Darker Grotesque SemiBold"/>
                  <a:cs typeface="Darker Grotesque SemiBold"/>
                  <a:sym typeface="Darker Grotesque SemiBold"/>
                </a:rPr>
                <a:t>IMPORTANT STATISTIC</a:t>
              </a:r>
              <a:endParaRPr/>
            </a:p>
          </p:txBody>
        </p:sp>
        <p:sp>
          <p:nvSpPr>
            <p:cNvPr id="275" name="Google Shape;275;p17"/>
            <p:cNvSpPr txBox="1"/>
            <p:nvPr/>
          </p:nvSpPr>
          <p:spPr>
            <a:xfrm>
              <a:off x="0" y="731520"/>
              <a:ext cx="216408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CF0FF"/>
                  </a:solidFill>
                  <a:latin typeface="Darker Grotesque"/>
                  <a:ea typeface="Darker Grotesque"/>
                  <a:cs typeface="Darker Grotesque"/>
                  <a:sym typeface="Darker Grotesque"/>
                </a:rPr>
                <a:t>Elaborate on your statistic here.</a:t>
              </a:r>
              <a:endParaRPr/>
            </a:p>
          </p:txBody>
        </p:sp>
      </p:gr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279" name="Shape 279"/>
        <p:cNvGrpSpPr/>
        <p:nvPr/>
      </p:nvGrpSpPr>
      <p:grpSpPr>
        <a:xfrm>
          <a:off x="0" y="0"/>
          <a:ext cx="0" cy="0"/>
          <a:chOff x="0" y="0"/>
          <a:chExt cx="0" cy="0"/>
        </a:xfrm>
      </p:grpSpPr>
      <p:pic>
        <p:nvPicPr>
          <p:cNvPr id="280" name="Google Shape;280;p18"/>
          <p:cNvPicPr preferRelativeResize="0"/>
          <p:nvPr/>
        </p:nvPicPr>
        <p:blipFill>
          <a:blip r:embed="rId3">
            <a:alphaModFix/>
          </a:blip>
          <a:stretch>
            <a:fillRect/>
          </a:stretch>
        </p:blipFill>
        <p:spPr>
          <a:xfrm>
            <a:off x="0" y="-5796"/>
            <a:ext cx="18288000" cy="8367117"/>
          </a:xfrm>
          <a:prstGeom prst="rect">
            <a:avLst/>
          </a:prstGeom>
          <a:noFill/>
          <a:ln>
            <a:noFill/>
          </a:ln>
        </p:spPr>
      </p:pic>
      <p:grpSp>
        <p:nvGrpSpPr>
          <p:cNvPr id="281" name="Google Shape;281;p18"/>
          <p:cNvGrpSpPr/>
          <p:nvPr/>
        </p:nvGrpSpPr>
        <p:grpSpPr>
          <a:xfrm>
            <a:off x="0" y="0"/>
            <a:ext cx="18288000" cy="8355477"/>
            <a:chOff x="0" y="0"/>
            <a:chExt cx="4816593" cy="2200619"/>
          </a:xfrm>
        </p:grpSpPr>
        <p:sp>
          <p:nvSpPr>
            <p:cNvPr id="282" name="Google Shape;282;p18"/>
            <p:cNvSpPr/>
            <p:nvPr/>
          </p:nvSpPr>
          <p:spPr>
            <a:xfrm>
              <a:off x="0" y="0"/>
              <a:ext cx="4816592" cy="2200619"/>
            </a:xfrm>
            <a:custGeom>
              <a:rect b="b" l="l" r="r" t="t"/>
              <a:pathLst>
                <a:path extrusionOk="0" h="2200619" w="4816592">
                  <a:moveTo>
                    <a:pt x="0" y="0"/>
                  </a:moveTo>
                  <a:lnTo>
                    <a:pt x="4816592" y="0"/>
                  </a:lnTo>
                  <a:lnTo>
                    <a:pt x="4816592" y="2200619"/>
                  </a:lnTo>
                  <a:lnTo>
                    <a:pt x="0" y="2200619"/>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83" name="Google Shape;283;p18"/>
            <p:cNvSpPr txBox="1"/>
            <p:nvPr/>
          </p:nvSpPr>
          <p:spPr>
            <a:xfrm>
              <a:off x="0" y="0"/>
              <a:ext cx="4816593" cy="2200619"/>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18"/>
          <p:cNvSpPr txBox="1"/>
          <p:nvPr/>
        </p:nvSpPr>
        <p:spPr>
          <a:xfrm>
            <a:off x="303150" y="8843000"/>
            <a:ext cx="176835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7200" u="none" cap="none" strike="noStrike">
                <a:solidFill>
                  <a:srgbClr val="000000"/>
                </a:solidFill>
                <a:latin typeface="Darker Grotesque SemiBold"/>
                <a:ea typeface="Darker Grotesque SemiBold"/>
                <a:cs typeface="Darker Grotesque SemiBold"/>
                <a:sym typeface="Darker Grotesque SemiBold"/>
              </a:rPr>
              <a:t>A PICTURE IS WORTH A THOUSAND WORDS</a:t>
            </a:r>
            <a:endParaRPr>
              <a:latin typeface="Darker Grotesque SemiBold"/>
              <a:ea typeface="Darker Grotesque SemiBold"/>
              <a:cs typeface="Darker Grotesque SemiBold"/>
              <a:sym typeface="Darker Grotesque SemiBold"/>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288" name="Shape 288"/>
        <p:cNvGrpSpPr/>
        <p:nvPr/>
      </p:nvGrpSpPr>
      <p:grpSpPr>
        <a:xfrm>
          <a:off x="0" y="0"/>
          <a:ext cx="0" cy="0"/>
          <a:chOff x="0" y="0"/>
          <a:chExt cx="0" cy="0"/>
        </a:xfrm>
      </p:grpSpPr>
      <p:sp>
        <p:nvSpPr>
          <p:cNvPr id="289" name="Google Shape;289;p19"/>
          <p:cNvSpPr/>
          <p:nvPr/>
        </p:nvSpPr>
        <p:spPr>
          <a:xfrm>
            <a:off x="0" y="0"/>
            <a:ext cx="7352884" cy="10287000"/>
          </a:xfrm>
          <a:custGeom>
            <a:rect b="b" l="l" r="r" t="t"/>
            <a:pathLst>
              <a:path extrusionOk="0" h="10287000" w="7352884">
                <a:moveTo>
                  <a:pt x="0" y="0"/>
                </a:moveTo>
                <a:lnTo>
                  <a:pt x="7352884" y="0"/>
                </a:lnTo>
                <a:lnTo>
                  <a:pt x="7352884" y="10287000"/>
                </a:lnTo>
                <a:lnTo>
                  <a:pt x="0" y="10287000"/>
                </a:lnTo>
                <a:lnTo>
                  <a:pt x="0" y="0"/>
                </a:lnTo>
                <a:close/>
              </a:path>
            </a:pathLst>
          </a:custGeom>
          <a:blipFill rotWithShape="1">
            <a:blip r:embed="rId3">
              <a:alphaModFix/>
            </a:blip>
            <a:stretch>
              <a:fillRect b="0" l="-84736" r="-25246" t="0"/>
            </a:stretch>
          </a:blipFill>
          <a:ln>
            <a:noFill/>
          </a:ln>
        </p:spPr>
      </p:sp>
      <p:pic>
        <p:nvPicPr>
          <p:cNvPr id="290" name="Google Shape;290;p19"/>
          <p:cNvPicPr preferRelativeResize="0"/>
          <p:nvPr/>
        </p:nvPicPr>
        <p:blipFill>
          <a:blip r:embed="rId4">
            <a:alphaModFix/>
          </a:blip>
          <a:stretch>
            <a:fillRect/>
          </a:stretch>
        </p:blipFill>
        <p:spPr>
          <a:xfrm>
            <a:off x="0" y="563885"/>
            <a:ext cx="7352875" cy="9723115"/>
          </a:xfrm>
          <a:prstGeom prst="rect">
            <a:avLst/>
          </a:prstGeom>
          <a:noFill/>
          <a:ln>
            <a:noFill/>
          </a:ln>
        </p:spPr>
      </p:pic>
      <p:grpSp>
        <p:nvGrpSpPr>
          <p:cNvPr id="291" name="Google Shape;291;p19"/>
          <p:cNvGrpSpPr/>
          <p:nvPr/>
        </p:nvGrpSpPr>
        <p:grpSpPr>
          <a:xfrm>
            <a:off x="0" y="0"/>
            <a:ext cx="18288000" cy="10287000"/>
            <a:chOff x="0" y="0"/>
            <a:chExt cx="4816593" cy="2709333"/>
          </a:xfrm>
        </p:grpSpPr>
        <p:sp>
          <p:nvSpPr>
            <p:cNvPr id="292" name="Google Shape;292;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93" name="Google Shape;293;p19"/>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4" name="Google Shape;294;p19"/>
          <p:cNvCxnSpPr/>
          <p:nvPr/>
        </p:nvCxnSpPr>
        <p:spPr>
          <a:xfrm>
            <a:off x="7324309" y="0"/>
            <a:ext cx="0" cy="10287000"/>
          </a:xfrm>
          <a:prstGeom prst="straightConnector1">
            <a:avLst/>
          </a:prstGeom>
          <a:noFill/>
          <a:ln cap="flat" cmpd="sng" w="57150">
            <a:solidFill>
              <a:srgbClr val="1D00AD"/>
            </a:solidFill>
            <a:prstDash val="solid"/>
            <a:round/>
            <a:headEnd len="sm" w="sm" type="none"/>
            <a:tailEnd len="sm" w="sm" type="none"/>
          </a:ln>
        </p:spPr>
      </p:cxnSp>
      <p:sp>
        <p:nvSpPr>
          <p:cNvPr id="295" name="Google Shape;295;p19"/>
          <p:cNvSpPr txBox="1"/>
          <p:nvPr/>
        </p:nvSpPr>
        <p:spPr>
          <a:xfrm>
            <a:off x="9144000" y="3406124"/>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0400" u="none" cap="none" strike="noStrike">
                <a:solidFill>
                  <a:srgbClr val="000000"/>
                </a:solidFill>
                <a:latin typeface="Darker Grotesque SemiBold"/>
                <a:ea typeface="Darker Grotesque SemiBold"/>
                <a:cs typeface="Darker Grotesque SemiBold"/>
                <a:sym typeface="Darker Grotesque SemiBold"/>
              </a:rPr>
              <a:t>CONTACT US</a:t>
            </a:r>
            <a:endParaRPr>
              <a:latin typeface="Darker Grotesque SemiBold"/>
              <a:ea typeface="Darker Grotesque SemiBold"/>
              <a:cs typeface="Darker Grotesque SemiBold"/>
              <a:sym typeface="Darker Grotesque SemiBold"/>
            </a:endParaRPr>
          </a:p>
        </p:txBody>
      </p:sp>
      <p:sp>
        <p:nvSpPr>
          <p:cNvPr id="296" name="Google Shape;296;p19"/>
          <p:cNvSpPr txBox="1"/>
          <p:nvPr/>
        </p:nvSpPr>
        <p:spPr>
          <a:xfrm>
            <a:off x="9144000" y="4946635"/>
            <a:ext cx="7765765"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123 Anywhere St., Any City,ST 12345</a:t>
            </a:r>
            <a:endParaRPr/>
          </a:p>
        </p:txBody>
      </p:sp>
      <p:sp>
        <p:nvSpPr>
          <p:cNvPr id="297" name="Google Shape;297;p19"/>
          <p:cNvSpPr txBox="1"/>
          <p:nvPr/>
        </p:nvSpPr>
        <p:spPr>
          <a:xfrm>
            <a:off x="9144000" y="5410828"/>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123-456-7890</a:t>
            </a:r>
            <a:endParaRPr/>
          </a:p>
        </p:txBody>
      </p:sp>
      <p:sp>
        <p:nvSpPr>
          <p:cNvPr id="298" name="Google Shape;298;p19"/>
          <p:cNvSpPr txBox="1"/>
          <p:nvPr/>
        </p:nvSpPr>
        <p:spPr>
          <a:xfrm>
            <a:off x="9144000" y="5875020"/>
            <a:ext cx="6606188"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hello@reallygreatsite.com</a:t>
            </a:r>
            <a:endParaRPr/>
          </a:p>
        </p:txBody>
      </p:sp>
      <p:sp>
        <p:nvSpPr>
          <p:cNvPr id="299" name="Google Shape;299;p19"/>
          <p:cNvSpPr txBox="1"/>
          <p:nvPr/>
        </p:nvSpPr>
        <p:spPr>
          <a:xfrm>
            <a:off x="9144000" y="6803406"/>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reallygreatsite.com</a:t>
            </a:r>
            <a:endParaRPr/>
          </a:p>
        </p:txBody>
      </p:sp>
      <p:sp>
        <p:nvSpPr>
          <p:cNvPr id="300" name="Google Shape;300;p19"/>
          <p:cNvSpPr txBox="1"/>
          <p:nvPr/>
        </p:nvSpPr>
        <p:spPr>
          <a:xfrm>
            <a:off x="9144000" y="6339213"/>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@reallygreatsite</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304" name="Shape 304"/>
        <p:cNvGrpSpPr/>
        <p:nvPr/>
      </p:nvGrpSpPr>
      <p:grpSpPr>
        <a:xfrm>
          <a:off x="0" y="0"/>
          <a:ext cx="0" cy="0"/>
          <a:chOff x="0" y="0"/>
          <a:chExt cx="0" cy="0"/>
        </a:xfrm>
      </p:grpSpPr>
      <p:grpSp>
        <p:nvGrpSpPr>
          <p:cNvPr id="305" name="Google Shape;305;p20"/>
          <p:cNvGrpSpPr/>
          <p:nvPr/>
        </p:nvGrpSpPr>
        <p:grpSpPr>
          <a:xfrm>
            <a:off x="774218" y="2213566"/>
            <a:ext cx="5097641" cy="7472652"/>
            <a:chOff x="0" y="-19050"/>
            <a:chExt cx="1342589" cy="1968106"/>
          </a:xfrm>
        </p:grpSpPr>
        <p:sp>
          <p:nvSpPr>
            <p:cNvPr id="306" name="Google Shape;306;p2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AD5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0"/>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20"/>
          <p:cNvGrpSpPr/>
          <p:nvPr/>
        </p:nvGrpSpPr>
        <p:grpSpPr>
          <a:xfrm>
            <a:off x="6109984" y="2213566"/>
            <a:ext cx="11512980" cy="7472652"/>
            <a:chOff x="0" y="-19050"/>
            <a:chExt cx="3032225" cy="1968106"/>
          </a:xfrm>
        </p:grpSpPr>
        <p:sp>
          <p:nvSpPr>
            <p:cNvPr id="309" name="Google Shape;309;p2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AD5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20"/>
          <p:cNvGrpSpPr/>
          <p:nvPr/>
        </p:nvGrpSpPr>
        <p:grpSpPr>
          <a:xfrm>
            <a:off x="1139005" y="2494284"/>
            <a:ext cx="4368067" cy="719567"/>
            <a:chOff x="0" y="-19050"/>
            <a:chExt cx="1150437" cy="189516"/>
          </a:xfrm>
        </p:grpSpPr>
        <p:sp>
          <p:nvSpPr>
            <p:cNvPr id="312" name="Google Shape;312;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AD5AD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0"/>
          <p:cNvGrpSpPr/>
          <p:nvPr/>
        </p:nvGrpSpPr>
        <p:grpSpPr>
          <a:xfrm>
            <a:off x="9682440" y="2494284"/>
            <a:ext cx="4368067" cy="719567"/>
            <a:chOff x="0" y="-19050"/>
            <a:chExt cx="1150437" cy="189516"/>
          </a:xfrm>
        </p:grpSpPr>
        <p:sp>
          <p:nvSpPr>
            <p:cNvPr id="315" name="Google Shape;315;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AD5AD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0"/>
          <p:cNvGrpSpPr/>
          <p:nvPr/>
        </p:nvGrpSpPr>
        <p:grpSpPr>
          <a:xfrm>
            <a:off x="1139005" y="7128683"/>
            <a:ext cx="4368067" cy="719567"/>
            <a:chOff x="0" y="-19050"/>
            <a:chExt cx="1150437" cy="189516"/>
          </a:xfrm>
        </p:grpSpPr>
        <p:sp>
          <p:nvSpPr>
            <p:cNvPr id="318" name="Google Shape;318;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AD5AD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0"/>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0"/>
          <p:cNvGrpSpPr/>
          <p:nvPr/>
        </p:nvGrpSpPr>
        <p:grpSpPr>
          <a:xfrm>
            <a:off x="3446451" y="8182504"/>
            <a:ext cx="754204" cy="771881"/>
            <a:chOff x="0" y="-19050"/>
            <a:chExt cx="812800" cy="831850"/>
          </a:xfrm>
        </p:grpSpPr>
        <p:sp>
          <p:nvSpPr>
            <p:cNvPr id="321" name="Google Shape;321;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F0FF"/>
            </a:solidFill>
            <a:ln cap="rnd" cmpd="sng" w="38100">
              <a:solidFill>
                <a:srgbClr val="AD5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0"/>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0"/>
          <p:cNvGrpSpPr/>
          <p:nvPr/>
        </p:nvGrpSpPr>
        <p:grpSpPr>
          <a:xfrm>
            <a:off x="2445421" y="8182504"/>
            <a:ext cx="754204" cy="771881"/>
            <a:chOff x="0" y="-19050"/>
            <a:chExt cx="812800" cy="831850"/>
          </a:xfrm>
        </p:grpSpPr>
        <p:sp>
          <p:nvSpPr>
            <p:cNvPr id="324" name="Google Shape;324;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a:gsLst>
                <a:gs pos="0">
                  <a:srgbClr val="1D00AD"/>
                </a:gs>
                <a:gs pos="100000">
                  <a:srgbClr val="CB6CE6"/>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0"/>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0"/>
          <p:cNvSpPr txBox="1"/>
          <p:nvPr/>
        </p:nvSpPr>
        <p:spPr>
          <a:xfrm>
            <a:off x="1232396" y="3464821"/>
            <a:ext cx="4181285" cy="5005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arker Grotesque"/>
                <a:ea typeface="Darker Grotesque"/>
                <a:cs typeface="Darker Grotesque"/>
                <a:sym typeface="Darker Grotesque"/>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Darker Grotesque"/>
                <a:ea typeface="Darker Grotesque"/>
                <a:cs typeface="Darker Grotesque"/>
                <a:sym typeface="Darker Grotesque"/>
              </a:rPr>
              <a:t>uses the following free fonts:</a:t>
            </a:r>
            <a:endParaRPr/>
          </a:p>
        </p:txBody>
      </p:sp>
      <p:sp>
        <p:nvSpPr>
          <p:cNvPr id="327" name="Google Shape;327;p20"/>
          <p:cNvSpPr txBox="1"/>
          <p:nvPr/>
        </p:nvSpPr>
        <p:spPr>
          <a:xfrm>
            <a:off x="1175455" y="6557631"/>
            <a:ext cx="4368067" cy="2433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arker Grotesque"/>
                <a:ea typeface="Darker Grotesque"/>
                <a:cs typeface="Darker Grotesque"/>
                <a:sym typeface="Darker Grotesque"/>
              </a:rPr>
              <a:t>You can find these fonts online too.</a:t>
            </a:r>
            <a:endParaRPr/>
          </a:p>
        </p:txBody>
      </p:sp>
      <p:sp>
        <p:nvSpPr>
          <p:cNvPr id="328" name="Google Shape;328;p20"/>
          <p:cNvSpPr txBox="1"/>
          <p:nvPr/>
        </p:nvSpPr>
        <p:spPr>
          <a:xfrm>
            <a:off x="1681447" y="4601200"/>
            <a:ext cx="3283183" cy="11608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1" lang="en-US" sz="4406" u="none" cap="none" strike="noStrike">
                <a:solidFill>
                  <a:srgbClr val="000000"/>
                </a:solidFill>
                <a:latin typeface="Darker Grotesque"/>
                <a:ea typeface="Darker Grotesque"/>
                <a:cs typeface="Darker Grotesque"/>
                <a:sym typeface="Darker Grotesque"/>
              </a:rPr>
              <a:t>DARKER GROTESQUE</a:t>
            </a:r>
            <a:endParaRPr/>
          </a:p>
        </p:txBody>
      </p:sp>
      <p:sp>
        <p:nvSpPr>
          <p:cNvPr id="329" name="Google Shape;329;p20"/>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arker Grotesque"/>
                <a:ea typeface="Darker Grotesque"/>
                <a:cs typeface="Darker Grotesque"/>
                <a:sym typeface="Darker Grotesque"/>
              </a:rPr>
              <a:t>Use these design resources in your Canva Presentation.</a:t>
            </a:r>
            <a:endParaRPr/>
          </a:p>
        </p:txBody>
      </p:sp>
      <p:sp>
        <p:nvSpPr>
          <p:cNvPr id="330" name="Google Shape;330;p20"/>
          <p:cNvSpPr txBox="1"/>
          <p:nvPr/>
        </p:nvSpPr>
        <p:spPr>
          <a:xfrm>
            <a:off x="11706206" y="9915836"/>
            <a:ext cx="5916757" cy="17792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Darker Grotesque"/>
                <a:ea typeface="Darker Grotesque"/>
                <a:cs typeface="Darker Grotesque"/>
                <a:sym typeface="Darker Grotesque"/>
              </a:rPr>
              <a:t>DON'T FORGET TO DELETE THIS PAGE BEFORE PRESENTING. </a:t>
            </a:r>
            <a:endParaRPr/>
          </a:p>
        </p:txBody>
      </p:sp>
      <p:sp>
        <p:nvSpPr>
          <p:cNvPr id="331" name="Google Shape;331;p20"/>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000000"/>
                </a:solidFill>
                <a:latin typeface="Darker Grotesque"/>
                <a:ea typeface="Darker Grotesque"/>
                <a:cs typeface="Darker Grotesque"/>
                <a:sym typeface="Darker Grotesque"/>
              </a:rPr>
              <a:t>Resource Page</a:t>
            </a:r>
            <a:endParaRPr/>
          </a:p>
        </p:txBody>
      </p:sp>
      <p:sp>
        <p:nvSpPr>
          <p:cNvPr id="332" name="Google Shape;332;p20"/>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Darker Grotesque"/>
                <a:ea typeface="Darker Grotesque"/>
                <a:cs typeface="Darker Grotesque"/>
                <a:sym typeface="Darker Grotesque"/>
              </a:rPr>
              <a:t>FONTS</a:t>
            </a:r>
            <a:endParaRPr/>
          </a:p>
        </p:txBody>
      </p:sp>
      <p:sp>
        <p:nvSpPr>
          <p:cNvPr id="333" name="Google Shape;333;p20"/>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Darker Grotesque"/>
                <a:ea typeface="Darker Grotesque"/>
                <a:cs typeface="Darker Grotesque"/>
                <a:sym typeface="Darker Grotesque"/>
              </a:rPr>
              <a:t>DESIGN ELEMENTS</a:t>
            </a:r>
            <a:endParaRPr/>
          </a:p>
        </p:txBody>
      </p:sp>
      <p:sp>
        <p:nvSpPr>
          <p:cNvPr id="334" name="Google Shape;334;p20"/>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1" lang="en-US" sz="2499" u="none" cap="none" strike="noStrike">
                <a:solidFill>
                  <a:srgbClr val="000000"/>
                </a:solidFill>
                <a:latin typeface="Darker Grotesque"/>
                <a:ea typeface="Darker Grotesque"/>
                <a:cs typeface="Darker Grotesque"/>
                <a:sym typeface="Darker Grotesque"/>
              </a:rPr>
              <a:t>COLORS</a:t>
            </a:r>
            <a:endParaRPr/>
          </a:p>
        </p:txBody>
      </p:sp>
      <p:sp>
        <p:nvSpPr>
          <p:cNvPr id="335" name="Google Shape;335;p20"/>
          <p:cNvSpPr txBox="1"/>
          <p:nvPr/>
        </p:nvSpPr>
        <p:spPr>
          <a:xfrm>
            <a:off x="3212867"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arker Grotesque"/>
                <a:ea typeface="Darker Grotesque"/>
                <a:cs typeface="Darker Grotesque"/>
                <a:sym typeface="Darker Grotesque"/>
              </a:rPr>
              <a:t>#FCF0FF</a:t>
            </a:r>
            <a:endParaRPr/>
          </a:p>
        </p:txBody>
      </p:sp>
      <p:sp>
        <p:nvSpPr>
          <p:cNvPr id="336" name="Google Shape;336;p20"/>
          <p:cNvSpPr txBox="1"/>
          <p:nvPr/>
        </p:nvSpPr>
        <p:spPr>
          <a:xfrm>
            <a:off x="2211836" y="9077833"/>
            <a:ext cx="1221374" cy="34239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arker Grotesque"/>
                <a:ea typeface="Darker Grotesque"/>
                <a:cs typeface="Darker Grotesque"/>
                <a:sym typeface="Darker Grotesque"/>
              </a:rPr>
              <a:t>#1D00AD</a:t>
            </a:r>
            <a:endParaRPr/>
          </a:p>
          <a:p>
            <a:pPr indent="0" lvl="0" marL="0" marR="0" rtl="0" algn="ctr">
              <a:lnSpc>
                <a:spcPct val="103000"/>
              </a:lnSpc>
              <a:spcBef>
                <a:spcPts val="0"/>
              </a:spcBef>
              <a:spcAft>
                <a:spcPts val="0"/>
              </a:spcAft>
              <a:buNone/>
            </a:pPr>
            <a:r>
              <a:rPr b="1" i="0" lang="en-US" sz="1300" u="none" cap="none" strike="noStrike">
                <a:solidFill>
                  <a:srgbClr val="000000"/>
                </a:solidFill>
                <a:latin typeface="Darker Grotesque"/>
                <a:ea typeface="Darker Grotesque"/>
                <a:cs typeface="Darker Grotesque"/>
                <a:sym typeface="Darker Grotesque"/>
              </a:rPr>
              <a:t>#CB6CE6</a:t>
            </a:r>
            <a:endParaRPr/>
          </a:p>
        </p:txBody>
      </p:sp>
      <p:grpSp>
        <p:nvGrpSpPr>
          <p:cNvPr id="337" name="Google Shape;337;p20"/>
          <p:cNvGrpSpPr/>
          <p:nvPr/>
        </p:nvGrpSpPr>
        <p:grpSpPr>
          <a:xfrm>
            <a:off x="6712288" y="3926882"/>
            <a:ext cx="10308370" cy="4720903"/>
            <a:chOff x="0" y="0"/>
            <a:chExt cx="13744493" cy="6294537"/>
          </a:xfrm>
        </p:grpSpPr>
        <p:sp>
          <p:nvSpPr>
            <p:cNvPr id="338" name="Google Shape;338;p20"/>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39" name="Google Shape;339;p20"/>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40" name="Google Shape;340;p20"/>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41" name="Google Shape;341;p20"/>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42" name="Google Shape;342;p20"/>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43" name="Google Shape;343;p20"/>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44" name="Google Shape;344;p20"/>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45" name="Google Shape;345;p20"/>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46" name="Google Shape;346;p20"/>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47" name="Google Shape;347;p20"/>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48" name="Google Shape;348;p20"/>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49" name="Google Shape;349;p20"/>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50" name="Google Shape;350;p20"/>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51" name="Google Shape;351;p20"/>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52" name="Google Shape;352;p20"/>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53" name="Google Shape;353;p20"/>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54" name="Google Shape;354;p20"/>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55" name="Google Shape;355;p20"/>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56" name="Google Shape;356;p20"/>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57" name="Google Shape;357;p20"/>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58" name="Google Shape;358;p20"/>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59" name="Google Shape;359;p20"/>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60" name="Google Shape;360;p20"/>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61" name="Google Shape;361;p20"/>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62" name="Google Shape;362;p20"/>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63" name="Google Shape;363;p20"/>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64" name="Google Shape;364;p20"/>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65" name="Google Shape;365;p20"/>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66" name="Google Shape;366;p20"/>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67" name="Google Shape;367;p20"/>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68" name="Google Shape;368;p20"/>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69" name="Google Shape;369;p20"/>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70" name="Google Shape;370;p20"/>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71" name="Google Shape;371;p20"/>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72" name="Google Shape;372;p20"/>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73" name="Google Shape;373;p20"/>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74" name="Google Shape;374;p20"/>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75" name="Google Shape;375;p20"/>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76" name="Google Shape;376;p20"/>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380" name="Shape 380"/>
        <p:cNvGrpSpPr/>
        <p:nvPr/>
      </p:nvGrpSpPr>
      <p:grpSpPr>
        <a:xfrm>
          <a:off x="0" y="0"/>
          <a:ext cx="0" cy="0"/>
          <a:chOff x="0" y="0"/>
          <a:chExt cx="0" cy="0"/>
        </a:xfrm>
      </p:grpSpPr>
      <p:grpSp>
        <p:nvGrpSpPr>
          <p:cNvPr id="381" name="Google Shape;381;p21"/>
          <p:cNvGrpSpPr/>
          <p:nvPr/>
        </p:nvGrpSpPr>
        <p:grpSpPr>
          <a:xfrm>
            <a:off x="5995272" y="2437575"/>
            <a:ext cx="6297456" cy="2575447"/>
            <a:chOff x="0" y="-19050"/>
            <a:chExt cx="1658589" cy="678307"/>
          </a:xfrm>
        </p:grpSpPr>
        <p:sp>
          <p:nvSpPr>
            <p:cNvPr id="382" name="Google Shape;382;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AD5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1"/>
          <p:cNvGrpSpPr/>
          <p:nvPr/>
        </p:nvGrpSpPr>
        <p:grpSpPr>
          <a:xfrm>
            <a:off x="5995272" y="5512192"/>
            <a:ext cx="6297456" cy="2575447"/>
            <a:chOff x="0" y="-19050"/>
            <a:chExt cx="1658589" cy="678307"/>
          </a:xfrm>
        </p:grpSpPr>
        <p:sp>
          <p:nvSpPr>
            <p:cNvPr id="385" name="Google Shape;385;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AD5A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1"/>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arker Grotesque"/>
                <a:ea typeface="Darker Grotesque"/>
                <a:cs typeface="Darker Grotesque"/>
                <a:sym typeface="Darker Grotesque"/>
              </a:rPr>
              <a:t>This presentation template is free for everyone to use thanks to the following:</a:t>
            </a:r>
            <a:endParaRPr/>
          </a:p>
        </p:txBody>
      </p:sp>
      <p:sp>
        <p:nvSpPr>
          <p:cNvPr id="388" name="Google Shape;388;p21"/>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Darker Grotesque"/>
                <a:ea typeface="Darker Grotesque"/>
                <a:cs typeface="Darker Grotesque"/>
                <a:sym typeface="Darker Grotesque"/>
              </a:rPr>
              <a:t>Happy designing!</a:t>
            </a:r>
            <a:endParaRPr/>
          </a:p>
        </p:txBody>
      </p:sp>
      <p:sp>
        <p:nvSpPr>
          <p:cNvPr id="389" name="Google Shape;389;p21"/>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arker Grotesque"/>
                <a:ea typeface="Darker Grotesque"/>
                <a:cs typeface="Darker Grotesque"/>
                <a:sym typeface="Darker Grotesque"/>
              </a:rPr>
              <a:t>for the presentation template</a:t>
            </a:r>
            <a:endParaRPr/>
          </a:p>
        </p:txBody>
      </p:sp>
      <p:sp>
        <p:nvSpPr>
          <p:cNvPr id="390" name="Google Shape;390;p21"/>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arker Grotesque"/>
                <a:ea typeface="Darker Grotesque"/>
                <a:cs typeface="Darker Grotesque"/>
                <a:sym typeface="Darker Grotesque"/>
              </a:rPr>
              <a:t>for the photos</a:t>
            </a:r>
            <a:endParaRPr/>
          </a:p>
        </p:txBody>
      </p:sp>
      <p:sp>
        <p:nvSpPr>
          <p:cNvPr id="391" name="Google Shape;391;p21"/>
          <p:cNvSpPr txBox="1"/>
          <p:nvPr/>
        </p:nvSpPr>
        <p:spPr>
          <a:xfrm>
            <a:off x="5469973" y="769374"/>
            <a:ext cx="73482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399" u="none" cap="none" strike="noStrike">
                <a:solidFill>
                  <a:srgbClr val="000000"/>
                </a:solidFill>
                <a:latin typeface="Darker Grotesque"/>
                <a:ea typeface="Darker Grotesque"/>
                <a:cs typeface="Darker Grotesque"/>
                <a:sym typeface="Darker Grotesque"/>
              </a:rPr>
              <a:t>Credits</a:t>
            </a:r>
            <a:endParaRPr/>
          </a:p>
        </p:txBody>
      </p:sp>
      <p:sp>
        <p:nvSpPr>
          <p:cNvPr id="392" name="Google Shape;392;p21"/>
          <p:cNvSpPr txBox="1"/>
          <p:nvPr/>
        </p:nvSpPr>
        <p:spPr>
          <a:xfrm>
            <a:off x="5116304" y="6242093"/>
            <a:ext cx="8055300" cy="9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255" u="none" cap="none" strike="noStrike">
                <a:solidFill>
                  <a:srgbClr val="000000"/>
                </a:solidFill>
                <a:latin typeface="Darker Grotesque"/>
                <a:ea typeface="Darker Grotesque"/>
                <a:cs typeface="Darker Grotesque"/>
                <a:sym typeface="Darker Grotesque"/>
              </a:rPr>
              <a:t>Pexels, Pixabay</a:t>
            </a:r>
            <a:endParaRPr/>
          </a:p>
        </p:txBody>
      </p:sp>
      <p:pic>
        <p:nvPicPr>
          <p:cNvPr id="393" name="Google Shape;393;p21"/>
          <p:cNvPicPr preferRelativeResize="0"/>
          <p:nvPr/>
        </p:nvPicPr>
        <p:blipFill>
          <a:blip r:embed="rId3">
            <a:alphaModFix/>
          </a:blip>
          <a:stretch>
            <a:fillRect/>
          </a:stretch>
        </p:blipFill>
        <p:spPr>
          <a:xfrm>
            <a:off x="6731775" y="2934275"/>
            <a:ext cx="4824450" cy="1218808"/>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77" name="Shape 77"/>
        <p:cNvGrpSpPr/>
        <p:nvPr/>
      </p:nvGrpSpPr>
      <p:grpSpPr>
        <a:xfrm>
          <a:off x="0" y="0"/>
          <a:ext cx="0" cy="0"/>
          <a:chOff x="0" y="0"/>
          <a:chExt cx="0" cy="0"/>
        </a:xfrm>
      </p:grpSpPr>
      <p:grpSp>
        <p:nvGrpSpPr>
          <p:cNvPr id="78" name="Google Shape;78;p8"/>
          <p:cNvGrpSpPr/>
          <p:nvPr/>
        </p:nvGrpSpPr>
        <p:grpSpPr>
          <a:xfrm>
            <a:off x="0" y="0"/>
            <a:ext cx="18288000" cy="10287000"/>
            <a:chOff x="0" y="0"/>
            <a:chExt cx="4816593" cy="2709333"/>
          </a:xfrm>
        </p:grpSpPr>
        <p:sp>
          <p:nvSpPr>
            <p:cNvPr id="79" name="Google Shape;79;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80" name="Google Shape;80;p8"/>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8"/>
          <p:cNvGrpSpPr/>
          <p:nvPr/>
        </p:nvGrpSpPr>
        <p:grpSpPr>
          <a:xfrm>
            <a:off x="1028700" y="3872863"/>
            <a:ext cx="16230600" cy="4749218"/>
            <a:chOff x="0" y="0"/>
            <a:chExt cx="4274726" cy="1250823"/>
          </a:xfrm>
        </p:grpSpPr>
        <p:sp>
          <p:nvSpPr>
            <p:cNvPr id="82" name="Google Shape;82;p8"/>
            <p:cNvSpPr/>
            <p:nvPr/>
          </p:nvSpPr>
          <p:spPr>
            <a:xfrm>
              <a:off x="0" y="0"/>
              <a:ext cx="4274726" cy="1250823"/>
            </a:xfrm>
            <a:custGeom>
              <a:rect b="b" l="l" r="r" t="t"/>
              <a:pathLst>
                <a:path extrusionOk="0" h="1250823" w="4274726">
                  <a:moveTo>
                    <a:pt x="0" y="0"/>
                  </a:moveTo>
                  <a:lnTo>
                    <a:pt x="4274726" y="0"/>
                  </a:lnTo>
                  <a:lnTo>
                    <a:pt x="4274726" y="1250823"/>
                  </a:lnTo>
                  <a:lnTo>
                    <a:pt x="0" y="1250823"/>
                  </a:lnTo>
                  <a:close/>
                </a:path>
              </a:pathLst>
            </a:custGeom>
            <a:gradFill>
              <a:gsLst>
                <a:gs pos="0">
                  <a:srgbClr val="1D00AD"/>
                </a:gs>
                <a:gs pos="100000">
                  <a:srgbClr val="CB6CE6"/>
                </a:gs>
              </a:gsLst>
              <a:lin ang="2700000" scaled="0"/>
            </a:gradFill>
            <a:ln>
              <a:noFill/>
            </a:ln>
          </p:spPr>
        </p:sp>
        <p:sp>
          <p:nvSpPr>
            <p:cNvPr id="83" name="Google Shape;83;p8"/>
            <p:cNvSpPr txBox="1"/>
            <p:nvPr/>
          </p:nvSpPr>
          <p:spPr>
            <a:xfrm>
              <a:off x="0" y="0"/>
              <a:ext cx="4274726" cy="125082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8"/>
          <p:cNvSpPr txBox="1"/>
          <p:nvPr/>
        </p:nvSpPr>
        <p:spPr>
          <a:xfrm>
            <a:off x="4817326" y="1855420"/>
            <a:ext cx="86532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0400" u="none" cap="none" strike="noStrike">
                <a:solidFill>
                  <a:srgbClr val="000000"/>
                </a:solidFill>
                <a:latin typeface="Darker Grotesque Medium"/>
                <a:ea typeface="Darker Grotesque Medium"/>
                <a:cs typeface="Darker Grotesque Medium"/>
                <a:sym typeface="Darker Grotesque Medium"/>
              </a:rPr>
              <a:t>AGENDA</a:t>
            </a:r>
            <a:endParaRPr>
              <a:latin typeface="Darker Grotesque Medium"/>
              <a:ea typeface="Darker Grotesque Medium"/>
              <a:cs typeface="Darker Grotesque Medium"/>
              <a:sym typeface="Darker Grotesque Medium"/>
            </a:endParaRPr>
          </a:p>
        </p:txBody>
      </p:sp>
      <p:grpSp>
        <p:nvGrpSpPr>
          <p:cNvPr id="85" name="Google Shape;85;p8"/>
          <p:cNvGrpSpPr/>
          <p:nvPr/>
        </p:nvGrpSpPr>
        <p:grpSpPr>
          <a:xfrm>
            <a:off x="1506784" y="4802391"/>
            <a:ext cx="4189275" cy="2890168"/>
            <a:chOff x="0" y="66675"/>
            <a:chExt cx="5585700" cy="3853557"/>
          </a:xfrm>
        </p:grpSpPr>
        <p:sp>
          <p:nvSpPr>
            <p:cNvPr id="86" name="Google Shape;86;p8"/>
            <p:cNvSpPr txBox="1"/>
            <p:nvPr/>
          </p:nvSpPr>
          <p:spPr>
            <a:xfrm>
              <a:off x="0" y="66675"/>
              <a:ext cx="55857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FFFDFC"/>
                  </a:solidFill>
                  <a:latin typeface="Darker Grotesque SemiBold"/>
                  <a:ea typeface="Darker Grotesque SemiBold"/>
                  <a:cs typeface="Darker Grotesque SemiBold"/>
                  <a:sym typeface="Darker Grotesque SemiBold"/>
                </a:rPr>
                <a:t>GOALS </a:t>
              </a:r>
              <a:endParaRPr>
                <a:latin typeface="Darker Grotesque SemiBold"/>
                <a:ea typeface="Darker Grotesque SemiBold"/>
                <a:cs typeface="Darker Grotesque SemiBold"/>
                <a:sym typeface="Darker Grotesque SemiBold"/>
              </a:endParaRPr>
            </a:p>
            <a:p>
              <a:pPr indent="0" lvl="0" marL="0" marR="0" rtl="0" algn="l">
                <a:lnSpc>
                  <a:spcPct val="100000"/>
                </a:lnSpc>
                <a:spcBef>
                  <a:spcPts val="0"/>
                </a:spcBef>
                <a:spcAft>
                  <a:spcPts val="0"/>
                </a:spcAft>
                <a:buNone/>
              </a:pPr>
              <a:r>
                <a:rPr i="0" lang="en-US" sz="3600" u="none" cap="none" strike="noStrike">
                  <a:solidFill>
                    <a:srgbClr val="FFFDFC"/>
                  </a:solidFill>
                  <a:latin typeface="Darker Grotesque SemiBold"/>
                  <a:ea typeface="Darker Grotesque SemiBold"/>
                  <a:cs typeface="Darker Grotesque SemiBold"/>
                  <a:sym typeface="Darker Grotesque SemiBold"/>
                </a:rPr>
                <a:t>ACHIEVEMENT</a:t>
              </a:r>
              <a:endParaRPr>
                <a:latin typeface="Darker Grotesque SemiBold"/>
                <a:ea typeface="Darker Grotesque SemiBold"/>
                <a:cs typeface="Darker Grotesque SemiBold"/>
                <a:sym typeface="Darker Grotesque SemiBold"/>
              </a:endParaRPr>
            </a:p>
          </p:txBody>
        </p:sp>
        <p:sp>
          <p:nvSpPr>
            <p:cNvPr id="87" name="Google Shape;87;p8"/>
            <p:cNvSpPr txBox="1"/>
            <p:nvPr/>
          </p:nvSpPr>
          <p:spPr>
            <a:xfrm>
              <a:off x="0" y="1765332"/>
              <a:ext cx="55857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Elaborate on your topic here. Lorem ipsum dolor sit amet, consectetur adipiscing elit, sed do eiusmod tempor incididunt ut labore et dolore magna aliqua. A diam maecenas sed enim ut sem viverra aliquet eget.</a:t>
              </a:r>
              <a:endParaRPr/>
            </a:p>
          </p:txBody>
        </p:sp>
      </p:grpSp>
      <p:grpSp>
        <p:nvGrpSpPr>
          <p:cNvPr id="88" name="Google Shape;88;p8"/>
          <p:cNvGrpSpPr/>
          <p:nvPr/>
        </p:nvGrpSpPr>
        <p:grpSpPr>
          <a:xfrm>
            <a:off x="7049290" y="4802391"/>
            <a:ext cx="4189275" cy="2890168"/>
            <a:chOff x="0" y="66675"/>
            <a:chExt cx="5585700" cy="3853557"/>
          </a:xfrm>
        </p:grpSpPr>
        <p:sp>
          <p:nvSpPr>
            <p:cNvPr id="89" name="Google Shape;89;p8"/>
            <p:cNvSpPr txBox="1"/>
            <p:nvPr/>
          </p:nvSpPr>
          <p:spPr>
            <a:xfrm>
              <a:off x="0" y="66675"/>
              <a:ext cx="55857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FFFDFC"/>
                  </a:solidFill>
                  <a:latin typeface="Darker Grotesque SemiBold"/>
                  <a:ea typeface="Darker Grotesque SemiBold"/>
                  <a:cs typeface="Darker Grotesque SemiBold"/>
                  <a:sym typeface="Darker Grotesque SemiBold"/>
                </a:rPr>
                <a:t>STRATEGIC PERFORMANCE</a:t>
              </a:r>
              <a:endParaRPr>
                <a:latin typeface="Darker Grotesque SemiBold"/>
                <a:ea typeface="Darker Grotesque SemiBold"/>
                <a:cs typeface="Darker Grotesque SemiBold"/>
                <a:sym typeface="Darker Grotesque SemiBold"/>
              </a:endParaRPr>
            </a:p>
          </p:txBody>
        </p:sp>
        <p:sp>
          <p:nvSpPr>
            <p:cNvPr id="90" name="Google Shape;90;p8"/>
            <p:cNvSpPr txBox="1"/>
            <p:nvPr/>
          </p:nvSpPr>
          <p:spPr>
            <a:xfrm>
              <a:off x="0" y="1765332"/>
              <a:ext cx="55857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Elaborate on your topic here. Lorem ipsum dolor sit amet, consectetur adipiscing elit, sed do eiusmod tempor incididunt ut labore et dolore magna aliqua. A diam maecenas sed enim ut sem viverra aliquet eget.</a:t>
              </a:r>
              <a:endParaRPr/>
            </a:p>
          </p:txBody>
        </p:sp>
      </p:grpSp>
      <p:grpSp>
        <p:nvGrpSpPr>
          <p:cNvPr id="91" name="Google Shape;91;p8"/>
          <p:cNvGrpSpPr/>
          <p:nvPr/>
        </p:nvGrpSpPr>
        <p:grpSpPr>
          <a:xfrm>
            <a:off x="12591795" y="4802391"/>
            <a:ext cx="4189275" cy="2890168"/>
            <a:chOff x="0" y="66675"/>
            <a:chExt cx="5585700" cy="3853557"/>
          </a:xfrm>
        </p:grpSpPr>
        <p:sp>
          <p:nvSpPr>
            <p:cNvPr id="92" name="Google Shape;92;p8"/>
            <p:cNvSpPr txBox="1"/>
            <p:nvPr/>
          </p:nvSpPr>
          <p:spPr>
            <a:xfrm>
              <a:off x="0" y="66675"/>
              <a:ext cx="55857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FFFDFC"/>
                  </a:solidFill>
                  <a:latin typeface="Darker Grotesque SemiBold"/>
                  <a:ea typeface="Darker Grotesque SemiBold"/>
                  <a:cs typeface="Darker Grotesque SemiBold"/>
                  <a:sym typeface="Darker Grotesque SemiBold"/>
                </a:rPr>
                <a:t>OVERALL PERFORMANCE</a:t>
              </a:r>
              <a:endParaRPr>
                <a:latin typeface="Darker Grotesque SemiBold"/>
                <a:ea typeface="Darker Grotesque SemiBold"/>
                <a:cs typeface="Darker Grotesque SemiBold"/>
                <a:sym typeface="Darker Grotesque SemiBold"/>
              </a:endParaRPr>
            </a:p>
          </p:txBody>
        </p:sp>
        <p:sp>
          <p:nvSpPr>
            <p:cNvPr id="93" name="Google Shape;93;p8"/>
            <p:cNvSpPr txBox="1"/>
            <p:nvPr/>
          </p:nvSpPr>
          <p:spPr>
            <a:xfrm>
              <a:off x="0" y="1765332"/>
              <a:ext cx="55857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Elaborate on your topic here. Lorem ipsum dolor sit amet, consectetur adipiscing elit, sed do eiusmod tempor incididunt ut labore et dolore magna aliqua. A diam maecenas sed enim ut sem viverra aliquet eget.</a:t>
              </a:r>
              <a:endParaRPr/>
            </a:p>
          </p:txBody>
        </p:sp>
      </p:grpSp>
      <p:cxnSp>
        <p:nvCxnSpPr>
          <p:cNvPr id="94" name="Google Shape;94;p8"/>
          <p:cNvCxnSpPr/>
          <p:nvPr/>
        </p:nvCxnSpPr>
        <p:spPr>
          <a:xfrm rot="10800000">
            <a:off x="6372056" y="4378589"/>
            <a:ext cx="0" cy="3737766"/>
          </a:xfrm>
          <a:prstGeom prst="straightConnector1">
            <a:avLst/>
          </a:prstGeom>
          <a:noFill/>
          <a:ln cap="flat" cmpd="sng" w="38100">
            <a:solidFill>
              <a:srgbClr val="FCF0FF"/>
            </a:solidFill>
            <a:prstDash val="solid"/>
            <a:round/>
            <a:headEnd len="sm" w="sm" type="none"/>
            <a:tailEnd len="sm" w="sm" type="none"/>
          </a:ln>
        </p:spPr>
      </p:cxnSp>
      <p:cxnSp>
        <p:nvCxnSpPr>
          <p:cNvPr id="95" name="Google Shape;95;p8"/>
          <p:cNvCxnSpPr/>
          <p:nvPr/>
        </p:nvCxnSpPr>
        <p:spPr>
          <a:xfrm rot="10800000">
            <a:off x="11914561" y="4378589"/>
            <a:ext cx="0" cy="3737766"/>
          </a:xfrm>
          <a:prstGeom prst="straightConnector1">
            <a:avLst/>
          </a:prstGeom>
          <a:noFill/>
          <a:ln cap="flat" cmpd="sng" w="38100">
            <a:solidFill>
              <a:srgbClr val="FCF0FF"/>
            </a:solidFill>
            <a:prstDash val="solid"/>
            <a:round/>
            <a:headEnd len="sm" w="sm" type="none"/>
            <a:tailEnd len="sm" w="sm" type="none"/>
          </a:ln>
        </p:spPr>
      </p:cxn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D00AD"/>
            </a:gs>
            <a:gs pos="100000">
              <a:srgbClr val="CB6CE6"/>
            </a:gs>
          </a:gsLst>
          <a:lin ang="2700000" scaled="0"/>
        </a:gradFill>
      </p:bgPr>
    </p:bg>
    <p:spTree>
      <p:nvGrpSpPr>
        <p:cNvPr id="99" name="Shape 99"/>
        <p:cNvGrpSpPr/>
        <p:nvPr/>
      </p:nvGrpSpPr>
      <p:grpSpPr>
        <a:xfrm>
          <a:off x="0" y="0"/>
          <a:ext cx="0" cy="0"/>
          <a:chOff x="0" y="0"/>
          <a:chExt cx="0" cy="0"/>
        </a:xfrm>
      </p:grpSpPr>
      <p:grpSp>
        <p:nvGrpSpPr>
          <p:cNvPr id="100" name="Google Shape;100;p9"/>
          <p:cNvGrpSpPr/>
          <p:nvPr/>
        </p:nvGrpSpPr>
        <p:grpSpPr>
          <a:xfrm>
            <a:off x="0" y="0"/>
            <a:ext cx="18288122" cy="10287066"/>
            <a:chOff x="0" y="0"/>
            <a:chExt cx="4816593" cy="2709333"/>
          </a:xfrm>
        </p:grpSpPr>
        <p:sp>
          <p:nvSpPr>
            <p:cNvPr id="101" name="Google Shape;101;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FCF0FF"/>
              </a:solidFill>
              <a:prstDash val="solid"/>
              <a:miter lim="8000"/>
              <a:headEnd len="sm" w="sm" type="none"/>
              <a:tailEnd len="sm" w="sm" type="none"/>
            </a:ln>
          </p:spPr>
        </p:sp>
        <p:sp>
          <p:nvSpPr>
            <p:cNvPr id="102" name="Google Shape;102;p9"/>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9"/>
          <p:cNvSpPr txBox="1"/>
          <p:nvPr/>
        </p:nvSpPr>
        <p:spPr>
          <a:xfrm>
            <a:off x="1028700" y="4590175"/>
            <a:ext cx="16668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4400" u="none" cap="none" strike="noStrike">
                <a:solidFill>
                  <a:srgbClr val="FCF0FF"/>
                </a:solidFill>
                <a:latin typeface="Darker Grotesque Medium"/>
                <a:ea typeface="Darker Grotesque Medium"/>
                <a:cs typeface="Darker Grotesque Medium"/>
                <a:sym typeface="Darker Grotesque Medium"/>
              </a:rPr>
              <a:t>GOALS ACHIEVEMENT</a:t>
            </a:r>
            <a:endParaRPr>
              <a:latin typeface="Darker Grotesque Medium"/>
              <a:ea typeface="Darker Grotesque Medium"/>
              <a:cs typeface="Darker Grotesque Medium"/>
              <a:sym typeface="Darker Grotesque Medium"/>
            </a:endParaRPr>
          </a:p>
        </p:txBody>
      </p:sp>
      <p:sp>
        <p:nvSpPr>
          <p:cNvPr id="104" name="Google Shape;104;p9"/>
          <p:cNvSpPr txBox="1"/>
          <p:nvPr/>
        </p:nvSpPr>
        <p:spPr>
          <a:xfrm>
            <a:off x="1028700" y="2431953"/>
            <a:ext cx="3211500" cy="2462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20000" u="none" cap="none" strike="noStrike">
                <a:solidFill>
                  <a:srgbClr val="FCF0FF"/>
                </a:solidFill>
                <a:latin typeface="Darker Grotesque Medium"/>
                <a:ea typeface="Darker Grotesque Medium"/>
                <a:cs typeface="Darker Grotesque Medium"/>
                <a:sym typeface="Darker Grotesque Medium"/>
              </a:rPr>
              <a:t>01</a:t>
            </a:r>
            <a:endParaRPr>
              <a:latin typeface="Darker Grotesque Medium"/>
              <a:ea typeface="Darker Grotesque Medium"/>
              <a:cs typeface="Darker Grotesque Medium"/>
              <a:sym typeface="Darker Grotesque Medium"/>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108" name="Shape 108"/>
        <p:cNvGrpSpPr/>
        <p:nvPr/>
      </p:nvGrpSpPr>
      <p:grpSpPr>
        <a:xfrm>
          <a:off x="0" y="0"/>
          <a:ext cx="0" cy="0"/>
          <a:chOff x="0" y="0"/>
          <a:chExt cx="0" cy="0"/>
        </a:xfrm>
      </p:grpSpPr>
      <p:grpSp>
        <p:nvGrpSpPr>
          <p:cNvPr id="109" name="Google Shape;109;p10"/>
          <p:cNvGrpSpPr/>
          <p:nvPr/>
        </p:nvGrpSpPr>
        <p:grpSpPr>
          <a:xfrm>
            <a:off x="0" y="0"/>
            <a:ext cx="18288000" cy="10287000"/>
            <a:chOff x="0" y="0"/>
            <a:chExt cx="4816593" cy="2709333"/>
          </a:xfrm>
        </p:grpSpPr>
        <p:sp>
          <p:nvSpPr>
            <p:cNvPr id="110" name="Google Shape;110;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111" name="Google Shape;111;p10"/>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0"/>
          <p:cNvSpPr txBox="1"/>
          <p:nvPr/>
        </p:nvSpPr>
        <p:spPr>
          <a:xfrm>
            <a:off x="1029645" y="1219200"/>
            <a:ext cx="162306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0400" u="none" cap="none" strike="noStrike">
                <a:solidFill>
                  <a:srgbClr val="000000"/>
                </a:solidFill>
                <a:latin typeface="Darker Grotesque SemiBold"/>
                <a:ea typeface="Darker Grotesque SemiBold"/>
                <a:cs typeface="Darker Grotesque SemiBold"/>
                <a:sym typeface="Darker Grotesque SemiBold"/>
              </a:rPr>
              <a:t>NOTABLE ACHIEVEMENTS</a:t>
            </a:r>
            <a:endParaRPr>
              <a:latin typeface="Darker Grotesque SemiBold"/>
              <a:ea typeface="Darker Grotesque SemiBold"/>
              <a:cs typeface="Darker Grotesque SemiBold"/>
              <a:sym typeface="Darker Grotesque SemiBold"/>
            </a:endParaRPr>
          </a:p>
        </p:txBody>
      </p:sp>
      <p:sp>
        <p:nvSpPr>
          <p:cNvPr id="113" name="Google Shape;113;p10"/>
          <p:cNvSpPr txBox="1"/>
          <p:nvPr/>
        </p:nvSpPr>
        <p:spPr>
          <a:xfrm>
            <a:off x="1030591" y="3487701"/>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$8M</a:t>
            </a:r>
            <a:endParaRPr/>
          </a:p>
        </p:txBody>
      </p:sp>
      <p:grpSp>
        <p:nvGrpSpPr>
          <p:cNvPr id="114" name="Google Shape;114;p10"/>
          <p:cNvGrpSpPr/>
          <p:nvPr/>
        </p:nvGrpSpPr>
        <p:grpSpPr>
          <a:xfrm>
            <a:off x="1029645" y="3297201"/>
            <a:ext cx="4439280" cy="148197"/>
            <a:chOff x="0" y="0"/>
            <a:chExt cx="1169193" cy="39031"/>
          </a:xfrm>
        </p:grpSpPr>
        <p:sp>
          <p:nvSpPr>
            <p:cNvPr id="115" name="Google Shape;115;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16" name="Google Shape;116;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0"/>
          <p:cNvGrpSpPr/>
          <p:nvPr/>
        </p:nvGrpSpPr>
        <p:grpSpPr>
          <a:xfrm>
            <a:off x="1030591" y="4925817"/>
            <a:ext cx="4439280" cy="812959"/>
            <a:chOff x="0" y="66675"/>
            <a:chExt cx="5919040" cy="1083945"/>
          </a:xfrm>
        </p:grpSpPr>
        <p:sp>
          <p:nvSpPr>
            <p:cNvPr id="118" name="Google Shape;118;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REVENUE</a:t>
              </a:r>
              <a:endParaRPr>
                <a:latin typeface="Darker Grotesque SemiBold"/>
                <a:ea typeface="Darker Grotesque SemiBold"/>
                <a:cs typeface="Darker Grotesque SemiBold"/>
                <a:sym typeface="Darker Grotesque SemiBold"/>
              </a:endParaRPr>
            </a:p>
          </p:txBody>
        </p:sp>
        <p:sp>
          <p:nvSpPr>
            <p:cNvPr id="119" name="Google Shape;119;p10"/>
            <p:cNvSpPr txBox="1"/>
            <p:nvPr/>
          </p:nvSpPr>
          <p:spPr>
            <a:xfrm>
              <a:off x="0" y="731520"/>
              <a:ext cx="591904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
        <p:nvSpPr>
          <p:cNvPr id="120" name="Google Shape;120;p10"/>
          <p:cNvSpPr txBox="1"/>
          <p:nvPr/>
        </p:nvSpPr>
        <p:spPr>
          <a:xfrm>
            <a:off x="6925778" y="3487701"/>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4M</a:t>
            </a:r>
            <a:endParaRPr/>
          </a:p>
        </p:txBody>
      </p:sp>
      <p:grpSp>
        <p:nvGrpSpPr>
          <p:cNvPr id="121" name="Google Shape;121;p10"/>
          <p:cNvGrpSpPr/>
          <p:nvPr/>
        </p:nvGrpSpPr>
        <p:grpSpPr>
          <a:xfrm>
            <a:off x="6924833" y="3297201"/>
            <a:ext cx="4439280" cy="148197"/>
            <a:chOff x="0" y="0"/>
            <a:chExt cx="1169193" cy="39031"/>
          </a:xfrm>
        </p:grpSpPr>
        <p:sp>
          <p:nvSpPr>
            <p:cNvPr id="122" name="Google Shape;122;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23" name="Google Shape;123;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0"/>
          <p:cNvGrpSpPr/>
          <p:nvPr/>
        </p:nvGrpSpPr>
        <p:grpSpPr>
          <a:xfrm>
            <a:off x="6925778" y="4925817"/>
            <a:ext cx="4439280" cy="812959"/>
            <a:chOff x="0" y="66675"/>
            <a:chExt cx="5919040" cy="1083945"/>
          </a:xfrm>
        </p:grpSpPr>
        <p:sp>
          <p:nvSpPr>
            <p:cNvPr id="125" name="Google Shape;125;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SALES</a:t>
              </a:r>
              <a:endParaRPr>
                <a:latin typeface="Darker Grotesque SemiBold"/>
                <a:ea typeface="Darker Grotesque SemiBold"/>
                <a:cs typeface="Darker Grotesque SemiBold"/>
                <a:sym typeface="Darker Grotesque SemiBold"/>
              </a:endParaRPr>
            </a:p>
          </p:txBody>
        </p:sp>
        <p:sp>
          <p:nvSpPr>
            <p:cNvPr id="126" name="Google Shape;126;p10"/>
            <p:cNvSpPr txBox="1"/>
            <p:nvPr/>
          </p:nvSpPr>
          <p:spPr>
            <a:xfrm>
              <a:off x="0" y="731520"/>
              <a:ext cx="591904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
        <p:nvSpPr>
          <p:cNvPr id="127" name="Google Shape;127;p10"/>
          <p:cNvSpPr txBox="1"/>
          <p:nvPr/>
        </p:nvSpPr>
        <p:spPr>
          <a:xfrm>
            <a:off x="12820965" y="3487701"/>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64.5%</a:t>
            </a:r>
            <a:endParaRPr/>
          </a:p>
        </p:txBody>
      </p:sp>
      <p:grpSp>
        <p:nvGrpSpPr>
          <p:cNvPr id="128" name="Google Shape;128;p10"/>
          <p:cNvGrpSpPr/>
          <p:nvPr/>
        </p:nvGrpSpPr>
        <p:grpSpPr>
          <a:xfrm>
            <a:off x="12820020" y="3297201"/>
            <a:ext cx="4439280" cy="148197"/>
            <a:chOff x="0" y="0"/>
            <a:chExt cx="1169193" cy="39031"/>
          </a:xfrm>
        </p:grpSpPr>
        <p:sp>
          <p:nvSpPr>
            <p:cNvPr id="129" name="Google Shape;129;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30" name="Google Shape;130;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0"/>
          <p:cNvGrpSpPr/>
          <p:nvPr/>
        </p:nvGrpSpPr>
        <p:grpSpPr>
          <a:xfrm>
            <a:off x="12820965" y="4925817"/>
            <a:ext cx="4439250" cy="812959"/>
            <a:chOff x="0" y="66675"/>
            <a:chExt cx="5919000" cy="1083945"/>
          </a:xfrm>
        </p:grpSpPr>
        <p:sp>
          <p:nvSpPr>
            <p:cNvPr id="132" name="Google Shape;132;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MARKET SHARE</a:t>
              </a:r>
              <a:endParaRPr>
                <a:latin typeface="Darker Grotesque SemiBold"/>
                <a:ea typeface="Darker Grotesque SemiBold"/>
                <a:cs typeface="Darker Grotesque SemiBold"/>
                <a:sym typeface="Darker Grotesque SemiBold"/>
              </a:endParaRPr>
            </a:p>
          </p:txBody>
        </p:sp>
        <p:sp>
          <p:nvSpPr>
            <p:cNvPr id="133" name="Google Shape;133;p10"/>
            <p:cNvSpPr txBox="1"/>
            <p:nvPr/>
          </p:nvSpPr>
          <p:spPr>
            <a:xfrm>
              <a:off x="0" y="731520"/>
              <a:ext cx="591900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
        <p:nvSpPr>
          <p:cNvPr id="134" name="Google Shape;134;p10"/>
          <p:cNvSpPr txBox="1"/>
          <p:nvPr/>
        </p:nvSpPr>
        <p:spPr>
          <a:xfrm>
            <a:off x="1029645" y="6615076"/>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$2M</a:t>
            </a:r>
            <a:endParaRPr/>
          </a:p>
        </p:txBody>
      </p:sp>
      <p:grpSp>
        <p:nvGrpSpPr>
          <p:cNvPr id="135" name="Google Shape;135;p10"/>
          <p:cNvGrpSpPr/>
          <p:nvPr/>
        </p:nvGrpSpPr>
        <p:grpSpPr>
          <a:xfrm>
            <a:off x="1028700" y="6424576"/>
            <a:ext cx="4439280" cy="148197"/>
            <a:chOff x="0" y="0"/>
            <a:chExt cx="1169193" cy="39031"/>
          </a:xfrm>
        </p:grpSpPr>
        <p:sp>
          <p:nvSpPr>
            <p:cNvPr id="136" name="Google Shape;136;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37" name="Google Shape;137;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0"/>
          <p:cNvGrpSpPr/>
          <p:nvPr/>
        </p:nvGrpSpPr>
        <p:grpSpPr>
          <a:xfrm>
            <a:off x="1029645" y="8053193"/>
            <a:ext cx="4439250" cy="812959"/>
            <a:chOff x="0" y="66675"/>
            <a:chExt cx="5919000" cy="1083945"/>
          </a:xfrm>
        </p:grpSpPr>
        <p:sp>
          <p:nvSpPr>
            <p:cNvPr id="139" name="Google Shape;139;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PROFIT</a:t>
              </a:r>
              <a:endParaRPr>
                <a:latin typeface="Darker Grotesque SemiBold"/>
                <a:ea typeface="Darker Grotesque SemiBold"/>
                <a:cs typeface="Darker Grotesque SemiBold"/>
                <a:sym typeface="Darker Grotesque SemiBold"/>
              </a:endParaRPr>
            </a:p>
          </p:txBody>
        </p:sp>
        <p:sp>
          <p:nvSpPr>
            <p:cNvPr id="140" name="Google Shape;140;p10"/>
            <p:cNvSpPr txBox="1"/>
            <p:nvPr/>
          </p:nvSpPr>
          <p:spPr>
            <a:xfrm>
              <a:off x="0" y="731520"/>
              <a:ext cx="591900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
        <p:nvSpPr>
          <p:cNvPr id="141" name="Google Shape;141;p10"/>
          <p:cNvSpPr txBox="1"/>
          <p:nvPr/>
        </p:nvSpPr>
        <p:spPr>
          <a:xfrm>
            <a:off x="6924833" y="6615076"/>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+32%</a:t>
            </a:r>
            <a:endParaRPr/>
          </a:p>
        </p:txBody>
      </p:sp>
      <p:grpSp>
        <p:nvGrpSpPr>
          <p:cNvPr id="142" name="Google Shape;142;p10"/>
          <p:cNvGrpSpPr/>
          <p:nvPr/>
        </p:nvGrpSpPr>
        <p:grpSpPr>
          <a:xfrm>
            <a:off x="6923887" y="6424576"/>
            <a:ext cx="4439280" cy="148197"/>
            <a:chOff x="0" y="0"/>
            <a:chExt cx="1169193" cy="39031"/>
          </a:xfrm>
        </p:grpSpPr>
        <p:sp>
          <p:nvSpPr>
            <p:cNvPr id="143" name="Google Shape;143;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44" name="Google Shape;144;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0"/>
          <p:cNvGrpSpPr/>
          <p:nvPr/>
        </p:nvGrpSpPr>
        <p:grpSpPr>
          <a:xfrm>
            <a:off x="6924833" y="8053193"/>
            <a:ext cx="4439250" cy="812959"/>
            <a:chOff x="0" y="66675"/>
            <a:chExt cx="5919000" cy="1083945"/>
          </a:xfrm>
        </p:grpSpPr>
        <p:sp>
          <p:nvSpPr>
            <p:cNvPr id="146" name="Google Shape;146;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STOCKS</a:t>
              </a:r>
              <a:endParaRPr>
                <a:latin typeface="Darker Grotesque SemiBold"/>
                <a:ea typeface="Darker Grotesque SemiBold"/>
                <a:cs typeface="Darker Grotesque SemiBold"/>
                <a:sym typeface="Darker Grotesque SemiBold"/>
              </a:endParaRPr>
            </a:p>
          </p:txBody>
        </p:sp>
        <p:sp>
          <p:nvSpPr>
            <p:cNvPr id="147" name="Google Shape;147;p10"/>
            <p:cNvSpPr txBox="1"/>
            <p:nvPr/>
          </p:nvSpPr>
          <p:spPr>
            <a:xfrm>
              <a:off x="0" y="731520"/>
              <a:ext cx="591900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
        <p:nvSpPr>
          <p:cNvPr id="148" name="Google Shape;148;p10"/>
          <p:cNvSpPr txBox="1"/>
          <p:nvPr/>
        </p:nvSpPr>
        <p:spPr>
          <a:xfrm>
            <a:off x="12820020" y="6615076"/>
            <a:ext cx="4439280"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000000"/>
                </a:solidFill>
                <a:latin typeface="Darker Grotesque SemiBold"/>
                <a:ea typeface="Darker Grotesque SemiBold"/>
                <a:cs typeface="Darker Grotesque SemiBold"/>
                <a:sym typeface="Darker Grotesque SemiBold"/>
              </a:rPr>
              <a:t>+899</a:t>
            </a:r>
            <a:endParaRPr/>
          </a:p>
        </p:txBody>
      </p:sp>
      <p:grpSp>
        <p:nvGrpSpPr>
          <p:cNvPr id="149" name="Google Shape;149;p10"/>
          <p:cNvGrpSpPr/>
          <p:nvPr/>
        </p:nvGrpSpPr>
        <p:grpSpPr>
          <a:xfrm>
            <a:off x="12819075" y="6424576"/>
            <a:ext cx="4439280" cy="148197"/>
            <a:chOff x="0" y="0"/>
            <a:chExt cx="1169193" cy="39031"/>
          </a:xfrm>
        </p:grpSpPr>
        <p:sp>
          <p:nvSpPr>
            <p:cNvPr id="150" name="Google Shape;150;p10"/>
            <p:cNvSpPr/>
            <p:nvPr/>
          </p:nvSpPr>
          <p:spPr>
            <a:xfrm>
              <a:off x="0" y="0"/>
              <a:ext cx="1169193" cy="39031"/>
            </a:xfrm>
            <a:custGeom>
              <a:rect b="b" l="l" r="r" t="t"/>
              <a:pathLst>
                <a:path extrusionOk="0" h="39031" w="1169193">
                  <a:moveTo>
                    <a:pt x="0" y="0"/>
                  </a:moveTo>
                  <a:lnTo>
                    <a:pt x="1169193" y="0"/>
                  </a:lnTo>
                  <a:lnTo>
                    <a:pt x="1169193" y="39031"/>
                  </a:lnTo>
                  <a:lnTo>
                    <a:pt x="0" y="39031"/>
                  </a:lnTo>
                  <a:close/>
                </a:path>
              </a:pathLst>
            </a:custGeom>
            <a:gradFill>
              <a:gsLst>
                <a:gs pos="0">
                  <a:srgbClr val="1D00AD"/>
                </a:gs>
                <a:gs pos="100000">
                  <a:srgbClr val="CB6CE6"/>
                </a:gs>
              </a:gsLst>
              <a:lin ang="2700000" scaled="0"/>
            </a:gradFill>
            <a:ln>
              <a:noFill/>
            </a:ln>
          </p:spPr>
        </p:sp>
        <p:sp>
          <p:nvSpPr>
            <p:cNvPr id="151" name="Google Shape;151;p10"/>
            <p:cNvSpPr txBox="1"/>
            <p:nvPr/>
          </p:nvSpPr>
          <p:spPr>
            <a:xfrm>
              <a:off x="0" y="0"/>
              <a:ext cx="1169193" cy="3903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0"/>
          <p:cNvGrpSpPr/>
          <p:nvPr/>
        </p:nvGrpSpPr>
        <p:grpSpPr>
          <a:xfrm>
            <a:off x="12820020" y="8053193"/>
            <a:ext cx="4439250" cy="812959"/>
            <a:chOff x="0" y="66675"/>
            <a:chExt cx="5919000" cy="1083945"/>
          </a:xfrm>
        </p:grpSpPr>
        <p:sp>
          <p:nvSpPr>
            <p:cNvPr id="153" name="Google Shape;153;p10"/>
            <p:cNvSpPr txBox="1"/>
            <p:nvPr/>
          </p:nvSpPr>
          <p:spPr>
            <a:xfrm>
              <a:off x="0" y="66675"/>
              <a:ext cx="591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3600" u="none" cap="none" strike="noStrike">
                  <a:solidFill>
                    <a:srgbClr val="000000"/>
                  </a:solidFill>
                  <a:latin typeface="Darker Grotesque SemiBold"/>
                  <a:ea typeface="Darker Grotesque SemiBold"/>
                  <a:cs typeface="Darker Grotesque SemiBold"/>
                  <a:sym typeface="Darker Grotesque SemiBold"/>
                </a:rPr>
                <a:t>WORKFORCE</a:t>
              </a:r>
              <a:endParaRPr>
                <a:latin typeface="Darker Grotesque SemiBold"/>
                <a:ea typeface="Darker Grotesque SemiBold"/>
                <a:cs typeface="Darker Grotesque SemiBold"/>
                <a:sym typeface="Darker Grotesque SemiBold"/>
              </a:endParaRPr>
            </a:p>
          </p:txBody>
        </p:sp>
        <p:sp>
          <p:nvSpPr>
            <p:cNvPr id="154" name="Google Shape;154;p10"/>
            <p:cNvSpPr txBox="1"/>
            <p:nvPr/>
          </p:nvSpPr>
          <p:spPr>
            <a:xfrm>
              <a:off x="0" y="731520"/>
              <a:ext cx="591900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158" name="Shape 158"/>
        <p:cNvGrpSpPr/>
        <p:nvPr/>
      </p:nvGrpSpPr>
      <p:grpSpPr>
        <a:xfrm>
          <a:off x="0" y="0"/>
          <a:ext cx="0" cy="0"/>
          <a:chOff x="0" y="0"/>
          <a:chExt cx="0" cy="0"/>
        </a:xfrm>
      </p:grpSpPr>
      <p:pic>
        <p:nvPicPr>
          <p:cNvPr id="159" name="Google Shape;159;p11"/>
          <p:cNvPicPr preferRelativeResize="0"/>
          <p:nvPr/>
        </p:nvPicPr>
        <p:blipFill>
          <a:blip r:embed="rId3">
            <a:alphaModFix/>
          </a:blip>
          <a:stretch>
            <a:fillRect/>
          </a:stretch>
        </p:blipFill>
        <p:spPr>
          <a:xfrm>
            <a:off x="563" y="0"/>
            <a:ext cx="7594600" cy="10287000"/>
          </a:xfrm>
          <a:prstGeom prst="rect">
            <a:avLst/>
          </a:prstGeom>
          <a:noFill/>
          <a:ln>
            <a:noFill/>
          </a:ln>
        </p:spPr>
      </p:pic>
      <p:grpSp>
        <p:nvGrpSpPr>
          <p:cNvPr id="160" name="Google Shape;160;p11"/>
          <p:cNvGrpSpPr/>
          <p:nvPr/>
        </p:nvGrpSpPr>
        <p:grpSpPr>
          <a:xfrm>
            <a:off x="0" y="0"/>
            <a:ext cx="18288000" cy="10287000"/>
            <a:chOff x="0" y="0"/>
            <a:chExt cx="4816593" cy="2709333"/>
          </a:xfrm>
        </p:grpSpPr>
        <p:sp>
          <p:nvSpPr>
            <p:cNvPr id="161" name="Google Shape;161;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162" name="Google Shape;162;p11"/>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1"/>
          <p:cNvSpPr txBox="1"/>
          <p:nvPr/>
        </p:nvSpPr>
        <p:spPr>
          <a:xfrm>
            <a:off x="9144000" y="4832668"/>
            <a:ext cx="8115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164" name="Google Shape;164;p11"/>
          <p:cNvSpPr txBox="1"/>
          <p:nvPr/>
        </p:nvSpPr>
        <p:spPr>
          <a:xfrm>
            <a:off x="9144000" y="3444557"/>
            <a:ext cx="81153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0400" u="none" cap="none" strike="noStrike">
                <a:solidFill>
                  <a:srgbClr val="000000"/>
                </a:solidFill>
                <a:latin typeface="Darker Grotesque Medium"/>
                <a:ea typeface="Darker Grotesque Medium"/>
                <a:cs typeface="Darker Grotesque Medium"/>
                <a:sym typeface="Darker Grotesque Medium"/>
              </a:rPr>
              <a:t>WELCOME!</a:t>
            </a:r>
            <a:endParaRPr>
              <a:latin typeface="Darker Grotesque Medium"/>
              <a:ea typeface="Darker Grotesque Medium"/>
              <a:cs typeface="Darker Grotesque Medium"/>
              <a:sym typeface="Darker Grotesque Medium"/>
            </a:endParaRPr>
          </a:p>
        </p:txBody>
      </p:sp>
      <p:cxnSp>
        <p:nvCxnSpPr>
          <p:cNvPr id="165" name="Google Shape;165;p11"/>
          <p:cNvCxnSpPr/>
          <p:nvPr/>
        </p:nvCxnSpPr>
        <p:spPr>
          <a:xfrm>
            <a:off x="7624298" y="0"/>
            <a:ext cx="0" cy="10287000"/>
          </a:xfrm>
          <a:prstGeom prst="straightConnector1">
            <a:avLst/>
          </a:prstGeom>
          <a:noFill/>
          <a:ln cap="flat" cmpd="sng" w="57150">
            <a:solidFill>
              <a:srgbClr val="1D00AD"/>
            </a:solidFill>
            <a:prstDash val="solid"/>
            <a:round/>
            <a:headEnd len="sm" w="sm" type="none"/>
            <a:tailEnd len="sm" w="sm" type="none"/>
          </a:ln>
        </p:spPr>
      </p:cxn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169" name="Shape 169"/>
        <p:cNvGrpSpPr/>
        <p:nvPr/>
      </p:nvGrpSpPr>
      <p:grpSpPr>
        <a:xfrm>
          <a:off x="0" y="0"/>
          <a:ext cx="0" cy="0"/>
          <a:chOff x="0" y="0"/>
          <a:chExt cx="0" cy="0"/>
        </a:xfrm>
      </p:grpSpPr>
      <p:grpSp>
        <p:nvGrpSpPr>
          <p:cNvPr id="170" name="Google Shape;170;p12"/>
          <p:cNvGrpSpPr/>
          <p:nvPr/>
        </p:nvGrpSpPr>
        <p:grpSpPr>
          <a:xfrm>
            <a:off x="0" y="0"/>
            <a:ext cx="18288000" cy="10287000"/>
            <a:chOff x="0" y="0"/>
            <a:chExt cx="4816593" cy="2709333"/>
          </a:xfrm>
        </p:grpSpPr>
        <p:sp>
          <p:nvSpPr>
            <p:cNvPr id="171" name="Google Shape;171;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172" name="Google Shape;172;p12"/>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2"/>
          <p:cNvGrpSpPr/>
          <p:nvPr/>
        </p:nvGrpSpPr>
        <p:grpSpPr>
          <a:xfrm>
            <a:off x="705007" y="944245"/>
            <a:ext cx="16877985" cy="8398510"/>
            <a:chOff x="0" y="0"/>
            <a:chExt cx="22503981" cy="11198014"/>
          </a:xfrm>
        </p:grpSpPr>
        <p:grpSp>
          <p:nvGrpSpPr>
            <p:cNvPr id="174" name="Google Shape;174;p12"/>
            <p:cNvGrpSpPr/>
            <p:nvPr/>
          </p:nvGrpSpPr>
          <p:grpSpPr>
            <a:xfrm>
              <a:off x="431590" y="268826"/>
              <a:ext cx="21640800" cy="10660367"/>
              <a:chOff x="0" y="0"/>
              <a:chExt cx="4274726" cy="2105751"/>
            </a:xfrm>
          </p:grpSpPr>
          <p:sp>
            <p:nvSpPr>
              <p:cNvPr id="175" name="Google Shape;175;p12"/>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gradFill>
                <a:gsLst>
                  <a:gs pos="0">
                    <a:srgbClr val="1D00AD"/>
                  </a:gs>
                  <a:gs pos="100000">
                    <a:srgbClr val="CB6CE6"/>
                  </a:gs>
                </a:gsLst>
                <a:lin ang="2700000" scaled="0"/>
              </a:gradFill>
              <a:ln>
                <a:noFill/>
              </a:ln>
            </p:spPr>
          </p:sp>
          <p:sp>
            <p:nvSpPr>
              <p:cNvPr id="176" name="Google Shape;176;p12"/>
              <p:cNvSpPr txBox="1"/>
              <p:nvPr/>
            </p:nvSpPr>
            <p:spPr>
              <a:xfrm>
                <a:off x="0" y="0"/>
                <a:ext cx="4274726" cy="21057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7" name="Google Shape;177;p12"/>
            <p:cNvCxnSpPr/>
            <p:nvPr/>
          </p:nvCxnSpPr>
          <p:spPr>
            <a:xfrm rot="10800000">
              <a:off x="5708265" y="0"/>
              <a:ext cx="0" cy="11198014"/>
            </a:xfrm>
            <a:prstGeom prst="straightConnector1">
              <a:avLst/>
            </a:prstGeom>
            <a:noFill/>
            <a:ln cap="flat" cmpd="sng" w="381000">
              <a:solidFill>
                <a:srgbClr val="FCF0FF"/>
              </a:solidFill>
              <a:prstDash val="solid"/>
              <a:round/>
              <a:headEnd len="sm" w="sm" type="none"/>
              <a:tailEnd len="sm" w="sm" type="none"/>
            </a:ln>
          </p:spPr>
        </p:cxnSp>
        <p:cxnSp>
          <p:nvCxnSpPr>
            <p:cNvPr id="178" name="Google Shape;178;p12"/>
            <p:cNvCxnSpPr/>
            <p:nvPr/>
          </p:nvCxnSpPr>
          <p:spPr>
            <a:xfrm rot="10800000">
              <a:off x="0" y="2406194"/>
              <a:ext cx="22503981" cy="0"/>
            </a:xfrm>
            <a:prstGeom prst="straightConnector1">
              <a:avLst/>
            </a:prstGeom>
            <a:noFill/>
            <a:ln cap="flat" cmpd="sng" w="381000">
              <a:solidFill>
                <a:srgbClr val="FCF0FF"/>
              </a:solidFill>
              <a:prstDash val="solid"/>
              <a:round/>
              <a:headEnd len="sm" w="sm" type="none"/>
              <a:tailEnd len="sm" w="sm" type="none"/>
            </a:ln>
          </p:spPr>
        </p:cxnSp>
      </p:grpSp>
      <p:cxnSp>
        <p:nvCxnSpPr>
          <p:cNvPr id="179" name="Google Shape;179;p12"/>
          <p:cNvCxnSpPr/>
          <p:nvPr/>
        </p:nvCxnSpPr>
        <p:spPr>
          <a:xfrm>
            <a:off x="1233028" y="4382053"/>
            <a:ext cx="3402334" cy="0"/>
          </a:xfrm>
          <a:prstGeom prst="straightConnector1">
            <a:avLst/>
          </a:prstGeom>
          <a:noFill/>
          <a:ln cap="flat" cmpd="sng" w="38100">
            <a:solidFill>
              <a:srgbClr val="FCF0FF"/>
            </a:solidFill>
            <a:prstDash val="solid"/>
            <a:round/>
            <a:headEnd len="sm" w="sm" type="none"/>
            <a:tailEnd len="sm" w="sm" type="none"/>
          </a:ln>
        </p:spPr>
      </p:cxnSp>
      <p:cxnSp>
        <p:nvCxnSpPr>
          <p:cNvPr id="180" name="Google Shape;180;p12"/>
          <p:cNvCxnSpPr/>
          <p:nvPr/>
        </p:nvCxnSpPr>
        <p:spPr>
          <a:xfrm>
            <a:off x="1233028" y="5975789"/>
            <a:ext cx="3402334" cy="0"/>
          </a:xfrm>
          <a:prstGeom prst="straightConnector1">
            <a:avLst/>
          </a:prstGeom>
          <a:noFill/>
          <a:ln cap="flat" cmpd="sng" w="38100">
            <a:solidFill>
              <a:srgbClr val="FCF0FF"/>
            </a:solidFill>
            <a:prstDash val="solid"/>
            <a:round/>
            <a:headEnd len="sm" w="sm" type="none"/>
            <a:tailEnd len="sm" w="sm" type="none"/>
          </a:ln>
        </p:spPr>
      </p:cxnSp>
      <p:cxnSp>
        <p:nvCxnSpPr>
          <p:cNvPr id="181" name="Google Shape;181;p12"/>
          <p:cNvCxnSpPr/>
          <p:nvPr/>
        </p:nvCxnSpPr>
        <p:spPr>
          <a:xfrm>
            <a:off x="1233028" y="7569525"/>
            <a:ext cx="3402334" cy="0"/>
          </a:xfrm>
          <a:prstGeom prst="straightConnector1">
            <a:avLst/>
          </a:prstGeom>
          <a:noFill/>
          <a:ln cap="flat" cmpd="sng" w="38100">
            <a:solidFill>
              <a:srgbClr val="FCF0FF"/>
            </a:solidFill>
            <a:prstDash val="solid"/>
            <a:round/>
            <a:headEnd len="sm" w="sm" type="none"/>
            <a:tailEnd len="sm" w="sm" type="none"/>
          </a:ln>
        </p:spPr>
      </p:cxnSp>
      <p:cxnSp>
        <p:nvCxnSpPr>
          <p:cNvPr id="182" name="Google Shape;182;p12"/>
          <p:cNvCxnSpPr/>
          <p:nvPr/>
        </p:nvCxnSpPr>
        <p:spPr>
          <a:xfrm rot="10800000">
            <a:off x="9701646" y="944245"/>
            <a:ext cx="0" cy="8398510"/>
          </a:xfrm>
          <a:prstGeom prst="straightConnector1">
            <a:avLst/>
          </a:prstGeom>
          <a:noFill/>
          <a:ln cap="flat" cmpd="sng" w="285750">
            <a:solidFill>
              <a:srgbClr val="FCF0FF"/>
            </a:solidFill>
            <a:prstDash val="solid"/>
            <a:round/>
            <a:headEnd len="sm" w="sm" type="none"/>
            <a:tailEnd len="sm" w="sm" type="none"/>
          </a:ln>
        </p:spPr>
      </p:cxnSp>
      <p:sp>
        <p:nvSpPr>
          <p:cNvPr id="183" name="Google Shape;183;p12"/>
          <p:cNvSpPr txBox="1"/>
          <p:nvPr/>
        </p:nvSpPr>
        <p:spPr>
          <a:xfrm>
            <a:off x="1233028" y="3377540"/>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ACTION ITEM</a:t>
            </a:r>
            <a:endParaRPr/>
          </a:p>
        </p:txBody>
      </p:sp>
      <p:sp>
        <p:nvSpPr>
          <p:cNvPr id="184" name="Google Shape;184;p12"/>
          <p:cNvSpPr txBox="1"/>
          <p:nvPr/>
        </p:nvSpPr>
        <p:spPr>
          <a:xfrm>
            <a:off x="1233028" y="4971276"/>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ACTION ITEM</a:t>
            </a:r>
            <a:endParaRPr/>
          </a:p>
        </p:txBody>
      </p:sp>
      <p:sp>
        <p:nvSpPr>
          <p:cNvPr id="185" name="Google Shape;185;p12"/>
          <p:cNvSpPr txBox="1"/>
          <p:nvPr/>
        </p:nvSpPr>
        <p:spPr>
          <a:xfrm>
            <a:off x="1233028" y="6565012"/>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ACTION ITEM</a:t>
            </a:r>
            <a:endParaRPr/>
          </a:p>
        </p:txBody>
      </p:sp>
      <p:sp>
        <p:nvSpPr>
          <p:cNvPr id="186" name="Google Shape;186;p12"/>
          <p:cNvSpPr txBox="1"/>
          <p:nvPr/>
        </p:nvSpPr>
        <p:spPr>
          <a:xfrm>
            <a:off x="1233028" y="8158747"/>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ACTION ITEM</a:t>
            </a:r>
            <a:endParaRPr/>
          </a:p>
        </p:txBody>
      </p:sp>
      <p:sp>
        <p:nvSpPr>
          <p:cNvPr id="187" name="Google Shape;187;p12"/>
          <p:cNvSpPr txBox="1"/>
          <p:nvPr/>
        </p:nvSpPr>
        <p:spPr>
          <a:xfrm>
            <a:off x="1233028" y="1452877"/>
            <a:ext cx="3402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800" u="none" cap="none" strike="noStrike">
                <a:solidFill>
                  <a:srgbClr val="FFFDFC"/>
                </a:solidFill>
                <a:latin typeface="Darker Grotesque Medium"/>
                <a:ea typeface="Darker Grotesque Medium"/>
                <a:cs typeface="Darker Grotesque Medium"/>
                <a:sym typeface="Darker Grotesque Medium"/>
              </a:rPr>
              <a:t>ACTION ITEM</a:t>
            </a:r>
            <a:endParaRPr>
              <a:latin typeface="Darker Grotesque Medium"/>
              <a:ea typeface="Darker Grotesque Medium"/>
              <a:cs typeface="Darker Grotesque Medium"/>
              <a:sym typeface="Darker Grotesque Medium"/>
            </a:endParaRPr>
          </a:p>
        </p:txBody>
      </p:sp>
      <p:cxnSp>
        <p:nvCxnSpPr>
          <p:cNvPr id="188" name="Google Shape;188;p12"/>
          <p:cNvCxnSpPr/>
          <p:nvPr/>
        </p:nvCxnSpPr>
        <p:spPr>
          <a:xfrm rot="10800000">
            <a:off x="14412566" y="944245"/>
            <a:ext cx="0" cy="8398510"/>
          </a:xfrm>
          <a:prstGeom prst="straightConnector1">
            <a:avLst/>
          </a:prstGeom>
          <a:noFill/>
          <a:ln cap="flat" cmpd="sng" w="285750">
            <a:solidFill>
              <a:srgbClr val="FCF0FF"/>
            </a:solidFill>
            <a:prstDash val="solid"/>
            <a:round/>
            <a:headEnd len="sm" w="sm" type="none"/>
            <a:tailEnd len="sm" w="sm" type="none"/>
          </a:ln>
        </p:spPr>
      </p:cxnSp>
      <p:sp>
        <p:nvSpPr>
          <p:cNvPr id="189" name="Google Shape;189;p12"/>
          <p:cNvSpPr txBox="1"/>
          <p:nvPr/>
        </p:nvSpPr>
        <p:spPr>
          <a:xfrm>
            <a:off x="5642759" y="1452877"/>
            <a:ext cx="3402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800" u="none" cap="none" strike="noStrike">
                <a:solidFill>
                  <a:srgbClr val="FFFDFC"/>
                </a:solidFill>
                <a:latin typeface="Darker Grotesque Medium"/>
                <a:ea typeface="Darker Grotesque Medium"/>
                <a:cs typeface="Darker Grotesque Medium"/>
                <a:sym typeface="Darker Grotesque Medium"/>
              </a:rPr>
              <a:t>PLAN</a:t>
            </a:r>
            <a:endParaRPr>
              <a:latin typeface="Darker Grotesque Medium"/>
              <a:ea typeface="Darker Grotesque Medium"/>
              <a:cs typeface="Darker Grotesque Medium"/>
              <a:sym typeface="Darker Grotesque Medium"/>
            </a:endParaRPr>
          </a:p>
        </p:txBody>
      </p:sp>
      <p:sp>
        <p:nvSpPr>
          <p:cNvPr id="190" name="Google Shape;190;p12"/>
          <p:cNvSpPr txBox="1"/>
          <p:nvPr/>
        </p:nvSpPr>
        <p:spPr>
          <a:xfrm>
            <a:off x="10358871" y="1452877"/>
            <a:ext cx="3402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800" u="none" cap="none" strike="noStrike">
                <a:solidFill>
                  <a:srgbClr val="FFFDFC"/>
                </a:solidFill>
                <a:latin typeface="Darker Grotesque Medium"/>
                <a:ea typeface="Darker Grotesque Medium"/>
                <a:cs typeface="Darker Grotesque Medium"/>
                <a:sym typeface="Darker Grotesque Medium"/>
              </a:rPr>
              <a:t>ACTUAL</a:t>
            </a:r>
            <a:endParaRPr>
              <a:latin typeface="Darker Grotesque Medium"/>
              <a:ea typeface="Darker Grotesque Medium"/>
              <a:cs typeface="Darker Grotesque Medium"/>
              <a:sym typeface="Darker Grotesque Medium"/>
            </a:endParaRPr>
          </a:p>
        </p:txBody>
      </p:sp>
      <p:sp>
        <p:nvSpPr>
          <p:cNvPr id="191" name="Google Shape;191;p12"/>
          <p:cNvSpPr txBox="1"/>
          <p:nvPr/>
        </p:nvSpPr>
        <p:spPr>
          <a:xfrm>
            <a:off x="14746687" y="1452877"/>
            <a:ext cx="2328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800" u="none" cap="none" strike="noStrike">
                <a:solidFill>
                  <a:srgbClr val="FFFDFC"/>
                </a:solidFill>
                <a:latin typeface="Darker Grotesque Medium"/>
                <a:ea typeface="Darker Grotesque Medium"/>
                <a:cs typeface="Darker Grotesque Medium"/>
                <a:sym typeface="Darker Grotesque Medium"/>
              </a:rPr>
              <a:t>RESULT</a:t>
            </a:r>
            <a:endParaRPr>
              <a:latin typeface="Darker Grotesque Medium"/>
              <a:ea typeface="Darker Grotesque Medium"/>
              <a:cs typeface="Darker Grotesque Medium"/>
              <a:sym typeface="Darker Grotesque Medium"/>
            </a:endParaRPr>
          </a:p>
        </p:txBody>
      </p:sp>
      <p:cxnSp>
        <p:nvCxnSpPr>
          <p:cNvPr id="192" name="Google Shape;192;p12"/>
          <p:cNvCxnSpPr/>
          <p:nvPr/>
        </p:nvCxnSpPr>
        <p:spPr>
          <a:xfrm>
            <a:off x="5389491" y="4382053"/>
            <a:ext cx="3908869" cy="0"/>
          </a:xfrm>
          <a:prstGeom prst="straightConnector1">
            <a:avLst/>
          </a:prstGeom>
          <a:noFill/>
          <a:ln cap="flat" cmpd="sng" w="38100">
            <a:solidFill>
              <a:srgbClr val="FCF0FF"/>
            </a:solidFill>
            <a:prstDash val="solid"/>
            <a:round/>
            <a:headEnd len="sm" w="sm" type="none"/>
            <a:tailEnd len="sm" w="sm" type="none"/>
          </a:ln>
        </p:spPr>
      </p:cxnSp>
      <p:cxnSp>
        <p:nvCxnSpPr>
          <p:cNvPr id="193" name="Google Shape;193;p12"/>
          <p:cNvCxnSpPr/>
          <p:nvPr/>
        </p:nvCxnSpPr>
        <p:spPr>
          <a:xfrm>
            <a:off x="5389491" y="5975789"/>
            <a:ext cx="3908869" cy="0"/>
          </a:xfrm>
          <a:prstGeom prst="straightConnector1">
            <a:avLst/>
          </a:prstGeom>
          <a:noFill/>
          <a:ln cap="flat" cmpd="sng" w="38100">
            <a:solidFill>
              <a:srgbClr val="FCF0FF"/>
            </a:solidFill>
            <a:prstDash val="solid"/>
            <a:round/>
            <a:headEnd len="sm" w="sm" type="none"/>
            <a:tailEnd len="sm" w="sm" type="none"/>
          </a:ln>
        </p:spPr>
      </p:cxnSp>
      <p:cxnSp>
        <p:nvCxnSpPr>
          <p:cNvPr id="194" name="Google Shape;194;p12"/>
          <p:cNvCxnSpPr/>
          <p:nvPr/>
        </p:nvCxnSpPr>
        <p:spPr>
          <a:xfrm>
            <a:off x="5389491" y="7569525"/>
            <a:ext cx="3908869" cy="0"/>
          </a:xfrm>
          <a:prstGeom prst="straightConnector1">
            <a:avLst/>
          </a:prstGeom>
          <a:noFill/>
          <a:ln cap="flat" cmpd="sng" w="38100">
            <a:solidFill>
              <a:srgbClr val="FCF0FF"/>
            </a:solidFill>
            <a:prstDash val="solid"/>
            <a:round/>
            <a:headEnd len="sm" w="sm" type="none"/>
            <a:tailEnd len="sm" w="sm" type="none"/>
          </a:ln>
        </p:spPr>
      </p:cxnSp>
      <p:sp>
        <p:nvSpPr>
          <p:cNvPr id="195" name="Google Shape;195;p12"/>
          <p:cNvSpPr txBox="1"/>
          <p:nvPr/>
        </p:nvSpPr>
        <p:spPr>
          <a:xfrm>
            <a:off x="5389491" y="3196565"/>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action plan here. Give specific goals and milestones that are both achievable and aspirational.</a:t>
            </a:r>
            <a:endParaRPr/>
          </a:p>
        </p:txBody>
      </p:sp>
      <p:sp>
        <p:nvSpPr>
          <p:cNvPr id="196" name="Google Shape;196;p12"/>
          <p:cNvSpPr txBox="1"/>
          <p:nvPr/>
        </p:nvSpPr>
        <p:spPr>
          <a:xfrm>
            <a:off x="5389491" y="4790301"/>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action plan here. Give specific goals and milestones that are both achievable and aspirational.</a:t>
            </a:r>
            <a:endParaRPr/>
          </a:p>
        </p:txBody>
      </p:sp>
      <p:sp>
        <p:nvSpPr>
          <p:cNvPr id="197" name="Google Shape;197;p12"/>
          <p:cNvSpPr txBox="1"/>
          <p:nvPr/>
        </p:nvSpPr>
        <p:spPr>
          <a:xfrm>
            <a:off x="5389491" y="6385364"/>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action plan here. Give specific goals and milestones that are both achievable and aspirational.</a:t>
            </a:r>
            <a:endParaRPr/>
          </a:p>
        </p:txBody>
      </p:sp>
      <p:sp>
        <p:nvSpPr>
          <p:cNvPr id="198" name="Google Shape;198;p12"/>
          <p:cNvSpPr txBox="1"/>
          <p:nvPr/>
        </p:nvSpPr>
        <p:spPr>
          <a:xfrm>
            <a:off x="5389491" y="7977772"/>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action plan here. Give specific goals and milestones that are both achievable and aspirational.</a:t>
            </a:r>
            <a:endParaRPr/>
          </a:p>
        </p:txBody>
      </p:sp>
      <p:cxnSp>
        <p:nvCxnSpPr>
          <p:cNvPr id="199" name="Google Shape;199;p12"/>
          <p:cNvCxnSpPr/>
          <p:nvPr/>
        </p:nvCxnSpPr>
        <p:spPr>
          <a:xfrm>
            <a:off x="10101696" y="4382053"/>
            <a:ext cx="3908869" cy="0"/>
          </a:xfrm>
          <a:prstGeom prst="straightConnector1">
            <a:avLst/>
          </a:prstGeom>
          <a:noFill/>
          <a:ln cap="flat" cmpd="sng" w="38100">
            <a:solidFill>
              <a:srgbClr val="FCF0FF"/>
            </a:solidFill>
            <a:prstDash val="solid"/>
            <a:round/>
            <a:headEnd len="sm" w="sm" type="none"/>
            <a:tailEnd len="sm" w="sm" type="none"/>
          </a:ln>
        </p:spPr>
      </p:cxnSp>
      <p:cxnSp>
        <p:nvCxnSpPr>
          <p:cNvPr id="200" name="Google Shape;200;p12"/>
          <p:cNvCxnSpPr/>
          <p:nvPr/>
        </p:nvCxnSpPr>
        <p:spPr>
          <a:xfrm>
            <a:off x="10101696" y="5975789"/>
            <a:ext cx="3908869" cy="0"/>
          </a:xfrm>
          <a:prstGeom prst="straightConnector1">
            <a:avLst/>
          </a:prstGeom>
          <a:noFill/>
          <a:ln cap="flat" cmpd="sng" w="38100">
            <a:solidFill>
              <a:srgbClr val="FCF0FF"/>
            </a:solidFill>
            <a:prstDash val="solid"/>
            <a:round/>
            <a:headEnd len="sm" w="sm" type="none"/>
            <a:tailEnd len="sm" w="sm" type="none"/>
          </a:ln>
        </p:spPr>
      </p:cxnSp>
      <p:cxnSp>
        <p:nvCxnSpPr>
          <p:cNvPr id="201" name="Google Shape;201;p12"/>
          <p:cNvCxnSpPr/>
          <p:nvPr/>
        </p:nvCxnSpPr>
        <p:spPr>
          <a:xfrm>
            <a:off x="10101696" y="7569525"/>
            <a:ext cx="3908869" cy="0"/>
          </a:xfrm>
          <a:prstGeom prst="straightConnector1">
            <a:avLst/>
          </a:prstGeom>
          <a:noFill/>
          <a:ln cap="flat" cmpd="sng" w="38100">
            <a:solidFill>
              <a:srgbClr val="FCF0FF"/>
            </a:solidFill>
            <a:prstDash val="solid"/>
            <a:round/>
            <a:headEnd len="sm" w="sm" type="none"/>
            <a:tailEnd len="sm" w="sm" type="none"/>
          </a:ln>
        </p:spPr>
      </p:cxnSp>
      <p:sp>
        <p:nvSpPr>
          <p:cNvPr id="202" name="Google Shape;202;p12"/>
          <p:cNvSpPr txBox="1"/>
          <p:nvPr/>
        </p:nvSpPr>
        <p:spPr>
          <a:xfrm>
            <a:off x="10101696" y="3196565"/>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report on the actual performance in relation to the action item given here.</a:t>
            </a:r>
            <a:endParaRPr/>
          </a:p>
        </p:txBody>
      </p:sp>
      <p:sp>
        <p:nvSpPr>
          <p:cNvPr id="203" name="Google Shape;203;p12"/>
          <p:cNvSpPr txBox="1"/>
          <p:nvPr/>
        </p:nvSpPr>
        <p:spPr>
          <a:xfrm>
            <a:off x="10101696" y="4790301"/>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report on the actual performance in relation to the action item given here.</a:t>
            </a:r>
            <a:endParaRPr/>
          </a:p>
        </p:txBody>
      </p:sp>
      <p:sp>
        <p:nvSpPr>
          <p:cNvPr id="204" name="Google Shape;204;p12"/>
          <p:cNvSpPr txBox="1"/>
          <p:nvPr/>
        </p:nvSpPr>
        <p:spPr>
          <a:xfrm>
            <a:off x="10101696" y="6385364"/>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report on the actual performance in relation to the action item given here.</a:t>
            </a:r>
            <a:endParaRPr/>
          </a:p>
        </p:txBody>
      </p:sp>
      <p:sp>
        <p:nvSpPr>
          <p:cNvPr id="205" name="Google Shape;205;p12"/>
          <p:cNvSpPr txBox="1"/>
          <p:nvPr/>
        </p:nvSpPr>
        <p:spPr>
          <a:xfrm>
            <a:off x="10101696" y="7977772"/>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DFC"/>
                </a:solidFill>
                <a:latin typeface="Darker Grotesque"/>
                <a:ea typeface="Darker Grotesque"/>
                <a:cs typeface="Darker Grotesque"/>
                <a:sym typeface="Darker Grotesque"/>
              </a:rPr>
              <a:t>Write a detailed report on the actual performance in relation to the action item given here.</a:t>
            </a:r>
            <a:endParaRPr/>
          </a:p>
        </p:txBody>
      </p:sp>
      <p:cxnSp>
        <p:nvCxnSpPr>
          <p:cNvPr id="206" name="Google Shape;206;p12"/>
          <p:cNvCxnSpPr/>
          <p:nvPr/>
        </p:nvCxnSpPr>
        <p:spPr>
          <a:xfrm>
            <a:off x="14853166" y="4382053"/>
            <a:ext cx="2114893" cy="0"/>
          </a:xfrm>
          <a:prstGeom prst="straightConnector1">
            <a:avLst/>
          </a:prstGeom>
          <a:noFill/>
          <a:ln cap="flat" cmpd="sng" w="38100">
            <a:solidFill>
              <a:srgbClr val="FCF0FF"/>
            </a:solidFill>
            <a:prstDash val="solid"/>
            <a:round/>
            <a:headEnd len="sm" w="sm" type="none"/>
            <a:tailEnd len="sm" w="sm" type="none"/>
          </a:ln>
        </p:spPr>
      </p:cxnSp>
      <p:cxnSp>
        <p:nvCxnSpPr>
          <p:cNvPr id="207" name="Google Shape;207;p12"/>
          <p:cNvCxnSpPr/>
          <p:nvPr/>
        </p:nvCxnSpPr>
        <p:spPr>
          <a:xfrm>
            <a:off x="14853166" y="5975789"/>
            <a:ext cx="2114893" cy="0"/>
          </a:xfrm>
          <a:prstGeom prst="straightConnector1">
            <a:avLst/>
          </a:prstGeom>
          <a:noFill/>
          <a:ln cap="flat" cmpd="sng" w="38100">
            <a:solidFill>
              <a:srgbClr val="FCF0FF"/>
            </a:solidFill>
            <a:prstDash val="solid"/>
            <a:round/>
            <a:headEnd len="sm" w="sm" type="none"/>
            <a:tailEnd len="sm" w="sm" type="none"/>
          </a:ln>
        </p:spPr>
      </p:cxnSp>
      <p:cxnSp>
        <p:nvCxnSpPr>
          <p:cNvPr id="208" name="Google Shape;208;p12"/>
          <p:cNvCxnSpPr/>
          <p:nvPr/>
        </p:nvCxnSpPr>
        <p:spPr>
          <a:xfrm>
            <a:off x="14853166" y="7569525"/>
            <a:ext cx="2114893" cy="0"/>
          </a:xfrm>
          <a:prstGeom prst="straightConnector1">
            <a:avLst/>
          </a:prstGeom>
          <a:noFill/>
          <a:ln cap="flat" cmpd="sng" w="38100">
            <a:solidFill>
              <a:srgbClr val="FCF0FF"/>
            </a:solidFill>
            <a:prstDash val="solid"/>
            <a:round/>
            <a:headEnd len="sm" w="sm" type="none"/>
            <a:tailEnd len="sm" w="sm" type="none"/>
          </a:ln>
        </p:spPr>
      </p:cxnSp>
      <p:sp>
        <p:nvSpPr>
          <p:cNvPr id="209" name="Google Shape;209;p12"/>
          <p:cNvSpPr txBox="1"/>
          <p:nvPr/>
        </p:nvSpPr>
        <p:spPr>
          <a:xfrm>
            <a:off x="14853166" y="3377540"/>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PASSED</a:t>
            </a:r>
            <a:endParaRPr/>
          </a:p>
        </p:txBody>
      </p:sp>
      <p:sp>
        <p:nvSpPr>
          <p:cNvPr id="210" name="Google Shape;210;p12"/>
          <p:cNvSpPr txBox="1"/>
          <p:nvPr/>
        </p:nvSpPr>
        <p:spPr>
          <a:xfrm>
            <a:off x="14853166" y="4971276"/>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FAILED</a:t>
            </a:r>
            <a:endParaRPr/>
          </a:p>
        </p:txBody>
      </p:sp>
      <p:sp>
        <p:nvSpPr>
          <p:cNvPr id="211" name="Google Shape;211;p12"/>
          <p:cNvSpPr txBox="1"/>
          <p:nvPr/>
        </p:nvSpPr>
        <p:spPr>
          <a:xfrm>
            <a:off x="14853166" y="6566339"/>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PASSED</a:t>
            </a:r>
            <a:endParaRPr/>
          </a:p>
        </p:txBody>
      </p:sp>
      <p:sp>
        <p:nvSpPr>
          <p:cNvPr id="212" name="Google Shape;212;p12"/>
          <p:cNvSpPr txBox="1"/>
          <p:nvPr/>
        </p:nvSpPr>
        <p:spPr>
          <a:xfrm>
            <a:off x="14853166" y="8158747"/>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DFC"/>
                </a:solidFill>
                <a:latin typeface="Darker Grotesque Medium"/>
                <a:ea typeface="Darker Grotesque Medium"/>
                <a:cs typeface="Darker Grotesque Medium"/>
                <a:sym typeface="Darker Grotesque Medium"/>
              </a:rPr>
              <a:t>PASSED</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D00AD"/>
            </a:gs>
            <a:gs pos="100000">
              <a:srgbClr val="CB6CE6"/>
            </a:gs>
          </a:gsLst>
          <a:lin ang="2700000" scaled="0"/>
        </a:gradFill>
      </p:bgPr>
    </p:bg>
    <p:spTree>
      <p:nvGrpSpPr>
        <p:cNvPr id="216" name="Shape 216"/>
        <p:cNvGrpSpPr/>
        <p:nvPr/>
      </p:nvGrpSpPr>
      <p:grpSpPr>
        <a:xfrm>
          <a:off x="0" y="0"/>
          <a:ext cx="0" cy="0"/>
          <a:chOff x="0" y="0"/>
          <a:chExt cx="0" cy="0"/>
        </a:xfrm>
      </p:grpSpPr>
      <p:grpSp>
        <p:nvGrpSpPr>
          <p:cNvPr id="217" name="Google Shape;217;p13"/>
          <p:cNvGrpSpPr/>
          <p:nvPr/>
        </p:nvGrpSpPr>
        <p:grpSpPr>
          <a:xfrm>
            <a:off x="0" y="0"/>
            <a:ext cx="18288000" cy="10287000"/>
            <a:chOff x="0" y="0"/>
            <a:chExt cx="4816593" cy="2709333"/>
          </a:xfrm>
        </p:grpSpPr>
        <p:sp>
          <p:nvSpPr>
            <p:cNvPr id="218" name="Google Shape;218;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FCF0FF"/>
              </a:solidFill>
              <a:prstDash val="solid"/>
              <a:miter lim="8000"/>
              <a:headEnd len="sm" w="sm" type="none"/>
              <a:tailEnd len="sm" w="sm" type="none"/>
            </a:ln>
          </p:spPr>
        </p:sp>
        <p:sp>
          <p:nvSpPr>
            <p:cNvPr id="219" name="Google Shape;219;p13"/>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3"/>
          <p:cNvSpPr txBox="1"/>
          <p:nvPr/>
        </p:nvSpPr>
        <p:spPr>
          <a:xfrm>
            <a:off x="1028700" y="4175520"/>
            <a:ext cx="162306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4400" u="none" cap="none" strike="noStrike">
                <a:solidFill>
                  <a:srgbClr val="FCF0FF"/>
                </a:solidFill>
                <a:latin typeface="Darker Grotesque SemiBold"/>
                <a:ea typeface="Darker Grotesque SemiBold"/>
                <a:cs typeface="Darker Grotesque SemiBold"/>
                <a:sym typeface="Darker Grotesque SemiBold"/>
              </a:rPr>
              <a:t>STRATEGIC PERFORMANCE</a:t>
            </a:r>
            <a:endParaRPr>
              <a:latin typeface="Darker Grotesque SemiBold"/>
              <a:ea typeface="Darker Grotesque SemiBold"/>
              <a:cs typeface="Darker Grotesque SemiBold"/>
              <a:sym typeface="Darker Grotesque SemiBold"/>
            </a:endParaRPr>
          </a:p>
        </p:txBody>
      </p:sp>
      <p:sp>
        <p:nvSpPr>
          <p:cNvPr id="221" name="Google Shape;221;p13"/>
          <p:cNvSpPr txBox="1"/>
          <p:nvPr/>
        </p:nvSpPr>
        <p:spPr>
          <a:xfrm>
            <a:off x="1028700" y="2017301"/>
            <a:ext cx="3211500" cy="2462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20000" u="none" cap="none" strike="noStrike">
                <a:solidFill>
                  <a:srgbClr val="FCF0FF"/>
                </a:solidFill>
                <a:latin typeface="Darker Grotesque SemiBold"/>
                <a:ea typeface="Darker Grotesque SemiBold"/>
                <a:cs typeface="Darker Grotesque SemiBold"/>
                <a:sym typeface="Darker Grotesque SemiBold"/>
              </a:rPr>
              <a:t>02</a:t>
            </a:r>
            <a:endParaRPr>
              <a:latin typeface="Darker Grotesque SemiBold"/>
              <a:ea typeface="Darker Grotesque SemiBold"/>
              <a:cs typeface="Darker Grotesque SemiBold"/>
              <a:sym typeface="Darker Grotesque SemiBold"/>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225" name="Shape 225"/>
        <p:cNvGrpSpPr/>
        <p:nvPr/>
      </p:nvGrpSpPr>
      <p:grpSpPr>
        <a:xfrm>
          <a:off x="0" y="0"/>
          <a:ext cx="0" cy="0"/>
          <a:chOff x="0" y="0"/>
          <a:chExt cx="0" cy="0"/>
        </a:xfrm>
      </p:grpSpPr>
      <p:grpSp>
        <p:nvGrpSpPr>
          <p:cNvPr id="226" name="Google Shape;226;p14"/>
          <p:cNvGrpSpPr/>
          <p:nvPr/>
        </p:nvGrpSpPr>
        <p:grpSpPr>
          <a:xfrm>
            <a:off x="0" y="0"/>
            <a:ext cx="18288000" cy="10287000"/>
            <a:chOff x="0" y="0"/>
            <a:chExt cx="4816593" cy="2709333"/>
          </a:xfrm>
        </p:grpSpPr>
        <p:sp>
          <p:nvSpPr>
            <p:cNvPr id="227" name="Google Shape;227;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28" name="Google Shape;228;p14"/>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9" name="Google Shape;229;p14"/>
          <p:cNvPicPr preferRelativeResize="0"/>
          <p:nvPr/>
        </p:nvPicPr>
        <p:blipFill rotWithShape="1">
          <a:blip r:embed="rId3">
            <a:alphaModFix/>
          </a:blip>
          <a:srcRect b="0" l="0" r="0" t="0"/>
          <a:stretch/>
        </p:blipFill>
        <p:spPr>
          <a:xfrm>
            <a:off x="1249096" y="3139860"/>
            <a:ext cx="4705640" cy="4705640"/>
          </a:xfrm>
          <a:prstGeom prst="rect">
            <a:avLst/>
          </a:prstGeom>
          <a:noFill/>
          <a:ln>
            <a:noFill/>
          </a:ln>
        </p:spPr>
      </p:pic>
      <p:pic>
        <p:nvPicPr>
          <p:cNvPr id="230" name="Google Shape;230;p14"/>
          <p:cNvPicPr preferRelativeResize="0"/>
          <p:nvPr/>
        </p:nvPicPr>
        <p:blipFill rotWithShape="1">
          <a:blip r:embed="rId4">
            <a:alphaModFix/>
          </a:blip>
          <a:srcRect b="0" l="0" r="0" t="0"/>
          <a:stretch/>
        </p:blipFill>
        <p:spPr>
          <a:xfrm>
            <a:off x="6792646" y="2965270"/>
            <a:ext cx="4705640" cy="4705640"/>
          </a:xfrm>
          <a:prstGeom prst="rect">
            <a:avLst/>
          </a:prstGeom>
          <a:noFill/>
          <a:ln>
            <a:noFill/>
          </a:ln>
        </p:spPr>
      </p:pic>
      <p:pic>
        <p:nvPicPr>
          <p:cNvPr id="231" name="Google Shape;231;p14"/>
          <p:cNvPicPr preferRelativeResize="0"/>
          <p:nvPr/>
        </p:nvPicPr>
        <p:blipFill rotWithShape="1">
          <a:blip r:embed="rId5">
            <a:alphaModFix/>
          </a:blip>
          <a:srcRect b="0" l="0" r="0" t="0"/>
          <a:stretch/>
        </p:blipFill>
        <p:spPr>
          <a:xfrm>
            <a:off x="12333263" y="2965270"/>
            <a:ext cx="4705640" cy="4705640"/>
          </a:xfrm>
          <a:prstGeom prst="rect">
            <a:avLst/>
          </a:prstGeom>
          <a:noFill/>
          <a:ln>
            <a:noFill/>
          </a:ln>
        </p:spPr>
      </p:pic>
      <p:sp>
        <p:nvSpPr>
          <p:cNvPr id="232" name="Google Shape;232;p14"/>
          <p:cNvSpPr txBox="1"/>
          <p:nvPr/>
        </p:nvSpPr>
        <p:spPr>
          <a:xfrm>
            <a:off x="1029645" y="1219200"/>
            <a:ext cx="162306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0400" u="none" cap="none" strike="noStrike">
                <a:solidFill>
                  <a:srgbClr val="000000"/>
                </a:solidFill>
                <a:latin typeface="Darker Grotesque SemiBold"/>
                <a:ea typeface="Darker Grotesque SemiBold"/>
                <a:cs typeface="Darker Grotesque SemiBold"/>
                <a:sym typeface="Darker Grotesque SemiBold"/>
              </a:rPr>
              <a:t>STATISTICAL ANALYSIS</a:t>
            </a:r>
            <a:endParaRPr>
              <a:latin typeface="Darker Grotesque SemiBold"/>
              <a:ea typeface="Darker Grotesque SemiBold"/>
              <a:cs typeface="Darker Grotesque SemiBold"/>
              <a:sym typeface="Darker Grotesque SemiBold"/>
            </a:endParaRPr>
          </a:p>
        </p:txBody>
      </p:sp>
      <p:grpSp>
        <p:nvGrpSpPr>
          <p:cNvPr id="233" name="Google Shape;233;p14"/>
          <p:cNvGrpSpPr/>
          <p:nvPr/>
        </p:nvGrpSpPr>
        <p:grpSpPr>
          <a:xfrm>
            <a:off x="1469571" y="7872030"/>
            <a:ext cx="4264690" cy="812959"/>
            <a:chOff x="0" y="66675"/>
            <a:chExt cx="5686253" cy="1083945"/>
          </a:xfrm>
        </p:grpSpPr>
        <p:sp>
          <p:nvSpPr>
            <p:cNvPr id="234" name="Google Shape;234;p14"/>
            <p:cNvSpPr txBox="1"/>
            <p:nvPr/>
          </p:nvSpPr>
          <p:spPr>
            <a:xfrm>
              <a:off x="0" y="66675"/>
              <a:ext cx="5686253"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Darker Grotesque"/>
                  <a:ea typeface="Darker Grotesque"/>
                  <a:cs typeface="Darker Grotesque"/>
                  <a:sym typeface="Darker Grotesque"/>
                </a:rPr>
                <a:t>MARKET SHARE</a:t>
              </a:r>
              <a:endParaRPr/>
            </a:p>
          </p:txBody>
        </p:sp>
        <p:sp>
          <p:nvSpPr>
            <p:cNvPr id="235" name="Google Shape;235;p14"/>
            <p:cNvSpPr txBox="1"/>
            <p:nvPr/>
          </p:nvSpPr>
          <p:spPr>
            <a:xfrm>
              <a:off x="0" y="731520"/>
              <a:ext cx="5686253" cy="419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grpSp>
        <p:nvGrpSpPr>
          <p:cNvPr id="236" name="Google Shape;236;p14"/>
          <p:cNvGrpSpPr/>
          <p:nvPr/>
        </p:nvGrpSpPr>
        <p:grpSpPr>
          <a:xfrm>
            <a:off x="7012600" y="7872030"/>
            <a:ext cx="4264690" cy="812959"/>
            <a:chOff x="0" y="66675"/>
            <a:chExt cx="5686253" cy="1083945"/>
          </a:xfrm>
        </p:grpSpPr>
        <p:sp>
          <p:nvSpPr>
            <p:cNvPr id="237" name="Google Shape;237;p14"/>
            <p:cNvSpPr txBox="1"/>
            <p:nvPr/>
          </p:nvSpPr>
          <p:spPr>
            <a:xfrm>
              <a:off x="0" y="66675"/>
              <a:ext cx="5686253"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Darker Grotesque SemiBold"/>
                  <a:ea typeface="Darker Grotesque SemiBold"/>
                  <a:cs typeface="Darker Grotesque SemiBold"/>
                  <a:sym typeface="Darker Grotesque SemiBold"/>
                </a:rPr>
                <a:t>STOCK INCREASE</a:t>
              </a:r>
              <a:endParaRPr/>
            </a:p>
          </p:txBody>
        </p:sp>
        <p:sp>
          <p:nvSpPr>
            <p:cNvPr id="238" name="Google Shape;238;p14"/>
            <p:cNvSpPr txBox="1"/>
            <p:nvPr/>
          </p:nvSpPr>
          <p:spPr>
            <a:xfrm>
              <a:off x="0" y="731520"/>
              <a:ext cx="5686253" cy="419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grpSp>
        <p:nvGrpSpPr>
          <p:cNvPr id="239" name="Google Shape;239;p14"/>
          <p:cNvGrpSpPr/>
          <p:nvPr/>
        </p:nvGrpSpPr>
        <p:grpSpPr>
          <a:xfrm>
            <a:off x="12553739" y="7872030"/>
            <a:ext cx="4264690" cy="812959"/>
            <a:chOff x="0" y="66675"/>
            <a:chExt cx="5686253" cy="1083945"/>
          </a:xfrm>
        </p:grpSpPr>
        <p:sp>
          <p:nvSpPr>
            <p:cNvPr id="240" name="Google Shape;240;p14"/>
            <p:cNvSpPr txBox="1"/>
            <p:nvPr/>
          </p:nvSpPr>
          <p:spPr>
            <a:xfrm>
              <a:off x="0" y="66675"/>
              <a:ext cx="5686253"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Darker Grotesque"/>
                  <a:ea typeface="Darker Grotesque"/>
                  <a:cs typeface="Darker Grotesque"/>
                  <a:sym typeface="Darker Grotesque"/>
                </a:rPr>
                <a:t>SALES</a:t>
              </a:r>
              <a:endParaRPr/>
            </a:p>
          </p:txBody>
        </p:sp>
        <p:sp>
          <p:nvSpPr>
            <p:cNvPr id="241" name="Google Shape;241;p14"/>
            <p:cNvSpPr txBox="1"/>
            <p:nvPr/>
          </p:nvSpPr>
          <p:spPr>
            <a:xfrm>
              <a:off x="0" y="731520"/>
              <a:ext cx="5686253" cy="419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Elaborate on your topic here. </a:t>
              </a:r>
              <a:endParaRPr/>
            </a:p>
          </p:txBody>
        </p:sp>
      </p:gr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FF"/>
        </a:solidFill>
      </p:bgPr>
    </p:bg>
    <p:spTree>
      <p:nvGrpSpPr>
        <p:cNvPr id="245" name="Shape 245"/>
        <p:cNvGrpSpPr/>
        <p:nvPr/>
      </p:nvGrpSpPr>
      <p:grpSpPr>
        <a:xfrm>
          <a:off x="0" y="0"/>
          <a:ext cx="0" cy="0"/>
          <a:chOff x="0" y="0"/>
          <a:chExt cx="0" cy="0"/>
        </a:xfrm>
      </p:grpSpPr>
      <p:grpSp>
        <p:nvGrpSpPr>
          <p:cNvPr id="246" name="Google Shape;246;p15"/>
          <p:cNvGrpSpPr/>
          <p:nvPr/>
        </p:nvGrpSpPr>
        <p:grpSpPr>
          <a:xfrm>
            <a:off x="0" y="0"/>
            <a:ext cx="18288000" cy="10287000"/>
            <a:chOff x="0" y="0"/>
            <a:chExt cx="4816593" cy="2709333"/>
          </a:xfrm>
        </p:grpSpPr>
        <p:sp>
          <p:nvSpPr>
            <p:cNvPr id="247" name="Google Shape;247;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57150">
              <a:solidFill>
                <a:srgbClr val="1D00AD"/>
              </a:solidFill>
              <a:prstDash val="solid"/>
              <a:miter lim="8000"/>
              <a:headEnd len="sm" w="sm" type="none"/>
              <a:tailEnd len="sm" w="sm" type="none"/>
            </a:ln>
          </p:spPr>
        </p:sp>
        <p:sp>
          <p:nvSpPr>
            <p:cNvPr id="248" name="Google Shape;248;p15"/>
            <p:cNvSpPr txBox="1"/>
            <p:nvPr/>
          </p:nvSpPr>
          <p:spPr>
            <a:xfrm>
              <a:off x="0" y="0"/>
              <a:ext cx="4816593" cy="2709333"/>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5"/>
          <p:cNvSpPr txBox="1"/>
          <p:nvPr/>
        </p:nvSpPr>
        <p:spPr>
          <a:xfrm>
            <a:off x="1028700" y="1219200"/>
            <a:ext cx="73407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0400" u="none" cap="none" strike="noStrike">
                <a:solidFill>
                  <a:srgbClr val="000000"/>
                </a:solidFill>
                <a:latin typeface="Darker Grotesque SemiBold"/>
                <a:ea typeface="Darker Grotesque SemiBold"/>
                <a:cs typeface="Darker Grotesque SemiBold"/>
                <a:sym typeface="Darker Grotesque SemiBold"/>
              </a:rPr>
              <a:t>STATISTICAL ANALYSIS</a:t>
            </a:r>
            <a:endParaRPr>
              <a:latin typeface="Darker Grotesque SemiBold"/>
              <a:ea typeface="Darker Grotesque SemiBold"/>
              <a:cs typeface="Darker Grotesque SemiBold"/>
              <a:sym typeface="Darker Grotesque SemiBold"/>
            </a:endParaRPr>
          </a:p>
        </p:txBody>
      </p:sp>
      <p:pic>
        <p:nvPicPr>
          <p:cNvPr id="250" name="Google Shape;250;p15"/>
          <p:cNvPicPr preferRelativeResize="0"/>
          <p:nvPr/>
        </p:nvPicPr>
        <p:blipFill rotWithShape="1">
          <a:blip r:embed="rId3">
            <a:alphaModFix/>
          </a:blip>
          <a:srcRect b="0" l="0" r="0" t="0"/>
          <a:stretch/>
        </p:blipFill>
        <p:spPr>
          <a:xfrm>
            <a:off x="8369486" y="205740"/>
            <a:ext cx="9712774" cy="9875520"/>
          </a:xfrm>
          <a:prstGeom prst="rect">
            <a:avLst/>
          </a:prstGeom>
          <a:noFill/>
          <a:ln>
            <a:noFill/>
          </a:ln>
        </p:spPr>
      </p:pic>
      <p:sp>
        <p:nvSpPr>
          <p:cNvPr id="251" name="Google Shape;251;p15"/>
          <p:cNvSpPr txBox="1"/>
          <p:nvPr/>
        </p:nvSpPr>
        <p:spPr>
          <a:xfrm>
            <a:off x="1028700" y="3921761"/>
            <a:ext cx="70530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arker Grotesque"/>
                <a:ea typeface="Darker Grotesque"/>
                <a:cs typeface="Darker Grotesque"/>
                <a:sym typeface="Darker Grotesque"/>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Gradient Minimal Annual Company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