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Cormorant Garamond"/>
      <p:regular r:id="rId23"/>
      <p:bold r:id="rId24"/>
      <p:italic r:id="rId25"/>
      <p:boldItalic r:id="rId26"/>
    </p:embeddedFont>
    <p:embeddedFont>
      <p:font typeface="Cormorant Garamond SemiBold"/>
      <p:regular r:id="rId27"/>
      <p:bold r:id="rId28"/>
      <p:italic r:id="rId29"/>
      <p:boldItalic r:id="rId30"/>
    </p:embeddedFont>
    <p:embeddedFont>
      <p:font typeface="Arimo"/>
      <p:regular r:id="rId31"/>
      <p:bold r:id="rId32"/>
      <p:italic r:id="rId33"/>
      <p:boldItalic r:id="rId34"/>
    </p:embeddedFont>
    <p:embeddedFont>
      <p:font typeface="Cormorant Garamond Medium"/>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ormorantGaramond-bold.fntdata"/><Relationship Id="rId23" Type="http://schemas.openxmlformats.org/officeDocument/2006/relationships/font" Target="fonts/CormorantGaramon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rmorantGaramond-boldItalic.fntdata"/><Relationship Id="rId25" Type="http://schemas.openxmlformats.org/officeDocument/2006/relationships/font" Target="fonts/CormorantGaramond-italic.fntdata"/><Relationship Id="rId28" Type="http://schemas.openxmlformats.org/officeDocument/2006/relationships/font" Target="fonts/CormorantGaramondSemiBold-bold.fntdata"/><Relationship Id="rId27" Type="http://schemas.openxmlformats.org/officeDocument/2006/relationships/font" Target="fonts/CormorantGaramondSemiBold-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rmorantGaramondSemi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imo-regular.fntdata"/><Relationship Id="rId30" Type="http://schemas.openxmlformats.org/officeDocument/2006/relationships/font" Target="fonts/CormorantGaramondSemiBold-boldItalic.fntdata"/><Relationship Id="rId11" Type="http://schemas.openxmlformats.org/officeDocument/2006/relationships/slide" Target="slides/slide6.xml"/><Relationship Id="rId33" Type="http://schemas.openxmlformats.org/officeDocument/2006/relationships/font" Target="fonts/Arimo-italic.fntdata"/><Relationship Id="rId10" Type="http://schemas.openxmlformats.org/officeDocument/2006/relationships/slide" Target="slides/slide5.xml"/><Relationship Id="rId32" Type="http://schemas.openxmlformats.org/officeDocument/2006/relationships/font" Target="fonts/Arimo-bold.fntdata"/><Relationship Id="rId13" Type="http://schemas.openxmlformats.org/officeDocument/2006/relationships/slide" Target="slides/slide8.xml"/><Relationship Id="rId35" Type="http://schemas.openxmlformats.org/officeDocument/2006/relationships/font" Target="fonts/CormorantGaramondMedium-regular.fntdata"/><Relationship Id="rId12" Type="http://schemas.openxmlformats.org/officeDocument/2006/relationships/slide" Target="slides/slide7.xml"/><Relationship Id="rId34" Type="http://schemas.openxmlformats.org/officeDocument/2006/relationships/font" Target="fonts/Arimo-boldItalic.fntdata"/><Relationship Id="rId15" Type="http://schemas.openxmlformats.org/officeDocument/2006/relationships/slide" Target="slides/slide10.xml"/><Relationship Id="rId37" Type="http://schemas.openxmlformats.org/officeDocument/2006/relationships/font" Target="fonts/CormorantGaramondMedium-italic.fntdata"/><Relationship Id="rId14" Type="http://schemas.openxmlformats.org/officeDocument/2006/relationships/slide" Target="slides/slide9.xml"/><Relationship Id="rId36" Type="http://schemas.openxmlformats.org/officeDocument/2006/relationships/font" Target="fonts/CormorantGaramondMedium-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CormorantGaramondMedium-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4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AF5DF"/>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6099896" y="1807862"/>
            <a:ext cx="6088200" cy="667163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13655922" y="-1461275"/>
            <a:ext cx="5717929" cy="4767054"/>
          </a:xfrm>
          <a:prstGeom prst="rect">
            <a:avLst/>
          </a:prstGeom>
          <a:noFill/>
          <a:ln>
            <a:noFill/>
          </a:ln>
        </p:spPr>
      </p:pic>
      <p:pic>
        <p:nvPicPr>
          <p:cNvPr id="19" name="Google Shape;19;p4"/>
          <p:cNvPicPr preferRelativeResize="0"/>
          <p:nvPr/>
        </p:nvPicPr>
        <p:blipFill>
          <a:blip r:embed="rId3">
            <a:alphaModFix/>
          </a:blip>
          <a:stretch>
            <a:fillRect/>
          </a:stretch>
        </p:blipFill>
        <p:spPr>
          <a:xfrm>
            <a:off x="1028697" y="1028407"/>
            <a:ext cx="6604250" cy="822989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type="secHead">
  <p:cSld name="SECTION_HEADER">
    <p:spTree>
      <p:nvGrpSpPr>
        <p:cNvPr id="20" name="Shape 20"/>
        <p:cNvGrpSpPr/>
        <p:nvPr/>
      </p:nvGrpSpPr>
      <p:grpSpPr>
        <a:xfrm>
          <a:off x="0" y="0"/>
          <a:ext cx="0" cy="0"/>
          <a:chOff x="0" y="0"/>
          <a:chExt cx="0" cy="0"/>
        </a:xfrm>
      </p:grpSpPr>
      <p:pic>
        <p:nvPicPr>
          <p:cNvPr id="21" name="Google Shape;21;p5"/>
          <p:cNvPicPr preferRelativeResize="0"/>
          <p:nvPr/>
        </p:nvPicPr>
        <p:blipFill>
          <a:blip r:embed="rId2">
            <a:alphaModFix/>
          </a:blip>
          <a:stretch>
            <a:fillRect/>
          </a:stretch>
        </p:blipFill>
        <p:spPr>
          <a:xfrm>
            <a:off x="2299251" y="3592564"/>
            <a:ext cx="3031000" cy="3994839"/>
          </a:xfrm>
          <a:prstGeom prst="rect">
            <a:avLst/>
          </a:prstGeom>
          <a:noFill/>
          <a:ln>
            <a:noFill/>
          </a:ln>
        </p:spPr>
      </p:pic>
      <p:pic>
        <p:nvPicPr>
          <p:cNvPr id="22" name="Google Shape;22;p5"/>
          <p:cNvPicPr preferRelativeResize="0"/>
          <p:nvPr/>
        </p:nvPicPr>
        <p:blipFill>
          <a:blip r:embed="rId3">
            <a:alphaModFix/>
          </a:blip>
          <a:stretch>
            <a:fillRect/>
          </a:stretch>
        </p:blipFill>
        <p:spPr>
          <a:xfrm>
            <a:off x="7836601" y="3590988"/>
            <a:ext cx="2956074" cy="3996414"/>
          </a:xfrm>
          <a:prstGeom prst="rect">
            <a:avLst/>
          </a:prstGeom>
          <a:noFill/>
          <a:ln>
            <a:noFill/>
          </a:ln>
        </p:spPr>
      </p:pic>
      <p:pic>
        <p:nvPicPr>
          <p:cNvPr id="23" name="Google Shape;23;p5"/>
          <p:cNvPicPr preferRelativeResize="0"/>
          <p:nvPr/>
        </p:nvPicPr>
        <p:blipFill>
          <a:blip r:embed="rId4">
            <a:alphaModFix/>
          </a:blip>
          <a:stretch>
            <a:fillRect/>
          </a:stretch>
        </p:blipFill>
        <p:spPr>
          <a:xfrm>
            <a:off x="12931451" y="3595489"/>
            <a:ext cx="3345576" cy="399191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ormorant Garamond"/>
              <a:buNone/>
              <a:defRPr i="0" sz="4400" u="none" cap="none" strike="noStrike">
                <a:solidFill>
                  <a:schemeClr val="dk1"/>
                </a:solidFill>
                <a:latin typeface="Cormorant Garamond"/>
                <a:ea typeface="Cormorant Garamond"/>
                <a:cs typeface="Cormorant Garamond"/>
                <a:sym typeface="Cormorant 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Cormorant Garamond"/>
              <a:buChar char="•"/>
              <a:defRPr i="0" sz="3200" u="none" cap="none" strike="noStrike">
                <a:solidFill>
                  <a:schemeClr val="dk1"/>
                </a:solidFill>
                <a:latin typeface="Cormorant Garamond"/>
                <a:ea typeface="Cormorant Garamond"/>
                <a:cs typeface="Cormorant Garamond"/>
                <a:sym typeface="Cormorant Garamond"/>
              </a:defRPr>
            </a:lvl1pPr>
            <a:lvl2pPr indent="-406400" lvl="1" marL="914400" marR="0" rtl="0" algn="l">
              <a:spcBef>
                <a:spcPts val="560"/>
              </a:spcBef>
              <a:spcAft>
                <a:spcPts val="0"/>
              </a:spcAft>
              <a:buClr>
                <a:schemeClr val="dk1"/>
              </a:buClr>
              <a:buSzPts val="2800"/>
              <a:buFont typeface="Arimo"/>
              <a:buChar char="–"/>
              <a:defRPr i="0" sz="2800" u="none" cap="none" strike="noStrike">
                <a:solidFill>
                  <a:schemeClr val="dk1"/>
                </a:solidFill>
                <a:latin typeface="Arimo"/>
                <a:ea typeface="Arimo"/>
                <a:cs typeface="Arimo"/>
                <a:sym typeface="Arimo"/>
              </a:defRPr>
            </a:lvl2pPr>
            <a:lvl3pPr indent="-381000" lvl="2" marL="1371600" marR="0" rtl="0" algn="l">
              <a:spcBef>
                <a:spcPts val="480"/>
              </a:spcBef>
              <a:spcAft>
                <a:spcPts val="0"/>
              </a:spcAft>
              <a:buClr>
                <a:schemeClr val="dk1"/>
              </a:buClr>
              <a:buSzPts val="2400"/>
              <a:buFont typeface="Arimo"/>
              <a:buChar char="•"/>
              <a:defRPr i="0" sz="24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20" Type="http://schemas.openxmlformats.org/officeDocument/2006/relationships/image" Target="../media/image41.png"/><Relationship Id="rId11" Type="http://schemas.openxmlformats.org/officeDocument/2006/relationships/image" Target="../media/image42.png"/><Relationship Id="rId10" Type="http://schemas.openxmlformats.org/officeDocument/2006/relationships/image" Target="../media/image28.png"/><Relationship Id="rId21" Type="http://schemas.openxmlformats.org/officeDocument/2006/relationships/image" Target="../media/image39.png"/><Relationship Id="rId13" Type="http://schemas.openxmlformats.org/officeDocument/2006/relationships/image" Target="../media/image27.png"/><Relationship Id="rId12"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6.png"/><Relationship Id="rId9" Type="http://schemas.openxmlformats.org/officeDocument/2006/relationships/image" Target="../media/image21.png"/><Relationship Id="rId15" Type="http://schemas.openxmlformats.org/officeDocument/2006/relationships/image" Target="../media/image35.png"/><Relationship Id="rId14" Type="http://schemas.openxmlformats.org/officeDocument/2006/relationships/image" Target="../media/image44.png"/><Relationship Id="rId17" Type="http://schemas.openxmlformats.org/officeDocument/2006/relationships/image" Target="../media/image36.png"/><Relationship Id="rId16" Type="http://schemas.openxmlformats.org/officeDocument/2006/relationships/image" Target="../media/image32.png"/><Relationship Id="rId5" Type="http://schemas.openxmlformats.org/officeDocument/2006/relationships/image" Target="../media/image17.png"/><Relationship Id="rId19" Type="http://schemas.openxmlformats.org/officeDocument/2006/relationships/image" Target="../media/image43.png"/><Relationship Id="rId6" Type="http://schemas.openxmlformats.org/officeDocument/2006/relationships/image" Target="../media/image30.png"/><Relationship Id="rId18"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27" name="Shape 27"/>
        <p:cNvGrpSpPr/>
        <p:nvPr/>
      </p:nvGrpSpPr>
      <p:grpSpPr>
        <a:xfrm>
          <a:off x="0" y="0"/>
          <a:ext cx="0" cy="0"/>
          <a:chOff x="0" y="0"/>
          <a:chExt cx="0" cy="0"/>
        </a:xfrm>
      </p:grpSpPr>
      <p:pic>
        <p:nvPicPr>
          <p:cNvPr id="28" name="Google Shape;28;p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9" name="Google Shape;29;p6"/>
          <p:cNvPicPr preferRelativeResize="0"/>
          <p:nvPr/>
        </p:nvPicPr>
        <p:blipFill>
          <a:blip r:embed="rId4">
            <a:alphaModFix/>
          </a:blip>
          <a:stretch>
            <a:fillRect/>
          </a:stretch>
        </p:blipFill>
        <p:spPr>
          <a:xfrm>
            <a:off x="3841025" y="17291"/>
            <a:ext cx="10114474" cy="15332685"/>
          </a:xfrm>
          <a:prstGeom prst="rect">
            <a:avLst/>
          </a:prstGeom>
          <a:noFill/>
          <a:ln>
            <a:noFill/>
          </a:ln>
        </p:spPr>
      </p:pic>
      <p:sp>
        <p:nvSpPr>
          <p:cNvPr id="30" name="Google Shape;30;p6"/>
          <p:cNvSpPr txBox="1"/>
          <p:nvPr/>
        </p:nvSpPr>
        <p:spPr>
          <a:xfrm>
            <a:off x="5578813" y="1869537"/>
            <a:ext cx="7824600" cy="1711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11121" u="none" cap="none" strike="noStrike">
                <a:solidFill>
                  <a:srgbClr val="000000"/>
                </a:solidFill>
                <a:latin typeface="Cormorant Garamond Medium"/>
                <a:ea typeface="Cormorant Garamond Medium"/>
                <a:cs typeface="Cormorant Garamond Medium"/>
                <a:sym typeface="Cormorant Garamond Medium"/>
              </a:rPr>
              <a:t>A Book Review</a:t>
            </a:r>
            <a:endParaRPr/>
          </a:p>
        </p:txBody>
      </p:sp>
      <p:sp>
        <p:nvSpPr>
          <p:cNvPr id="31" name="Google Shape;31;p6"/>
          <p:cNvSpPr txBox="1"/>
          <p:nvPr/>
        </p:nvSpPr>
        <p:spPr>
          <a:xfrm>
            <a:off x="5578813" y="1453942"/>
            <a:ext cx="7824573" cy="23119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92" u="none" cap="none" strike="noStrike">
                <a:solidFill>
                  <a:srgbClr val="000000"/>
                </a:solidFill>
                <a:latin typeface="Arimo"/>
                <a:ea typeface="Arimo"/>
                <a:cs typeface="Arimo"/>
                <a:sym typeface="Arimo"/>
              </a:rPr>
              <a:t>SlidesCarnival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113" name="Shape 113"/>
        <p:cNvGrpSpPr/>
        <p:nvPr/>
      </p:nvGrpSpPr>
      <p:grpSpPr>
        <a:xfrm>
          <a:off x="0" y="0"/>
          <a:ext cx="0" cy="0"/>
          <a:chOff x="0" y="0"/>
          <a:chExt cx="0" cy="0"/>
        </a:xfrm>
      </p:grpSpPr>
      <p:pic>
        <p:nvPicPr>
          <p:cNvPr id="114" name="Google Shape;114;p15"/>
          <p:cNvPicPr preferRelativeResize="0"/>
          <p:nvPr/>
        </p:nvPicPr>
        <p:blipFill>
          <a:blip r:embed="rId3">
            <a:alphaModFix/>
          </a:blip>
          <a:stretch>
            <a:fillRect/>
          </a:stretch>
        </p:blipFill>
        <p:spPr>
          <a:xfrm>
            <a:off x="10517125" y="1952129"/>
            <a:ext cx="6148825" cy="6389725"/>
          </a:xfrm>
          <a:prstGeom prst="rect">
            <a:avLst/>
          </a:prstGeom>
          <a:noFill/>
          <a:ln>
            <a:noFill/>
          </a:ln>
        </p:spPr>
      </p:pic>
      <p:sp>
        <p:nvSpPr>
          <p:cNvPr id="115" name="Google Shape;115;p15"/>
          <p:cNvSpPr txBox="1"/>
          <p:nvPr/>
        </p:nvSpPr>
        <p:spPr>
          <a:xfrm>
            <a:off x="1028700" y="4103053"/>
            <a:ext cx="8115300" cy="35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16" name="Google Shape;116;p15"/>
          <p:cNvSpPr txBox="1"/>
          <p:nvPr/>
        </p:nvSpPr>
        <p:spPr>
          <a:xfrm>
            <a:off x="1028700" y="2625522"/>
            <a:ext cx="8115300" cy="141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Symbolism</a:t>
            </a:r>
            <a:endParaRP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120" name="Shape 120"/>
        <p:cNvGrpSpPr/>
        <p:nvPr/>
      </p:nvGrpSpPr>
      <p:grpSpPr>
        <a:xfrm>
          <a:off x="0" y="0"/>
          <a:ext cx="0" cy="0"/>
          <a:chOff x="0" y="0"/>
          <a:chExt cx="0" cy="0"/>
        </a:xfrm>
      </p:grpSpPr>
      <p:pic>
        <p:nvPicPr>
          <p:cNvPr id="121" name="Google Shape;121;p16"/>
          <p:cNvPicPr preferRelativeResize="0"/>
          <p:nvPr/>
        </p:nvPicPr>
        <p:blipFill>
          <a:blip r:embed="rId3">
            <a:alphaModFix/>
          </a:blip>
          <a:stretch>
            <a:fillRect/>
          </a:stretch>
        </p:blipFill>
        <p:spPr>
          <a:xfrm>
            <a:off x="5769546" y="1845157"/>
            <a:ext cx="6748899" cy="6596686"/>
          </a:xfrm>
          <a:prstGeom prst="rect">
            <a:avLst/>
          </a:prstGeom>
          <a:noFill/>
          <a:ln>
            <a:noFill/>
          </a:ln>
        </p:spPr>
      </p:pic>
      <p:sp>
        <p:nvSpPr>
          <p:cNvPr id="122" name="Google Shape;122;p16"/>
          <p:cNvSpPr txBox="1"/>
          <p:nvPr/>
        </p:nvSpPr>
        <p:spPr>
          <a:xfrm>
            <a:off x="1028700" y="3683000"/>
            <a:ext cx="16230600" cy="338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21999" u="none" cap="none" strike="noStrike">
                <a:solidFill>
                  <a:srgbClr val="000000"/>
                </a:solidFill>
                <a:latin typeface="Cormorant Garamond SemiBold"/>
                <a:ea typeface="Cormorant Garamond SemiBold"/>
                <a:cs typeface="Cormorant Garamond SemiBold"/>
                <a:sym typeface="Cormorant Garamond SemiBold"/>
              </a:rPr>
              <a:t>Conclusion</a:t>
            </a:r>
            <a:endParaRP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126" name="Shape 126"/>
        <p:cNvGrpSpPr/>
        <p:nvPr/>
      </p:nvGrpSpPr>
      <p:grpSpPr>
        <a:xfrm>
          <a:off x="0" y="0"/>
          <a:ext cx="0" cy="0"/>
          <a:chOff x="0" y="0"/>
          <a:chExt cx="0" cy="0"/>
        </a:xfrm>
      </p:grpSpPr>
      <p:pic>
        <p:nvPicPr>
          <p:cNvPr id="127" name="Google Shape;127;p17"/>
          <p:cNvPicPr preferRelativeResize="0"/>
          <p:nvPr/>
        </p:nvPicPr>
        <p:blipFill>
          <a:blip r:embed="rId3">
            <a:alphaModFix/>
          </a:blip>
          <a:stretch>
            <a:fillRect/>
          </a:stretch>
        </p:blipFill>
        <p:spPr>
          <a:xfrm>
            <a:off x="1028700" y="4197800"/>
            <a:ext cx="5060499" cy="5060499"/>
          </a:xfrm>
          <a:prstGeom prst="rect">
            <a:avLst/>
          </a:prstGeom>
          <a:noFill/>
          <a:ln>
            <a:noFill/>
          </a:ln>
        </p:spPr>
      </p:pic>
      <p:pic>
        <p:nvPicPr>
          <p:cNvPr id="128" name="Google Shape;128;p17"/>
          <p:cNvPicPr preferRelativeResize="0"/>
          <p:nvPr/>
        </p:nvPicPr>
        <p:blipFill>
          <a:blip r:embed="rId3">
            <a:alphaModFix/>
          </a:blip>
          <a:stretch>
            <a:fillRect/>
          </a:stretch>
        </p:blipFill>
        <p:spPr>
          <a:xfrm>
            <a:off x="6613413" y="4197812"/>
            <a:ext cx="5060499" cy="5060499"/>
          </a:xfrm>
          <a:prstGeom prst="rect">
            <a:avLst/>
          </a:prstGeom>
          <a:noFill/>
          <a:ln>
            <a:noFill/>
          </a:ln>
        </p:spPr>
      </p:pic>
      <p:pic>
        <p:nvPicPr>
          <p:cNvPr id="129" name="Google Shape;129;p17"/>
          <p:cNvPicPr preferRelativeResize="0"/>
          <p:nvPr/>
        </p:nvPicPr>
        <p:blipFill>
          <a:blip r:embed="rId3">
            <a:alphaModFix/>
          </a:blip>
          <a:stretch>
            <a:fillRect/>
          </a:stretch>
        </p:blipFill>
        <p:spPr>
          <a:xfrm>
            <a:off x="12198788" y="4197812"/>
            <a:ext cx="5060499" cy="5060499"/>
          </a:xfrm>
          <a:prstGeom prst="rect">
            <a:avLst/>
          </a:prstGeom>
          <a:noFill/>
          <a:ln>
            <a:noFill/>
          </a:ln>
        </p:spPr>
      </p:pic>
      <p:sp>
        <p:nvSpPr>
          <p:cNvPr id="130" name="Google Shape;130;p17"/>
          <p:cNvSpPr txBox="1"/>
          <p:nvPr/>
        </p:nvSpPr>
        <p:spPr>
          <a:xfrm>
            <a:off x="1028700" y="1035926"/>
            <a:ext cx="16230600" cy="141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Book Statistics</a:t>
            </a:r>
            <a:endParaRPr/>
          </a:p>
        </p:txBody>
      </p:sp>
      <p:sp>
        <p:nvSpPr>
          <p:cNvPr id="131" name="Google Shape;131;p17"/>
          <p:cNvSpPr txBox="1"/>
          <p:nvPr/>
        </p:nvSpPr>
        <p:spPr>
          <a:xfrm>
            <a:off x="1009650" y="2414906"/>
            <a:ext cx="16230600" cy="6381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Arimo"/>
                <a:ea typeface="Arimo"/>
                <a:cs typeface="Arimo"/>
                <a:sym typeface="Arimo"/>
              </a:rPr>
              <a:t>Elaborate on your topic here. Lorem ipsum dolor sit amet, consectetur adipiscing elit, sed do eiusmod tempor incididunt ut labore et dolore magna aliqua. A diam maecenas sed enim ut sem viverra aliquet eget.</a:t>
            </a:r>
            <a:endParaRPr/>
          </a:p>
        </p:txBody>
      </p:sp>
      <p:sp>
        <p:nvSpPr>
          <p:cNvPr id="132" name="Google Shape;132;p17"/>
          <p:cNvSpPr txBox="1"/>
          <p:nvPr/>
        </p:nvSpPr>
        <p:spPr>
          <a:xfrm>
            <a:off x="1342904" y="4655269"/>
            <a:ext cx="44322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1" lang="en-US" sz="14400" u="none" cap="none" strike="noStrike">
                <a:solidFill>
                  <a:srgbClr val="FAF5DF"/>
                </a:solidFill>
                <a:latin typeface="Cormorant Garamond SemiBold"/>
                <a:ea typeface="Cormorant Garamond SemiBold"/>
                <a:cs typeface="Cormorant Garamond SemiBold"/>
                <a:sym typeface="Cormorant Garamond SemiBold"/>
              </a:rPr>
              <a:t>1,000</a:t>
            </a:r>
            <a:endParaRPr/>
          </a:p>
        </p:txBody>
      </p:sp>
      <p:sp>
        <p:nvSpPr>
          <p:cNvPr id="133" name="Google Shape;133;p17"/>
          <p:cNvSpPr txBox="1"/>
          <p:nvPr/>
        </p:nvSpPr>
        <p:spPr>
          <a:xfrm>
            <a:off x="1342904" y="7988774"/>
            <a:ext cx="44322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AF5DF"/>
                </a:solidFill>
                <a:latin typeface="Arimo"/>
                <a:ea typeface="Arimo"/>
                <a:cs typeface="Arimo"/>
                <a:sym typeface="Arimo"/>
              </a:rPr>
              <a:t>Elaborate on the given statistic in this area.</a:t>
            </a:r>
            <a:endParaRPr/>
          </a:p>
        </p:txBody>
      </p:sp>
      <p:sp>
        <p:nvSpPr>
          <p:cNvPr id="134" name="Google Shape;134;p17"/>
          <p:cNvSpPr txBox="1"/>
          <p:nvPr/>
        </p:nvSpPr>
        <p:spPr>
          <a:xfrm>
            <a:off x="1342904" y="7384955"/>
            <a:ext cx="44322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AF5DF"/>
                </a:solidFill>
                <a:latin typeface="Cormorant Garamond Medium"/>
                <a:ea typeface="Cormorant Garamond Medium"/>
                <a:cs typeface="Cormorant Garamond Medium"/>
                <a:sym typeface="Cormorant Garamond Medium"/>
              </a:rPr>
              <a:t>Pages</a:t>
            </a:r>
            <a:endParaRPr/>
          </a:p>
        </p:txBody>
      </p:sp>
      <p:sp>
        <p:nvSpPr>
          <p:cNvPr id="135" name="Google Shape;135;p17"/>
          <p:cNvSpPr txBox="1"/>
          <p:nvPr/>
        </p:nvSpPr>
        <p:spPr>
          <a:xfrm>
            <a:off x="6927966" y="4655269"/>
            <a:ext cx="44322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1" lang="en-US" sz="14400" u="none" cap="none" strike="noStrike">
                <a:solidFill>
                  <a:srgbClr val="FAF5DF"/>
                </a:solidFill>
                <a:latin typeface="Cormorant Garamond SemiBold"/>
                <a:ea typeface="Cormorant Garamond SemiBold"/>
                <a:cs typeface="Cormorant Garamond SemiBold"/>
                <a:sym typeface="Cormorant Garamond SemiBold"/>
              </a:rPr>
              <a:t>20</a:t>
            </a:r>
            <a:endParaRPr/>
          </a:p>
        </p:txBody>
      </p:sp>
      <p:sp>
        <p:nvSpPr>
          <p:cNvPr id="136" name="Google Shape;136;p17"/>
          <p:cNvSpPr txBox="1"/>
          <p:nvPr/>
        </p:nvSpPr>
        <p:spPr>
          <a:xfrm>
            <a:off x="6927966" y="7988774"/>
            <a:ext cx="44322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AF5DF"/>
                </a:solidFill>
                <a:latin typeface="Arimo"/>
                <a:ea typeface="Arimo"/>
                <a:cs typeface="Arimo"/>
                <a:sym typeface="Arimo"/>
              </a:rPr>
              <a:t>Elaborate on the given statistic in this area.</a:t>
            </a:r>
            <a:endParaRPr/>
          </a:p>
        </p:txBody>
      </p:sp>
      <p:sp>
        <p:nvSpPr>
          <p:cNvPr id="137" name="Google Shape;137;p17"/>
          <p:cNvSpPr txBox="1"/>
          <p:nvPr/>
        </p:nvSpPr>
        <p:spPr>
          <a:xfrm>
            <a:off x="6927966" y="7384955"/>
            <a:ext cx="44322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AF5DF"/>
                </a:solidFill>
                <a:latin typeface="Cormorant Garamond Medium"/>
                <a:ea typeface="Cormorant Garamond Medium"/>
                <a:cs typeface="Cormorant Garamond Medium"/>
                <a:sym typeface="Cormorant Garamond Medium"/>
              </a:rPr>
              <a:t>Chapters</a:t>
            </a:r>
            <a:endParaRPr/>
          </a:p>
        </p:txBody>
      </p:sp>
      <p:sp>
        <p:nvSpPr>
          <p:cNvPr id="138" name="Google Shape;138;p17"/>
          <p:cNvSpPr txBox="1"/>
          <p:nvPr/>
        </p:nvSpPr>
        <p:spPr>
          <a:xfrm>
            <a:off x="12512316" y="4655269"/>
            <a:ext cx="44322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1" lang="en-US" sz="14400" u="none" cap="none" strike="noStrike">
                <a:solidFill>
                  <a:srgbClr val="FAF5DF"/>
                </a:solidFill>
                <a:latin typeface="Cormorant Garamond SemiBold"/>
                <a:ea typeface="Cormorant Garamond SemiBold"/>
                <a:cs typeface="Cormorant Garamond SemiBold"/>
                <a:sym typeface="Cormorant Garamond SemiBold"/>
              </a:rPr>
              <a:t>20m</a:t>
            </a:r>
            <a:endParaRPr/>
          </a:p>
        </p:txBody>
      </p:sp>
      <p:sp>
        <p:nvSpPr>
          <p:cNvPr id="139" name="Google Shape;139;p17"/>
          <p:cNvSpPr txBox="1"/>
          <p:nvPr/>
        </p:nvSpPr>
        <p:spPr>
          <a:xfrm>
            <a:off x="12512316" y="7988774"/>
            <a:ext cx="44322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AF5DF"/>
                </a:solidFill>
                <a:latin typeface="Arimo"/>
                <a:ea typeface="Arimo"/>
                <a:cs typeface="Arimo"/>
                <a:sym typeface="Arimo"/>
              </a:rPr>
              <a:t>Elaborate on the given statistic in this area.</a:t>
            </a:r>
            <a:endParaRPr/>
          </a:p>
        </p:txBody>
      </p:sp>
      <p:sp>
        <p:nvSpPr>
          <p:cNvPr id="140" name="Google Shape;140;p17"/>
          <p:cNvSpPr txBox="1"/>
          <p:nvPr/>
        </p:nvSpPr>
        <p:spPr>
          <a:xfrm>
            <a:off x="12512316" y="7384955"/>
            <a:ext cx="44322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AF5DF"/>
                </a:solidFill>
                <a:latin typeface="Cormorant Garamond Medium"/>
                <a:ea typeface="Cormorant Garamond Medium"/>
                <a:cs typeface="Cormorant Garamond Medium"/>
                <a:sym typeface="Cormorant Garamond Medium"/>
              </a:rPr>
              <a:t>Copies Sold</a:t>
            </a:r>
            <a:endParaRP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144" name="Shape 144"/>
        <p:cNvGrpSpPr/>
        <p:nvPr/>
      </p:nvGrpSpPr>
      <p:grpSpPr>
        <a:xfrm>
          <a:off x="0" y="0"/>
          <a:ext cx="0" cy="0"/>
          <a:chOff x="0" y="0"/>
          <a:chExt cx="0" cy="0"/>
        </a:xfrm>
      </p:grpSpPr>
      <p:pic>
        <p:nvPicPr>
          <p:cNvPr id="145" name="Google Shape;145;p18"/>
          <p:cNvPicPr preferRelativeResize="0"/>
          <p:nvPr/>
        </p:nvPicPr>
        <p:blipFill>
          <a:blip r:embed="rId3">
            <a:alphaModFix/>
          </a:blip>
          <a:stretch>
            <a:fillRect/>
          </a:stretch>
        </p:blipFill>
        <p:spPr>
          <a:xfrm>
            <a:off x="1938113" y="3084833"/>
            <a:ext cx="2476675" cy="2817855"/>
          </a:xfrm>
          <a:prstGeom prst="rect">
            <a:avLst/>
          </a:prstGeom>
          <a:noFill/>
          <a:ln>
            <a:noFill/>
          </a:ln>
        </p:spPr>
      </p:pic>
      <p:pic>
        <p:nvPicPr>
          <p:cNvPr id="146" name="Google Shape;146;p18"/>
          <p:cNvPicPr preferRelativeResize="0"/>
          <p:nvPr/>
        </p:nvPicPr>
        <p:blipFill>
          <a:blip r:embed="rId4">
            <a:alphaModFix/>
          </a:blip>
          <a:stretch>
            <a:fillRect/>
          </a:stretch>
        </p:blipFill>
        <p:spPr>
          <a:xfrm>
            <a:off x="8008412" y="6699592"/>
            <a:ext cx="2265000" cy="2857008"/>
          </a:xfrm>
          <a:prstGeom prst="rect">
            <a:avLst/>
          </a:prstGeom>
          <a:noFill/>
          <a:ln>
            <a:noFill/>
          </a:ln>
        </p:spPr>
      </p:pic>
      <p:pic>
        <p:nvPicPr>
          <p:cNvPr id="147" name="Google Shape;147;p18"/>
          <p:cNvPicPr preferRelativeResize="0"/>
          <p:nvPr/>
        </p:nvPicPr>
        <p:blipFill>
          <a:blip r:embed="rId5">
            <a:alphaModFix/>
          </a:blip>
          <a:stretch>
            <a:fillRect/>
          </a:stretch>
        </p:blipFill>
        <p:spPr>
          <a:xfrm>
            <a:off x="13972888" y="3082859"/>
            <a:ext cx="2265025" cy="2821804"/>
          </a:xfrm>
          <a:prstGeom prst="rect">
            <a:avLst/>
          </a:prstGeom>
          <a:noFill/>
          <a:ln>
            <a:noFill/>
          </a:ln>
        </p:spPr>
      </p:pic>
      <p:cxnSp>
        <p:nvCxnSpPr>
          <p:cNvPr id="148" name="Google Shape;148;p18"/>
          <p:cNvCxnSpPr/>
          <p:nvPr/>
        </p:nvCxnSpPr>
        <p:spPr>
          <a:xfrm>
            <a:off x="0" y="6381860"/>
            <a:ext cx="18288000" cy="0"/>
          </a:xfrm>
          <a:prstGeom prst="straightConnector1">
            <a:avLst/>
          </a:prstGeom>
          <a:noFill/>
          <a:ln cap="flat" cmpd="sng" w="19050">
            <a:solidFill>
              <a:srgbClr val="000000"/>
            </a:solidFill>
            <a:prstDash val="solid"/>
            <a:round/>
            <a:headEnd len="sm" w="sm" type="none"/>
            <a:tailEnd len="sm" w="sm" type="none"/>
          </a:ln>
        </p:spPr>
      </p:cxnSp>
      <p:grpSp>
        <p:nvGrpSpPr>
          <p:cNvPr id="149" name="Google Shape;149;p18"/>
          <p:cNvGrpSpPr/>
          <p:nvPr/>
        </p:nvGrpSpPr>
        <p:grpSpPr>
          <a:xfrm>
            <a:off x="9010200" y="6248780"/>
            <a:ext cx="266160" cy="266160"/>
            <a:chOff x="0" y="0"/>
            <a:chExt cx="812800" cy="812800"/>
          </a:xfrm>
        </p:grpSpPr>
        <p:sp>
          <p:nvSpPr>
            <p:cNvPr id="150" name="Google Shape;15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8"/>
          <p:cNvGrpSpPr/>
          <p:nvPr/>
        </p:nvGrpSpPr>
        <p:grpSpPr>
          <a:xfrm>
            <a:off x="3043357" y="6248780"/>
            <a:ext cx="266160" cy="266160"/>
            <a:chOff x="0" y="0"/>
            <a:chExt cx="812800" cy="812800"/>
          </a:xfrm>
        </p:grpSpPr>
        <p:sp>
          <p:nvSpPr>
            <p:cNvPr id="153" name="Google Shape;15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8"/>
          <p:cNvGrpSpPr/>
          <p:nvPr/>
        </p:nvGrpSpPr>
        <p:grpSpPr>
          <a:xfrm>
            <a:off x="14972311" y="6248780"/>
            <a:ext cx="266160" cy="266160"/>
            <a:chOff x="0" y="0"/>
            <a:chExt cx="812800" cy="812800"/>
          </a:xfrm>
        </p:grpSpPr>
        <p:sp>
          <p:nvSpPr>
            <p:cNvPr id="156" name="Google Shape;15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8"/>
          <p:cNvSpPr txBox="1"/>
          <p:nvPr/>
        </p:nvSpPr>
        <p:spPr>
          <a:xfrm>
            <a:off x="1028700" y="1035926"/>
            <a:ext cx="16230600" cy="141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Timeline</a:t>
            </a:r>
            <a:endParaRPr/>
          </a:p>
        </p:txBody>
      </p:sp>
      <p:sp>
        <p:nvSpPr>
          <p:cNvPr id="159" name="Google Shape;159;p18"/>
          <p:cNvSpPr txBox="1"/>
          <p:nvPr/>
        </p:nvSpPr>
        <p:spPr>
          <a:xfrm>
            <a:off x="1028700" y="2414906"/>
            <a:ext cx="16230600"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Arimo"/>
                <a:ea typeface="Arimo"/>
                <a:cs typeface="Arimo"/>
                <a:sym typeface="Arimo"/>
              </a:rPr>
              <a:t>Elaborate on the stories timeline here. </a:t>
            </a:r>
            <a:endParaRPr/>
          </a:p>
        </p:txBody>
      </p:sp>
      <p:grpSp>
        <p:nvGrpSpPr>
          <p:cNvPr id="160" name="Google Shape;160;p18"/>
          <p:cNvGrpSpPr/>
          <p:nvPr/>
        </p:nvGrpSpPr>
        <p:grpSpPr>
          <a:xfrm>
            <a:off x="1028700" y="7000817"/>
            <a:ext cx="4295476" cy="1137915"/>
            <a:chOff x="0" y="66675"/>
            <a:chExt cx="5727300" cy="1517220"/>
          </a:xfrm>
        </p:grpSpPr>
        <p:sp>
          <p:nvSpPr>
            <p:cNvPr id="161" name="Google Shape;161;p18"/>
            <p:cNvSpPr txBox="1"/>
            <p:nvPr/>
          </p:nvSpPr>
          <p:spPr>
            <a:xfrm>
              <a:off x="0" y="66675"/>
              <a:ext cx="5727299" cy="6648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3600" u="none" cap="none" strike="noStrike">
                  <a:solidFill>
                    <a:srgbClr val="000000"/>
                  </a:solidFill>
                  <a:latin typeface="Cormorant Garamond Medium"/>
                  <a:ea typeface="Cormorant Garamond Medium"/>
                  <a:cs typeface="Cormorant Garamond Medium"/>
                  <a:sym typeface="Cormorant Garamond Medium"/>
                </a:rPr>
                <a:t>Main Point</a:t>
              </a:r>
              <a:endParaRPr/>
            </a:p>
          </p:txBody>
        </p:sp>
        <p:sp>
          <p:nvSpPr>
            <p:cNvPr id="162" name="Google Shape;162;p18"/>
            <p:cNvSpPr txBox="1"/>
            <p:nvPr/>
          </p:nvSpPr>
          <p:spPr>
            <a:xfrm>
              <a:off x="0" y="721995"/>
              <a:ext cx="57273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Elaborate on the timeline point highlighted here.</a:t>
              </a:r>
              <a:endParaRPr/>
            </a:p>
          </p:txBody>
        </p:sp>
      </p:grpSp>
      <p:grpSp>
        <p:nvGrpSpPr>
          <p:cNvPr id="163" name="Google Shape;163;p18"/>
          <p:cNvGrpSpPr/>
          <p:nvPr/>
        </p:nvGrpSpPr>
        <p:grpSpPr>
          <a:xfrm>
            <a:off x="6996263" y="4433898"/>
            <a:ext cx="4295476" cy="1137915"/>
            <a:chOff x="0" y="66675"/>
            <a:chExt cx="5727300" cy="1517220"/>
          </a:xfrm>
        </p:grpSpPr>
        <p:sp>
          <p:nvSpPr>
            <p:cNvPr id="164" name="Google Shape;164;p18"/>
            <p:cNvSpPr txBox="1"/>
            <p:nvPr/>
          </p:nvSpPr>
          <p:spPr>
            <a:xfrm>
              <a:off x="0" y="66675"/>
              <a:ext cx="5727299" cy="6648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3600" u="none" cap="none" strike="noStrike">
                  <a:solidFill>
                    <a:srgbClr val="000000"/>
                  </a:solidFill>
                  <a:latin typeface="Cormorant Garamond Medium"/>
                  <a:ea typeface="Cormorant Garamond Medium"/>
                  <a:cs typeface="Cormorant Garamond Medium"/>
                  <a:sym typeface="Cormorant Garamond Medium"/>
                </a:rPr>
                <a:t>Main Point</a:t>
              </a:r>
              <a:endParaRPr/>
            </a:p>
          </p:txBody>
        </p:sp>
        <p:sp>
          <p:nvSpPr>
            <p:cNvPr id="165" name="Google Shape;165;p18"/>
            <p:cNvSpPr txBox="1"/>
            <p:nvPr/>
          </p:nvSpPr>
          <p:spPr>
            <a:xfrm>
              <a:off x="0" y="721995"/>
              <a:ext cx="57273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Elaborate on the timeline point highlighted here.</a:t>
              </a:r>
              <a:endParaRPr/>
            </a:p>
          </p:txBody>
        </p:sp>
      </p:grpSp>
      <p:grpSp>
        <p:nvGrpSpPr>
          <p:cNvPr id="166" name="Google Shape;166;p18"/>
          <p:cNvGrpSpPr/>
          <p:nvPr/>
        </p:nvGrpSpPr>
        <p:grpSpPr>
          <a:xfrm>
            <a:off x="12957654" y="7000817"/>
            <a:ext cx="4295476" cy="1137915"/>
            <a:chOff x="0" y="66675"/>
            <a:chExt cx="5727300" cy="1517220"/>
          </a:xfrm>
        </p:grpSpPr>
        <p:sp>
          <p:nvSpPr>
            <p:cNvPr id="167" name="Google Shape;167;p18"/>
            <p:cNvSpPr txBox="1"/>
            <p:nvPr/>
          </p:nvSpPr>
          <p:spPr>
            <a:xfrm>
              <a:off x="0" y="66675"/>
              <a:ext cx="5727299" cy="6648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3600" u="none" cap="none" strike="noStrike">
                  <a:solidFill>
                    <a:srgbClr val="000000"/>
                  </a:solidFill>
                  <a:latin typeface="Cormorant Garamond Medium"/>
                  <a:ea typeface="Cormorant Garamond Medium"/>
                  <a:cs typeface="Cormorant Garamond Medium"/>
                  <a:sym typeface="Cormorant Garamond Medium"/>
                </a:rPr>
                <a:t>Main Point</a:t>
              </a:r>
              <a:endParaRPr/>
            </a:p>
          </p:txBody>
        </p:sp>
        <p:sp>
          <p:nvSpPr>
            <p:cNvPr id="168" name="Google Shape;168;p18"/>
            <p:cNvSpPr txBox="1"/>
            <p:nvPr/>
          </p:nvSpPr>
          <p:spPr>
            <a:xfrm>
              <a:off x="0" y="721995"/>
              <a:ext cx="57273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Elaborate on the timeline point highlighted here.</a:t>
              </a:r>
              <a:endParaRPr/>
            </a:p>
          </p:txBody>
        </p:sp>
      </p:gr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172" name="Shape 172"/>
        <p:cNvGrpSpPr/>
        <p:nvPr/>
      </p:nvGrpSpPr>
      <p:grpSpPr>
        <a:xfrm>
          <a:off x="0" y="0"/>
          <a:ext cx="0" cy="0"/>
          <a:chOff x="0" y="0"/>
          <a:chExt cx="0" cy="0"/>
        </a:xfrm>
      </p:grpSpPr>
      <p:pic>
        <p:nvPicPr>
          <p:cNvPr id="173" name="Google Shape;173;p19"/>
          <p:cNvPicPr preferRelativeResize="0"/>
          <p:nvPr/>
        </p:nvPicPr>
        <p:blipFill>
          <a:blip r:embed="rId3">
            <a:alphaModFix/>
          </a:blip>
          <a:stretch>
            <a:fillRect/>
          </a:stretch>
        </p:blipFill>
        <p:spPr>
          <a:xfrm>
            <a:off x="6838650" y="1642976"/>
            <a:ext cx="4991675" cy="5169050"/>
          </a:xfrm>
          <a:prstGeom prst="rect">
            <a:avLst/>
          </a:prstGeom>
          <a:noFill/>
          <a:ln>
            <a:noFill/>
          </a:ln>
        </p:spPr>
      </p:pic>
      <p:sp>
        <p:nvSpPr>
          <p:cNvPr id="174" name="Google Shape;174;p19"/>
          <p:cNvSpPr txBox="1"/>
          <p:nvPr/>
        </p:nvSpPr>
        <p:spPr>
          <a:xfrm>
            <a:off x="1028700" y="7442809"/>
            <a:ext cx="16230600"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5600" u="none" cap="none" strike="noStrike">
                <a:solidFill>
                  <a:srgbClr val="000000"/>
                </a:solidFill>
                <a:latin typeface="Cormorant Garamond SemiBold"/>
                <a:ea typeface="Cormorant Garamond SemiBold"/>
                <a:cs typeface="Cormorant Garamond SemiBold"/>
                <a:sym typeface="Cormorant Garamond SemiBold"/>
              </a:rPr>
              <a:t>Write your conclusion about the book here.</a:t>
            </a:r>
            <a:endParaRPr/>
          </a:p>
        </p:txBody>
      </p:sp>
      <p:sp>
        <p:nvSpPr>
          <p:cNvPr id="175" name="Google Shape;175;p19"/>
          <p:cNvSpPr txBox="1"/>
          <p:nvPr/>
        </p:nvSpPr>
        <p:spPr>
          <a:xfrm>
            <a:off x="2741618" y="8366099"/>
            <a:ext cx="12804764"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Arimo"/>
                <a:ea typeface="Arimo"/>
                <a:cs typeface="Arimo"/>
                <a:sym typeface="Arimo"/>
              </a:rPr>
              <a:t>— Include a credit, citation, or supporting message</a:t>
            </a:r>
            <a:endParaRPr/>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179" name="Shape 179"/>
        <p:cNvGrpSpPr/>
        <p:nvPr/>
      </p:nvGrpSpPr>
      <p:grpSpPr>
        <a:xfrm>
          <a:off x="0" y="0"/>
          <a:ext cx="0" cy="0"/>
          <a:chOff x="0" y="0"/>
          <a:chExt cx="0" cy="0"/>
        </a:xfrm>
      </p:grpSpPr>
      <p:pic>
        <p:nvPicPr>
          <p:cNvPr id="180" name="Google Shape;180;p20"/>
          <p:cNvPicPr preferRelativeResize="0"/>
          <p:nvPr/>
        </p:nvPicPr>
        <p:blipFill>
          <a:blip r:embed="rId3">
            <a:alphaModFix/>
          </a:blip>
          <a:stretch>
            <a:fillRect/>
          </a:stretch>
        </p:blipFill>
        <p:spPr>
          <a:xfrm>
            <a:off x="1028698" y="1034324"/>
            <a:ext cx="6480801" cy="8218360"/>
          </a:xfrm>
          <a:prstGeom prst="rect">
            <a:avLst/>
          </a:prstGeom>
          <a:noFill/>
          <a:ln>
            <a:noFill/>
          </a:ln>
        </p:spPr>
      </p:pic>
      <p:sp>
        <p:nvSpPr>
          <p:cNvPr id="181" name="Google Shape;181;p20"/>
          <p:cNvSpPr txBox="1"/>
          <p:nvPr/>
        </p:nvSpPr>
        <p:spPr>
          <a:xfrm>
            <a:off x="9144000" y="3569954"/>
            <a:ext cx="8115300" cy="122428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Contact Us</a:t>
            </a:r>
            <a:endParaRPr/>
          </a:p>
        </p:txBody>
      </p:sp>
      <p:sp>
        <p:nvSpPr>
          <p:cNvPr id="182" name="Google Shape;182;p20"/>
          <p:cNvSpPr txBox="1"/>
          <p:nvPr/>
        </p:nvSpPr>
        <p:spPr>
          <a:xfrm>
            <a:off x="9144000" y="4937110"/>
            <a:ext cx="776576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Arimo"/>
                <a:ea typeface="Arimo"/>
                <a:cs typeface="Arimo"/>
                <a:sym typeface="Arimo"/>
              </a:rPr>
              <a:t>123 Anywhere St., Any City,ST 12345</a:t>
            </a:r>
            <a:endParaRPr/>
          </a:p>
        </p:txBody>
      </p:sp>
      <p:sp>
        <p:nvSpPr>
          <p:cNvPr id="183" name="Google Shape;183;p20"/>
          <p:cNvSpPr txBox="1"/>
          <p:nvPr/>
        </p:nvSpPr>
        <p:spPr>
          <a:xfrm>
            <a:off x="9144000" y="5401303"/>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Arimo"/>
                <a:ea typeface="Arimo"/>
                <a:cs typeface="Arimo"/>
                <a:sym typeface="Arimo"/>
              </a:rPr>
              <a:t>123-456-7890</a:t>
            </a:r>
            <a:endParaRPr/>
          </a:p>
        </p:txBody>
      </p:sp>
      <p:sp>
        <p:nvSpPr>
          <p:cNvPr id="184" name="Google Shape;184;p20"/>
          <p:cNvSpPr txBox="1"/>
          <p:nvPr/>
        </p:nvSpPr>
        <p:spPr>
          <a:xfrm>
            <a:off x="9144000" y="5865495"/>
            <a:ext cx="660618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Arimo"/>
                <a:ea typeface="Arimo"/>
                <a:cs typeface="Arimo"/>
                <a:sym typeface="Arimo"/>
              </a:rPr>
              <a:t>hello@reallygreatsite.com</a:t>
            </a:r>
            <a:endParaRPr/>
          </a:p>
        </p:txBody>
      </p:sp>
      <p:sp>
        <p:nvSpPr>
          <p:cNvPr id="185" name="Google Shape;185;p20"/>
          <p:cNvSpPr txBox="1"/>
          <p:nvPr/>
        </p:nvSpPr>
        <p:spPr>
          <a:xfrm>
            <a:off x="9144000" y="6793881"/>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Arimo"/>
                <a:ea typeface="Arimo"/>
                <a:cs typeface="Arimo"/>
                <a:sym typeface="Arimo"/>
              </a:rPr>
              <a:t>reallygreatsite.com</a:t>
            </a:r>
            <a:endParaRPr/>
          </a:p>
        </p:txBody>
      </p:sp>
      <p:sp>
        <p:nvSpPr>
          <p:cNvPr id="186" name="Google Shape;186;p20"/>
          <p:cNvSpPr txBox="1"/>
          <p:nvPr/>
        </p:nvSpPr>
        <p:spPr>
          <a:xfrm>
            <a:off x="9144000" y="6329688"/>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Arimo"/>
                <a:ea typeface="Arimo"/>
                <a:cs typeface="Arimo"/>
                <a:sym typeface="Arimo"/>
              </a:rPr>
              <a:t>@reallygreatsite</a:t>
            </a:r>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190" name="Shape 190"/>
        <p:cNvGrpSpPr/>
        <p:nvPr/>
      </p:nvGrpSpPr>
      <p:grpSpPr>
        <a:xfrm>
          <a:off x="0" y="0"/>
          <a:ext cx="0" cy="0"/>
          <a:chOff x="0" y="0"/>
          <a:chExt cx="0" cy="0"/>
        </a:xfrm>
      </p:grpSpPr>
      <p:grpSp>
        <p:nvGrpSpPr>
          <p:cNvPr id="191" name="Google Shape;191;p21"/>
          <p:cNvGrpSpPr/>
          <p:nvPr/>
        </p:nvGrpSpPr>
        <p:grpSpPr>
          <a:xfrm>
            <a:off x="774218" y="2177400"/>
            <a:ext cx="5097641" cy="7508818"/>
            <a:chOff x="0" y="-28575"/>
            <a:chExt cx="1342589" cy="1977631"/>
          </a:xfrm>
        </p:grpSpPr>
        <p:sp>
          <p:nvSpPr>
            <p:cNvPr id="192" name="Google Shape;192;p21"/>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1"/>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21"/>
          <p:cNvGrpSpPr/>
          <p:nvPr/>
        </p:nvGrpSpPr>
        <p:grpSpPr>
          <a:xfrm>
            <a:off x="6109984" y="2177400"/>
            <a:ext cx="11512980" cy="7508818"/>
            <a:chOff x="0" y="-28575"/>
            <a:chExt cx="3032225" cy="1977631"/>
          </a:xfrm>
        </p:grpSpPr>
        <p:sp>
          <p:nvSpPr>
            <p:cNvPr id="195" name="Google Shape;195;p21"/>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21"/>
          <p:cNvGrpSpPr/>
          <p:nvPr/>
        </p:nvGrpSpPr>
        <p:grpSpPr>
          <a:xfrm>
            <a:off x="1139005" y="2458118"/>
            <a:ext cx="4368067" cy="755733"/>
            <a:chOff x="0" y="-28575"/>
            <a:chExt cx="1150437" cy="199041"/>
          </a:xfrm>
        </p:grpSpPr>
        <p:sp>
          <p:nvSpPr>
            <p:cNvPr id="198" name="Google Shape;198;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21"/>
          <p:cNvGrpSpPr/>
          <p:nvPr/>
        </p:nvGrpSpPr>
        <p:grpSpPr>
          <a:xfrm>
            <a:off x="9682440" y="2458118"/>
            <a:ext cx="4368067" cy="755733"/>
            <a:chOff x="0" y="-28575"/>
            <a:chExt cx="1150437" cy="199041"/>
          </a:xfrm>
        </p:grpSpPr>
        <p:sp>
          <p:nvSpPr>
            <p:cNvPr id="201" name="Google Shape;201;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21"/>
          <p:cNvGrpSpPr/>
          <p:nvPr/>
        </p:nvGrpSpPr>
        <p:grpSpPr>
          <a:xfrm>
            <a:off x="1139005" y="7092517"/>
            <a:ext cx="4368067" cy="755733"/>
            <a:chOff x="0" y="-28575"/>
            <a:chExt cx="1150437" cy="199041"/>
          </a:xfrm>
        </p:grpSpPr>
        <p:sp>
          <p:nvSpPr>
            <p:cNvPr id="204" name="Google Shape;204;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21"/>
          <p:cNvGrpSpPr/>
          <p:nvPr/>
        </p:nvGrpSpPr>
        <p:grpSpPr>
          <a:xfrm>
            <a:off x="3446451" y="8173666"/>
            <a:ext cx="754204" cy="780719"/>
            <a:chOff x="0" y="-28575"/>
            <a:chExt cx="812800" cy="841375"/>
          </a:xfrm>
        </p:grpSpPr>
        <p:sp>
          <p:nvSpPr>
            <p:cNvPr id="207" name="Google Shape;207;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F5D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21"/>
          <p:cNvGrpSpPr/>
          <p:nvPr/>
        </p:nvGrpSpPr>
        <p:grpSpPr>
          <a:xfrm>
            <a:off x="2445421" y="8173666"/>
            <a:ext cx="754204" cy="780719"/>
            <a:chOff x="0" y="-28575"/>
            <a:chExt cx="812800" cy="841375"/>
          </a:xfrm>
        </p:grpSpPr>
        <p:sp>
          <p:nvSpPr>
            <p:cNvPr id="210" name="Google Shape;210;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1"/>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2" name="Google Shape;212;p21"/>
          <p:cNvSpPr/>
          <p:nvPr/>
        </p:nvSpPr>
        <p:spPr>
          <a:xfrm>
            <a:off x="6507709" y="3455296"/>
            <a:ext cx="1575511" cy="1795454"/>
          </a:xfrm>
          <a:custGeom>
            <a:rect b="b" l="l" r="r" t="t"/>
            <a:pathLst>
              <a:path extrusionOk="0" h="1795454" w="1575511">
                <a:moveTo>
                  <a:pt x="0" y="0"/>
                </a:moveTo>
                <a:lnTo>
                  <a:pt x="1575511" y="0"/>
                </a:lnTo>
                <a:lnTo>
                  <a:pt x="1575511" y="1795454"/>
                </a:lnTo>
                <a:lnTo>
                  <a:pt x="0" y="1795454"/>
                </a:lnTo>
                <a:lnTo>
                  <a:pt x="0" y="0"/>
                </a:lnTo>
                <a:close/>
              </a:path>
            </a:pathLst>
          </a:custGeom>
          <a:blipFill rotWithShape="1">
            <a:blip r:embed="rId3">
              <a:alphaModFix/>
            </a:blip>
            <a:stretch>
              <a:fillRect b="0" l="0" r="0" t="0"/>
            </a:stretch>
          </a:blipFill>
          <a:ln>
            <a:noFill/>
          </a:ln>
        </p:spPr>
      </p:sp>
      <p:sp>
        <p:nvSpPr>
          <p:cNvPr id="213" name="Google Shape;213;p21"/>
          <p:cNvSpPr/>
          <p:nvPr/>
        </p:nvSpPr>
        <p:spPr>
          <a:xfrm>
            <a:off x="8344670" y="3455296"/>
            <a:ext cx="1328636" cy="1795454"/>
          </a:xfrm>
          <a:custGeom>
            <a:rect b="b" l="l" r="r" t="t"/>
            <a:pathLst>
              <a:path extrusionOk="0" h="1795454" w="1328636">
                <a:moveTo>
                  <a:pt x="0" y="0"/>
                </a:moveTo>
                <a:lnTo>
                  <a:pt x="1328636" y="0"/>
                </a:lnTo>
                <a:lnTo>
                  <a:pt x="1328636" y="1795454"/>
                </a:lnTo>
                <a:lnTo>
                  <a:pt x="0" y="1795454"/>
                </a:lnTo>
                <a:lnTo>
                  <a:pt x="0" y="0"/>
                </a:lnTo>
                <a:close/>
              </a:path>
            </a:pathLst>
          </a:custGeom>
          <a:blipFill rotWithShape="1">
            <a:blip r:embed="rId4">
              <a:alphaModFix/>
            </a:blip>
            <a:stretch>
              <a:fillRect b="0" l="0" r="0" t="0"/>
            </a:stretch>
          </a:blipFill>
          <a:ln>
            <a:noFill/>
          </a:ln>
        </p:spPr>
      </p:sp>
      <p:sp>
        <p:nvSpPr>
          <p:cNvPr id="214" name="Google Shape;214;p21"/>
          <p:cNvSpPr/>
          <p:nvPr/>
        </p:nvSpPr>
        <p:spPr>
          <a:xfrm>
            <a:off x="9935434" y="3491360"/>
            <a:ext cx="1820843" cy="1759389"/>
          </a:xfrm>
          <a:custGeom>
            <a:rect b="b" l="l" r="r" t="t"/>
            <a:pathLst>
              <a:path extrusionOk="0" h="1759389" w="1820843">
                <a:moveTo>
                  <a:pt x="0" y="0"/>
                </a:moveTo>
                <a:lnTo>
                  <a:pt x="1820843" y="0"/>
                </a:lnTo>
                <a:lnTo>
                  <a:pt x="1820843" y="1759390"/>
                </a:lnTo>
                <a:lnTo>
                  <a:pt x="0" y="1759390"/>
                </a:lnTo>
                <a:lnTo>
                  <a:pt x="0" y="0"/>
                </a:lnTo>
                <a:close/>
              </a:path>
            </a:pathLst>
          </a:custGeom>
          <a:blipFill rotWithShape="1">
            <a:blip r:embed="rId5">
              <a:alphaModFix/>
            </a:blip>
            <a:stretch>
              <a:fillRect b="0" l="0" r="0" t="0"/>
            </a:stretch>
          </a:blipFill>
          <a:ln>
            <a:noFill/>
          </a:ln>
        </p:spPr>
      </p:sp>
      <p:sp>
        <p:nvSpPr>
          <p:cNvPr id="215" name="Google Shape;215;p21"/>
          <p:cNvSpPr/>
          <p:nvPr/>
        </p:nvSpPr>
        <p:spPr>
          <a:xfrm>
            <a:off x="12018406" y="3518049"/>
            <a:ext cx="1770320" cy="1732700"/>
          </a:xfrm>
          <a:custGeom>
            <a:rect b="b" l="l" r="r" t="t"/>
            <a:pathLst>
              <a:path extrusionOk="0" h="1732700" w="1770320">
                <a:moveTo>
                  <a:pt x="0" y="0"/>
                </a:moveTo>
                <a:lnTo>
                  <a:pt x="1770319" y="0"/>
                </a:lnTo>
                <a:lnTo>
                  <a:pt x="1770319" y="1732701"/>
                </a:lnTo>
                <a:lnTo>
                  <a:pt x="0" y="1732701"/>
                </a:lnTo>
                <a:lnTo>
                  <a:pt x="0" y="0"/>
                </a:lnTo>
                <a:close/>
              </a:path>
            </a:pathLst>
          </a:custGeom>
          <a:blipFill rotWithShape="1">
            <a:blip r:embed="rId6">
              <a:alphaModFix/>
            </a:blip>
            <a:stretch>
              <a:fillRect b="0" l="0" r="0" t="0"/>
            </a:stretch>
          </a:blipFill>
          <a:ln>
            <a:noFill/>
          </a:ln>
        </p:spPr>
      </p:sp>
      <p:sp>
        <p:nvSpPr>
          <p:cNvPr id="216" name="Google Shape;216;p21"/>
          <p:cNvSpPr/>
          <p:nvPr/>
        </p:nvSpPr>
        <p:spPr>
          <a:xfrm>
            <a:off x="13929539" y="3491360"/>
            <a:ext cx="1334937" cy="1759389"/>
          </a:xfrm>
          <a:custGeom>
            <a:rect b="b" l="l" r="r" t="t"/>
            <a:pathLst>
              <a:path extrusionOk="0" h="1759389" w="1334937">
                <a:moveTo>
                  <a:pt x="0" y="0"/>
                </a:moveTo>
                <a:lnTo>
                  <a:pt x="1334937" y="0"/>
                </a:lnTo>
                <a:lnTo>
                  <a:pt x="1334937" y="1759390"/>
                </a:lnTo>
                <a:lnTo>
                  <a:pt x="0" y="1759390"/>
                </a:lnTo>
                <a:lnTo>
                  <a:pt x="0" y="0"/>
                </a:lnTo>
                <a:close/>
              </a:path>
            </a:pathLst>
          </a:custGeom>
          <a:blipFill rotWithShape="1">
            <a:blip r:embed="rId7">
              <a:alphaModFix/>
            </a:blip>
            <a:stretch>
              <a:fillRect b="0" l="0" r="0" t="0"/>
            </a:stretch>
          </a:blipFill>
          <a:ln>
            <a:noFill/>
          </a:ln>
        </p:spPr>
      </p:sp>
      <p:sp>
        <p:nvSpPr>
          <p:cNvPr id="217" name="Google Shape;217;p21"/>
          <p:cNvSpPr/>
          <p:nvPr/>
        </p:nvSpPr>
        <p:spPr>
          <a:xfrm>
            <a:off x="6507709" y="5555150"/>
            <a:ext cx="1336595" cy="1697264"/>
          </a:xfrm>
          <a:custGeom>
            <a:rect b="b" l="l" r="r" t="t"/>
            <a:pathLst>
              <a:path extrusionOk="0" h="1697264" w="1336595">
                <a:moveTo>
                  <a:pt x="0" y="0"/>
                </a:moveTo>
                <a:lnTo>
                  <a:pt x="1336596" y="0"/>
                </a:lnTo>
                <a:lnTo>
                  <a:pt x="1336596" y="1697264"/>
                </a:lnTo>
                <a:lnTo>
                  <a:pt x="0" y="1697264"/>
                </a:lnTo>
                <a:lnTo>
                  <a:pt x="0" y="0"/>
                </a:lnTo>
                <a:close/>
              </a:path>
            </a:pathLst>
          </a:custGeom>
          <a:blipFill rotWithShape="1">
            <a:blip r:embed="rId8">
              <a:alphaModFix/>
            </a:blip>
            <a:stretch>
              <a:fillRect b="0" l="0" r="0" t="0"/>
            </a:stretch>
          </a:blipFill>
          <a:ln>
            <a:noFill/>
          </a:ln>
        </p:spPr>
      </p:sp>
      <p:sp>
        <p:nvSpPr>
          <p:cNvPr id="218" name="Google Shape;218;p21"/>
          <p:cNvSpPr/>
          <p:nvPr/>
        </p:nvSpPr>
        <p:spPr>
          <a:xfrm>
            <a:off x="8060950" y="5555150"/>
            <a:ext cx="1296285" cy="1697264"/>
          </a:xfrm>
          <a:custGeom>
            <a:rect b="b" l="l" r="r" t="t"/>
            <a:pathLst>
              <a:path extrusionOk="0" h="1697264" w="1296285">
                <a:moveTo>
                  <a:pt x="0" y="0"/>
                </a:moveTo>
                <a:lnTo>
                  <a:pt x="1296285" y="0"/>
                </a:lnTo>
                <a:lnTo>
                  <a:pt x="1296285" y="1697264"/>
                </a:lnTo>
                <a:lnTo>
                  <a:pt x="0" y="1697264"/>
                </a:lnTo>
                <a:lnTo>
                  <a:pt x="0" y="0"/>
                </a:lnTo>
                <a:close/>
              </a:path>
            </a:pathLst>
          </a:custGeom>
          <a:blipFill rotWithShape="1">
            <a:blip r:embed="rId9">
              <a:alphaModFix/>
            </a:blip>
            <a:stretch>
              <a:fillRect b="0" l="0" r="0" t="0"/>
            </a:stretch>
          </a:blipFill>
          <a:ln>
            <a:noFill/>
          </a:ln>
        </p:spPr>
      </p:sp>
      <p:sp>
        <p:nvSpPr>
          <p:cNvPr id="219" name="Google Shape;219;p21"/>
          <p:cNvSpPr/>
          <p:nvPr/>
        </p:nvSpPr>
        <p:spPr>
          <a:xfrm>
            <a:off x="9576421" y="5555150"/>
            <a:ext cx="1642103" cy="1697264"/>
          </a:xfrm>
          <a:custGeom>
            <a:rect b="b" l="l" r="r" t="t"/>
            <a:pathLst>
              <a:path extrusionOk="0" h="1697264" w="1642103">
                <a:moveTo>
                  <a:pt x="0" y="0"/>
                </a:moveTo>
                <a:lnTo>
                  <a:pt x="1642103" y="0"/>
                </a:lnTo>
                <a:lnTo>
                  <a:pt x="1642103" y="1697264"/>
                </a:lnTo>
                <a:lnTo>
                  <a:pt x="0" y="1697264"/>
                </a:lnTo>
                <a:lnTo>
                  <a:pt x="0" y="0"/>
                </a:lnTo>
                <a:close/>
              </a:path>
            </a:pathLst>
          </a:custGeom>
          <a:blipFill rotWithShape="1">
            <a:blip r:embed="rId10">
              <a:alphaModFix/>
            </a:blip>
            <a:stretch>
              <a:fillRect b="0" l="0" r="0" t="0"/>
            </a:stretch>
          </a:blipFill>
          <a:ln>
            <a:noFill/>
          </a:ln>
        </p:spPr>
      </p:sp>
      <p:sp>
        <p:nvSpPr>
          <p:cNvPr id="220" name="Google Shape;220;p21"/>
          <p:cNvSpPr/>
          <p:nvPr/>
        </p:nvSpPr>
        <p:spPr>
          <a:xfrm>
            <a:off x="11437710" y="5555150"/>
            <a:ext cx="1362054" cy="1697264"/>
          </a:xfrm>
          <a:custGeom>
            <a:rect b="b" l="l" r="r" t="t"/>
            <a:pathLst>
              <a:path extrusionOk="0" h="1697264" w="1362054">
                <a:moveTo>
                  <a:pt x="0" y="0"/>
                </a:moveTo>
                <a:lnTo>
                  <a:pt x="1362054" y="0"/>
                </a:lnTo>
                <a:lnTo>
                  <a:pt x="1362054" y="1697264"/>
                </a:lnTo>
                <a:lnTo>
                  <a:pt x="0" y="1697264"/>
                </a:lnTo>
                <a:lnTo>
                  <a:pt x="0" y="0"/>
                </a:lnTo>
                <a:close/>
              </a:path>
            </a:pathLst>
          </a:custGeom>
          <a:blipFill rotWithShape="1">
            <a:blip r:embed="rId11">
              <a:alphaModFix/>
            </a:blip>
            <a:stretch>
              <a:fillRect b="0" l="0" r="0" t="0"/>
            </a:stretch>
          </a:blipFill>
          <a:ln>
            <a:noFill/>
          </a:ln>
        </p:spPr>
      </p:sp>
      <p:sp>
        <p:nvSpPr>
          <p:cNvPr id="221" name="Google Shape;221;p21"/>
          <p:cNvSpPr/>
          <p:nvPr/>
        </p:nvSpPr>
        <p:spPr>
          <a:xfrm>
            <a:off x="13018951" y="5555150"/>
            <a:ext cx="1421458" cy="1697264"/>
          </a:xfrm>
          <a:custGeom>
            <a:rect b="b" l="l" r="r" t="t"/>
            <a:pathLst>
              <a:path extrusionOk="0" h="1697264" w="1421458">
                <a:moveTo>
                  <a:pt x="0" y="0"/>
                </a:moveTo>
                <a:lnTo>
                  <a:pt x="1421458" y="0"/>
                </a:lnTo>
                <a:lnTo>
                  <a:pt x="1421458" y="1697264"/>
                </a:lnTo>
                <a:lnTo>
                  <a:pt x="0" y="1697264"/>
                </a:lnTo>
                <a:lnTo>
                  <a:pt x="0" y="0"/>
                </a:lnTo>
                <a:close/>
              </a:path>
            </a:pathLst>
          </a:custGeom>
          <a:blipFill rotWithShape="1">
            <a:blip r:embed="rId12">
              <a:alphaModFix/>
            </a:blip>
            <a:stretch>
              <a:fillRect b="0" l="0" r="0" t="0"/>
            </a:stretch>
          </a:blipFill>
          <a:ln>
            <a:noFill/>
          </a:ln>
        </p:spPr>
      </p:sp>
      <p:sp>
        <p:nvSpPr>
          <p:cNvPr id="222" name="Google Shape;222;p21"/>
          <p:cNvSpPr/>
          <p:nvPr/>
        </p:nvSpPr>
        <p:spPr>
          <a:xfrm>
            <a:off x="14659595" y="5555150"/>
            <a:ext cx="1548753" cy="1697264"/>
          </a:xfrm>
          <a:custGeom>
            <a:rect b="b" l="l" r="r" t="t"/>
            <a:pathLst>
              <a:path extrusionOk="0" h="1697264" w="1548753">
                <a:moveTo>
                  <a:pt x="0" y="0"/>
                </a:moveTo>
                <a:lnTo>
                  <a:pt x="1548753" y="0"/>
                </a:lnTo>
                <a:lnTo>
                  <a:pt x="1548753" y="1697264"/>
                </a:lnTo>
                <a:lnTo>
                  <a:pt x="0" y="1697264"/>
                </a:lnTo>
                <a:lnTo>
                  <a:pt x="0" y="0"/>
                </a:lnTo>
                <a:close/>
              </a:path>
            </a:pathLst>
          </a:custGeom>
          <a:blipFill rotWithShape="1">
            <a:blip r:embed="rId13">
              <a:alphaModFix/>
            </a:blip>
            <a:stretch>
              <a:fillRect b="0" l="0" r="0" t="0"/>
            </a:stretch>
          </a:blipFill>
          <a:ln>
            <a:noFill/>
          </a:ln>
        </p:spPr>
      </p:sp>
      <p:sp>
        <p:nvSpPr>
          <p:cNvPr id="223" name="Google Shape;223;p21"/>
          <p:cNvSpPr/>
          <p:nvPr/>
        </p:nvSpPr>
        <p:spPr>
          <a:xfrm>
            <a:off x="15531176" y="3518049"/>
            <a:ext cx="1728124" cy="1795454"/>
          </a:xfrm>
          <a:custGeom>
            <a:rect b="b" l="l" r="r" t="t"/>
            <a:pathLst>
              <a:path extrusionOk="0" h="1795454" w="1728124">
                <a:moveTo>
                  <a:pt x="0" y="0"/>
                </a:moveTo>
                <a:lnTo>
                  <a:pt x="1728124" y="0"/>
                </a:lnTo>
                <a:lnTo>
                  <a:pt x="1728124" y="1795454"/>
                </a:lnTo>
                <a:lnTo>
                  <a:pt x="0" y="1795454"/>
                </a:lnTo>
                <a:lnTo>
                  <a:pt x="0" y="0"/>
                </a:lnTo>
                <a:close/>
              </a:path>
            </a:pathLst>
          </a:custGeom>
          <a:blipFill rotWithShape="1">
            <a:blip r:embed="rId14">
              <a:alphaModFix/>
            </a:blip>
            <a:stretch>
              <a:fillRect b="0" l="0" r="0" t="0"/>
            </a:stretch>
          </a:blipFill>
          <a:ln>
            <a:noFill/>
          </a:ln>
        </p:spPr>
      </p:sp>
      <p:sp>
        <p:nvSpPr>
          <p:cNvPr id="224" name="Google Shape;224;p21"/>
          <p:cNvSpPr/>
          <p:nvPr/>
        </p:nvSpPr>
        <p:spPr>
          <a:xfrm>
            <a:off x="6507709" y="7655404"/>
            <a:ext cx="1693997" cy="1762286"/>
          </a:xfrm>
          <a:custGeom>
            <a:rect b="b" l="l" r="r" t="t"/>
            <a:pathLst>
              <a:path extrusionOk="0" h="1762286" w="1693997">
                <a:moveTo>
                  <a:pt x="0" y="0"/>
                </a:moveTo>
                <a:lnTo>
                  <a:pt x="1693997" y="0"/>
                </a:lnTo>
                <a:lnTo>
                  <a:pt x="1693997" y="1762285"/>
                </a:lnTo>
                <a:lnTo>
                  <a:pt x="0" y="1762285"/>
                </a:lnTo>
                <a:lnTo>
                  <a:pt x="0" y="0"/>
                </a:lnTo>
                <a:close/>
              </a:path>
            </a:pathLst>
          </a:custGeom>
          <a:blipFill rotWithShape="1">
            <a:blip r:embed="rId15">
              <a:alphaModFix/>
            </a:blip>
            <a:stretch>
              <a:fillRect b="0" l="0" r="0" t="0"/>
            </a:stretch>
          </a:blipFill>
          <a:ln>
            <a:noFill/>
          </a:ln>
        </p:spPr>
      </p:sp>
      <p:sp>
        <p:nvSpPr>
          <p:cNvPr id="225" name="Google Shape;225;p21"/>
          <p:cNvSpPr/>
          <p:nvPr/>
        </p:nvSpPr>
        <p:spPr>
          <a:xfrm>
            <a:off x="8449356" y="7655404"/>
            <a:ext cx="1363568" cy="1762286"/>
          </a:xfrm>
          <a:custGeom>
            <a:rect b="b" l="l" r="r" t="t"/>
            <a:pathLst>
              <a:path extrusionOk="0" h="1762286" w="1363568">
                <a:moveTo>
                  <a:pt x="0" y="0"/>
                </a:moveTo>
                <a:lnTo>
                  <a:pt x="1363569" y="0"/>
                </a:lnTo>
                <a:lnTo>
                  <a:pt x="1363569" y="1762285"/>
                </a:lnTo>
                <a:lnTo>
                  <a:pt x="0" y="1762285"/>
                </a:lnTo>
                <a:lnTo>
                  <a:pt x="0" y="0"/>
                </a:lnTo>
                <a:close/>
              </a:path>
            </a:pathLst>
          </a:custGeom>
          <a:blipFill rotWithShape="1">
            <a:blip r:embed="rId16">
              <a:alphaModFix/>
            </a:blip>
            <a:stretch>
              <a:fillRect b="0" l="0" r="0" t="0"/>
            </a:stretch>
          </a:blipFill>
          <a:ln>
            <a:noFill/>
          </a:ln>
        </p:spPr>
      </p:sp>
      <p:sp>
        <p:nvSpPr>
          <p:cNvPr id="226" name="Google Shape;226;p21"/>
          <p:cNvSpPr/>
          <p:nvPr/>
        </p:nvSpPr>
        <p:spPr>
          <a:xfrm>
            <a:off x="10060575" y="7658300"/>
            <a:ext cx="1392117" cy="1759389"/>
          </a:xfrm>
          <a:custGeom>
            <a:rect b="b" l="l" r="r" t="t"/>
            <a:pathLst>
              <a:path extrusionOk="0" h="1759389" w="1392117">
                <a:moveTo>
                  <a:pt x="0" y="0"/>
                </a:moveTo>
                <a:lnTo>
                  <a:pt x="1392117" y="0"/>
                </a:lnTo>
                <a:lnTo>
                  <a:pt x="1392117" y="1759389"/>
                </a:lnTo>
                <a:lnTo>
                  <a:pt x="0" y="1759389"/>
                </a:lnTo>
                <a:lnTo>
                  <a:pt x="0" y="0"/>
                </a:lnTo>
                <a:close/>
              </a:path>
            </a:pathLst>
          </a:custGeom>
          <a:blipFill rotWithShape="1">
            <a:blip r:embed="rId17">
              <a:alphaModFix/>
            </a:blip>
            <a:stretch>
              <a:fillRect b="0" l="0" r="0" t="0"/>
            </a:stretch>
          </a:blipFill>
          <a:ln>
            <a:noFill/>
          </a:ln>
        </p:spPr>
      </p:sp>
      <p:sp>
        <p:nvSpPr>
          <p:cNvPr id="227" name="Google Shape;227;p21"/>
          <p:cNvSpPr/>
          <p:nvPr/>
        </p:nvSpPr>
        <p:spPr>
          <a:xfrm>
            <a:off x="11630069" y="7680697"/>
            <a:ext cx="1736992" cy="1736992"/>
          </a:xfrm>
          <a:custGeom>
            <a:rect b="b" l="l" r="r" t="t"/>
            <a:pathLst>
              <a:path extrusionOk="0" h="1736992" w="1736992">
                <a:moveTo>
                  <a:pt x="0" y="0"/>
                </a:moveTo>
                <a:lnTo>
                  <a:pt x="1736992" y="0"/>
                </a:lnTo>
                <a:lnTo>
                  <a:pt x="1736992" y="1736992"/>
                </a:lnTo>
                <a:lnTo>
                  <a:pt x="0" y="1736992"/>
                </a:lnTo>
                <a:lnTo>
                  <a:pt x="0" y="0"/>
                </a:lnTo>
                <a:close/>
              </a:path>
            </a:pathLst>
          </a:custGeom>
          <a:blipFill rotWithShape="1">
            <a:blip r:embed="rId18">
              <a:alphaModFix/>
            </a:blip>
            <a:stretch>
              <a:fillRect b="0" l="0" r="0" t="0"/>
            </a:stretch>
          </a:blipFill>
          <a:ln>
            <a:noFill/>
          </a:ln>
        </p:spPr>
      </p:sp>
      <p:sp>
        <p:nvSpPr>
          <p:cNvPr id="228" name="Google Shape;228;p21"/>
          <p:cNvSpPr/>
          <p:nvPr/>
        </p:nvSpPr>
        <p:spPr>
          <a:xfrm>
            <a:off x="13548036" y="7655404"/>
            <a:ext cx="1762286" cy="1762286"/>
          </a:xfrm>
          <a:custGeom>
            <a:rect b="b" l="l" r="r" t="t"/>
            <a:pathLst>
              <a:path extrusionOk="0" h="1762286" w="1762286">
                <a:moveTo>
                  <a:pt x="0" y="0"/>
                </a:moveTo>
                <a:lnTo>
                  <a:pt x="1762286" y="0"/>
                </a:lnTo>
                <a:lnTo>
                  <a:pt x="1762286" y="1762285"/>
                </a:lnTo>
                <a:lnTo>
                  <a:pt x="0" y="1762285"/>
                </a:lnTo>
                <a:lnTo>
                  <a:pt x="0" y="0"/>
                </a:lnTo>
                <a:close/>
              </a:path>
            </a:pathLst>
          </a:custGeom>
          <a:blipFill rotWithShape="1">
            <a:blip r:embed="rId19">
              <a:alphaModFix/>
            </a:blip>
            <a:stretch>
              <a:fillRect b="0" l="0" r="0" t="0"/>
            </a:stretch>
          </a:blipFill>
          <a:ln>
            <a:noFill/>
          </a:ln>
        </p:spPr>
      </p:sp>
      <p:sp>
        <p:nvSpPr>
          <p:cNvPr id="229" name="Google Shape;229;p21"/>
          <p:cNvSpPr/>
          <p:nvPr/>
        </p:nvSpPr>
        <p:spPr>
          <a:xfrm>
            <a:off x="15491297" y="7655404"/>
            <a:ext cx="1762286" cy="1762286"/>
          </a:xfrm>
          <a:custGeom>
            <a:rect b="b" l="l" r="r" t="t"/>
            <a:pathLst>
              <a:path extrusionOk="0" h="1762286" w="1762286">
                <a:moveTo>
                  <a:pt x="0" y="0"/>
                </a:moveTo>
                <a:lnTo>
                  <a:pt x="1762285" y="0"/>
                </a:lnTo>
                <a:lnTo>
                  <a:pt x="1762285" y="1762285"/>
                </a:lnTo>
                <a:lnTo>
                  <a:pt x="0" y="1762285"/>
                </a:lnTo>
                <a:lnTo>
                  <a:pt x="0" y="0"/>
                </a:lnTo>
                <a:close/>
              </a:path>
            </a:pathLst>
          </a:custGeom>
          <a:blipFill rotWithShape="1">
            <a:blip r:embed="rId20">
              <a:alphaModFix/>
            </a:blip>
            <a:stretch>
              <a:fillRect b="0" l="0" r="0" t="0"/>
            </a:stretch>
          </a:blipFill>
          <a:ln>
            <a:noFill/>
          </a:ln>
        </p:spPr>
      </p:sp>
      <p:sp>
        <p:nvSpPr>
          <p:cNvPr id="230" name="Google Shape;230;p21"/>
          <p:cNvSpPr/>
          <p:nvPr/>
        </p:nvSpPr>
        <p:spPr>
          <a:xfrm rot="3721983">
            <a:off x="16245150" y="5935440"/>
            <a:ext cx="1249521" cy="1041788"/>
          </a:xfrm>
          <a:custGeom>
            <a:rect b="b" l="l" r="r" t="t"/>
            <a:pathLst>
              <a:path extrusionOk="0" h="1041788" w="1249521">
                <a:moveTo>
                  <a:pt x="0" y="0"/>
                </a:moveTo>
                <a:lnTo>
                  <a:pt x="1249522" y="0"/>
                </a:lnTo>
                <a:lnTo>
                  <a:pt x="1249522" y="1041788"/>
                </a:lnTo>
                <a:lnTo>
                  <a:pt x="0" y="1041788"/>
                </a:lnTo>
                <a:lnTo>
                  <a:pt x="0" y="0"/>
                </a:lnTo>
                <a:close/>
              </a:path>
            </a:pathLst>
          </a:custGeom>
          <a:blipFill rotWithShape="1">
            <a:blip r:embed="rId21">
              <a:alphaModFix/>
            </a:blip>
            <a:stretch>
              <a:fillRect b="0" l="0" r="0" t="0"/>
            </a:stretch>
          </a:blipFill>
          <a:ln>
            <a:noFill/>
          </a:ln>
        </p:spPr>
      </p:sp>
      <p:sp>
        <p:nvSpPr>
          <p:cNvPr id="231" name="Google Shape;231;p21"/>
          <p:cNvSpPr txBox="1"/>
          <p:nvPr/>
        </p:nvSpPr>
        <p:spPr>
          <a:xfrm>
            <a:off x="1232396" y="3436246"/>
            <a:ext cx="4181285" cy="5290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mo"/>
                <a:ea typeface="Arimo"/>
                <a:cs typeface="Arimo"/>
                <a:sym typeface="Arimo"/>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mo"/>
                <a:ea typeface="Arimo"/>
                <a:cs typeface="Arimo"/>
                <a:sym typeface="Arimo"/>
              </a:rPr>
              <a:t>uses the following free fonts:</a:t>
            </a:r>
            <a:endParaRPr/>
          </a:p>
        </p:txBody>
      </p:sp>
      <p:sp>
        <p:nvSpPr>
          <p:cNvPr id="232" name="Google Shape;232;p21"/>
          <p:cNvSpPr txBox="1"/>
          <p:nvPr/>
        </p:nvSpPr>
        <p:spPr>
          <a:xfrm>
            <a:off x="1175455" y="6529056"/>
            <a:ext cx="4368067" cy="27190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mo"/>
                <a:ea typeface="Arimo"/>
                <a:cs typeface="Arimo"/>
                <a:sym typeface="Arimo"/>
              </a:rPr>
              <a:t>You can find these fonts online too.</a:t>
            </a:r>
            <a:endParaRPr/>
          </a:p>
        </p:txBody>
      </p:sp>
      <p:sp>
        <p:nvSpPr>
          <p:cNvPr id="233" name="Google Shape;233;p21"/>
          <p:cNvSpPr txBox="1"/>
          <p:nvPr/>
        </p:nvSpPr>
        <p:spPr>
          <a:xfrm>
            <a:off x="1102555" y="4352853"/>
            <a:ext cx="4440966" cy="995349"/>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1" i="1" lang="en-US" sz="3749" u="none" cap="none" strike="noStrike">
                <a:solidFill>
                  <a:srgbClr val="000000"/>
                </a:solidFill>
                <a:latin typeface="Cormorant Garamond"/>
                <a:ea typeface="Cormorant Garamond"/>
                <a:cs typeface="Cormorant Garamond"/>
                <a:sym typeface="Cormorant Garamond"/>
              </a:rPr>
              <a:t>CORMORANT GARAMOND</a:t>
            </a:r>
            <a:endParaRPr/>
          </a:p>
        </p:txBody>
      </p:sp>
      <p:sp>
        <p:nvSpPr>
          <p:cNvPr id="234" name="Google Shape;234;p21"/>
          <p:cNvSpPr txBox="1"/>
          <p:nvPr/>
        </p:nvSpPr>
        <p:spPr>
          <a:xfrm>
            <a:off x="4210005" y="1426991"/>
            <a:ext cx="9867990" cy="34683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mo"/>
                <a:ea typeface="Arimo"/>
                <a:cs typeface="Arimo"/>
                <a:sym typeface="Arimo"/>
              </a:rPr>
              <a:t>Use these design resources in your Canva Presentation.</a:t>
            </a:r>
            <a:endParaRPr/>
          </a:p>
        </p:txBody>
      </p:sp>
      <p:sp>
        <p:nvSpPr>
          <p:cNvPr id="235" name="Google Shape;235;p21"/>
          <p:cNvSpPr txBox="1"/>
          <p:nvPr/>
        </p:nvSpPr>
        <p:spPr>
          <a:xfrm>
            <a:off x="11706206" y="9896786"/>
            <a:ext cx="5916757" cy="19697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00000"/>
                </a:solidFill>
                <a:latin typeface="Arimo"/>
                <a:ea typeface="Arimo"/>
                <a:cs typeface="Arimo"/>
                <a:sym typeface="Arimo"/>
              </a:rPr>
              <a:t>DON'T FORGET TO DELETE THIS PAGE BEFORE PRESENTING. </a:t>
            </a:r>
            <a:endParaRPr/>
          </a:p>
        </p:txBody>
      </p:sp>
      <p:sp>
        <p:nvSpPr>
          <p:cNvPr id="236" name="Google Shape;236;p21"/>
          <p:cNvSpPr txBox="1"/>
          <p:nvPr/>
        </p:nvSpPr>
        <p:spPr>
          <a:xfrm>
            <a:off x="5469973" y="5819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6399" u="none" cap="none" strike="noStrike">
                <a:solidFill>
                  <a:srgbClr val="000000"/>
                </a:solidFill>
                <a:latin typeface="Cormorant Garamond"/>
                <a:ea typeface="Cormorant Garamond"/>
                <a:cs typeface="Cormorant Garamond"/>
                <a:sym typeface="Cormorant Garamond"/>
              </a:rPr>
              <a:t>Resource Page</a:t>
            </a:r>
            <a:endParaRPr/>
          </a:p>
        </p:txBody>
      </p:sp>
      <p:sp>
        <p:nvSpPr>
          <p:cNvPr id="237" name="Google Shape;237;p21"/>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1" lang="en-US" sz="2499" u="none" cap="none" strike="noStrike">
                <a:solidFill>
                  <a:srgbClr val="000000"/>
                </a:solidFill>
                <a:latin typeface="Cormorant Garamond"/>
                <a:ea typeface="Cormorant Garamond"/>
                <a:cs typeface="Cormorant Garamond"/>
                <a:sym typeface="Cormorant Garamond"/>
              </a:rPr>
              <a:t>FONTS</a:t>
            </a:r>
            <a:endParaRPr/>
          </a:p>
        </p:txBody>
      </p:sp>
      <p:sp>
        <p:nvSpPr>
          <p:cNvPr id="238" name="Google Shape;238;p21"/>
          <p:cNvSpPr txBox="1"/>
          <p:nvPr/>
        </p:nvSpPr>
        <p:spPr>
          <a:xfrm>
            <a:off x="10291206"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1" lang="en-US" sz="2499" u="none" cap="none" strike="noStrike">
                <a:solidFill>
                  <a:srgbClr val="000000"/>
                </a:solidFill>
                <a:latin typeface="Cormorant Garamond"/>
                <a:ea typeface="Cormorant Garamond"/>
                <a:cs typeface="Cormorant Garamond"/>
                <a:sym typeface="Cormorant Garamond"/>
              </a:rPr>
              <a:t>DESIGN ELEMENTS</a:t>
            </a:r>
            <a:endParaRPr/>
          </a:p>
        </p:txBody>
      </p:sp>
      <p:sp>
        <p:nvSpPr>
          <p:cNvPr id="239" name="Google Shape;239;p21"/>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1" lang="en-US" sz="2499" u="none" cap="none" strike="noStrike">
                <a:solidFill>
                  <a:srgbClr val="000000"/>
                </a:solidFill>
                <a:latin typeface="Cormorant Garamond"/>
                <a:ea typeface="Cormorant Garamond"/>
                <a:cs typeface="Cormorant Garamond"/>
                <a:sym typeface="Cormorant Garamond"/>
              </a:rPr>
              <a:t>COLORS</a:t>
            </a:r>
            <a:endParaRPr/>
          </a:p>
        </p:txBody>
      </p:sp>
      <p:sp>
        <p:nvSpPr>
          <p:cNvPr id="240" name="Google Shape;240;p21"/>
          <p:cNvSpPr txBox="1"/>
          <p:nvPr/>
        </p:nvSpPr>
        <p:spPr>
          <a:xfrm>
            <a:off x="3212867" y="9068308"/>
            <a:ext cx="1221374" cy="18999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mo"/>
                <a:ea typeface="Arimo"/>
                <a:cs typeface="Arimo"/>
                <a:sym typeface="Arimo"/>
              </a:rPr>
              <a:t>#FAF5DF</a:t>
            </a:r>
            <a:endParaRPr/>
          </a:p>
        </p:txBody>
      </p:sp>
      <p:sp>
        <p:nvSpPr>
          <p:cNvPr id="241" name="Google Shape;241;p21"/>
          <p:cNvSpPr txBox="1"/>
          <p:nvPr/>
        </p:nvSpPr>
        <p:spPr>
          <a:xfrm>
            <a:off x="2211836" y="9068308"/>
            <a:ext cx="1221374" cy="18999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mo"/>
                <a:ea typeface="Arimo"/>
                <a:cs typeface="Arimo"/>
                <a:sym typeface="Arimo"/>
              </a:rPr>
              <a:t>#000000</a:t>
            </a:r>
            <a:endParaRPr/>
          </a:p>
        </p:txBody>
      </p:sp>
      <p:sp>
        <p:nvSpPr>
          <p:cNvPr id="242" name="Google Shape;242;p21"/>
          <p:cNvSpPr txBox="1"/>
          <p:nvPr/>
        </p:nvSpPr>
        <p:spPr>
          <a:xfrm>
            <a:off x="1102555" y="5657532"/>
            <a:ext cx="4440966" cy="538149"/>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1" i="0" lang="en-US" sz="3749" u="none" cap="none" strike="noStrike">
                <a:solidFill>
                  <a:srgbClr val="000000"/>
                </a:solidFill>
                <a:latin typeface="Arimo"/>
                <a:ea typeface="Arimo"/>
                <a:cs typeface="Arimo"/>
                <a:sym typeface="Arimo"/>
              </a:rPr>
              <a:t>ARIMO</a:t>
            </a:r>
            <a:endParaRP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246" name="Shape 246"/>
        <p:cNvGrpSpPr/>
        <p:nvPr/>
      </p:nvGrpSpPr>
      <p:grpSpPr>
        <a:xfrm>
          <a:off x="0" y="0"/>
          <a:ext cx="0" cy="0"/>
          <a:chOff x="0" y="0"/>
          <a:chExt cx="0" cy="0"/>
        </a:xfrm>
      </p:grpSpPr>
      <p:grpSp>
        <p:nvGrpSpPr>
          <p:cNvPr id="247" name="Google Shape;247;p22"/>
          <p:cNvGrpSpPr/>
          <p:nvPr/>
        </p:nvGrpSpPr>
        <p:grpSpPr>
          <a:xfrm>
            <a:off x="5995272" y="2401409"/>
            <a:ext cx="6297456" cy="2611613"/>
            <a:chOff x="0" y="-28575"/>
            <a:chExt cx="1658589" cy="687832"/>
          </a:xfrm>
        </p:grpSpPr>
        <p:sp>
          <p:nvSpPr>
            <p:cNvPr id="248" name="Google Shape;248;p2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2"/>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22"/>
          <p:cNvGrpSpPr/>
          <p:nvPr/>
        </p:nvGrpSpPr>
        <p:grpSpPr>
          <a:xfrm>
            <a:off x="5995272" y="5476026"/>
            <a:ext cx="6297456" cy="2611613"/>
            <a:chOff x="0" y="-28575"/>
            <a:chExt cx="1658589" cy="687832"/>
          </a:xfrm>
        </p:grpSpPr>
        <p:sp>
          <p:nvSpPr>
            <p:cNvPr id="251" name="Google Shape;251;p2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2"/>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22"/>
          <p:cNvSpPr txBox="1"/>
          <p:nvPr/>
        </p:nvSpPr>
        <p:spPr>
          <a:xfrm>
            <a:off x="3377480" y="1623891"/>
            <a:ext cx="11533039" cy="34683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mo"/>
                <a:ea typeface="Arimo"/>
                <a:cs typeface="Arimo"/>
                <a:sym typeface="Arimo"/>
              </a:rPr>
              <a:t>This presentation template is free for everyone to use thanks to the following:</a:t>
            </a:r>
            <a:endParaRPr/>
          </a:p>
        </p:txBody>
      </p:sp>
      <p:sp>
        <p:nvSpPr>
          <p:cNvPr id="254" name="Google Shape;254;p22"/>
          <p:cNvSpPr txBox="1"/>
          <p:nvPr/>
        </p:nvSpPr>
        <p:spPr>
          <a:xfrm>
            <a:off x="7108732" y="8817737"/>
            <a:ext cx="4070535" cy="45008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000000"/>
                </a:solidFill>
                <a:latin typeface="Arimo"/>
                <a:ea typeface="Arimo"/>
                <a:cs typeface="Arimo"/>
                <a:sym typeface="Arimo"/>
              </a:rPr>
              <a:t>Happy designing!</a:t>
            </a:r>
            <a:endParaRPr/>
          </a:p>
        </p:txBody>
      </p:sp>
      <p:sp>
        <p:nvSpPr>
          <p:cNvPr id="255" name="Google Shape;255;p22"/>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mo"/>
                <a:ea typeface="Arimo"/>
                <a:cs typeface="Arimo"/>
                <a:sym typeface="Arimo"/>
              </a:rPr>
              <a:t>for the presentation template</a:t>
            </a:r>
            <a:endParaRPr/>
          </a:p>
        </p:txBody>
      </p:sp>
      <p:sp>
        <p:nvSpPr>
          <p:cNvPr id="256" name="Google Shape;256;p22"/>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mo"/>
                <a:ea typeface="Arimo"/>
                <a:cs typeface="Arimo"/>
                <a:sym typeface="Arimo"/>
              </a:rPr>
              <a:t>for the photos</a:t>
            </a:r>
            <a:endParaRPr/>
          </a:p>
        </p:txBody>
      </p:sp>
      <p:sp>
        <p:nvSpPr>
          <p:cNvPr id="257" name="Google Shape;257;p22"/>
          <p:cNvSpPr txBox="1"/>
          <p:nvPr/>
        </p:nvSpPr>
        <p:spPr>
          <a:xfrm>
            <a:off x="5469973" y="7788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6399" u="none" cap="none" strike="noStrike">
                <a:solidFill>
                  <a:srgbClr val="000000"/>
                </a:solidFill>
                <a:latin typeface="Cormorant Garamond"/>
                <a:ea typeface="Cormorant Garamond"/>
                <a:cs typeface="Cormorant Garamond"/>
                <a:sym typeface="Cormorant Garamond"/>
              </a:rPr>
              <a:t>Credits</a:t>
            </a:r>
            <a:endParaRPr/>
          </a:p>
        </p:txBody>
      </p:sp>
      <p:sp>
        <p:nvSpPr>
          <p:cNvPr id="258" name="Google Shape;258;p22"/>
          <p:cNvSpPr txBox="1"/>
          <p:nvPr/>
        </p:nvSpPr>
        <p:spPr>
          <a:xfrm>
            <a:off x="5116304" y="6232568"/>
            <a:ext cx="8055392" cy="82856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6255" u="none" cap="none" strike="noStrike">
                <a:solidFill>
                  <a:srgbClr val="000000"/>
                </a:solidFill>
                <a:latin typeface="Cormorant Garamond"/>
                <a:ea typeface="Cormorant Garamond"/>
                <a:cs typeface="Cormorant Garamond"/>
                <a:sym typeface="Cormorant Garamond"/>
              </a:rPr>
              <a:t>Pexels, Pixabay</a:t>
            </a:r>
            <a:endParaRPr/>
          </a:p>
        </p:txBody>
      </p:sp>
      <p:pic>
        <p:nvPicPr>
          <p:cNvPr id="259" name="Google Shape;259;p22"/>
          <p:cNvPicPr preferRelativeResize="0"/>
          <p:nvPr/>
        </p:nvPicPr>
        <p:blipFill>
          <a:blip r:embed="rId3">
            <a:alphaModFix/>
          </a:blip>
          <a:stretch>
            <a:fillRect/>
          </a:stretch>
        </p:blipFill>
        <p:spPr>
          <a:xfrm>
            <a:off x="6731775" y="2945060"/>
            <a:ext cx="4824450" cy="1218808"/>
          </a:xfrm>
          <a:prstGeom prst="rect">
            <a:avLst/>
          </a:prstGeom>
          <a:noFill/>
          <a:ln>
            <a:noFill/>
          </a:ln>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35" name="Shape 35"/>
        <p:cNvGrpSpPr/>
        <p:nvPr/>
      </p:nvGrpSpPr>
      <p:grpSpPr>
        <a:xfrm>
          <a:off x="0" y="0"/>
          <a:ext cx="0" cy="0"/>
          <a:chOff x="0" y="0"/>
          <a:chExt cx="0" cy="0"/>
        </a:xfrm>
      </p:grpSpPr>
      <p:pic>
        <p:nvPicPr>
          <p:cNvPr id="36" name="Google Shape;36;p7"/>
          <p:cNvPicPr preferRelativeResize="0"/>
          <p:nvPr/>
        </p:nvPicPr>
        <p:blipFill>
          <a:blip r:embed="rId3">
            <a:alphaModFix/>
          </a:blip>
          <a:stretch>
            <a:fillRect/>
          </a:stretch>
        </p:blipFill>
        <p:spPr>
          <a:xfrm>
            <a:off x="7290875" y="1499749"/>
            <a:ext cx="3706276" cy="4848625"/>
          </a:xfrm>
          <a:prstGeom prst="rect">
            <a:avLst/>
          </a:prstGeom>
          <a:noFill/>
          <a:ln>
            <a:noFill/>
          </a:ln>
        </p:spPr>
      </p:pic>
      <p:sp>
        <p:nvSpPr>
          <p:cNvPr id="37" name="Google Shape;37;p7"/>
          <p:cNvSpPr txBox="1"/>
          <p:nvPr/>
        </p:nvSpPr>
        <p:spPr>
          <a:xfrm>
            <a:off x="1902325" y="7212820"/>
            <a:ext cx="14483400" cy="172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5600" u="none" cap="none" strike="noStrike">
                <a:solidFill>
                  <a:srgbClr val="000000"/>
                </a:solidFill>
                <a:latin typeface="Cormorant Garamond SemiBold"/>
                <a:ea typeface="Cormorant Garamond SemiBold"/>
                <a:cs typeface="Cormorant Garamond SemiBold"/>
                <a:sym typeface="Cormorant Garamond SemiBold"/>
              </a:rPr>
              <a:t>A book report is a brief summary and analysis of a book's content, themes, and characters.</a:t>
            </a:r>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41" name="Shape 41"/>
        <p:cNvGrpSpPr/>
        <p:nvPr/>
      </p:nvGrpSpPr>
      <p:grpSpPr>
        <a:xfrm>
          <a:off x="0" y="0"/>
          <a:ext cx="0" cy="0"/>
          <a:chOff x="0" y="0"/>
          <a:chExt cx="0" cy="0"/>
        </a:xfrm>
      </p:grpSpPr>
      <p:pic>
        <p:nvPicPr>
          <p:cNvPr id="42" name="Google Shape;42;p8"/>
          <p:cNvPicPr preferRelativeResize="0"/>
          <p:nvPr/>
        </p:nvPicPr>
        <p:blipFill>
          <a:blip r:embed="rId3">
            <a:alphaModFix/>
          </a:blip>
          <a:stretch>
            <a:fillRect/>
          </a:stretch>
        </p:blipFill>
        <p:spPr>
          <a:xfrm>
            <a:off x="14227300" y="5490146"/>
            <a:ext cx="3369250" cy="4255904"/>
          </a:xfrm>
          <a:prstGeom prst="rect">
            <a:avLst/>
          </a:prstGeom>
          <a:noFill/>
          <a:ln>
            <a:noFill/>
          </a:ln>
        </p:spPr>
      </p:pic>
      <p:pic>
        <p:nvPicPr>
          <p:cNvPr id="43" name="Google Shape;43;p8"/>
          <p:cNvPicPr preferRelativeResize="0"/>
          <p:nvPr/>
        </p:nvPicPr>
        <p:blipFill>
          <a:blip r:embed="rId4">
            <a:alphaModFix/>
          </a:blip>
          <a:stretch>
            <a:fillRect/>
          </a:stretch>
        </p:blipFill>
        <p:spPr>
          <a:xfrm>
            <a:off x="562738" y="481506"/>
            <a:ext cx="3573669" cy="4532459"/>
          </a:xfrm>
          <a:prstGeom prst="rect">
            <a:avLst/>
          </a:prstGeom>
          <a:noFill/>
          <a:ln>
            <a:noFill/>
          </a:ln>
        </p:spPr>
      </p:pic>
      <p:sp>
        <p:nvSpPr>
          <p:cNvPr id="44" name="Google Shape;44;p8"/>
          <p:cNvSpPr txBox="1"/>
          <p:nvPr/>
        </p:nvSpPr>
        <p:spPr>
          <a:xfrm>
            <a:off x="3878470" y="1731149"/>
            <a:ext cx="10531200" cy="141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Introduction</a:t>
            </a:r>
            <a:endParaRPr/>
          </a:p>
        </p:txBody>
      </p:sp>
      <p:sp>
        <p:nvSpPr>
          <p:cNvPr id="45" name="Google Shape;45;p8"/>
          <p:cNvSpPr txBox="1"/>
          <p:nvPr/>
        </p:nvSpPr>
        <p:spPr>
          <a:xfrm>
            <a:off x="3878470" y="3597956"/>
            <a:ext cx="10531200" cy="141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About the Book</a:t>
            </a:r>
            <a:endParaRPr/>
          </a:p>
        </p:txBody>
      </p:sp>
      <p:sp>
        <p:nvSpPr>
          <p:cNvPr id="46" name="Google Shape;46;p8"/>
          <p:cNvSpPr txBox="1"/>
          <p:nvPr/>
        </p:nvSpPr>
        <p:spPr>
          <a:xfrm>
            <a:off x="3878470" y="5464763"/>
            <a:ext cx="10531200" cy="141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Conclusion</a:t>
            </a:r>
            <a:endParaRPr/>
          </a:p>
        </p:txBody>
      </p:sp>
      <p:sp>
        <p:nvSpPr>
          <p:cNvPr id="47" name="Google Shape;47;p8"/>
          <p:cNvSpPr txBox="1"/>
          <p:nvPr/>
        </p:nvSpPr>
        <p:spPr>
          <a:xfrm>
            <a:off x="3878470" y="7331570"/>
            <a:ext cx="10531200" cy="141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Chapter Title</a:t>
            </a:r>
            <a:endParaRP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51" name="Shape 51"/>
        <p:cNvGrpSpPr/>
        <p:nvPr/>
      </p:nvGrpSpPr>
      <p:grpSpPr>
        <a:xfrm>
          <a:off x="0" y="0"/>
          <a:ext cx="0" cy="0"/>
          <a:chOff x="0" y="0"/>
          <a:chExt cx="0" cy="0"/>
        </a:xfrm>
      </p:grpSpPr>
      <p:pic>
        <p:nvPicPr>
          <p:cNvPr id="52" name="Google Shape;52;p9"/>
          <p:cNvPicPr preferRelativeResize="0"/>
          <p:nvPr/>
        </p:nvPicPr>
        <p:blipFill>
          <a:blip r:embed="rId3">
            <a:alphaModFix/>
          </a:blip>
          <a:stretch>
            <a:fillRect/>
          </a:stretch>
        </p:blipFill>
        <p:spPr>
          <a:xfrm>
            <a:off x="6099896" y="1807862"/>
            <a:ext cx="6088200" cy="6671637"/>
          </a:xfrm>
          <a:prstGeom prst="rect">
            <a:avLst/>
          </a:prstGeom>
          <a:noFill/>
          <a:ln>
            <a:noFill/>
          </a:ln>
        </p:spPr>
      </p:pic>
      <p:sp>
        <p:nvSpPr>
          <p:cNvPr id="53" name="Google Shape;53;p9"/>
          <p:cNvSpPr txBox="1"/>
          <p:nvPr/>
        </p:nvSpPr>
        <p:spPr>
          <a:xfrm>
            <a:off x="1028700" y="3683000"/>
            <a:ext cx="16230600" cy="338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21999" u="none" cap="none" strike="noStrike">
                <a:solidFill>
                  <a:srgbClr val="000000"/>
                </a:solidFill>
                <a:latin typeface="Cormorant Garamond SemiBold"/>
                <a:ea typeface="Cormorant Garamond SemiBold"/>
                <a:cs typeface="Cormorant Garamond SemiBold"/>
                <a:sym typeface="Cormorant Garamond SemiBold"/>
              </a:rPr>
              <a:t>Introduction</a:t>
            </a:r>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57" name="Shape 57"/>
        <p:cNvGrpSpPr/>
        <p:nvPr/>
      </p:nvGrpSpPr>
      <p:grpSpPr>
        <a:xfrm>
          <a:off x="0" y="0"/>
          <a:ext cx="0" cy="0"/>
          <a:chOff x="0" y="0"/>
          <a:chExt cx="0" cy="0"/>
        </a:xfrm>
      </p:grpSpPr>
      <p:pic>
        <p:nvPicPr>
          <p:cNvPr id="58" name="Google Shape;58;p10"/>
          <p:cNvPicPr preferRelativeResize="0"/>
          <p:nvPr/>
        </p:nvPicPr>
        <p:blipFill>
          <a:blip r:embed="rId3">
            <a:alphaModFix/>
          </a:blip>
          <a:stretch>
            <a:fillRect/>
          </a:stretch>
        </p:blipFill>
        <p:spPr>
          <a:xfrm>
            <a:off x="13655922" y="-1461275"/>
            <a:ext cx="5717929" cy="4767054"/>
          </a:xfrm>
          <a:prstGeom prst="rect">
            <a:avLst/>
          </a:prstGeom>
          <a:noFill/>
          <a:ln>
            <a:noFill/>
          </a:ln>
        </p:spPr>
      </p:pic>
      <p:pic>
        <p:nvPicPr>
          <p:cNvPr id="59" name="Google Shape;59;p10"/>
          <p:cNvPicPr preferRelativeResize="0"/>
          <p:nvPr/>
        </p:nvPicPr>
        <p:blipFill>
          <a:blip r:embed="rId4">
            <a:alphaModFix/>
          </a:blip>
          <a:stretch>
            <a:fillRect/>
          </a:stretch>
        </p:blipFill>
        <p:spPr>
          <a:xfrm>
            <a:off x="1028697" y="1028407"/>
            <a:ext cx="6604250" cy="8229892"/>
          </a:xfrm>
          <a:prstGeom prst="rect">
            <a:avLst/>
          </a:prstGeom>
          <a:noFill/>
          <a:ln>
            <a:noFill/>
          </a:ln>
        </p:spPr>
      </p:pic>
      <p:sp>
        <p:nvSpPr>
          <p:cNvPr id="60" name="Google Shape;60;p10"/>
          <p:cNvSpPr txBox="1"/>
          <p:nvPr/>
        </p:nvSpPr>
        <p:spPr>
          <a:xfrm>
            <a:off x="9144000" y="5314950"/>
            <a:ext cx="5484180" cy="122428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Hi, I’m Rain</a:t>
            </a:r>
            <a:endParaRPr/>
          </a:p>
        </p:txBody>
      </p:sp>
      <p:sp>
        <p:nvSpPr>
          <p:cNvPr id="61" name="Google Shape;61;p10"/>
          <p:cNvSpPr txBox="1"/>
          <p:nvPr/>
        </p:nvSpPr>
        <p:spPr>
          <a:xfrm>
            <a:off x="9144000" y="6734175"/>
            <a:ext cx="81153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65" name="Shape 65"/>
        <p:cNvGrpSpPr/>
        <p:nvPr/>
      </p:nvGrpSpPr>
      <p:grpSpPr>
        <a:xfrm>
          <a:off x="0" y="0"/>
          <a:ext cx="0" cy="0"/>
          <a:chOff x="0" y="0"/>
          <a:chExt cx="0" cy="0"/>
        </a:xfrm>
      </p:grpSpPr>
      <p:pic>
        <p:nvPicPr>
          <p:cNvPr id="66" name="Google Shape;66;p11"/>
          <p:cNvPicPr preferRelativeResize="0"/>
          <p:nvPr/>
        </p:nvPicPr>
        <p:blipFill>
          <a:blip r:embed="rId3">
            <a:alphaModFix/>
          </a:blip>
          <a:stretch>
            <a:fillRect/>
          </a:stretch>
        </p:blipFill>
        <p:spPr>
          <a:xfrm>
            <a:off x="7188300" y="1028703"/>
            <a:ext cx="2374400" cy="2374400"/>
          </a:xfrm>
          <a:prstGeom prst="rect">
            <a:avLst/>
          </a:prstGeom>
          <a:noFill/>
          <a:ln>
            <a:noFill/>
          </a:ln>
        </p:spPr>
      </p:pic>
      <p:pic>
        <p:nvPicPr>
          <p:cNvPr id="67" name="Google Shape;67;p11"/>
          <p:cNvPicPr preferRelativeResize="0"/>
          <p:nvPr/>
        </p:nvPicPr>
        <p:blipFill>
          <a:blip r:embed="rId4">
            <a:alphaModFix/>
          </a:blip>
          <a:stretch>
            <a:fillRect/>
          </a:stretch>
        </p:blipFill>
        <p:spPr>
          <a:xfrm>
            <a:off x="7188300" y="3955553"/>
            <a:ext cx="2375925" cy="2388630"/>
          </a:xfrm>
          <a:prstGeom prst="rect">
            <a:avLst/>
          </a:prstGeom>
          <a:noFill/>
          <a:ln>
            <a:noFill/>
          </a:ln>
        </p:spPr>
      </p:pic>
      <p:pic>
        <p:nvPicPr>
          <p:cNvPr id="68" name="Google Shape;68;p11"/>
          <p:cNvPicPr preferRelativeResize="0"/>
          <p:nvPr/>
        </p:nvPicPr>
        <p:blipFill>
          <a:blip r:embed="rId5">
            <a:alphaModFix/>
          </a:blip>
          <a:stretch>
            <a:fillRect/>
          </a:stretch>
        </p:blipFill>
        <p:spPr>
          <a:xfrm>
            <a:off x="7188300" y="6883903"/>
            <a:ext cx="2374400" cy="2374400"/>
          </a:xfrm>
          <a:prstGeom prst="rect">
            <a:avLst/>
          </a:prstGeom>
          <a:noFill/>
          <a:ln>
            <a:noFill/>
          </a:ln>
        </p:spPr>
      </p:pic>
      <p:grpSp>
        <p:nvGrpSpPr>
          <p:cNvPr id="69" name="Google Shape;69;p11"/>
          <p:cNvGrpSpPr/>
          <p:nvPr/>
        </p:nvGrpSpPr>
        <p:grpSpPr>
          <a:xfrm>
            <a:off x="10393456" y="1363694"/>
            <a:ext cx="6865875" cy="1784340"/>
            <a:chOff x="0" y="66675"/>
            <a:chExt cx="9154500" cy="2379120"/>
          </a:xfrm>
        </p:grpSpPr>
        <p:sp>
          <p:nvSpPr>
            <p:cNvPr id="70" name="Google Shape;70;p11"/>
            <p:cNvSpPr txBox="1"/>
            <p:nvPr/>
          </p:nvSpPr>
          <p:spPr>
            <a:xfrm>
              <a:off x="0" y="66675"/>
              <a:ext cx="9154459"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000000"/>
                  </a:solidFill>
                  <a:latin typeface="Cormorant Garamond Medium"/>
                  <a:ea typeface="Cormorant Garamond Medium"/>
                  <a:cs typeface="Cormorant Garamond Medium"/>
                  <a:sym typeface="Cormorant Garamond Medium"/>
                </a:rPr>
                <a:t>Who we are?</a:t>
              </a:r>
              <a:endParaRPr/>
            </a:p>
          </p:txBody>
        </p:sp>
        <p:sp>
          <p:nvSpPr>
            <p:cNvPr id="71" name="Google Shape;71;p11"/>
            <p:cNvSpPr txBox="1"/>
            <p:nvPr/>
          </p:nvSpPr>
          <p:spPr>
            <a:xfrm>
              <a:off x="0" y="721995"/>
              <a:ext cx="91545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Elaborate on your topic here. Lorem ipsum dolor sit amet, consectetur adipiscing elit, sed do eiusmod tempor incididunt ut labore et dolore magna aliqua. A diam maecenas sed enim ut sem viverra aliquet eget.</a:t>
              </a:r>
              <a:endParaRPr/>
            </a:p>
          </p:txBody>
        </p:sp>
      </p:grpSp>
      <p:grpSp>
        <p:nvGrpSpPr>
          <p:cNvPr id="72" name="Google Shape;72;p11"/>
          <p:cNvGrpSpPr/>
          <p:nvPr/>
        </p:nvGrpSpPr>
        <p:grpSpPr>
          <a:xfrm>
            <a:off x="10393456" y="4290536"/>
            <a:ext cx="6865875" cy="1784340"/>
            <a:chOff x="0" y="66675"/>
            <a:chExt cx="9154500" cy="2379120"/>
          </a:xfrm>
        </p:grpSpPr>
        <p:sp>
          <p:nvSpPr>
            <p:cNvPr id="73" name="Google Shape;73;p11"/>
            <p:cNvSpPr txBox="1"/>
            <p:nvPr/>
          </p:nvSpPr>
          <p:spPr>
            <a:xfrm>
              <a:off x="0" y="66675"/>
              <a:ext cx="9154459"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000000"/>
                  </a:solidFill>
                  <a:latin typeface="Cormorant Garamond Medium"/>
                  <a:ea typeface="Cormorant Garamond Medium"/>
                  <a:cs typeface="Cormorant Garamond Medium"/>
                  <a:sym typeface="Cormorant Garamond Medium"/>
                </a:rPr>
                <a:t>What we do?</a:t>
              </a:r>
              <a:endParaRPr/>
            </a:p>
          </p:txBody>
        </p:sp>
        <p:sp>
          <p:nvSpPr>
            <p:cNvPr id="74" name="Google Shape;74;p11"/>
            <p:cNvSpPr txBox="1"/>
            <p:nvPr/>
          </p:nvSpPr>
          <p:spPr>
            <a:xfrm>
              <a:off x="0" y="721995"/>
              <a:ext cx="91545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Elaborate on your topic here. Lorem ipsum dolor sit amet, consectetur adipiscing elit, sed do eiusmod tempor incididunt ut labore et dolore magna aliqua. A diam maecenas sed enim ut sem viverra aliquet eget.</a:t>
              </a:r>
              <a:endParaRPr/>
            </a:p>
          </p:txBody>
        </p:sp>
      </p:grpSp>
      <p:grpSp>
        <p:nvGrpSpPr>
          <p:cNvPr id="75" name="Google Shape;75;p11"/>
          <p:cNvGrpSpPr/>
          <p:nvPr/>
        </p:nvGrpSpPr>
        <p:grpSpPr>
          <a:xfrm>
            <a:off x="10393456" y="7217378"/>
            <a:ext cx="6865875" cy="1784340"/>
            <a:chOff x="0" y="66675"/>
            <a:chExt cx="9154500" cy="2379120"/>
          </a:xfrm>
        </p:grpSpPr>
        <p:sp>
          <p:nvSpPr>
            <p:cNvPr id="76" name="Google Shape;76;p11"/>
            <p:cNvSpPr txBox="1"/>
            <p:nvPr/>
          </p:nvSpPr>
          <p:spPr>
            <a:xfrm>
              <a:off x="0" y="66675"/>
              <a:ext cx="9154459"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000000"/>
                  </a:solidFill>
                  <a:latin typeface="Cormorant Garamond Medium"/>
                  <a:ea typeface="Cormorant Garamond Medium"/>
                  <a:cs typeface="Cormorant Garamond Medium"/>
                  <a:sym typeface="Cormorant Garamond Medium"/>
                </a:rPr>
                <a:t>Why we do?</a:t>
              </a:r>
              <a:endParaRPr/>
            </a:p>
          </p:txBody>
        </p:sp>
        <p:sp>
          <p:nvSpPr>
            <p:cNvPr id="77" name="Google Shape;77;p11"/>
            <p:cNvSpPr txBox="1"/>
            <p:nvPr/>
          </p:nvSpPr>
          <p:spPr>
            <a:xfrm>
              <a:off x="0" y="721995"/>
              <a:ext cx="91545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Elaborate on your topic here. Lorem ipsum dolor sit amet, consectetur adipiscing elit, sed do eiusmod tempor incididunt ut labore et dolore magna aliqua. A diam maecenas sed enim ut sem viverra aliquet eget.</a:t>
              </a:r>
              <a:endParaRPr/>
            </a:p>
          </p:txBody>
        </p:sp>
      </p:grpSp>
      <p:sp>
        <p:nvSpPr>
          <p:cNvPr id="78" name="Google Shape;78;p11"/>
          <p:cNvSpPr txBox="1"/>
          <p:nvPr/>
        </p:nvSpPr>
        <p:spPr>
          <a:xfrm>
            <a:off x="1028700" y="4531360"/>
            <a:ext cx="5484300" cy="141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About Us</a:t>
            </a:r>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82" name="Shape 82"/>
        <p:cNvGrpSpPr/>
        <p:nvPr/>
      </p:nvGrpSpPr>
      <p:grpSpPr>
        <a:xfrm>
          <a:off x="0" y="0"/>
          <a:ext cx="0" cy="0"/>
          <a:chOff x="0" y="0"/>
          <a:chExt cx="0" cy="0"/>
        </a:xfrm>
      </p:grpSpPr>
      <p:pic>
        <p:nvPicPr>
          <p:cNvPr id="83" name="Google Shape;83;p12"/>
          <p:cNvPicPr preferRelativeResize="0"/>
          <p:nvPr/>
        </p:nvPicPr>
        <p:blipFill>
          <a:blip r:embed="rId3">
            <a:alphaModFix/>
          </a:blip>
          <a:stretch>
            <a:fillRect/>
          </a:stretch>
        </p:blipFill>
        <p:spPr>
          <a:xfrm>
            <a:off x="5691470" y="1802918"/>
            <a:ext cx="6905049" cy="6676581"/>
          </a:xfrm>
          <a:prstGeom prst="rect">
            <a:avLst/>
          </a:prstGeom>
          <a:noFill/>
          <a:ln>
            <a:noFill/>
          </a:ln>
        </p:spPr>
      </p:pic>
      <p:sp>
        <p:nvSpPr>
          <p:cNvPr id="84" name="Google Shape;84;p12"/>
          <p:cNvSpPr txBox="1"/>
          <p:nvPr/>
        </p:nvSpPr>
        <p:spPr>
          <a:xfrm>
            <a:off x="1028700" y="3683000"/>
            <a:ext cx="16230600" cy="338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21999" u="none" cap="none" strike="noStrike">
                <a:solidFill>
                  <a:srgbClr val="000000"/>
                </a:solidFill>
                <a:latin typeface="Cormorant Garamond SemiBold"/>
                <a:ea typeface="Cormorant Garamond SemiBold"/>
                <a:cs typeface="Cormorant Garamond SemiBold"/>
                <a:sym typeface="Cormorant Garamond SemiBold"/>
              </a:rPr>
              <a:t>About the Book</a:t>
            </a:r>
            <a:endParaRP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88" name="Shape 88"/>
        <p:cNvGrpSpPr/>
        <p:nvPr/>
      </p:nvGrpSpPr>
      <p:grpSpPr>
        <a:xfrm>
          <a:off x="0" y="0"/>
          <a:ext cx="0" cy="0"/>
          <a:chOff x="0" y="0"/>
          <a:chExt cx="0" cy="0"/>
        </a:xfrm>
      </p:grpSpPr>
      <p:pic>
        <p:nvPicPr>
          <p:cNvPr id="89" name="Google Shape;89;p13"/>
          <p:cNvPicPr preferRelativeResize="0"/>
          <p:nvPr/>
        </p:nvPicPr>
        <p:blipFill>
          <a:blip r:embed="rId3">
            <a:alphaModFix/>
          </a:blip>
          <a:stretch>
            <a:fillRect/>
          </a:stretch>
        </p:blipFill>
        <p:spPr>
          <a:xfrm>
            <a:off x="6964952" y="1283381"/>
            <a:ext cx="4358100" cy="4497467"/>
          </a:xfrm>
          <a:prstGeom prst="rect">
            <a:avLst/>
          </a:prstGeom>
          <a:noFill/>
          <a:ln>
            <a:noFill/>
          </a:ln>
        </p:spPr>
      </p:pic>
      <p:sp>
        <p:nvSpPr>
          <p:cNvPr id="90" name="Google Shape;90;p13"/>
          <p:cNvSpPr txBox="1"/>
          <p:nvPr/>
        </p:nvSpPr>
        <p:spPr>
          <a:xfrm>
            <a:off x="1028700" y="6261144"/>
            <a:ext cx="16230600" cy="141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The Plot</a:t>
            </a:r>
            <a:endParaRPr/>
          </a:p>
        </p:txBody>
      </p:sp>
      <p:sp>
        <p:nvSpPr>
          <p:cNvPr id="91" name="Google Shape;91;p13"/>
          <p:cNvSpPr txBox="1"/>
          <p:nvPr/>
        </p:nvSpPr>
        <p:spPr>
          <a:xfrm>
            <a:off x="1028700" y="7677150"/>
            <a:ext cx="16230600" cy="161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In a quiet woodland village, a curious bunny named Benny lives like a human. He wears clothes, cooks meals, and even has a little house with a garden. Every morning, he reads the newspaper and sips tea, while in the evenings, he tends to his garden and enjoys cozy fireside chats with his animal friends. Benny faces challenges like navigating the busy marketplace or learning to fix his roof, but his cleverness and kindness win him friends among both animals and humans alike. Despite being a bunny, Benny’s life is full of heartwarming adventures and simple joys.</a:t>
            </a:r>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5DF"/>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a:blip r:embed="rId3">
            <a:alphaModFix/>
          </a:blip>
          <a:stretch>
            <a:fillRect/>
          </a:stretch>
        </p:blipFill>
        <p:spPr>
          <a:xfrm>
            <a:off x="2299251" y="3592564"/>
            <a:ext cx="3031000" cy="3994839"/>
          </a:xfrm>
          <a:prstGeom prst="rect">
            <a:avLst/>
          </a:prstGeom>
          <a:noFill/>
          <a:ln>
            <a:noFill/>
          </a:ln>
        </p:spPr>
      </p:pic>
      <p:pic>
        <p:nvPicPr>
          <p:cNvPr id="97" name="Google Shape;97;p14"/>
          <p:cNvPicPr preferRelativeResize="0"/>
          <p:nvPr/>
        </p:nvPicPr>
        <p:blipFill>
          <a:blip r:embed="rId4">
            <a:alphaModFix/>
          </a:blip>
          <a:stretch>
            <a:fillRect/>
          </a:stretch>
        </p:blipFill>
        <p:spPr>
          <a:xfrm>
            <a:off x="7836601" y="3590988"/>
            <a:ext cx="2956074" cy="3996414"/>
          </a:xfrm>
          <a:prstGeom prst="rect">
            <a:avLst/>
          </a:prstGeom>
          <a:noFill/>
          <a:ln>
            <a:noFill/>
          </a:ln>
        </p:spPr>
      </p:pic>
      <p:pic>
        <p:nvPicPr>
          <p:cNvPr id="98" name="Google Shape;98;p14"/>
          <p:cNvPicPr preferRelativeResize="0"/>
          <p:nvPr/>
        </p:nvPicPr>
        <p:blipFill>
          <a:blip r:embed="rId5">
            <a:alphaModFix/>
          </a:blip>
          <a:stretch>
            <a:fillRect/>
          </a:stretch>
        </p:blipFill>
        <p:spPr>
          <a:xfrm>
            <a:off x="12931451" y="3595489"/>
            <a:ext cx="3345576" cy="3991913"/>
          </a:xfrm>
          <a:prstGeom prst="rect">
            <a:avLst/>
          </a:prstGeom>
          <a:noFill/>
          <a:ln>
            <a:noFill/>
          </a:ln>
        </p:spPr>
      </p:pic>
      <p:sp>
        <p:nvSpPr>
          <p:cNvPr id="99" name="Google Shape;99;p14"/>
          <p:cNvSpPr txBox="1"/>
          <p:nvPr/>
        </p:nvSpPr>
        <p:spPr>
          <a:xfrm>
            <a:off x="5711078" y="998900"/>
            <a:ext cx="6865800" cy="141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9200" u="none" cap="none" strike="noStrike">
                <a:solidFill>
                  <a:srgbClr val="000000"/>
                </a:solidFill>
                <a:latin typeface="Cormorant Garamond Medium"/>
                <a:ea typeface="Cormorant Garamond Medium"/>
                <a:cs typeface="Cormorant Garamond Medium"/>
                <a:sym typeface="Cormorant Garamond Medium"/>
              </a:rPr>
              <a:t>Characters</a:t>
            </a:r>
            <a:endParaRPr/>
          </a:p>
        </p:txBody>
      </p:sp>
      <p:sp>
        <p:nvSpPr>
          <p:cNvPr id="100" name="Google Shape;100;p14"/>
          <p:cNvSpPr txBox="1"/>
          <p:nvPr/>
        </p:nvSpPr>
        <p:spPr>
          <a:xfrm>
            <a:off x="5711078" y="2414906"/>
            <a:ext cx="6865844"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Arimo"/>
                <a:ea typeface="Arimo"/>
                <a:cs typeface="Arimo"/>
                <a:sym typeface="Arimo"/>
              </a:rPr>
              <a:t>Meet the varied and eccentric characters of the novel.</a:t>
            </a:r>
            <a:endParaRPr/>
          </a:p>
        </p:txBody>
      </p:sp>
      <p:grpSp>
        <p:nvGrpSpPr>
          <p:cNvPr id="101" name="Google Shape;101;p14"/>
          <p:cNvGrpSpPr/>
          <p:nvPr/>
        </p:nvGrpSpPr>
        <p:grpSpPr>
          <a:xfrm>
            <a:off x="2138683" y="8131016"/>
            <a:ext cx="3411675" cy="1137915"/>
            <a:chOff x="0" y="66675"/>
            <a:chExt cx="4548900" cy="1517220"/>
          </a:xfrm>
        </p:grpSpPr>
        <p:sp>
          <p:nvSpPr>
            <p:cNvPr id="102" name="Google Shape;102;p14"/>
            <p:cNvSpPr txBox="1"/>
            <p:nvPr/>
          </p:nvSpPr>
          <p:spPr>
            <a:xfrm>
              <a:off x="0" y="66675"/>
              <a:ext cx="4548868" cy="6648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3600" u="none" cap="none" strike="noStrike">
                  <a:solidFill>
                    <a:srgbClr val="000000"/>
                  </a:solidFill>
                  <a:latin typeface="Cormorant Garamond Medium"/>
                  <a:ea typeface="Cormorant Garamond Medium"/>
                  <a:cs typeface="Cormorant Garamond Medium"/>
                  <a:sym typeface="Cormorant Garamond Medium"/>
                </a:rPr>
                <a:t>John Doe</a:t>
              </a:r>
              <a:endParaRPr/>
            </a:p>
          </p:txBody>
        </p:sp>
        <p:sp>
          <p:nvSpPr>
            <p:cNvPr id="103" name="Google Shape;103;p14"/>
            <p:cNvSpPr txBox="1"/>
            <p:nvPr/>
          </p:nvSpPr>
          <p:spPr>
            <a:xfrm>
              <a:off x="0" y="721995"/>
              <a:ext cx="45489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Give a brief character description here.</a:t>
              </a:r>
              <a:endParaRPr/>
            </a:p>
          </p:txBody>
        </p:sp>
      </p:grpSp>
      <p:grpSp>
        <p:nvGrpSpPr>
          <p:cNvPr id="104" name="Google Shape;104;p14"/>
          <p:cNvGrpSpPr/>
          <p:nvPr/>
        </p:nvGrpSpPr>
        <p:grpSpPr>
          <a:xfrm>
            <a:off x="7438174" y="8131016"/>
            <a:ext cx="3411675" cy="1137915"/>
            <a:chOff x="0" y="66675"/>
            <a:chExt cx="4548900" cy="1517220"/>
          </a:xfrm>
        </p:grpSpPr>
        <p:sp>
          <p:nvSpPr>
            <p:cNvPr id="105" name="Google Shape;105;p14"/>
            <p:cNvSpPr txBox="1"/>
            <p:nvPr/>
          </p:nvSpPr>
          <p:spPr>
            <a:xfrm>
              <a:off x="0" y="66675"/>
              <a:ext cx="4548868" cy="6648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3600" u="none" cap="none" strike="noStrike">
                  <a:solidFill>
                    <a:srgbClr val="000000"/>
                  </a:solidFill>
                  <a:latin typeface="Cormorant Garamond Medium"/>
                  <a:ea typeface="Cormorant Garamond Medium"/>
                  <a:cs typeface="Cormorant Garamond Medium"/>
                  <a:sym typeface="Cormorant Garamond Medium"/>
                </a:rPr>
                <a:t>Jane Doe</a:t>
              </a:r>
              <a:endParaRPr/>
            </a:p>
          </p:txBody>
        </p:sp>
        <p:sp>
          <p:nvSpPr>
            <p:cNvPr id="106" name="Google Shape;106;p14"/>
            <p:cNvSpPr txBox="1"/>
            <p:nvPr/>
          </p:nvSpPr>
          <p:spPr>
            <a:xfrm>
              <a:off x="0" y="721995"/>
              <a:ext cx="45489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Give a brief character description here.</a:t>
              </a:r>
              <a:endParaRPr/>
            </a:p>
          </p:txBody>
        </p:sp>
      </p:grpSp>
      <p:grpSp>
        <p:nvGrpSpPr>
          <p:cNvPr id="107" name="Google Shape;107;p14"/>
          <p:cNvGrpSpPr/>
          <p:nvPr/>
        </p:nvGrpSpPr>
        <p:grpSpPr>
          <a:xfrm>
            <a:off x="12737665" y="8131016"/>
            <a:ext cx="3411675" cy="1137915"/>
            <a:chOff x="0" y="66675"/>
            <a:chExt cx="4548900" cy="1517220"/>
          </a:xfrm>
        </p:grpSpPr>
        <p:sp>
          <p:nvSpPr>
            <p:cNvPr id="108" name="Google Shape;108;p14"/>
            <p:cNvSpPr txBox="1"/>
            <p:nvPr/>
          </p:nvSpPr>
          <p:spPr>
            <a:xfrm>
              <a:off x="0" y="66675"/>
              <a:ext cx="4548868" cy="6648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3600" u="none" cap="none" strike="noStrike">
                  <a:solidFill>
                    <a:srgbClr val="000000"/>
                  </a:solidFill>
                  <a:latin typeface="Cormorant Garamond Medium"/>
                  <a:ea typeface="Cormorant Garamond Medium"/>
                  <a:cs typeface="Cormorant Garamond Medium"/>
                  <a:sym typeface="Cormorant Garamond Medium"/>
                </a:rPr>
                <a:t>Jane Doe</a:t>
              </a:r>
              <a:endParaRPr/>
            </a:p>
          </p:txBody>
        </p:sp>
        <p:sp>
          <p:nvSpPr>
            <p:cNvPr id="109" name="Google Shape;109;p14"/>
            <p:cNvSpPr txBox="1"/>
            <p:nvPr/>
          </p:nvSpPr>
          <p:spPr>
            <a:xfrm>
              <a:off x="0" y="721995"/>
              <a:ext cx="45489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mo"/>
                  <a:ea typeface="Arimo"/>
                  <a:cs typeface="Arimo"/>
                  <a:sym typeface="Arimo"/>
                </a:rPr>
                <a:t>Give a brief character description here.</a:t>
              </a:r>
              <a:endParaRPr/>
            </a:p>
          </p:txBody>
        </p:sp>
      </p:grpSp>
    </p:spTree>
  </p:cSld>
  <p:clrMapOvr>
    <a:masterClrMapping/>
  </p:clrMapOvr>
  <p:transition>
    <p:fade thruBlk="1"/>
  </p:transition>
</p:sld>
</file>

<file path=ppt/theme/theme1.xml><?xml version="1.0" encoding="utf-8"?>
<a:theme xmlns:a="http://schemas.openxmlformats.org/drawingml/2006/main" xmlns:r="http://schemas.openxmlformats.org/officeDocument/2006/relationships" name="Illustrated Book Review">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