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Vollkorn"/>
      <p:regular r:id="rId22"/>
      <p:bold r:id="rId23"/>
      <p:italic r:id="rId24"/>
      <p:boldItalic r:id="rId25"/>
    </p:embeddedFont>
    <p:embeddedFont>
      <p:font typeface="Vollkorn SemiBold"/>
      <p:regular r:id="rId26"/>
      <p:bold r:id="rId27"/>
      <p:italic r:id="rId28"/>
      <p:boldItalic r:id="rId29"/>
    </p:embeddedFont>
    <p:embeddedFont>
      <p:font typeface="Source Sans 3 Medium"/>
      <p:regular r:id="rId30"/>
      <p:bold r:id="rId31"/>
      <p:italic r:id="rId32"/>
      <p:boldItalic r:id="rId33"/>
    </p:embeddedFont>
    <p:embeddedFont>
      <p:font typeface="Source Sans 3"/>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Vollkorn-regular.fntdata"/><Relationship Id="rId21" Type="http://schemas.openxmlformats.org/officeDocument/2006/relationships/slide" Target="slides/slide16.xml"/><Relationship Id="rId24" Type="http://schemas.openxmlformats.org/officeDocument/2006/relationships/font" Target="fonts/Vollkorn-italic.fntdata"/><Relationship Id="rId23" Type="http://schemas.openxmlformats.org/officeDocument/2006/relationships/font" Target="fonts/Vollkorn-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VollkornSemiBold-regular.fntdata"/><Relationship Id="rId25" Type="http://schemas.openxmlformats.org/officeDocument/2006/relationships/font" Target="fonts/Vollkorn-boldItalic.fntdata"/><Relationship Id="rId28" Type="http://schemas.openxmlformats.org/officeDocument/2006/relationships/font" Target="fonts/VollkornSemiBold-italic.fntdata"/><Relationship Id="rId27" Type="http://schemas.openxmlformats.org/officeDocument/2006/relationships/font" Target="fonts/Vollkorn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Vollkorn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3Medium-bold.fntdata"/><Relationship Id="rId30" Type="http://schemas.openxmlformats.org/officeDocument/2006/relationships/font" Target="fonts/SourceSans3Medium-regular.fntdata"/><Relationship Id="rId11" Type="http://schemas.openxmlformats.org/officeDocument/2006/relationships/slide" Target="slides/slide6.xml"/><Relationship Id="rId33" Type="http://schemas.openxmlformats.org/officeDocument/2006/relationships/font" Target="fonts/SourceSans3Medium-boldItalic.fntdata"/><Relationship Id="rId10" Type="http://schemas.openxmlformats.org/officeDocument/2006/relationships/slide" Target="slides/slide5.xml"/><Relationship Id="rId32" Type="http://schemas.openxmlformats.org/officeDocument/2006/relationships/font" Target="fonts/SourceSans3Medium-italic.fntdata"/><Relationship Id="rId13" Type="http://schemas.openxmlformats.org/officeDocument/2006/relationships/slide" Target="slides/slide8.xml"/><Relationship Id="rId35" Type="http://schemas.openxmlformats.org/officeDocument/2006/relationships/font" Target="fonts/SourceSans3-bold.fntdata"/><Relationship Id="rId12" Type="http://schemas.openxmlformats.org/officeDocument/2006/relationships/slide" Target="slides/slide7.xml"/><Relationship Id="rId34" Type="http://schemas.openxmlformats.org/officeDocument/2006/relationships/font" Target="fonts/SourceSans3-regular.fntdata"/><Relationship Id="rId15" Type="http://schemas.openxmlformats.org/officeDocument/2006/relationships/slide" Target="slides/slide10.xml"/><Relationship Id="rId37" Type="http://schemas.openxmlformats.org/officeDocument/2006/relationships/font" Target="fonts/SourceSans3-boldItalic.fntdata"/><Relationship Id="rId14" Type="http://schemas.openxmlformats.org/officeDocument/2006/relationships/slide" Target="slides/slide9.xml"/><Relationship Id="rId36" Type="http://schemas.openxmlformats.org/officeDocument/2006/relationships/font" Target="fonts/SourceSans3-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7.png"/><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9.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1.png"/><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5.jpg"/><Relationship Id="rId4" Type="http://schemas.openxmlformats.org/officeDocument/2006/relationships/image" Target="../media/image6.png"/><Relationship Id="rId5"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1">
  <p:cSld name="CUSTOM_1_1_1_1_1_1_1_1">
    <p:spTree>
      <p:nvGrpSpPr>
        <p:cNvPr id="65" name="Shape 65"/>
        <p:cNvGrpSpPr/>
        <p:nvPr/>
      </p:nvGrpSpPr>
      <p:grpSpPr>
        <a:xfrm>
          <a:off x="0" y="0"/>
          <a:ext cx="0" cy="0"/>
          <a:chOff x="0" y="0"/>
          <a:chExt cx="0" cy="0"/>
        </a:xfrm>
      </p:grpSpPr>
      <p:pic>
        <p:nvPicPr>
          <p:cNvPr id="66" name="Google Shape;66;p11"/>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7" name="Google Shape;67;p11"/>
          <p:cNvPicPr preferRelativeResize="0"/>
          <p:nvPr/>
        </p:nvPicPr>
        <p:blipFill rotWithShape="1">
          <a:blip r:embed="rId3">
            <a:alphaModFix/>
          </a:blip>
          <a:srcRect b="26359" l="92697" r="0" t="19200"/>
          <a:stretch/>
        </p:blipFill>
        <p:spPr>
          <a:xfrm>
            <a:off x="0" y="0"/>
            <a:ext cx="1179150" cy="10287002"/>
          </a:xfrm>
          <a:prstGeom prst="rect">
            <a:avLst/>
          </a:prstGeom>
          <a:noFill/>
          <a:ln>
            <a:noFill/>
          </a:ln>
        </p:spPr>
      </p:pic>
      <p:sp>
        <p:nvSpPr>
          <p:cNvPr id="68" name="Google Shape;68;p11"/>
          <p:cNvSpPr/>
          <p:nvPr/>
        </p:nvSpPr>
        <p:spPr>
          <a:xfrm>
            <a:off x="7661111" y="257070"/>
            <a:ext cx="9598914" cy="11814048"/>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E5C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1"/>
          <p:cNvPicPr preferRelativeResize="0"/>
          <p:nvPr/>
        </p:nvPicPr>
        <p:blipFill rotWithShape="1">
          <a:blip r:embed="rId4">
            <a:alphaModFix/>
          </a:blip>
          <a:srcRect b="0" l="14118" r="0" t="0"/>
          <a:stretch/>
        </p:blipFill>
        <p:spPr>
          <a:xfrm>
            <a:off x="-2" y="7484300"/>
            <a:ext cx="3491149" cy="2802700"/>
          </a:xfrm>
          <a:prstGeom prst="rect">
            <a:avLst/>
          </a:prstGeom>
          <a:noFill/>
          <a:ln>
            <a:noFill/>
          </a:ln>
        </p:spPr>
      </p:pic>
      <p:sp>
        <p:nvSpPr>
          <p:cNvPr id="70" name="Google Shape;70;p11"/>
          <p:cNvSpPr/>
          <p:nvPr>
            <p:ph idx="2" type="pic"/>
          </p:nvPr>
        </p:nvSpPr>
        <p:spPr>
          <a:xfrm>
            <a:off x="1179150" y="1379550"/>
            <a:ext cx="6064800" cy="7695600"/>
          </a:xfrm>
          <a:prstGeom prst="ellipse">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1 1">
  <p:cSld name="CUSTOM_1_1_1_1_1_1_1_1_1">
    <p:spTree>
      <p:nvGrpSpPr>
        <p:cNvPr id="71" name="Shape 71"/>
        <p:cNvGrpSpPr/>
        <p:nvPr/>
      </p:nvGrpSpPr>
      <p:grpSpPr>
        <a:xfrm>
          <a:off x="0" y="0"/>
          <a:ext cx="0" cy="0"/>
          <a:chOff x="0" y="0"/>
          <a:chExt cx="0" cy="0"/>
        </a:xfrm>
      </p:grpSpPr>
      <p:pic>
        <p:nvPicPr>
          <p:cNvPr id="72" name="Google Shape;72;p12"/>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73" name="Google Shape;73;p12"/>
          <p:cNvPicPr preferRelativeResize="0"/>
          <p:nvPr/>
        </p:nvPicPr>
        <p:blipFill>
          <a:blip r:embed="rId3">
            <a:alphaModFix/>
          </a:blip>
          <a:stretch>
            <a:fillRect/>
          </a:stretch>
        </p:blipFill>
        <p:spPr>
          <a:xfrm>
            <a:off x="1769025" y="210650"/>
            <a:ext cx="14749952" cy="98669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1 1 1">
  <p:cSld name="CUSTOM_1_1_1_1_1_1_1_1_1_1">
    <p:spTree>
      <p:nvGrpSpPr>
        <p:cNvPr id="74" name="Shape 74"/>
        <p:cNvGrpSpPr/>
        <p:nvPr/>
      </p:nvGrpSpPr>
      <p:grpSpPr>
        <a:xfrm>
          <a:off x="0" y="0"/>
          <a:ext cx="0" cy="0"/>
          <a:chOff x="0" y="0"/>
          <a:chExt cx="0" cy="0"/>
        </a:xfrm>
      </p:grpSpPr>
      <p:sp>
        <p:nvSpPr>
          <p:cNvPr id="75" name="Google Shape;75;p13"/>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blip>
            <a:stretch>
              <a:fillRect b="0" l="-18328" r="-18328" t="0"/>
            </a:stretch>
          </a:blipFill>
          <a:ln>
            <a:noFill/>
          </a:ln>
        </p:spPr>
      </p:sp>
      <p:pic>
        <p:nvPicPr>
          <p:cNvPr id="76" name="Google Shape;76;p13"/>
          <p:cNvPicPr preferRelativeResize="0"/>
          <p:nvPr/>
        </p:nvPicPr>
        <p:blipFill rotWithShape="1">
          <a:blip r:embed="rId3">
            <a:alphaModFix/>
          </a:blip>
          <a:srcRect b="0" l="0" r="0" t="10682"/>
          <a:stretch/>
        </p:blipFill>
        <p:spPr>
          <a:xfrm>
            <a:off x="114750" y="1"/>
            <a:ext cx="7224648" cy="3721225"/>
          </a:xfrm>
          <a:prstGeom prst="rect">
            <a:avLst/>
          </a:prstGeom>
          <a:noFill/>
          <a:ln>
            <a:noFill/>
          </a:ln>
        </p:spPr>
      </p:pic>
      <p:pic>
        <p:nvPicPr>
          <p:cNvPr id="77" name="Google Shape;77;p13"/>
          <p:cNvPicPr preferRelativeResize="0"/>
          <p:nvPr/>
        </p:nvPicPr>
        <p:blipFill>
          <a:blip r:embed="rId4">
            <a:alphaModFix/>
          </a:blip>
          <a:stretch>
            <a:fillRect/>
          </a:stretch>
        </p:blipFill>
        <p:spPr>
          <a:xfrm>
            <a:off x="0" y="4195300"/>
            <a:ext cx="7773624" cy="6092119"/>
          </a:xfrm>
          <a:prstGeom prst="rect">
            <a:avLst/>
          </a:prstGeom>
          <a:noFill/>
          <a:ln>
            <a:noFill/>
          </a:ln>
        </p:spPr>
      </p:pic>
      <p:pic>
        <p:nvPicPr>
          <p:cNvPr id="78" name="Google Shape;78;p13"/>
          <p:cNvPicPr preferRelativeResize="0"/>
          <p:nvPr/>
        </p:nvPicPr>
        <p:blipFill rotWithShape="1">
          <a:blip r:embed="rId5">
            <a:alphaModFix/>
          </a:blip>
          <a:srcRect b="22536" l="0" r="89472" t="21637"/>
          <a:stretch/>
        </p:blipFill>
        <p:spPr>
          <a:xfrm>
            <a:off x="16630325" y="425"/>
            <a:ext cx="1657674" cy="1028700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17" name="Google Shape;17;p3"/>
          <p:cNvPicPr preferRelativeResize="0"/>
          <p:nvPr/>
        </p:nvPicPr>
        <p:blipFill rotWithShape="1">
          <a:blip r:embed="rId3">
            <a:alphaModFix/>
          </a:blip>
          <a:srcRect b="57180" l="0" r="0" t="0"/>
          <a:stretch/>
        </p:blipFill>
        <p:spPr>
          <a:xfrm>
            <a:off x="1323100" y="274844"/>
            <a:ext cx="15641800" cy="10012150"/>
          </a:xfrm>
          <a:prstGeom prst="rect">
            <a:avLst/>
          </a:prstGeom>
          <a:noFill/>
          <a:ln>
            <a:noFill/>
          </a:ln>
        </p:spPr>
      </p:pic>
      <p:pic>
        <p:nvPicPr>
          <p:cNvPr id="18" name="Google Shape;18;p3"/>
          <p:cNvPicPr preferRelativeResize="0"/>
          <p:nvPr/>
        </p:nvPicPr>
        <p:blipFill rotWithShape="1">
          <a:blip r:embed="rId4">
            <a:alphaModFix/>
          </a:blip>
          <a:srcRect b="20242" l="0" r="0" t="0"/>
          <a:stretch/>
        </p:blipFill>
        <p:spPr>
          <a:xfrm>
            <a:off x="2766875" y="7529250"/>
            <a:ext cx="7315200" cy="2757750"/>
          </a:xfrm>
          <a:prstGeom prst="rect">
            <a:avLst/>
          </a:prstGeom>
          <a:noFill/>
          <a:ln>
            <a:noFill/>
          </a:ln>
        </p:spPr>
      </p:pic>
      <p:pic>
        <p:nvPicPr>
          <p:cNvPr id="19" name="Google Shape;19;p3"/>
          <p:cNvPicPr preferRelativeResize="0"/>
          <p:nvPr/>
        </p:nvPicPr>
        <p:blipFill rotWithShape="1">
          <a:blip r:embed="rId5">
            <a:alphaModFix/>
          </a:blip>
          <a:srcRect b="52938" l="0" r="0" t="0"/>
          <a:stretch/>
        </p:blipFill>
        <p:spPr>
          <a:xfrm>
            <a:off x="10082075" y="6917950"/>
            <a:ext cx="5439049" cy="33690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p:cSld name="CUSTOM_1">
    <p:spTree>
      <p:nvGrpSpPr>
        <p:cNvPr id="20"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2" name="Google Shape;22;p4"/>
          <p:cNvPicPr preferRelativeResize="0"/>
          <p:nvPr/>
        </p:nvPicPr>
        <p:blipFill>
          <a:blip r:embed="rId3">
            <a:alphaModFix/>
          </a:blip>
          <a:stretch>
            <a:fillRect/>
          </a:stretch>
        </p:blipFill>
        <p:spPr>
          <a:xfrm>
            <a:off x="4140175" y="93700"/>
            <a:ext cx="9959951" cy="9959926"/>
          </a:xfrm>
          <a:prstGeom prst="rect">
            <a:avLst/>
          </a:prstGeom>
          <a:noFill/>
          <a:ln>
            <a:noFill/>
          </a:ln>
        </p:spPr>
      </p:pic>
      <p:sp>
        <p:nvSpPr>
          <p:cNvPr id="23" name="Google Shape;23;p4"/>
          <p:cNvSpPr/>
          <p:nvPr/>
        </p:nvSpPr>
        <p:spPr>
          <a:xfrm>
            <a:off x="13303584" y="5143500"/>
            <a:ext cx="4984416" cy="5211842"/>
          </a:xfrm>
          <a:custGeom>
            <a:rect b="b" l="l" r="r" t="t"/>
            <a:pathLst>
              <a:path extrusionOk="0" h="5211842" w="4984416">
                <a:moveTo>
                  <a:pt x="0" y="0"/>
                </a:moveTo>
                <a:lnTo>
                  <a:pt x="4984416" y="0"/>
                </a:lnTo>
                <a:lnTo>
                  <a:pt x="4984416" y="5211842"/>
                </a:lnTo>
                <a:lnTo>
                  <a:pt x="0" y="5211842"/>
                </a:lnTo>
                <a:lnTo>
                  <a:pt x="0" y="0"/>
                </a:lnTo>
                <a:close/>
              </a:path>
            </a:pathLst>
          </a:custGeom>
          <a:blipFill rotWithShape="1">
            <a:blip r:embed="rId4">
              <a:alphaModFix/>
            </a:blip>
            <a:stretch>
              <a:fillRect b="0" l="0" r="0" t="0"/>
            </a:stretch>
          </a:blipFill>
          <a:ln>
            <a:noFill/>
          </a:ln>
        </p:spPr>
      </p:sp>
      <p:pic>
        <p:nvPicPr>
          <p:cNvPr id="24" name="Google Shape;24;p4"/>
          <p:cNvPicPr preferRelativeResize="0"/>
          <p:nvPr/>
        </p:nvPicPr>
        <p:blipFill rotWithShape="1">
          <a:blip r:embed="rId5">
            <a:alphaModFix/>
          </a:blip>
          <a:srcRect b="0" l="14697" r="0" t="0"/>
          <a:stretch/>
        </p:blipFill>
        <p:spPr>
          <a:xfrm>
            <a:off x="0" y="6295675"/>
            <a:ext cx="3951002" cy="4059675"/>
          </a:xfrm>
          <a:prstGeom prst="rect">
            <a:avLst/>
          </a:prstGeom>
          <a:noFill/>
          <a:ln>
            <a:noFill/>
          </a:ln>
        </p:spPr>
      </p:pic>
      <p:pic>
        <p:nvPicPr>
          <p:cNvPr id="25" name="Google Shape;25;p4"/>
          <p:cNvPicPr preferRelativeResize="0"/>
          <p:nvPr/>
        </p:nvPicPr>
        <p:blipFill>
          <a:blip r:embed="rId6">
            <a:alphaModFix/>
          </a:blip>
          <a:stretch>
            <a:fillRect/>
          </a:stretch>
        </p:blipFill>
        <p:spPr>
          <a:xfrm>
            <a:off x="13303574" y="5143500"/>
            <a:ext cx="4969400" cy="5195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
    <p:spTree>
      <p:nvGrpSpPr>
        <p:cNvPr id="26" name="Shape 26"/>
        <p:cNvGrpSpPr/>
        <p:nvPr/>
      </p:nvGrpSpPr>
      <p:grpSpPr>
        <a:xfrm>
          <a:off x="0" y="0"/>
          <a:ext cx="0" cy="0"/>
          <a:chOff x="0" y="0"/>
          <a:chExt cx="0" cy="0"/>
        </a:xfrm>
      </p:grpSpPr>
      <p:pic>
        <p:nvPicPr>
          <p:cNvPr id="27" name="Google Shape;27;p5"/>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28" name="Google Shape;28;p5"/>
          <p:cNvPicPr preferRelativeResize="0"/>
          <p:nvPr/>
        </p:nvPicPr>
        <p:blipFill rotWithShape="1">
          <a:blip r:embed="rId3">
            <a:alphaModFix/>
          </a:blip>
          <a:srcRect b="5374" l="46811" r="0" t="0"/>
          <a:stretch/>
        </p:blipFill>
        <p:spPr>
          <a:xfrm>
            <a:off x="0" y="1295050"/>
            <a:ext cx="2388976" cy="8991949"/>
          </a:xfrm>
          <a:prstGeom prst="rect">
            <a:avLst/>
          </a:prstGeom>
          <a:noFill/>
          <a:ln>
            <a:noFill/>
          </a:ln>
        </p:spPr>
      </p:pic>
      <p:pic>
        <p:nvPicPr>
          <p:cNvPr id="29" name="Google Shape;29;p5"/>
          <p:cNvPicPr preferRelativeResize="0"/>
          <p:nvPr/>
        </p:nvPicPr>
        <p:blipFill rotWithShape="1">
          <a:blip r:embed="rId3">
            <a:alphaModFix/>
          </a:blip>
          <a:srcRect b="9624" l="0" r="46811" t="0"/>
          <a:stretch/>
        </p:blipFill>
        <p:spPr>
          <a:xfrm>
            <a:off x="15898925" y="1699025"/>
            <a:ext cx="2388976" cy="8587976"/>
          </a:xfrm>
          <a:prstGeom prst="rect">
            <a:avLst/>
          </a:prstGeom>
          <a:noFill/>
          <a:ln>
            <a:noFill/>
          </a:ln>
        </p:spPr>
      </p:pic>
      <p:pic>
        <p:nvPicPr>
          <p:cNvPr id="30" name="Google Shape;30;p5"/>
          <p:cNvPicPr preferRelativeResize="0"/>
          <p:nvPr/>
        </p:nvPicPr>
        <p:blipFill rotWithShape="1">
          <a:blip r:embed="rId4">
            <a:alphaModFix/>
          </a:blip>
          <a:srcRect b="0" l="0" r="0" t="92825"/>
          <a:stretch/>
        </p:blipFill>
        <p:spPr>
          <a:xfrm>
            <a:off x="756100" y="-2"/>
            <a:ext cx="15832950" cy="13293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_1">
    <p:spTree>
      <p:nvGrpSpPr>
        <p:cNvPr id="31" name="Shape 31"/>
        <p:cNvGrpSpPr/>
        <p:nvPr/>
      </p:nvGrpSpPr>
      <p:grpSpPr>
        <a:xfrm>
          <a:off x="0" y="0"/>
          <a:ext cx="0" cy="0"/>
          <a:chOff x="0" y="0"/>
          <a:chExt cx="0" cy="0"/>
        </a:xfrm>
      </p:grpSpPr>
      <p:sp>
        <p:nvSpPr>
          <p:cNvPr id="32" name="Google Shape;32;p6"/>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2">
              <a:alphaModFix/>
            </a:blip>
            <a:stretch>
              <a:fillRect b="0" l="-18328" r="-18328" t="0"/>
            </a:stretch>
          </a:blipFill>
          <a:ln>
            <a:noFill/>
          </a:ln>
        </p:spPr>
      </p:sp>
      <p:pic>
        <p:nvPicPr>
          <p:cNvPr id="33" name="Google Shape;33;p6"/>
          <p:cNvPicPr preferRelativeResize="0"/>
          <p:nvPr/>
        </p:nvPicPr>
        <p:blipFill rotWithShape="1">
          <a:blip r:embed="rId3">
            <a:alphaModFix/>
          </a:blip>
          <a:srcRect b="14486" l="83455" r="0" t="28025"/>
          <a:stretch/>
        </p:blipFill>
        <p:spPr>
          <a:xfrm>
            <a:off x="0" y="1"/>
            <a:ext cx="735775" cy="10287002"/>
          </a:xfrm>
          <a:prstGeom prst="rect">
            <a:avLst/>
          </a:prstGeom>
          <a:noFill/>
          <a:ln>
            <a:noFill/>
          </a:ln>
        </p:spPr>
      </p:pic>
      <p:pic>
        <p:nvPicPr>
          <p:cNvPr id="34" name="Google Shape;34;p6"/>
          <p:cNvPicPr preferRelativeResize="0"/>
          <p:nvPr/>
        </p:nvPicPr>
        <p:blipFill rotWithShape="1">
          <a:blip r:embed="rId4">
            <a:alphaModFix/>
          </a:blip>
          <a:srcRect b="13722" l="0" r="86090" t="28789"/>
          <a:stretch/>
        </p:blipFill>
        <p:spPr>
          <a:xfrm>
            <a:off x="17669375" y="0"/>
            <a:ext cx="618625" cy="10287002"/>
          </a:xfrm>
          <a:prstGeom prst="rect">
            <a:avLst/>
          </a:prstGeom>
          <a:noFill/>
          <a:ln>
            <a:noFill/>
          </a:ln>
        </p:spPr>
      </p:pic>
      <p:sp>
        <p:nvSpPr>
          <p:cNvPr id="35" name="Google Shape;35;p6"/>
          <p:cNvSpPr/>
          <p:nvPr>
            <p:ph idx="2" type="pic"/>
          </p:nvPr>
        </p:nvSpPr>
        <p:spPr>
          <a:xfrm>
            <a:off x="1001425" y="598375"/>
            <a:ext cx="3927600" cy="6747900"/>
          </a:xfrm>
          <a:prstGeom prst="rect">
            <a:avLst/>
          </a:prstGeom>
          <a:noFill/>
          <a:ln>
            <a:noFill/>
          </a:ln>
        </p:spPr>
      </p:sp>
      <p:sp>
        <p:nvSpPr>
          <p:cNvPr id="36" name="Google Shape;36;p6"/>
          <p:cNvSpPr/>
          <p:nvPr>
            <p:ph idx="3" type="pic"/>
          </p:nvPr>
        </p:nvSpPr>
        <p:spPr>
          <a:xfrm>
            <a:off x="5128025" y="557650"/>
            <a:ext cx="3927600" cy="6747900"/>
          </a:xfrm>
          <a:prstGeom prst="rect">
            <a:avLst/>
          </a:prstGeom>
          <a:noFill/>
          <a:ln>
            <a:noFill/>
          </a:ln>
        </p:spPr>
      </p:sp>
      <p:sp>
        <p:nvSpPr>
          <p:cNvPr id="37" name="Google Shape;37;p6"/>
          <p:cNvSpPr/>
          <p:nvPr>
            <p:ph idx="4" type="pic"/>
          </p:nvPr>
        </p:nvSpPr>
        <p:spPr>
          <a:xfrm>
            <a:off x="9254600" y="557650"/>
            <a:ext cx="3927600" cy="8593500"/>
          </a:xfrm>
          <a:prstGeom prst="rect">
            <a:avLst/>
          </a:prstGeom>
          <a:noFill/>
          <a:ln>
            <a:noFill/>
          </a:ln>
        </p:spPr>
      </p:sp>
      <p:sp>
        <p:nvSpPr>
          <p:cNvPr id="38" name="Google Shape;38;p6"/>
          <p:cNvSpPr/>
          <p:nvPr>
            <p:ph idx="5" type="pic"/>
          </p:nvPr>
        </p:nvSpPr>
        <p:spPr>
          <a:xfrm>
            <a:off x="13461975" y="557638"/>
            <a:ext cx="3927600" cy="85935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_1">
    <p:spTree>
      <p:nvGrpSpPr>
        <p:cNvPr id="39" name="Shape 39"/>
        <p:cNvGrpSpPr/>
        <p:nvPr/>
      </p:nvGrpSpPr>
      <p:grpSpPr>
        <a:xfrm>
          <a:off x="0" y="0"/>
          <a:ext cx="0" cy="0"/>
          <a:chOff x="0" y="0"/>
          <a:chExt cx="0" cy="0"/>
        </a:xfrm>
      </p:grpSpPr>
      <p:pic>
        <p:nvPicPr>
          <p:cNvPr id="40" name="Google Shape;40;p7"/>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41" name="Google Shape;41;p7"/>
          <p:cNvPicPr preferRelativeResize="0"/>
          <p:nvPr/>
        </p:nvPicPr>
        <p:blipFill rotWithShape="1">
          <a:blip r:embed="rId3">
            <a:alphaModFix/>
          </a:blip>
          <a:srcRect b="0" l="0" r="0" t="29423"/>
          <a:stretch/>
        </p:blipFill>
        <p:spPr>
          <a:xfrm>
            <a:off x="557600" y="0"/>
            <a:ext cx="12186525" cy="10070999"/>
          </a:xfrm>
          <a:prstGeom prst="rect">
            <a:avLst/>
          </a:prstGeom>
          <a:noFill/>
          <a:ln>
            <a:noFill/>
          </a:ln>
        </p:spPr>
      </p:pic>
      <p:pic>
        <p:nvPicPr>
          <p:cNvPr id="42" name="Google Shape;42;p7"/>
          <p:cNvPicPr preferRelativeResize="0"/>
          <p:nvPr/>
        </p:nvPicPr>
        <p:blipFill rotWithShape="1">
          <a:blip r:embed="rId4">
            <a:alphaModFix/>
          </a:blip>
          <a:srcRect b="3400" l="0" r="0" t="0"/>
          <a:stretch/>
        </p:blipFill>
        <p:spPr>
          <a:xfrm>
            <a:off x="13103450" y="1761300"/>
            <a:ext cx="5184551" cy="85257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1_1_1_1_1">
    <p:spTree>
      <p:nvGrpSpPr>
        <p:cNvPr id="43" name="Shape 43"/>
        <p:cNvGrpSpPr/>
        <p:nvPr/>
      </p:nvGrpSpPr>
      <p:grpSpPr>
        <a:xfrm>
          <a:off x="0" y="0"/>
          <a:ext cx="0" cy="0"/>
          <a:chOff x="0" y="0"/>
          <a:chExt cx="0" cy="0"/>
        </a:xfrm>
      </p:grpSpPr>
      <p:pic>
        <p:nvPicPr>
          <p:cNvPr id="44" name="Google Shape;44;p8"/>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45" name="Google Shape;45;p8"/>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blip>
            <a:stretch>
              <a:fillRect b="0" l="-18328" r="-18328" t="0"/>
            </a:stretch>
          </a:blipFill>
          <a:ln>
            <a:noFill/>
          </a:ln>
        </p:spPr>
      </p:sp>
      <p:pic>
        <p:nvPicPr>
          <p:cNvPr id="46" name="Google Shape;46;p8"/>
          <p:cNvPicPr preferRelativeResize="0"/>
          <p:nvPr/>
        </p:nvPicPr>
        <p:blipFill>
          <a:blip r:embed="rId4">
            <a:alphaModFix/>
          </a:blip>
          <a:stretch>
            <a:fillRect/>
          </a:stretch>
        </p:blipFill>
        <p:spPr>
          <a:xfrm>
            <a:off x="678650" y="264100"/>
            <a:ext cx="16930698" cy="4207864"/>
          </a:xfrm>
          <a:prstGeom prst="rect">
            <a:avLst/>
          </a:prstGeom>
          <a:noFill/>
          <a:ln>
            <a:noFill/>
          </a:ln>
        </p:spPr>
      </p:pic>
      <p:grpSp>
        <p:nvGrpSpPr>
          <p:cNvPr id="47" name="Google Shape;47;p8"/>
          <p:cNvGrpSpPr/>
          <p:nvPr/>
        </p:nvGrpSpPr>
        <p:grpSpPr>
          <a:xfrm>
            <a:off x="2187771" y="4591600"/>
            <a:ext cx="13681800" cy="4105531"/>
            <a:chOff x="0" y="25400"/>
            <a:chExt cx="18242400" cy="5474041"/>
          </a:xfrm>
        </p:grpSpPr>
        <p:cxnSp>
          <p:nvCxnSpPr>
            <p:cNvPr id="48" name="Google Shape;48;p8"/>
            <p:cNvCxnSpPr/>
            <p:nvPr/>
          </p:nvCxnSpPr>
          <p:spPr>
            <a:xfrm>
              <a:off x="0" y="25400"/>
              <a:ext cx="18242400" cy="0"/>
            </a:xfrm>
            <a:prstGeom prst="straightConnector1">
              <a:avLst/>
            </a:prstGeom>
            <a:noFill/>
            <a:ln cap="flat" cmpd="sng" w="50800">
              <a:solidFill>
                <a:srgbClr val="5E4938">
                  <a:alpha val="14900"/>
                </a:srgbClr>
              </a:solidFill>
              <a:prstDash val="dot"/>
              <a:round/>
              <a:headEnd len="sm" w="sm" type="none"/>
              <a:tailEnd len="sm" w="sm" type="none"/>
            </a:ln>
          </p:spPr>
        </p:cxnSp>
        <p:cxnSp>
          <p:nvCxnSpPr>
            <p:cNvPr id="49" name="Google Shape;49;p8"/>
            <p:cNvCxnSpPr/>
            <p:nvPr/>
          </p:nvCxnSpPr>
          <p:spPr>
            <a:xfrm>
              <a:off x="0" y="937740"/>
              <a:ext cx="18242400" cy="0"/>
            </a:xfrm>
            <a:prstGeom prst="straightConnector1">
              <a:avLst/>
            </a:prstGeom>
            <a:noFill/>
            <a:ln cap="flat" cmpd="sng" w="50800">
              <a:solidFill>
                <a:srgbClr val="5E4938">
                  <a:alpha val="14900"/>
                </a:srgbClr>
              </a:solidFill>
              <a:prstDash val="dot"/>
              <a:round/>
              <a:headEnd len="sm" w="sm" type="none"/>
              <a:tailEnd len="sm" w="sm" type="none"/>
            </a:ln>
          </p:spPr>
        </p:cxnSp>
        <p:cxnSp>
          <p:nvCxnSpPr>
            <p:cNvPr id="50" name="Google Shape;50;p8"/>
            <p:cNvCxnSpPr/>
            <p:nvPr/>
          </p:nvCxnSpPr>
          <p:spPr>
            <a:xfrm>
              <a:off x="0" y="1850080"/>
              <a:ext cx="18242400" cy="0"/>
            </a:xfrm>
            <a:prstGeom prst="straightConnector1">
              <a:avLst/>
            </a:prstGeom>
            <a:noFill/>
            <a:ln cap="flat" cmpd="sng" w="50800">
              <a:solidFill>
                <a:srgbClr val="5E4938">
                  <a:alpha val="14900"/>
                </a:srgbClr>
              </a:solidFill>
              <a:prstDash val="dot"/>
              <a:round/>
              <a:headEnd len="sm" w="sm" type="none"/>
              <a:tailEnd len="sm" w="sm" type="none"/>
            </a:ln>
          </p:spPr>
        </p:cxnSp>
        <p:cxnSp>
          <p:nvCxnSpPr>
            <p:cNvPr id="51" name="Google Shape;51;p8"/>
            <p:cNvCxnSpPr/>
            <p:nvPr/>
          </p:nvCxnSpPr>
          <p:spPr>
            <a:xfrm>
              <a:off x="0" y="2762421"/>
              <a:ext cx="18242400" cy="0"/>
            </a:xfrm>
            <a:prstGeom prst="straightConnector1">
              <a:avLst/>
            </a:prstGeom>
            <a:noFill/>
            <a:ln cap="flat" cmpd="sng" w="50800">
              <a:solidFill>
                <a:srgbClr val="5E4938">
                  <a:alpha val="14900"/>
                </a:srgbClr>
              </a:solidFill>
              <a:prstDash val="dot"/>
              <a:round/>
              <a:headEnd len="sm" w="sm" type="none"/>
              <a:tailEnd len="sm" w="sm" type="none"/>
            </a:ln>
          </p:spPr>
        </p:cxnSp>
        <p:cxnSp>
          <p:nvCxnSpPr>
            <p:cNvPr id="52" name="Google Shape;52;p8"/>
            <p:cNvCxnSpPr/>
            <p:nvPr/>
          </p:nvCxnSpPr>
          <p:spPr>
            <a:xfrm>
              <a:off x="0" y="3674761"/>
              <a:ext cx="18242400" cy="0"/>
            </a:xfrm>
            <a:prstGeom prst="straightConnector1">
              <a:avLst/>
            </a:prstGeom>
            <a:noFill/>
            <a:ln cap="flat" cmpd="sng" w="50800">
              <a:solidFill>
                <a:srgbClr val="5E4938">
                  <a:alpha val="14900"/>
                </a:srgbClr>
              </a:solidFill>
              <a:prstDash val="dot"/>
              <a:round/>
              <a:headEnd len="sm" w="sm" type="none"/>
              <a:tailEnd len="sm" w="sm" type="none"/>
            </a:ln>
          </p:spPr>
        </p:cxnSp>
        <p:cxnSp>
          <p:nvCxnSpPr>
            <p:cNvPr id="53" name="Google Shape;53;p8"/>
            <p:cNvCxnSpPr/>
            <p:nvPr/>
          </p:nvCxnSpPr>
          <p:spPr>
            <a:xfrm>
              <a:off x="0" y="4587101"/>
              <a:ext cx="18242400" cy="0"/>
            </a:xfrm>
            <a:prstGeom prst="straightConnector1">
              <a:avLst/>
            </a:prstGeom>
            <a:noFill/>
            <a:ln cap="flat" cmpd="sng" w="50800">
              <a:solidFill>
                <a:srgbClr val="5E4938">
                  <a:alpha val="14900"/>
                </a:srgbClr>
              </a:solidFill>
              <a:prstDash val="dot"/>
              <a:round/>
              <a:headEnd len="sm" w="sm" type="none"/>
              <a:tailEnd len="sm" w="sm" type="none"/>
            </a:ln>
          </p:spPr>
        </p:cxnSp>
        <p:cxnSp>
          <p:nvCxnSpPr>
            <p:cNvPr id="54" name="Google Shape;54;p8"/>
            <p:cNvCxnSpPr/>
            <p:nvPr/>
          </p:nvCxnSpPr>
          <p:spPr>
            <a:xfrm>
              <a:off x="0" y="5499441"/>
              <a:ext cx="18242400" cy="0"/>
            </a:xfrm>
            <a:prstGeom prst="straightConnector1">
              <a:avLst/>
            </a:prstGeom>
            <a:noFill/>
            <a:ln cap="flat" cmpd="sng" w="50800">
              <a:solidFill>
                <a:srgbClr val="5E4938">
                  <a:alpha val="14900"/>
                </a:srgbClr>
              </a:solidFill>
              <a:prstDash val="dot"/>
              <a:round/>
              <a:headEnd len="sm" w="sm" type="none"/>
              <a:tailEnd len="sm" w="sm" type="none"/>
            </a:ln>
          </p:spPr>
        </p:cxnSp>
      </p:grpSp>
      <p:pic>
        <p:nvPicPr>
          <p:cNvPr id="55" name="Google Shape;55;p8"/>
          <p:cNvPicPr preferRelativeResize="0"/>
          <p:nvPr/>
        </p:nvPicPr>
        <p:blipFill rotWithShape="1">
          <a:blip r:embed="rId5">
            <a:alphaModFix/>
          </a:blip>
          <a:srcRect b="0" l="0" r="16645" t="0"/>
          <a:stretch/>
        </p:blipFill>
        <p:spPr>
          <a:xfrm>
            <a:off x="14256175" y="6836625"/>
            <a:ext cx="4031826" cy="35875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1_1_1_1_1_1">
    <p:spTree>
      <p:nvGrpSpPr>
        <p:cNvPr id="56" name="Shape 56"/>
        <p:cNvGrpSpPr/>
        <p:nvPr/>
      </p:nvGrpSpPr>
      <p:grpSpPr>
        <a:xfrm>
          <a:off x="0" y="0"/>
          <a:ext cx="0" cy="0"/>
          <a:chOff x="0" y="0"/>
          <a:chExt cx="0" cy="0"/>
        </a:xfrm>
      </p:grpSpPr>
      <p:pic>
        <p:nvPicPr>
          <p:cNvPr id="57" name="Google Shape;57;p9"/>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58" name="Google Shape;58;p9"/>
          <p:cNvSpPr/>
          <p:nvPr/>
        </p:nvSpPr>
        <p:spPr>
          <a:xfrm>
            <a:off x="9881357" y="-3596"/>
            <a:ext cx="8555308" cy="10293677"/>
          </a:xfrm>
          <a:custGeom>
            <a:rect b="b" l="l" r="r" t="t"/>
            <a:pathLst>
              <a:path extrusionOk="0" h="2765259" w="2252879">
                <a:moveTo>
                  <a:pt x="0" y="0"/>
                </a:moveTo>
                <a:lnTo>
                  <a:pt x="2252879" y="0"/>
                </a:lnTo>
                <a:lnTo>
                  <a:pt x="2252879" y="2765259"/>
                </a:lnTo>
                <a:lnTo>
                  <a:pt x="0" y="2765259"/>
                </a:lnTo>
                <a:close/>
              </a:path>
            </a:pathLst>
          </a:custGeom>
          <a:solidFill>
            <a:srgbClr val="5E4938"/>
          </a:solidFill>
          <a:ln>
            <a:noFill/>
          </a:ln>
        </p:spPr>
      </p:sp>
      <p:pic>
        <p:nvPicPr>
          <p:cNvPr id="59" name="Google Shape;59;p9"/>
          <p:cNvPicPr preferRelativeResize="0"/>
          <p:nvPr/>
        </p:nvPicPr>
        <p:blipFill>
          <a:blip r:embed="rId3">
            <a:alphaModFix/>
          </a:blip>
          <a:stretch>
            <a:fillRect/>
          </a:stretch>
        </p:blipFill>
        <p:spPr>
          <a:xfrm>
            <a:off x="847400" y="5181822"/>
            <a:ext cx="7930424" cy="1970984"/>
          </a:xfrm>
          <a:prstGeom prst="rect">
            <a:avLst/>
          </a:prstGeom>
          <a:noFill/>
          <a:ln>
            <a:noFill/>
          </a:ln>
        </p:spPr>
      </p:pic>
      <p:sp>
        <p:nvSpPr>
          <p:cNvPr id="60" name="Google Shape;60;p9"/>
          <p:cNvSpPr/>
          <p:nvPr>
            <p:ph idx="2" type="pic"/>
          </p:nvPr>
        </p:nvSpPr>
        <p:spPr>
          <a:xfrm>
            <a:off x="1359200" y="5741575"/>
            <a:ext cx="6906900" cy="30453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1_1_1_1_1_1_1">
    <p:spTree>
      <p:nvGrpSpPr>
        <p:cNvPr id="61" name="Shape 61"/>
        <p:cNvGrpSpPr/>
        <p:nvPr/>
      </p:nvGrpSpPr>
      <p:grpSpPr>
        <a:xfrm>
          <a:off x="0" y="0"/>
          <a:ext cx="0" cy="0"/>
          <a:chOff x="0" y="0"/>
          <a:chExt cx="0" cy="0"/>
        </a:xfrm>
      </p:grpSpPr>
      <p:pic>
        <p:nvPicPr>
          <p:cNvPr id="62" name="Google Shape;62;p10"/>
          <p:cNvPicPr preferRelativeResize="0"/>
          <p:nvPr/>
        </p:nvPicPr>
        <p:blipFill>
          <a:blip r:embed="rId2">
            <a:alphaModFix/>
          </a:blip>
          <a:stretch>
            <a:fillRect/>
          </a:stretch>
        </p:blipFill>
        <p:spPr>
          <a:xfrm>
            <a:off x="0" y="0"/>
            <a:ext cx="18288000" cy="10287000"/>
          </a:xfrm>
          <a:prstGeom prst="rect">
            <a:avLst/>
          </a:prstGeom>
          <a:noFill/>
          <a:ln>
            <a:noFill/>
          </a:ln>
        </p:spPr>
      </p:pic>
      <p:pic>
        <p:nvPicPr>
          <p:cNvPr id="63" name="Google Shape;63;p10"/>
          <p:cNvPicPr preferRelativeResize="0"/>
          <p:nvPr/>
        </p:nvPicPr>
        <p:blipFill>
          <a:blip r:embed="rId3">
            <a:alphaModFix/>
          </a:blip>
          <a:stretch>
            <a:fillRect/>
          </a:stretch>
        </p:blipFill>
        <p:spPr>
          <a:xfrm>
            <a:off x="503325" y="452825"/>
            <a:ext cx="7329176" cy="9381366"/>
          </a:xfrm>
          <a:prstGeom prst="rect">
            <a:avLst/>
          </a:prstGeom>
          <a:noFill/>
          <a:ln>
            <a:noFill/>
          </a:ln>
        </p:spPr>
      </p:pic>
      <p:sp>
        <p:nvSpPr>
          <p:cNvPr id="64" name="Google Shape;64;p10"/>
          <p:cNvSpPr/>
          <p:nvPr>
            <p:ph idx="2" type="pic"/>
          </p:nvPr>
        </p:nvSpPr>
        <p:spPr>
          <a:xfrm>
            <a:off x="11299888" y="1378350"/>
            <a:ext cx="5932500" cy="7527900"/>
          </a:xfrm>
          <a:prstGeom prst="ellipse">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Vollkorn"/>
              <a:buNone/>
              <a:defRPr b="1" i="0" sz="4400" u="none" cap="none" strike="noStrike">
                <a:solidFill>
                  <a:schemeClr val="dk1"/>
                </a:solidFill>
                <a:latin typeface="Vollkorn"/>
                <a:ea typeface="Vollkorn"/>
                <a:cs typeface="Vollkorn"/>
                <a:sym typeface="Vollkorn"/>
              </a:defRPr>
            </a:lvl1pPr>
            <a:lvl2pPr lvl="1">
              <a:spcBef>
                <a:spcPts val="0"/>
              </a:spcBef>
              <a:spcAft>
                <a:spcPts val="0"/>
              </a:spcAft>
              <a:buSzPts val="1400"/>
              <a:buFont typeface="Vollkorn"/>
              <a:buNone/>
              <a:defRPr b="1" sz="1800">
                <a:latin typeface="Vollkorn"/>
                <a:ea typeface="Vollkorn"/>
                <a:cs typeface="Vollkorn"/>
                <a:sym typeface="Vollkorn"/>
              </a:defRPr>
            </a:lvl2pPr>
            <a:lvl3pPr lvl="2">
              <a:spcBef>
                <a:spcPts val="0"/>
              </a:spcBef>
              <a:spcAft>
                <a:spcPts val="0"/>
              </a:spcAft>
              <a:buSzPts val="1400"/>
              <a:buFont typeface="Vollkorn"/>
              <a:buNone/>
              <a:defRPr b="1" sz="1800">
                <a:latin typeface="Vollkorn"/>
                <a:ea typeface="Vollkorn"/>
                <a:cs typeface="Vollkorn"/>
                <a:sym typeface="Vollkorn"/>
              </a:defRPr>
            </a:lvl3pPr>
            <a:lvl4pPr lvl="3">
              <a:spcBef>
                <a:spcPts val="0"/>
              </a:spcBef>
              <a:spcAft>
                <a:spcPts val="0"/>
              </a:spcAft>
              <a:buSzPts val="1400"/>
              <a:buFont typeface="Vollkorn"/>
              <a:buNone/>
              <a:defRPr b="1" sz="1800">
                <a:latin typeface="Vollkorn"/>
                <a:ea typeface="Vollkorn"/>
                <a:cs typeface="Vollkorn"/>
                <a:sym typeface="Vollkorn"/>
              </a:defRPr>
            </a:lvl4pPr>
            <a:lvl5pPr lvl="4">
              <a:spcBef>
                <a:spcPts val="0"/>
              </a:spcBef>
              <a:spcAft>
                <a:spcPts val="0"/>
              </a:spcAft>
              <a:buSzPts val="1400"/>
              <a:buFont typeface="Vollkorn"/>
              <a:buNone/>
              <a:defRPr b="1" sz="1800">
                <a:latin typeface="Vollkorn"/>
                <a:ea typeface="Vollkorn"/>
                <a:cs typeface="Vollkorn"/>
                <a:sym typeface="Vollkorn"/>
              </a:defRPr>
            </a:lvl5pPr>
            <a:lvl6pPr lvl="5">
              <a:spcBef>
                <a:spcPts val="0"/>
              </a:spcBef>
              <a:spcAft>
                <a:spcPts val="0"/>
              </a:spcAft>
              <a:buSzPts val="1400"/>
              <a:buFont typeface="Vollkorn"/>
              <a:buNone/>
              <a:defRPr b="1" sz="1800">
                <a:latin typeface="Vollkorn"/>
                <a:ea typeface="Vollkorn"/>
                <a:cs typeface="Vollkorn"/>
                <a:sym typeface="Vollkorn"/>
              </a:defRPr>
            </a:lvl6pPr>
            <a:lvl7pPr lvl="6">
              <a:spcBef>
                <a:spcPts val="0"/>
              </a:spcBef>
              <a:spcAft>
                <a:spcPts val="0"/>
              </a:spcAft>
              <a:buSzPts val="1400"/>
              <a:buFont typeface="Vollkorn"/>
              <a:buNone/>
              <a:defRPr b="1" sz="1800">
                <a:latin typeface="Vollkorn"/>
                <a:ea typeface="Vollkorn"/>
                <a:cs typeface="Vollkorn"/>
                <a:sym typeface="Vollkorn"/>
              </a:defRPr>
            </a:lvl7pPr>
            <a:lvl8pPr lvl="7">
              <a:spcBef>
                <a:spcPts val="0"/>
              </a:spcBef>
              <a:spcAft>
                <a:spcPts val="0"/>
              </a:spcAft>
              <a:buSzPts val="1400"/>
              <a:buFont typeface="Vollkorn"/>
              <a:buNone/>
              <a:defRPr b="1" sz="1800">
                <a:latin typeface="Vollkorn"/>
                <a:ea typeface="Vollkorn"/>
                <a:cs typeface="Vollkorn"/>
                <a:sym typeface="Vollkorn"/>
              </a:defRPr>
            </a:lvl8pPr>
            <a:lvl9pPr lvl="8">
              <a:spcBef>
                <a:spcPts val="0"/>
              </a:spcBef>
              <a:spcAft>
                <a:spcPts val="0"/>
              </a:spcAft>
              <a:buSzPts val="1400"/>
              <a:buFont typeface="Vollkorn"/>
              <a:buNone/>
              <a:defRPr b="1" sz="1800">
                <a:latin typeface="Vollkorn"/>
                <a:ea typeface="Vollkorn"/>
                <a:cs typeface="Vollkorn"/>
                <a:sym typeface="Vollkorn"/>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Source Sans 3"/>
              <a:buChar char="•"/>
              <a:defRPr i="0" sz="3200" u="none" cap="none" strike="noStrike">
                <a:solidFill>
                  <a:schemeClr val="dk1"/>
                </a:solidFill>
                <a:latin typeface="Source Sans 3"/>
                <a:ea typeface="Source Sans 3"/>
                <a:cs typeface="Source Sans 3"/>
                <a:sym typeface="Source Sans 3"/>
              </a:defRPr>
            </a:lvl1pPr>
            <a:lvl2pPr indent="-406400" lvl="1" marL="914400" marR="0" rtl="0" algn="l">
              <a:spcBef>
                <a:spcPts val="560"/>
              </a:spcBef>
              <a:spcAft>
                <a:spcPts val="0"/>
              </a:spcAft>
              <a:buClr>
                <a:schemeClr val="dk1"/>
              </a:buClr>
              <a:buSzPts val="2800"/>
              <a:buFont typeface="Source Sans 3"/>
              <a:buChar char="–"/>
              <a:defRPr i="0" sz="2800" u="none" cap="none" strike="noStrike">
                <a:solidFill>
                  <a:schemeClr val="dk1"/>
                </a:solidFill>
                <a:latin typeface="Source Sans 3"/>
                <a:ea typeface="Source Sans 3"/>
                <a:cs typeface="Source Sans 3"/>
                <a:sym typeface="Source Sans 3"/>
              </a:defRPr>
            </a:lvl2pPr>
            <a:lvl3pPr indent="-381000" lvl="2" marL="1371600" marR="0" rtl="0" algn="l">
              <a:spcBef>
                <a:spcPts val="480"/>
              </a:spcBef>
              <a:spcAft>
                <a:spcPts val="0"/>
              </a:spcAft>
              <a:buClr>
                <a:schemeClr val="dk1"/>
              </a:buClr>
              <a:buSzPts val="2400"/>
              <a:buFont typeface="Source Sans 3"/>
              <a:buChar char="•"/>
              <a:defRPr i="0" sz="2400" u="none" cap="none" strike="noStrike">
                <a:solidFill>
                  <a:schemeClr val="dk1"/>
                </a:solidFill>
                <a:latin typeface="Source Sans 3"/>
                <a:ea typeface="Source Sans 3"/>
                <a:cs typeface="Source Sans 3"/>
                <a:sym typeface="Source Sans 3"/>
              </a:defRPr>
            </a:lvl3pPr>
            <a:lvl4pPr indent="-355600" lvl="3" marL="1828800" marR="0" rtl="0" algn="l">
              <a:spcBef>
                <a:spcPts val="400"/>
              </a:spcBef>
              <a:spcAft>
                <a:spcPts val="0"/>
              </a:spcAft>
              <a:buClr>
                <a:schemeClr val="dk1"/>
              </a:buClr>
              <a:buSzPts val="2000"/>
              <a:buFont typeface="Source Sans 3"/>
              <a:buChar char="–"/>
              <a:defRPr i="0" sz="2000" u="none" cap="none" strike="noStrike">
                <a:solidFill>
                  <a:schemeClr val="dk1"/>
                </a:solidFill>
                <a:latin typeface="Source Sans 3"/>
                <a:ea typeface="Source Sans 3"/>
                <a:cs typeface="Source Sans 3"/>
                <a:sym typeface="Source Sans 3"/>
              </a:defRPr>
            </a:lvl4pPr>
            <a:lvl5pPr indent="-355600" lvl="4" marL="2286000" marR="0" rtl="0" algn="l">
              <a:spcBef>
                <a:spcPts val="400"/>
              </a:spcBef>
              <a:spcAft>
                <a:spcPts val="0"/>
              </a:spcAft>
              <a:buClr>
                <a:schemeClr val="dk1"/>
              </a:buClr>
              <a:buSzPts val="2000"/>
              <a:buFont typeface="Source Sans 3"/>
              <a:buChar char="»"/>
              <a:defRPr i="0" sz="2000" u="none" cap="none" strike="noStrike">
                <a:solidFill>
                  <a:schemeClr val="dk1"/>
                </a:solidFill>
                <a:latin typeface="Source Sans 3"/>
                <a:ea typeface="Source Sans 3"/>
                <a:cs typeface="Source Sans 3"/>
                <a:sym typeface="Source Sans 3"/>
              </a:defRPr>
            </a:lvl5pPr>
            <a:lvl6pPr indent="-355600" lvl="5" marL="2743200" marR="0" rtl="0" algn="l">
              <a:spcBef>
                <a:spcPts val="400"/>
              </a:spcBef>
              <a:spcAft>
                <a:spcPts val="0"/>
              </a:spcAft>
              <a:buClr>
                <a:schemeClr val="dk1"/>
              </a:buClr>
              <a:buSzPts val="2000"/>
              <a:buFont typeface="Source Sans 3"/>
              <a:buChar char="•"/>
              <a:defRPr i="0" sz="2000" u="none" cap="none" strike="noStrike">
                <a:solidFill>
                  <a:schemeClr val="dk1"/>
                </a:solidFill>
                <a:latin typeface="Source Sans 3"/>
                <a:ea typeface="Source Sans 3"/>
                <a:cs typeface="Source Sans 3"/>
                <a:sym typeface="Source Sans 3"/>
              </a:defRPr>
            </a:lvl6pPr>
            <a:lvl7pPr indent="-355600" lvl="6" marL="3200400" marR="0" rtl="0" algn="l">
              <a:spcBef>
                <a:spcPts val="400"/>
              </a:spcBef>
              <a:spcAft>
                <a:spcPts val="0"/>
              </a:spcAft>
              <a:buClr>
                <a:schemeClr val="dk1"/>
              </a:buClr>
              <a:buSzPts val="2000"/>
              <a:buFont typeface="Source Sans 3"/>
              <a:buChar char="•"/>
              <a:defRPr i="0" sz="2000" u="none" cap="none" strike="noStrike">
                <a:solidFill>
                  <a:schemeClr val="dk1"/>
                </a:solidFill>
                <a:latin typeface="Source Sans 3"/>
                <a:ea typeface="Source Sans 3"/>
                <a:cs typeface="Source Sans 3"/>
                <a:sym typeface="Source Sans 3"/>
              </a:defRPr>
            </a:lvl7pPr>
            <a:lvl8pPr indent="-355600" lvl="7" marL="3657600" marR="0" rtl="0" algn="l">
              <a:spcBef>
                <a:spcPts val="400"/>
              </a:spcBef>
              <a:spcAft>
                <a:spcPts val="0"/>
              </a:spcAft>
              <a:buClr>
                <a:schemeClr val="dk1"/>
              </a:buClr>
              <a:buSzPts val="2000"/>
              <a:buFont typeface="Source Sans 3"/>
              <a:buChar char="•"/>
              <a:defRPr i="0" sz="2000" u="none" cap="none" strike="noStrike">
                <a:solidFill>
                  <a:schemeClr val="dk1"/>
                </a:solidFill>
                <a:latin typeface="Source Sans 3"/>
                <a:ea typeface="Source Sans 3"/>
                <a:cs typeface="Source Sans 3"/>
                <a:sym typeface="Source Sans 3"/>
              </a:defRPr>
            </a:lvl8pPr>
            <a:lvl9pPr indent="-355600" lvl="8" marL="4114800" marR="0" rtl="0" algn="l">
              <a:spcBef>
                <a:spcPts val="400"/>
              </a:spcBef>
              <a:spcAft>
                <a:spcPts val="0"/>
              </a:spcAft>
              <a:buClr>
                <a:schemeClr val="dk1"/>
              </a:buClr>
              <a:buSzPts val="2000"/>
              <a:buFont typeface="Source Sans 3"/>
              <a:buChar char="•"/>
              <a:defRPr i="0" sz="2000" u="none" cap="none" strike="noStrike">
                <a:solidFill>
                  <a:schemeClr val="dk1"/>
                </a:solidFill>
                <a:latin typeface="Source Sans 3"/>
                <a:ea typeface="Source Sans 3"/>
                <a:cs typeface="Source Sans 3"/>
                <a:sym typeface="Source Sans 3"/>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Source Sans 3"/>
              <a:buNone/>
              <a:defRPr i="0" sz="1200" u="none" cap="none" strike="noStrike">
                <a:solidFill>
                  <a:srgbClr val="888888"/>
                </a:solidFill>
                <a:latin typeface="Source Sans 3"/>
                <a:ea typeface="Source Sans 3"/>
                <a:cs typeface="Source Sans 3"/>
                <a:sym typeface="Source Sans 3"/>
              </a:defRPr>
            </a:lvl1pPr>
            <a:lvl2pPr lvl="1"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2pPr>
            <a:lvl3pPr lvl="2"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3pPr>
            <a:lvl4pPr lvl="3"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4pPr>
            <a:lvl5pPr lvl="4"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5pPr>
            <a:lvl6pPr lvl="5"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6pPr>
            <a:lvl7pPr lvl="6"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7pPr>
            <a:lvl8pPr lvl="7"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8pPr>
            <a:lvl9pPr lvl="8"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Source Sans 3"/>
              <a:buNone/>
              <a:defRPr i="0" sz="1200" u="none" cap="none" strike="noStrike">
                <a:solidFill>
                  <a:srgbClr val="888888"/>
                </a:solidFill>
                <a:latin typeface="Source Sans 3"/>
                <a:ea typeface="Source Sans 3"/>
                <a:cs typeface="Source Sans 3"/>
                <a:sym typeface="Source Sans 3"/>
              </a:defRPr>
            </a:lvl1pPr>
            <a:lvl2pPr lvl="1"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2pPr>
            <a:lvl3pPr lvl="2"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3pPr>
            <a:lvl4pPr lvl="3"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4pPr>
            <a:lvl5pPr lvl="4"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5pPr>
            <a:lvl6pPr lvl="5"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6pPr>
            <a:lvl7pPr lvl="6"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7pPr>
            <a:lvl8pPr lvl="7"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8pPr>
            <a:lvl9pPr lvl="8" marR="0" rtl="0" algn="l">
              <a:spcBef>
                <a:spcPts val="0"/>
              </a:spcBef>
              <a:spcAft>
                <a:spcPts val="0"/>
              </a:spcAft>
              <a:buSzPts val="1400"/>
              <a:buFont typeface="Source Sans 3"/>
              <a:buNone/>
              <a:defRPr i="0" sz="1800" u="none" cap="none" strike="noStrike">
                <a:solidFill>
                  <a:schemeClr val="dk1"/>
                </a:solidFill>
                <a:latin typeface="Source Sans 3"/>
                <a:ea typeface="Source Sans 3"/>
                <a:cs typeface="Source Sans 3"/>
                <a:sym typeface="Source Sans 3"/>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Source Sans 3"/>
                <a:ea typeface="Source Sans 3"/>
                <a:cs typeface="Source Sans 3"/>
                <a:sym typeface="Source Sans 3"/>
              </a:defRPr>
            </a:lvl1pPr>
            <a:lvl2pPr indent="0" lvl="1" marL="0" marR="0" rtl="0" algn="r">
              <a:spcBef>
                <a:spcPts val="0"/>
              </a:spcBef>
              <a:buNone/>
              <a:defRPr i="0" sz="1200" u="none" cap="none" strike="noStrike">
                <a:solidFill>
                  <a:srgbClr val="888888"/>
                </a:solidFill>
                <a:latin typeface="Source Sans 3"/>
                <a:ea typeface="Source Sans 3"/>
                <a:cs typeface="Source Sans 3"/>
                <a:sym typeface="Source Sans 3"/>
              </a:defRPr>
            </a:lvl2pPr>
            <a:lvl3pPr indent="0" lvl="2" marL="0" marR="0" rtl="0" algn="r">
              <a:spcBef>
                <a:spcPts val="0"/>
              </a:spcBef>
              <a:buNone/>
              <a:defRPr i="0" sz="1200" u="none" cap="none" strike="noStrike">
                <a:solidFill>
                  <a:srgbClr val="888888"/>
                </a:solidFill>
                <a:latin typeface="Source Sans 3"/>
                <a:ea typeface="Source Sans 3"/>
                <a:cs typeface="Source Sans 3"/>
                <a:sym typeface="Source Sans 3"/>
              </a:defRPr>
            </a:lvl3pPr>
            <a:lvl4pPr indent="0" lvl="3" marL="0" marR="0" rtl="0" algn="r">
              <a:spcBef>
                <a:spcPts val="0"/>
              </a:spcBef>
              <a:buNone/>
              <a:defRPr i="0" sz="1200" u="none" cap="none" strike="noStrike">
                <a:solidFill>
                  <a:srgbClr val="888888"/>
                </a:solidFill>
                <a:latin typeface="Source Sans 3"/>
                <a:ea typeface="Source Sans 3"/>
                <a:cs typeface="Source Sans 3"/>
                <a:sym typeface="Source Sans 3"/>
              </a:defRPr>
            </a:lvl4pPr>
            <a:lvl5pPr indent="0" lvl="4" marL="0" marR="0" rtl="0" algn="r">
              <a:spcBef>
                <a:spcPts val="0"/>
              </a:spcBef>
              <a:buNone/>
              <a:defRPr i="0" sz="1200" u="none" cap="none" strike="noStrike">
                <a:solidFill>
                  <a:srgbClr val="888888"/>
                </a:solidFill>
                <a:latin typeface="Source Sans 3"/>
                <a:ea typeface="Source Sans 3"/>
                <a:cs typeface="Source Sans 3"/>
                <a:sym typeface="Source Sans 3"/>
              </a:defRPr>
            </a:lvl5pPr>
            <a:lvl6pPr indent="0" lvl="5" marL="0" marR="0" rtl="0" algn="r">
              <a:spcBef>
                <a:spcPts val="0"/>
              </a:spcBef>
              <a:buNone/>
              <a:defRPr i="0" sz="1200" u="none" cap="none" strike="noStrike">
                <a:solidFill>
                  <a:srgbClr val="888888"/>
                </a:solidFill>
                <a:latin typeface="Source Sans 3"/>
                <a:ea typeface="Source Sans 3"/>
                <a:cs typeface="Source Sans 3"/>
                <a:sym typeface="Source Sans 3"/>
              </a:defRPr>
            </a:lvl6pPr>
            <a:lvl7pPr indent="0" lvl="6" marL="0" marR="0" rtl="0" algn="r">
              <a:spcBef>
                <a:spcPts val="0"/>
              </a:spcBef>
              <a:buNone/>
              <a:defRPr i="0" sz="1200" u="none" cap="none" strike="noStrike">
                <a:solidFill>
                  <a:srgbClr val="888888"/>
                </a:solidFill>
                <a:latin typeface="Source Sans 3"/>
                <a:ea typeface="Source Sans 3"/>
                <a:cs typeface="Source Sans 3"/>
                <a:sym typeface="Source Sans 3"/>
              </a:defRPr>
            </a:lvl7pPr>
            <a:lvl8pPr indent="0" lvl="7" marL="0" marR="0" rtl="0" algn="r">
              <a:spcBef>
                <a:spcPts val="0"/>
              </a:spcBef>
              <a:buNone/>
              <a:defRPr i="0" sz="1200" u="none" cap="none" strike="noStrike">
                <a:solidFill>
                  <a:srgbClr val="888888"/>
                </a:solidFill>
                <a:latin typeface="Source Sans 3"/>
                <a:ea typeface="Source Sans 3"/>
                <a:cs typeface="Source Sans 3"/>
                <a:sym typeface="Source Sans 3"/>
              </a:defRPr>
            </a:lvl8pPr>
            <a:lvl9pPr indent="0" lvl="8" marL="0" marR="0" rtl="0" algn="r">
              <a:spcBef>
                <a:spcPts val="0"/>
              </a:spcBef>
              <a:buNone/>
              <a:defRPr i="0" sz="1200" u="none" cap="none" strike="noStrike">
                <a:solidFill>
                  <a:srgbClr val="888888"/>
                </a:solidFill>
                <a:latin typeface="Source Sans 3"/>
                <a:ea typeface="Source Sans 3"/>
                <a:cs typeface="Source Sans 3"/>
                <a:sym typeface="Source Sans 3"/>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39.png"/><Relationship Id="rId6"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0.png"/><Relationship Id="rId5" Type="http://schemas.openxmlformats.org/officeDocument/2006/relationships/image" Target="../media/image27.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0.png"/><Relationship Id="rId5" Type="http://schemas.openxmlformats.org/officeDocument/2006/relationships/image" Target="../media/image28.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6.png"/><Relationship Id="rId13" Type="http://schemas.openxmlformats.org/officeDocument/2006/relationships/image" Target="../media/image7.png"/><Relationship Id="rId12"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14.png"/><Relationship Id="rId15" Type="http://schemas.openxmlformats.org/officeDocument/2006/relationships/image" Target="../media/image24.png"/><Relationship Id="rId14" Type="http://schemas.openxmlformats.org/officeDocument/2006/relationships/image" Target="../media/image30.png"/><Relationship Id="rId17" Type="http://schemas.openxmlformats.org/officeDocument/2006/relationships/image" Target="../media/image34.png"/><Relationship Id="rId16" Type="http://schemas.openxmlformats.org/officeDocument/2006/relationships/image" Target="../media/image35.png"/><Relationship Id="rId5" Type="http://schemas.openxmlformats.org/officeDocument/2006/relationships/image" Target="../media/image3.png"/><Relationship Id="rId6" Type="http://schemas.openxmlformats.org/officeDocument/2006/relationships/image" Target="../media/image2.png"/><Relationship Id="rId18" Type="http://schemas.openxmlformats.org/officeDocument/2006/relationships/image" Target="../media/image43.png"/><Relationship Id="rId7" Type="http://schemas.openxmlformats.org/officeDocument/2006/relationships/image" Target="../media/image9.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5.png"/><Relationship Id="rId5" Type="http://schemas.openxmlformats.org/officeDocument/2006/relationships/image" Target="../media/image40.png"/><Relationship Id="rId6" Type="http://schemas.openxmlformats.org/officeDocument/2006/relationships/image" Target="../media/image47.png"/><Relationship Id="rId7"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5.jpg"/><Relationship Id="rId5" Type="http://schemas.openxmlformats.org/officeDocument/2006/relationships/image" Target="../media/image6.png"/><Relationship Id="rId6"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30.png"/><Relationship Id="rId5"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24.png"/><Relationship Id="rId5" Type="http://schemas.openxmlformats.org/officeDocument/2006/relationships/image" Target="../media/image35.pn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1.png"/><Relationship Id="rId9" Type="http://schemas.openxmlformats.org/officeDocument/2006/relationships/image" Target="../media/image48.png"/><Relationship Id="rId5" Type="http://schemas.openxmlformats.org/officeDocument/2006/relationships/image" Target="../media/image22.png"/><Relationship Id="rId6" Type="http://schemas.openxmlformats.org/officeDocument/2006/relationships/image" Target="../media/image42.png"/><Relationship Id="rId7" Type="http://schemas.openxmlformats.org/officeDocument/2006/relationships/image" Target="../media/image44.png"/><Relationship Id="rId8"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84" name="Google Shape;84;p14"/>
          <p:cNvPicPr preferRelativeResize="0"/>
          <p:nvPr/>
        </p:nvPicPr>
        <p:blipFill rotWithShape="1">
          <a:blip r:embed="rId4">
            <a:alphaModFix/>
          </a:blip>
          <a:srcRect b="57180" l="0" r="0" t="0"/>
          <a:stretch/>
        </p:blipFill>
        <p:spPr>
          <a:xfrm>
            <a:off x="1323100" y="274844"/>
            <a:ext cx="15641800" cy="10012150"/>
          </a:xfrm>
          <a:prstGeom prst="rect">
            <a:avLst/>
          </a:prstGeom>
          <a:noFill/>
          <a:ln>
            <a:noFill/>
          </a:ln>
        </p:spPr>
      </p:pic>
      <p:sp>
        <p:nvSpPr>
          <p:cNvPr id="85" name="Google Shape;85;p14"/>
          <p:cNvSpPr txBox="1"/>
          <p:nvPr/>
        </p:nvSpPr>
        <p:spPr>
          <a:xfrm>
            <a:off x="3412480" y="2321989"/>
            <a:ext cx="11463040" cy="258226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4960" u="none" cap="none" strike="noStrike">
                <a:solidFill>
                  <a:srgbClr val="869856"/>
                </a:solidFill>
                <a:latin typeface="Vollkorn"/>
                <a:ea typeface="Vollkorn"/>
                <a:cs typeface="Vollkorn"/>
                <a:sym typeface="Vollkorn"/>
              </a:rPr>
              <a:t>LITERATURE</a:t>
            </a:r>
            <a:endParaRPr/>
          </a:p>
        </p:txBody>
      </p:sp>
      <p:sp>
        <p:nvSpPr>
          <p:cNvPr id="86" name="Google Shape;86;p14"/>
          <p:cNvSpPr txBox="1"/>
          <p:nvPr/>
        </p:nvSpPr>
        <p:spPr>
          <a:xfrm>
            <a:off x="5411316" y="4179816"/>
            <a:ext cx="7465368" cy="2582266"/>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US" sz="14960" u="none" cap="none" strike="noStrike">
                <a:solidFill>
                  <a:srgbClr val="869856"/>
                </a:solidFill>
                <a:latin typeface="Vollkorn"/>
                <a:ea typeface="Vollkorn"/>
                <a:cs typeface="Vollkorn"/>
                <a:sym typeface="Vollkorn"/>
              </a:rPr>
              <a:t>REVIEW</a:t>
            </a:r>
            <a:endParaRPr/>
          </a:p>
        </p:txBody>
      </p:sp>
      <p:sp>
        <p:nvSpPr>
          <p:cNvPr id="87" name="Google Shape;87;p14"/>
          <p:cNvSpPr txBox="1"/>
          <p:nvPr/>
        </p:nvSpPr>
        <p:spPr>
          <a:xfrm>
            <a:off x="7107750" y="1874000"/>
            <a:ext cx="40725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3500" u="none" cap="none" strike="noStrike">
                <a:solidFill>
                  <a:srgbClr val="8C6B58"/>
                </a:solidFill>
                <a:latin typeface="Source Sans 3"/>
                <a:ea typeface="Source Sans 3"/>
                <a:cs typeface="Source Sans 3"/>
                <a:sym typeface="Source Sans 3"/>
              </a:rPr>
              <a:t>Presentation Slides</a:t>
            </a:r>
            <a:endParaRPr>
              <a:latin typeface="Source Sans 3"/>
              <a:ea typeface="Source Sans 3"/>
              <a:cs typeface="Source Sans 3"/>
              <a:sym typeface="Source Sans 3"/>
            </a:endParaRPr>
          </a:p>
        </p:txBody>
      </p:sp>
      <p:pic>
        <p:nvPicPr>
          <p:cNvPr id="88" name="Google Shape;88;p14"/>
          <p:cNvPicPr preferRelativeResize="0"/>
          <p:nvPr/>
        </p:nvPicPr>
        <p:blipFill rotWithShape="1">
          <a:blip r:embed="rId5">
            <a:alphaModFix/>
          </a:blip>
          <a:srcRect b="20242" l="0" r="0" t="0"/>
          <a:stretch/>
        </p:blipFill>
        <p:spPr>
          <a:xfrm>
            <a:off x="2766875" y="7529250"/>
            <a:ext cx="7315200" cy="2757750"/>
          </a:xfrm>
          <a:prstGeom prst="rect">
            <a:avLst/>
          </a:prstGeom>
          <a:noFill/>
          <a:ln>
            <a:noFill/>
          </a:ln>
        </p:spPr>
      </p:pic>
      <p:pic>
        <p:nvPicPr>
          <p:cNvPr id="89" name="Google Shape;89;p14"/>
          <p:cNvPicPr preferRelativeResize="0"/>
          <p:nvPr/>
        </p:nvPicPr>
        <p:blipFill rotWithShape="1">
          <a:blip r:embed="rId6">
            <a:alphaModFix/>
          </a:blip>
          <a:srcRect b="52938" l="0" r="0" t="0"/>
          <a:stretch/>
        </p:blipFill>
        <p:spPr>
          <a:xfrm>
            <a:off x="10082075" y="6917950"/>
            <a:ext cx="5439049" cy="33690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11" name="Google Shape;211;p23"/>
          <p:cNvSpPr txBox="1"/>
          <p:nvPr/>
        </p:nvSpPr>
        <p:spPr>
          <a:xfrm>
            <a:off x="2678080" y="2935292"/>
            <a:ext cx="12931800" cy="4063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8000" u="none" cap="none" strike="noStrike">
                <a:solidFill>
                  <a:srgbClr val="FFFFFF"/>
                </a:solidFill>
                <a:latin typeface="Vollkorn SemiBold"/>
                <a:ea typeface="Vollkorn SemiBold"/>
                <a:cs typeface="Vollkorn SemiBold"/>
                <a:sym typeface="Vollkorn SemiBold"/>
              </a:rPr>
              <a:t>“The only important thing in a book is the meaning that it has for you."</a:t>
            </a:r>
            <a:endParaRPr/>
          </a:p>
        </p:txBody>
      </p:sp>
      <p:sp>
        <p:nvSpPr>
          <p:cNvPr id="212" name="Google Shape;212;p23"/>
          <p:cNvSpPr txBox="1"/>
          <p:nvPr/>
        </p:nvSpPr>
        <p:spPr>
          <a:xfrm>
            <a:off x="2436557" y="7840747"/>
            <a:ext cx="134148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4000" u="none" cap="none" strike="noStrike">
                <a:solidFill>
                  <a:srgbClr val="FFFFFF"/>
                </a:solidFill>
                <a:latin typeface="Source Sans 3"/>
                <a:ea typeface="Source Sans 3"/>
                <a:cs typeface="Source Sans 3"/>
                <a:sym typeface="Source Sans 3"/>
              </a:rPr>
              <a:t>My favorite quote from the book</a:t>
            </a:r>
            <a:endParaRPr>
              <a:latin typeface="Source Sans 3"/>
              <a:ea typeface="Source Sans 3"/>
              <a:cs typeface="Source Sans 3"/>
              <a:sym typeface="Source Sans 3"/>
            </a:endParaRPr>
          </a:p>
        </p:txBody>
      </p:sp>
      <p:pic>
        <p:nvPicPr>
          <p:cNvPr id="213" name="Google Shape;213;p23"/>
          <p:cNvPicPr preferRelativeResize="0"/>
          <p:nvPr/>
        </p:nvPicPr>
        <p:blipFill rotWithShape="1">
          <a:blip r:embed="rId4">
            <a:alphaModFix/>
          </a:blip>
          <a:srcRect b="5374" l="46811" r="0" t="0"/>
          <a:stretch/>
        </p:blipFill>
        <p:spPr>
          <a:xfrm>
            <a:off x="0" y="1295050"/>
            <a:ext cx="2388976" cy="8991949"/>
          </a:xfrm>
          <a:prstGeom prst="rect">
            <a:avLst/>
          </a:prstGeom>
          <a:noFill/>
          <a:ln>
            <a:noFill/>
          </a:ln>
        </p:spPr>
      </p:pic>
      <p:pic>
        <p:nvPicPr>
          <p:cNvPr id="214" name="Google Shape;214;p23"/>
          <p:cNvPicPr preferRelativeResize="0"/>
          <p:nvPr/>
        </p:nvPicPr>
        <p:blipFill rotWithShape="1">
          <a:blip r:embed="rId4">
            <a:alphaModFix/>
          </a:blip>
          <a:srcRect b="9624" l="0" r="46811" t="0"/>
          <a:stretch/>
        </p:blipFill>
        <p:spPr>
          <a:xfrm>
            <a:off x="15898925" y="1699025"/>
            <a:ext cx="2388976" cy="8587976"/>
          </a:xfrm>
          <a:prstGeom prst="rect">
            <a:avLst/>
          </a:prstGeom>
          <a:noFill/>
          <a:ln>
            <a:noFill/>
          </a:ln>
        </p:spPr>
      </p:pic>
      <p:pic>
        <p:nvPicPr>
          <p:cNvPr id="215" name="Google Shape;215;p23"/>
          <p:cNvPicPr preferRelativeResize="0"/>
          <p:nvPr/>
        </p:nvPicPr>
        <p:blipFill rotWithShape="1">
          <a:blip r:embed="rId5">
            <a:alphaModFix/>
          </a:blip>
          <a:srcRect b="0" l="0" r="0" t="92825"/>
          <a:stretch/>
        </p:blipFill>
        <p:spPr>
          <a:xfrm>
            <a:off x="756100" y="-2"/>
            <a:ext cx="15832950" cy="13293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4"/>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21" name="Google Shape;221;p24"/>
          <p:cNvPicPr preferRelativeResize="0"/>
          <p:nvPr/>
        </p:nvPicPr>
        <p:blipFill>
          <a:blip r:embed="rId4">
            <a:alphaModFix/>
          </a:blip>
          <a:stretch>
            <a:fillRect/>
          </a:stretch>
        </p:blipFill>
        <p:spPr>
          <a:xfrm>
            <a:off x="1769025" y="210650"/>
            <a:ext cx="14749952" cy="9866901"/>
          </a:xfrm>
          <a:prstGeom prst="rect">
            <a:avLst/>
          </a:prstGeom>
          <a:noFill/>
          <a:ln>
            <a:noFill/>
          </a:ln>
        </p:spPr>
      </p:pic>
      <p:sp>
        <p:nvSpPr>
          <p:cNvPr id="222" name="Google Shape;222;p24"/>
          <p:cNvSpPr txBox="1"/>
          <p:nvPr/>
        </p:nvSpPr>
        <p:spPr>
          <a:xfrm>
            <a:off x="3485817" y="4377667"/>
            <a:ext cx="4607592" cy="698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5C1D05"/>
                </a:solidFill>
                <a:latin typeface="Vollkorn SemiBold"/>
                <a:ea typeface="Vollkorn SemiBold"/>
                <a:cs typeface="Vollkorn SemiBold"/>
                <a:sym typeface="Vollkorn SemiBold"/>
              </a:rPr>
              <a:t>Conflict</a:t>
            </a:r>
            <a:endParaRPr/>
          </a:p>
        </p:txBody>
      </p:sp>
      <p:sp>
        <p:nvSpPr>
          <p:cNvPr id="223" name="Google Shape;223;p24"/>
          <p:cNvSpPr txBox="1"/>
          <p:nvPr/>
        </p:nvSpPr>
        <p:spPr>
          <a:xfrm>
            <a:off x="2864899" y="5178928"/>
            <a:ext cx="5849400" cy="3481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Duis Aute Irure Dolor In Reprehenderit In Voluptate Velit Esse Cillum Dolore Eu Fugiat Nulla Pariatur. Voluptate Velit Esse Cillum Dolore Eu Fugiat Nulla Pariatur. Excepteur Sint Occaecat Cupidatat Non Proident.</a:t>
            </a:r>
            <a:endParaRPr>
              <a:latin typeface="Source Sans 3"/>
              <a:ea typeface="Source Sans 3"/>
              <a:cs typeface="Source Sans 3"/>
              <a:sym typeface="Source Sans 3"/>
            </a:endParaRPr>
          </a:p>
          <a:p>
            <a:pPr indent="0" lvl="0" marL="0" marR="0" rtl="0" algn="ctr">
              <a:lnSpc>
                <a:spcPct val="115000"/>
              </a:lnSpc>
              <a:spcBef>
                <a:spcPts val="0"/>
              </a:spcBef>
              <a:spcAft>
                <a:spcPts val="0"/>
              </a:spcAft>
              <a:buNone/>
            </a:pPr>
            <a:r>
              <a:t/>
            </a:r>
            <a:endParaRPr i="0" sz="2499" u="none" cap="none" strike="noStrike">
              <a:solidFill>
                <a:srgbClr val="362620"/>
              </a:solidFill>
              <a:latin typeface="Source Sans 3"/>
              <a:ea typeface="Source Sans 3"/>
              <a:cs typeface="Source Sans 3"/>
              <a:sym typeface="Source Sans 3"/>
            </a:endParaRPr>
          </a:p>
          <a:p>
            <a:pPr indent="0" lvl="0" marL="0" marR="0" rtl="0" algn="ct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Sint occaecat cupidatat non proident, sunt in culpa qui officia deserunt mollit</a:t>
            </a:r>
            <a:endParaRPr>
              <a:latin typeface="Source Sans 3"/>
              <a:ea typeface="Source Sans 3"/>
              <a:cs typeface="Source Sans 3"/>
              <a:sym typeface="Source Sans 3"/>
            </a:endParaRPr>
          </a:p>
        </p:txBody>
      </p:sp>
      <p:sp>
        <p:nvSpPr>
          <p:cNvPr id="224" name="Google Shape;224;p24"/>
          <p:cNvSpPr txBox="1"/>
          <p:nvPr/>
        </p:nvSpPr>
        <p:spPr>
          <a:xfrm>
            <a:off x="10094858" y="1455884"/>
            <a:ext cx="4607592" cy="6985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5C1D05"/>
                </a:solidFill>
                <a:latin typeface="Vollkorn SemiBold"/>
                <a:ea typeface="Vollkorn SemiBold"/>
                <a:cs typeface="Vollkorn SemiBold"/>
                <a:sym typeface="Vollkorn SemiBold"/>
              </a:rPr>
              <a:t>Resolution</a:t>
            </a:r>
            <a:endParaRPr/>
          </a:p>
        </p:txBody>
      </p:sp>
      <p:sp>
        <p:nvSpPr>
          <p:cNvPr id="225" name="Google Shape;225;p24"/>
          <p:cNvSpPr txBox="1"/>
          <p:nvPr/>
        </p:nvSpPr>
        <p:spPr>
          <a:xfrm>
            <a:off x="9473941" y="2257145"/>
            <a:ext cx="5849400" cy="3481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Duis Aute Irure Dolor In Reprehenderit In Voluptate Velit Esse Cillum Dolore Eu Fugiat Nulla Pariatur. Voluptate Velit Esse Cillum Dolore Eu Fugiat Nulla Pariatur. Excepteur Sint Occaecat Cupidatat Non Proident.</a:t>
            </a:r>
            <a:endParaRPr>
              <a:latin typeface="Source Sans 3"/>
              <a:ea typeface="Source Sans 3"/>
              <a:cs typeface="Source Sans 3"/>
              <a:sym typeface="Source Sans 3"/>
            </a:endParaRPr>
          </a:p>
          <a:p>
            <a:pPr indent="0" lvl="0" marL="0" marR="0" rtl="0" algn="ctr">
              <a:lnSpc>
                <a:spcPct val="115000"/>
              </a:lnSpc>
              <a:spcBef>
                <a:spcPts val="0"/>
              </a:spcBef>
              <a:spcAft>
                <a:spcPts val="0"/>
              </a:spcAft>
              <a:buNone/>
            </a:pPr>
            <a:r>
              <a:t/>
            </a:r>
            <a:endParaRPr i="0" sz="2499" u="none" cap="none" strike="noStrike">
              <a:solidFill>
                <a:srgbClr val="362620"/>
              </a:solidFill>
              <a:latin typeface="Source Sans 3"/>
              <a:ea typeface="Source Sans 3"/>
              <a:cs typeface="Source Sans 3"/>
              <a:sym typeface="Source Sans 3"/>
            </a:endParaRPr>
          </a:p>
          <a:p>
            <a:pPr indent="0" lvl="0" marL="0" marR="0" rtl="0" algn="ct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Sint occaecat cupidatat non proident, sunt in culpa qui officia deserunt mollit</a:t>
            </a:r>
            <a:endParaRPr>
              <a:latin typeface="Source Sans 3"/>
              <a:ea typeface="Source Sans 3"/>
              <a:cs typeface="Source Sans 3"/>
              <a:sym typeface="Source Sans 3"/>
            </a:endParaRPr>
          </a:p>
        </p:txBody>
      </p:sp>
      <p:pic>
        <p:nvPicPr>
          <p:cNvPr id="226" name="Google Shape;226;p24"/>
          <p:cNvPicPr preferRelativeResize="0"/>
          <p:nvPr/>
        </p:nvPicPr>
        <p:blipFill>
          <a:blip r:embed="rId5">
            <a:alphaModFix/>
          </a:blip>
          <a:stretch>
            <a:fillRect/>
          </a:stretch>
        </p:blipFill>
        <p:spPr>
          <a:xfrm>
            <a:off x="4129672" y="1421346"/>
            <a:ext cx="3319875" cy="2600136"/>
          </a:xfrm>
          <a:prstGeom prst="rect">
            <a:avLst/>
          </a:prstGeom>
          <a:noFill/>
          <a:ln>
            <a:noFill/>
          </a:ln>
        </p:spPr>
      </p:pic>
      <p:pic>
        <p:nvPicPr>
          <p:cNvPr id="227" name="Google Shape;227;p24"/>
          <p:cNvPicPr preferRelativeResize="0"/>
          <p:nvPr/>
        </p:nvPicPr>
        <p:blipFill>
          <a:blip r:embed="rId6">
            <a:alphaModFix/>
          </a:blip>
          <a:stretch>
            <a:fillRect/>
          </a:stretch>
        </p:blipFill>
        <p:spPr>
          <a:xfrm>
            <a:off x="10874750" y="6411200"/>
            <a:ext cx="3606374" cy="248467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id="232" name="Google Shape;232;p2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33" name="Google Shape;233;p25"/>
          <p:cNvPicPr preferRelativeResize="0"/>
          <p:nvPr/>
        </p:nvPicPr>
        <p:blipFill rotWithShape="1">
          <a:blip r:embed="rId4">
            <a:alphaModFix/>
          </a:blip>
          <a:srcRect b="13970" l="61544" r="0" t="13941"/>
          <a:stretch/>
        </p:blipFill>
        <p:spPr>
          <a:xfrm>
            <a:off x="1" y="0"/>
            <a:ext cx="4322223" cy="10287002"/>
          </a:xfrm>
          <a:prstGeom prst="rect">
            <a:avLst/>
          </a:prstGeom>
          <a:noFill/>
          <a:ln>
            <a:noFill/>
          </a:ln>
        </p:spPr>
      </p:pic>
      <p:sp>
        <p:nvSpPr>
          <p:cNvPr id="234" name="Google Shape;234;p25"/>
          <p:cNvSpPr txBox="1"/>
          <p:nvPr/>
        </p:nvSpPr>
        <p:spPr>
          <a:xfrm>
            <a:off x="4919886" y="4495728"/>
            <a:ext cx="56604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000" u="none" cap="none" strike="noStrike">
                <a:solidFill>
                  <a:srgbClr val="362620"/>
                </a:solidFill>
                <a:latin typeface="Vollkorn SemiBold"/>
                <a:ea typeface="Vollkorn SemiBold"/>
                <a:cs typeface="Vollkorn SemiBold"/>
                <a:sym typeface="Vollkorn SemiBold"/>
              </a:rPr>
              <a:t>Critical Analysis</a:t>
            </a:r>
            <a:endParaRPr/>
          </a:p>
        </p:txBody>
      </p:sp>
      <p:pic>
        <p:nvPicPr>
          <p:cNvPr id="235" name="Google Shape;235;p25"/>
          <p:cNvPicPr preferRelativeResize="0"/>
          <p:nvPr/>
        </p:nvPicPr>
        <p:blipFill rotWithShape="1">
          <a:blip r:embed="rId5">
            <a:alphaModFix/>
          </a:blip>
          <a:srcRect b="0" l="0" r="0" t="0"/>
          <a:stretch/>
        </p:blipFill>
        <p:spPr>
          <a:xfrm>
            <a:off x="10034808" y="1542726"/>
            <a:ext cx="7925908" cy="8416990"/>
          </a:xfrm>
          <a:prstGeom prst="rect">
            <a:avLst/>
          </a:prstGeom>
          <a:noFill/>
          <a:ln>
            <a:noFill/>
          </a:ln>
        </p:spPr>
      </p:pic>
      <p:sp>
        <p:nvSpPr>
          <p:cNvPr id="236" name="Google Shape;236;p25"/>
          <p:cNvSpPr txBox="1"/>
          <p:nvPr/>
        </p:nvSpPr>
        <p:spPr>
          <a:xfrm>
            <a:off x="4763929" y="6890071"/>
            <a:ext cx="5542500" cy="21540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362620"/>
              </a:buClr>
              <a:buSzPts val="2499"/>
              <a:buFont typeface="Source Sans 3"/>
              <a:buChar char="•"/>
            </a:pPr>
            <a:r>
              <a:rPr i="0" lang="en-US" sz="2499" u="none" cap="none" strike="noStrike">
                <a:solidFill>
                  <a:srgbClr val="362620"/>
                </a:solidFill>
                <a:latin typeface="Source Sans 3"/>
                <a:ea typeface="Source Sans 3"/>
                <a:cs typeface="Source Sans 3"/>
                <a:sym typeface="Source Sans 3"/>
              </a:rPr>
              <a:t>Duis aute irure dolor in reprehend </a:t>
            </a:r>
            <a:endParaRPr>
              <a:latin typeface="Source Sans 3"/>
              <a:ea typeface="Source Sans 3"/>
              <a:cs typeface="Source Sans 3"/>
              <a:sym typeface="Source Sans 3"/>
            </a:endParaRPr>
          </a:p>
          <a:p>
            <a:pPr indent="-269873" lvl="1" marL="539748" marR="0" rtl="0" algn="l">
              <a:lnSpc>
                <a:spcPct val="115000"/>
              </a:lnSpc>
              <a:spcBef>
                <a:spcPts val="0"/>
              </a:spcBef>
              <a:spcAft>
                <a:spcPts val="0"/>
              </a:spcAft>
              <a:buClr>
                <a:srgbClr val="362620"/>
              </a:buClr>
              <a:buSzPts val="2499"/>
              <a:buFont typeface="Source Sans 3"/>
              <a:buChar char="•"/>
            </a:pPr>
            <a:r>
              <a:rPr i="0" lang="en-US" sz="2499" u="none" cap="none" strike="noStrike">
                <a:solidFill>
                  <a:srgbClr val="362620"/>
                </a:solidFill>
                <a:latin typeface="Source Sans 3"/>
                <a:ea typeface="Source Sans 3"/>
                <a:cs typeface="Source Sans 3"/>
                <a:sym typeface="Source Sans 3"/>
              </a:rPr>
              <a:t>In voluptate velit esse cillum dolore </a:t>
            </a:r>
            <a:endParaRPr>
              <a:latin typeface="Source Sans 3"/>
              <a:ea typeface="Source Sans 3"/>
              <a:cs typeface="Source Sans 3"/>
              <a:sym typeface="Source Sans 3"/>
            </a:endParaRPr>
          </a:p>
          <a:p>
            <a:pPr indent="-269873" lvl="1" marL="539748" marR="0" rtl="0" algn="l">
              <a:lnSpc>
                <a:spcPct val="115000"/>
              </a:lnSpc>
              <a:spcBef>
                <a:spcPts val="0"/>
              </a:spcBef>
              <a:spcAft>
                <a:spcPts val="0"/>
              </a:spcAft>
              <a:buClr>
                <a:srgbClr val="362620"/>
              </a:buClr>
              <a:buSzPts val="2499"/>
              <a:buFont typeface="Source Sans 3"/>
              <a:buChar char="•"/>
            </a:pPr>
            <a:r>
              <a:rPr i="0" lang="en-US" sz="2499" u="none" cap="none" strike="noStrike">
                <a:solidFill>
                  <a:srgbClr val="362620"/>
                </a:solidFill>
                <a:latin typeface="Source Sans 3"/>
                <a:ea typeface="Source Sans 3"/>
                <a:cs typeface="Source Sans 3"/>
                <a:sym typeface="Source Sans 3"/>
              </a:rPr>
              <a:t>Eu fugiat nulla pariatur</a:t>
            </a:r>
            <a:endParaRPr>
              <a:latin typeface="Source Sans 3"/>
              <a:ea typeface="Source Sans 3"/>
              <a:cs typeface="Source Sans 3"/>
              <a:sym typeface="Source Sans 3"/>
            </a:endParaRPr>
          </a:p>
          <a:p>
            <a:pPr indent="-269873" lvl="1" marL="539748" marR="0" rtl="0" algn="l">
              <a:lnSpc>
                <a:spcPct val="115000"/>
              </a:lnSpc>
              <a:spcBef>
                <a:spcPts val="0"/>
              </a:spcBef>
              <a:spcAft>
                <a:spcPts val="0"/>
              </a:spcAft>
              <a:buClr>
                <a:srgbClr val="362620"/>
              </a:buClr>
              <a:buSzPts val="2499"/>
              <a:buFont typeface="Source Sans 3"/>
              <a:buChar char="•"/>
            </a:pPr>
            <a:r>
              <a:rPr i="0" lang="en-US" sz="2499" u="none" cap="none" strike="noStrike">
                <a:solidFill>
                  <a:srgbClr val="362620"/>
                </a:solidFill>
                <a:latin typeface="Source Sans 3"/>
                <a:ea typeface="Source Sans 3"/>
                <a:cs typeface="Source Sans 3"/>
                <a:sym typeface="Source Sans 3"/>
              </a:rPr>
              <a:t>Excepteur sint occaecat cupidatat</a:t>
            </a:r>
            <a:endParaRPr>
              <a:latin typeface="Source Sans 3"/>
              <a:ea typeface="Source Sans 3"/>
              <a:cs typeface="Source Sans 3"/>
              <a:sym typeface="Source Sans 3"/>
            </a:endParaRPr>
          </a:p>
          <a:p>
            <a:pPr indent="-269873" lvl="1" marL="539748" marR="0" rtl="0" algn="l">
              <a:lnSpc>
                <a:spcPct val="115000"/>
              </a:lnSpc>
              <a:spcBef>
                <a:spcPts val="0"/>
              </a:spcBef>
              <a:spcAft>
                <a:spcPts val="0"/>
              </a:spcAft>
              <a:buClr>
                <a:srgbClr val="362620"/>
              </a:buClr>
              <a:buSzPts val="2499"/>
              <a:buFont typeface="Source Sans 3"/>
              <a:buChar char="•"/>
            </a:pPr>
            <a:r>
              <a:rPr i="0" lang="en-US" sz="2499" u="none" cap="none" strike="noStrike">
                <a:solidFill>
                  <a:srgbClr val="362620"/>
                </a:solidFill>
                <a:latin typeface="Source Sans 3"/>
                <a:ea typeface="Source Sans 3"/>
                <a:cs typeface="Source Sans 3"/>
                <a:sym typeface="Source Sans 3"/>
              </a:rPr>
              <a:t>Sunt in culpa qui officia deserunt</a:t>
            </a:r>
            <a:endParaRPr>
              <a:latin typeface="Source Sans 3"/>
              <a:ea typeface="Source Sans 3"/>
              <a:cs typeface="Source Sans 3"/>
              <a:sym typeface="Source Sans 3"/>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6"/>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242" name="Google Shape;242;p26"/>
          <p:cNvPicPr preferRelativeResize="0"/>
          <p:nvPr/>
        </p:nvPicPr>
        <p:blipFill>
          <a:blip r:embed="rId4">
            <a:alphaModFix/>
          </a:blip>
          <a:stretch>
            <a:fillRect/>
          </a:stretch>
        </p:blipFill>
        <p:spPr>
          <a:xfrm>
            <a:off x="1179150" y="1378425"/>
            <a:ext cx="6064702" cy="7695478"/>
          </a:xfrm>
          <a:prstGeom prst="rect">
            <a:avLst/>
          </a:prstGeom>
          <a:noFill/>
          <a:ln>
            <a:noFill/>
          </a:ln>
        </p:spPr>
      </p:pic>
      <p:pic>
        <p:nvPicPr>
          <p:cNvPr id="243" name="Google Shape;243;p26"/>
          <p:cNvPicPr preferRelativeResize="0"/>
          <p:nvPr/>
        </p:nvPicPr>
        <p:blipFill rotWithShape="1">
          <a:blip r:embed="rId5">
            <a:alphaModFix/>
          </a:blip>
          <a:srcRect b="26359" l="92697" r="0" t="19200"/>
          <a:stretch/>
        </p:blipFill>
        <p:spPr>
          <a:xfrm>
            <a:off x="0" y="0"/>
            <a:ext cx="1179150" cy="10287002"/>
          </a:xfrm>
          <a:prstGeom prst="rect">
            <a:avLst/>
          </a:prstGeom>
          <a:noFill/>
          <a:ln>
            <a:noFill/>
          </a:ln>
        </p:spPr>
      </p:pic>
      <p:sp>
        <p:nvSpPr>
          <p:cNvPr id="244" name="Google Shape;244;p26"/>
          <p:cNvSpPr/>
          <p:nvPr/>
        </p:nvSpPr>
        <p:spPr>
          <a:xfrm>
            <a:off x="7661111" y="257070"/>
            <a:ext cx="9598914" cy="11814048"/>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E5C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6"/>
          <p:cNvSpPr txBox="1"/>
          <p:nvPr/>
        </p:nvSpPr>
        <p:spPr>
          <a:xfrm>
            <a:off x="7922118" y="2353192"/>
            <a:ext cx="8945601" cy="13969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869856"/>
                </a:solidFill>
                <a:latin typeface="Vollkorn"/>
                <a:ea typeface="Vollkorn"/>
                <a:cs typeface="Vollkorn"/>
                <a:sym typeface="Vollkorn"/>
              </a:rPr>
              <a:t>Key Takeaways</a:t>
            </a:r>
            <a:endParaRPr/>
          </a:p>
        </p:txBody>
      </p:sp>
      <p:sp>
        <p:nvSpPr>
          <p:cNvPr id="246" name="Google Shape;246;p26"/>
          <p:cNvSpPr txBox="1"/>
          <p:nvPr/>
        </p:nvSpPr>
        <p:spPr>
          <a:xfrm>
            <a:off x="8372275" y="4045450"/>
            <a:ext cx="8628600" cy="12693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5E4938"/>
              </a:buClr>
              <a:buSzPts val="2499"/>
              <a:buFont typeface="Arial"/>
              <a:buChar char="•"/>
            </a:pPr>
            <a:r>
              <a:rPr b="0" i="0" lang="en-US" sz="2499" u="none" cap="none" strike="noStrike">
                <a:solidFill>
                  <a:srgbClr val="5E4938"/>
                </a:solidFill>
                <a:latin typeface="Arial"/>
                <a:ea typeface="Arial"/>
                <a:cs typeface="Arial"/>
                <a:sym typeface="Arial"/>
              </a:rPr>
              <a:t>Duis Aute Irure Dolor In Reprehenderit In Voluptate Velit Esse Cillum Dolore Eu Fugiat Nulla Pariatur. Lorem ipsum dolor sit amet, consectetur adipiscing elit.</a:t>
            </a:r>
            <a:endParaRPr/>
          </a:p>
        </p:txBody>
      </p:sp>
      <p:sp>
        <p:nvSpPr>
          <p:cNvPr id="247" name="Google Shape;247;p26"/>
          <p:cNvSpPr txBox="1"/>
          <p:nvPr/>
        </p:nvSpPr>
        <p:spPr>
          <a:xfrm>
            <a:off x="8372276" y="5642314"/>
            <a:ext cx="8175900" cy="12693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5E4938"/>
              </a:buClr>
              <a:buSzPts val="2499"/>
              <a:buFont typeface="Arial"/>
              <a:buChar char="•"/>
            </a:pPr>
            <a:r>
              <a:rPr b="0" i="0" lang="en-US" sz="2499" u="none" cap="none" strike="noStrike">
                <a:solidFill>
                  <a:srgbClr val="5E4938"/>
                </a:solidFill>
                <a:latin typeface="Arial"/>
                <a:ea typeface="Arial"/>
                <a:cs typeface="Arial"/>
                <a:sym typeface="Arial"/>
              </a:rPr>
              <a:t>Sed do eiusmod tempor incididunt ut labore et dolore magna aliqua. Ut enim ad minim veniam, quis nostrud exercitation ullamco laboris nisi ut aliquip ex ea.</a:t>
            </a:r>
            <a:endParaRPr/>
          </a:p>
        </p:txBody>
      </p:sp>
      <p:sp>
        <p:nvSpPr>
          <p:cNvPr id="248" name="Google Shape;248;p26"/>
          <p:cNvSpPr txBox="1"/>
          <p:nvPr/>
        </p:nvSpPr>
        <p:spPr>
          <a:xfrm>
            <a:off x="8372276" y="7239170"/>
            <a:ext cx="8175900" cy="8271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5E4938"/>
              </a:buClr>
              <a:buSzPts val="2499"/>
              <a:buFont typeface="Arial"/>
              <a:buChar char="•"/>
            </a:pPr>
            <a:r>
              <a:rPr b="0" i="0" lang="en-US" sz="2499" u="none" cap="none" strike="noStrike">
                <a:solidFill>
                  <a:srgbClr val="5E4938"/>
                </a:solidFill>
                <a:latin typeface="Arial"/>
                <a:ea typeface="Arial"/>
                <a:cs typeface="Arial"/>
                <a:sym typeface="Arial"/>
              </a:rPr>
              <a:t>Duis aute irure dolor in reprehenderit in voluptate velit esse cillum dolore eu fugiat nulla pariatur. </a:t>
            </a:r>
            <a:endParaRPr/>
          </a:p>
        </p:txBody>
      </p:sp>
      <p:sp>
        <p:nvSpPr>
          <p:cNvPr id="249" name="Google Shape;249;p26"/>
          <p:cNvSpPr txBox="1"/>
          <p:nvPr/>
        </p:nvSpPr>
        <p:spPr>
          <a:xfrm>
            <a:off x="8372276" y="8397875"/>
            <a:ext cx="8175900" cy="827100"/>
          </a:xfrm>
          <a:prstGeom prst="rect">
            <a:avLst/>
          </a:prstGeom>
          <a:noFill/>
          <a:ln>
            <a:noFill/>
          </a:ln>
        </p:spPr>
        <p:txBody>
          <a:bodyPr anchorCtr="0" anchor="t" bIns="0" lIns="0" spcFirstLastPara="1" rIns="0" wrap="square" tIns="0">
            <a:spAutoFit/>
          </a:bodyPr>
          <a:lstStyle/>
          <a:p>
            <a:pPr indent="-269873" lvl="1" marL="539748" marR="0" rtl="0" algn="l">
              <a:lnSpc>
                <a:spcPct val="115000"/>
              </a:lnSpc>
              <a:spcBef>
                <a:spcPts val="0"/>
              </a:spcBef>
              <a:spcAft>
                <a:spcPts val="0"/>
              </a:spcAft>
              <a:buClr>
                <a:srgbClr val="5E4938"/>
              </a:buClr>
              <a:buSzPts val="2499"/>
              <a:buFont typeface="Arial"/>
              <a:buChar char="•"/>
            </a:pPr>
            <a:r>
              <a:rPr b="0" i="0" lang="en-US" sz="2499" u="none" cap="none" strike="noStrike">
                <a:solidFill>
                  <a:srgbClr val="5E4938"/>
                </a:solidFill>
                <a:latin typeface="Arial"/>
                <a:ea typeface="Arial"/>
                <a:cs typeface="Arial"/>
                <a:sym typeface="Arial"/>
              </a:rPr>
              <a:t>Excepteur sint occaecat cupidatat non proident, sunt in culpa qui officia deserunt mollit anim id est laborum</a:t>
            </a:r>
            <a:endParaRPr/>
          </a:p>
        </p:txBody>
      </p:sp>
      <p:pic>
        <p:nvPicPr>
          <p:cNvPr id="250" name="Google Shape;250;p26"/>
          <p:cNvPicPr preferRelativeResize="0"/>
          <p:nvPr/>
        </p:nvPicPr>
        <p:blipFill rotWithShape="1">
          <a:blip r:embed="rId6">
            <a:alphaModFix/>
          </a:blip>
          <a:srcRect b="0" l="14118" r="0" t="0"/>
          <a:stretch/>
        </p:blipFill>
        <p:spPr>
          <a:xfrm>
            <a:off x="-2" y="7484300"/>
            <a:ext cx="3491149" cy="2802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7"/>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blip>
            <a:stretch>
              <a:fillRect b="0" l="-18328" r="-18328" t="0"/>
            </a:stretch>
          </a:blipFill>
          <a:ln>
            <a:noFill/>
          </a:ln>
        </p:spPr>
      </p:sp>
      <p:sp>
        <p:nvSpPr>
          <p:cNvPr id="256" name="Google Shape;256;p27"/>
          <p:cNvSpPr txBox="1"/>
          <p:nvPr/>
        </p:nvSpPr>
        <p:spPr>
          <a:xfrm>
            <a:off x="8705079" y="3843665"/>
            <a:ext cx="5562600" cy="61912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362620"/>
                </a:solidFill>
                <a:latin typeface="Vollkorn SemiBold"/>
                <a:ea typeface="Vollkorn SemiBold"/>
                <a:cs typeface="Vollkorn SemiBold"/>
                <a:sym typeface="Vollkorn SemiBold"/>
              </a:rPr>
              <a:t>Contact Us</a:t>
            </a:r>
            <a:endParaRPr/>
          </a:p>
        </p:txBody>
      </p:sp>
      <p:sp>
        <p:nvSpPr>
          <p:cNvPr id="257" name="Google Shape;257;p27"/>
          <p:cNvSpPr txBox="1"/>
          <p:nvPr/>
        </p:nvSpPr>
        <p:spPr>
          <a:xfrm>
            <a:off x="9144000" y="4681865"/>
            <a:ext cx="5801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123 Anywhere St., Any City,ST 12345</a:t>
            </a:r>
            <a:endParaRPr>
              <a:latin typeface="Source Sans 3"/>
              <a:ea typeface="Source Sans 3"/>
              <a:cs typeface="Source Sans 3"/>
              <a:sym typeface="Source Sans 3"/>
            </a:endParaRPr>
          </a:p>
        </p:txBody>
      </p:sp>
      <p:sp>
        <p:nvSpPr>
          <p:cNvPr id="258" name="Google Shape;258;p27"/>
          <p:cNvSpPr txBox="1"/>
          <p:nvPr/>
        </p:nvSpPr>
        <p:spPr>
          <a:xfrm>
            <a:off x="9144000" y="5588908"/>
            <a:ext cx="4893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123-456-7890</a:t>
            </a:r>
            <a:endParaRPr>
              <a:latin typeface="Source Sans 3"/>
              <a:ea typeface="Source Sans 3"/>
              <a:cs typeface="Source Sans 3"/>
              <a:sym typeface="Source Sans 3"/>
            </a:endParaRPr>
          </a:p>
        </p:txBody>
      </p:sp>
      <p:sp>
        <p:nvSpPr>
          <p:cNvPr id="259" name="Google Shape;259;p27"/>
          <p:cNvSpPr txBox="1"/>
          <p:nvPr/>
        </p:nvSpPr>
        <p:spPr>
          <a:xfrm>
            <a:off x="9144000" y="6482879"/>
            <a:ext cx="4893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hello@reallygreatsite.com</a:t>
            </a:r>
            <a:endParaRPr>
              <a:latin typeface="Source Sans 3"/>
              <a:ea typeface="Source Sans 3"/>
              <a:cs typeface="Source Sans 3"/>
              <a:sym typeface="Source Sans 3"/>
            </a:endParaRPr>
          </a:p>
        </p:txBody>
      </p:sp>
      <p:sp>
        <p:nvSpPr>
          <p:cNvPr id="260" name="Google Shape;260;p27"/>
          <p:cNvSpPr txBox="1"/>
          <p:nvPr/>
        </p:nvSpPr>
        <p:spPr>
          <a:xfrm>
            <a:off x="9144000" y="8299395"/>
            <a:ext cx="4893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reallygreatsite.com</a:t>
            </a:r>
            <a:endParaRPr>
              <a:latin typeface="Source Sans 3"/>
              <a:ea typeface="Source Sans 3"/>
              <a:cs typeface="Source Sans 3"/>
              <a:sym typeface="Source Sans 3"/>
            </a:endParaRPr>
          </a:p>
        </p:txBody>
      </p:sp>
      <p:sp>
        <p:nvSpPr>
          <p:cNvPr id="261" name="Google Shape;261;p27"/>
          <p:cNvSpPr txBox="1"/>
          <p:nvPr/>
        </p:nvSpPr>
        <p:spPr>
          <a:xfrm>
            <a:off x="9144000" y="7395899"/>
            <a:ext cx="4893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@reallygreatsite</a:t>
            </a:r>
            <a:endParaRPr>
              <a:latin typeface="Source Sans 3"/>
              <a:ea typeface="Source Sans 3"/>
              <a:cs typeface="Source Sans 3"/>
              <a:sym typeface="Source Sans 3"/>
            </a:endParaRPr>
          </a:p>
        </p:txBody>
      </p:sp>
      <p:cxnSp>
        <p:nvCxnSpPr>
          <p:cNvPr id="262" name="Google Shape;262;p27"/>
          <p:cNvCxnSpPr/>
          <p:nvPr/>
        </p:nvCxnSpPr>
        <p:spPr>
          <a:xfrm rot="10800000">
            <a:off x="8705079" y="5360308"/>
            <a:ext cx="6993796" cy="0"/>
          </a:xfrm>
          <a:prstGeom prst="straightConnector1">
            <a:avLst/>
          </a:prstGeom>
          <a:noFill/>
          <a:ln cap="rnd" cmpd="sng" w="19050">
            <a:solidFill>
              <a:srgbClr val="000000"/>
            </a:solidFill>
            <a:prstDash val="solid"/>
            <a:round/>
            <a:headEnd len="sm" w="sm" type="none"/>
            <a:tailEnd len="sm" w="sm" type="none"/>
          </a:ln>
        </p:spPr>
      </p:cxnSp>
      <p:cxnSp>
        <p:nvCxnSpPr>
          <p:cNvPr id="263" name="Google Shape;263;p27"/>
          <p:cNvCxnSpPr/>
          <p:nvPr/>
        </p:nvCxnSpPr>
        <p:spPr>
          <a:xfrm rot="10800000">
            <a:off x="8705079" y="6263804"/>
            <a:ext cx="6984271" cy="0"/>
          </a:xfrm>
          <a:prstGeom prst="straightConnector1">
            <a:avLst/>
          </a:prstGeom>
          <a:noFill/>
          <a:ln cap="rnd" cmpd="sng" w="19050">
            <a:solidFill>
              <a:srgbClr val="000000"/>
            </a:solidFill>
            <a:prstDash val="solid"/>
            <a:round/>
            <a:headEnd len="sm" w="sm" type="none"/>
            <a:tailEnd len="sm" w="sm" type="none"/>
          </a:ln>
        </p:spPr>
      </p:cxnSp>
      <p:cxnSp>
        <p:nvCxnSpPr>
          <p:cNvPr id="264" name="Google Shape;264;p27"/>
          <p:cNvCxnSpPr/>
          <p:nvPr/>
        </p:nvCxnSpPr>
        <p:spPr>
          <a:xfrm rot="10800000">
            <a:off x="8705079" y="7167299"/>
            <a:ext cx="7003321" cy="0"/>
          </a:xfrm>
          <a:prstGeom prst="straightConnector1">
            <a:avLst/>
          </a:prstGeom>
          <a:noFill/>
          <a:ln cap="rnd" cmpd="sng" w="19050">
            <a:solidFill>
              <a:srgbClr val="000000"/>
            </a:solidFill>
            <a:prstDash val="solid"/>
            <a:round/>
            <a:headEnd len="sm" w="sm" type="none"/>
            <a:tailEnd len="sm" w="sm" type="none"/>
          </a:ln>
        </p:spPr>
      </p:cxnSp>
      <p:cxnSp>
        <p:nvCxnSpPr>
          <p:cNvPr id="265" name="Google Shape;265;p27"/>
          <p:cNvCxnSpPr/>
          <p:nvPr/>
        </p:nvCxnSpPr>
        <p:spPr>
          <a:xfrm rot="10800000">
            <a:off x="8705079" y="8070795"/>
            <a:ext cx="6984271" cy="0"/>
          </a:xfrm>
          <a:prstGeom prst="straightConnector1">
            <a:avLst/>
          </a:prstGeom>
          <a:noFill/>
          <a:ln cap="rnd" cmpd="sng" w="19050">
            <a:solidFill>
              <a:srgbClr val="000000"/>
            </a:solidFill>
            <a:prstDash val="solid"/>
            <a:round/>
            <a:headEnd len="sm" w="sm" type="none"/>
            <a:tailEnd len="sm" w="sm" type="none"/>
          </a:ln>
        </p:spPr>
      </p:cxnSp>
      <p:cxnSp>
        <p:nvCxnSpPr>
          <p:cNvPr id="266" name="Google Shape;266;p27"/>
          <p:cNvCxnSpPr/>
          <p:nvPr/>
        </p:nvCxnSpPr>
        <p:spPr>
          <a:xfrm rot="10800000">
            <a:off x="8705079" y="8974291"/>
            <a:ext cx="7022371" cy="0"/>
          </a:xfrm>
          <a:prstGeom prst="straightConnector1">
            <a:avLst/>
          </a:prstGeom>
          <a:noFill/>
          <a:ln cap="rnd" cmpd="sng" w="19050">
            <a:solidFill>
              <a:srgbClr val="000000"/>
            </a:solidFill>
            <a:prstDash val="solid"/>
            <a:round/>
            <a:headEnd len="sm" w="sm" type="none"/>
            <a:tailEnd len="sm" w="sm" type="none"/>
          </a:ln>
        </p:spPr>
      </p:cxnSp>
      <p:sp>
        <p:nvSpPr>
          <p:cNvPr id="267" name="Google Shape;267;p27"/>
          <p:cNvSpPr txBox="1"/>
          <p:nvPr/>
        </p:nvSpPr>
        <p:spPr>
          <a:xfrm>
            <a:off x="8705079" y="1912517"/>
            <a:ext cx="6240379" cy="13969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362620"/>
                </a:solidFill>
                <a:latin typeface="Vollkorn"/>
                <a:ea typeface="Vollkorn"/>
                <a:cs typeface="Vollkorn"/>
                <a:sym typeface="Vollkorn"/>
              </a:rPr>
              <a:t>Thank You!</a:t>
            </a:r>
            <a:endParaRPr/>
          </a:p>
        </p:txBody>
      </p:sp>
      <p:pic>
        <p:nvPicPr>
          <p:cNvPr id="268" name="Google Shape;268;p27"/>
          <p:cNvPicPr preferRelativeResize="0"/>
          <p:nvPr/>
        </p:nvPicPr>
        <p:blipFill rotWithShape="1">
          <a:blip r:embed="rId4">
            <a:alphaModFix/>
          </a:blip>
          <a:srcRect b="0" l="0" r="0" t="10682"/>
          <a:stretch/>
        </p:blipFill>
        <p:spPr>
          <a:xfrm>
            <a:off x="114750" y="1"/>
            <a:ext cx="7224648" cy="3721225"/>
          </a:xfrm>
          <a:prstGeom prst="rect">
            <a:avLst/>
          </a:prstGeom>
          <a:noFill/>
          <a:ln>
            <a:noFill/>
          </a:ln>
        </p:spPr>
      </p:pic>
      <p:pic>
        <p:nvPicPr>
          <p:cNvPr id="269" name="Google Shape;269;p27"/>
          <p:cNvPicPr preferRelativeResize="0"/>
          <p:nvPr/>
        </p:nvPicPr>
        <p:blipFill>
          <a:blip r:embed="rId5">
            <a:alphaModFix/>
          </a:blip>
          <a:stretch>
            <a:fillRect/>
          </a:stretch>
        </p:blipFill>
        <p:spPr>
          <a:xfrm>
            <a:off x="0" y="4195300"/>
            <a:ext cx="7773624" cy="6092119"/>
          </a:xfrm>
          <a:prstGeom prst="rect">
            <a:avLst/>
          </a:prstGeom>
          <a:noFill/>
          <a:ln>
            <a:noFill/>
          </a:ln>
        </p:spPr>
      </p:pic>
      <p:pic>
        <p:nvPicPr>
          <p:cNvPr id="270" name="Google Shape;270;p27"/>
          <p:cNvPicPr preferRelativeResize="0"/>
          <p:nvPr/>
        </p:nvPicPr>
        <p:blipFill rotWithShape="1">
          <a:blip r:embed="rId6">
            <a:alphaModFix/>
          </a:blip>
          <a:srcRect b="22536" l="0" r="89472" t="21637"/>
          <a:stretch/>
        </p:blipFill>
        <p:spPr>
          <a:xfrm>
            <a:off x="16630325" y="425"/>
            <a:ext cx="1657674" cy="102870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76" name="Google Shape;276;p28"/>
          <p:cNvSpPr txBox="1"/>
          <p:nvPr/>
        </p:nvSpPr>
        <p:spPr>
          <a:xfrm>
            <a:off x="1028700" y="741387"/>
            <a:ext cx="13296243" cy="13969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362620"/>
                </a:solidFill>
                <a:latin typeface="Vollkorn"/>
                <a:ea typeface="Vollkorn"/>
                <a:cs typeface="Vollkorn"/>
                <a:sym typeface="Vollkorn"/>
              </a:rPr>
              <a:t>Resource Page</a:t>
            </a:r>
            <a:endParaRPr/>
          </a:p>
        </p:txBody>
      </p:sp>
      <p:sp>
        <p:nvSpPr>
          <p:cNvPr id="277" name="Google Shape;277;p28"/>
          <p:cNvSpPr txBox="1"/>
          <p:nvPr/>
        </p:nvSpPr>
        <p:spPr>
          <a:xfrm>
            <a:off x="1028700" y="2085384"/>
            <a:ext cx="13296300" cy="41550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i="0" lang="en-US" sz="2699" u="none" cap="none" strike="noStrike">
                <a:solidFill>
                  <a:srgbClr val="362620"/>
                </a:solidFill>
                <a:latin typeface="Source Sans 3"/>
                <a:ea typeface="Source Sans 3"/>
                <a:cs typeface="Source Sans 3"/>
                <a:sym typeface="Source Sans 3"/>
              </a:rPr>
              <a:t>Use these design resources in your Canva presentation.</a:t>
            </a:r>
            <a:endParaRPr>
              <a:latin typeface="Source Sans 3"/>
              <a:ea typeface="Source Sans 3"/>
              <a:cs typeface="Source Sans 3"/>
              <a:sym typeface="Source Sans 3"/>
            </a:endParaRPr>
          </a:p>
        </p:txBody>
      </p:sp>
      <p:sp>
        <p:nvSpPr>
          <p:cNvPr id="278" name="Google Shape;278;p28"/>
          <p:cNvSpPr txBox="1"/>
          <p:nvPr/>
        </p:nvSpPr>
        <p:spPr>
          <a:xfrm>
            <a:off x="1028700" y="6655056"/>
            <a:ext cx="49647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You can find these fonts online too.</a:t>
            </a:r>
            <a:endParaRPr>
              <a:latin typeface="Source Sans 3"/>
              <a:ea typeface="Source Sans 3"/>
              <a:cs typeface="Source Sans 3"/>
              <a:sym typeface="Source Sans 3"/>
            </a:endParaRPr>
          </a:p>
        </p:txBody>
      </p:sp>
      <p:sp>
        <p:nvSpPr>
          <p:cNvPr id="279" name="Google Shape;279;p28"/>
          <p:cNvSpPr txBox="1"/>
          <p:nvPr/>
        </p:nvSpPr>
        <p:spPr>
          <a:xfrm>
            <a:off x="1028700" y="3587162"/>
            <a:ext cx="41676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This presentation template</a:t>
            </a:r>
            <a:endParaRPr>
              <a:latin typeface="Source Sans 3"/>
              <a:ea typeface="Source Sans 3"/>
              <a:cs typeface="Source Sans 3"/>
              <a:sym typeface="Source Sans 3"/>
            </a:endParaRPr>
          </a:p>
          <a:p>
            <a:pPr indent="0" lvl="0" marL="0" marR="0" rtl="0" algn="l">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uses the following free fonts:</a:t>
            </a:r>
            <a:endParaRPr>
              <a:latin typeface="Source Sans 3"/>
              <a:ea typeface="Source Sans 3"/>
              <a:cs typeface="Source Sans 3"/>
              <a:sym typeface="Source Sans 3"/>
            </a:endParaRPr>
          </a:p>
        </p:txBody>
      </p:sp>
      <p:sp>
        <p:nvSpPr>
          <p:cNvPr id="280" name="Google Shape;280;p28"/>
          <p:cNvSpPr txBox="1"/>
          <p:nvPr/>
        </p:nvSpPr>
        <p:spPr>
          <a:xfrm>
            <a:off x="1028700" y="2906150"/>
            <a:ext cx="4964669" cy="7080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362620"/>
                </a:solidFill>
                <a:latin typeface="Vollkorn"/>
                <a:ea typeface="Vollkorn"/>
                <a:cs typeface="Vollkorn"/>
                <a:sym typeface="Vollkorn"/>
              </a:rPr>
              <a:t>Fonts</a:t>
            </a:r>
            <a:endParaRPr/>
          </a:p>
        </p:txBody>
      </p:sp>
      <p:sp>
        <p:nvSpPr>
          <p:cNvPr id="281" name="Google Shape;281;p28"/>
          <p:cNvSpPr txBox="1"/>
          <p:nvPr/>
        </p:nvSpPr>
        <p:spPr>
          <a:xfrm>
            <a:off x="1028700" y="7324981"/>
            <a:ext cx="2676108" cy="7080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362620"/>
                </a:solidFill>
                <a:latin typeface="Vollkorn"/>
                <a:ea typeface="Vollkorn"/>
                <a:cs typeface="Vollkorn"/>
                <a:sym typeface="Vollkorn"/>
              </a:rPr>
              <a:t>Colors</a:t>
            </a:r>
            <a:endParaRPr/>
          </a:p>
        </p:txBody>
      </p:sp>
      <p:sp>
        <p:nvSpPr>
          <p:cNvPr id="282" name="Google Shape;282;p28"/>
          <p:cNvSpPr txBox="1"/>
          <p:nvPr/>
        </p:nvSpPr>
        <p:spPr>
          <a:xfrm>
            <a:off x="1028700" y="4652969"/>
            <a:ext cx="2676000" cy="1815900"/>
          </a:xfrm>
          <a:prstGeom prst="rect">
            <a:avLst/>
          </a:prstGeom>
          <a:noFill/>
          <a:ln>
            <a:noFill/>
          </a:ln>
        </p:spPr>
        <p:txBody>
          <a:bodyPr anchorCtr="0" anchor="t" bIns="0" lIns="0" spcFirstLastPara="1" rIns="0" wrap="square" tIns="0">
            <a:spAutoFit/>
          </a:bodyPr>
          <a:lstStyle/>
          <a:p>
            <a:pPr indent="0" lvl="0" marL="0" marR="0" rtl="0" algn="l">
              <a:lnSpc>
                <a:spcPct val="186034"/>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Titles:</a:t>
            </a:r>
            <a:endParaRPr>
              <a:latin typeface="Source Sans 3"/>
              <a:ea typeface="Source Sans 3"/>
              <a:cs typeface="Source Sans 3"/>
              <a:sym typeface="Source Sans 3"/>
            </a:endParaRPr>
          </a:p>
          <a:p>
            <a:pPr indent="0" lvl="0" marL="0" marR="0" rtl="0" algn="l">
              <a:lnSpc>
                <a:spcPct val="186034"/>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Headers:</a:t>
            </a:r>
            <a:endParaRPr>
              <a:latin typeface="Source Sans 3"/>
              <a:ea typeface="Source Sans 3"/>
              <a:cs typeface="Source Sans 3"/>
              <a:sym typeface="Source Sans 3"/>
            </a:endParaRPr>
          </a:p>
          <a:p>
            <a:pPr indent="0" lvl="0" marL="0" marR="0" rtl="0" algn="l">
              <a:lnSpc>
                <a:spcPct val="186034"/>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Body:</a:t>
            </a:r>
            <a:endParaRPr>
              <a:latin typeface="Source Sans 3"/>
              <a:ea typeface="Source Sans 3"/>
              <a:cs typeface="Source Sans 3"/>
              <a:sym typeface="Source Sans 3"/>
            </a:endParaRPr>
          </a:p>
        </p:txBody>
      </p:sp>
      <p:sp>
        <p:nvSpPr>
          <p:cNvPr id="283" name="Google Shape;283;p28"/>
          <p:cNvSpPr txBox="1"/>
          <p:nvPr/>
        </p:nvSpPr>
        <p:spPr>
          <a:xfrm>
            <a:off x="7676822" y="2906150"/>
            <a:ext cx="4964669" cy="7080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362620"/>
                </a:solidFill>
                <a:latin typeface="Vollkorn"/>
                <a:ea typeface="Vollkorn"/>
                <a:cs typeface="Vollkorn"/>
                <a:sym typeface="Vollkorn"/>
              </a:rPr>
              <a:t>Design Elements</a:t>
            </a:r>
            <a:endParaRPr/>
          </a:p>
        </p:txBody>
      </p:sp>
      <p:sp>
        <p:nvSpPr>
          <p:cNvPr id="284" name="Google Shape;284;p28"/>
          <p:cNvSpPr/>
          <p:nvPr/>
        </p:nvSpPr>
        <p:spPr>
          <a:xfrm>
            <a:off x="1832995"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CDB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8"/>
          <p:cNvSpPr/>
          <p:nvPr/>
        </p:nvSpPr>
        <p:spPr>
          <a:xfrm>
            <a:off x="2634448"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6B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3435901"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760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a:off x="4237355"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A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a:off x="5038808"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698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8"/>
          <p:cNvSpPr/>
          <p:nvPr/>
        </p:nvSpPr>
        <p:spPr>
          <a:xfrm>
            <a:off x="5840262"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A7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8"/>
          <p:cNvSpPr/>
          <p:nvPr/>
        </p:nvSpPr>
        <p:spPr>
          <a:xfrm>
            <a:off x="1028700" y="8178800"/>
            <a:ext cx="662620" cy="6626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5C2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8"/>
          <p:cNvSpPr txBox="1"/>
          <p:nvPr/>
        </p:nvSpPr>
        <p:spPr>
          <a:xfrm>
            <a:off x="3112501" y="5782924"/>
            <a:ext cx="2676000" cy="384600"/>
          </a:xfrm>
          <a:prstGeom prst="rect">
            <a:avLst/>
          </a:prstGeom>
          <a:noFill/>
          <a:ln>
            <a:noFill/>
          </a:ln>
        </p:spPr>
        <p:txBody>
          <a:bodyPr anchorCtr="0" anchor="t" bIns="0" lIns="0" spcFirstLastPara="1" rIns="0" wrap="square" tIns="0">
            <a:spAutoFit/>
          </a:bodyPr>
          <a:lstStyle/>
          <a:p>
            <a:pPr indent="0" lvl="0" marL="0" marR="0" rtl="0" algn="l">
              <a:lnSpc>
                <a:spcPct val="186034"/>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Source Sans Pro</a:t>
            </a:r>
            <a:endParaRPr>
              <a:latin typeface="Source Sans 3"/>
              <a:ea typeface="Source Sans 3"/>
              <a:cs typeface="Source Sans 3"/>
              <a:sym typeface="Source Sans 3"/>
            </a:endParaRPr>
          </a:p>
        </p:txBody>
      </p:sp>
      <p:sp>
        <p:nvSpPr>
          <p:cNvPr id="292" name="Google Shape;292;p28"/>
          <p:cNvSpPr txBox="1"/>
          <p:nvPr/>
        </p:nvSpPr>
        <p:spPr>
          <a:xfrm>
            <a:off x="3112501" y="5201899"/>
            <a:ext cx="2676108" cy="542925"/>
          </a:xfrm>
          <a:prstGeom prst="rect">
            <a:avLst/>
          </a:prstGeom>
          <a:noFill/>
          <a:ln>
            <a:noFill/>
          </a:ln>
        </p:spPr>
        <p:txBody>
          <a:bodyPr anchorCtr="0" anchor="t" bIns="0" lIns="0" spcFirstLastPara="1" rIns="0" wrap="square" tIns="0">
            <a:spAutoFit/>
          </a:bodyPr>
          <a:lstStyle/>
          <a:p>
            <a:pPr indent="0" lvl="0" marL="0" marR="0" rtl="0" algn="l">
              <a:lnSpc>
                <a:spcPct val="186034"/>
              </a:lnSpc>
              <a:spcBef>
                <a:spcPts val="0"/>
              </a:spcBef>
              <a:spcAft>
                <a:spcPts val="0"/>
              </a:spcAft>
              <a:buNone/>
            </a:pPr>
            <a:r>
              <a:rPr b="1" i="0" lang="en-US" sz="2499" u="none" cap="none" strike="noStrike">
                <a:solidFill>
                  <a:srgbClr val="362620"/>
                </a:solidFill>
                <a:latin typeface="Vollkorn SemiBold"/>
                <a:ea typeface="Vollkorn SemiBold"/>
                <a:cs typeface="Vollkorn SemiBold"/>
                <a:sym typeface="Vollkorn SemiBold"/>
              </a:rPr>
              <a:t>Vollkorn</a:t>
            </a:r>
            <a:endParaRPr/>
          </a:p>
        </p:txBody>
      </p:sp>
      <p:sp>
        <p:nvSpPr>
          <p:cNvPr id="293" name="Google Shape;293;p28"/>
          <p:cNvSpPr txBox="1"/>
          <p:nvPr/>
        </p:nvSpPr>
        <p:spPr>
          <a:xfrm>
            <a:off x="3112501" y="4630398"/>
            <a:ext cx="2676108" cy="542925"/>
          </a:xfrm>
          <a:prstGeom prst="rect">
            <a:avLst/>
          </a:prstGeom>
          <a:noFill/>
          <a:ln>
            <a:noFill/>
          </a:ln>
        </p:spPr>
        <p:txBody>
          <a:bodyPr anchorCtr="0" anchor="t" bIns="0" lIns="0" spcFirstLastPara="1" rIns="0" wrap="square" tIns="0">
            <a:spAutoFit/>
          </a:bodyPr>
          <a:lstStyle/>
          <a:p>
            <a:pPr indent="0" lvl="0" marL="0" marR="0" rtl="0" algn="l">
              <a:lnSpc>
                <a:spcPct val="186034"/>
              </a:lnSpc>
              <a:spcBef>
                <a:spcPts val="0"/>
              </a:spcBef>
              <a:spcAft>
                <a:spcPts val="0"/>
              </a:spcAft>
              <a:buNone/>
            </a:pPr>
            <a:r>
              <a:rPr b="0" i="0" lang="en-US" sz="2499" u="none" cap="none" strike="noStrike">
                <a:solidFill>
                  <a:srgbClr val="362620"/>
                </a:solidFill>
                <a:latin typeface="Vollkorn"/>
                <a:ea typeface="Vollkorn"/>
                <a:cs typeface="Vollkorn"/>
                <a:sym typeface="Vollkorn"/>
              </a:rPr>
              <a:t>Vollkorn</a:t>
            </a:r>
            <a:endParaRPr/>
          </a:p>
        </p:txBody>
      </p:sp>
      <p:pic>
        <p:nvPicPr>
          <p:cNvPr id="294" name="Google Shape;294;p28"/>
          <p:cNvPicPr preferRelativeResize="0"/>
          <p:nvPr/>
        </p:nvPicPr>
        <p:blipFill>
          <a:blip r:embed="rId4">
            <a:alphaModFix/>
          </a:blip>
          <a:stretch>
            <a:fillRect/>
          </a:stretch>
        </p:blipFill>
        <p:spPr>
          <a:xfrm rot="5400000">
            <a:off x="7997101" y="6988225"/>
            <a:ext cx="1634848" cy="2443899"/>
          </a:xfrm>
          <a:prstGeom prst="rect">
            <a:avLst/>
          </a:prstGeom>
          <a:noFill/>
          <a:ln>
            <a:noFill/>
          </a:ln>
        </p:spPr>
      </p:pic>
      <p:pic>
        <p:nvPicPr>
          <p:cNvPr id="295" name="Google Shape;295;p28"/>
          <p:cNvPicPr preferRelativeResize="0"/>
          <p:nvPr/>
        </p:nvPicPr>
        <p:blipFill>
          <a:blip r:embed="rId5">
            <a:alphaModFix/>
          </a:blip>
          <a:stretch>
            <a:fillRect/>
          </a:stretch>
        </p:blipFill>
        <p:spPr>
          <a:xfrm>
            <a:off x="7776848" y="4279552"/>
            <a:ext cx="1686999" cy="797366"/>
          </a:xfrm>
          <a:prstGeom prst="rect">
            <a:avLst/>
          </a:prstGeom>
          <a:noFill/>
          <a:ln>
            <a:noFill/>
          </a:ln>
        </p:spPr>
      </p:pic>
      <p:pic>
        <p:nvPicPr>
          <p:cNvPr id="296" name="Google Shape;296;p28"/>
          <p:cNvPicPr preferRelativeResize="0"/>
          <p:nvPr/>
        </p:nvPicPr>
        <p:blipFill>
          <a:blip r:embed="rId6">
            <a:alphaModFix/>
          </a:blip>
          <a:stretch>
            <a:fillRect/>
          </a:stretch>
        </p:blipFill>
        <p:spPr>
          <a:xfrm>
            <a:off x="9707998" y="3780398"/>
            <a:ext cx="1081050" cy="1422904"/>
          </a:xfrm>
          <a:prstGeom prst="rect">
            <a:avLst/>
          </a:prstGeom>
          <a:noFill/>
          <a:ln>
            <a:noFill/>
          </a:ln>
        </p:spPr>
      </p:pic>
      <p:pic>
        <p:nvPicPr>
          <p:cNvPr id="297" name="Google Shape;297;p28"/>
          <p:cNvPicPr preferRelativeResize="0"/>
          <p:nvPr/>
        </p:nvPicPr>
        <p:blipFill>
          <a:blip r:embed="rId7">
            <a:alphaModFix/>
          </a:blip>
          <a:stretch>
            <a:fillRect/>
          </a:stretch>
        </p:blipFill>
        <p:spPr>
          <a:xfrm>
            <a:off x="11566449" y="3983278"/>
            <a:ext cx="1427973" cy="1251546"/>
          </a:xfrm>
          <a:prstGeom prst="rect">
            <a:avLst/>
          </a:prstGeom>
          <a:noFill/>
          <a:ln>
            <a:noFill/>
          </a:ln>
        </p:spPr>
      </p:pic>
      <p:pic>
        <p:nvPicPr>
          <p:cNvPr id="298" name="Google Shape;298;p28"/>
          <p:cNvPicPr preferRelativeResize="0"/>
          <p:nvPr/>
        </p:nvPicPr>
        <p:blipFill>
          <a:blip r:embed="rId8">
            <a:alphaModFix/>
          </a:blip>
          <a:stretch>
            <a:fillRect/>
          </a:stretch>
        </p:blipFill>
        <p:spPr>
          <a:xfrm>
            <a:off x="13477525" y="3826738"/>
            <a:ext cx="1397149" cy="1460613"/>
          </a:xfrm>
          <a:prstGeom prst="rect">
            <a:avLst/>
          </a:prstGeom>
          <a:noFill/>
          <a:ln>
            <a:noFill/>
          </a:ln>
        </p:spPr>
      </p:pic>
      <p:pic>
        <p:nvPicPr>
          <p:cNvPr id="299" name="Google Shape;299;p28"/>
          <p:cNvPicPr preferRelativeResize="0"/>
          <p:nvPr/>
        </p:nvPicPr>
        <p:blipFill>
          <a:blip r:embed="rId9">
            <a:alphaModFix/>
          </a:blip>
          <a:stretch>
            <a:fillRect/>
          </a:stretch>
        </p:blipFill>
        <p:spPr>
          <a:xfrm>
            <a:off x="10245544" y="7431920"/>
            <a:ext cx="1643075" cy="1643075"/>
          </a:xfrm>
          <a:prstGeom prst="rect">
            <a:avLst/>
          </a:prstGeom>
          <a:noFill/>
          <a:ln>
            <a:noFill/>
          </a:ln>
        </p:spPr>
      </p:pic>
      <p:pic>
        <p:nvPicPr>
          <p:cNvPr id="300" name="Google Shape;300;p28"/>
          <p:cNvPicPr preferRelativeResize="0"/>
          <p:nvPr/>
        </p:nvPicPr>
        <p:blipFill>
          <a:blip r:embed="rId10">
            <a:alphaModFix/>
          </a:blip>
          <a:stretch>
            <a:fillRect/>
          </a:stretch>
        </p:blipFill>
        <p:spPr>
          <a:xfrm>
            <a:off x="14128450" y="7453850"/>
            <a:ext cx="3218452" cy="799900"/>
          </a:xfrm>
          <a:prstGeom prst="rect">
            <a:avLst/>
          </a:prstGeom>
          <a:noFill/>
          <a:ln>
            <a:noFill/>
          </a:ln>
        </p:spPr>
      </p:pic>
      <p:pic>
        <p:nvPicPr>
          <p:cNvPr id="301" name="Google Shape;301;p28"/>
          <p:cNvPicPr preferRelativeResize="0"/>
          <p:nvPr/>
        </p:nvPicPr>
        <p:blipFill>
          <a:blip r:embed="rId11">
            <a:alphaModFix/>
          </a:blip>
          <a:stretch>
            <a:fillRect/>
          </a:stretch>
        </p:blipFill>
        <p:spPr>
          <a:xfrm>
            <a:off x="15491513" y="3947093"/>
            <a:ext cx="1704151" cy="1263975"/>
          </a:xfrm>
          <a:prstGeom prst="rect">
            <a:avLst/>
          </a:prstGeom>
          <a:noFill/>
          <a:ln>
            <a:noFill/>
          </a:ln>
        </p:spPr>
      </p:pic>
      <p:pic>
        <p:nvPicPr>
          <p:cNvPr id="302" name="Google Shape;302;p28"/>
          <p:cNvPicPr preferRelativeResize="0"/>
          <p:nvPr/>
        </p:nvPicPr>
        <p:blipFill>
          <a:blip r:embed="rId12">
            <a:alphaModFix/>
          </a:blip>
          <a:stretch>
            <a:fillRect/>
          </a:stretch>
        </p:blipFill>
        <p:spPr>
          <a:xfrm>
            <a:off x="12223414" y="7245249"/>
            <a:ext cx="1643076" cy="1923968"/>
          </a:xfrm>
          <a:prstGeom prst="rect">
            <a:avLst/>
          </a:prstGeom>
          <a:noFill/>
          <a:ln>
            <a:noFill/>
          </a:ln>
        </p:spPr>
      </p:pic>
      <p:pic>
        <p:nvPicPr>
          <p:cNvPr id="303" name="Google Shape;303;p28"/>
          <p:cNvPicPr preferRelativeResize="0"/>
          <p:nvPr/>
        </p:nvPicPr>
        <p:blipFill>
          <a:blip r:embed="rId13">
            <a:alphaModFix/>
          </a:blip>
          <a:stretch>
            <a:fillRect/>
          </a:stretch>
        </p:blipFill>
        <p:spPr>
          <a:xfrm>
            <a:off x="7727674" y="5370001"/>
            <a:ext cx="914701" cy="1557197"/>
          </a:xfrm>
          <a:prstGeom prst="rect">
            <a:avLst/>
          </a:prstGeom>
          <a:noFill/>
          <a:ln>
            <a:noFill/>
          </a:ln>
        </p:spPr>
      </p:pic>
      <p:pic>
        <p:nvPicPr>
          <p:cNvPr id="304" name="Google Shape;304;p28"/>
          <p:cNvPicPr preferRelativeResize="0"/>
          <p:nvPr/>
        </p:nvPicPr>
        <p:blipFill>
          <a:blip r:embed="rId14">
            <a:alphaModFix/>
          </a:blip>
          <a:stretch>
            <a:fillRect/>
          </a:stretch>
        </p:blipFill>
        <p:spPr>
          <a:xfrm>
            <a:off x="9378869" y="5588487"/>
            <a:ext cx="1750548" cy="1371890"/>
          </a:xfrm>
          <a:prstGeom prst="rect">
            <a:avLst/>
          </a:prstGeom>
          <a:noFill/>
          <a:ln>
            <a:noFill/>
          </a:ln>
        </p:spPr>
      </p:pic>
      <p:pic>
        <p:nvPicPr>
          <p:cNvPr id="305" name="Google Shape;305;p28"/>
          <p:cNvPicPr preferRelativeResize="0"/>
          <p:nvPr/>
        </p:nvPicPr>
        <p:blipFill>
          <a:blip r:embed="rId15">
            <a:alphaModFix/>
          </a:blip>
          <a:stretch>
            <a:fillRect/>
          </a:stretch>
        </p:blipFill>
        <p:spPr>
          <a:xfrm>
            <a:off x="15268450" y="6167526"/>
            <a:ext cx="2150267" cy="625749"/>
          </a:xfrm>
          <a:prstGeom prst="rect">
            <a:avLst/>
          </a:prstGeom>
          <a:noFill/>
          <a:ln>
            <a:noFill/>
          </a:ln>
        </p:spPr>
      </p:pic>
      <p:pic>
        <p:nvPicPr>
          <p:cNvPr id="306" name="Google Shape;306;p28"/>
          <p:cNvPicPr preferRelativeResize="0"/>
          <p:nvPr/>
        </p:nvPicPr>
        <p:blipFill>
          <a:blip r:embed="rId16">
            <a:alphaModFix/>
          </a:blip>
          <a:stretch>
            <a:fillRect/>
          </a:stretch>
        </p:blipFill>
        <p:spPr>
          <a:xfrm>
            <a:off x="11327400" y="5951680"/>
            <a:ext cx="1686999" cy="971995"/>
          </a:xfrm>
          <a:prstGeom prst="rect">
            <a:avLst/>
          </a:prstGeom>
          <a:noFill/>
          <a:ln>
            <a:noFill/>
          </a:ln>
        </p:spPr>
      </p:pic>
      <p:pic>
        <p:nvPicPr>
          <p:cNvPr id="307" name="Google Shape;307;p28"/>
          <p:cNvPicPr preferRelativeResize="0"/>
          <p:nvPr/>
        </p:nvPicPr>
        <p:blipFill>
          <a:blip r:embed="rId17">
            <a:alphaModFix/>
          </a:blip>
          <a:stretch>
            <a:fillRect/>
          </a:stretch>
        </p:blipFill>
        <p:spPr>
          <a:xfrm rot="5400000">
            <a:off x="15550651" y="7267802"/>
            <a:ext cx="309650" cy="3005798"/>
          </a:xfrm>
          <a:prstGeom prst="rect">
            <a:avLst/>
          </a:prstGeom>
          <a:noFill/>
          <a:ln>
            <a:noFill/>
          </a:ln>
        </p:spPr>
      </p:pic>
      <p:pic>
        <p:nvPicPr>
          <p:cNvPr id="308" name="Google Shape;308;p28"/>
          <p:cNvPicPr preferRelativeResize="0"/>
          <p:nvPr/>
        </p:nvPicPr>
        <p:blipFill>
          <a:blip r:embed="rId18">
            <a:alphaModFix/>
          </a:blip>
          <a:stretch>
            <a:fillRect/>
          </a:stretch>
        </p:blipFill>
        <p:spPr>
          <a:xfrm>
            <a:off x="13238800" y="5703904"/>
            <a:ext cx="1759002" cy="121189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314" name="Google Shape;314;p29"/>
          <p:cNvPicPr preferRelativeResize="0"/>
          <p:nvPr/>
        </p:nvPicPr>
        <p:blipFill rotWithShape="1">
          <a:blip r:embed="rId4">
            <a:alphaModFix/>
          </a:blip>
          <a:srcRect b="16375" l="0" r="0" t="16375"/>
          <a:stretch/>
        </p:blipFill>
        <p:spPr>
          <a:xfrm>
            <a:off x="1495350" y="0"/>
            <a:ext cx="15297300" cy="10287002"/>
          </a:xfrm>
          <a:prstGeom prst="rect">
            <a:avLst/>
          </a:prstGeom>
          <a:noFill/>
          <a:ln>
            <a:noFill/>
          </a:ln>
        </p:spPr>
      </p:pic>
      <p:sp>
        <p:nvSpPr>
          <p:cNvPr id="315" name="Google Shape;315;p29"/>
          <p:cNvSpPr txBox="1"/>
          <p:nvPr/>
        </p:nvSpPr>
        <p:spPr>
          <a:xfrm>
            <a:off x="2495878" y="1020529"/>
            <a:ext cx="13296243" cy="15760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200" u="none" cap="none" strike="noStrike">
                <a:solidFill>
                  <a:srgbClr val="362620"/>
                </a:solidFill>
                <a:latin typeface="Vollkorn"/>
                <a:ea typeface="Vollkorn"/>
                <a:cs typeface="Vollkorn"/>
                <a:sym typeface="Vollkorn"/>
              </a:rPr>
              <a:t>Credits</a:t>
            </a:r>
            <a:endParaRPr/>
          </a:p>
        </p:txBody>
      </p:sp>
      <p:sp>
        <p:nvSpPr>
          <p:cNvPr id="316" name="Google Shape;316;p29"/>
          <p:cNvSpPr txBox="1"/>
          <p:nvPr/>
        </p:nvSpPr>
        <p:spPr>
          <a:xfrm>
            <a:off x="5866200" y="2548975"/>
            <a:ext cx="65556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700" u="none" cap="none" strike="noStrike">
                <a:solidFill>
                  <a:srgbClr val="362620"/>
                </a:solidFill>
                <a:latin typeface="Source Sans 3"/>
                <a:ea typeface="Source Sans 3"/>
                <a:cs typeface="Source Sans 3"/>
                <a:sym typeface="Source Sans 3"/>
              </a:rPr>
              <a:t>This presentation template is free for </a:t>
            </a:r>
            <a:endParaRPr>
              <a:latin typeface="Source Sans 3"/>
              <a:ea typeface="Source Sans 3"/>
              <a:cs typeface="Source Sans 3"/>
              <a:sym typeface="Source Sans 3"/>
            </a:endParaRPr>
          </a:p>
          <a:p>
            <a:pPr indent="0" lvl="0" marL="0" marR="0" rtl="0" algn="ctr">
              <a:lnSpc>
                <a:spcPct val="115000"/>
              </a:lnSpc>
              <a:spcBef>
                <a:spcPts val="0"/>
              </a:spcBef>
              <a:spcAft>
                <a:spcPts val="0"/>
              </a:spcAft>
              <a:buNone/>
            </a:pPr>
            <a:r>
              <a:rPr i="0" lang="en-US" sz="2700" u="none" cap="none" strike="noStrike">
                <a:solidFill>
                  <a:srgbClr val="362620"/>
                </a:solidFill>
                <a:latin typeface="Source Sans 3"/>
                <a:ea typeface="Source Sans 3"/>
                <a:cs typeface="Source Sans 3"/>
                <a:sym typeface="Source Sans 3"/>
              </a:rPr>
              <a:t>everyone to use thanks to the following:</a:t>
            </a:r>
            <a:endParaRPr>
              <a:latin typeface="Source Sans 3"/>
              <a:ea typeface="Source Sans 3"/>
              <a:cs typeface="Source Sans 3"/>
              <a:sym typeface="Source Sans 3"/>
            </a:endParaRPr>
          </a:p>
        </p:txBody>
      </p:sp>
      <p:sp>
        <p:nvSpPr>
          <p:cNvPr id="317" name="Google Shape;317;p29"/>
          <p:cNvSpPr txBox="1"/>
          <p:nvPr/>
        </p:nvSpPr>
        <p:spPr>
          <a:xfrm>
            <a:off x="3474927" y="6340100"/>
            <a:ext cx="44448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for the presentation template</a:t>
            </a:r>
            <a:endParaRPr>
              <a:latin typeface="Source Sans 3"/>
              <a:ea typeface="Source Sans 3"/>
              <a:cs typeface="Source Sans 3"/>
              <a:sym typeface="Source Sans 3"/>
            </a:endParaRPr>
          </a:p>
        </p:txBody>
      </p:sp>
      <p:sp>
        <p:nvSpPr>
          <p:cNvPr id="318" name="Google Shape;318;p29"/>
          <p:cNvSpPr txBox="1"/>
          <p:nvPr/>
        </p:nvSpPr>
        <p:spPr>
          <a:xfrm>
            <a:off x="11787148" y="6340100"/>
            <a:ext cx="2544300" cy="3846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For the photos </a:t>
            </a:r>
            <a:endParaRPr>
              <a:latin typeface="Source Sans 3"/>
              <a:ea typeface="Source Sans 3"/>
              <a:cs typeface="Source Sans 3"/>
              <a:sym typeface="Source Sans 3"/>
            </a:endParaRPr>
          </a:p>
        </p:txBody>
      </p:sp>
      <p:sp>
        <p:nvSpPr>
          <p:cNvPr id="319" name="Google Shape;319;p29"/>
          <p:cNvSpPr txBox="1"/>
          <p:nvPr/>
        </p:nvSpPr>
        <p:spPr>
          <a:xfrm>
            <a:off x="9782740" y="5031692"/>
            <a:ext cx="6009300" cy="8004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1" i="0" lang="en-US" sz="5199" u="none" cap="none" strike="noStrike">
                <a:solidFill>
                  <a:srgbClr val="362620"/>
                </a:solidFill>
                <a:latin typeface="Vollkorn"/>
                <a:ea typeface="Vollkorn"/>
                <a:cs typeface="Vollkorn"/>
                <a:sym typeface="Vollkorn"/>
              </a:rPr>
              <a:t>Pexels and Pixabay</a:t>
            </a:r>
            <a:endParaRPr/>
          </a:p>
        </p:txBody>
      </p:sp>
      <p:sp>
        <p:nvSpPr>
          <p:cNvPr id="320" name="Google Shape;320;p29"/>
          <p:cNvSpPr txBox="1"/>
          <p:nvPr/>
        </p:nvSpPr>
        <p:spPr>
          <a:xfrm>
            <a:off x="7144345" y="8095640"/>
            <a:ext cx="3999309" cy="7080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1" lang="en-US" sz="4000" u="none" cap="none" strike="noStrike">
                <a:solidFill>
                  <a:srgbClr val="362620"/>
                </a:solidFill>
                <a:latin typeface="Vollkorn"/>
                <a:ea typeface="Vollkorn"/>
                <a:cs typeface="Vollkorn"/>
                <a:sym typeface="Vollkorn"/>
              </a:rPr>
              <a:t>Happy designing!</a:t>
            </a:r>
            <a:endParaRPr/>
          </a:p>
        </p:txBody>
      </p:sp>
      <p:pic>
        <p:nvPicPr>
          <p:cNvPr id="321" name="Google Shape;321;p29"/>
          <p:cNvPicPr preferRelativeResize="0"/>
          <p:nvPr/>
        </p:nvPicPr>
        <p:blipFill>
          <a:blip r:embed="rId5">
            <a:alphaModFix/>
          </a:blip>
          <a:stretch>
            <a:fillRect/>
          </a:stretch>
        </p:blipFill>
        <p:spPr>
          <a:xfrm>
            <a:off x="2431444" y="4851475"/>
            <a:ext cx="5488404" cy="1377475"/>
          </a:xfrm>
          <a:prstGeom prst="rect">
            <a:avLst/>
          </a:prstGeom>
          <a:noFill/>
          <a:ln>
            <a:noFill/>
          </a:ln>
        </p:spPr>
      </p:pic>
      <p:pic>
        <p:nvPicPr>
          <p:cNvPr id="322" name="Google Shape;322;p29"/>
          <p:cNvPicPr preferRelativeResize="0"/>
          <p:nvPr/>
        </p:nvPicPr>
        <p:blipFill rotWithShape="1">
          <a:blip r:embed="rId6">
            <a:alphaModFix/>
          </a:blip>
          <a:srcRect b="4543" l="68075" r="0" t="0"/>
          <a:stretch/>
        </p:blipFill>
        <p:spPr>
          <a:xfrm>
            <a:off x="0" y="6340100"/>
            <a:ext cx="1915950" cy="3946899"/>
          </a:xfrm>
          <a:prstGeom prst="rect">
            <a:avLst/>
          </a:prstGeom>
          <a:noFill/>
          <a:ln>
            <a:noFill/>
          </a:ln>
        </p:spPr>
      </p:pic>
      <p:pic>
        <p:nvPicPr>
          <p:cNvPr id="323" name="Google Shape;323;p29"/>
          <p:cNvPicPr preferRelativeResize="0"/>
          <p:nvPr/>
        </p:nvPicPr>
        <p:blipFill rotWithShape="1">
          <a:blip r:embed="rId7">
            <a:alphaModFix/>
          </a:blip>
          <a:srcRect b="13755" l="0" r="51697" t="0"/>
          <a:stretch/>
        </p:blipFill>
        <p:spPr>
          <a:xfrm>
            <a:off x="15947925" y="5919100"/>
            <a:ext cx="2340074" cy="43678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5"/>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95" name="Google Shape;95;p15"/>
          <p:cNvPicPr preferRelativeResize="0"/>
          <p:nvPr/>
        </p:nvPicPr>
        <p:blipFill>
          <a:blip r:embed="rId4">
            <a:alphaModFix/>
          </a:blip>
          <a:stretch>
            <a:fillRect/>
          </a:stretch>
        </p:blipFill>
        <p:spPr>
          <a:xfrm>
            <a:off x="4140175" y="93700"/>
            <a:ext cx="9959951" cy="9959926"/>
          </a:xfrm>
          <a:prstGeom prst="rect">
            <a:avLst/>
          </a:prstGeom>
          <a:noFill/>
          <a:ln>
            <a:noFill/>
          </a:ln>
        </p:spPr>
      </p:pic>
      <p:sp>
        <p:nvSpPr>
          <p:cNvPr id="96" name="Google Shape;96;p15"/>
          <p:cNvSpPr txBox="1"/>
          <p:nvPr/>
        </p:nvSpPr>
        <p:spPr>
          <a:xfrm>
            <a:off x="2495878" y="2041379"/>
            <a:ext cx="13296243" cy="13969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E5C28F"/>
                </a:solidFill>
                <a:latin typeface="Vollkorn SemiBold"/>
                <a:ea typeface="Vollkorn SemiBold"/>
                <a:cs typeface="Vollkorn SemiBold"/>
                <a:sym typeface="Vollkorn SemiBold"/>
              </a:rPr>
              <a:t>Overview</a:t>
            </a:r>
            <a:endParaRPr/>
          </a:p>
        </p:txBody>
      </p:sp>
      <p:sp>
        <p:nvSpPr>
          <p:cNvPr id="97" name="Google Shape;97;p15"/>
          <p:cNvSpPr txBox="1"/>
          <p:nvPr/>
        </p:nvSpPr>
        <p:spPr>
          <a:xfrm>
            <a:off x="7455950" y="4026900"/>
            <a:ext cx="3376200" cy="69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4500" u="none" cap="none" strike="noStrike">
                <a:solidFill>
                  <a:srgbClr val="FFFFFF"/>
                </a:solidFill>
                <a:latin typeface="Source Sans 3 Medium"/>
                <a:ea typeface="Source Sans 3 Medium"/>
                <a:cs typeface="Source Sans 3 Medium"/>
                <a:sym typeface="Source Sans 3 Medium"/>
              </a:rPr>
              <a:t>Introduction</a:t>
            </a:r>
            <a:endParaRPr>
              <a:latin typeface="Source Sans 3 Medium"/>
              <a:ea typeface="Source Sans 3 Medium"/>
              <a:cs typeface="Source Sans 3 Medium"/>
              <a:sym typeface="Source Sans 3 Medium"/>
            </a:endParaRPr>
          </a:p>
        </p:txBody>
      </p:sp>
      <p:sp>
        <p:nvSpPr>
          <p:cNvPr id="98" name="Google Shape;98;p15"/>
          <p:cNvSpPr txBox="1"/>
          <p:nvPr/>
        </p:nvSpPr>
        <p:spPr>
          <a:xfrm>
            <a:off x="6270799" y="4941322"/>
            <a:ext cx="5746500" cy="69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4500" u="none" cap="none" strike="noStrike">
                <a:solidFill>
                  <a:srgbClr val="FFFFFF"/>
                </a:solidFill>
                <a:latin typeface="Source Sans 3 Medium"/>
                <a:ea typeface="Source Sans 3 Medium"/>
                <a:cs typeface="Source Sans 3 Medium"/>
                <a:sym typeface="Source Sans 3 Medium"/>
              </a:rPr>
              <a:t>Purpose and Scope</a:t>
            </a:r>
            <a:endParaRPr>
              <a:latin typeface="Source Sans 3 Medium"/>
              <a:ea typeface="Source Sans 3 Medium"/>
              <a:cs typeface="Source Sans 3 Medium"/>
              <a:sym typeface="Source Sans 3 Medium"/>
            </a:endParaRPr>
          </a:p>
        </p:txBody>
      </p:sp>
      <p:sp>
        <p:nvSpPr>
          <p:cNvPr id="99" name="Google Shape;99;p15"/>
          <p:cNvSpPr txBox="1"/>
          <p:nvPr/>
        </p:nvSpPr>
        <p:spPr>
          <a:xfrm>
            <a:off x="6045751" y="5855750"/>
            <a:ext cx="6196500" cy="69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4500" u="none" cap="none" strike="noStrike">
                <a:solidFill>
                  <a:srgbClr val="FFFFFF"/>
                </a:solidFill>
                <a:latin typeface="Source Sans 3 Medium"/>
                <a:ea typeface="Source Sans 3 Medium"/>
                <a:cs typeface="Source Sans 3 Medium"/>
                <a:sym typeface="Source Sans 3 Medium"/>
              </a:rPr>
              <a:t>Conflict and Resolution</a:t>
            </a:r>
            <a:endParaRPr>
              <a:latin typeface="Source Sans 3 Medium"/>
              <a:ea typeface="Source Sans 3 Medium"/>
              <a:cs typeface="Source Sans 3 Medium"/>
              <a:sym typeface="Source Sans 3 Medium"/>
            </a:endParaRPr>
          </a:p>
        </p:txBody>
      </p:sp>
      <p:sp>
        <p:nvSpPr>
          <p:cNvPr id="100" name="Google Shape;100;p15"/>
          <p:cNvSpPr txBox="1"/>
          <p:nvPr/>
        </p:nvSpPr>
        <p:spPr>
          <a:xfrm>
            <a:off x="6270799" y="6770155"/>
            <a:ext cx="5746500" cy="69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4500" u="none" cap="none" strike="noStrike">
                <a:solidFill>
                  <a:srgbClr val="FFFFFF"/>
                </a:solidFill>
                <a:latin typeface="Source Sans 3 Medium"/>
                <a:ea typeface="Source Sans 3 Medium"/>
                <a:cs typeface="Source Sans 3 Medium"/>
                <a:sym typeface="Source Sans 3 Medium"/>
              </a:rPr>
              <a:t>Critical Analysis</a:t>
            </a:r>
            <a:endParaRPr>
              <a:latin typeface="Source Sans 3 Medium"/>
              <a:ea typeface="Source Sans 3 Medium"/>
              <a:cs typeface="Source Sans 3 Medium"/>
              <a:sym typeface="Source Sans 3 Medium"/>
            </a:endParaRPr>
          </a:p>
        </p:txBody>
      </p:sp>
      <p:sp>
        <p:nvSpPr>
          <p:cNvPr id="101" name="Google Shape;101;p15"/>
          <p:cNvSpPr/>
          <p:nvPr/>
        </p:nvSpPr>
        <p:spPr>
          <a:xfrm>
            <a:off x="13303584" y="5143500"/>
            <a:ext cx="4984416" cy="5211842"/>
          </a:xfrm>
          <a:custGeom>
            <a:rect b="b" l="l" r="r" t="t"/>
            <a:pathLst>
              <a:path extrusionOk="0" h="5211842" w="4984416">
                <a:moveTo>
                  <a:pt x="0" y="0"/>
                </a:moveTo>
                <a:lnTo>
                  <a:pt x="4984416" y="0"/>
                </a:lnTo>
                <a:lnTo>
                  <a:pt x="4984416" y="5211842"/>
                </a:lnTo>
                <a:lnTo>
                  <a:pt x="0" y="5211842"/>
                </a:lnTo>
                <a:lnTo>
                  <a:pt x="0" y="0"/>
                </a:lnTo>
                <a:close/>
              </a:path>
            </a:pathLst>
          </a:custGeom>
          <a:blipFill rotWithShape="1">
            <a:blip r:embed="rId5">
              <a:alphaModFix/>
            </a:blip>
            <a:stretch>
              <a:fillRect b="0" l="0" r="0" t="0"/>
            </a:stretch>
          </a:blipFill>
          <a:ln>
            <a:noFill/>
          </a:ln>
        </p:spPr>
      </p:sp>
      <p:pic>
        <p:nvPicPr>
          <p:cNvPr id="102" name="Google Shape;102;p15"/>
          <p:cNvPicPr preferRelativeResize="0"/>
          <p:nvPr/>
        </p:nvPicPr>
        <p:blipFill rotWithShape="1">
          <a:blip r:embed="rId6">
            <a:alphaModFix/>
          </a:blip>
          <a:srcRect b="0" l="14697" r="0" t="0"/>
          <a:stretch/>
        </p:blipFill>
        <p:spPr>
          <a:xfrm>
            <a:off x="0" y="6295675"/>
            <a:ext cx="3951002" cy="4059675"/>
          </a:xfrm>
          <a:prstGeom prst="rect">
            <a:avLst/>
          </a:prstGeom>
          <a:noFill/>
          <a:ln>
            <a:noFill/>
          </a:ln>
        </p:spPr>
      </p:pic>
      <p:pic>
        <p:nvPicPr>
          <p:cNvPr id="103" name="Google Shape;103;p15"/>
          <p:cNvPicPr preferRelativeResize="0"/>
          <p:nvPr/>
        </p:nvPicPr>
        <p:blipFill>
          <a:blip r:embed="rId7">
            <a:alphaModFix/>
          </a:blip>
          <a:stretch>
            <a:fillRect/>
          </a:stretch>
        </p:blipFill>
        <p:spPr>
          <a:xfrm>
            <a:off x="13303574" y="5143500"/>
            <a:ext cx="4969400" cy="51951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09" name="Google Shape;109;p16"/>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4">
              <a:alphaModFix/>
            </a:blip>
            <a:stretch>
              <a:fillRect b="0" l="-18330" r="-18331" t="0"/>
            </a:stretch>
          </a:blipFill>
          <a:ln>
            <a:noFill/>
          </a:ln>
        </p:spPr>
      </p:sp>
      <p:pic>
        <p:nvPicPr>
          <p:cNvPr id="110" name="Google Shape;110;p16"/>
          <p:cNvPicPr preferRelativeResize="0"/>
          <p:nvPr/>
        </p:nvPicPr>
        <p:blipFill>
          <a:blip r:embed="rId5">
            <a:alphaModFix/>
          </a:blip>
          <a:stretch>
            <a:fillRect/>
          </a:stretch>
        </p:blipFill>
        <p:spPr>
          <a:xfrm>
            <a:off x="678650" y="264100"/>
            <a:ext cx="16930698" cy="4207864"/>
          </a:xfrm>
          <a:prstGeom prst="rect">
            <a:avLst/>
          </a:prstGeom>
          <a:noFill/>
          <a:ln>
            <a:noFill/>
          </a:ln>
        </p:spPr>
      </p:pic>
      <p:grpSp>
        <p:nvGrpSpPr>
          <p:cNvPr id="111" name="Google Shape;111;p16"/>
          <p:cNvGrpSpPr/>
          <p:nvPr/>
        </p:nvGrpSpPr>
        <p:grpSpPr>
          <a:xfrm>
            <a:off x="2187771" y="4591600"/>
            <a:ext cx="13681893" cy="4105531"/>
            <a:chOff x="0" y="25400"/>
            <a:chExt cx="18242524" cy="5474041"/>
          </a:xfrm>
        </p:grpSpPr>
        <p:cxnSp>
          <p:nvCxnSpPr>
            <p:cNvPr id="112" name="Google Shape;112;p16"/>
            <p:cNvCxnSpPr/>
            <p:nvPr/>
          </p:nvCxnSpPr>
          <p:spPr>
            <a:xfrm>
              <a:off x="0" y="25400"/>
              <a:ext cx="18242524" cy="0"/>
            </a:xfrm>
            <a:prstGeom prst="straightConnector1">
              <a:avLst/>
            </a:prstGeom>
            <a:noFill/>
            <a:ln cap="flat" cmpd="sng" w="50800">
              <a:solidFill>
                <a:srgbClr val="5E4938">
                  <a:alpha val="14901"/>
                </a:srgbClr>
              </a:solidFill>
              <a:prstDash val="dot"/>
              <a:round/>
              <a:headEnd len="sm" w="sm" type="none"/>
              <a:tailEnd len="sm" w="sm" type="none"/>
            </a:ln>
          </p:spPr>
        </p:cxnSp>
        <p:cxnSp>
          <p:nvCxnSpPr>
            <p:cNvPr id="113" name="Google Shape;113;p16"/>
            <p:cNvCxnSpPr/>
            <p:nvPr/>
          </p:nvCxnSpPr>
          <p:spPr>
            <a:xfrm>
              <a:off x="0" y="937740"/>
              <a:ext cx="18242524" cy="0"/>
            </a:xfrm>
            <a:prstGeom prst="straightConnector1">
              <a:avLst/>
            </a:prstGeom>
            <a:noFill/>
            <a:ln cap="flat" cmpd="sng" w="50800">
              <a:solidFill>
                <a:srgbClr val="5E4938">
                  <a:alpha val="14901"/>
                </a:srgbClr>
              </a:solidFill>
              <a:prstDash val="dot"/>
              <a:round/>
              <a:headEnd len="sm" w="sm" type="none"/>
              <a:tailEnd len="sm" w="sm" type="none"/>
            </a:ln>
          </p:spPr>
        </p:cxnSp>
        <p:cxnSp>
          <p:nvCxnSpPr>
            <p:cNvPr id="114" name="Google Shape;114;p16"/>
            <p:cNvCxnSpPr/>
            <p:nvPr/>
          </p:nvCxnSpPr>
          <p:spPr>
            <a:xfrm>
              <a:off x="0" y="1850080"/>
              <a:ext cx="18242524" cy="0"/>
            </a:xfrm>
            <a:prstGeom prst="straightConnector1">
              <a:avLst/>
            </a:prstGeom>
            <a:noFill/>
            <a:ln cap="flat" cmpd="sng" w="50800">
              <a:solidFill>
                <a:srgbClr val="5E4938">
                  <a:alpha val="14901"/>
                </a:srgbClr>
              </a:solidFill>
              <a:prstDash val="dot"/>
              <a:round/>
              <a:headEnd len="sm" w="sm" type="none"/>
              <a:tailEnd len="sm" w="sm" type="none"/>
            </a:ln>
          </p:spPr>
        </p:cxnSp>
        <p:cxnSp>
          <p:nvCxnSpPr>
            <p:cNvPr id="115" name="Google Shape;115;p16"/>
            <p:cNvCxnSpPr/>
            <p:nvPr/>
          </p:nvCxnSpPr>
          <p:spPr>
            <a:xfrm>
              <a:off x="0" y="2762421"/>
              <a:ext cx="18242524" cy="0"/>
            </a:xfrm>
            <a:prstGeom prst="straightConnector1">
              <a:avLst/>
            </a:prstGeom>
            <a:noFill/>
            <a:ln cap="flat" cmpd="sng" w="50800">
              <a:solidFill>
                <a:srgbClr val="5E4938">
                  <a:alpha val="14901"/>
                </a:srgbClr>
              </a:solidFill>
              <a:prstDash val="dot"/>
              <a:round/>
              <a:headEnd len="sm" w="sm" type="none"/>
              <a:tailEnd len="sm" w="sm" type="none"/>
            </a:ln>
          </p:spPr>
        </p:cxnSp>
        <p:cxnSp>
          <p:nvCxnSpPr>
            <p:cNvPr id="116" name="Google Shape;116;p16"/>
            <p:cNvCxnSpPr/>
            <p:nvPr/>
          </p:nvCxnSpPr>
          <p:spPr>
            <a:xfrm>
              <a:off x="0" y="3674761"/>
              <a:ext cx="18242524" cy="0"/>
            </a:xfrm>
            <a:prstGeom prst="straightConnector1">
              <a:avLst/>
            </a:prstGeom>
            <a:noFill/>
            <a:ln cap="flat" cmpd="sng" w="50800">
              <a:solidFill>
                <a:srgbClr val="5E4938">
                  <a:alpha val="14901"/>
                </a:srgbClr>
              </a:solidFill>
              <a:prstDash val="dot"/>
              <a:round/>
              <a:headEnd len="sm" w="sm" type="none"/>
              <a:tailEnd len="sm" w="sm" type="none"/>
            </a:ln>
          </p:spPr>
        </p:cxnSp>
        <p:cxnSp>
          <p:nvCxnSpPr>
            <p:cNvPr id="117" name="Google Shape;117;p16"/>
            <p:cNvCxnSpPr/>
            <p:nvPr/>
          </p:nvCxnSpPr>
          <p:spPr>
            <a:xfrm>
              <a:off x="0" y="4587101"/>
              <a:ext cx="18242524" cy="0"/>
            </a:xfrm>
            <a:prstGeom prst="straightConnector1">
              <a:avLst/>
            </a:prstGeom>
            <a:noFill/>
            <a:ln cap="flat" cmpd="sng" w="50800">
              <a:solidFill>
                <a:srgbClr val="5E4938">
                  <a:alpha val="14901"/>
                </a:srgbClr>
              </a:solidFill>
              <a:prstDash val="dot"/>
              <a:round/>
              <a:headEnd len="sm" w="sm" type="none"/>
              <a:tailEnd len="sm" w="sm" type="none"/>
            </a:ln>
          </p:spPr>
        </p:cxnSp>
        <p:cxnSp>
          <p:nvCxnSpPr>
            <p:cNvPr id="118" name="Google Shape;118;p16"/>
            <p:cNvCxnSpPr/>
            <p:nvPr/>
          </p:nvCxnSpPr>
          <p:spPr>
            <a:xfrm>
              <a:off x="0" y="5499441"/>
              <a:ext cx="18242524" cy="0"/>
            </a:xfrm>
            <a:prstGeom prst="straightConnector1">
              <a:avLst/>
            </a:prstGeom>
            <a:noFill/>
            <a:ln cap="flat" cmpd="sng" w="50800">
              <a:solidFill>
                <a:srgbClr val="5E4938">
                  <a:alpha val="14901"/>
                </a:srgbClr>
              </a:solidFill>
              <a:prstDash val="dot"/>
              <a:round/>
              <a:headEnd len="sm" w="sm" type="none"/>
              <a:tailEnd len="sm" w="sm" type="none"/>
            </a:ln>
          </p:spPr>
        </p:cxnSp>
      </p:grpSp>
      <p:sp>
        <p:nvSpPr>
          <p:cNvPr id="119" name="Google Shape;119;p16"/>
          <p:cNvSpPr txBox="1"/>
          <p:nvPr/>
        </p:nvSpPr>
        <p:spPr>
          <a:xfrm>
            <a:off x="2495878" y="2408830"/>
            <a:ext cx="13296300" cy="1970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869856"/>
                </a:solidFill>
                <a:latin typeface="Vollkorn SemiBold"/>
                <a:ea typeface="Vollkorn SemiBold"/>
                <a:cs typeface="Vollkorn SemiBold"/>
                <a:sym typeface="Vollkorn SemiBold"/>
              </a:rPr>
              <a:t>Welcome to the Presentation</a:t>
            </a:r>
            <a:endParaRPr/>
          </a:p>
        </p:txBody>
      </p:sp>
      <p:sp>
        <p:nvSpPr>
          <p:cNvPr id="120" name="Google Shape;120;p16"/>
          <p:cNvSpPr txBox="1"/>
          <p:nvPr/>
        </p:nvSpPr>
        <p:spPr>
          <a:xfrm>
            <a:off x="3276223" y="5440405"/>
            <a:ext cx="12067200" cy="216060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i="0" lang="en-US" sz="2700" u="none" cap="none" strike="noStrike">
                <a:solidFill>
                  <a:srgbClr val="362620"/>
                </a:solidFill>
                <a:latin typeface="Source Sans 3"/>
                <a:ea typeface="Source Sans 3"/>
                <a:cs typeface="Source Sans 3"/>
                <a:sym typeface="Source Sans 3"/>
              </a:rPr>
              <a:t>I'm Jamie, I’m excited to present my review on The Enchanted Marshlands, written by John Doe. I'll be sharing what I found particularly compelling about the book and how it resonated with me. I hope this presentation gives you a deeper understanding of why this book is worth reading. Let’s dive in.</a:t>
            </a:r>
            <a:endParaRPr>
              <a:latin typeface="Source Sans 3"/>
              <a:ea typeface="Source Sans 3"/>
              <a:cs typeface="Source Sans 3"/>
              <a:sym typeface="Source Sans 3"/>
            </a:endParaRPr>
          </a:p>
        </p:txBody>
      </p:sp>
      <p:pic>
        <p:nvPicPr>
          <p:cNvPr id="121" name="Google Shape;121;p16"/>
          <p:cNvPicPr preferRelativeResize="0"/>
          <p:nvPr/>
        </p:nvPicPr>
        <p:blipFill rotWithShape="1">
          <a:blip r:embed="rId6">
            <a:alphaModFix/>
          </a:blip>
          <a:srcRect b="0" l="0" r="16645" t="0"/>
          <a:stretch/>
        </p:blipFill>
        <p:spPr>
          <a:xfrm>
            <a:off x="14256175" y="6836625"/>
            <a:ext cx="4031826" cy="3587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27" name="Google Shape;127;p17"/>
          <p:cNvPicPr preferRelativeResize="0"/>
          <p:nvPr/>
        </p:nvPicPr>
        <p:blipFill>
          <a:blip r:embed="rId4">
            <a:alphaModFix/>
          </a:blip>
          <a:stretch>
            <a:fillRect/>
          </a:stretch>
        </p:blipFill>
        <p:spPr>
          <a:xfrm>
            <a:off x="503325" y="452825"/>
            <a:ext cx="7329176" cy="9381366"/>
          </a:xfrm>
          <a:prstGeom prst="rect">
            <a:avLst/>
          </a:prstGeom>
          <a:noFill/>
          <a:ln>
            <a:noFill/>
          </a:ln>
        </p:spPr>
      </p:pic>
      <p:sp>
        <p:nvSpPr>
          <p:cNvPr id="128" name="Google Shape;128;p17"/>
          <p:cNvSpPr txBox="1"/>
          <p:nvPr/>
        </p:nvSpPr>
        <p:spPr>
          <a:xfrm>
            <a:off x="1586800" y="1951850"/>
            <a:ext cx="94101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869856"/>
                </a:solidFill>
                <a:latin typeface="Vollkorn SemiBold"/>
                <a:ea typeface="Vollkorn SemiBold"/>
                <a:cs typeface="Vollkorn SemiBold"/>
                <a:sym typeface="Vollkorn SemiBold"/>
              </a:rPr>
              <a:t>What is a Literature Review?</a:t>
            </a:r>
            <a:endParaRPr/>
          </a:p>
        </p:txBody>
      </p:sp>
      <p:sp>
        <p:nvSpPr>
          <p:cNvPr id="129" name="Google Shape;129;p17"/>
          <p:cNvSpPr txBox="1"/>
          <p:nvPr/>
        </p:nvSpPr>
        <p:spPr>
          <a:xfrm>
            <a:off x="1750088" y="5557483"/>
            <a:ext cx="8568300" cy="2596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latin typeface="Source Sans 3"/>
              <a:ea typeface="Source Sans 3"/>
              <a:cs typeface="Source Sans 3"/>
              <a:sym typeface="Source Sans 3"/>
            </a:endParaRPr>
          </a:p>
        </p:txBody>
      </p:sp>
      <p:sp>
        <p:nvSpPr>
          <p:cNvPr id="130" name="Google Shape;130;p17"/>
          <p:cNvSpPr txBox="1"/>
          <p:nvPr/>
        </p:nvSpPr>
        <p:spPr>
          <a:xfrm>
            <a:off x="1453097" y="4758363"/>
            <a:ext cx="9162300" cy="4155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362620"/>
                </a:solidFill>
                <a:latin typeface="Arial"/>
                <a:ea typeface="Arial"/>
                <a:cs typeface="Arial"/>
                <a:sym typeface="Arial"/>
              </a:rPr>
              <a:t>Lorem ipsum dolor sit amet, consectetur adipiscing elit</a:t>
            </a:r>
            <a:endParaRPr/>
          </a:p>
        </p:txBody>
      </p:sp>
      <p:pic>
        <p:nvPicPr>
          <p:cNvPr id="131" name="Google Shape;131;p17"/>
          <p:cNvPicPr preferRelativeResize="0"/>
          <p:nvPr/>
        </p:nvPicPr>
        <p:blipFill>
          <a:blip r:embed="rId5">
            <a:alphaModFix/>
          </a:blip>
          <a:stretch>
            <a:fillRect/>
          </a:stretch>
        </p:blipFill>
        <p:spPr>
          <a:xfrm>
            <a:off x="11299876" y="1378425"/>
            <a:ext cx="5932523" cy="75277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18"/>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37" name="Google Shape;137;p18"/>
          <p:cNvSpPr txBox="1"/>
          <p:nvPr/>
        </p:nvSpPr>
        <p:spPr>
          <a:xfrm>
            <a:off x="1767976" y="3243846"/>
            <a:ext cx="9765777" cy="2095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0" u="none" cap="none" strike="noStrike">
                <a:solidFill>
                  <a:srgbClr val="869856"/>
                </a:solidFill>
                <a:latin typeface="Vollkorn"/>
                <a:ea typeface="Vollkorn"/>
                <a:cs typeface="Vollkorn"/>
                <a:sym typeface="Vollkorn"/>
              </a:rPr>
              <a:t>LET’S BEGIN</a:t>
            </a:r>
            <a:endParaRPr/>
          </a:p>
        </p:txBody>
      </p:sp>
      <p:sp>
        <p:nvSpPr>
          <p:cNvPr id="138" name="Google Shape;138;p18"/>
          <p:cNvSpPr txBox="1"/>
          <p:nvPr/>
        </p:nvSpPr>
        <p:spPr>
          <a:xfrm>
            <a:off x="1984362" y="5382625"/>
            <a:ext cx="9333000" cy="132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4000" u="none" cap="none" strike="noStrike">
                <a:solidFill>
                  <a:srgbClr val="362620"/>
                </a:solidFill>
                <a:latin typeface="Arial"/>
                <a:ea typeface="Arial"/>
                <a:cs typeface="Arial"/>
                <a:sym typeface="Arial"/>
              </a:rPr>
              <a:t>Use this layout to emphasize transitions in between parts of your presentation.</a:t>
            </a:r>
            <a:endParaRPr/>
          </a:p>
        </p:txBody>
      </p:sp>
      <p:pic>
        <p:nvPicPr>
          <p:cNvPr id="139" name="Google Shape;139;p18"/>
          <p:cNvPicPr preferRelativeResize="0"/>
          <p:nvPr/>
        </p:nvPicPr>
        <p:blipFill rotWithShape="1">
          <a:blip r:embed="rId4">
            <a:alphaModFix/>
          </a:blip>
          <a:srcRect b="0" l="0" r="0" t="29423"/>
          <a:stretch/>
        </p:blipFill>
        <p:spPr>
          <a:xfrm>
            <a:off x="557600" y="0"/>
            <a:ext cx="12186525" cy="10070999"/>
          </a:xfrm>
          <a:prstGeom prst="rect">
            <a:avLst/>
          </a:prstGeom>
          <a:noFill/>
          <a:ln>
            <a:noFill/>
          </a:ln>
        </p:spPr>
      </p:pic>
      <p:pic>
        <p:nvPicPr>
          <p:cNvPr id="140" name="Google Shape;140;p18"/>
          <p:cNvPicPr preferRelativeResize="0"/>
          <p:nvPr/>
        </p:nvPicPr>
        <p:blipFill rotWithShape="1">
          <a:blip r:embed="rId5">
            <a:alphaModFix/>
          </a:blip>
          <a:srcRect b="3400" l="0" r="0" t="0"/>
          <a:stretch/>
        </p:blipFill>
        <p:spPr>
          <a:xfrm>
            <a:off x="13103450" y="1761300"/>
            <a:ext cx="5184551" cy="8525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9"/>
          <p:cNvPicPr preferRelativeResize="0"/>
          <p:nvPr/>
        </p:nvPicPr>
        <p:blipFill>
          <a:blip r:embed="rId3">
            <a:alphaModFix/>
          </a:blip>
          <a:stretch>
            <a:fillRect/>
          </a:stretch>
        </p:blipFill>
        <p:spPr>
          <a:xfrm>
            <a:off x="0" y="0"/>
            <a:ext cx="18288000" cy="10287000"/>
          </a:xfrm>
          <a:prstGeom prst="rect">
            <a:avLst/>
          </a:prstGeom>
          <a:noFill/>
          <a:ln>
            <a:noFill/>
          </a:ln>
        </p:spPr>
      </p:pic>
      <p:pic>
        <p:nvPicPr>
          <p:cNvPr id="146" name="Google Shape;146;p19"/>
          <p:cNvPicPr preferRelativeResize="0"/>
          <p:nvPr/>
        </p:nvPicPr>
        <p:blipFill>
          <a:blip r:embed="rId4">
            <a:alphaModFix/>
          </a:blip>
          <a:stretch>
            <a:fillRect/>
          </a:stretch>
        </p:blipFill>
        <p:spPr>
          <a:xfrm>
            <a:off x="1359200" y="5741575"/>
            <a:ext cx="6906849" cy="3045345"/>
          </a:xfrm>
          <a:prstGeom prst="rect">
            <a:avLst/>
          </a:prstGeom>
          <a:noFill/>
          <a:ln>
            <a:noFill/>
          </a:ln>
        </p:spPr>
      </p:pic>
      <p:sp>
        <p:nvSpPr>
          <p:cNvPr id="147" name="Google Shape;147;p19"/>
          <p:cNvSpPr txBox="1"/>
          <p:nvPr/>
        </p:nvSpPr>
        <p:spPr>
          <a:xfrm>
            <a:off x="2009461" y="968925"/>
            <a:ext cx="5606400" cy="1970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000" u="none" cap="none" strike="noStrike">
                <a:solidFill>
                  <a:srgbClr val="362620"/>
                </a:solidFill>
                <a:latin typeface="Vollkorn SemiBold"/>
                <a:ea typeface="Vollkorn SemiBold"/>
                <a:cs typeface="Vollkorn SemiBold"/>
                <a:sym typeface="Vollkorn SemiBold"/>
              </a:rPr>
              <a:t>Purpose and Scope</a:t>
            </a:r>
            <a:endParaRPr/>
          </a:p>
        </p:txBody>
      </p:sp>
      <p:sp>
        <p:nvSpPr>
          <p:cNvPr id="148" name="Google Shape;148;p19"/>
          <p:cNvSpPr txBox="1"/>
          <p:nvPr/>
        </p:nvSpPr>
        <p:spPr>
          <a:xfrm>
            <a:off x="993019" y="3425772"/>
            <a:ext cx="7639200" cy="1269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Lorem ipsum dolor sit amet, consectetur adipiscing elit. Sed do eiusmod tempor incididunt ut labore et dolore magna aliqua. Ut enim ad minim veniam, quis.</a:t>
            </a:r>
            <a:endParaRPr>
              <a:latin typeface="Source Sans 3"/>
              <a:ea typeface="Source Sans 3"/>
              <a:cs typeface="Source Sans 3"/>
              <a:sym typeface="Source Sans 3"/>
            </a:endParaRPr>
          </a:p>
        </p:txBody>
      </p:sp>
      <p:sp>
        <p:nvSpPr>
          <p:cNvPr id="149" name="Google Shape;149;p19"/>
          <p:cNvSpPr/>
          <p:nvPr/>
        </p:nvSpPr>
        <p:spPr>
          <a:xfrm>
            <a:off x="9881357" y="-3596"/>
            <a:ext cx="8553956" cy="10290635"/>
          </a:xfrm>
          <a:custGeom>
            <a:rect b="b" l="l" r="r" t="t"/>
            <a:pathLst>
              <a:path extrusionOk="0" h="2765259" w="2252879">
                <a:moveTo>
                  <a:pt x="0" y="0"/>
                </a:moveTo>
                <a:lnTo>
                  <a:pt x="2252879" y="0"/>
                </a:lnTo>
                <a:lnTo>
                  <a:pt x="2252879" y="2765259"/>
                </a:lnTo>
                <a:lnTo>
                  <a:pt x="0" y="2765259"/>
                </a:lnTo>
                <a:close/>
              </a:path>
            </a:pathLst>
          </a:custGeom>
          <a:solidFill>
            <a:srgbClr val="5E4938"/>
          </a:solidFill>
          <a:ln>
            <a:noFill/>
          </a:ln>
        </p:spPr>
      </p:sp>
      <p:sp>
        <p:nvSpPr>
          <p:cNvPr id="150" name="Google Shape;150;p19"/>
          <p:cNvSpPr txBox="1"/>
          <p:nvPr/>
        </p:nvSpPr>
        <p:spPr>
          <a:xfrm>
            <a:off x="10153503" y="847725"/>
            <a:ext cx="1910967" cy="15760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200" u="none" cap="none" strike="noStrike">
                <a:solidFill>
                  <a:srgbClr val="FFFFFF"/>
                </a:solidFill>
                <a:latin typeface="Vollkorn"/>
                <a:ea typeface="Vollkorn"/>
                <a:cs typeface="Vollkorn"/>
                <a:sym typeface="Vollkorn"/>
              </a:rPr>
              <a:t>1</a:t>
            </a:r>
            <a:endParaRPr/>
          </a:p>
        </p:txBody>
      </p:sp>
      <p:sp>
        <p:nvSpPr>
          <p:cNvPr id="151" name="Google Shape;151;p19"/>
          <p:cNvSpPr txBox="1"/>
          <p:nvPr/>
        </p:nvSpPr>
        <p:spPr>
          <a:xfrm>
            <a:off x="10153503" y="3917898"/>
            <a:ext cx="1910967" cy="15760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200" u="none" cap="none" strike="noStrike">
                <a:solidFill>
                  <a:srgbClr val="FFFFFF"/>
                </a:solidFill>
                <a:latin typeface="Vollkorn"/>
                <a:ea typeface="Vollkorn"/>
                <a:cs typeface="Vollkorn"/>
                <a:sym typeface="Vollkorn"/>
              </a:rPr>
              <a:t>2</a:t>
            </a:r>
            <a:endParaRPr/>
          </a:p>
        </p:txBody>
      </p:sp>
      <p:sp>
        <p:nvSpPr>
          <p:cNvPr id="152" name="Google Shape;152;p19"/>
          <p:cNvSpPr txBox="1"/>
          <p:nvPr/>
        </p:nvSpPr>
        <p:spPr>
          <a:xfrm>
            <a:off x="10153503" y="6668075"/>
            <a:ext cx="1910967" cy="157606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200" u="none" cap="none" strike="noStrike">
                <a:solidFill>
                  <a:srgbClr val="FFFFFF"/>
                </a:solidFill>
                <a:latin typeface="Vollkorn"/>
                <a:ea typeface="Vollkorn"/>
                <a:cs typeface="Vollkorn"/>
                <a:sym typeface="Vollkorn"/>
              </a:rPr>
              <a:t>3</a:t>
            </a:r>
            <a:endParaRPr/>
          </a:p>
        </p:txBody>
      </p:sp>
      <p:sp>
        <p:nvSpPr>
          <p:cNvPr id="153" name="Google Shape;153;p19"/>
          <p:cNvSpPr txBox="1"/>
          <p:nvPr/>
        </p:nvSpPr>
        <p:spPr>
          <a:xfrm>
            <a:off x="12064471" y="2333617"/>
            <a:ext cx="51948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99" u="none" cap="none" strike="noStrike">
                <a:solidFill>
                  <a:srgbClr val="FFFFFF"/>
                </a:solidFill>
                <a:latin typeface="Source Sans 3"/>
                <a:ea typeface="Source Sans 3"/>
                <a:cs typeface="Source Sans 3"/>
                <a:sym typeface="Source Sans 3"/>
              </a:rPr>
              <a:t>Duis Aute Irure Dolor In Reprehenderit In Voluptate Velit Esse Cillum Dolore Eu Fugiat Nulla Pariatur.</a:t>
            </a:r>
            <a:endParaRPr>
              <a:latin typeface="Source Sans 3"/>
              <a:ea typeface="Source Sans 3"/>
              <a:cs typeface="Source Sans 3"/>
              <a:sym typeface="Source Sans 3"/>
            </a:endParaRPr>
          </a:p>
        </p:txBody>
      </p:sp>
      <p:sp>
        <p:nvSpPr>
          <p:cNvPr id="154" name="Google Shape;154;p19"/>
          <p:cNvSpPr txBox="1"/>
          <p:nvPr/>
        </p:nvSpPr>
        <p:spPr>
          <a:xfrm>
            <a:off x="12064471" y="1270952"/>
            <a:ext cx="4389900" cy="89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699" u="none" cap="none" strike="noStrike">
                <a:solidFill>
                  <a:srgbClr val="E4DA66"/>
                </a:solidFill>
                <a:latin typeface="Source Sans 3"/>
                <a:ea typeface="Source Sans 3"/>
                <a:cs typeface="Source Sans 3"/>
                <a:sym typeface="Source Sans 3"/>
              </a:rPr>
              <a:t>Lorem ipsum dolor sit amet, consectetur adipiscing elit</a:t>
            </a:r>
            <a:endParaRPr>
              <a:latin typeface="Source Sans 3"/>
              <a:ea typeface="Source Sans 3"/>
              <a:cs typeface="Source Sans 3"/>
              <a:sym typeface="Source Sans 3"/>
            </a:endParaRPr>
          </a:p>
        </p:txBody>
      </p:sp>
      <p:sp>
        <p:nvSpPr>
          <p:cNvPr id="155" name="Google Shape;155;p19"/>
          <p:cNvSpPr txBox="1"/>
          <p:nvPr/>
        </p:nvSpPr>
        <p:spPr>
          <a:xfrm>
            <a:off x="12064471" y="5369499"/>
            <a:ext cx="51948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99" u="none" cap="none" strike="noStrike">
                <a:solidFill>
                  <a:srgbClr val="FFFFFF"/>
                </a:solidFill>
                <a:latin typeface="Source Sans 3"/>
                <a:ea typeface="Source Sans 3"/>
                <a:cs typeface="Source Sans 3"/>
                <a:sym typeface="Source Sans 3"/>
              </a:rPr>
              <a:t>Voluptate Velit Esse Cillum Dolore Eu Fugiat Nulla Pariatur. Excepteur Sint Occaecat Cupidatat Non Proident.</a:t>
            </a:r>
            <a:endParaRPr>
              <a:latin typeface="Source Sans 3"/>
              <a:ea typeface="Source Sans 3"/>
              <a:cs typeface="Source Sans 3"/>
              <a:sym typeface="Source Sans 3"/>
            </a:endParaRPr>
          </a:p>
        </p:txBody>
      </p:sp>
      <p:sp>
        <p:nvSpPr>
          <p:cNvPr id="156" name="Google Shape;156;p19"/>
          <p:cNvSpPr txBox="1"/>
          <p:nvPr/>
        </p:nvSpPr>
        <p:spPr>
          <a:xfrm>
            <a:off x="12064471" y="4306835"/>
            <a:ext cx="4389900" cy="89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699" u="none" cap="none" strike="noStrike">
                <a:solidFill>
                  <a:srgbClr val="E4DA66"/>
                </a:solidFill>
                <a:latin typeface="Source Sans 3"/>
                <a:ea typeface="Source Sans 3"/>
                <a:cs typeface="Source Sans 3"/>
                <a:sym typeface="Source Sans 3"/>
              </a:rPr>
              <a:t>Lorem ipsum dolor sit amet, consectetur adipiscing elit</a:t>
            </a:r>
            <a:endParaRPr>
              <a:latin typeface="Source Sans 3"/>
              <a:ea typeface="Source Sans 3"/>
              <a:cs typeface="Source Sans 3"/>
              <a:sym typeface="Source Sans 3"/>
            </a:endParaRPr>
          </a:p>
        </p:txBody>
      </p:sp>
      <p:sp>
        <p:nvSpPr>
          <p:cNvPr id="157" name="Google Shape;157;p19"/>
          <p:cNvSpPr txBox="1"/>
          <p:nvPr/>
        </p:nvSpPr>
        <p:spPr>
          <a:xfrm>
            <a:off x="12064471" y="8196519"/>
            <a:ext cx="4764600" cy="12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99" u="none" cap="none" strike="noStrike">
                <a:solidFill>
                  <a:srgbClr val="FFFFFF"/>
                </a:solidFill>
                <a:latin typeface="Source Sans 3"/>
                <a:ea typeface="Source Sans 3"/>
                <a:cs typeface="Source Sans 3"/>
                <a:sym typeface="Source Sans 3"/>
              </a:rPr>
              <a:t>Duis Aute Irure Dolor In Reprehenderit Ixcepteur Sint Occaecat Cupidatat Non Proident.</a:t>
            </a:r>
            <a:endParaRPr>
              <a:latin typeface="Source Sans 3"/>
              <a:ea typeface="Source Sans 3"/>
              <a:cs typeface="Source Sans 3"/>
              <a:sym typeface="Source Sans 3"/>
            </a:endParaRPr>
          </a:p>
        </p:txBody>
      </p:sp>
      <p:sp>
        <p:nvSpPr>
          <p:cNvPr id="158" name="Google Shape;158;p19"/>
          <p:cNvSpPr txBox="1"/>
          <p:nvPr/>
        </p:nvSpPr>
        <p:spPr>
          <a:xfrm>
            <a:off x="12064471" y="7133854"/>
            <a:ext cx="4389900" cy="89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699" u="none" cap="none" strike="noStrike">
                <a:solidFill>
                  <a:srgbClr val="E4DA66"/>
                </a:solidFill>
                <a:latin typeface="Source Sans 3"/>
                <a:ea typeface="Source Sans 3"/>
                <a:cs typeface="Source Sans 3"/>
                <a:sym typeface="Source Sans 3"/>
              </a:rPr>
              <a:t>Lorem ipsum dolor sit amet, consectetur adipiscing elit</a:t>
            </a:r>
            <a:endParaRPr>
              <a:latin typeface="Source Sans 3"/>
              <a:ea typeface="Source Sans 3"/>
              <a:cs typeface="Source Sans 3"/>
              <a:sym typeface="Source Sans 3"/>
            </a:endParaRPr>
          </a:p>
        </p:txBody>
      </p:sp>
      <p:pic>
        <p:nvPicPr>
          <p:cNvPr id="159" name="Google Shape;159;p19"/>
          <p:cNvPicPr preferRelativeResize="0"/>
          <p:nvPr/>
        </p:nvPicPr>
        <p:blipFill>
          <a:blip r:embed="rId5">
            <a:alphaModFix/>
          </a:blip>
          <a:stretch>
            <a:fillRect/>
          </a:stretch>
        </p:blipFill>
        <p:spPr>
          <a:xfrm>
            <a:off x="847400" y="5181822"/>
            <a:ext cx="7930424" cy="1970984"/>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0"/>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blip>
            <a:stretch>
              <a:fillRect b="0" l="-18328" r="-18328" t="0"/>
            </a:stretch>
          </a:blipFill>
          <a:ln>
            <a:noFill/>
          </a:ln>
        </p:spPr>
      </p:sp>
      <p:sp>
        <p:nvSpPr>
          <p:cNvPr id="165" name="Google Shape;165;p20"/>
          <p:cNvSpPr/>
          <p:nvPr/>
        </p:nvSpPr>
        <p:spPr>
          <a:xfrm>
            <a:off x="0" y="0"/>
            <a:ext cx="7937693" cy="10286763"/>
          </a:xfrm>
          <a:custGeom>
            <a:rect b="b" l="l" r="r" t="t"/>
            <a:pathLst>
              <a:path extrusionOk="0" h="2765259" w="2502031">
                <a:moveTo>
                  <a:pt x="0" y="0"/>
                </a:moveTo>
                <a:lnTo>
                  <a:pt x="2502031" y="0"/>
                </a:lnTo>
                <a:lnTo>
                  <a:pt x="2502031" y="2765259"/>
                </a:lnTo>
                <a:lnTo>
                  <a:pt x="0" y="2765259"/>
                </a:lnTo>
                <a:close/>
              </a:path>
            </a:pathLst>
          </a:custGeom>
          <a:solidFill>
            <a:srgbClr val="5E4938"/>
          </a:solidFill>
          <a:ln>
            <a:noFill/>
          </a:ln>
        </p:spPr>
      </p:sp>
      <p:sp>
        <p:nvSpPr>
          <p:cNvPr id="166" name="Google Shape;166;p20"/>
          <p:cNvSpPr txBox="1"/>
          <p:nvPr/>
        </p:nvSpPr>
        <p:spPr>
          <a:xfrm>
            <a:off x="8528638" y="1347814"/>
            <a:ext cx="8819154" cy="139699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362620"/>
                </a:solidFill>
                <a:latin typeface="Vollkorn SemiBold"/>
                <a:ea typeface="Vollkorn SemiBold"/>
                <a:cs typeface="Vollkorn SemiBold"/>
                <a:sym typeface="Vollkorn SemiBold"/>
              </a:rPr>
              <a:t>What I read today:</a:t>
            </a:r>
            <a:endParaRPr/>
          </a:p>
        </p:txBody>
      </p:sp>
      <p:sp>
        <p:nvSpPr>
          <p:cNvPr id="167" name="Google Shape;167;p20"/>
          <p:cNvSpPr txBox="1"/>
          <p:nvPr/>
        </p:nvSpPr>
        <p:spPr>
          <a:xfrm>
            <a:off x="8712134" y="3563388"/>
            <a:ext cx="2762541"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362620"/>
                </a:solidFill>
                <a:latin typeface="Vollkorn SemiBold"/>
                <a:ea typeface="Vollkorn SemiBold"/>
                <a:cs typeface="Vollkorn SemiBold"/>
                <a:sym typeface="Vollkorn SemiBold"/>
              </a:rPr>
              <a:t>Book Title</a:t>
            </a:r>
            <a:endParaRPr/>
          </a:p>
        </p:txBody>
      </p:sp>
      <p:sp>
        <p:nvSpPr>
          <p:cNvPr id="168" name="Google Shape;168;p20"/>
          <p:cNvSpPr txBox="1"/>
          <p:nvPr/>
        </p:nvSpPr>
        <p:spPr>
          <a:xfrm>
            <a:off x="8712134" y="7102449"/>
            <a:ext cx="4972054"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362620"/>
                </a:solidFill>
                <a:latin typeface="Vollkorn SemiBold"/>
                <a:ea typeface="Vollkorn SemiBold"/>
                <a:cs typeface="Vollkorn SemiBold"/>
                <a:sym typeface="Vollkorn SemiBold"/>
              </a:rPr>
              <a:t>Location</a:t>
            </a:r>
            <a:endParaRPr/>
          </a:p>
        </p:txBody>
      </p:sp>
      <p:sp>
        <p:nvSpPr>
          <p:cNvPr id="169" name="Google Shape;169;p20"/>
          <p:cNvSpPr txBox="1"/>
          <p:nvPr/>
        </p:nvSpPr>
        <p:spPr>
          <a:xfrm>
            <a:off x="8712134" y="8142261"/>
            <a:ext cx="4972054"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362620"/>
                </a:solidFill>
                <a:latin typeface="Vollkorn SemiBold"/>
                <a:ea typeface="Vollkorn SemiBold"/>
                <a:cs typeface="Vollkorn SemiBold"/>
                <a:sym typeface="Vollkorn SemiBold"/>
              </a:rPr>
              <a:t>Environment</a:t>
            </a:r>
            <a:endParaRPr/>
          </a:p>
        </p:txBody>
      </p:sp>
      <p:sp>
        <p:nvSpPr>
          <p:cNvPr id="170" name="Google Shape;170;p20"/>
          <p:cNvSpPr txBox="1"/>
          <p:nvPr/>
        </p:nvSpPr>
        <p:spPr>
          <a:xfrm>
            <a:off x="8712134" y="4519746"/>
            <a:ext cx="4972054"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362620"/>
                </a:solidFill>
                <a:latin typeface="Vollkorn SemiBold"/>
                <a:ea typeface="Vollkorn SemiBold"/>
                <a:cs typeface="Vollkorn SemiBold"/>
                <a:sym typeface="Vollkorn SemiBold"/>
              </a:rPr>
              <a:t>Author</a:t>
            </a:r>
            <a:endParaRPr/>
          </a:p>
        </p:txBody>
      </p:sp>
      <p:sp>
        <p:nvSpPr>
          <p:cNvPr id="171" name="Google Shape;171;p20"/>
          <p:cNvSpPr txBox="1"/>
          <p:nvPr/>
        </p:nvSpPr>
        <p:spPr>
          <a:xfrm>
            <a:off x="8712134" y="5546699"/>
            <a:ext cx="2762541" cy="6159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362620"/>
                </a:solidFill>
                <a:latin typeface="Vollkorn SemiBold"/>
                <a:ea typeface="Vollkorn SemiBold"/>
                <a:cs typeface="Vollkorn SemiBold"/>
                <a:sym typeface="Vollkorn SemiBold"/>
              </a:rPr>
              <a:t>Characters</a:t>
            </a:r>
            <a:endParaRPr/>
          </a:p>
        </p:txBody>
      </p:sp>
      <p:sp>
        <p:nvSpPr>
          <p:cNvPr id="172" name="Google Shape;172;p20"/>
          <p:cNvSpPr txBox="1"/>
          <p:nvPr/>
        </p:nvSpPr>
        <p:spPr>
          <a:xfrm>
            <a:off x="12938214" y="3601488"/>
            <a:ext cx="4198200" cy="3846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The Enchanted Marshlands</a:t>
            </a:r>
            <a:endParaRPr>
              <a:latin typeface="Source Sans 3"/>
              <a:ea typeface="Source Sans 3"/>
              <a:cs typeface="Source Sans 3"/>
              <a:sym typeface="Source Sans 3"/>
            </a:endParaRPr>
          </a:p>
        </p:txBody>
      </p:sp>
      <p:sp>
        <p:nvSpPr>
          <p:cNvPr id="173" name="Google Shape;173;p20"/>
          <p:cNvSpPr txBox="1"/>
          <p:nvPr/>
        </p:nvSpPr>
        <p:spPr>
          <a:xfrm>
            <a:off x="12938214" y="4557846"/>
            <a:ext cx="4198200" cy="3846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John Doe</a:t>
            </a:r>
            <a:endParaRPr>
              <a:latin typeface="Source Sans 3"/>
              <a:ea typeface="Source Sans 3"/>
              <a:cs typeface="Source Sans 3"/>
              <a:sym typeface="Source Sans 3"/>
            </a:endParaRPr>
          </a:p>
        </p:txBody>
      </p:sp>
      <p:sp>
        <p:nvSpPr>
          <p:cNvPr id="174" name="Google Shape;174;p20"/>
          <p:cNvSpPr txBox="1"/>
          <p:nvPr/>
        </p:nvSpPr>
        <p:spPr>
          <a:xfrm>
            <a:off x="12938214" y="5489549"/>
            <a:ext cx="4198200" cy="1269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King Blackthorne</a:t>
            </a:r>
            <a:endParaRPr>
              <a:latin typeface="Source Sans 3"/>
              <a:ea typeface="Source Sans 3"/>
              <a:cs typeface="Source Sans 3"/>
              <a:sym typeface="Source Sans 3"/>
            </a:endParaRPr>
          </a:p>
          <a:p>
            <a:pPr indent="0" lvl="0" marL="0" marR="0" rtl="0" algn="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Dorian Ironfist</a:t>
            </a:r>
            <a:endParaRPr>
              <a:latin typeface="Source Sans 3"/>
              <a:ea typeface="Source Sans 3"/>
              <a:cs typeface="Source Sans 3"/>
              <a:sym typeface="Source Sans 3"/>
            </a:endParaRPr>
          </a:p>
          <a:p>
            <a:pPr indent="0" lvl="0" marL="0" marR="0" rtl="0" algn="r">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The Squirrel</a:t>
            </a:r>
            <a:endParaRPr>
              <a:latin typeface="Source Sans 3"/>
              <a:ea typeface="Source Sans 3"/>
              <a:cs typeface="Source Sans 3"/>
              <a:sym typeface="Source Sans 3"/>
            </a:endParaRPr>
          </a:p>
        </p:txBody>
      </p:sp>
      <p:sp>
        <p:nvSpPr>
          <p:cNvPr id="175" name="Google Shape;175;p20"/>
          <p:cNvSpPr txBox="1"/>
          <p:nvPr/>
        </p:nvSpPr>
        <p:spPr>
          <a:xfrm>
            <a:off x="12938214" y="7105400"/>
            <a:ext cx="4198200" cy="3846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Northern Lands in the 1300s</a:t>
            </a:r>
            <a:endParaRPr>
              <a:latin typeface="Source Sans 3"/>
              <a:ea typeface="Source Sans 3"/>
              <a:cs typeface="Source Sans 3"/>
              <a:sym typeface="Source Sans 3"/>
            </a:endParaRPr>
          </a:p>
        </p:txBody>
      </p:sp>
      <p:sp>
        <p:nvSpPr>
          <p:cNvPr id="176" name="Google Shape;176;p20"/>
          <p:cNvSpPr txBox="1"/>
          <p:nvPr/>
        </p:nvSpPr>
        <p:spPr>
          <a:xfrm>
            <a:off x="12938214" y="8223223"/>
            <a:ext cx="4198200" cy="38460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Summer, Marshlands</a:t>
            </a:r>
            <a:endParaRPr>
              <a:latin typeface="Source Sans 3"/>
              <a:ea typeface="Source Sans 3"/>
              <a:cs typeface="Source Sans 3"/>
              <a:sym typeface="Source Sans 3"/>
            </a:endParaRPr>
          </a:p>
        </p:txBody>
      </p:sp>
      <p:pic>
        <p:nvPicPr>
          <p:cNvPr id="177" name="Google Shape;177;p20"/>
          <p:cNvPicPr preferRelativeResize="0"/>
          <p:nvPr/>
        </p:nvPicPr>
        <p:blipFill>
          <a:blip r:embed="rId4">
            <a:alphaModFix/>
          </a:blip>
          <a:stretch>
            <a:fillRect/>
          </a:stretch>
        </p:blipFill>
        <p:spPr>
          <a:xfrm>
            <a:off x="0" y="6858050"/>
            <a:ext cx="4482125" cy="3512603"/>
          </a:xfrm>
          <a:prstGeom prst="rect">
            <a:avLst/>
          </a:prstGeom>
          <a:noFill/>
          <a:ln>
            <a:noFill/>
          </a:ln>
        </p:spPr>
      </p:pic>
      <p:pic>
        <p:nvPicPr>
          <p:cNvPr id="178" name="Google Shape;178;p20"/>
          <p:cNvPicPr preferRelativeResize="0"/>
          <p:nvPr/>
        </p:nvPicPr>
        <p:blipFill>
          <a:blip r:embed="rId5">
            <a:alphaModFix/>
          </a:blip>
          <a:stretch>
            <a:fillRect/>
          </a:stretch>
        </p:blipFill>
        <p:spPr>
          <a:xfrm>
            <a:off x="463000" y="1886125"/>
            <a:ext cx="6822098" cy="66388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84" name="Google Shape;184;p21"/>
          <p:cNvSpPr/>
          <p:nvPr/>
        </p:nvSpPr>
        <p:spPr>
          <a:xfrm>
            <a:off x="125" y="8908575"/>
            <a:ext cx="18285061" cy="1591039"/>
          </a:xfrm>
          <a:custGeom>
            <a:rect b="b" l="l" r="r" t="t"/>
            <a:pathLst>
              <a:path extrusionOk="0" h="418970" w="4928588">
                <a:moveTo>
                  <a:pt x="0" y="0"/>
                </a:moveTo>
                <a:lnTo>
                  <a:pt x="4928588" y="0"/>
                </a:lnTo>
                <a:lnTo>
                  <a:pt x="4928588" y="418970"/>
                </a:lnTo>
                <a:lnTo>
                  <a:pt x="0" y="418970"/>
                </a:lnTo>
                <a:close/>
              </a:path>
            </a:pathLst>
          </a:custGeom>
          <a:solidFill>
            <a:srgbClr val="869856"/>
          </a:solidFill>
          <a:ln>
            <a:noFill/>
          </a:ln>
        </p:spPr>
      </p:sp>
      <p:sp>
        <p:nvSpPr>
          <p:cNvPr id="185" name="Google Shape;185;p21"/>
          <p:cNvSpPr txBox="1"/>
          <p:nvPr/>
        </p:nvSpPr>
        <p:spPr>
          <a:xfrm>
            <a:off x="10445427" y="2744696"/>
            <a:ext cx="49587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362620"/>
                </a:solidFill>
                <a:latin typeface="Vollkorn SemiBold"/>
                <a:ea typeface="Vollkorn SemiBold"/>
                <a:cs typeface="Vollkorn SemiBold"/>
                <a:sym typeface="Vollkorn SemiBold"/>
              </a:rPr>
              <a:t>Summary</a:t>
            </a:r>
            <a:endParaRPr/>
          </a:p>
        </p:txBody>
      </p:sp>
      <p:sp>
        <p:nvSpPr>
          <p:cNvPr id="186" name="Google Shape;186;p21"/>
          <p:cNvSpPr txBox="1"/>
          <p:nvPr/>
        </p:nvSpPr>
        <p:spPr>
          <a:xfrm>
            <a:off x="1427538" y="2588708"/>
            <a:ext cx="6386400" cy="3481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Duis Aute Irure Dolor In Reprehenderit In Voluptate Velit Esse Cillum Dolore Eu Fugiat Nulla Pariatur. Voluptate Velit Esse Cillum Dolore Eu Fugiat Nulla Pariatur. Excepteur Sint Occaecat Cupidatat Non Proident.</a:t>
            </a:r>
            <a:endParaRPr>
              <a:latin typeface="Source Sans 3"/>
              <a:ea typeface="Source Sans 3"/>
              <a:cs typeface="Source Sans 3"/>
              <a:sym typeface="Source Sans 3"/>
            </a:endParaRPr>
          </a:p>
          <a:p>
            <a:pPr indent="0" lvl="0" marL="0" marR="0" rtl="0" algn="l">
              <a:lnSpc>
                <a:spcPct val="115000"/>
              </a:lnSpc>
              <a:spcBef>
                <a:spcPts val="0"/>
              </a:spcBef>
              <a:spcAft>
                <a:spcPts val="0"/>
              </a:spcAft>
              <a:buNone/>
            </a:pPr>
            <a:r>
              <a:t/>
            </a:r>
            <a:endParaRPr i="0" sz="2499" u="none" cap="none" strike="noStrike">
              <a:solidFill>
                <a:srgbClr val="362620"/>
              </a:solidFill>
              <a:latin typeface="Source Sans 3"/>
              <a:ea typeface="Source Sans 3"/>
              <a:cs typeface="Source Sans 3"/>
              <a:sym typeface="Source Sans 3"/>
            </a:endParaRPr>
          </a:p>
          <a:p>
            <a:pPr indent="0" lvl="0" marL="0" marR="0" rtl="0" algn="l">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Sint occaecat cupidatat non proident, sunt in culpa qui officia deserunt mollit</a:t>
            </a:r>
            <a:endParaRPr>
              <a:latin typeface="Source Sans 3"/>
              <a:ea typeface="Source Sans 3"/>
              <a:cs typeface="Source Sans 3"/>
              <a:sym typeface="Source Sans 3"/>
            </a:endParaRPr>
          </a:p>
        </p:txBody>
      </p:sp>
      <p:sp>
        <p:nvSpPr>
          <p:cNvPr id="187" name="Google Shape;187;p21"/>
          <p:cNvSpPr txBox="1"/>
          <p:nvPr/>
        </p:nvSpPr>
        <p:spPr>
          <a:xfrm>
            <a:off x="1427538" y="1691809"/>
            <a:ext cx="5599058" cy="7080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362620"/>
                </a:solidFill>
                <a:latin typeface="Vollkorn"/>
                <a:ea typeface="Vollkorn"/>
                <a:cs typeface="Vollkorn"/>
                <a:sym typeface="Vollkorn"/>
              </a:rPr>
              <a:t>Lorem ipsum dolor</a:t>
            </a:r>
            <a:endParaRPr/>
          </a:p>
        </p:txBody>
      </p:sp>
      <p:sp>
        <p:nvSpPr>
          <p:cNvPr id="188" name="Google Shape;188;p21"/>
          <p:cNvSpPr txBox="1"/>
          <p:nvPr/>
        </p:nvSpPr>
        <p:spPr>
          <a:xfrm>
            <a:off x="10445427" y="5417010"/>
            <a:ext cx="6386400" cy="2154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499" u="none" cap="none" strike="noStrike">
                <a:solidFill>
                  <a:srgbClr val="362620"/>
                </a:solidFill>
                <a:latin typeface="Source Sans 3"/>
                <a:ea typeface="Source Sans 3"/>
                <a:cs typeface="Source Sans 3"/>
                <a:sym typeface="Source Sans 3"/>
              </a:rPr>
              <a:t>Duis Aute Irure Dolor In Reprehenderit In Voluptate Velit Esse Cillum Dolore Eu Fugiat Nulla Pariatur. Voluptate Velit Esse Cillum Dolore Eu Fugiat Nulla Pariatur. Excepteur Sint Occaecat Cupidatat Non Proident.</a:t>
            </a:r>
            <a:endParaRPr>
              <a:latin typeface="Source Sans 3"/>
              <a:ea typeface="Source Sans 3"/>
              <a:cs typeface="Source Sans 3"/>
              <a:sym typeface="Source Sans 3"/>
            </a:endParaRPr>
          </a:p>
        </p:txBody>
      </p:sp>
      <p:sp>
        <p:nvSpPr>
          <p:cNvPr id="189" name="Google Shape;189;p21"/>
          <p:cNvSpPr txBox="1"/>
          <p:nvPr/>
        </p:nvSpPr>
        <p:spPr>
          <a:xfrm>
            <a:off x="10445427" y="4520111"/>
            <a:ext cx="55992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4000" u="none" cap="none" strike="noStrike">
                <a:solidFill>
                  <a:srgbClr val="362620"/>
                </a:solidFill>
                <a:latin typeface="Vollkorn"/>
                <a:ea typeface="Vollkorn"/>
                <a:cs typeface="Vollkorn"/>
                <a:sym typeface="Vollkorn"/>
              </a:rPr>
              <a:t>Lorem ipsum dolor</a:t>
            </a:r>
            <a:endParaRPr/>
          </a:p>
        </p:txBody>
      </p:sp>
      <p:pic>
        <p:nvPicPr>
          <p:cNvPr id="190" name="Google Shape;190;p21"/>
          <p:cNvPicPr preferRelativeResize="0"/>
          <p:nvPr/>
        </p:nvPicPr>
        <p:blipFill rotWithShape="1">
          <a:blip r:embed="rId4">
            <a:alphaModFix/>
          </a:blip>
          <a:srcRect b="0" l="25958" r="0" t="0"/>
          <a:stretch/>
        </p:blipFill>
        <p:spPr>
          <a:xfrm>
            <a:off x="-1" y="7972650"/>
            <a:ext cx="4047227" cy="1590775"/>
          </a:xfrm>
          <a:prstGeom prst="rect">
            <a:avLst/>
          </a:prstGeom>
          <a:noFill/>
          <a:ln>
            <a:noFill/>
          </a:ln>
        </p:spPr>
      </p:pic>
      <p:pic>
        <p:nvPicPr>
          <p:cNvPr id="191" name="Google Shape;191;p21"/>
          <p:cNvPicPr preferRelativeResize="0"/>
          <p:nvPr/>
        </p:nvPicPr>
        <p:blipFill rotWithShape="1">
          <a:blip r:embed="rId5">
            <a:alphaModFix/>
          </a:blip>
          <a:srcRect b="20886" l="0" r="11260" t="0"/>
          <a:stretch/>
        </p:blipFill>
        <p:spPr>
          <a:xfrm>
            <a:off x="13091575" y="7830000"/>
            <a:ext cx="5196426" cy="2669349"/>
          </a:xfrm>
          <a:prstGeom prst="rect">
            <a:avLst/>
          </a:prstGeom>
          <a:noFill/>
          <a:ln>
            <a:noFill/>
          </a:ln>
        </p:spPr>
      </p:pic>
      <p:pic>
        <p:nvPicPr>
          <p:cNvPr id="192" name="Google Shape;192;p21"/>
          <p:cNvPicPr preferRelativeResize="0"/>
          <p:nvPr/>
        </p:nvPicPr>
        <p:blipFill>
          <a:blip r:embed="rId6">
            <a:alphaModFix/>
          </a:blip>
          <a:stretch>
            <a:fillRect/>
          </a:stretch>
        </p:blipFill>
        <p:spPr>
          <a:xfrm>
            <a:off x="8921475" y="1815450"/>
            <a:ext cx="552946" cy="5367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2"/>
          <p:cNvSpPr/>
          <p:nvPr/>
        </p:nvSpPr>
        <p:spPr>
          <a:xfrm rot="5400000">
            <a:off x="4000500" y="-4000500"/>
            <a:ext cx="10287000" cy="18288000"/>
          </a:xfrm>
          <a:custGeom>
            <a:rect b="b" l="l" r="r" t="t"/>
            <a:pathLst>
              <a:path extrusionOk="0" h="18288000" w="10287000">
                <a:moveTo>
                  <a:pt x="0" y="18288000"/>
                </a:moveTo>
                <a:lnTo>
                  <a:pt x="0" y="0"/>
                </a:lnTo>
                <a:lnTo>
                  <a:pt x="10287000" y="0"/>
                </a:lnTo>
                <a:lnTo>
                  <a:pt x="10287000" y="18288000"/>
                </a:lnTo>
                <a:lnTo>
                  <a:pt x="0" y="18288000"/>
                </a:lnTo>
                <a:close/>
              </a:path>
            </a:pathLst>
          </a:custGeom>
          <a:blipFill rotWithShape="1">
            <a:blip r:embed="rId3">
              <a:alphaModFix/>
            </a:blip>
            <a:stretch>
              <a:fillRect b="0" l="-18328" r="-18328" t="0"/>
            </a:stretch>
          </a:blipFill>
          <a:ln>
            <a:noFill/>
          </a:ln>
        </p:spPr>
      </p:sp>
      <p:sp>
        <p:nvSpPr>
          <p:cNvPr id="198" name="Google Shape;198;p22"/>
          <p:cNvSpPr txBox="1"/>
          <p:nvPr/>
        </p:nvSpPr>
        <p:spPr>
          <a:xfrm>
            <a:off x="957012" y="7506106"/>
            <a:ext cx="7729031" cy="1247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362620"/>
                </a:solidFill>
                <a:latin typeface="Vollkorn SemiBold"/>
                <a:ea typeface="Vollkorn SemiBold"/>
                <a:cs typeface="Vollkorn SemiBold"/>
                <a:sym typeface="Vollkorn SemiBold"/>
              </a:rPr>
              <a:t>Gallery Image</a:t>
            </a:r>
            <a:endParaRPr/>
          </a:p>
        </p:txBody>
      </p:sp>
      <p:sp>
        <p:nvSpPr>
          <p:cNvPr id="199" name="Google Shape;199;p22"/>
          <p:cNvSpPr txBox="1"/>
          <p:nvPr/>
        </p:nvSpPr>
        <p:spPr>
          <a:xfrm>
            <a:off x="957012" y="8746490"/>
            <a:ext cx="13054070" cy="406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499" u="none" cap="none" strike="noStrike">
                <a:solidFill>
                  <a:srgbClr val="362620"/>
                </a:solidFill>
                <a:latin typeface="Arial"/>
                <a:ea typeface="Arial"/>
                <a:cs typeface="Arial"/>
                <a:sym typeface="Arial"/>
              </a:rPr>
              <a:t>What can you say about your projects? Share it here!</a:t>
            </a:r>
            <a:endParaRPr/>
          </a:p>
        </p:txBody>
      </p:sp>
      <p:pic>
        <p:nvPicPr>
          <p:cNvPr id="200" name="Google Shape;200;p22"/>
          <p:cNvPicPr preferRelativeResize="0"/>
          <p:nvPr/>
        </p:nvPicPr>
        <p:blipFill rotWithShape="1">
          <a:blip r:embed="rId4">
            <a:alphaModFix/>
          </a:blip>
          <a:srcRect b="14486" l="83455" r="0" t="28025"/>
          <a:stretch/>
        </p:blipFill>
        <p:spPr>
          <a:xfrm>
            <a:off x="0" y="1"/>
            <a:ext cx="735775" cy="10287002"/>
          </a:xfrm>
          <a:prstGeom prst="rect">
            <a:avLst/>
          </a:prstGeom>
          <a:noFill/>
          <a:ln>
            <a:noFill/>
          </a:ln>
        </p:spPr>
      </p:pic>
      <p:pic>
        <p:nvPicPr>
          <p:cNvPr id="201" name="Google Shape;201;p22"/>
          <p:cNvPicPr preferRelativeResize="0"/>
          <p:nvPr/>
        </p:nvPicPr>
        <p:blipFill rotWithShape="1">
          <a:blip r:embed="rId5">
            <a:alphaModFix/>
          </a:blip>
          <a:srcRect b="13722" l="0" r="86090" t="28789"/>
          <a:stretch/>
        </p:blipFill>
        <p:spPr>
          <a:xfrm>
            <a:off x="17669375" y="0"/>
            <a:ext cx="618625" cy="10287002"/>
          </a:xfrm>
          <a:prstGeom prst="rect">
            <a:avLst/>
          </a:prstGeom>
          <a:noFill/>
          <a:ln>
            <a:noFill/>
          </a:ln>
        </p:spPr>
      </p:pic>
      <p:pic>
        <p:nvPicPr>
          <p:cNvPr id="202" name="Google Shape;202;p22"/>
          <p:cNvPicPr preferRelativeResize="0"/>
          <p:nvPr/>
        </p:nvPicPr>
        <p:blipFill>
          <a:blip r:embed="rId6">
            <a:alphaModFix/>
          </a:blip>
          <a:stretch>
            <a:fillRect/>
          </a:stretch>
        </p:blipFill>
        <p:spPr>
          <a:xfrm>
            <a:off x="956999" y="557600"/>
            <a:ext cx="3927551" cy="6748012"/>
          </a:xfrm>
          <a:prstGeom prst="rect">
            <a:avLst/>
          </a:prstGeom>
          <a:noFill/>
          <a:ln>
            <a:noFill/>
          </a:ln>
        </p:spPr>
      </p:pic>
      <p:pic>
        <p:nvPicPr>
          <p:cNvPr id="203" name="Google Shape;203;p22"/>
          <p:cNvPicPr preferRelativeResize="0"/>
          <p:nvPr/>
        </p:nvPicPr>
        <p:blipFill>
          <a:blip r:embed="rId7">
            <a:alphaModFix/>
          </a:blip>
          <a:stretch>
            <a:fillRect/>
          </a:stretch>
        </p:blipFill>
        <p:spPr>
          <a:xfrm>
            <a:off x="5105799" y="557600"/>
            <a:ext cx="3927551" cy="6748012"/>
          </a:xfrm>
          <a:prstGeom prst="rect">
            <a:avLst/>
          </a:prstGeom>
          <a:noFill/>
          <a:ln>
            <a:noFill/>
          </a:ln>
        </p:spPr>
      </p:pic>
      <p:pic>
        <p:nvPicPr>
          <p:cNvPr id="204" name="Google Shape;204;p22"/>
          <p:cNvPicPr preferRelativeResize="0"/>
          <p:nvPr/>
        </p:nvPicPr>
        <p:blipFill>
          <a:blip r:embed="rId8">
            <a:alphaModFix/>
          </a:blip>
          <a:stretch>
            <a:fillRect/>
          </a:stretch>
        </p:blipFill>
        <p:spPr>
          <a:xfrm>
            <a:off x="9254625" y="557600"/>
            <a:ext cx="3927550" cy="8593572"/>
          </a:xfrm>
          <a:prstGeom prst="rect">
            <a:avLst/>
          </a:prstGeom>
          <a:noFill/>
          <a:ln>
            <a:noFill/>
          </a:ln>
        </p:spPr>
      </p:pic>
      <p:pic>
        <p:nvPicPr>
          <p:cNvPr id="205" name="Google Shape;205;p22"/>
          <p:cNvPicPr preferRelativeResize="0"/>
          <p:nvPr/>
        </p:nvPicPr>
        <p:blipFill>
          <a:blip r:embed="rId9">
            <a:alphaModFix/>
          </a:blip>
          <a:stretch>
            <a:fillRect/>
          </a:stretch>
        </p:blipFill>
        <p:spPr>
          <a:xfrm>
            <a:off x="13403452" y="557600"/>
            <a:ext cx="3927550" cy="85935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iterature Review Slides">
  <a:themeElements>
    <a:clrScheme name="Office">
      <a:dk1>
        <a:srgbClr val="5C1D05"/>
      </a:dk1>
      <a:lt1>
        <a:srgbClr val="D9CDBF"/>
      </a:lt1>
      <a:dk2>
        <a:srgbClr val="869856"/>
      </a:dk2>
      <a:lt2>
        <a:srgbClr val="8C6B58"/>
      </a:lt2>
      <a:accent1>
        <a:srgbClr val="B8A7DC"/>
      </a:accent1>
      <a:accent2>
        <a:srgbClr val="C76044"/>
      </a:accent2>
      <a:accent3>
        <a:srgbClr val="E4DA66"/>
      </a:accent3>
      <a:accent4>
        <a:srgbClr val="E5C28F"/>
      </a:accent4>
      <a:accent5>
        <a:srgbClr val="5E4938"/>
      </a:accent5>
      <a:accent6>
        <a:srgbClr val="B8A7DC"/>
      </a:accent6>
      <a:hlink>
        <a:srgbClr val="86985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