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10287000" cx="18288000"/>
  <p:notesSz cx="6858000" cy="9144000"/>
  <p:embeddedFontLst>
    <p:embeddedFont>
      <p:font typeface="Nunito"/>
      <p:bold r:id="rId23"/>
      <p:boldItalic r:id="rId24"/>
    </p:embeddedFont>
    <p:embeddedFont>
      <p:font typeface="Montserrat"/>
      <p:regular r:id="rId25"/>
      <p:bold r:id="rId26"/>
      <p:italic r:id="rId27"/>
      <p:boldItalic r:id="rId28"/>
    </p:embeddedFont>
    <p:embeddedFont>
      <p:font typeface="Nunito Medium"/>
      <p:regular r:id="rId29"/>
      <p:bold r:id="rId30"/>
      <p:italic r:id="rId31"/>
      <p:boldItalic r:id="rId32"/>
    </p:embeddedFont>
    <p:embeddedFont>
      <p:font typeface="Calistoga"/>
      <p:regular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Nunito-boldItalic.fntdata"/><Relationship Id="rId23" Type="http://schemas.openxmlformats.org/officeDocument/2006/relationships/font" Target="fonts/Nunito-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Montserrat-bold.fntdata"/><Relationship Id="rId25" Type="http://schemas.openxmlformats.org/officeDocument/2006/relationships/font" Target="fonts/Montserrat-regular.fntdata"/><Relationship Id="rId28" Type="http://schemas.openxmlformats.org/officeDocument/2006/relationships/font" Target="fonts/Montserrat-boldItalic.fntdata"/><Relationship Id="rId27" Type="http://schemas.openxmlformats.org/officeDocument/2006/relationships/font" Target="fonts/Montserrat-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NunitoMedium-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NunitoMedium-italic.fntdata"/><Relationship Id="rId30" Type="http://schemas.openxmlformats.org/officeDocument/2006/relationships/font" Target="fonts/NunitoMedium-bold.fntdata"/><Relationship Id="rId11" Type="http://schemas.openxmlformats.org/officeDocument/2006/relationships/slide" Target="slides/slide6.xml"/><Relationship Id="rId33" Type="http://schemas.openxmlformats.org/officeDocument/2006/relationships/font" Target="fonts/Calistoga-regular.fntdata"/><Relationship Id="rId10" Type="http://schemas.openxmlformats.org/officeDocument/2006/relationships/slide" Target="slides/slide5.xml"/><Relationship Id="rId32" Type="http://schemas.openxmlformats.org/officeDocument/2006/relationships/font" Target="fonts/NunitoMedium-bold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jpg"/><Relationship Id="rId4" Type="http://schemas.openxmlformats.org/officeDocument/2006/relationships/image" Target="../media/image6.jp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4.jpg"/><Relationship Id="rId4" Type="http://schemas.openxmlformats.org/officeDocument/2006/relationships/image" Target="../media/image26.png"/><Relationship Id="rId5"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8.jpg"/><Relationship Id="rId4" Type="http://schemas.openxmlformats.org/officeDocument/2006/relationships/image" Target="../media/image32.jpg"/><Relationship Id="rId9" Type="http://schemas.openxmlformats.org/officeDocument/2006/relationships/image" Target="../media/image13.png"/><Relationship Id="rId5" Type="http://schemas.openxmlformats.org/officeDocument/2006/relationships/image" Target="../media/image19.jpg"/><Relationship Id="rId6" Type="http://schemas.openxmlformats.org/officeDocument/2006/relationships/image" Target="../media/image8.png"/><Relationship Id="rId7" Type="http://schemas.openxmlformats.org/officeDocument/2006/relationships/image" Target="../media/image17.png"/><Relationship Id="rId8"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9.jpg"/><Relationship Id="rId4" Type="http://schemas.openxmlformats.org/officeDocument/2006/relationships/image" Target="../media/image17.png"/><Relationship Id="rId5" Type="http://schemas.openxmlformats.org/officeDocument/2006/relationships/image" Target="../media/image13.png"/><Relationship Id="rId6" Type="http://schemas.openxmlformats.org/officeDocument/2006/relationships/image" Target="../media/image2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6.jpg"/><Relationship Id="rId4" Type="http://schemas.openxmlformats.org/officeDocument/2006/relationships/image" Target="../media/image8.png"/><Relationship Id="rId5" Type="http://schemas.openxmlformats.org/officeDocument/2006/relationships/image" Target="../media/image17.png"/><Relationship Id="rId6" Type="http://schemas.openxmlformats.org/officeDocument/2006/relationships/image" Target="../media/image2.png"/><Relationship Id="rId7"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9.jpg"/><Relationship Id="rId4" Type="http://schemas.openxmlformats.org/officeDocument/2006/relationships/image" Target="../media/image8.png"/><Relationship Id="rId5" Type="http://schemas.openxmlformats.org/officeDocument/2006/relationships/image" Target="../media/image2.png"/><Relationship Id="rId6"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2.jpg"/><Relationship Id="rId4" Type="http://schemas.openxmlformats.org/officeDocument/2006/relationships/image" Target="../media/image8.png"/><Relationship Id="rId5" Type="http://schemas.openxmlformats.org/officeDocument/2006/relationships/image" Target="../media/image17.png"/><Relationship Id="rId6" Type="http://schemas.openxmlformats.org/officeDocument/2006/relationships/image" Target="../media/image2.png"/><Relationship Id="rId7" Type="http://schemas.openxmlformats.org/officeDocument/2006/relationships/image" Target="../media/image13.png"/></Relationships>
</file>

<file path=ppt/slides/_rels/slide16.xml.rels><?xml version="1.0" encoding="UTF-8" standalone="yes"?><Relationships xmlns="http://schemas.openxmlformats.org/package/2006/relationships"><Relationship Id="rId40" Type="http://schemas.openxmlformats.org/officeDocument/2006/relationships/image" Target="../media/image68.png"/><Relationship Id="rId20" Type="http://schemas.openxmlformats.org/officeDocument/2006/relationships/image" Target="../media/image56.png"/><Relationship Id="rId41" Type="http://schemas.openxmlformats.org/officeDocument/2006/relationships/image" Target="../media/image67.png"/><Relationship Id="rId22" Type="http://schemas.openxmlformats.org/officeDocument/2006/relationships/image" Target="../media/image47.png"/><Relationship Id="rId21" Type="http://schemas.openxmlformats.org/officeDocument/2006/relationships/image" Target="../media/image60.png"/><Relationship Id="rId24" Type="http://schemas.openxmlformats.org/officeDocument/2006/relationships/image" Target="../media/image40.png"/><Relationship Id="rId23" Type="http://schemas.openxmlformats.org/officeDocument/2006/relationships/image" Target="../media/image54.png"/><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5.png"/><Relationship Id="rId4" Type="http://schemas.openxmlformats.org/officeDocument/2006/relationships/image" Target="../media/image37.png"/><Relationship Id="rId9" Type="http://schemas.openxmlformats.org/officeDocument/2006/relationships/image" Target="../media/image31.png"/><Relationship Id="rId26" Type="http://schemas.openxmlformats.org/officeDocument/2006/relationships/image" Target="../media/image50.png"/><Relationship Id="rId25" Type="http://schemas.openxmlformats.org/officeDocument/2006/relationships/image" Target="../media/image48.png"/><Relationship Id="rId28" Type="http://schemas.openxmlformats.org/officeDocument/2006/relationships/image" Target="../media/image63.png"/><Relationship Id="rId27" Type="http://schemas.openxmlformats.org/officeDocument/2006/relationships/image" Target="../media/image61.png"/><Relationship Id="rId5" Type="http://schemas.openxmlformats.org/officeDocument/2006/relationships/image" Target="../media/image39.png"/><Relationship Id="rId6" Type="http://schemas.openxmlformats.org/officeDocument/2006/relationships/image" Target="../media/image30.png"/><Relationship Id="rId29" Type="http://schemas.openxmlformats.org/officeDocument/2006/relationships/image" Target="../media/image52.png"/><Relationship Id="rId7" Type="http://schemas.openxmlformats.org/officeDocument/2006/relationships/image" Target="../media/image25.png"/><Relationship Id="rId8" Type="http://schemas.openxmlformats.org/officeDocument/2006/relationships/image" Target="../media/image29.png"/><Relationship Id="rId31" Type="http://schemas.openxmlformats.org/officeDocument/2006/relationships/image" Target="../media/image53.png"/><Relationship Id="rId30" Type="http://schemas.openxmlformats.org/officeDocument/2006/relationships/image" Target="../media/image62.png"/><Relationship Id="rId11" Type="http://schemas.openxmlformats.org/officeDocument/2006/relationships/image" Target="../media/image28.png"/><Relationship Id="rId33" Type="http://schemas.openxmlformats.org/officeDocument/2006/relationships/image" Target="../media/image66.png"/><Relationship Id="rId10" Type="http://schemas.openxmlformats.org/officeDocument/2006/relationships/image" Target="../media/image34.png"/><Relationship Id="rId32" Type="http://schemas.openxmlformats.org/officeDocument/2006/relationships/image" Target="../media/image57.png"/><Relationship Id="rId13" Type="http://schemas.openxmlformats.org/officeDocument/2006/relationships/image" Target="../media/image38.png"/><Relationship Id="rId35" Type="http://schemas.openxmlformats.org/officeDocument/2006/relationships/image" Target="../media/image64.png"/><Relationship Id="rId12" Type="http://schemas.openxmlformats.org/officeDocument/2006/relationships/image" Target="../media/image43.png"/><Relationship Id="rId34" Type="http://schemas.openxmlformats.org/officeDocument/2006/relationships/image" Target="../media/image59.png"/><Relationship Id="rId15" Type="http://schemas.openxmlformats.org/officeDocument/2006/relationships/image" Target="../media/image41.png"/><Relationship Id="rId37" Type="http://schemas.openxmlformats.org/officeDocument/2006/relationships/image" Target="../media/image69.png"/><Relationship Id="rId14" Type="http://schemas.openxmlformats.org/officeDocument/2006/relationships/image" Target="../media/image33.png"/><Relationship Id="rId36" Type="http://schemas.openxmlformats.org/officeDocument/2006/relationships/image" Target="../media/image70.png"/><Relationship Id="rId17" Type="http://schemas.openxmlformats.org/officeDocument/2006/relationships/image" Target="../media/image46.png"/><Relationship Id="rId39" Type="http://schemas.openxmlformats.org/officeDocument/2006/relationships/image" Target="../media/image65.png"/><Relationship Id="rId16" Type="http://schemas.openxmlformats.org/officeDocument/2006/relationships/image" Target="../media/image44.png"/><Relationship Id="rId38" Type="http://schemas.openxmlformats.org/officeDocument/2006/relationships/image" Target="../media/image72.png"/><Relationship Id="rId19" Type="http://schemas.openxmlformats.org/officeDocument/2006/relationships/image" Target="../media/image71.png"/><Relationship Id="rId18" Type="http://schemas.openxmlformats.org/officeDocument/2006/relationships/image" Target="../media/image5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17.png"/><Relationship Id="rId5" Type="http://schemas.openxmlformats.org/officeDocument/2006/relationships/image" Target="../media/image2.png"/><Relationship Id="rId6" Type="http://schemas.openxmlformats.org/officeDocument/2006/relationships/image" Target="../media/image1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jpg"/><Relationship Id="rId4" Type="http://schemas.openxmlformats.org/officeDocument/2006/relationships/image" Target="../media/image2.png"/><Relationship Id="rId5"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jpg"/><Relationship Id="rId4" Type="http://schemas.openxmlformats.org/officeDocument/2006/relationships/image" Target="../media/image20.jpg"/><Relationship Id="rId5" Type="http://schemas.openxmlformats.org/officeDocument/2006/relationships/image" Target="../media/image8.png"/><Relationship Id="rId6" Type="http://schemas.openxmlformats.org/officeDocument/2006/relationships/image" Target="../media/image17.png"/><Relationship Id="rId7"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17.png"/><Relationship Id="rId5" Type="http://schemas.openxmlformats.org/officeDocument/2006/relationships/image" Target="../media/image2.png"/><Relationship Id="rId6"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8.jp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3.jpg"/><Relationship Id="rId4" Type="http://schemas.openxmlformats.org/officeDocument/2006/relationships/image" Target="../media/image2.png"/><Relationship Id="rId5"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5.jpg"/><Relationship Id="rId4" Type="http://schemas.openxmlformats.org/officeDocument/2006/relationships/image" Target="../media/image8.png"/><Relationship Id="rId5" Type="http://schemas.openxmlformats.org/officeDocument/2006/relationships/image" Target="../media/image17.png"/><Relationship Id="rId6"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DEFF2"/>
            </a:gs>
            <a:gs pos="100000">
              <a:srgbClr val="FFFFFF"/>
            </a:gs>
          </a:gsLst>
          <a:lin ang="2700000" scaled="0"/>
        </a:gradFill>
      </p:bgPr>
    </p:bg>
    <p:spTree>
      <p:nvGrpSpPr>
        <p:cNvPr id="83" name="Shape 83"/>
        <p:cNvGrpSpPr/>
        <p:nvPr/>
      </p:nvGrpSpPr>
      <p:grpSpPr>
        <a:xfrm>
          <a:off x="0" y="0"/>
          <a:ext cx="0" cy="0"/>
          <a:chOff x="0" y="0"/>
          <a:chExt cx="0" cy="0"/>
        </a:xfrm>
      </p:grpSpPr>
      <p:sp>
        <p:nvSpPr>
          <p:cNvPr id="84" name="Google Shape;84;p13"/>
          <p:cNvSpPr/>
          <p:nvPr/>
        </p:nvSpPr>
        <p:spPr>
          <a:xfrm>
            <a:off x="13940598" y="0"/>
            <a:ext cx="5629251" cy="10287000"/>
          </a:xfrm>
          <a:custGeom>
            <a:rect b="b" l="l" r="r" t="t"/>
            <a:pathLst>
              <a:path extrusionOk="0" h="10287000" w="5629251">
                <a:moveTo>
                  <a:pt x="0" y="0"/>
                </a:moveTo>
                <a:lnTo>
                  <a:pt x="5629252" y="0"/>
                </a:lnTo>
                <a:lnTo>
                  <a:pt x="5629252" y="10287000"/>
                </a:lnTo>
                <a:lnTo>
                  <a:pt x="0" y="10287000"/>
                </a:lnTo>
                <a:lnTo>
                  <a:pt x="0" y="0"/>
                </a:lnTo>
                <a:close/>
              </a:path>
            </a:pathLst>
          </a:custGeom>
          <a:blipFill rotWithShape="1">
            <a:blip r:embed="rId3">
              <a:alphaModFix/>
            </a:blip>
            <a:stretch>
              <a:fillRect b="-34791" l="-136164" r="-73730" t="-34791"/>
            </a:stretch>
          </a:blipFill>
          <a:ln>
            <a:noFill/>
          </a:ln>
        </p:spPr>
      </p:sp>
      <p:sp>
        <p:nvSpPr>
          <p:cNvPr id="85" name="Google Shape;85;p13"/>
          <p:cNvSpPr/>
          <p:nvPr/>
        </p:nvSpPr>
        <p:spPr>
          <a:xfrm>
            <a:off x="10076914" y="1279815"/>
            <a:ext cx="7727369" cy="7727369"/>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4">
              <a:alphaModFix/>
            </a:blip>
            <a:stretch>
              <a:fillRect b="0" l="-25045" r="-25045"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3"/>
          <p:cNvSpPr/>
          <p:nvPr/>
        </p:nvSpPr>
        <p:spPr>
          <a:xfrm rot="-5583104">
            <a:off x="6742405" y="-2057400"/>
            <a:ext cx="4017541" cy="4114800"/>
          </a:xfrm>
          <a:custGeom>
            <a:rect b="b" l="l" r="r" t="t"/>
            <a:pathLst>
              <a:path extrusionOk="0" h="4114800" w="4017541">
                <a:moveTo>
                  <a:pt x="0" y="0"/>
                </a:moveTo>
                <a:lnTo>
                  <a:pt x="4017541" y="0"/>
                </a:lnTo>
                <a:lnTo>
                  <a:pt x="4017541" y="4114800"/>
                </a:lnTo>
                <a:lnTo>
                  <a:pt x="0" y="4114800"/>
                </a:lnTo>
                <a:lnTo>
                  <a:pt x="0" y="0"/>
                </a:lnTo>
                <a:close/>
              </a:path>
            </a:pathLst>
          </a:custGeom>
          <a:blipFill rotWithShape="1">
            <a:blip r:embed="rId5">
              <a:alphaModFix/>
            </a:blip>
            <a:stretch>
              <a:fillRect b="0" l="0" r="0" t="0"/>
            </a:stretch>
          </a:blipFill>
          <a:ln>
            <a:noFill/>
          </a:ln>
        </p:spPr>
      </p:sp>
      <p:sp>
        <p:nvSpPr>
          <p:cNvPr id="87" name="Google Shape;87;p13"/>
          <p:cNvSpPr/>
          <p:nvPr/>
        </p:nvSpPr>
        <p:spPr>
          <a:xfrm>
            <a:off x="-856265" y="7793145"/>
            <a:ext cx="3508910" cy="1862912"/>
          </a:xfrm>
          <a:custGeom>
            <a:rect b="b" l="l" r="r" t="t"/>
            <a:pathLst>
              <a:path extrusionOk="0" h="1862912" w="3508910">
                <a:moveTo>
                  <a:pt x="0" y="0"/>
                </a:moveTo>
                <a:lnTo>
                  <a:pt x="3508910" y="0"/>
                </a:lnTo>
                <a:lnTo>
                  <a:pt x="3508910" y="1862912"/>
                </a:lnTo>
                <a:lnTo>
                  <a:pt x="0" y="1862912"/>
                </a:lnTo>
                <a:lnTo>
                  <a:pt x="0" y="0"/>
                </a:lnTo>
                <a:close/>
              </a:path>
            </a:pathLst>
          </a:custGeom>
          <a:blipFill rotWithShape="1">
            <a:blip r:embed="rId6">
              <a:alphaModFix/>
            </a:blip>
            <a:stretch>
              <a:fillRect b="0" l="0" r="0" t="0"/>
            </a:stretch>
          </a:blipFill>
          <a:ln>
            <a:noFill/>
          </a:ln>
        </p:spPr>
      </p:sp>
      <p:sp>
        <p:nvSpPr>
          <p:cNvPr id="88" name="Google Shape;88;p13"/>
          <p:cNvSpPr/>
          <p:nvPr/>
        </p:nvSpPr>
        <p:spPr>
          <a:xfrm>
            <a:off x="5209034" y="9258300"/>
            <a:ext cx="7315200" cy="1662545"/>
          </a:xfrm>
          <a:custGeom>
            <a:rect b="b" l="l" r="r" t="t"/>
            <a:pathLst>
              <a:path extrusionOk="0" h="1662545" w="7315200">
                <a:moveTo>
                  <a:pt x="0" y="0"/>
                </a:moveTo>
                <a:lnTo>
                  <a:pt x="7315200" y="0"/>
                </a:lnTo>
                <a:lnTo>
                  <a:pt x="7315200" y="1662545"/>
                </a:lnTo>
                <a:lnTo>
                  <a:pt x="0" y="1662545"/>
                </a:lnTo>
                <a:lnTo>
                  <a:pt x="0" y="0"/>
                </a:lnTo>
                <a:close/>
              </a:path>
            </a:pathLst>
          </a:custGeom>
          <a:blipFill rotWithShape="1">
            <a:blip r:embed="rId7">
              <a:alphaModFix/>
            </a:blip>
            <a:stretch>
              <a:fillRect b="0" l="0" r="0" t="0"/>
            </a:stretch>
          </a:blipFill>
          <a:ln>
            <a:noFill/>
          </a:ln>
        </p:spPr>
      </p:sp>
      <p:sp>
        <p:nvSpPr>
          <p:cNvPr id="89" name="Google Shape;89;p13"/>
          <p:cNvSpPr txBox="1"/>
          <p:nvPr/>
        </p:nvSpPr>
        <p:spPr>
          <a:xfrm>
            <a:off x="2099576" y="6284875"/>
            <a:ext cx="6219000" cy="748200"/>
          </a:xfrm>
          <a:prstGeom prst="rect">
            <a:avLst/>
          </a:prstGeom>
          <a:noFill/>
          <a:ln>
            <a:noFill/>
          </a:ln>
        </p:spPr>
        <p:txBody>
          <a:bodyPr anchorCtr="0" anchor="t" bIns="0" lIns="0" spcFirstLastPara="1" rIns="0" wrap="square" tIns="0">
            <a:spAutoFit/>
          </a:bodyPr>
          <a:lstStyle/>
          <a:p>
            <a:pPr indent="0" lvl="0" marL="0" marR="0" rtl="0" algn="ctr">
              <a:lnSpc>
                <a:spcPct val="129993"/>
              </a:lnSpc>
              <a:spcBef>
                <a:spcPts val="0"/>
              </a:spcBef>
              <a:spcAft>
                <a:spcPts val="0"/>
              </a:spcAft>
              <a:buNone/>
            </a:pPr>
            <a:r>
              <a:rPr b="1" i="0" lang="en-US" sz="4861" u="none" cap="none" strike="noStrike">
                <a:solidFill>
                  <a:srgbClr val="76A2AD"/>
                </a:solidFill>
                <a:latin typeface="Nunito"/>
                <a:ea typeface="Nunito"/>
                <a:cs typeface="Nunito"/>
                <a:sym typeface="Nunito"/>
              </a:rPr>
              <a:t>Member Spotlight</a:t>
            </a:r>
            <a:endParaRPr/>
          </a:p>
        </p:txBody>
      </p:sp>
      <p:sp>
        <p:nvSpPr>
          <p:cNvPr id="90" name="Google Shape;90;p13"/>
          <p:cNvSpPr txBox="1"/>
          <p:nvPr/>
        </p:nvSpPr>
        <p:spPr>
          <a:xfrm>
            <a:off x="2099568" y="2344053"/>
            <a:ext cx="6218932" cy="3400435"/>
          </a:xfrm>
          <a:prstGeom prst="rect">
            <a:avLst/>
          </a:prstGeom>
          <a:noFill/>
          <a:ln>
            <a:noFill/>
          </a:ln>
        </p:spPr>
        <p:txBody>
          <a:bodyPr anchorCtr="0" anchor="t" bIns="0" lIns="0" spcFirstLastPara="1" rIns="0" wrap="square" tIns="0">
            <a:spAutoFit/>
          </a:bodyPr>
          <a:lstStyle/>
          <a:p>
            <a:pPr indent="0" lvl="0" marL="0" marR="0" rtl="0" algn="ctr">
              <a:lnSpc>
                <a:spcPct val="101997"/>
              </a:lnSpc>
              <a:spcBef>
                <a:spcPts val="0"/>
              </a:spcBef>
              <a:spcAft>
                <a:spcPts val="0"/>
              </a:spcAft>
              <a:buNone/>
            </a:pPr>
            <a:r>
              <a:rPr b="0" i="0" lang="en-US" sz="12917" u="none" cap="none" strike="noStrike">
                <a:solidFill>
                  <a:srgbClr val="313137"/>
                </a:solidFill>
                <a:latin typeface="Calistoga"/>
                <a:ea typeface="Calistoga"/>
                <a:cs typeface="Calistoga"/>
                <a:sym typeface="Calistoga"/>
              </a:rPr>
              <a:t>Grace</a:t>
            </a:r>
            <a:endParaRPr/>
          </a:p>
          <a:p>
            <a:pPr indent="0" lvl="0" marL="0" marR="0" rtl="0" algn="ctr">
              <a:lnSpc>
                <a:spcPct val="101997"/>
              </a:lnSpc>
              <a:spcBef>
                <a:spcPts val="0"/>
              </a:spcBef>
              <a:spcAft>
                <a:spcPts val="0"/>
              </a:spcAft>
              <a:buNone/>
            </a:pPr>
            <a:r>
              <a:rPr b="0" i="0" lang="en-US" sz="12917" u="none" cap="none" strike="noStrike">
                <a:solidFill>
                  <a:srgbClr val="313137"/>
                </a:solidFill>
                <a:latin typeface="Calistoga"/>
                <a:ea typeface="Calistoga"/>
                <a:cs typeface="Calistoga"/>
                <a:sym typeface="Calistoga"/>
              </a:rPr>
              <a:t>Sullivan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9707A"/>
        </a:solidFill>
      </p:bgPr>
    </p:bg>
    <p:spTree>
      <p:nvGrpSpPr>
        <p:cNvPr id="252" name="Shape 252"/>
        <p:cNvGrpSpPr/>
        <p:nvPr/>
      </p:nvGrpSpPr>
      <p:grpSpPr>
        <a:xfrm>
          <a:off x="0" y="0"/>
          <a:ext cx="0" cy="0"/>
          <a:chOff x="0" y="0"/>
          <a:chExt cx="0" cy="0"/>
        </a:xfrm>
      </p:grpSpPr>
      <p:sp>
        <p:nvSpPr>
          <p:cNvPr id="253" name="Google Shape;253;p22"/>
          <p:cNvSpPr txBox="1"/>
          <p:nvPr/>
        </p:nvSpPr>
        <p:spPr>
          <a:xfrm>
            <a:off x="12324583" y="1931726"/>
            <a:ext cx="4642775" cy="4447408"/>
          </a:xfrm>
          <a:prstGeom prst="rect">
            <a:avLst/>
          </a:prstGeom>
          <a:noFill/>
          <a:ln>
            <a:noFill/>
          </a:ln>
        </p:spPr>
        <p:txBody>
          <a:bodyPr anchorCtr="0" anchor="t" bIns="0" lIns="0" spcFirstLastPara="1" rIns="0" wrap="square" tIns="0">
            <a:spAutoFit/>
          </a:bodyPr>
          <a:lstStyle/>
          <a:p>
            <a:pPr indent="0" lvl="0" marL="0" marR="0" rtl="0" algn="ctr">
              <a:lnSpc>
                <a:spcPct val="143015"/>
              </a:lnSpc>
              <a:spcBef>
                <a:spcPts val="0"/>
              </a:spcBef>
              <a:spcAft>
                <a:spcPts val="0"/>
              </a:spcAft>
              <a:buNone/>
            </a:pPr>
            <a:r>
              <a:rPr b="0" i="0" lang="en-US" sz="6221" u="none" cap="none" strike="noStrike">
                <a:solidFill>
                  <a:srgbClr val="FFFFFF"/>
                </a:solidFill>
                <a:latin typeface="Calistoga"/>
                <a:ea typeface="Calistoga"/>
                <a:cs typeface="Calistoga"/>
                <a:sym typeface="Calistoga"/>
              </a:rPr>
              <a:t>A picture is worth a thousand words</a:t>
            </a:r>
            <a:endParaRPr/>
          </a:p>
        </p:txBody>
      </p:sp>
      <p:sp>
        <p:nvSpPr>
          <p:cNvPr id="254" name="Google Shape;254;p22"/>
          <p:cNvSpPr txBox="1"/>
          <p:nvPr/>
        </p:nvSpPr>
        <p:spPr>
          <a:xfrm>
            <a:off x="12193530" y="7240848"/>
            <a:ext cx="4904880" cy="981075"/>
          </a:xfrm>
          <a:prstGeom prst="rect">
            <a:avLst/>
          </a:prstGeom>
          <a:noFill/>
          <a:ln>
            <a:noFill/>
          </a:ln>
        </p:spPr>
        <p:txBody>
          <a:bodyPr anchorCtr="0" anchor="t" bIns="0" lIns="0" spcFirstLastPara="1" rIns="0" wrap="square" tIns="0">
            <a:spAutoFit/>
          </a:bodyPr>
          <a:lstStyle/>
          <a:p>
            <a:pPr indent="0" lvl="0" marL="0" marR="0" rtl="0" algn="ctr">
              <a:lnSpc>
                <a:spcPct val="135017"/>
              </a:lnSpc>
              <a:spcBef>
                <a:spcPts val="0"/>
              </a:spcBef>
              <a:spcAft>
                <a:spcPts val="0"/>
              </a:spcAft>
              <a:buNone/>
            </a:pPr>
            <a:r>
              <a:rPr b="1" i="0" lang="en-US" sz="1999" u="none" cap="none" strike="noStrike">
                <a:solidFill>
                  <a:srgbClr val="FFFFFF"/>
                </a:solidFill>
                <a:latin typeface="Nunito Medium"/>
                <a:ea typeface="Nunito Medium"/>
                <a:cs typeface="Nunito Medium"/>
                <a:sym typeface="Nunito Medium"/>
              </a:rPr>
              <a:t>What can you say about your projects?</a:t>
            </a:r>
            <a:endParaRPr/>
          </a:p>
          <a:p>
            <a:pPr indent="0" lvl="0" marL="0" marR="0" rtl="0" algn="ctr">
              <a:lnSpc>
                <a:spcPct val="135017"/>
              </a:lnSpc>
              <a:spcBef>
                <a:spcPts val="0"/>
              </a:spcBef>
              <a:spcAft>
                <a:spcPts val="0"/>
              </a:spcAft>
              <a:buNone/>
            </a:pPr>
            <a:r>
              <a:rPr b="1" i="0" lang="en-US" sz="1999" u="none" cap="none" strike="noStrike">
                <a:solidFill>
                  <a:srgbClr val="FFFFFF"/>
                </a:solidFill>
                <a:latin typeface="Nunito Medium"/>
                <a:ea typeface="Nunito Medium"/>
                <a:cs typeface="Nunito Medium"/>
                <a:sym typeface="Nunito Medium"/>
              </a:rPr>
              <a:t>Share it here!</a:t>
            </a:r>
            <a:endParaRPr/>
          </a:p>
        </p:txBody>
      </p:sp>
      <p:sp>
        <p:nvSpPr>
          <p:cNvPr id="255" name="Google Shape;255;p22"/>
          <p:cNvSpPr/>
          <p:nvPr/>
        </p:nvSpPr>
        <p:spPr>
          <a:xfrm>
            <a:off x="0" y="0"/>
            <a:ext cx="5873379" cy="10287000"/>
          </a:xfrm>
          <a:custGeom>
            <a:rect b="b" l="l" r="r" t="t"/>
            <a:pathLst>
              <a:path extrusionOk="0" h="10287000" w="5873379">
                <a:moveTo>
                  <a:pt x="0" y="0"/>
                </a:moveTo>
                <a:lnTo>
                  <a:pt x="5873379" y="0"/>
                </a:lnTo>
                <a:lnTo>
                  <a:pt x="5873379" y="10287000"/>
                </a:lnTo>
                <a:lnTo>
                  <a:pt x="0" y="10287000"/>
                </a:lnTo>
                <a:lnTo>
                  <a:pt x="0" y="0"/>
                </a:lnTo>
                <a:close/>
              </a:path>
            </a:pathLst>
          </a:custGeom>
          <a:blipFill rotWithShape="1">
            <a:blip r:embed="rId3">
              <a:alphaModFix/>
            </a:blip>
            <a:stretch>
              <a:fillRect b="0" l="-8344" r="-8344" t="0"/>
            </a:stretch>
          </a:blipFill>
          <a:ln>
            <a:noFill/>
          </a:ln>
        </p:spPr>
      </p:sp>
      <p:sp>
        <p:nvSpPr>
          <p:cNvPr id="256" name="Google Shape;256;p22"/>
          <p:cNvSpPr/>
          <p:nvPr/>
        </p:nvSpPr>
        <p:spPr>
          <a:xfrm>
            <a:off x="6159262" y="0"/>
            <a:ext cx="4844679" cy="10287000"/>
          </a:xfrm>
          <a:custGeom>
            <a:rect b="b" l="l" r="r" t="t"/>
            <a:pathLst>
              <a:path extrusionOk="0" h="10287000" w="4844679">
                <a:moveTo>
                  <a:pt x="0" y="0"/>
                </a:moveTo>
                <a:lnTo>
                  <a:pt x="4844679" y="0"/>
                </a:lnTo>
                <a:lnTo>
                  <a:pt x="4844679" y="10287000"/>
                </a:lnTo>
                <a:lnTo>
                  <a:pt x="0" y="10287000"/>
                </a:lnTo>
                <a:lnTo>
                  <a:pt x="0" y="0"/>
                </a:lnTo>
                <a:close/>
              </a:path>
            </a:pathLst>
          </a:custGeom>
          <a:blipFill rotWithShape="1">
            <a:blip r:embed="rId4">
              <a:alphaModFix/>
            </a:blip>
            <a:stretch>
              <a:fillRect b="0" l="-34932" r="-34930" t="0"/>
            </a:stretch>
          </a:blipFill>
          <a:ln>
            <a:noFill/>
          </a:ln>
        </p:spPr>
      </p:sp>
      <p:sp>
        <p:nvSpPr>
          <p:cNvPr id="257" name="Google Shape;257;p22"/>
          <p:cNvSpPr/>
          <p:nvPr/>
        </p:nvSpPr>
        <p:spPr>
          <a:xfrm>
            <a:off x="13781850" y="-258943"/>
            <a:ext cx="7315200" cy="1862051"/>
          </a:xfrm>
          <a:custGeom>
            <a:rect b="b" l="l" r="r" t="t"/>
            <a:pathLst>
              <a:path extrusionOk="0" h="1862051" w="7315200">
                <a:moveTo>
                  <a:pt x="0" y="0"/>
                </a:moveTo>
                <a:lnTo>
                  <a:pt x="7315200" y="0"/>
                </a:lnTo>
                <a:lnTo>
                  <a:pt x="7315200" y="1862051"/>
                </a:lnTo>
                <a:lnTo>
                  <a:pt x="0" y="1862051"/>
                </a:lnTo>
                <a:lnTo>
                  <a:pt x="0" y="0"/>
                </a:lnTo>
                <a:close/>
              </a:path>
            </a:pathLst>
          </a:custGeom>
          <a:blipFill rotWithShape="1">
            <a:blip r:embed="rId5">
              <a:alphaModFix/>
            </a:blip>
            <a:stretch>
              <a:fillRect b="0" l="0" r="0" t="0"/>
            </a:stretch>
          </a:blipFill>
          <a:ln>
            <a:noFill/>
          </a:ln>
        </p:spPr>
      </p:sp>
      <p:sp>
        <p:nvSpPr>
          <p:cNvPr id="258" name="Google Shape;258;p22"/>
          <p:cNvSpPr/>
          <p:nvPr/>
        </p:nvSpPr>
        <p:spPr>
          <a:xfrm>
            <a:off x="6836057" y="8688649"/>
            <a:ext cx="7315200" cy="1862051"/>
          </a:xfrm>
          <a:custGeom>
            <a:rect b="b" l="l" r="r" t="t"/>
            <a:pathLst>
              <a:path extrusionOk="0" h="1862051" w="7315200">
                <a:moveTo>
                  <a:pt x="0" y="0"/>
                </a:moveTo>
                <a:lnTo>
                  <a:pt x="7315200" y="0"/>
                </a:lnTo>
                <a:lnTo>
                  <a:pt x="7315200" y="1862050"/>
                </a:lnTo>
                <a:lnTo>
                  <a:pt x="0" y="1862050"/>
                </a:lnTo>
                <a:lnTo>
                  <a:pt x="0" y="0"/>
                </a:lnTo>
                <a:close/>
              </a:path>
            </a:pathLst>
          </a:custGeom>
          <a:blipFill rotWithShape="1">
            <a:blip r:embed="rId5">
              <a:alphaModFix/>
            </a:blip>
            <a:stretch>
              <a:fillRect b="0" l="0" r="0" t="0"/>
            </a:stretch>
          </a:blipFill>
          <a:ln>
            <a:noFill/>
          </a:ln>
        </p:spPr>
      </p:sp>
    </p:spTree>
  </p:cSld>
  <p:clrMapOvr>
    <a:masterClrMapping/>
  </p:clrMapOvr>
  <p:transition spd="slow">
    <p:push/>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DEFF2"/>
            </a:gs>
            <a:gs pos="100000">
              <a:srgbClr val="FFFFFF"/>
            </a:gs>
          </a:gsLst>
          <a:lin ang="2700000" scaled="0"/>
        </a:gradFill>
      </p:bgPr>
    </p:bg>
    <p:spTree>
      <p:nvGrpSpPr>
        <p:cNvPr id="262" name="Shape 262"/>
        <p:cNvGrpSpPr/>
        <p:nvPr/>
      </p:nvGrpSpPr>
      <p:grpSpPr>
        <a:xfrm>
          <a:off x="0" y="0"/>
          <a:ext cx="0" cy="0"/>
          <a:chOff x="0" y="0"/>
          <a:chExt cx="0" cy="0"/>
        </a:xfrm>
      </p:grpSpPr>
      <p:sp>
        <p:nvSpPr>
          <p:cNvPr id="263" name="Google Shape;263;p23"/>
          <p:cNvSpPr txBox="1"/>
          <p:nvPr/>
        </p:nvSpPr>
        <p:spPr>
          <a:xfrm>
            <a:off x="2378893" y="1162050"/>
            <a:ext cx="13530214" cy="1078231"/>
          </a:xfrm>
          <a:prstGeom prst="rect">
            <a:avLst/>
          </a:prstGeom>
          <a:noFill/>
          <a:ln>
            <a:noFill/>
          </a:ln>
        </p:spPr>
        <p:txBody>
          <a:bodyPr anchorCtr="0" anchor="t" bIns="0" lIns="0" spcFirstLastPara="1" rIns="0" wrap="square" tIns="0">
            <a:spAutoFit/>
          </a:bodyPr>
          <a:lstStyle/>
          <a:p>
            <a:pPr indent="0" lvl="0" marL="0" marR="0" rtl="0" algn="ctr">
              <a:lnSpc>
                <a:spcPct val="102000"/>
              </a:lnSpc>
              <a:spcBef>
                <a:spcPts val="0"/>
              </a:spcBef>
              <a:spcAft>
                <a:spcPts val="0"/>
              </a:spcAft>
              <a:buNone/>
            </a:pPr>
            <a:r>
              <a:rPr b="0" i="0" lang="en-US" sz="8000" u="none" cap="none" strike="noStrike">
                <a:solidFill>
                  <a:srgbClr val="49707A"/>
                </a:solidFill>
                <a:latin typeface="Calistoga"/>
                <a:ea typeface="Calistoga"/>
                <a:cs typeface="Calistoga"/>
                <a:sym typeface="Calistoga"/>
              </a:rPr>
              <a:t>Write a main topic</a:t>
            </a:r>
            <a:endParaRPr/>
          </a:p>
        </p:txBody>
      </p:sp>
      <p:sp>
        <p:nvSpPr>
          <p:cNvPr id="264" name="Google Shape;264;p23"/>
          <p:cNvSpPr txBox="1"/>
          <p:nvPr/>
        </p:nvSpPr>
        <p:spPr>
          <a:xfrm>
            <a:off x="926666" y="3543091"/>
            <a:ext cx="4584125" cy="539115"/>
          </a:xfrm>
          <a:prstGeom prst="rect">
            <a:avLst/>
          </a:prstGeom>
          <a:noFill/>
          <a:ln>
            <a:noFill/>
          </a:ln>
        </p:spPr>
        <p:txBody>
          <a:bodyPr anchorCtr="0" anchor="t" bIns="0" lIns="0" spcFirstLastPara="1" rIns="0" wrap="square" tIns="0">
            <a:spAutoFit/>
          </a:bodyPr>
          <a:lstStyle/>
          <a:p>
            <a:pPr indent="0" lvl="0" marL="0" marR="0" rtl="0" algn="ctr">
              <a:lnSpc>
                <a:spcPct val="102000"/>
              </a:lnSpc>
              <a:spcBef>
                <a:spcPts val="0"/>
              </a:spcBef>
              <a:spcAft>
                <a:spcPts val="0"/>
              </a:spcAft>
              <a:buNone/>
            </a:pPr>
            <a:r>
              <a:rPr b="0" i="0" lang="en-US" sz="3999" u="none" cap="none" strike="noStrike">
                <a:solidFill>
                  <a:srgbClr val="49707A"/>
                </a:solidFill>
                <a:latin typeface="Calistoga"/>
                <a:ea typeface="Calistoga"/>
                <a:cs typeface="Calistoga"/>
                <a:sym typeface="Calistoga"/>
              </a:rPr>
              <a:t>Main topic</a:t>
            </a:r>
            <a:endParaRPr/>
          </a:p>
        </p:txBody>
      </p:sp>
      <p:sp>
        <p:nvSpPr>
          <p:cNvPr id="265" name="Google Shape;265;p23"/>
          <p:cNvSpPr txBox="1"/>
          <p:nvPr/>
        </p:nvSpPr>
        <p:spPr>
          <a:xfrm>
            <a:off x="926666" y="8080464"/>
            <a:ext cx="4584125" cy="594360"/>
          </a:xfrm>
          <a:prstGeom prst="rect">
            <a:avLst/>
          </a:prstGeom>
          <a:noFill/>
          <a:ln>
            <a:noFill/>
          </a:ln>
        </p:spPr>
        <p:txBody>
          <a:bodyPr anchorCtr="0" anchor="t" bIns="0" lIns="0" spcFirstLastPara="1" rIns="0" wrap="square" tIns="0">
            <a:spAutoFit/>
          </a:bodyPr>
          <a:lstStyle/>
          <a:p>
            <a:pPr indent="0" lvl="0" marL="0" marR="0" rtl="0" algn="ctr">
              <a:lnSpc>
                <a:spcPct val="135000"/>
              </a:lnSpc>
              <a:spcBef>
                <a:spcPts val="0"/>
              </a:spcBef>
              <a:spcAft>
                <a:spcPts val="0"/>
              </a:spcAft>
              <a:buNone/>
            </a:pPr>
            <a:r>
              <a:rPr b="1" i="0" lang="en-US" sz="1800" u="none" cap="none" strike="noStrike">
                <a:solidFill>
                  <a:srgbClr val="49707A"/>
                </a:solidFill>
                <a:latin typeface="Nunito Medium"/>
                <a:ea typeface="Nunito Medium"/>
                <a:cs typeface="Nunito Medium"/>
                <a:sym typeface="Nunito Medium"/>
              </a:rPr>
              <a:t>Briefly elaborate on</a:t>
            </a:r>
            <a:endParaRPr/>
          </a:p>
          <a:p>
            <a:pPr indent="0" lvl="0" marL="0" marR="0" rtl="0" algn="ctr">
              <a:lnSpc>
                <a:spcPct val="135000"/>
              </a:lnSpc>
              <a:spcBef>
                <a:spcPts val="0"/>
              </a:spcBef>
              <a:spcAft>
                <a:spcPts val="0"/>
              </a:spcAft>
              <a:buNone/>
            </a:pPr>
            <a:r>
              <a:rPr b="1" i="0" lang="en-US" sz="1800" u="none" cap="none" strike="noStrike">
                <a:solidFill>
                  <a:srgbClr val="49707A"/>
                </a:solidFill>
                <a:latin typeface="Nunito Medium"/>
                <a:ea typeface="Nunito Medium"/>
                <a:cs typeface="Nunito Medium"/>
                <a:sym typeface="Nunito Medium"/>
              </a:rPr>
              <a:t>what you want to discuss.</a:t>
            </a:r>
            <a:endParaRPr/>
          </a:p>
        </p:txBody>
      </p:sp>
      <p:sp>
        <p:nvSpPr>
          <p:cNvPr id="266" name="Google Shape;266;p23"/>
          <p:cNvSpPr/>
          <p:nvPr/>
        </p:nvSpPr>
        <p:spPr>
          <a:xfrm>
            <a:off x="1990091" y="4695024"/>
            <a:ext cx="2650341" cy="265034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3">
              <a:alphaModFix/>
            </a:blip>
            <a:stretch>
              <a:fillRect b="0" l="-24901" r="-24901"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23"/>
          <p:cNvSpPr txBox="1"/>
          <p:nvPr/>
        </p:nvSpPr>
        <p:spPr>
          <a:xfrm>
            <a:off x="12777210" y="3543091"/>
            <a:ext cx="4584125" cy="539115"/>
          </a:xfrm>
          <a:prstGeom prst="rect">
            <a:avLst/>
          </a:prstGeom>
          <a:noFill/>
          <a:ln>
            <a:noFill/>
          </a:ln>
        </p:spPr>
        <p:txBody>
          <a:bodyPr anchorCtr="0" anchor="t" bIns="0" lIns="0" spcFirstLastPara="1" rIns="0" wrap="square" tIns="0">
            <a:spAutoFit/>
          </a:bodyPr>
          <a:lstStyle/>
          <a:p>
            <a:pPr indent="0" lvl="0" marL="0" marR="0" rtl="0" algn="ctr">
              <a:lnSpc>
                <a:spcPct val="102000"/>
              </a:lnSpc>
              <a:spcBef>
                <a:spcPts val="0"/>
              </a:spcBef>
              <a:spcAft>
                <a:spcPts val="0"/>
              </a:spcAft>
              <a:buNone/>
            </a:pPr>
            <a:r>
              <a:rPr b="0" i="0" lang="en-US" sz="3999" u="none" cap="none" strike="noStrike">
                <a:solidFill>
                  <a:srgbClr val="49707A"/>
                </a:solidFill>
                <a:latin typeface="Calistoga"/>
                <a:ea typeface="Calistoga"/>
                <a:cs typeface="Calistoga"/>
                <a:sym typeface="Calistoga"/>
              </a:rPr>
              <a:t>Main topic</a:t>
            </a:r>
            <a:endParaRPr/>
          </a:p>
        </p:txBody>
      </p:sp>
      <p:sp>
        <p:nvSpPr>
          <p:cNvPr id="268" name="Google Shape;268;p23"/>
          <p:cNvSpPr txBox="1"/>
          <p:nvPr/>
        </p:nvSpPr>
        <p:spPr>
          <a:xfrm>
            <a:off x="13433442" y="8080464"/>
            <a:ext cx="3271660" cy="594360"/>
          </a:xfrm>
          <a:prstGeom prst="rect">
            <a:avLst/>
          </a:prstGeom>
          <a:noFill/>
          <a:ln>
            <a:noFill/>
          </a:ln>
        </p:spPr>
        <p:txBody>
          <a:bodyPr anchorCtr="0" anchor="t" bIns="0" lIns="0" spcFirstLastPara="1" rIns="0" wrap="square" tIns="0">
            <a:spAutoFit/>
          </a:bodyPr>
          <a:lstStyle/>
          <a:p>
            <a:pPr indent="0" lvl="0" marL="0" marR="0" rtl="0" algn="ctr">
              <a:lnSpc>
                <a:spcPct val="135000"/>
              </a:lnSpc>
              <a:spcBef>
                <a:spcPts val="0"/>
              </a:spcBef>
              <a:spcAft>
                <a:spcPts val="0"/>
              </a:spcAft>
              <a:buNone/>
            </a:pPr>
            <a:r>
              <a:rPr b="1" i="0" lang="en-US" sz="1800" u="none" cap="none" strike="noStrike">
                <a:solidFill>
                  <a:srgbClr val="49707A"/>
                </a:solidFill>
                <a:latin typeface="Nunito Medium"/>
                <a:ea typeface="Nunito Medium"/>
                <a:cs typeface="Nunito Medium"/>
                <a:sym typeface="Nunito Medium"/>
              </a:rPr>
              <a:t>Briefly elaborate on</a:t>
            </a:r>
            <a:endParaRPr/>
          </a:p>
          <a:p>
            <a:pPr indent="0" lvl="0" marL="0" marR="0" rtl="0" algn="ctr">
              <a:lnSpc>
                <a:spcPct val="135000"/>
              </a:lnSpc>
              <a:spcBef>
                <a:spcPts val="0"/>
              </a:spcBef>
              <a:spcAft>
                <a:spcPts val="0"/>
              </a:spcAft>
              <a:buNone/>
            </a:pPr>
            <a:r>
              <a:rPr b="1" i="0" lang="en-US" sz="1800" u="none" cap="none" strike="noStrike">
                <a:solidFill>
                  <a:srgbClr val="49707A"/>
                </a:solidFill>
                <a:latin typeface="Nunito Medium"/>
                <a:ea typeface="Nunito Medium"/>
                <a:cs typeface="Nunito Medium"/>
                <a:sym typeface="Nunito Medium"/>
              </a:rPr>
              <a:t>what you want to discuss.</a:t>
            </a:r>
            <a:endParaRPr/>
          </a:p>
        </p:txBody>
      </p:sp>
      <p:sp>
        <p:nvSpPr>
          <p:cNvPr id="269" name="Google Shape;269;p23"/>
          <p:cNvSpPr/>
          <p:nvPr/>
        </p:nvSpPr>
        <p:spPr>
          <a:xfrm>
            <a:off x="13645904" y="4695024"/>
            <a:ext cx="2650341" cy="265034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4">
              <a:alphaModFix/>
            </a:blip>
            <a:stretch>
              <a:fillRect b="0" l="-39084" r="-39082"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23"/>
          <p:cNvSpPr txBox="1"/>
          <p:nvPr/>
        </p:nvSpPr>
        <p:spPr>
          <a:xfrm>
            <a:off x="6851938" y="3543091"/>
            <a:ext cx="4584125" cy="539115"/>
          </a:xfrm>
          <a:prstGeom prst="rect">
            <a:avLst/>
          </a:prstGeom>
          <a:noFill/>
          <a:ln>
            <a:noFill/>
          </a:ln>
        </p:spPr>
        <p:txBody>
          <a:bodyPr anchorCtr="0" anchor="t" bIns="0" lIns="0" spcFirstLastPara="1" rIns="0" wrap="square" tIns="0">
            <a:spAutoFit/>
          </a:bodyPr>
          <a:lstStyle/>
          <a:p>
            <a:pPr indent="0" lvl="0" marL="0" marR="0" rtl="0" algn="ctr">
              <a:lnSpc>
                <a:spcPct val="102000"/>
              </a:lnSpc>
              <a:spcBef>
                <a:spcPts val="0"/>
              </a:spcBef>
              <a:spcAft>
                <a:spcPts val="0"/>
              </a:spcAft>
              <a:buNone/>
            </a:pPr>
            <a:r>
              <a:rPr b="0" i="0" lang="en-US" sz="3999" u="none" cap="none" strike="noStrike">
                <a:solidFill>
                  <a:srgbClr val="49707A"/>
                </a:solidFill>
                <a:latin typeface="Calistoga"/>
                <a:ea typeface="Calistoga"/>
                <a:cs typeface="Calistoga"/>
                <a:sym typeface="Calistoga"/>
              </a:rPr>
              <a:t>Main topic</a:t>
            </a:r>
            <a:endParaRPr/>
          </a:p>
        </p:txBody>
      </p:sp>
      <p:sp>
        <p:nvSpPr>
          <p:cNvPr id="271" name="Google Shape;271;p23"/>
          <p:cNvSpPr txBox="1"/>
          <p:nvPr/>
        </p:nvSpPr>
        <p:spPr>
          <a:xfrm>
            <a:off x="7508170" y="8080464"/>
            <a:ext cx="3271660" cy="594360"/>
          </a:xfrm>
          <a:prstGeom prst="rect">
            <a:avLst/>
          </a:prstGeom>
          <a:noFill/>
          <a:ln>
            <a:noFill/>
          </a:ln>
        </p:spPr>
        <p:txBody>
          <a:bodyPr anchorCtr="0" anchor="t" bIns="0" lIns="0" spcFirstLastPara="1" rIns="0" wrap="square" tIns="0">
            <a:spAutoFit/>
          </a:bodyPr>
          <a:lstStyle/>
          <a:p>
            <a:pPr indent="0" lvl="0" marL="0" marR="0" rtl="0" algn="ctr">
              <a:lnSpc>
                <a:spcPct val="135000"/>
              </a:lnSpc>
              <a:spcBef>
                <a:spcPts val="0"/>
              </a:spcBef>
              <a:spcAft>
                <a:spcPts val="0"/>
              </a:spcAft>
              <a:buNone/>
            </a:pPr>
            <a:r>
              <a:rPr b="1" i="0" lang="en-US" sz="1800" u="none" cap="none" strike="noStrike">
                <a:solidFill>
                  <a:srgbClr val="49707A"/>
                </a:solidFill>
                <a:latin typeface="Nunito Medium"/>
                <a:ea typeface="Nunito Medium"/>
                <a:cs typeface="Nunito Medium"/>
                <a:sym typeface="Nunito Medium"/>
              </a:rPr>
              <a:t>Briefly elaborate on</a:t>
            </a:r>
            <a:endParaRPr/>
          </a:p>
          <a:p>
            <a:pPr indent="0" lvl="0" marL="0" marR="0" rtl="0" algn="ctr">
              <a:lnSpc>
                <a:spcPct val="135000"/>
              </a:lnSpc>
              <a:spcBef>
                <a:spcPts val="0"/>
              </a:spcBef>
              <a:spcAft>
                <a:spcPts val="0"/>
              </a:spcAft>
              <a:buNone/>
            </a:pPr>
            <a:r>
              <a:rPr b="1" i="0" lang="en-US" sz="1800" u="none" cap="none" strike="noStrike">
                <a:solidFill>
                  <a:srgbClr val="49707A"/>
                </a:solidFill>
                <a:latin typeface="Nunito Medium"/>
                <a:ea typeface="Nunito Medium"/>
                <a:cs typeface="Nunito Medium"/>
                <a:sym typeface="Nunito Medium"/>
              </a:rPr>
              <a:t>what you want to discuss.</a:t>
            </a:r>
            <a:endParaRPr/>
          </a:p>
        </p:txBody>
      </p:sp>
      <p:sp>
        <p:nvSpPr>
          <p:cNvPr id="272" name="Google Shape;272;p23"/>
          <p:cNvSpPr/>
          <p:nvPr/>
        </p:nvSpPr>
        <p:spPr>
          <a:xfrm>
            <a:off x="7720632" y="4695024"/>
            <a:ext cx="2650341" cy="265034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5">
              <a:alphaModFix/>
            </a:blip>
            <a:stretch>
              <a:fillRect b="0" l="-25045" r="-25045"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23"/>
          <p:cNvSpPr/>
          <p:nvPr/>
        </p:nvSpPr>
        <p:spPr>
          <a:xfrm>
            <a:off x="1758960" y="-1874519"/>
            <a:ext cx="2566139" cy="4114800"/>
          </a:xfrm>
          <a:custGeom>
            <a:rect b="b" l="l" r="r" t="t"/>
            <a:pathLst>
              <a:path extrusionOk="0" h="4114800" w="2566139">
                <a:moveTo>
                  <a:pt x="0" y="0"/>
                </a:moveTo>
                <a:lnTo>
                  <a:pt x="2566139" y="0"/>
                </a:lnTo>
                <a:lnTo>
                  <a:pt x="2566139" y="4114800"/>
                </a:lnTo>
                <a:lnTo>
                  <a:pt x="0" y="4114800"/>
                </a:lnTo>
                <a:lnTo>
                  <a:pt x="0" y="0"/>
                </a:lnTo>
                <a:close/>
              </a:path>
            </a:pathLst>
          </a:custGeom>
          <a:blipFill rotWithShape="1">
            <a:blip r:embed="rId6">
              <a:alphaModFix/>
            </a:blip>
            <a:stretch>
              <a:fillRect b="0" l="0" r="0" t="0"/>
            </a:stretch>
          </a:blipFill>
          <a:ln>
            <a:noFill/>
          </a:ln>
        </p:spPr>
      </p:sp>
      <p:sp>
        <p:nvSpPr>
          <p:cNvPr id="274" name="Google Shape;274;p23"/>
          <p:cNvSpPr/>
          <p:nvPr/>
        </p:nvSpPr>
        <p:spPr>
          <a:xfrm>
            <a:off x="5042001" y="8674824"/>
            <a:ext cx="7315200" cy="3032483"/>
          </a:xfrm>
          <a:custGeom>
            <a:rect b="b" l="l" r="r" t="t"/>
            <a:pathLst>
              <a:path extrusionOk="0" h="3032483" w="7315200">
                <a:moveTo>
                  <a:pt x="0" y="0"/>
                </a:moveTo>
                <a:lnTo>
                  <a:pt x="7315200" y="0"/>
                </a:lnTo>
                <a:lnTo>
                  <a:pt x="7315200" y="3032483"/>
                </a:lnTo>
                <a:lnTo>
                  <a:pt x="0" y="3032483"/>
                </a:lnTo>
                <a:lnTo>
                  <a:pt x="0" y="0"/>
                </a:lnTo>
                <a:close/>
              </a:path>
            </a:pathLst>
          </a:custGeom>
          <a:blipFill rotWithShape="1">
            <a:blip r:embed="rId7">
              <a:alphaModFix/>
            </a:blip>
            <a:stretch>
              <a:fillRect b="0" l="0" r="0" t="0"/>
            </a:stretch>
          </a:blipFill>
          <a:ln>
            <a:noFill/>
          </a:ln>
        </p:spPr>
      </p:sp>
      <p:sp>
        <p:nvSpPr>
          <p:cNvPr id="275" name="Google Shape;275;p23"/>
          <p:cNvSpPr/>
          <p:nvPr/>
        </p:nvSpPr>
        <p:spPr>
          <a:xfrm>
            <a:off x="17073695" y="2950606"/>
            <a:ext cx="7315200" cy="1862051"/>
          </a:xfrm>
          <a:custGeom>
            <a:rect b="b" l="l" r="r" t="t"/>
            <a:pathLst>
              <a:path extrusionOk="0" h="1862051" w="7315200">
                <a:moveTo>
                  <a:pt x="0" y="0"/>
                </a:moveTo>
                <a:lnTo>
                  <a:pt x="7315200" y="0"/>
                </a:lnTo>
                <a:lnTo>
                  <a:pt x="7315200" y="1862051"/>
                </a:lnTo>
                <a:lnTo>
                  <a:pt x="0" y="1862051"/>
                </a:lnTo>
                <a:lnTo>
                  <a:pt x="0" y="0"/>
                </a:lnTo>
                <a:close/>
              </a:path>
            </a:pathLst>
          </a:custGeom>
          <a:blipFill rotWithShape="1">
            <a:blip r:embed="rId8">
              <a:alphaModFix/>
            </a:blip>
            <a:stretch>
              <a:fillRect b="0" l="0" r="0" t="0"/>
            </a:stretch>
          </a:blipFill>
          <a:ln>
            <a:noFill/>
          </a:ln>
        </p:spPr>
      </p:sp>
      <p:sp>
        <p:nvSpPr>
          <p:cNvPr id="276" name="Google Shape;276;p23"/>
          <p:cNvSpPr/>
          <p:nvPr/>
        </p:nvSpPr>
        <p:spPr>
          <a:xfrm>
            <a:off x="-6018599" y="1786419"/>
            <a:ext cx="7315200" cy="2766476"/>
          </a:xfrm>
          <a:custGeom>
            <a:rect b="b" l="l" r="r" t="t"/>
            <a:pathLst>
              <a:path extrusionOk="0" h="2766476" w="7315200">
                <a:moveTo>
                  <a:pt x="0" y="0"/>
                </a:moveTo>
                <a:lnTo>
                  <a:pt x="7315200" y="0"/>
                </a:lnTo>
                <a:lnTo>
                  <a:pt x="7315200" y="2766476"/>
                </a:lnTo>
                <a:lnTo>
                  <a:pt x="0" y="2766476"/>
                </a:lnTo>
                <a:lnTo>
                  <a:pt x="0" y="0"/>
                </a:lnTo>
                <a:close/>
              </a:path>
            </a:pathLst>
          </a:custGeom>
          <a:blipFill rotWithShape="1">
            <a:blip r:embed="rId9">
              <a:alphaModFix/>
            </a:blip>
            <a:stretch>
              <a:fillRect b="0" l="0" r="0" t="0"/>
            </a:stretch>
          </a:blipFill>
          <a:ln>
            <a:noFill/>
          </a:ln>
        </p:spPr>
      </p:sp>
    </p:spTree>
  </p:cSld>
  <p:clrMapOvr>
    <a:masterClrMapping/>
  </p:clrMapOvr>
  <p:transition spd="slow">
    <p:push/>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9707A"/>
        </a:solidFill>
      </p:bgPr>
    </p:bg>
    <p:spTree>
      <p:nvGrpSpPr>
        <p:cNvPr id="280" name="Shape 280"/>
        <p:cNvGrpSpPr/>
        <p:nvPr/>
      </p:nvGrpSpPr>
      <p:grpSpPr>
        <a:xfrm>
          <a:off x="0" y="0"/>
          <a:ext cx="0" cy="0"/>
          <a:chOff x="0" y="0"/>
          <a:chExt cx="0" cy="0"/>
        </a:xfrm>
      </p:grpSpPr>
      <p:sp>
        <p:nvSpPr>
          <p:cNvPr id="281" name="Google Shape;281;p24"/>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44999"/>
            </a:blip>
            <a:stretch>
              <a:fillRect b="-9330" l="0" r="0" t="-9331"/>
            </a:stretch>
          </a:blipFill>
          <a:ln>
            <a:noFill/>
          </a:ln>
        </p:spPr>
      </p:sp>
      <p:grpSp>
        <p:nvGrpSpPr>
          <p:cNvPr id="282" name="Google Shape;282;p24"/>
          <p:cNvGrpSpPr/>
          <p:nvPr/>
        </p:nvGrpSpPr>
        <p:grpSpPr>
          <a:xfrm>
            <a:off x="9443925" y="2749232"/>
            <a:ext cx="7872525" cy="4688524"/>
            <a:chOff x="0" y="-133350"/>
            <a:chExt cx="10496700" cy="6251366"/>
          </a:xfrm>
        </p:grpSpPr>
        <p:sp>
          <p:nvSpPr>
            <p:cNvPr id="283" name="Google Shape;283;p24"/>
            <p:cNvSpPr txBox="1"/>
            <p:nvPr/>
          </p:nvSpPr>
          <p:spPr>
            <a:xfrm>
              <a:off x="0" y="-133350"/>
              <a:ext cx="10496700" cy="4377472"/>
            </a:xfrm>
            <a:prstGeom prst="rect">
              <a:avLst/>
            </a:prstGeom>
            <a:noFill/>
            <a:ln>
              <a:noFill/>
            </a:ln>
          </p:spPr>
          <p:txBody>
            <a:bodyPr anchorCtr="0" anchor="t" bIns="0" lIns="0" spcFirstLastPara="1" rIns="0" wrap="square" tIns="0">
              <a:spAutoFit/>
            </a:bodyPr>
            <a:lstStyle/>
            <a:p>
              <a:pPr indent="0" lvl="0" marL="0" marR="0" rtl="0" algn="ctr">
                <a:lnSpc>
                  <a:spcPct val="143015"/>
                </a:lnSpc>
                <a:spcBef>
                  <a:spcPts val="0"/>
                </a:spcBef>
                <a:spcAft>
                  <a:spcPts val="0"/>
                </a:spcAft>
                <a:buNone/>
              </a:pPr>
              <a:r>
                <a:rPr b="0" i="0" lang="en-US" sz="6221" u="none" cap="none" strike="noStrike">
                  <a:solidFill>
                    <a:srgbClr val="FFFFFF"/>
                  </a:solidFill>
                  <a:latin typeface="Calistoga"/>
                  <a:ea typeface="Calistoga"/>
                  <a:cs typeface="Calistoga"/>
                  <a:sym typeface="Calistoga"/>
                </a:rPr>
                <a:t>Write an original statement or inspiring quote</a:t>
              </a:r>
              <a:endParaRPr/>
            </a:p>
          </p:txBody>
        </p:sp>
        <p:sp>
          <p:nvSpPr>
            <p:cNvPr id="284" name="Google Shape;284;p24"/>
            <p:cNvSpPr txBox="1"/>
            <p:nvPr/>
          </p:nvSpPr>
          <p:spPr>
            <a:xfrm>
              <a:off x="1206911" y="5738286"/>
              <a:ext cx="8082878" cy="379730"/>
            </a:xfrm>
            <a:prstGeom prst="rect">
              <a:avLst/>
            </a:prstGeom>
            <a:noFill/>
            <a:ln>
              <a:noFill/>
            </a:ln>
          </p:spPr>
          <p:txBody>
            <a:bodyPr anchorCtr="0" anchor="t" bIns="0" lIns="0" spcFirstLastPara="1" rIns="0" wrap="square" tIns="0">
              <a:spAutoFit/>
            </a:bodyPr>
            <a:lstStyle/>
            <a:p>
              <a:pPr indent="0" lvl="0" marL="0" marR="0" rtl="0" algn="ctr">
                <a:lnSpc>
                  <a:spcPct val="135000"/>
                </a:lnSpc>
                <a:spcBef>
                  <a:spcPts val="0"/>
                </a:spcBef>
                <a:spcAft>
                  <a:spcPts val="0"/>
                </a:spcAft>
                <a:buNone/>
              </a:pPr>
              <a:r>
                <a:rPr b="1" i="0" lang="en-US" sz="1800" u="none" cap="none" strike="noStrike">
                  <a:solidFill>
                    <a:srgbClr val="FFFFFF"/>
                  </a:solidFill>
                  <a:latin typeface="Nunito Medium"/>
                  <a:ea typeface="Nunito Medium"/>
                  <a:cs typeface="Nunito Medium"/>
                  <a:sym typeface="Nunito Medium"/>
                </a:rPr>
                <a:t>Include a credit, citation, or supporting message</a:t>
              </a:r>
              <a:endParaRPr/>
            </a:p>
          </p:txBody>
        </p:sp>
      </p:grpSp>
      <p:sp>
        <p:nvSpPr>
          <p:cNvPr id="285" name="Google Shape;285;p24"/>
          <p:cNvSpPr/>
          <p:nvPr/>
        </p:nvSpPr>
        <p:spPr>
          <a:xfrm>
            <a:off x="-965616" y="-186712"/>
            <a:ext cx="7315200" cy="3032483"/>
          </a:xfrm>
          <a:custGeom>
            <a:rect b="b" l="l" r="r" t="t"/>
            <a:pathLst>
              <a:path extrusionOk="0" h="3032483" w="7315200">
                <a:moveTo>
                  <a:pt x="0" y="0"/>
                </a:moveTo>
                <a:lnTo>
                  <a:pt x="7315200" y="0"/>
                </a:lnTo>
                <a:lnTo>
                  <a:pt x="7315200" y="3032483"/>
                </a:lnTo>
                <a:lnTo>
                  <a:pt x="0" y="3032483"/>
                </a:lnTo>
                <a:lnTo>
                  <a:pt x="0" y="0"/>
                </a:lnTo>
                <a:close/>
              </a:path>
            </a:pathLst>
          </a:custGeom>
          <a:blipFill rotWithShape="1">
            <a:blip r:embed="rId4">
              <a:alphaModFix/>
            </a:blip>
            <a:stretch>
              <a:fillRect b="0" l="0" r="0" t="0"/>
            </a:stretch>
          </a:blipFill>
          <a:ln>
            <a:noFill/>
          </a:ln>
        </p:spPr>
      </p:sp>
      <p:sp>
        <p:nvSpPr>
          <p:cNvPr id="286" name="Google Shape;286;p24"/>
          <p:cNvSpPr/>
          <p:nvPr/>
        </p:nvSpPr>
        <p:spPr>
          <a:xfrm>
            <a:off x="3791100" y="7574232"/>
            <a:ext cx="7315200" cy="2766476"/>
          </a:xfrm>
          <a:custGeom>
            <a:rect b="b" l="l" r="r" t="t"/>
            <a:pathLst>
              <a:path extrusionOk="0" h="2766476" w="7315200">
                <a:moveTo>
                  <a:pt x="0" y="0"/>
                </a:moveTo>
                <a:lnTo>
                  <a:pt x="7315200" y="0"/>
                </a:lnTo>
                <a:lnTo>
                  <a:pt x="7315200" y="2766476"/>
                </a:lnTo>
                <a:lnTo>
                  <a:pt x="0" y="2766476"/>
                </a:lnTo>
                <a:lnTo>
                  <a:pt x="0" y="0"/>
                </a:lnTo>
                <a:close/>
              </a:path>
            </a:pathLst>
          </a:custGeom>
          <a:blipFill rotWithShape="1">
            <a:blip r:embed="rId5">
              <a:alphaModFix/>
            </a:blip>
            <a:stretch>
              <a:fillRect b="0" l="0" r="0" t="0"/>
            </a:stretch>
          </a:blipFill>
          <a:ln>
            <a:noFill/>
          </a:ln>
        </p:spPr>
      </p:sp>
      <p:sp>
        <p:nvSpPr>
          <p:cNvPr id="287" name="Google Shape;287;p24"/>
          <p:cNvSpPr/>
          <p:nvPr/>
        </p:nvSpPr>
        <p:spPr>
          <a:xfrm>
            <a:off x="1002461" y="1329530"/>
            <a:ext cx="7627971" cy="7627940"/>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6">
              <a:alphaModFix/>
            </a:blip>
            <a:stretch>
              <a:fillRect b="0" l="-24998" r="-24998"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ransition spd="slow">
    <p:push/>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DEFF2"/>
            </a:gs>
            <a:gs pos="100000">
              <a:srgbClr val="FFFFFF"/>
            </a:gs>
          </a:gsLst>
          <a:lin ang="2700000" scaled="0"/>
        </a:gradFill>
      </p:bgPr>
    </p:bg>
    <p:spTree>
      <p:nvGrpSpPr>
        <p:cNvPr id="291" name="Shape 291"/>
        <p:cNvGrpSpPr/>
        <p:nvPr/>
      </p:nvGrpSpPr>
      <p:grpSpPr>
        <a:xfrm>
          <a:off x="0" y="0"/>
          <a:ext cx="0" cy="0"/>
          <a:chOff x="0" y="0"/>
          <a:chExt cx="0" cy="0"/>
        </a:xfrm>
      </p:grpSpPr>
      <p:sp>
        <p:nvSpPr>
          <p:cNvPr id="292" name="Google Shape;292;p25"/>
          <p:cNvSpPr txBox="1"/>
          <p:nvPr/>
        </p:nvSpPr>
        <p:spPr>
          <a:xfrm>
            <a:off x="10869094" y="1006846"/>
            <a:ext cx="5874863" cy="2106931"/>
          </a:xfrm>
          <a:prstGeom prst="rect">
            <a:avLst/>
          </a:prstGeom>
          <a:noFill/>
          <a:ln>
            <a:noFill/>
          </a:ln>
        </p:spPr>
        <p:txBody>
          <a:bodyPr anchorCtr="0" anchor="t" bIns="0" lIns="0" spcFirstLastPara="1" rIns="0" wrap="square" tIns="0">
            <a:spAutoFit/>
          </a:bodyPr>
          <a:lstStyle/>
          <a:p>
            <a:pPr indent="0" lvl="0" marL="0" marR="0" rtl="0" algn="ctr">
              <a:lnSpc>
                <a:spcPct val="102000"/>
              </a:lnSpc>
              <a:spcBef>
                <a:spcPts val="0"/>
              </a:spcBef>
              <a:spcAft>
                <a:spcPts val="0"/>
              </a:spcAft>
              <a:buNone/>
            </a:pPr>
            <a:r>
              <a:rPr b="0" i="0" lang="en-US" sz="8000" u="none" cap="none" strike="noStrike">
                <a:solidFill>
                  <a:srgbClr val="49707A"/>
                </a:solidFill>
                <a:latin typeface="Calistoga"/>
                <a:ea typeface="Calistoga"/>
                <a:cs typeface="Calistoga"/>
                <a:sym typeface="Calistoga"/>
              </a:rPr>
              <a:t>Business Concept</a:t>
            </a:r>
            <a:endParaRPr/>
          </a:p>
        </p:txBody>
      </p:sp>
      <p:grpSp>
        <p:nvGrpSpPr>
          <p:cNvPr id="293" name="Google Shape;293;p25"/>
          <p:cNvGrpSpPr/>
          <p:nvPr/>
        </p:nvGrpSpPr>
        <p:grpSpPr>
          <a:xfrm>
            <a:off x="11077707" y="3970244"/>
            <a:ext cx="5457638" cy="1069653"/>
            <a:chOff x="0" y="66675"/>
            <a:chExt cx="7276851" cy="1426204"/>
          </a:xfrm>
        </p:grpSpPr>
        <p:sp>
          <p:nvSpPr>
            <p:cNvPr id="294" name="Google Shape;294;p25"/>
            <p:cNvSpPr txBox="1"/>
            <p:nvPr/>
          </p:nvSpPr>
          <p:spPr>
            <a:xfrm>
              <a:off x="1472951" y="66675"/>
              <a:ext cx="4330949" cy="741045"/>
            </a:xfrm>
            <a:prstGeom prst="rect">
              <a:avLst/>
            </a:prstGeom>
            <a:noFill/>
            <a:ln>
              <a:noFill/>
            </a:ln>
          </p:spPr>
          <p:txBody>
            <a:bodyPr anchorCtr="0" anchor="t" bIns="0" lIns="0" spcFirstLastPara="1" rIns="0" wrap="square" tIns="0">
              <a:spAutoFit/>
            </a:bodyPr>
            <a:lstStyle/>
            <a:p>
              <a:pPr indent="0" lvl="0" marL="0" marR="0" rtl="0" algn="ctr">
                <a:lnSpc>
                  <a:spcPct val="102000"/>
                </a:lnSpc>
                <a:spcBef>
                  <a:spcPts val="0"/>
                </a:spcBef>
                <a:spcAft>
                  <a:spcPts val="0"/>
                </a:spcAft>
                <a:buNone/>
              </a:pPr>
              <a:r>
                <a:rPr b="0" i="0" lang="en-US" sz="3999" u="none" cap="none" strike="noStrike">
                  <a:solidFill>
                    <a:srgbClr val="98C2CD"/>
                  </a:solidFill>
                  <a:latin typeface="Calistoga"/>
                  <a:ea typeface="Calistoga"/>
                  <a:cs typeface="Calistoga"/>
                  <a:sym typeface="Calistoga"/>
                </a:rPr>
                <a:t>Topic One</a:t>
              </a:r>
              <a:endParaRPr/>
            </a:p>
          </p:txBody>
        </p:sp>
        <p:sp>
          <p:nvSpPr>
            <p:cNvPr id="295" name="Google Shape;295;p25"/>
            <p:cNvSpPr txBox="1"/>
            <p:nvPr/>
          </p:nvSpPr>
          <p:spPr>
            <a:xfrm>
              <a:off x="0" y="1113149"/>
              <a:ext cx="7276851" cy="379730"/>
            </a:xfrm>
            <a:prstGeom prst="rect">
              <a:avLst/>
            </a:prstGeom>
            <a:noFill/>
            <a:ln>
              <a:noFill/>
            </a:ln>
          </p:spPr>
          <p:txBody>
            <a:bodyPr anchorCtr="0" anchor="t" bIns="0" lIns="0" spcFirstLastPara="1" rIns="0" wrap="square" tIns="0">
              <a:spAutoFit/>
            </a:bodyPr>
            <a:lstStyle/>
            <a:p>
              <a:pPr indent="0" lvl="0" marL="0" marR="0" rtl="0" algn="ctr">
                <a:lnSpc>
                  <a:spcPct val="135000"/>
                </a:lnSpc>
                <a:spcBef>
                  <a:spcPts val="0"/>
                </a:spcBef>
                <a:spcAft>
                  <a:spcPts val="0"/>
                </a:spcAft>
                <a:buNone/>
              </a:pPr>
              <a:r>
                <a:rPr b="1" i="0" lang="en-US" sz="1800" u="none" cap="none" strike="noStrike">
                  <a:solidFill>
                    <a:srgbClr val="49707A"/>
                  </a:solidFill>
                  <a:latin typeface="Nunito Medium"/>
                  <a:ea typeface="Nunito Medium"/>
                  <a:cs typeface="Nunito Medium"/>
                  <a:sym typeface="Nunito Medium"/>
                </a:rPr>
                <a:t>Briefly elaborate on what you want to discuss. </a:t>
              </a:r>
              <a:endParaRPr/>
            </a:p>
          </p:txBody>
        </p:sp>
      </p:grpSp>
      <p:grpSp>
        <p:nvGrpSpPr>
          <p:cNvPr id="296" name="Google Shape;296;p25"/>
          <p:cNvGrpSpPr/>
          <p:nvPr/>
        </p:nvGrpSpPr>
        <p:grpSpPr>
          <a:xfrm>
            <a:off x="11077707" y="5734539"/>
            <a:ext cx="5457638" cy="1073944"/>
            <a:chOff x="0" y="66675"/>
            <a:chExt cx="7276851" cy="1431925"/>
          </a:xfrm>
        </p:grpSpPr>
        <p:sp>
          <p:nvSpPr>
            <p:cNvPr id="297" name="Google Shape;297;p25"/>
            <p:cNvSpPr txBox="1"/>
            <p:nvPr/>
          </p:nvSpPr>
          <p:spPr>
            <a:xfrm>
              <a:off x="1472951" y="66675"/>
              <a:ext cx="4330949" cy="741045"/>
            </a:xfrm>
            <a:prstGeom prst="rect">
              <a:avLst/>
            </a:prstGeom>
            <a:noFill/>
            <a:ln>
              <a:noFill/>
            </a:ln>
          </p:spPr>
          <p:txBody>
            <a:bodyPr anchorCtr="0" anchor="t" bIns="0" lIns="0" spcFirstLastPara="1" rIns="0" wrap="square" tIns="0">
              <a:spAutoFit/>
            </a:bodyPr>
            <a:lstStyle/>
            <a:p>
              <a:pPr indent="0" lvl="0" marL="0" marR="0" rtl="0" algn="ctr">
                <a:lnSpc>
                  <a:spcPct val="102000"/>
                </a:lnSpc>
                <a:spcBef>
                  <a:spcPts val="0"/>
                </a:spcBef>
                <a:spcAft>
                  <a:spcPts val="0"/>
                </a:spcAft>
                <a:buNone/>
              </a:pPr>
              <a:r>
                <a:rPr b="0" i="0" lang="en-US" sz="3999" u="none" cap="none" strike="noStrike">
                  <a:solidFill>
                    <a:srgbClr val="76A2AD"/>
                  </a:solidFill>
                  <a:latin typeface="Calistoga"/>
                  <a:ea typeface="Calistoga"/>
                  <a:cs typeface="Calistoga"/>
                  <a:sym typeface="Calistoga"/>
                </a:rPr>
                <a:t>Topic Two</a:t>
              </a:r>
              <a:endParaRPr/>
            </a:p>
          </p:txBody>
        </p:sp>
        <p:sp>
          <p:nvSpPr>
            <p:cNvPr id="298" name="Google Shape;298;p25"/>
            <p:cNvSpPr txBox="1"/>
            <p:nvPr/>
          </p:nvSpPr>
          <p:spPr>
            <a:xfrm>
              <a:off x="0" y="1118870"/>
              <a:ext cx="7276851" cy="379730"/>
            </a:xfrm>
            <a:prstGeom prst="rect">
              <a:avLst/>
            </a:prstGeom>
            <a:noFill/>
            <a:ln>
              <a:noFill/>
            </a:ln>
          </p:spPr>
          <p:txBody>
            <a:bodyPr anchorCtr="0" anchor="t" bIns="0" lIns="0" spcFirstLastPara="1" rIns="0" wrap="square" tIns="0">
              <a:spAutoFit/>
            </a:bodyPr>
            <a:lstStyle/>
            <a:p>
              <a:pPr indent="0" lvl="0" marL="0" marR="0" rtl="0" algn="ctr">
                <a:lnSpc>
                  <a:spcPct val="135000"/>
                </a:lnSpc>
                <a:spcBef>
                  <a:spcPts val="0"/>
                </a:spcBef>
                <a:spcAft>
                  <a:spcPts val="0"/>
                </a:spcAft>
                <a:buNone/>
              </a:pPr>
              <a:r>
                <a:rPr b="1" i="0" lang="en-US" sz="1800" u="none" cap="none" strike="noStrike">
                  <a:solidFill>
                    <a:srgbClr val="49707A"/>
                  </a:solidFill>
                  <a:latin typeface="Nunito Medium"/>
                  <a:ea typeface="Nunito Medium"/>
                  <a:cs typeface="Nunito Medium"/>
                  <a:sym typeface="Nunito Medium"/>
                </a:rPr>
                <a:t>Briefly elaborate on what you want to discuss. </a:t>
              </a:r>
              <a:endParaRPr/>
            </a:p>
          </p:txBody>
        </p:sp>
      </p:grpSp>
      <p:grpSp>
        <p:nvGrpSpPr>
          <p:cNvPr id="299" name="Google Shape;299;p25"/>
          <p:cNvGrpSpPr/>
          <p:nvPr/>
        </p:nvGrpSpPr>
        <p:grpSpPr>
          <a:xfrm>
            <a:off x="11077707" y="7503126"/>
            <a:ext cx="5457638" cy="1073944"/>
            <a:chOff x="0" y="66675"/>
            <a:chExt cx="7276851" cy="1431925"/>
          </a:xfrm>
        </p:grpSpPr>
        <p:sp>
          <p:nvSpPr>
            <p:cNvPr id="300" name="Google Shape;300;p25"/>
            <p:cNvSpPr txBox="1"/>
            <p:nvPr/>
          </p:nvSpPr>
          <p:spPr>
            <a:xfrm>
              <a:off x="1472951" y="66675"/>
              <a:ext cx="4330949" cy="741045"/>
            </a:xfrm>
            <a:prstGeom prst="rect">
              <a:avLst/>
            </a:prstGeom>
            <a:noFill/>
            <a:ln>
              <a:noFill/>
            </a:ln>
          </p:spPr>
          <p:txBody>
            <a:bodyPr anchorCtr="0" anchor="t" bIns="0" lIns="0" spcFirstLastPara="1" rIns="0" wrap="square" tIns="0">
              <a:spAutoFit/>
            </a:bodyPr>
            <a:lstStyle/>
            <a:p>
              <a:pPr indent="0" lvl="0" marL="0" marR="0" rtl="0" algn="ctr">
                <a:lnSpc>
                  <a:spcPct val="102000"/>
                </a:lnSpc>
                <a:spcBef>
                  <a:spcPts val="0"/>
                </a:spcBef>
                <a:spcAft>
                  <a:spcPts val="0"/>
                </a:spcAft>
                <a:buNone/>
              </a:pPr>
              <a:r>
                <a:rPr b="0" i="0" lang="en-US" sz="3999" u="none" cap="none" strike="noStrike">
                  <a:solidFill>
                    <a:srgbClr val="578692"/>
                  </a:solidFill>
                  <a:latin typeface="Calistoga"/>
                  <a:ea typeface="Calistoga"/>
                  <a:cs typeface="Calistoga"/>
                  <a:sym typeface="Calistoga"/>
                </a:rPr>
                <a:t>Topic Three</a:t>
              </a:r>
              <a:endParaRPr/>
            </a:p>
          </p:txBody>
        </p:sp>
        <p:sp>
          <p:nvSpPr>
            <p:cNvPr id="301" name="Google Shape;301;p25"/>
            <p:cNvSpPr txBox="1"/>
            <p:nvPr/>
          </p:nvSpPr>
          <p:spPr>
            <a:xfrm>
              <a:off x="0" y="1118870"/>
              <a:ext cx="7276851" cy="379730"/>
            </a:xfrm>
            <a:prstGeom prst="rect">
              <a:avLst/>
            </a:prstGeom>
            <a:noFill/>
            <a:ln>
              <a:noFill/>
            </a:ln>
          </p:spPr>
          <p:txBody>
            <a:bodyPr anchorCtr="0" anchor="t" bIns="0" lIns="0" spcFirstLastPara="1" rIns="0" wrap="square" tIns="0">
              <a:spAutoFit/>
            </a:bodyPr>
            <a:lstStyle/>
            <a:p>
              <a:pPr indent="0" lvl="0" marL="0" marR="0" rtl="0" algn="ctr">
                <a:lnSpc>
                  <a:spcPct val="135000"/>
                </a:lnSpc>
                <a:spcBef>
                  <a:spcPts val="0"/>
                </a:spcBef>
                <a:spcAft>
                  <a:spcPts val="0"/>
                </a:spcAft>
                <a:buNone/>
              </a:pPr>
              <a:r>
                <a:rPr b="1" i="0" lang="en-US" sz="1800" u="none" cap="none" strike="noStrike">
                  <a:solidFill>
                    <a:srgbClr val="49707A"/>
                  </a:solidFill>
                  <a:latin typeface="Nunito Medium"/>
                  <a:ea typeface="Nunito Medium"/>
                  <a:cs typeface="Nunito Medium"/>
                  <a:sym typeface="Nunito Medium"/>
                </a:rPr>
                <a:t>Briefly elaborate on what you want to discuss. </a:t>
              </a:r>
              <a:endParaRPr/>
            </a:p>
          </p:txBody>
        </p:sp>
      </p:grpSp>
      <p:grpSp>
        <p:nvGrpSpPr>
          <p:cNvPr id="302" name="Google Shape;302;p25"/>
          <p:cNvGrpSpPr/>
          <p:nvPr/>
        </p:nvGrpSpPr>
        <p:grpSpPr>
          <a:xfrm>
            <a:off x="0" y="-144661"/>
            <a:ext cx="9144000" cy="10431661"/>
            <a:chOff x="0" y="-38100"/>
            <a:chExt cx="2408296" cy="2747433"/>
          </a:xfrm>
        </p:grpSpPr>
        <p:sp>
          <p:nvSpPr>
            <p:cNvPr id="303" name="Google Shape;303;p25"/>
            <p:cNvSpPr/>
            <p:nvPr/>
          </p:nvSpPr>
          <p:spPr>
            <a:xfrm>
              <a:off x="0" y="0"/>
              <a:ext cx="2408296" cy="2709333"/>
            </a:xfrm>
            <a:custGeom>
              <a:rect b="b" l="l" r="r" t="t"/>
              <a:pathLst>
                <a:path extrusionOk="0" h="2709333" w="2408296">
                  <a:moveTo>
                    <a:pt x="0" y="0"/>
                  </a:moveTo>
                  <a:lnTo>
                    <a:pt x="2408296" y="0"/>
                  </a:lnTo>
                  <a:lnTo>
                    <a:pt x="2408296" y="2709333"/>
                  </a:lnTo>
                  <a:lnTo>
                    <a:pt x="0" y="2709333"/>
                  </a:lnTo>
                  <a:close/>
                </a:path>
              </a:pathLst>
            </a:custGeom>
            <a:solidFill>
              <a:srgbClr val="49707A"/>
            </a:solidFill>
            <a:ln>
              <a:noFill/>
            </a:ln>
          </p:spPr>
        </p:sp>
        <p:sp>
          <p:nvSpPr>
            <p:cNvPr id="304" name="Google Shape;304;p25"/>
            <p:cNvSpPr txBox="1"/>
            <p:nvPr/>
          </p:nvSpPr>
          <p:spPr>
            <a:xfrm>
              <a:off x="0" y="-38100"/>
              <a:ext cx="2408296"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5" name="Google Shape;305;p25"/>
          <p:cNvSpPr/>
          <p:nvPr/>
        </p:nvSpPr>
        <p:spPr>
          <a:xfrm>
            <a:off x="708315" y="1279815"/>
            <a:ext cx="7727369" cy="7727369"/>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3">
              <a:alphaModFix/>
            </a:blip>
            <a:stretch>
              <a:fillRect b="0" l="-25045" r="-25045"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25"/>
          <p:cNvSpPr/>
          <p:nvPr/>
        </p:nvSpPr>
        <p:spPr>
          <a:xfrm>
            <a:off x="7860931" y="7727595"/>
            <a:ext cx="2566139" cy="4114800"/>
          </a:xfrm>
          <a:custGeom>
            <a:rect b="b" l="l" r="r" t="t"/>
            <a:pathLst>
              <a:path extrusionOk="0" h="4114800" w="2566139">
                <a:moveTo>
                  <a:pt x="0" y="0"/>
                </a:moveTo>
                <a:lnTo>
                  <a:pt x="2566138" y="0"/>
                </a:lnTo>
                <a:lnTo>
                  <a:pt x="2566138" y="4114800"/>
                </a:lnTo>
                <a:lnTo>
                  <a:pt x="0" y="4114800"/>
                </a:lnTo>
                <a:lnTo>
                  <a:pt x="0" y="0"/>
                </a:lnTo>
                <a:close/>
              </a:path>
            </a:pathLst>
          </a:custGeom>
          <a:blipFill rotWithShape="1">
            <a:blip r:embed="rId4">
              <a:alphaModFix/>
            </a:blip>
            <a:stretch>
              <a:fillRect b="0" l="0" r="0" t="0"/>
            </a:stretch>
          </a:blipFill>
          <a:ln>
            <a:noFill/>
          </a:ln>
        </p:spPr>
      </p:sp>
      <p:sp>
        <p:nvSpPr>
          <p:cNvPr id="307" name="Google Shape;307;p25"/>
          <p:cNvSpPr/>
          <p:nvPr/>
        </p:nvSpPr>
        <p:spPr>
          <a:xfrm>
            <a:off x="-4586646" y="8404397"/>
            <a:ext cx="7315200" cy="3032483"/>
          </a:xfrm>
          <a:custGeom>
            <a:rect b="b" l="l" r="r" t="t"/>
            <a:pathLst>
              <a:path extrusionOk="0" h="3032483" w="7315200">
                <a:moveTo>
                  <a:pt x="0" y="0"/>
                </a:moveTo>
                <a:lnTo>
                  <a:pt x="7315200" y="0"/>
                </a:lnTo>
                <a:lnTo>
                  <a:pt x="7315200" y="3032483"/>
                </a:lnTo>
                <a:lnTo>
                  <a:pt x="0" y="3032483"/>
                </a:lnTo>
                <a:lnTo>
                  <a:pt x="0" y="0"/>
                </a:lnTo>
                <a:close/>
              </a:path>
            </a:pathLst>
          </a:custGeom>
          <a:blipFill rotWithShape="1">
            <a:blip r:embed="rId5">
              <a:alphaModFix/>
            </a:blip>
            <a:stretch>
              <a:fillRect b="0" l="0" r="0" t="0"/>
            </a:stretch>
          </a:blipFill>
          <a:ln>
            <a:noFill/>
          </a:ln>
        </p:spPr>
      </p:sp>
      <p:sp>
        <p:nvSpPr>
          <p:cNvPr id="308" name="Google Shape;308;p25"/>
          <p:cNvSpPr/>
          <p:nvPr/>
        </p:nvSpPr>
        <p:spPr>
          <a:xfrm>
            <a:off x="14094575" y="9355975"/>
            <a:ext cx="7315200" cy="1862051"/>
          </a:xfrm>
          <a:custGeom>
            <a:rect b="b" l="l" r="r" t="t"/>
            <a:pathLst>
              <a:path extrusionOk="0" h="1862051" w="7315200">
                <a:moveTo>
                  <a:pt x="0" y="0"/>
                </a:moveTo>
                <a:lnTo>
                  <a:pt x="7315200" y="0"/>
                </a:lnTo>
                <a:lnTo>
                  <a:pt x="7315200" y="1862050"/>
                </a:lnTo>
                <a:lnTo>
                  <a:pt x="0" y="1862050"/>
                </a:lnTo>
                <a:lnTo>
                  <a:pt x="0" y="0"/>
                </a:lnTo>
                <a:close/>
              </a:path>
            </a:pathLst>
          </a:custGeom>
          <a:blipFill rotWithShape="1">
            <a:blip r:embed="rId6">
              <a:alphaModFix/>
            </a:blip>
            <a:stretch>
              <a:fillRect b="0" l="0" r="0" t="0"/>
            </a:stretch>
          </a:blipFill>
          <a:ln>
            <a:noFill/>
          </a:ln>
        </p:spPr>
      </p:sp>
      <p:sp>
        <p:nvSpPr>
          <p:cNvPr id="309" name="Google Shape;309;p25"/>
          <p:cNvSpPr/>
          <p:nvPr/>
        </p:nvSpPr>
        <p:spPr>
          <a:xfrm rot="-9993789">
            <a:off x="3553894" y="-1099690"/>
            <a:ext cx="7315200" cy="2766476"/>
          </a:xfrm>
          <a:custGeom>
            <a:rect b="b" l="l" r="r" t="t"/>
            <a:pathLst>
              <a:path extrusionOk="0" h="2766476" w="7315200">
                <a:moveTo>
                  <a:pt x="0" y="0"/>
                </a:moveTo>
                <a:lnTo>
                  <a:pt x="7315200" y="0"/>
                </a:lnTo>
                <a:lnTo>
                  <a:pt x="7315200" y="2766476"/>
                </a:lnTo>
                <a:lnTo>
                  <a:pt x="0" y="2766476"/>
                </a:lnTo>
                <a:lnTo>
                  <a:pt x="0" y="0"/>
                </a:lnTo>
                <a:close/>
              </a:path>
            </a:pathLst>
          </a:custGeom>
          <a:blipFill rotWithShape="1">
            <a:blip r:embed="rId7">
              <a:alphaModFix/>
            </a:blip>
            <a:stretch>
              <a:fillRect b="0" l="0" r="0" t="0"/>
            </a:stretch>
          </a:blipFill>
          <a:ln>
            <a:noFill/>
          </a:ln>
        </p:spPr>
      </p:sp>
    </p:spTree>
  </p:cSld>
  <p:clrMapOvr>
    <a:masterClrMapping/>
  </p:clrMapOvr>
  <p:transition spd="slow">
    <p:push/>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DEFF2"/>
            </a:gs>
            <a:gs pos="100000">
              <a:srgbClr val="FFFFFF"/>
            </a:gs>
          </a:gsLst>
          <a:lin ang="2700000" scaled="0"/>
        </a:gradFill>
      </p:bgPr>
    </p:bg>
    <p:spTree>
      <p:nvGrpSpPr>
        <p:cNvPr id="313" name="Shape 313"/>
        <p:cNvGrpSpPr/>
        <p:nvPr/>
      </p:nvGrpSpPr>
      <p:grpSpPr>
        <a:xfrm>
          <a:off x="0" y="0"/>
          <a:ext cx="0" cy="0"/>
          <a:chOff x="0" y="0"/>
          <a:chExt cx="0" cy="0"/>
        </a:xfrm>
      </p:grpSpPr>
      <p:grpSp>
        <p:nvGrpSpPr>
          <p:cNvPr id="314" name="Google Shape;314;p26"/>
          <p:cNvGrpSpPr/>
          <p:nvPr/>
        </p:nvGrpSpPr>
        <p:grpSpPr>
          <a:xfrm>
            <a:off x="3240104" y="2343303"/>
            <a:ext cx="7385737" cy="5700406"/>
            <a:chOff x="0" y="133350"/>
            <a:chExt cx="9847649" cy="7600542"/>
          </a:xfrm>
        </p:grpSpPr>
        <p:sp>
          <p:nvSpPr>
            <p:cNvPr id="315" name="Google Shape;315;p26"/>
            <p:cNvSpPr txBox="1"/>
            <p:nvPr/>
          </p:nvSpPr>
          <p:spPr>
            <a:xfrm>
              <a:off x="0" y="2477362"/>
              <a:ext cx="9330230" cy="5256530"/>
            </a:xfrm>
            <a:prstGeom prst="rect">
              <a:avLst/>
            </a:prstGeom>
            <a:noFill/>
            <a:ln>
              <a:noFill/>
            </a:ln>
          </p:spPr>
          <p:txBody>
            <a:bodyPr anchorCtr="0" anchor="t" bIns="0" lIns="0" spcFirstLastPara="1" rIns="0" wrap="square" tIns="0">
              <a:spAutoFit/>
            </a:bodyPr>
            <a:lstStyle/>
            <a:p>
              <a:pPr indent="0" lvl="0" marL="0" marR="0" rtl="0" algn="ctr">
                <a:lnSpc>
                  <a:spcPct val="135000"/>
                </a:lnSpc>
                <a:spcBef>
                  <a:spcPts val="0"/>
                </a:spcBef>
                <a:spcAft>
                  <a:spcPts val="0"/>
                </a:spcAft>
                <a:buNone/>
              </a:pPr>
              <a:r>
                <a:rPr b="1" i="0" lang="en-US" sz="1800" u="none" cap="none" strike="noStrike">
                  <a:solidFill>
                    <a:srgbClr val="49707A"/>
                  </a:solidFill>
                  <a:latin typeface="Nunito Medium"/>
                  <a:ea typeface="Nunito Medium"/>
                  <a:cs typeface="Nunito Medium"/>
                  <a:sym typeface="Nunito Medium"/>
                </a:rPr>
                <a:t>Integer sagittis vulputate posuere. Cras ut est volutpat, ultrices quam at, fringilla turpis. Etiam nunc velit, convallis sit amet metus vel, gravida pulvinar erat. In malesuada risus in magna sagittis iaculis sit amet pretium elit. Quisque dictum congue ornare. In convallis bibendum ullamcorper. Integer tristique venenatis sem sit amet varius</a:t>
              </a:r>
              <a:endParaRPr/>
            </a:p>
            <a:p>
              <a:pPr indent="0" lvl="0" marL="0" marR="0" rtl="0" algn="ctr">
                <a:lnSpc>
                  <a:spcPct val="135000"/>
                </a:lnSpc>
                <a:spcBef>
                  <a:spcPts val="0"/>
                </a:spcBef>
                <a:spcAft>
                  <a:spcPts val="0"/>
                </a:spcAft>
                <a:buNone/>
              </a:pPr>
              <a:r>
                <a:t/>
              </a:r>
              <a:endParaRPr b="1" i="0" sz="1800" u="none" cap="none" strike="noStrike">
                <a:solidFill>
                  <a:srgbClr val="49707A"/>
                </a:solidFill>
                <a:latin typeface="Nunito Medium"/>
                <a:ea typeface="Nunito Medium"/>
                <a:cs typeface="Nunito Medium"/>
                <a:sym typeface="Nunito Medium"/>
              </a:endParaRPr>
            </a:p>
            <a:p>
              <a:pPr indent="0" lvl="0" marL="0" marR="0" rtl="0" algn="ctr">
                <a:lnSpc>
                  <a:spcPct val="135000"/>
                </a:lnSpc>
                <a:spcBef>
                  <a:spcPts val="0"/>
                </a:spcBef>
                <a:spcAft>
                  <a:spcPts val="0"/>
                </a:spcAft>
                <a:buNone/>
              </a:pPr>
              <a:r>
                <a:rPr b="1" i="0" lang="en-US" sz="1800" u="none" cap="none" strike="noStrike">
                  <a:solidFill>
                    <a:srgbClr val="49707A"/>
                  </a:solidFill>
                  <a:latin typeface="Nunito Medium"/>
                  <a:ea typeface="Nunito Medium"/>
                  <a:cs typeface="Nunito Medium"/>
                  <a:sym typeface="Nunito Medium"/>
                </a:rPr>
                <a:t> Aenean iaculis, augue eu vestibulum faucibus, quam nulla porta arcu, vel tempor mauris erat vitae ante. Fusce sed placerat est. Aenean ut odio id arcu placerat egestas vitae sit amet purus. Vivamus pretium dignissim justo, at tempus nibh laoreet a.</a:t>
              </a:r>
              <a:endParaRPr/>
            </a:p>
            <a:p>
              <a:pPr indent="0" lvl="0" marL="0" marR="0" rtl="0" algn="ctr">
                <a:lnSpc>
                  <a:spcPct val="135000"/>
                </a:lnSpc>
                <a:spcBef>
                  <a:spcPts val="0"/>
                </a:spcBef>
                <a:spcAft>
                  <a:spcPts val="0"/>
                </a:spcAft>
                <a:buNone/>
              </a:pPr>
              <a:r>
                <a:t/>
              </a:r>
              <a:endParaRPr b="1" i="0" sz="1800" u="none" cap="none" strike="noStrike">
                <a:solidFill>
                  <a:srgbClr val="49707A"/>
                </a:solidFill>
                <a:latin typeface="Nunito Medium"/>
                <a:ea typeface="Nunito Medium"/>
                <a:cs typeface="Nunito Medium"/>
                <a:sym typeface="Nunito Medium"/>
              </a:endParaRPr>
            </a:p>
          </p:txBody>
        </p:sp>
        <p:sp>
          <p:nvSpPr>
            <p:cNvPr id="316" name="Google Shape;316;p26"/>
            <p:cNvSpPr txBox="1"/>
            <p:nvPr/>
          </p:nvSpPr>
          <p:spPr>
            <a:xfrm>
              <a:off x="0" y="133350"/>
              <a:ext cx="9847649" cy="1482091"/>
            </a:xfrm>
            <a:prstGeom prst="rect">
              <a:avLst/>
            </a:prstGeom>
            <a:noFill/>
            <a:ln>
              <a:noFill/>
            </a:ln>
          </p:spPr>
          <p:txBody>
            <a:bodyPr anchorCtr="0" anchor="t" bIns="0" lIns="0" spcFirstLastPara="1" rIns="0" wrap="square" tIns="0">
              <a:spAutoFit/>
            </a:bodyPr>
            <a:lstStyle/>
            <a:p>
              <a:pPr indent="0" lvl="0" marL="0" marR="0" rtl="0" algn="ctr">
                <a:lnSpc>
                  <a:spcPct val="102000"/>
                </a:lnSpc>
                <a:spcBef>
                  <a:spcPts val="0"/>
                </a:spcBef>
                <a:spcAft>
                  <a:spcPts val="0"/>
                </a:spcAft>
                <a:buNone/>
              </a:pPr>
              <a:r>
                <a:rPr b="0" i="0" lang="en-US" sz="8000" u="none" cap="none" strike="noStrike">
                  <a:solidFill>
                    <a:srgbClr val="49707A"/>
                  </a:solidFill>
                  <a:latin typeface="Calistoga"/>
                  <a:ea typeface="Calistoga"/>
                  <a:cs typeface="Calistoga"/>
                  <a:sym typeface="Calistoga"/>
                </a:rPr>
                <a:t>Notes...</a:t>
              </a:r>
              <a:endParaRPr/>
            </a:p>
          </p:txBody>
        </p:sp>
      </p:grpSp>
      <p:grpSp>
        <p:nvGrpSpPr>
          <p:cNvPr id="317" name="Google Shape;317;p26"/>
          <p:cNvGrpSpPr/>
          <p:nvPr/>
        </p:nvGrpSpPr>
        <p:grpSpPr>
          <a:xfrm>
            <a:off x="11749987" y="-813977"/>
            <a:ext cx="6538013" cy="13529276"/>
            <a:chOff x="0" y="0"/>
            <a:chExt cx="1831145" cy="3789234"/>
          </a:xfrm>
        </p:grpSpPr>
        <p:sp>
          <p:nvSpPr>
            <p:cNvPr id="318" name="Google Shape;318;p26"/>
            <p:cNvSpPr/>
            <p:nvPr/>
          </p:nvSpPr>
          <p:spPr>
            <a:xfrm>
              <a:off x="0" y="0"/>
              <a:ext cx="1831145" cy="3789234"/>
            </a:xfrm>
            <a:custGeom>
              <a:rect b="b" l="l" r="r" t="t"/>
              <a:pathLst>
                <a:path extrusionOk="0" h="3789234" w="1831145">
                  <a:moveTo>
                    <a:pt x="17762" y="0"/>
                  </a:moveTo>
                  <a:lnTo>
                    <a:pt x="1813383" y="0"/>
                  </a:lnTo>
                  <a:cubicBezTo>
                    <a:pt x="1818093" y="0"/>
                    <a:pt x="1822611" y="1871"/>
                    <a:pt x="1825942" y="5202"/>
                  </a:cubicBezTo>
                  <a:cubicBezTo>
                    <a:pt x="1829273" y="8533"/>
                    <a:pt x="1831145" y="13051"/>
                    <a:pt x="1831145" y="17762"/>
                  </a:cubicBezTo>
                  <a:lnTo>
                    <a:pt x="1831145" y="3771472"/>
                  </a:lnTo>
                  <a:cubicBezTo>
                    <a:pt x="1831145" y="3781282"/>
                    <a:pt x="1823192" y="3789234"/>
                    <a:pt x="1813383" y="3789234"/>
                  </a:cubicBezTo>
                  <a:lnTo>
                    <a:pt x="17762" y="3789234"/>
                  </a:lnTo>
                  <a:cubicBezTo>
                    <a:pt x="13051" y="3789234"/>
                    <a:pt x="8533" y="3787363"/>
                    <a:pt x="5202" y="3784031"/>
                  </a:cubicBezTo>
                  <a:cubicBezTo>
                    <a:pt x="1871" y="3780700"/>
                    <a:pt x="0" y="3776183"/>
                    <a:pt x="0" y="3771472"/>
                  </a:cubicBezTo>
                  <a:lnTo>
                    <a:pt x="0" y="17762"/>
                  </a:lnTo>
                  <a:cubicBezTo>
                    <a:pt x="0" y="13051"/>
                    <a:pt x="1871" y="8533"/>
                    <a:pt x="5202" y="5202"/>
                  </a:cubicBezTo>
                  <a:cubicBezTo>
                    <a:pt x="8533" y="1871"/>
                    <a:pt x="13051" y="0"/>
                    <a:pt x="17762" y="0"/>
                  </a:cubicBezTo>
                  <a:close/>
                </a:path>
              </a:pathLst>
            </a:custGeom>
            <a:solidFill>
              <a:srgbClr val="4970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26"/>
            <p:cNvSpPr txBox="1"/>
            <p:nvPr/>
          </p:nvSpPr>
          <p:spPr>
            <a:xfrm>
              <a:off x="0" y="85725"/>
              <a:ext cx="1831145" cy="3703509"/>
            </a:xfrm>
            <a:prstGeom prst="rect">
              <a:avLst/>
            </a:prstGeom>
            <a:noFill/>
            <a:ln>
              <a:noFill/>
            </a:ln>
          </p:spPr>
          <p:txBody>
            <a:bodyPr anchorCtr="0" anchor="ctr" bIns="50800" lIns="50800" spcFirstLastPara="1" rIns="50800" wrap="square" tIns="50800">
              <a:noAutofit/>
            </a:bodyPr>
            <a:lstStyle/>
            <a:p>
              <a:pPr indent="0" lvl="0" marL="0" marR="0" rtl="0" algn="ctr">
                <a:lnSpc>
                  <a:spcPct val="10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0" name="Google Shape;320;p26"/>
          <p:cNvSpPr txBox="1"/>
          <p:nvPr/>
        </p:nvSpPr>
        <p:spPr>
          <a:xfrm>
            <a:off x="12855703" y="4199496"/>
            <a:ext cx="4326581" cy="289560"/>
          </a:xfrm>
          <a:prstGeom prst="rect">
            <a:avLst/>
          </a:prstGeom>
          <a:noFill/>
          <a:ln>
            <a:noFill/>
          </a:ln>
        </p:spPr>
        <p:txBody>
          <a:bodyPr anchorCtr="0" anchor="t" bIns="0" lIns="0" spcFirstLastPara="1" rIns="0" wrap="square" tIns="0">
            <a:spAutoFit/>
          </a:bodyPr>
          <a:lstStyle/>
          <a:p>
            <a:pPr indent="0" lvl="0" marL="0" marR="0" rtl="0" algn="ctr">
              <a:lnSpc>
                <a:spcPct val="135000"/>
              </a:lnSpc>
              <a:spcBef>
                <a:spcPts val="0"/>
              </a:spcBef>
              <a:spcAft>
                <a:spcPts val="0"/>
              </a:spcAft>
              <a:buNone/>
            </a:pPr>
            <a:r>
              <a:rPr b="1" i="0" lang="en-US" sz="1800" u="none" cap="none" strike="noStrike">
                <a:solidFill>
                  <a:srgbClr val="FFFFFF"/>
                </a:solidFill>
                <a:latin typeface="Nunito Medium"/>
                <a:ea typeface="Nunito Medium"/>
                <a:cs typeface="Nunito Medium"/>
                <a:sym typeface="Nunito Medium"/>
              </a:rPr>
              <a:t>Write down your task here</a:t>
            </a:r>
            <a:endParaRPr/>
          </a:p>
        </p:txBody>
      </p:sp>
      <p:sp>
        <p:nvSpPr>
          <p:cNvPr id="321" name="Google Shape;321;p26"/>
          <p:cNvSpPr txBox="1"/>
          <p:nvPr/>
        </p:nvSpPr>
        <p:spPr>
          <a:xfrm>
            <a:off x="12855703" y="4807474"/>
            <a:ext cx="4326581" cy="289560"/>
          </a:xfrm>
          <a:prstGeom prst="rect">
            <a:avLst/>
          </a:prstGeom>
          <a:noFill/>
          <a:ln>
            <a:noFill/>
          </a:ln>
        </p:spPr>
        <p:txBody>
          <a:bodyPr anchorCtr="0" anchor="t" bIns="0" lIns="0" spcFirstLastPara="1" rIns="0" wrap="square" tIns="0">
            <a:spAutoFit/>
          </a:bodyPr>
          <a:lstStyle/>
          <a:p>
            <a:pPr indent="0" lvl="0" marL="0" marR="0" rtl="0" algn="ctr">
              <a:lnSpc>
                <a:spcPct val="135000"/>
              </a:lnSpc>
              <a:spcBef>
                <a:spcPts val="0"/>
              </a:spcBef>
              <a:spcAft>
                <a:spcPts val="0"/>
              </a:spcAft>
              <a:buNone/>
            </a:pPr>
            <a:r>
              <a:rPr b="1" i="0" lang="en-US" sz="1800" u="none" cap="none" strike="noStrike">
                <a:solidFill>
                  <a:srgbClr val="FFFFFF"/>
                </a:solidFill>
                <a:latin typeface="Nunito Medium"/>
                <a:ea typeface="Nunito Medium"/>
                <a:cs typeface="Nunito Medium"/>
                <a:sym typeface="Nunito Medium"/>
              </a:rPr>
              <a:t>Write down your task here</a:t>
            </a:r>
            <a:endParaRPr/>
          </a:p>
        </p:txBody>
      </p:sp>
      <p:sp>
        <p:nvSpPr>
          <p:cNvPr id="322" name="Google Shape;322;p26"/>
          <p:cNvSpPr txBox="1"/>
          <p:nvPr/>
        </p:nvSpPr>
        <p:spPr>
          <a:xfrm>
            <a:off x="12855703" y="6631408"/>
            <a:ext cx="4326581" cy="289560"/>
          </a:xfrm>
          <a:prstGeom prst="rect">
            <a:avLst/>
          </a:prstGeom>
          <a:noFill/>
          <a:ln>
            <a:noFill/>
          </a:ln>
        </p:spPr>
        <p:txBody>
          <a:bodyPr anchorCtr="0" anchor="t" bIns="0" lIns="0" spcFirstLastPara="1" rIns="0" wrap="square" tIns="0">
            <a:spAutoFit/>
          </a:bodyPr>
          <a:lstStyle/>
          <a:p>
            <a:pPr indent="0" lvl="0" marL="0" marR="0" rtl="0" algn="ctr">
              <a:lnSpc>
                <a:spcPct val="135000"/>
              </a:lnSpc>
              <a:spcBef>
                <a:spcPts val="0"/>
              </a:spcBef>
              <a:spcAft>
                <a:spcPts val="0"/>
              </a:spcAft>
              <a:buNone/>
            </a:pPr>
            <a:r>
              <a:rPr b="1" i="0" lang="en-US" sz="1800" u="none" cap="none" strike="noStrike">
                <a:solidFill>
                  <a:srgbClr val="FFFFFF"/>
                </a:solidFill>
                <a:latin typeface="Nunito Medium"/>
                <a:ea typeface="Nunito Medium"/>
                <a:cs typeface="Nunito Medium"/>
                <a:sym typeface="Nunito Medium"/>
              </a:rPr>
              <a:t>Write down your task here</a:t>
            </a:r>
            <a:endParaRPr/>
          </a:p>
        </p:txBody>
      </p:sp>
      <p:sp>
        <p:nvSpPr>
          <p:cNvPr id="323" name="Google Shape;323;p26"/>
          <p:cNvSpPr txBox="1"/>
          <p:nvPr/>
        </p:nvSpPr>
        <p:spPr>
          <a:xfrm>
            <a:off x="12855703" y="5415452"/>
            <a:ext cx="4326581" cy="289560"/>
          </a:xfrm>
          <a:prstGeom prst="rect">
            <a:avLst/>
          </a:prstGeom>
          <a:noFill/>
          <a:ln>
            <a:noFill/>
          </a:ln>
        </p:spPr>
        <p:txBody>
          <a:bodyPr anchorCtr="0" anchor="t" bIns="0" lIns="0" spcFirstLastPara="1" rIns="0" wrap="square" tIns="0">
            <a:spAutoFit/>
          </a:bodyPr>
          <a:lstStyle/>
          <a:p>
            <a:pPr indent="0" lvl="0" marL="0" marR="0" rtl="0" algn="ctr">
              <a:lnSpc>
                <a:spcPct val="135000"/>
              </a:lnSpc>
              <a:spcBef>
                <a:spcPts val="0"/>
              </a:spcBef>
              <a:spcAft>
                <a:spcPts val="0"/>
              </a:spcAft>
              <a:buNone/>
            </a:pPr>
            <a:r>
              <a:rPr b="1" i="0" lang="en-US" sz="1800" u="none" cap="none" strike="noStrike">
                <a:solidFill>
                  <a:srgbClr val="FFFFFF"/>
                </a:solidFill>
                <a:latin typeface="Nunito Medium"/>
                <a:ea typeface="Nunito Medium"/>
                <a:cs typeface="Nunito Medium"/>
                <a:sym typeface="Nunito Medium"/>
              </a:rPr>
              <a:t>Write down your task here</a:t>
            </a:r>
            <a:endParaRPr/>
          </a:p>
        </p:txBody>
      </p:sp>
      <p:sp>
        <p:nvSpPr>
          <p:cNvPr id="324" name="Google Shape;324;p26"/>
          <p:cNvSpPr txBox="1"/>
          <p:nvPr/>
        </p:nvSpPr>
        <p:spPr>
          <a:xfrm>
            <a:off x="12855703" y="6023430"/>
            <a:ext cx="4326581" cy="289560"/>
          </a:xfrm>
          <a:prstGeom prst="rect">
            <a:avLst/>
          </a:prstGeom>
          <a:noFill/>
          <a:ln>
            <a:noFill/>
          </a:ln>
        </p:spPr>
        <p:txBody>
          <a:bodyPr anchorCtr="0" anchor="t" bIns="0" lIns="0" spcFirstLastPara="1" rIns="0" wrap="square" tIns="0">
            <a:spAutoFit/>
          </a:bodyPr>
          <a:lstStyle/>
          <a:p>
            <a:pPr indent="0" lvl="0" marL="0" marR="0" rtl="0" algn="ctr">
              <a:lnSpc>
                <a:spcPct val="135000"/>
              </a:lnSpc>
              <a:spcBef>
                <a:spcPts val="0"/>
              </a:spcBef>
              <a:spcAft>
                <a:spcPts val="0"/>
              </a:spcAft>
              <a:buNone/>
            </a:pPr>
            <a:r>
              <a:rPr b="1" i="0" lang="en-US" sz="1800" u="none" cap="none" strike="noStrike">
                <a:solidFill>
                  <a:srgbClr val="FFFFFF"/>
                </a:solidFill>
                <a:latin typeface="Nunito Medium"/>
                <a:ea typeface="Nunito Medium"/>
                <a:cs typeface="Nunito Medium"/>
                <a:sym typeface="Nunito Medium"/>
              </a:rPr>
              <a:t>Write down your task here</a:t>
            </a:r>
            <a:endParaRPr/>
          </a:p>
        </p:txBody>
      </p:sp>
      <p:sp>
        <p:nvSpPr>
          <p:cNvPr id="325" name="Google Shape;325;p26"/>
          <p:cNvSpPr txBox="1"/>
          <p:nvPr/>
        </p:nvSpPr>
        <p:spPr>
          <a:xfrm>
            <a:off x="13617344" y="3322217"/>
            <a:ext cx="2803299" cy="461502"/>
          </a:xfrm>
          <a:prstGeom prst="rect">
            <a:avLst/>
          </a:prstGeom>
          <a:noFill/>
          <a:ln>
            <a:noFill/>
          </a:ln>
        </p:spPr>
        <p:txBody>
          <a:bodyPr anchorCtr="0" anchor="t" bIns="0" lIns="0" spcFirstLastPara="1" rIns="0" wrap="square" tIns="0">
            <a:spAutoFit/>
          </a:bodyPr>
          <a:lstStyle/>
          <a:p>
            <a:pPr indent="0" lvl="0" marL="0" marR="0" rtl="0" algn="ctr">
              <a:lnSpc>
                <a:spcPct val="101988"/>
              </a:lnSpc>
              <a:spcBef>
                <a:spcPts val="0"/>
              </a:spcBef>
              <a:spcAft>
                <a:spcPts val="0"/>
              </a:spcAft>
              <a:buNone/>
            </a:pPr>
            <a:r>
              <a:rPr b="0" i="0" lang="en-US" sz="3521" u="none" cap="none" strike="noStrike">
                <a:solidFill>
                  <a:srgbClr val="D3E4EA"/>
                </a:solidFill>
                <a:latin typeface="Calistoga"/>
                <a:ea typeface="Calistoga"/>
                <a:cs typeface="Calistoga"/>
                <a:sym typeface="Calistoga"/>
              </a:rPr>
              <a:t>Checklist</a:t>
            </a:r>
            <a:endParaRPr/>
          </a:p>
        </p:txBody>
      </p:sp>
      <p:sp>
        <p:nvSpPr>
          <p:cNvPr id="326" name="Google Shape;326;p26"/>
          <p:cNvSpPr/>
          <p:nvPr/>
        </p:nvSpPr>
        <p:spPr>
          <a:xfrm>
            <a:off x="-2728720" y="0"/>
            <a:ext cx="4844679" cy="10287000"/>
          </a:xfrm>
          <a:custGeom>
            <a:rect b="b" l="l" r="r" t="t"/>
            <a:pathLst>
              <a:path extrusionOk="0" h="10287000" w="4844679">
                <a:moveTo>
                  <a:pt x="0" y="0"/>
                </a:moveTo>
                <a:lnTo>
                  <a:pt x="4844679" y="0"/>
                </a:lnTo>
                <a:lnTo>
                  <a:pt x="4844679" y="10287000"/>
                </a:lnTo>
                <a:lnTo>
                  <a:pt x="0" y="10287000"/>
                </a:lnTo>
                <a:lnTo>
                  <a:pt x="0" y="0"/>
                </a:lnTo>
                <a:close/>
              </a:path>
            </a:pathLst>
          </a:custGeom>
          <a:blipFill rotWithShape="1">
            <a:blip r:embed="rId3">
              <a:alphaModFix/>
            </a:blip>
            <a:stretch>
              <a:fillRect b="0" l="-56166" r="-56166" t="0"/>
            </a:stretch>
          </a:blipFill>
          <a:ln>
            <a:noFill/>
          </a:ln>
        </p:spPr>
      </p:sp>
      <p:sp>
        <p:nvSpPr>
          <p:cNvPr id="327" name="Google Shape;327;p26"/>
          <p:cNvSpPr/>
          <p:nvPr/>
        </p:nvSpPr>
        <p:spPr>
          <a:xfrm>
            <a:off x="1355884" y="8229600"/>
            <a:ext cx="2566139" cy="4114800"/>
          </a:xfrm>
          <a:custGeom>
            <a:rect b="b" l="l" r="r" t="t"/>
            <a:pathLst>
              <a:path extrusionOk="0" h="4114800" w="2566139">
                <a:moveTo>
                  <a:pt x="0" y="0"/>
                </a:moveTo>
                <a:lnTo>
                  <a:pt x="2566139" y="0"/>
                </a:lnTo>
                <a:lnTo>
                  <a:pt x="2566139" y="4114800"/>
                </a:lnTo>
                <a:lnTo>
                  <a:pt x="0" y="4114800"/>
                </a:lnTo>
                <a:lnTo>
                  <a:pt x="0" y="0"/>
                </a:lnTo>
                <a:close/>
              </a:path>
            </a:pathLst>
          </a:custGeom>
          <a:blipFill rotWithShape="1">
            <a:blip r:embed="rId4">
              <a:alphaModFix/>
            </a:blip>
            <a:stretch>
              <a:fillRect b="0" l="0" r="0" t="0"/>
            </a:stretch>
          </a:blipFill>
          <a:ln>
            <a:noFill/>
          </a:ln>
        </p:spPr>
      </p:sp>
      <p:sp>
        <p:nvSpPr>
          <p:cNvPr id="328" name="Google Shape;328;p26"/>
          <p:cNvSpPr/>
          <p:nvPr/>
        </p:nvSpPr>
        <p:spPr>
          <a:xfrm>
            <a:off x="2638954" y="-1427548"/>
            <a:ext cx="7315200" cy="1862051"/>
          </a:xfrm>
          <a:custGeom>
            <a:rect b="b" l="l" r="r" t="t"/>
            <a:pathLst>
              <a:path extrusionOk="0" h="1862051" w="7315200">
                <a:moveTo>
                  <a:pt x="0" y="0"/>
                </a:moveTo>
                <a:lnTo>
                  <a:pt x="7315200" y="0"/>
                </a:lnTo>
                <a:lnTo>
                  <a:pt x="7315200" y="1862051"/>
                </a:lnTo>
                <a:lnTo>
                  <a:pt x="0" y="1862051"/>
                </a:lnTo>
                <a:lnTo>
                  <a:pt x="0" y="0"/>
                </a:lnTo>
                <a:close/>
              </a:path>
            </a:pathLst>
          </a:custGeom>
          <a:blipFill rotWithShape="1">
            <a:blip r:embed="rId5">
              <a:alphaModFix/>
            </a:blip>
            <a:stretch>
              <a:fillRect b="0" l="0" r="0" t="0"/>
            </a:stretch>
          </a:blipFill>
          <a:ln>
            <a:noFill/>
          </a:ln>
        </p:spPr>
      </p:sp>
      <p:sp>
        <p:nvSpPr>
          <p:cNvPr id="329" name="Google Shape;329;p26"/>
          <p:cNvSpPr/>
          <p:nvPr/>
        </p:nvSpPr>
        <p:spPr>
          <a:xfrm>
            <a:off x="12234683" y="7551838"/>
            <a:ext cx="7315200" cy="2766476"/>
          </a:xfrm>
          <a:custGeom>
            <a:rect b="b" l="l" r="r" t="t"/>
            <a:pathLst>
              <a:path extrusionOk="0" h="2766476" w="7315200">
                <a:moveTo>
                  <a:pt x="0" y="0"/>
                </a:moveTo>
                <a:lnTo>
                  <a:pt x="7315200" y="0"/>
                </a:lnTo>
                <a:lnTo>
                  <a:pt x="7315200" y="2766476"/>
                </a:lnTo>
                <a:lnTo>
                  <a:pt x="0" y="2766476"/>
                </a:lnTo>
                <a:lnTo>
                  <a:pt x="0" y="0"/>
                </a:lnTo>
                <a:close/>
              </a:path>
            </a:pathLst>
          </a:custGeom>
          <a:blipFill rotWithShape="1">
            <a:blip r:embed="rId6">
              <a:alphaModFix/>
            </a:blip>
            <a:stretch>
              <a:fillRect b="0" l="0" r="0" t="0"/>
            </a:stretch>
          </a:blipFill>
          <a:ln>
            <a:noFill/>
          </a:ln>
        </p:spPr>
      </p:sp>
      <p:sp>
        <p:nvSpPr>
          <p:cNvPr id="330" name="Google Shape;330;p26"/>
          <p:cNvSpPr/>
          <p:nvPr/>
        </p:nvSpPr>
        <p:spPr>
          <a:xfrm>
            <a:off x="12234683" y="135415"/>
            <a:ext cx="7315200" cy="2766476"/>
          </a:xfrm>
          <a:custGeom>
            <a:rect b="b" l="l" r="r" t="t"/>
            <a:pathLst>
              <a:path extrusionOk="0" h="2766476" w="7315200">
                <a:moveTo>
                  <a:pt x="0" y="0"/>
                </a:moveTo>
                <a:lnTo>
                  <a:pt x="7315200" y="0"/>
                </a:lnTo>
                <a:lnTo>
                  <a:pt x="7315200" y="2766476"/>
                </a:lnTo>
                <a:lnTo>
                  <a:pt x="0" y="2766476"/>
                </a:lnTo>
                <a:lnTo>
                  <a:pt x="0" y="0"/>
                </a:lnTo>
                <a:close/>
              </a:path>
            </a:pathLst>
          </a:custGeom>
          <a:blipFill rotWithShape="1">
            <a:blip r:embed="rId6">
              <a:alphaModFix/>
            </a:blip>
            <a:stretch>
              <a:fillRect b="0" l="0" r="0" t="0"/>
            </a:stretch>
          </a:blipFill>
          <a:ln>
            <a:noFill/>
          </a:ln>
        </p:spPr>
      </p:sp>
    </p:spTree>
  </p:cSld>
  <p:clrMapOvr>
    <a:masterClrMapping/>
  </p:clrMapOvr>
  <p:transition spd="slow">
    <p:push/>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9707A"/>
        </a:solidFill>
      </p:bgPr>
    </p:bg>
    <p:spTree>
      <p:nvGrpSpPr>
        <p:cNvPr id="334" name="Shape 334"/>
        <p:cNvGrpSpPr/>
        <p:nvPr/>
      </p:nvGrpSpPr>
      <p:grpSpPr>
        <a:xfrm>
          <a:off x="0" y="0"/>
          <a:ext cx="0" cy="0"/>
          <a:chOff x="0" y="0"/>
          <a:chExt cx="0" cy="0"/>
        </a:xfrm>
      </p:grpSpPr>
      <p:sp>
        <p:nvSpPr>
          <p:cNvPr id="335" name="Google Shape;335;p27"/>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44999"/>
            </a:blip>
            <a:stretch>
              <a:fillRect b="-9219" l="0" r="0" t="-9220"/>
            </a:stretch>
          </a:blipFill>
          <a:ln>
            <a:noFill/>
          </a:ln>
        </p:spPr>
      </p:sp>
      <p:sp>
        <p:nvSpPr>
          <p:cNvPr id="336" name="Google Shape;336;p27"/>
          <p:cNvSpPr txBox="1"/>
          <p:nvPr/>
        </p:nvSpPr>
        <p:spPr>
          <a:xfrm>
            <a:off x="5207737" y="4188860"/>
            <a:ext cx="7872525" cy="1073219"/>
          </a:xfrm>
          <a:prstGeom prst="rect">
            <a:avLst/>
          </a:prstGeom>
          <a:noFill/>
          <a:ln>
            <a:noFill/>
          </a:ln>
        </p:spPr>
        <p:txBody>
          <a:bodyPr anchorCtr="0" anchor="t" bIns="0" lIns="0" spcFirstLastPara="1" rIns="0" wrap="square" tIns="0">
            <a:spAutoFit/>
          </a:bodyPr>
          <a:lstStyle/>
          <a:p>
            <a:pPr indent="0" lvl="0" marL="0" marR="0" rtl="0" algn="ctr">
              <a:lnSpc>
                <a:spcPct val="143015"/>
              </a:lnSpc>
              <a:spcBef>
                <a:spcPts val="0"/>
              </a:spcBef>
              <a:spcAft>
                <a:spcPts val="0"/>
              </a:spcAft>
              <a:buNone/>
            </a:pPr>
            <a:r>
              <a:rPr b="0" i="0" lang="en-US" sz="6221" u="none" cap="none" strike="noStrike">
                <a:solidFill>
                  <a:srgbClr val="FFFFFF"/>
                </a:solidFill>
                <a:latin typeface="Calistoga"/>
                <a:ea typeface="Calistoga"/>
                <a:cs typeface="Calistoga"/>
                <a:sym typeface="Calistoga"/>
              </a:rPr>
              <a:t>Thank you!</a:t>
            </a:r>
            <a:endParaRPr/>
          </a:p>
        </p:txBody>
      </p:sp>
      <p:sp>
        <p:nvSpPr>
          <p:cNvPr id="337" name="Google Shape;337;p27"/>
          <p:cNvSpPr txBox="1"/>
          <p:nvPr/>
        </p:nvSpPr>
        <p:spPr>
          <a:xfrm>
            <a:off x="6112921" y="5675230"/>
            <a:ext cx="6062158" cy="289560"/>
          </a:xfrm>
          <a:prstGeom prst="rect">
            <a:avLst/>
          </a:prstGeom>
          <a:noFill/>
          <a:ln>
            <a:noFill/>
          </a:ln>
        </p:spPr>
        <p:txBody>
          <a:bodyPr anchorCtr="0" anchor="t" bIns="0" lIns="0" spcFirstLastPara="1" rIns="0" wrap="square" tIns="0">
            <a:spAutoFit/>
          </a:bodyPr>
          <a:lstStyle/>
          <a:p>
            <a:pPr indent="0" lvl="0" marL="0" marR="0" rtl="0" algn="ctr">
              <a:lnSpc>
                <a:spcPct val="135000"/>
              </a:lnSpc>
              <a:spcBef>
                <a:spcPts val="0"/>
              </a:spcBef>
              <a:spcAft>
                <a:spcPts val="0"/>
              </a:spcAft>
              <a:buNone/>
            </a:pPr>
            <a:r>
              <a:rPr b="1" i="0" lang="en-US" sz="1800" u="none" cap="none" strike="noStrike">
                <a:solidFill>
                  <a:srgbClr val="FFFFFF"/>
                </a:solidFill>
                <a:latin typeface="Nunito Medium"/>
                <a:ea typeface="Nunito Medium"/>
                <a:cs typeface="Nunito Medium"/>
                <a:sym typeface="Nunito Medium"/>
              </a:rPr>
              <a:t>Include a credit, citation, or supporting message</a:t>
            </a:r>
            <a:endParaRPr/>
          </a:p>
        </p:txBody>
      </p:sp>
      <p:sp>
        <p:nvSpPr>
          <p:cNvPr id="338" name="Google Shape;338;p27"/>
          <p:cNvSpPr/>
          <p:nvPr/>
        </p:nvSpPr>
        <p:spPr>
          <a:xfrm rot="-2779280">
            <a:off x="14693161" y="3086100"/>
            <a:ext cx="2566139" cy="4114800"/>
          </a:xfrm>
          <a:custGeom>
            <a:rect b="b" l="l" r="r" t="t"/>
            <a:pathLst>
              <a:path extrusionOk="0" h="4114800" w="2566139">
                <a:moveTo>
                  <a:pt x="0" y="0"/>
                </a:moveTo>
                <a:lnTo>
                  <a:pt x="2566139" y="0"/>
                </a:lnTo>
                <a:lnTo>
                  <a:pt x="2566139" y="4114800"/>
                </a:lnTo>
                <a:lnTo>
                  <a:pt x="0" y="4114800"/>
                </a:lnTo>
                <a:lnTo>
                  <a:pt x="0" y="0"/>
                </a:lnTo>
                <a:close/>
              </a:path>
            </a:pathLst>
          </a:custGeom>
          <a:blipFill rotWithShape="1">
            <a:blip r:embed="rId4">
              <a:alphaModFix/>
            </a:blip>
            <a:stretch>
              <a:fillRect b="0" l="0" r="0" t="0"/>
            </a:stretch>
          </a:blipFill>
          <a:ln>
            <a:noFill/>
          </a:ln>
        </p:spPr>
      </p:sp>
      <p:sp>
        <p:nvSpPr>
          <p:cNvPr id="339" name="Google Shape;339;p27"/>
          <p:cNvSpPr/>
          <p:nvPr/>
        </p:nvSpPr>
        <p:spPr>
          <a:xfrm>
            <a:off x="2836465" y="8429535"/>
            <a:ext cx="7315200" cy="3032483"/>
          </a:xfrm>
          <a:custGeom>
            <a:rect b="b" l="l" r="r" t="t"/>
            <a:pathLst>
              <a:path extrusionOk="0" h="3032483" w="7315200">
                <a:moveTo>
                  <a:pt x="0" y="0"/>
                </a:moveTo>
                <a:lnTo>
                  <a:pt x="7315200" y="0"/>
                </a:lnTo>
                <a:lnTo>
                  <a:pt x="7315200" y="3032483"/>
                </a:lnTo>
                <a:lnTo>
                  <a:pt x="0" y="3032483"/>
                </a:lnTo>
                <a:lnTo>
                  <a:pt x="0" y="0"/>
                </a:lnTo>
                <a:close/>
              </a:path>
            </a:pathLst>
          </a:custGeom>
          <a:blipFill rotWithShape="1">
            <a:blip r:embed="rId5">
              <a:alphaModFix/>
            </a:blip>
            <a:stretch>
              <a:fillRect b="0" l="0" r="0" t="0"/>
            </a:stretch>
          </a:blipFill>
          <a:ln>
            <a:noFill/>
          </a:ln>
        </p:spPr>
      </p:sp>
      <p:sp>
        <p:nvSpPr>
          <p:cNvPr id="340" name="Google Shape;340;p27"/>
          <p:cNvSpPr/>
          <p:nvPr/>
        </p:nvSpPr>
        <p:spPr>
          <a:xfrm>
            <a:off x="7823610" y="-555209"/>
            <a:ext cx="7315200" cy="1862051"/>
          </a:xfrm>
          <a:custGeom>
            <a:rect b="b" l="l" r="r" t="t"/>
            <a:pathLst>
              <a:path extrusionOk="0" h="1862051" w="7315200">
                <a:moveTo>
                  <a:pt x="0" y="0"/>
                </a:moveTo>
                <a:lnTo>
                  <a:pt x="7315200" y="0"/>
                </a:lnTo>
                <a:lnTo>
                  <a:pt x="7315200" y="1862050"/>
                </a:lnTo>
                <a:lnTo>
                  <a:pt x="0" y="1862050"/>
                </a:lnTo>
                <a:lnTo>
                  <a:pt x="0" y="0"/>
                </a:lnTo>
                <a:close/>
              </a:path>
            </a:pathLst>
          </a:custGeom>
          <a:blipFill rotWithShape="1">
            <a:blip r:embed="rId6">
              <a:alphaModFix/>
            </a:blip>
            <a:stretch>
              <a:fillRect b="0" l="0" r="0" t="0"/>
            </a:stretch>
          </a:blipFill>
          <a:ln>
            <a:noFill/>
          </a:ln>
        </p:spPr>
      </p:sp>
      <p:sp>
        <p:nvSpPr>
          <p:cNvPr id="341" name="Google Shape;341;p27"/>
          <p:cNvSpPr/>
          <p:nvPr/>
        </p:nvSpPr>
        <p:spPr>
          <a:xfrm>
            <a:off x="-2628900" y="3970855"/>
            <a:ext cx="7315200" cy="2766476"/>
          </a:xfrm>
          <a:custGeom>
            <a:rect b="b" l="l" r="r" t="t"/>
            <a:pathLst>
              <a:path extrusionOk="0" h="2766476" w="7315200">
                <a:moveTo>
                  <a:pt x="0" y="0"/>
                </a:moveTo>
                <a:lnTo>
                  <a:pt x="7315200" y="0"/>
                </a:lnTo>
                <a:lnTo>
                  <a:pt x="7315200" y="2766476"/>
                </a:lnTo>
                <a:lnTo>
                  <a:pt x="0" y="2766476"/>
                </a:lnTo>
                <a:lnTo>
                  <a:pt x="0" y="0"/>
                </a:lnTo>
                <a:close/>
              </a:path>
            </a:pathLst>
          </a:custGeom>
          <a:blipFill rotWithShape="1">
            <a:blip r:embed="rId7">
              <a:alphaModFix/>
            </a:blip>
            <a:stretch>
              <a:fillRect b="0" l="0" r="0" t="0"/>
            </a:stretch>
          </a:blipFill>
          <a:ln>
            <a:noFill/>
          </a:ln>
        </p:spPr>
      </p:sp>
    </p:spTree>
  </p:cSld>
  <p:clrMapOvr>
    <a:masterClrMapping/>
  </p:clrMapOvr>
  <p:transition spd="slow">
    <p:push/>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9707A"/>
        </a:solidFill>
      </p:bgPr>
    </p:bg>
    <p:spTree>
      <p:nvGrpSpPr>
        <p:cNvPr id="345" name="Shape 345"/>
        <p:cNvGrpSpPr/>
        <p:nvPr/>
      </p:nvGrpSpPr>
      <p:grpSpPr>
        <a:xfrm>
          <a:off x="0" y="0"/>
          <a:ext cx="0" cy="0"/>
          <a:chOff x="0" y="0"/>
          <a:chExt cx="0" cy="0"/>
        </a:xfrm>
      </p:grpSpPr>
      <p:grpSp>
        <p:nvGrpSpPr>
          <p:cNvPr id="346" name="Google Shape;346;p28"/>
          <p:cNvGrpSpPr/>
          <p:nvPr/>
        </p:nvGrpSpPr>
        <p:grpSpPr>
          <a:xfrm>
            <a:off x="774218" y="2118316"/>
            <a:ext cx="5097641" cy="7472652"/>
            <a:chOff x="0" y="-19050"/>
            <a:chExt cx="1342589" cy="1968106"/>
          </a:xfrm>
        </p:grpSpPr>
        <p:sp>
          <p:nvSpPr>
            <p:cNvPr id="347" name="Google Shape;347;p28"/>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28"/>
            <p:cNvSpPr txBox="1"/>
            <p:nvPr/>
          </p:nvSpPr>
          <p:spPr>
            <a:xfrm>
              <a:off x="0" y="-19050"/>
              <a:ext cx="1342589" cy="196810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9" name="Google Shape;349;p28"/>
          <p:cNvGrpSpPr/>
          <p:nvPr/>
        </p:nvGrpSpPr>
        <p:grpSpPr>
          <a:xfrm>
            <a:off x="6109984" y="2118316"/>
            <a:ext cx="11512980" cy="7472652"/>
            <a:chOff x="0" y="-19050"/>
            <a:chExt cx="3032225" cy="1968106"/>
          </a:xfrm>
        </p:grpSpPr>
        <p:sp>
          <p:nvSpPr>
            <p:cNvPr id="350" name="Google Shape;350;p28"/>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28"/>
            <p:cNvSpPr txBox="1"/>
            <p:nvPr/>
          </p:nvSpPr>
          <p:spPr>
            <a:xfrm>
              <a:off x="0" y="-19050"/>
              <a:ext cx="3032225" cy="196810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2" name="Google Shape;352;p28"/>
          <p:cNvGrpSpPr/>
          <p:nvPr/>
        </p:nvGrpSpPr>
        <p:grpSpPr>
          <a:xfrm>
            <a:off x="1139005" y="2399034"/>
            <a:ext cx="4368067" cy="719567"/>
            <a:chOff x="0" y="-19050"/>
            <a:chExt cx="1150437" cy="189516"/>
          </a:xfrm>
        </p:grpSpPr>
        <p:sp>
          <p:nvSpPr>
            <p:cNvPr id="353" name="Google Shape;353;p28"/>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28"/>
            <p:cNvSpPr txBox="1"/>
            <p:nvPr/>
          </p:nvSpPr>
          <p:spPr>
            <a:xfrm>
              <a:off x="0" y="-19050"/>
              <a:ext cx="1150437" cy="18951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5" name="Google Shape;355;p28"/>
          <p:cNvGrpSpPr/>
          <p:nvPr/>
        </p:nvGrpSpPr>
        <p:grpSpPr>
          <a:xfrm>
            <a:off x="9682440" y="2399034"/>
            <a:ext cx="4368067" cy="719567"/>
            <a:chOff x="0" y="-19050"/>
            <a:chExt cx="1150437" cy="189516"/>
          </a:xfrm>
        </p:grpSpPr>
        <p:sp>
          <p:nvSpPr>
            <p:cNvPr id="356" name="Google Shape;356;p28"/>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28"/>
            <p:cNvSpPr txBox="1"/>
            <p:nvPr/>
          </p:nvSpPr>
          <p:spPr>
            <a:xfrm>
              <a:off x="0" y="-19050"/>
              <a:ext cx="1150437" cy="18951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8" name="Google Shape;358;p28"/>
          <p:cNvGrpSpPr/>
          <p:nvPr/>
        </p:nvGrpSpPr>
        <p:grpSpPr>
          <a:xfrm>
            <a:off x="1139005" y="7033433"/>
            <a:ext cx="4368067" cy="719567"/>
            <a:chOff x="0" y="-19050"/>
            <a:chExt cx="1150437" cy="189516"/>
          </a:xfrm>
        </p:grpSpPr>
        <p:sp>
          <p:nvSpPr>
            <p:cNvPr id="359" name="Google Shape;359;p28"/>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28"/>
            <p:cNvSpPr txBox="1"/>
            <p:nvPr/>
          </p:nvSpPr>
          <p:spPr>
            <a:xfrm>
              <a:off x="0" y="-19050"/>
              <a:ext cx="1150437" cy="18951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1" name="Google Shape;361;p28"/>
          <p:cNvGrpSpPr/>
          <p:nvPr/>
        </p:nvGrpSpPr>
        <p:grpSpPr>
          <a:xfrm>
            <a:off x="3276533" y="8002023"/>
            <a:ext cx="1221374" cy="1075796"/>
            <a:chOff x="0" y="-23569"/>
            <a:chExt cx="1628498" cy="1434394"/>
          </a:xfrm>
        </p:grpSpPr>
        <p:grpSp>
          <p:nvGrpSpPr>
            <p:cNvPr id="362" name="Google Shape;362;p28"/>
            <p:cNvGrpSpPr/>
            <p:nvPr/>
          </p:nvGrpSpPr>
          <p:grpSpPr>
            <a:xfrm>
              <a:off x="311446" y="-23569"/>
              <a:ext cx="1005606" cy="1029175"/>
              <a:chOff x="0" y="-19050"/>
              <a:chExt cx="812800" cy="831850"/>
            </a:xfrm>
          </p:grpSpPr>
          <p:sp>
            <p:nvSpPr>
              <p:cNvPr id="363" name="Google Shape;363;p28"/>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76A2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28"/>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65" name="Google Shape;365;p28"/>
            <p:cNvSpPr txBox="1"/>
            <p:nvPr/>
          </p:nvSpPr>
          <p:spPr>
            <a:xfrm>
              <a:off x="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000000"/>
                  </a:solidFill>
                  <a:latin typeface="Arial"/>
                  <a:ea typeface="Arial"/>
                  <a:cs typeface="Arial"/>
                  <a:sym typeface="Arial"/>
                </a:rPr>
                <a:t>#76A2AD</a:t>
              </a:r>
              <a:endParaRPr/>
            </a:p>
          </p:txBody>
        </p:sp>
      </p:grpSp>
      <p:grpSp>
        <p:nvGrpSpPr>
          <p:cNvPr id="366" name="Google Shape;366;p28"/>
          <p:cNvGrpSpPr/>
          <p:nvPr/>
        </p:nvGrpSpPr>
        <p:grpSpPr>
          <a:xfrm>
            <a:off x="2152617" y="8002023"/>
            <a:ext cx="1221374" cy="1075796"/>
            <a:chOff x="0" y="-23569"/>
            <a:chExt cx="1628498" cy="1434394"/>
          </a:xfrm>
        </p:grpSpPr>
        <p:grpSp>
          <p:nvGrpSpPr>
            <p:cNvPr id="367" name="Google Shape;367;p28"/>
            <p:cNvGrpSpPr/>
            <p:nvPr/>
          </p:nvGrpSpPr>
          <p:grpSpPr>
            <a:xfrm>
              <a:off x="311446" y="-23569"/>
              <a:ext cx="1005606" cy="1029175"/>
              <a:chOff x="0" y="-19050"/>
              <a:chExt cx="812800" cy="831850"/>
            </a:xfrm>
          </p:grpSpPr>
          <p:sp>
            <p:nvSpPr>
              <p:cNvPr id="368" name="Google Shape;368;p28"/>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98C2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28"/>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70" name="Google Shape;370;p28"/>
            <p:cNvSpPr txBox="1"/>
            <p:nvPr/>
          </p:nvSpPr>
          <p:spPr>
            <a:xfrm>
              <a:off x="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000000"/>
                  </a:solidFill>
                  <a:latin typeface="Arial"/>
                  <a:ea typeface="Arial"/>
                  <a:cs typeface="Arial"/>
                  <a:sym typeface="Arial"/>
                </a:rPr>
                <a:t>#98C2CD</a:t>
              </a:r>
              <a:endParaRPr/>
            </a:p>
          </p:txBody>
        </p:sp>
      </p:grpSp>
      <p:grpSp>
        <p:nvGrpSpPr>
          <p:cNvPr id="371" name="Google Shape;371;p28"/>
          <p:cNvGrpSpPr/>
          <p:nvPr/>
        </p:nvGrpSpPr>
        <p:grpSpPr>
          <a:xfrm>
            <a:off x="1028700" y="8002023"/>
            <a:ext cx="1221374" cy="1075796"/>
            <a:chOff x="0" y="-23569"/>
            <a:chExt cx="1628498" cy="1434394"/>
          </a:xfrm>
        </p:grpSpPr>
        <p:grpSp>
          <p:nvGrpSpPr>
            <p:cNvPr id="372" name="Google Shape;372;p28"/>
            <p:cNvGrpSpPr/>
            <p:nvPr/>
          </p:nvGrpSpPr>
          <p:grpSpPr>
            <a:xfrm>
              <a:off x="311446" y="-23569"/>
              <a:ext cx="1005606" cy="1029175"/>
              <a:chOff x="0" y="-19050"/>
              <a:chExt cx="812800" cy="831850"/>
            </a:xfrm>
          </p:grpSpPr>
          <p:sp>
            <p:nvSpPr>
              <p:cNvPr id="373" name="Google Shape;373;p28"/>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28"/>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75" name="Google Shape;375;p28"/>
            <p:cNvSpPr txBox="1"/>
            <p:nvPr/>
          </p:nvSpPr>
          <p:spPr>
            <a:xfrm>
              <a:off x="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000000"/>
                  </a:solidFill>
                  <a:latin typeface="Arial"/>
                  <a:ea typeface="Arial"/>
                  <a:cs typeface="Arial"/>
                  <a:sym typeface="Arial"/>
                </a:rPr>
                <a:t>#FFFFFF</a:t>
              </a:r>
              <a:endParaRPr/>
            </a:p>
          </p:txBody>
        </p:sp>
      </p:grpSp>
      <p:grpSp>
        <p:nvGrpSpPr>
          <p:cNvPr id="376" name="Google Shape;376;p28"/>
          <p:cNvGrpSpPr/>
          <p:nvPr/>
        </p:nvGrpSpPr>
        <p:grpSpPr>
          <a:xfrm>
            <a:off x="4400450" y="8001990"/>
            <a:ext cx="1221374" cy="1075829"/>
            <a:chOff x="0" y="-23569"/>
            <a:chExt cx="1628498" cy="1434438"/>
          </a:xfrm>
        </p:grpSpPr>
        <p:grpSp>
          <p:nvGrpSpPr>
            <p:cNvPr id="377" name="Google Shape;377;p28"/>
            <p:cNvGrpSpPr/>
            <p:nvPr/>
          </p:nvGrpSpPr>
          <p:grpSpPr>
            <a:xfrm>
              <a:off x="311446" y="-23569"/>
              <a:ext cx="1005606" cy="1029175"/>
              <a:chOff x="0" y="-19050"/>
              <a:chExt cx="812800" cy="831850"/>
            </a:xfrm>
          </p:grpSpPr>
          <p:sp>
            <p:nvSpPr>
              <p:cNvPr id="378" name="Google Shape;378;p28"/>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4970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28"/>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80" name="Google Shape;380;p28"/>
            <p:cNvSpPr txBox="1"/>
            <p:nvPr/>
          </p:nvSpPr>
          <p:spPr>
            <a:xfrm>
              <a:off x="0" y="1167071"/>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000000"/>
                  </a:solidFill>
                  <a:latin typeface="Arial"/>
                  <a:ea typeface="Arial"/>
                  <a:cs typeface="Arial"/>
                  <a:sym typeface="Arial"/>
                </a:rPr>
                <a:t>#49707A</a:t>
              </a:r>
              <a:endParaRPr/>
            </a:p>
          </p:txBody>
        </p:sp>
      </p:grpSp>
      <p:sp>
        <p:nvSpPr>
          <p:cNvPr id="381" name="Google Shape;381;p28"/>
          <p:cNvSpPr txBox="1"/>
          <p:nvPr/>
        </p:nvSpPr>
        <p:spPr>
          <a:xfrm>
            <a:off x="1232396" y="3366396"/>
            <a:ext cx="4181285" cy="50368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000000"/>
                </a:solidFill>
                <a:latin typeface="Arial"/>
                <a:ea typeface="Arial"/>
                <a:cs typeface="Arial"/>
                <a:sym typeface="Arial"/>
              </a:rPr>
              <a:t>This presentation template</a:t>
            </a:r>
            <a:endParaRPr/>
          </a:p>
          <a:p>
            <a:pPr indent="0" lvl="0" marL="0" marR="0" rtl="0" algn="ctr">
              <a:lnSpc>
                <a:spcPct val="122000"/>
              </a:lnSpc>
              <a:spcBef>
                <a:spcPts val="0"/>
              </a:spcBef>
              <a:spcAft>
                <a:spcPts val="0"/>
              </a:spcAft>
              <a:buNone/>
            </a:pPr>
            <a:r>
              <a:rPr b="0" i="0" lang="en-US" sz="1700" u="none" cap="none" strike="noStrike">
                <a:solidFill>
                  <a:srgbClr val="000000"/>
                </a:solidFill>
                <a:latin typeface="Arial"/>
                <a:ea typeface="Arial"/>
                <a:cs typeface="Arial"/>
                <a:sym typeface="Arial"/>
              </a:rPr>
              <a:t>uses the following free fonts:</a:t>
            </a:r>
            <a:endParaRPr/>
          </a:p>
        </p:txBody>
      </p:sp>
      <p:sp>
        <p:nvSpPr>
          <p:cNvPr id="382" name="Google Shape;382;p28"/>
          <p:cNvSpPr txBox="1"/>
          <p:nvPr/>
        </p:nvSpPr>
        <p:spPr>
          <a:xfrm>
            <a:off x="1175455" y="6456031"/>
            <a:ext cx="4368067" cy="24968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000000"/>
                </a:solidFill>
                <a:latin typeface="Arial"/>
                <a:ea typeface="Arial"/>
                <a:cs typeface="Arial"/>
                <a:sym typeface="Arial"/>
              </a:rPr>
              <a:t>You can find these fonts online too.</a:t>
            </a:r>
            <a:endParaRPr/>
          </a:p>
        </p:txBody>
      </p:sp>
      <p:sp>
        <p:nvSpPr>
          <p:cNvPr id="383" name="Google Shape;383;p28"/>
          <p:cNvSpPr txBox="1"/>
          <p:nvPr/>
        </p:nvSpPr>
        <p:spPr>
          <a:xfrm>
            <a:off x="1747770" y="4267184"/>
            <a:ext cx="3150536" cy="1924900"/>
          </a:xfrm>
          <a:prstGeom prst="rect">
            <a:avLst/>
          </a:prstGeom>
          <a:noFill/>
          <a:ln>
            <a:noFill/>
          </a:ln>
        </p:spPr>
        <p:txBody>
          <a:bodyPr anchorCtr="0" anchor="t" bIns="0" lIns="0" spcFirstLastPara="1" rIns="0" wrap="square" tIns="0">
            <a:spAutoFit/>
          </a:bodyPr>
          <a:lstStyle/>
          <a:p>
            <a:pPr indent="0" lvl="0" marL="0" marR="0" rtl="0" algn="ctr">
              <a:lnSpc>
                <a:spcPct val="103006"/>
              </a:lnSpc>
              <a:spcBef>
                <a:spcPts val="0"/>
              </a:spcBef>
              <a:spcAft>
                <a:spcPts val="0"/>
              </a:spcAft>
              <a:buNone/>
            </a:pPr>
            <a:r>
              <a:rPr b="1" i="0" lang="en-US" sz="1497" u="none" cap="none" strike="noStrike">
                <a:solidFill>
                  <a:srgbClr val="000000"/>
                </a:solidFill>
                <a:latin typeface="Arial"/>
                <a:ea typeface="Arial"/>
                <a:cs typeface="Arial"/>
                <a:sym typeface="Arial"/>
              </a:rPr>
              <a:t>TITLES:</a:t>
            </a:r>
            <a:endParaRPr/>
          </a:p>
          <a:p>
            <a:pPr indent="0" lvl="0" marL="0" marR="0" rtl="0" algn="ctr">
              <a:lnSpc>
                <a:spcPct val="102985"/>
              </a:lnSpc>
              <a:spcBef>
                <a:spcPts val="0"/>
              </a:spcBef>
              <a:spcAft>
                <a:spcPts val="0"/>
              </a:spcAft>
              <a:buNone/>
            </a:pPr>
            <a:r>
              <a:rPr b="0" i="0" lang="en-US" sz="2110" u="none" cap="none" strike="noStrike">
                <a:solidFill>
                  <a:srgbClr val="000000"/>
                </a:solidFill>
                <a:latin typeface="Arial"/>
                <a:ea typeface="Arial"/>
                <a:cs typeface="Arial"/>
                <a:sym typeface="Arial"/>
              </a:rPr>
              <a:t>CALISTOGA</a:t>
            </a:r>
            <a:endParaRPr/>
          </a:p>
          <a:p>
            <a:pPr indent="0" lvl="0" marL="0" marR="0" rtl="0" algn="ctr">
              <a:lnSpc>
                <a:spcPct val="102985"/>
              </a:lnSpc>
              <a:spcBef>
                <a:spcPts val="0"/>
              </a:spcBef>
              <a:spcAft>
                <a:spcPts val="0"/>
              </a:spcAft>
              <a:buNone/>
            </a:pPr>
            <a:r>
              <a:t/>
            </a:r>
            <a:endParaRPr b="0" i="0" sz="2110" u="none" cap="none" strike="noStrike">
              <a:solidFill>
                <a:srgbClr val="000000"/>
              </a:solidFill>
              <a:latin typeface="Arial"/>
              <a:ea typeface="Arial"/>
              <a:cs typeface="Arial"/>
              <a:sym typeface="Arial"/>
            </a:endParaRPr>
          </a:p>
          <a:p>
            <a:pPr indent="0" lvl="0" marL="0" marR="0" rtl="0" algn="ctr">
              <a:lnSpc>
                <a:spcPct val="103006"/>
              </a:lnSpc>
              <a:spcBef>
                <a:spcPts val="0"/>
              </a:spcBef>
              <a:spcAft>
                <a:spcPts val="0"/>
              </a:spcAft>
              <a:buNone/>
            </a:pPr>
            <a:r>
              <a:rPr b="1" i="0" lang="en-US" sz="1497" u="none" cap="none" strike="noStrike">
                <a:solidFill>
                  <a:srgbClr val="000000"/>
                </a:solidFill>
                <a:latin typeface="Arial"/>
                <a:ea typeface="Arial"/>
                <a:cs typeface="Arial"/>
                <a:sym typeface="Arial"/>
              </a:rPr>
              <a:t>HEADERS:</a:t>
            </a:r>
            <a:endParaRPr/>
          </a:p>
          <a:p>
            <a:pPr indent="0" lvl="0" marL="0" marR="0" rtl="0" algn="ctr">
              <a:lnSpc>
                <a:spcPct val="102985"/>
              </a:lnSpc>
              <a:spcBef>
                <a:spcPts val="0"/>
              </a:spcBef>
              <a:spcAft>
                <a:spcPts val="0"/>
              </a:spcAft>
              <a:buNone/>
            </a:pPr>
            <a:r>
              <a:rPr b="0" i="0" lang="en-US" sz="2110" u="none" cap="none" strike="noStrike">
                <a:solidFill>
                  <a:srgbClr val="000000"/>
                </a:solidFill>
                <a:latin typeface="Arial"/>
                <a:ea typeface="Arial"/>
                <a:cs typeface="Arial"/>
                <a:sym typeface="Arial"/>
              </a:rPr>
              <a:t>CALISTOGA</a:t>
            </a:r>
            <a:endParaRPr/>
          </a:p>
          <a:p>
            <a:pPr indent="0" lvl="0" marL="0" marR="0" rtl="0" algn="ctr">
              <a:lnSpc>
                <a:spcPct val="102985"/>
              </a:lnSpc>
              <a:spcBef>
                <a:spcPts val="0"/>
              </a:spcBef>
              <a:spcAft>
                <a:spcPts val="0"/>
              </a:spcAft>
              <a:buNone/>
            </a:pPr>
            <a:r>
              <a:t/>
            </a:r>
            <a:endParaRPr b="0" i="0" sz="2110" u="none" cap="none" strike="noStrike">
              <a:solidFill>
                <a:srgbClr val="000000"/>
              </a:solidFill>
              <a:latin typeface="Arial"/>
              <a:ea typeface="Arial"/>
              <a:cs typeface="Arial"/>
              <a:sym typeface="Arial"/>
            </a:endParaRPr>
          </a:p>
          <a:p>
            <a:pPr indent="0" lvl="0" marL="0" marR="0" rtl="0" algn="ctr">
              <a:lnSpc>
                <a:spcPct val="103006"/>
              </a:lnSpc>
              <a:spcBef>
                <a:spcPts val="0"/>
              </a:spcBef>
              <a:spcAft>
                <a:spcPts val="0"/>
              </a:spcAft>
              <a:buNone/>
            </a:pPr>
            <a:r>
              <a:rPr b="1" i="0" lang="en-US" sz="1497" u="none" cap="none" strike="noStrike">
                <a:solidFill>
                  <a:srgbClr val="000000"/>
                </a:solidFill>
                <a:latin typeface="Arial"/>
                <a:ea typeface="Arial"/>
                <a:cs typeface="Arial"/>
                <a:sym typeface="Arial"/>
              </a:rPr>
              <a:t>BODY COPY:</a:t>
            </a:r>
            <a:endParaRPr/>
          </a:p>
          <a:p>
            <a:pPr indent="0" lvl="0" marL="0" marR="0" rtl="0" algn="ctr">
              <a:lnSpc>
                <a:spcPct val="102985"/>
              </a:lnSpc>
              <a:spcBef>
                <a:spcPts val="0"/>
              </a:spcBef>
              <a:spcAft>
                <a:spcPts val="0"/>
              </a:spcAft>
              <a:buNone/>
            </a:pPr>
            <a:r>
              <a:rPr b="0" i="0" lang="en-US" sz="2110" u="none" cap="none" strike="noStrike">
                <a:solidFill>
                  <a:srgbClr val="000000"/>
                </a:solidFill>
                <a:latin typeface="Arial"/>
                <a:ea typeface="Arial"/>
                <a:cs typeface="Arial"/>
                <a:sym typeface="Arial"/>
              </a:rPr>
              <a:t>NUNITO</a:t>
            </a:r>
            <a:endParaRPr/>
          </a:p>
        </p:txBody>
      </p:sp>
      <p:sp>
        <p:nvSpPr>
          <p:cNvPr id="384" name="Google Shape;384;p28"/>
          <p:cNvSpPr txBox="1"/>
          <p:nvPr/>
        </p:nvSpPr>
        <p:spPr>
          <a:xfrm>
            <a:off x="4234582" y="1501265"/>
            <a:ext cx="9818835" cy="289331"/>
          </a:xfrm>
          <a:prstGeom prst="rect">
            <a:avLst/>
          </a:prstGeom>
          <a:noFill/>
          <a:ln>
            <a:noFill/>
          </a:ln>
        </p:spPr>
        <p:txBody>
          <a:bodyPr anchorCtr="0" anchor="t" bIns="0" lIns="0" spcFirstLastPara="1" rIns="0" wrap="square" tIns="0">
            <a:spAutoFit/>
          </a:bodyPr>
          <a:lstStyle/>
          <a:p>
            <a:pPr indent="0" lvl="0" marL="0" marR="0" rtl="0" algn="ctr">
              <a:lnSpc>
                <a:spcPct val="135000"/>
              </a:lnSpc>
              <a:spcBef>
                <a:spcPts val="0"/>
              </a:spcBef>
              <a:spcAft>
                <a:spcPts val="0"/>
              </a:spcAft>
              <a:buNone/>
            </a:pPr>
            <a:r>
              <a:rPr b="1" i="0" lang="en-US" sz="1800" u="none" cap="none" strike="noStrike">
                <a:solidFill>
                  <a:srgbClr val="FFFFFF"/>
                </a:solidFill>
                <a:latin typeface="Nunito Medium"/>
                <a:ea typeface="Nunito Medium"/>
                <a:cs typeface="Nunito Medium"/>
                <a:sym typeface="Nunito Medium"/>
              </a:rPr>
              <a:t>Use these design resources in your Canva Presentation.</a:t>
            </a:r>
            <a:endParaRPr/>
          </a:p>
        </p:txBody>
      </p:sp>
      <p:sp>
        <p:nvSpPr>
          <p:cNvPr id="385" name="Google Shape;385;p28"/>
          <p:cNvSpPr txBox="1"/>
          <p:nvPr/>
        </p:nvSpPr>
        <p:spPr>
          <a:xfrm>
            <a:off x="4730663" y="234169"/>
            <a:ext cx="8826675" cy="1075558"/>
          </a:xfrm>
          <a:prstGeom prst="rect">
            <a:avLst/>
          </a:prstGeom>
          <a:noFill/>
          <a:ln>
            <a:noFill/>
          </a:ln>
        </p:spPr>
        <p:txBody>
          <a:bodyPr anchorCtr="0" anchor="t" bIns="0" lIns="0" spcFirstLastPara="1" rIns="0" wrap="square" tIns="0">
            <a:spAutoFit/>
          </a:bodyPr>
          <a:lstStyle/>
          <a:p>
            <a:pPr indent="0" lvl="0" marL="0" marR="0" rtl="0" algn="ctr">
              <a:lnSpc>
                <a:spcPct val="143015"/>
              </a:lnSpc>
              <a:spcBef>
                <a:spcPts val="0"/>
              </a:spcBef>
              <a:spcAft>
                <a:spcPts val="0"/>
              </a:spcAft>
              <a:buNone/>
            </a:pPr>
            <a:r>
              <a:rPr b="0" i="0" lang="en-US" sz="6221" u="none" cap="none" strike="noStrike">
                <a:solidFill>
                  <a:srgbClr val="FFFFFF"/>
                </a:solidFill>
                <a:latin typeface="Calistoga"/>
                <a:ea typeface="Calistoga"/>
                <a:cs typeface="Calistoga"/>
                <a:sym typeface="Calistoga"/>
              </a:rPr>
              <a:t>Resource Page</a:t>
            </a:r>
            <a:endParaRPr/>
          </a:p>
        </p:txBody>
      </p:sp>
      <p:sp>
        <p:nvSpPr>
          <p:cNvPr id="386" name="Google Shape;386;p28"/>
          <p:cNvSpPr txBox="1"/>
          <p:nvPr/>
        </p:nvSpPr>
        <p:spPr>
          <a:xfrm>
            <a:off x="1747770" y="259813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0F1A38"/>
                </a:solidFill>
                <a:latin typeface="Arial"/>
                <a:ea typeface="Arial"/>
                <a:cs typeface="Arial"/>
                <a:sym typeface="Arial"/>
              </a:rPr>
              <a:t>Fonts</a:t>
            </a:r>
            <a:endParaRPr/>
          </a:p>
        </p:txBody>
      </p:sp>
      <p:sp>
        <p:nvSpPr>
          <p:cNvPr id="387" name="Google Shape;387;p28"/>
          <p:cNvSpPr txBox="1"/>
          <p:nvPr/>
        </p:nvSpPr>
        <p:spPr>
          <a:xfrm>
            <a:off x="10291206" y="259813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0F1A38"/>
                </a:solidFill>
                <a:latin typeface="Arial"/>
                <a:ea typeface="Arial"/>
                <a:cs typeface="Arial"/>
                <a:sym typeface="Arial"/>
              </a:rPr>
              <a:t>Design Elements</a:t>
            </a:r>
            <a:endParaRPr/>
          </a:p>
        </p:txBody>
      </p:sp>
      <p:sp>
        <p:nvSpPr>
          <p:cNvPr id="388" name="Google Shape;388;p28"/>
          <p:cNvSpPr txBox="1"/>
          <p:nvPr/>
        </p:nvSpPr>
        <p:spPr>
          <a:xfrm>
            <a:off x="1747770" y="7201272"/>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0F1A38"/>
                </a:solidFill>
                <a:latin typeface="Arial"/>
                <a:ea typeface="Arial"/>
                <a:cs typeface="Arial"/>
                <a:sym typeface="Arial"/>
              </a:rPr>
              <a:t>Colors</a:t>
            </a:r>
            <a:endParaRPr/>
          </a:p>
        </p:txBody>
      </p:sp>
      <p:sp>
        <p:nvSpPr>
          <p:cNvPr id="389" name="Google Shape;389;p28"/>
          <p:cNvSpPr txBox="1"/>
          <p:nvPr/>
        </p:nvSpPr>
        <p:spPr>
          <a:xfrm>
            <a:off x="10483872" y="9733843"/>
            <a:ext cx="7139091" cy="274257"/>
          </a:xfrm>
          <a:prstGeom prst="rect">
            <a:avLst/>
          </a:prstGeom>
          <a:noFill/>
          <a:ln>
            <a:noFill/>
          </a:ln>
        </p:spPr>
        <p:txBody>
          <a:bodyPr anchorCtr="0" anchor="t" bIns="0" lIns="0" spcFirstLastPara="1" rIns="0" wrap="square" tIns="0">
            <a:spAutoFit/>
          </a:bodyPr>
          <a:lstStyle/>
          <a:p>
            <a:pPr indent="0" lvl="0" marL="0" marR="0" rtl="0" algn="r">
              <a:lnSpc>
                <a:spcPct val="140012"/>
              </a:lnSpc>
              <a:spcBef>
                <a:spcPts val="0"/>
              </a:spcBef>
              <a:spcAft>
                <a:spcPts val="0"/>
              </a:spcAft>
              <a:buNone/>
            </a:pPr>
            <a:r>
              <a:rPr b="0" i="0" lang="en-US" sz="1577" u="none" cap="none" strike="noStrike">
                <a:solidFill>
                  <a:srgbClr val="D3E4EA"/>
                </a:solidFill>
                <a:latin typeface="Montserrat"/>
                <a:ea typeface="Montserrat"/>
                <a:cs typeface="Montserrat"/>
                <a:sym typeface="Montserrat"/>
              </a:rPr>
              <a:t>Don't forget to delete this page before presenting. </a:t>
            </a:r>
            <a:endParaRPr/>
          </a:p>
        </p:txBody>
      </p:sp>
      <p:grpSp>
        <p:nvGrpSpPr>
          <p:cNvPr id="390" name="Google Shape;390;p28"/>
          <p:cNvGrpSpPr/>
          <p:nvPr/>
        </p:nvGrpSpPr>
        <p:grpSpPr>
          <a:xfrm>
            <a:off x="8013747" y="3366396"/>
            <a:ext cx="7705453" cy="5823168"/>
            <a:chOff x="0" y="0"/>
            <a:chExt cx="10273937" cy="7764224"/>
          </a:xfrm>
        </p:grpSpPr>
        <p:sp>
          <p:nvSpPr>
            <p:cNvPr id="391" name="Google Shape;391;p28"/>
            <p:cNvSpPr/>
            <p:nvPr/>
          </p:nvSpPr>
          <p:spPr>
            <a:xfrm>
              <a:off x="6643" y="0"/>
              <a:ext cx="931905" cy="801438"/>
            </a:xfrm>
            <a:custGeom>
              <a:rect b="b" l="l" r="r" t="t"/>
              <a:pathLst>
                <a:path extrusionOk="0" h="801438" w="931905">
                  <a:moveTo>
                    <a:pt x="0" y="0"/>
                  </a:moveTo>
                  <a:lnTo>
                    <a:pt x="931905" y="0"/>
                  </a:lnTo>
                  <a:lnTo>
                    <a:pt x="931905" y="801438"/>
                  </a:lnTo>
                  <a:lnTo>
                    <a:pt x="0" y="801438"/>
                  </a:lnTo>
                  <a:lnTo>
                    <a:pt x="0" y="0"/>
                  </a:lnTo>
                  <a:close/>
                </a:path>
              </a:pathLst>
            </a:custGeom>
            <a:blipFill rotWithShape="1">
              <a:blip r:embed="rId3">
                <a:alphaModFix/>
              </a:blip>
              <a:stretch>
                <a:fillRect b="0" l="0" r="0" t="0"/>
              </a:stretch>
            </a:blipFill>
            <a:ln>
              <a:noFill/>
            </a:ln>
          </p:spPr>
        </p:sp>
        <p:sp>
          <p:nvSpPr>
            <p:cNvPr id="392" name="Google Shape;392;p28"/>
            <p:cNvSpPr/>
            <p:nvPr/>
          </p:nvSpPr>
          <p:spPr>
            <a:xfrm>
              <a:off x="9517017" y="0"/>
              <a:ext cx="662343" cy="915298"/>
            </a:xfrm>
            <a:custGeom>
              <a:rect b="b" l="l" r="r" t="t"/>
              <a:pathLst>
                <a:path extrusionOk="0" h="915298" w="662343">
                  <a:moveTo>
                    <a:pt x="0" y="0"/>
                  </a:moveTo>
                  <a:lnTo>
                    <a:pt x="662342" y="0"/>
                  </a:lnTo>
                  <a:lnTo>
                    <a:pt x="662342" y="915298"/>
                  </a:lnTo>
                  <a:lnTo>
                    <a:pt x="0" y="915298"/>
                  </a:lnTo>
                  <a:lnTo>
                    <a:pt x="0" y="0"/>
                  </a:lnTo>
                  <a:close/>
                </a:path>
              </a:pathLst>
            </a:custGeom>
            <a:blipFill rotWithShape="1">
              <a:blip r:embed="rId4">
                <a:alphaModFix/>
              </a:blip>
              <a:stretch>
                <a:fillRect b="0" l="0" r="0" t="0"/>
              </a:stretch>
            </a:blipFill>
            <a:ln>
              <a:noFill/>
            </a:ln>
          </p:spPr>
        </p:sp>
        <p:sp>
          <p:nvSpPr>
            <p:cNvPr id="393" name="Google Shape;393;p28"/>
            <p:cNvSpPr/>
            <p:nvPr/>
          </p:nvSpPr>
          <p:spPr>
            <a:xfrm>
              <a:off x="8447403" y="48758"/>
              <a:ext cx="545684" cy="817782"/>
            </a:xfrm>
            <a:custGeom>
              <a:rect b="b" l="l" r="r" t="t"/>
              <a:pathLst>
                <a:path extrusionOk="0" h="817782" w="545684">
                  <a:moveTo>
                    <a:pt x="0" y="0"/>
                  </a:moveTo>
                  <a:lnTo>
                    <a:pt x="545684" y="0"/>
                  </a:lnTo>
                  <a:lnTo>
                    <a:pt x="545684" y="817782"/>
                  </a:lnTo>
                  <a:lnTo>
                    <a:pt x="0" y="817782"/>
                  </a:lnTo>
                  <a:lnTo>
                    <a:pt x="0" y="0"/>
                  </a:lnTo>
                  <a:close/>
                </a:path>
              </a:pathLst>
            </a:custGeom>
            <a:blipFill rotWithShape="1">
              <a:blip r:embed="rId5">
                <a:alphaModFix/>
              </a:blip>
              <a:stretch>
                <a:fillRect b="0" l="0" r="0" t="0"/>
              </a:stretch>
            </a:blipFill>
            <a:ln>
              <a:noFill/>
            </a:ln>
          </p:spPr>
        </p:sp>
        <p:sp>
          <p:nvSpPr>
            <p:cNvPr id="394" name="Google Shape;394;p28"/>
            <p:cNvSpPr/>
            <p:nvPr/>
          </p:nvSpPr>
          <p:spPr>
            <a:xfrm>
              <a:off x="7023318" y="48758"/>
              <a:ext cx="904990" cy="817782"/>
            </a:xfrm>
            <a:custGeom>
              <a:rect b="b" l="l" r="r" t="t"/>
              <a:pathLst>
                <a:path extrusionOk="0" h="817782" w="904990">
                  <a:moveTo>
                    <a:pt x="0" y="0"/>
                  </a:moveTo>
                  <a:lnTo>
                    <a:pt x="904991" y="0"/>
                  </a:lnTo>
                  <a:lnTo>
                    <a:pt x="904991" y="817782"/>
                  </a:lnTo>
                  <a:lnTo>
                    <a:pt x="0" y="817782"/>
                  </a:lnTo>
                  <a:lnTo>
                    <a:pt x="0" y="0"/>
                  </a:lnTo>
                  <a:close/>
                </a:path>
              </a:pathLst>
            </a:custGeom>
            <a:blipFill rotWithShape="1">
              <a:blip r:embed="rId6">
                <a:alphaModFix/>
              </a:blip>
              <a:stretch>
                <a:fillRect b="0" l="0" r="0" t="0"/>
              </a:stretch>
            </a:blipFill>
            <a:ln>
              <a:noFill/>
            </a:ln>
          </p:spPr>
        </p:sp>
        <p:sp>
          <p:nvSpPr>
            <p:cNvPr id="395" name="Google Shape;395;p28"/>
            <p:cNvSpPr/>
            <p:nvPr/>
          </p:nvSpPr>
          <p:spPr>
            <a:xfrm>
              <a:off x="5686442" y="48758"/>
              <a:ext cx="817782" cy="817782"/>
            </a:xfrm>
            <a:custGeom>
              <a:rect b="b" l="l" r="r" t="t"/>
              <a:pathLst>
                <a:path extrusionOk="0" h="817782" w="817782">
                  <a:moveTo>
                    <a:pt x="0" y="0"/>
                  </a:moveTo>
                  <a:lnTo>
                    <a:pt x="817783" y="0"/>
                  </a:lnTo>
                  <a:lnTo>
                    <a:pt x="817783" y="817782"/>
                  </a:lnTo>
                  <a:lnTo>
                    <a:pt x="0" y="817782"/>
                  </a:lnTo>
                  <a:lnTo>
                    <a:pt x="0" y="0"/>
                  </a:lnTo>
                  <a:close/>
                </a:path>
              </a:pathLst>
            </a:custGeom>
            <a:blipFill rotWithShape="1">
              <a:blip r:embed="rId7">
                <a:alphaModFix/>
              </a:blip>
              <a:stretch>
                <a:fillRect b="0" l="0" r="0" t="0"/>
              </a:stretch>
            </a:blipFill>
            <a:ln>
              <a:noFill/>
            </a:ln>
          </p:spPr>
        </p:sp>
        <p:sp>
          <p:nvSpPr>
            <p:cNvPr id="396" name="Google Shape;396;p28"/>
            <p:cNvSpPr/>
            <p:nvPr/>
          </p:nvSpPr>
          <p:spPr>
            <a:xfrm>
              <a:off x="4048508" y="56930"/>
              <a:ext cx="1118841" cy="687578"/>
            </a:xfrm>
            <a:custGeom>
              <a:rect b="b" l="l" r="r" t="t"/>
              <a:pathLst>
                <a:path extrusionOk="0" h="687578" w="1118841">
                  <a:moveTo>
                    <a:pt x="0" y="0"/>
                  </a:moveTo>
                  <a:lnTo>
                    <a:pt x="1118840" y="0"/>
                  </a:lnTo>
                  <a:lnTo>
                    <a:pt x="1118840" y="687578"/>
                  </a:lnTo>
                  <a:lnTo>
                    <a:pt x="0" y="687578"/>
                  </a:lnTo>
                  <a:lnTo>
                    <a:pt x="0" y="0"/>
                  </a:lnTo>
                  <a:close/>
                </a:path>
              </a:pathLst>
            </a:custGeom>
            <a:blipFill rotWithShape="1">
              <a:blip r:embed="rId8">
                <a:alphaModFix/>
              </a:blip>
              <a:stretch>
                <a:fillRect b="0" l="0" r="0" t="0"/>
              </a:stretch>
            </a:blipFill>
            <a:ln>
              <a:noFill/>
            </a:ln>
          </p:spPr>
        </p:sp>
        <p:sp>
          <p:nvSpPr>
            <p:cNvPr id="397" name="Google Shape;397;p28"/>
            <p:cNvSpPr/>
            <p:nvPr/>
          </p:nvSpPr>
          <p:spPr>
            <a:xfrm>
              <a:off x="1457642" y="0"/>
              <a:ext cx="915298" cy="915298"/>
            </a:xfrm>
            <a:custGeom>
              <a:rect b="b" l="l" r="r" t="t"/>
              <a:pathLst>
                <a:path extrusionOk="0" h="915298" w="915298">
                  <a:moveTo>
                    <a:pt x="0" y="0"/>
                  </a:moveTo>
                  <a:lnTo>
                    <a:pt x="915298" y="0"/>
                  </a:lnTo>
                  <a:lnTo>
                    <a:pt x="915298" y="915298"/>
                  </a:lnTo>
                  <a:lnTo>
                    <a:pt x="0" y="915298"/>
                  </a:lnTo>
                  <a:lnTo>
                    <a:pt x="0" y="0"/>
                  </a:lnTo>
                  <a:close/>
                </a:path>
              </a:pathLst>
            </a:custGeom>
            <a:blipFill rotWithShape="1">
              <a:blip r:embed="rId9">
                <a:alphaModFix/>
              </a:blip>
              <a:stretch>
                <a:fillRect b="0" l="0" r="0" t="0"/>
              </a:stretch>
            </a:blipFill>
            <a:ln>
              <a:noFill/>
            </a:ln>
          </p:spPr>
        </p:sp>
        <p:sp>
          <p:nvSpPr>
            <p:cNvPr id="398" name="Google Shape;398;p28"/>
            <p:cNvSpPr/>
            <p:nvPr/>
          </p:nvSpPr>
          <p:spPr>
            <a:xfrm>
              <a:off x="2892034" y="0"/>
              <a:ext cx="637380" cy="915298"/>
            </a:xfrm>
            <a:custGeom>
              <a:rect b="b" l="l" r="r" t="t"/>
              <a:pathLst>
                <a:path extrusionOk="0" h="915298" w="637380">
                  <a:moveTo>
                    <a:pt x="0" y="0"/>
                  </a:moveTo>
                  <a:lnTo>
                    <a:pt x="637380" y="0"/>
                  </a:lnTo>
                  <a:lnTo>
                    <a:pt x="637380" y="915298"/>
                  </a:lnTo>
                  <a:lnTo>
                    <a:pt x="0" y="915298"/>
                  </a:lnTo>
                  <a:lnTo>
                    <a:pt x="0" y="0"/>
                  </a:lnTo>
                  <a:close/>
                </a:path>
              </a:pathLst>
            </a:custGeom>
            <a:blipFill rotWithShape="1">
              <a:blip r:embed="rId10">
                <a:alphaModFix/>
              </a:blip>
              <a:stretch>
                <a:fillRect b="0" l="0" r="0" t="0"/>
              </a:stretch>
            </a:blipFill>
            <a:ln>
              <a:noFill/>
            </a:ln>
          </p:spPr>
        </p:sp>
        <p:sp>
          <p:nvSpPr>
            <p:cNvPr id="399" name="Google Shape;399;p28"/>
            <p:cNvSpPr/>
            <p:nvPr/>
          </p:nvSpPr>
          <p:spPr>
            <a:xfrm>
              <a:off x="6550046" y="1703464"/>
              <a:ext cx="803798" cy="915298"/>
            </a:xfrm>
            <a:custGeom>
              <a:rect b="b" l="l" r="r" t="t"/>
              <a:pathLst>
                <a:path extrusionOk="0" h="915298" w="803798">
                  <a:moveTo>
                    <a:pt x="0" y="0"/>
                  </a:moveTo>
                  <a:lnTo>
                    <a:pt x="803798" y="0"/>
                  </a:lnTo>
                  <a:lnTo>
                    <a:pt x="803798" y="915298"/>
                  </a:lnTo>
                  <a:lnTo>
                    <a:pt x="0" y="915298"/>
                  </a:lnTo>
                  <a:lnTo>
                    <a:pt x="0" y="0"/>
                  </a:lnTo>
                  <a:close/>
                </a:path>
              </a:pathLst>
            </a:custGeom>
            <a:blipFill rotWithShape="1">
              <a:blip r:embed="rId11">
                <a:alphaModFix/>
              </a:blip>
              <a:stretch>
                <a:fillRect b="0" l="0" r="0" t="0"/>
              </a:stretch>
            </a:blipFill>
            <a:ln>
              <a:noFill/>
            </a:ln>
          </p:spPr>
        </p:sp>
        <p:sp>
          <p:nvSpPr>
            <p:cNvPr id="400" name="Google Shape;400;p28"/>
            <p:cNvSpPr/>
            <p:nvPr/>
          </p:nvSpPr>
          <p:spPr>
            <a:xfrm>
              <a:off x="9205372" y="1869529"/>
              <a:ext cx="1061225" cy="630947"/>
            </a:xfrm>
            <a:custGeom>
              <a:rect b="b" l="l" r="r" t="t"/>
              <a:pathLst>
                <a:path extrusionOk="0" h="630947" w="1061225">
                  <a:moveTo>
                    <a:pt x="0" y="0"/>
                  </a:moveTo>
                  <a:lnTo>
                    <a:pt x="1061225" y="0"/>
                  </a:lnTo>
                  <a:lnTo>
                    <a:pt x="1061225" y="630947"/>
                  </a:lnTo>
                  <a:lnTo>
                    <a:pt x="0" y="630947"/>
                  </a:lnTo>
                  <a:lnTo>
                    <a:pt x="0" y="0"/>
                  </a:lnTo>
                  <a:close/>
                </a:path>
              </a:pathLst>
            </a:custGeom>
            <a:blipFill rotWithShape="1">
              <a:blip r:embed="rId12">
                <a:alphaModFix/>
              </a:blip>
              <a:stretch>
                <a:fillRect b="0" l="0" r="0" t="0"/>
              </a:stretch>
            </a:blipFill>
            <a:ln>
              <a:noFill/>
            </a:ln>
          </p:spPr>
        </p:sp>
        <p:sp>
          <p:nvSpPr>
            <p:cNvPr id="401" name="Google Shape;401;p28"/>
            <p:cNvSpPr/>
            <p:nvPr/>
          </p:nvSpPr>
          <p:spPr>
            <a:xfrm>
              <a:off x="1273131" y="1752222"/>
              <a:ext cx="817782" cy="817782"/>
            </a:xfrm>
            <a:custGeom>
              <a:rect b="b" l="l" r="r" t="t"/>
              <a:pathLst>
                <a:path extrusionOk="0" h="817782" w="817782">
                  <a:moveTo>
                    <a:pt x="0" y="0"/>
                  </a:moveTo>
                  <a:lnTo>
                    <a:pt x="817783" y="0"/>
                  </a:lnTo>
                  <a:lnTo>
                    <a:pt x="817783" y="817782"/>
                  </a:lnTo>
                  <a:lnTo>
                    <a:pt x="0" y="817782"/>
                  </a:lnTo>
                  <a:lnTo>
                    <a:pt x="0" y="0"/>
                  </a:lnTo>
                  <a:close/>
                </a:path>
              </a:pathLst>
            </a:custGeom>
            <a:blipFill rotWithShape="1">
              <a:blip r:embed="rId13">
                <a:alphaModFix/>
              </a:blip>
              <a:stretch>
                <a:fillRect b="0" l="0" r="0" t="0"/>
              </a:stretch>
            </a:blipFill>
            <a:ln>
              <a:noFill/>
            </a:ln>
          </p:spPr>
        </p:sp>
        <p:sp>
          <p:nvSpPr>
            <p:cNvPr id="402" name="Google Shape;402;p28"/>
            <p:cNvSpPr/>
            <p:nvPr/>
          </p:nvSpPr>
          <p:spPr>
            <a:xfrm>
              <a:off x="6643" y="1752222"/>
              <a:ext cx="817782" cy="817782"/>
            </a:xfrm>
            <a:custGeom>
              <a:rect b="b" l="l" r="r" t="t"/>
              <a:pathLst>
                <a:path extrusionOk="0" h="817782" w="817782">
                  <a:moveTo>
                    <a:pt x="0" y="0"/>
                  </a:moveTo>
                  <a:lnTo>
                    <a:pt x="817782" y="0"/>
                  </a:lnTo>
                  <a:lnTo>
                    <a:pt x="817782" y="817782"/>
                  </a:lnTo>
                  <a:lnTo>
                    <a:pt x="0" y="817782"/>
                  </a:lnTo>
                  <a:lnTo>
                    <a:pt x="0" y="0"/>
                  </a:lnTo>
                  <a:close/>
                </a:path>
              </a:pathLst>
            </a:custGeom>
            <a:blipFill rotWithShape="1">
              <a:blip r:embed="rId14">
                <a:alphaModFix/>
              </a:blip>
              <a:stretch>
                <a:fillRect b="0" l="0" r="0" t="0"/>
              </a:stretch>
            </a:blipFill>
            <a:ln>
              <a:noFill/>
            </a:ln>
          </p:spPr>
        </p:sp>
        <p:sp>
          <p:nvSpPr>
            <p:cNvPr id="403" name="Google Shape;403;p28"/>
            <p:cNvSpPr/>
            <p:nvPr/>
          </p:nvSpPr>
          <p:spPr>
            <a:xfrm>
              <a:off x="5154166" y="1727970"/>
              <a:ext cx="907537" cy="866285"/>
            </a:xfrm>
            <a:custGeom>
              <a:rect b="b" l="l" r="r" t="t"/>
              <a:pathLst>
                <a:path extrusionOk="0" h="866285" w="907537">
                  <a:moveTo>
                    <a:pt x="0" y="0"/>
                  </a:moveTo>
                  <a:lnTo>
                    <a:pt x="907536" y="0"/>
                  </a:lnTo>
                  <a:lnTo>
                    <a:pt x="907536" y="866285"/>
                  </a:lnTo>
                  <a:lnTo>
                    <a:pt x="0" y="866285"/>
                  </a:lnTo>
                  <a:lnTo>
                    <a:pt x="0" y="0"/>
                  </a:lnTo>
                  <a:close/>
                </a:path>
              </a:pathLst>
            </a:custGeom>
            <a:blipFill rotWithShape="1">
              <a:blip r:embed="rId15">
                <a:alphaModFix/>
              </a:blip>
              <a:stretch>
                <a:fillRect b="0" l="0" r="0" t="0"/>
              </a:stretch>
            </a:blipFill>
            <a:ln>
              <a:noFill/>
            </a:ln>
          </p:spPr>
        </p:sp>
        <p:sp>
          <p:nvSpPr>
            <p:cNvPr id="404" name="Google Shape;404;p28"/>
            <p:cNvSpPr/>
            <p:nvPr/>
          </p:nvSpPr>
          <p:spPr>
            <a:xfrm>
              <a:off x="2558115" y="1703464"/>
              <a:ext cx="908641" cy="915298"/>
            </a:xfrm>
            <a:custGeom>
              <a:rect b="b" l="l" r="r" t="t"/>
              <a:pathLst>
                <a:path extrusionOk="0" h="915298" w="908641">
                  <a:moveTo>
                    <a:pt x="0" y="0"/>
                  </a:moveTo>
                  <a:lnTo>
                    <a:pt x="908641" y="0"/>
                  </a:lnTo>
                  <a:lnTo>
                    <a:pt x="908641" y="915298"/>
                  </a:lnTo>
                  <a:lnTo>
                    <a:pt x="0" y="915298"/>
                  </a:lnTo>
                  <a:lnTo>
                    <a:pt x="0" y="0"/>
                  </a:lnTo>
                  <a:close/>
                </a:path>
              </a:pathLst>
            </a:custGeom>
            <a:blipFill rotWithShape="1">
              <a:blip r:embed="rId16">
                <a:alphaModFix/>
              </a:blip>
              <a:stretch>
                <a:fillRect b="0" l="0" r="0" t="0"/>
              </a:stretch>
            </a:blipFill>
            <a:ln>
              <a:noFill/>
            </a:ln>
          </p:spPr>
        </p:sp>
        <p:sp>
          <p:nvSpPr>
            <p:cNvPr id="405" name="Google Shape;405;p28"/>
            <p:cNvSpPr/>
            <p:nvPr/>
          </p:nvSpPr>
          <p:spPr>
            <a:xfrm>
              <a:off x="3924710" y="1694471"/>
              <a:ext cx="757918" cy="924291"/>
            </a:xfrm>
            <a:custGeom>
              <a:rect b="b" l="l" r="r" t="t"/>
              <a:pathLst>
                <a:path extrusionOk="0" h="924291" w="757918">
                  <a:moveTo>
                    <a:pt x="0" y="0"/>
                  </a:moveTo>
                  <a:lnTo>
                    <a:pt x="757919" y="0"/>
                  </a:lnTo>
                  <a:lnTo>
                    <a:pt x="757919" y="924291"/>
                  </a:lnTo>
                  <a:lnTo>
                    <a:pt x="0" y="924291"/>
                  </a:lnTo>
                  <a:lnTo>
                    <a:pt x="0" y="0"/>
                  </a:lnTo>
                  <a:close/>
                </a:path>
              </a:pathLst>
            </a:custGeom>
            <a:blipFill rotWithShape="1">
              <a:blip r:embed="rId17">
                <a:alphaModFix/>
              </a:blip>
              <a:stretch>
                <a:fillRect b="0" l="0" r="0" t="0"/>
              </a:stretch>
            </a:blipFill>
            <a:ln>
              <a:noFill/>
            </a:ln>
          </p:spPr>
        </p:sp>
        <p:sp>
          <p:nvSpPr>
            <p:cNvPr id="406" name="Google Shape;406;p28"/>
            <p:cNvSpPr/>
            <p:nvPr/>
          </p:nvSpPr>
          <p:spPr>
            <a:xfrm>
              <a:off x="7863712" y="1752222"/>
              <a:ext cx="860840" cy="865561"/>
            </a:xfrm>
            <a:custGeom>
              <a:rect b="b" l="l" r="r" t="t"/>
              <a:pathLst>
                <a:path extrusionOk="0" h="865561" w="860840">
                  <a:moveTo>
                    <a:pt x="0" y="0"/>
                  </a:moveTo>
                  <a:lnTo>
                    <a:pt x="860840" y="0"/>
                  </a:lnTo>
                  <a:lnTo>
                    <a:pt x="860840" y="865561"/>
                  </a:lnTo>
                  <a:lnTo>
                    <a:pt x="0" y="865561"/>
                  </a:lnTo>
                  <a:lnTo>
                    <a:pt x="0" y="0"/>
                  </a:lnTo>
                  <a:close/>
                </a:path>
              </a:pathLst>
            </a:custGeom>
            <a:blipFill rotWithShape="1">
              <a:blip r:embed="rId18">
                <a:alphaModFix/>
              </a:blip>
              <a:stretch>
                <a:fillRect b="0" l="0" r="0" t="0"/>
              </a:stretch>
            </a:blipFill>
            <a:ln>
              <a:noFill/>
            </a:ln>
          </p:spPr>
        </p:sp>
        <p:sp>
          <p:nvSpPr>
            <p:cNvPr id="407" name="Google Shape;407;p28"/>
            <p:cNvSpPr/>
            <p:nvPr/>
          </p:nvSpPr>
          <p:spPr>
            <a:xfrm>
              <a:off x="7771699" y="3385578"/>
              <a:ext cx="738895" cy="915298"/>
            </a:xfrm>
            <a:custGeom>
              <a:rect b="b" l="l" r="r" t="t"/>
              <a:pathLst>
                <a:path extrusionOk="0" h="915298" w="738895">
                  <a:moveTo>
                    <a:pt x="0" y="0"/>
                  </a:moveTo>
                  <a:lnTo>
                    <a:pt x="738895" y="0"/>
                  </a:lnTo>
                  <a:lnTo>
                    <a:pt x="738895" y="915298"/>
                  </a:lnTo>
                  <a:lnTo>
                    <a:pt x="0" y="915298"/>
                  </a:lnTo>
                  <a:lnTo>
                    <a:pt x="0" y="0"/>
                  </a:lnTo>
                  <a:close/>
                </a:path>
              </a:pathLst>
            </a:custGeom>
            <a:blipFill rotWithShape="1">
              <a:blip r:embed="rId19">
                <a:alphaModFix/>
              </a:blip>
              <a:stretch>
                <a:fillRect b="0" l="0" r="0" t="0"/>
              </a:stretch>
            </a:blipFill>
            <a:ln>
              <a:noFill/>
            </a:ln>
          </p:spPr>
        </p:sp>
        <p:sp>
          <p:nvSpPr>
            <p:cNvPr id="408" name="Google Shape;408;p28"/>
            <p:cNvSpPr/>
            <p:nvPr/>
          </p:nvSpPr>
          <p:spPr>
            <a:xfrm>
              <a:off x="6179530" y="3385578"/>
              <a:ext cx="994889" cy="915298"/>
            </a:xfrm>
            <a:custGeom>
              <a:rect b="b" l="l" r="r" t="t"/>
              <a:pathLst>
                <a:path extrusionOk="0" h="915298" w="994889">
                  <a:moveTo>
                    <a:pt x="0" y="0"/>
                  </a:moveTo>
                  <a:lnTo>
                    <a:pt x="994889" y="0"/>
                  </a:lnTo>
                  <a:lnTo>
                    <a:pt x="994889" y="915298"/>
                  </a:lnTo>
                  <a:lnTo>
                    <a:pt x="0" y="915298"/>
                  </a:lnTo>
                  <a:lnTo>
                    <a:pt x="0" y="0"/>
                  </a:lnTo>
                  <a:close/>
                </a:path>
              </a:pathLst>
            </a:custGeom>
            <a:blipFill rotWithShape="1">
              <a:blip r:embed="rId20">
                <a:alphaModFix/>
              </a:blip>
              <a:stretch>
                <a:fillRect b="0" l="0" r="0" t="0"/>
              </a:stretch>
            </a:blipFill>
            <a:ln>
              <a:noFill/>
            </a:ln>
          </p:spPr>
        </p:sp>
        <p:sp>
          <p:nvSpPr>
            <p:cNvPr id="409" name="Google Shape;409;p28"/>
            <p:cNvSpPr/>
            <p:nvPr/>
          </p:nvSpPr>
          <p:spPr>
            <a:xfrm>
              <a:off x="9169323" y="3593146"/>
              <a:ext cx="1045986" cy="600967"/>
            </a:xfrm>
            <a:custGeom>
              <a:rect b="b" l="l" r="r" t="t"/>
              <a:pathLst>
                <a:path extrusionOk="0" h="600967" w="1045986">
                  <a:moveTo>
                    <a:pt x="0" y="0"/>
                  </a:moveTo>
                  <a:lnTo>
                    <a:pt x="1045986" y="0"/>
                  </a:lnTo>
                  <a:lnTo>
                    <a:pt x="1045986" y="600966"/>
                  </a:lnTo>
                  <a:lnTo>
                    <a:pt x="0" y="600966"/>
                  </a:lnTo>
                  <a:lnTo>
                    <a:pt x="0" y="0"/>
                  </a:lnTo>
                  <a:close/>
                </a:path>
              </a:pathLst>
            </a:custGeom>
            <a:blipFill rotWithShape="1">
              <a:blip r:embed="rId21">
                <a:alphaModFix/>
              </a:blip>
              <a:stretch>
                <a:fillRect b="0" l="0" r="0" t="0"/>
              </a:stretch>
            </a:blipFill>
            <a:ln>
              <a:noFill/>
            </a:ln>
          </p:spPr>
        </p:sp>
        <p:sp>
          <p:nvSpPr>
            <p:cNvPr id="410" name="Google Shape;410;p28"/>
            <p:cNvSpPr/>
            <p:nvPr/>
          </p:nvSpPr>
          <p:spPr>
            <a:xfrm>
              <a:off x="3174485" y="3385578"/>
              <a:ext cx="915298" cy="915298"/>
            </a:xfrm>
            <a:custGeom>
              <a:rect b="b" l="l" r="r" t="t"/>
              <a:pathLst>
                <a:path extrusionOk="0" h="915298" w="915298">
                  <a:moveTo>
                    <a:pt x="0" y="0"/>
                  </a:moveTo>
                  <a:lnTo>
                    <a:pt x="915298" y="0"/>
                  </a:lnTo>
                  <a:lnTo>
                    <a:pt x="915298" y="915298"/>
                  </a:lnTo>
                  <a:lnTo>
                    <a:pt x="0" y="915298"/>
                  </a:lnTo>
                  <a:lnTo>
                    <a:pt x="0" y="0"/>
                  </a:lnTo>
                  <a:close/>
                </a:path>
              </a:pathLst>
            </a:custGeom>
            <a:blipFill rotWithShape="1">
              <a:blip r:embed="rId22">
                <a:alphaModFix/>
              </a:blip>
              <a:stretch>
                <a:fillRect b="0" l="0" r="0" t="0"/>
              </a:stretch>
            </a:blipFill>
            <a:ln>
              <a:noFill/>
            </a:ln>
          </p:spPr>
        </p:sp>
        <p:sp>
          <p:nvSpPr>
            <p:cNvPr id="411" name="Google Shape;411;p28"/>
            <p:cNvSpPr/>
            <p:nvPr/>
          </p:nvSpPr>
          <p:spPr>
            <a:xfrm>
              <a:off x="6643" y="3385578"/>
              <a:ext cx="1064300" cy="915298"/>
            </a:xfrm>
            <a:custGeom>
              <a:rect b="b" l="l" r="r" t="t"/>
              <a:pathLst>
                <a:path extrusionOk="0" h="915298" w="1064300">
                  <a:moveTo>
                    <a:pt x="0" y="0"/>
                  </a:moveTo>
                  <a:lnTo>
                    <a:pt x="1064300" y="0"/>
                  </a:lnTo>
                  <a:lnTo>
                    <a:pt x="1064300" y="915298"/>
                  </a:lnTo>
                  <a:lnTo>
                    <a:pt x="0" y="915298"/>
                  </a:lnTo>
                  <a:lnTo>
                    <a:pt x="0" y="0"/>
                  </a:lnTo>
                  <a:close/>
                </a:path>
              </a:pathLst>
            </a:custGeom>
            <a:blipFill rotWithShape="1">
              <a:blip r:embed="rId23">
                <a:alphaModFix/>
              </a:blip>
              <a:stretch>
                <a:fillRect b="0" l="0" r="0" t="0"/>
              </a:stretch>
            </a:blipFill>
            <a:ln>
              <a:noFill/>
            </a:ln>
          </p:spPr>
        </p:sp>
        <p:sp>
          <p:nvSpPr>
            <p:cNvPr id="412" name="Google Shape;412;p28"/>
            <p:cNvSpPr/>
            <p:nvPr/>
          </p:nvSpPr>
          <p:spPr>
            <a:xfrm>
              <a:off x="4578861" y="3385578"/>
              <a:ext cx="913634" cy="915298"/>
            </a:xfrm>
            <a:custGeom>
              <a:rect b="b" l="l" r="r" t="t"/>
              <a:pathLst>
                <a:path extrusionOk="0" h="915298" w="913634">
                  <a:moveTo>
                    <a:pt x="0" y="0"/>
                  </a:moveTo>
                  <a:lnTo>
                    <a:pt x="913634" y="0"/>
                  </a:lnTo>
                  <a:lnTo>
                    <a:pt x="913634" y="915298"/>
                  </a:lnTo>
                  <a:lnTo>
                    <a:pt x="0" y="915298"/>
                  </a:lnTo>
                  <a:lnTo>
                    <a:pt x="0" y="0"/>
                  </a:lnTo>
                  <a:close/>
                </a:path>
              </a:pathLst>
            </a:custGeom>
            <a:blipFill rotWithShape="1">
              <a:blip r:embed="rId24">
                <a:alphaModFix/>
              </a:blip>
              <a:stretch>
                <a:fillRect b="0" l="0" r="0" t="0"/>
              </a:stretch>
            </a:blipFill>
            <a:ln>
              <a:noFill/>
            </a:ln>
          </p:spPr>
        </p:sp>
        <p:sp>
          <p:nvSpPr>
            <p:cNvPr id="413" name="Google Shape;413;p28"/>
            <p:cNvSpPr/>
            <p:nvPr/>
          </p:nvSpPr>
          <p:spPr>
            <a:xfrm>
              <a:off x="1665065" y="3385578"/>
              <a:ext cx="915298" cy="915298"/>
            </a:xfrm>
            <a:custGeom>
              <a:rect b="b" l="l" r="r" t="t"/>
              <a:pathLst>
                <a:path extrusionOk="0" h="915298" w="915298">
                  <a:moveTo>
                    <a:pt x="0" y="0"/>
                  </a:moveTo>
                  <a:lnTo>
                    <a:pt x="915298" y="0"/>
                  </a:lnTo>
                  <a:lnTo>
                    <a:pt x="915298" y="915298"/>
                  </a:lnTo>
                  <a:lnTo>
                    <a:pt x="0" y="915298"/>
                  </a:lnTo>
                  <a:lnTo>
                    <a:pt x="0" y="0"/>
                  </a:lnTo>
                  <a:close/>
                </a:path>
              </a:pathLst>
            </a:custGeom>
            <a:blipFill rotWithShape="1">
              <a:blip r:embed="rId25">
                <a:alphaModFix/>
              </a:blip>
              <a:stretch>
                <a:fillRect b="0" l="0" r="0" t="0"/>
              </a:stretch>
            </a:blipFill>
            <a:ln>
              <a:noFill/>
            </a:ln>
          </p:spPr>
        </p:sp>
        <p:sp>
          <p:nvSpPr>
            <p:cNvPr id="414" name="Google Shape;414;p28"/>
            <p:cNvSpPr/>
            <p:nvPr/>
          </p:nvSpPr>
          <p:spPr>
            <a:xfrm>
              <a:off x="6676585" y="5092854"/>
              <a:ext cx="1003119" cy="791552"/>
            </a:xfrm>
            <a:custGeom>
              <a:rect b="b" l="l" r="r" t="t"/>
              <a:pathLst>
                <a:path extrusionOk="0" h="791552" w="1003119">
                  <a:moveTo>
                    <a:pt x="0" y="0"/>
                  </a:moveTo>
                  <a:lnTo>
                    <a:pt x="1003119" y="0"/>
                  </a:lnTo>
                  <a:lnTo>
                    <a:pt x="1003119" y="791552"/>
                  </a:lnTo>
                  <a:lnTo>
                    <a:pt x="0" y="791552"/>
                  </a:lnTo>
                  <a:lnTo>
                    <a:pt x="0" y="0"/>
                  </a:lnTo>
                  <a:close/>
                </a:path>
              </a:pathLst>
            </a:custGeom>
            <a:blipFill rotWithShape="1">
              <a:blip r:embed="rId26">
                <a:alphaModFix/>
              </a:blip>
              <a:stretch>
                <a:fillRect b="0" l="0" r="0" t="0"/>
              </a:stretch>
            </a:blipFill>
            <a:ln>
              <a:noFill/>
            </a:ln>
          </p:spPr>
        </p:sp>
        <p:sp>
          <p:nvSpPr>
            <p:cNvPr id="415" name="Google Shape;415;p28"/>
            <p:cNvSpPr/>
            <p:nvPr/>
          </p:nvSpPr>
          <p:spPr>
            <a:xfrm>
              <a:off x="5139080" y="5130054"/>
              <a:ext cx="1034532" cy="622600"/>
            </a:xfrm>
            <a:custGeom>
              <a:rect b="b" l="l" r="r" t="t"/>
              <a:pathLst>
                <a:path extrusionOk="0" h="622600" w="1034532">
                  <a:moveTo>
                    <a:pt x="0" y="0"/>
                  </a:moveTo>
                  <a:lnTo>
                    <a:pt x="1034532" y="0"/>
                  </a:lnTo>
                  <a:lnTo>
                    <a:pt x="1034532" y="622600"/>
                  </a:lnTo>
                  <a:lnTo>
                    <a:pt x="0" y="622600"/>
                  </a:lnTo>
                  <a:lnTo>
                    <a:pt x="0" y="0"/>
                  </a:lnTo>
                  <a:close/>
                </a:path>
              </a:pathLst>
            </a:custGeom>
            <a:blipFill rotWithShape="1">
              <a:blip r:embed="rId27">
                <a:alphaModFix/>
              </a:blip>
              <a:stretch>
                <a:fillRect b="0" l="0" r="0" t="0"/>
              </a:stretch>
            </a:blipFill>
            <a:ln>
              <a:noFill/>
            </a:ln>
          </p:spPr>
        </p:sp>
        <p:sp>
          <p:nvSpPr>
            <p:cNvPr id="416" name="Google Shape;416;p28"/>
            <p:cNvSpPr/>
            <p:nvPr/>
          </p:nvSpPr>
          <p:spPr>
            <a:xfrm>
              <a:off x="2703309" y="5034948"/>
              <a:ext cx="851272" cy="907363"/>
            </a:xfrm>
            <a:custGeom>
              <a:rect b="b" l="l" r="r" t="t"/>
              <a:pathLst>
                <a:path extrusionOk="0" h="907363" w="851272">
                  <a:moveTo>
                    <a:pt x="0" y="0"/>
                  </a:moveTo>
                  <a:lnTo>
                    <a:pt x="851272" y="0"/>
                  </a:lnTo>
                  <a:lnTo>
                    <a:pt x="851272" y="907364"/>
                  </a:lnTo>
                  <a:lnTo>
                    <a:pt x="0" y="907364"/>
                  </a:lnTo>
                  <a:lnTo>
                    <a:pt x="0" y="0"/>
                  </a:lnTo>
                  <a:close/>
                </a:path>
              </a:pathLst>
            </a:custGeom>
            <a:blipFill rotWithShape="1">
              <a:blip r:embed="rId28">
                <a:alphaModFix/>
              </a:blip>
              <a:stretch>
                <a:fillRect b="0" l="0" r="0" t="0"/>
              </a:stretch>
            </a:blipFill>
            <a:ln>
              <a:noFill/>
            </a:ln>
          </p:spPr>
        </p:sp>
        <p:sp>
          <p:nvSpPr>
            <p:cNvPr id="417" name="Google Shape;417;p28"/>
            <p:cNvSpPr/>
            <p:nvPr/>
          </p:nvSpPr>
          <p:spPr>
            <a:xfrm>
              <a:off x="4057554" y="5045578"/>
              <a:ext cx="578553" cy="791552"/>
            </a:xfrm>
            <a:custGeom>
              <a:rect b="b" l="l" r="r" t="t"/>
              <a:pathLst>
                <a:path extrusionOk="0" h="791552" w="578553">
                  <a:moveTo>
                    <a:pt x="0" y="0"/>
                  </a:moveTo>
                  <a:lnTo>
                    <a:pt x="578553" y="0"/>
                  </a:lnTo>
                  <a:lnTo>
                    <a:pt x="578553" y="791552"/>
                  </a:lnTo>
                  <a:lnTo>
                    <a:pt x="0" y="791552"/>
                  </a:lnTo>
                  <a:lnTo>
                    <a:pt x="0" y="0"/>
                  </a:lnTo>
                  <a:close/>
                </a:path>
              </a:pathLst>
            </a:custGeom>
            <a:blipFill rotWithShape="1">
              <a:blip r:embed="rId29">
                <a:alphaModFix/>
              </a:blip>
              <a:stretch>
                <a:fillRect b="0" l="0" r="0" t="0"/>
              </a:stretch>
            </a:blipFill>
            <a:ln>
              <a:noFill/>
            </a:ln>
          </p:spPr>
        </p:sp>
        <p:sp>
          <p:nvSpPr>
            <p:cNvPr id="418" name="Google Shape;418;p28"/>
            <p:cNvSpPr/>
            <p:nvPr/>
          </p:nvSpPr>
          <p:spPr>
            <a:xfrm>
              <a:off x="1536194" y="5034948"/>
              <a:ext cx="661550" cy="907363"/>
            </a:xfrm>
            <a:custGeom>
              <a:rect b="b" l="l" r="r" t="t"/>
              <a:pathLst>
                <a:path extrusionOk="0" h="907363" w="661550">
                  <a:moveTo>
                    <a:pt x="0" y="0"/>
                  </a:moveTo>
                  <a:lnTo>
                    <a:pt x="661551" y="0"/>
                  </a:lnTo>
                  <a:lnTo>
                    <a:pt x="661551" y="907364"/>
                  </a:lnTo>
                  <a:lnTo>
                    <a:pt x="0" y="907364"/>
                  </a:lnTo>
                  <a:lnTo>
                    <a:pt x="0" y="0"/>
                  </a:lnTo>
                  <a:close/>
                </a:path>
              </a:pathLst>
            </a:custGeom>
            <a:blipFill rotWithShape="1">
              <a:blip r:embed="rId30">
                <a:alphaModFix/>
              </a:blip>
              <a:stretch>
                <a:fillRect b="0" l="0" r="0" t="0"/>
              </a:stretch>
            </a:blipFill>
            <a:ln>
              <a:noFill/>
            </a:ln>
          </p:spPr>
        </p:sp>
        <p:sp>
          <p:nvSpPr>
            <p:cNvPr id="419" name="Google Shape;419;p28"/>
            <p:cNvSpPr/>
            <p:nvPr/>
          </p:nvSpPr>
          <p:spPr>
            <a:xfrm>
              <a:off x="9482385" y="5092854"/>
              <a:ext cx="791552" cy="791552"/>
            </a:xfrm>
            <a:custGeom>
              <a:rect b="b" l="l" r="r" t="t"/>
              <a:pathLst>
                <a:path extrusionOk="0" h="791552" w="791552">
                  <a:moveTo>
                    <a:pt x="0" y="0"/>
                  </a:moveTo>
                  <a:lnTo>
                    <a:pt x="791552" y="0"/>
                  </a:lnTo>
                  <a:lnTo>
                    <a:pt x="791552" y="791552"/>
                  </a:lnTo>
                  <a:lnTo>
                    <a:pt x="0" y="791552"/>
                  </a:lnTo>
                  <a:lnTo>
                    <a:pt x="0" y="0"/>
                  </a:lnTo>
                  <a:close/>
                </a:path>
              </a:pathLst>
            </a:custGeom>
            <a:blipFill rotWithShape="1">
              <a:blip r:embed="rId31">
                <a:alphaModFix/>
              </a:blip>
              <a:stretch>
                <a:fillRect b="0" l="0" r="0" t="0"/>
              </a:stretch>
            </a:blipFill>
            <a:ln>
              <a:noFill/>
            </a:ln>
          </p:spPr>
        </p:sp>
        <p:sp>
          <p:nvSpPr>
            <p:cNvPr id="420" name="Google Shape;420;p28"/>
            <p:cNvSpPr/>
            <p:nvPr/>
          </p:nvSpPr>
          <p:spPr>
            <a:xfrm>
              <a:off x="8186564" y="5092854"/>
              <a:ext cx="791552" cy="791552"/>
            </a:xfrm>
            <a:custGeom>
              <a:rect b="b" l="l" r="r" t="t"/>
              <a:pathLst>
                <a:path extrusionOk="0" h="791552" w="791552">
                  <a:moveTo>
                    <a:pt x="0" y="0"/>
                  </a:moveTo>
                  <a:lnTo>
                    <a:pt x="791552" y="0"/>
                  </a:lnTo>
                  <a:lnTo>
                    <a:pt x="791552" y="791552"/>
                  </a:lnTo>
                  <a:lnTo>
                    <a:pt x="0" y="791552"/>
                  </a:lnTo>
                  <a:lnTo>
                    <a:pt x="0" y="0"/>
                  </a:lnTo>
                  <a:close/>
                </a:path>
              </a:pathLst>
            </a:custGeom>
            <a:blipFill rotWithShape="1">
              <a:blip r:embed="rId32">
                <a:alphaModFix/>
              </a:blip>
              <a:stretch>
                <a:fillRect b="0" l="0" r="0" t="0"/>
              </a:stretch>
            </a:blipFill>
            <a:ln>
              <a:noFill/>
            </a:ln>
          </p:spPr>
        </p:sp>
        <p:sp>
          <p:nvSpPr>
            <p:cNvPr id="421" name="Google Shape;421;p28"/>
            <p:cNvSpPr/>
            <p:nvPr/>
          </p:nvSpPr>
          <p:spPr>
            <a:xfrm>
              <a:off x="6643" y="4983705"/>
              <a:ext cx="1025283" cy="915298"/>
            </a:xfrm>
            <a:custGeom>
              <a:rect b="b" l="l" r="r" t="t"/>
              <a:pathLst>
                <a:path extrusionOk="0" h="915298" w="1025283">
                  <a:moveTo>
                    <a:pt x="0" y="0"/>
                  </a:moveTo>
                  <a:lnTo>
                    <a:pt x="1025283" y="0"/>
                  </a:lnTo>
                  <a:lnTo>
                    <a:pt x="1025283" y="915298"/>
                  </a:lnTo>
                  <a:lnTo>
                    <a:pt x="0" y="915298"/>
                  </a:lnTo>
                  <a:lnTo>
                    <a:pt x="0" y="0"/>
                  </a:lnTo>
                  <a:close/>
                </a:path>
              </a:pathLst>
            </a:custGeom>
            <a:blipFill rotWithShape="1">
              <a:blip r:embed="rId33">
                <a:alphaModFix/>
              </a:blip>
              <a:stretch>
                <a:fillRect b="0" l="0" r="0" t="0"/>
              </a:stretch>
            </a:blipFill>
            <a:ln>
              <a:noFill/>
            </a:ln>
          </p:spPr>
        </p:sp>
        <p:sp>
          <p:nvSpPr>
            <p:cNvPr id="422" name="Google Shape;422;p28"/>
            <p:cNvSpPr/>
            <p:nvPr/>
          </p:nvSpPr>
          <p:spPr>
            <a:xfrm>
              <a:off x="9287756" y="6787733"/>
              <a:ext cx="783600" cy="896008"/>
            </a:xfrm>
            <a:custGeom>
              <a:rect b="b" l="l" r="r" t="t"/>
              <a:pathLst>
                <a:path extrusionOk="0" h="896008" w="783600">
                  <a:moveTo>
                    <a:pt x="0" y="0"/>
                  </a:moveTo>
                  <a:lnTo>
                    <a:pt x="783600" y="0"/>
                  </a:lnTo>
                  <a:lnTo>
                    <a:pt x="783600" y="896008"/>
                  </a:lnTo>
                  <a:lnTo>
                    <a:pt x="0" y="896008"/>
                  </a:lnTo>
                  <a:lnTo>
                    <a:pt x="0" y="0"/>
                  </a:lnTo>
                  <a:close/>
                </a:path>
              </a:pathLst>
            </a:custGeom>
            <a:blipFill rotWithShape="1">
              <a:blip r:embed="rId34">
                <a:alphaModFix/>
              </a:blip>
              <a:stretch>
                <a:fillRect b="0" l="0" r="0" t="0"/>
              </a:stretch>
            </a:blipFill>
            <a:ln>
              <a:noFill/>
            </a:ln>
          </p:spPr>
        </p:sp>
        <p:sp>
          <p:nvSpPr>
            <p:cNvPr id="423" name="Google Shape;423;p28"/>
            <p:cNvSpPr/>
            <p:nvPr/>
          </p:nvSpPr>
          <p:spPr>
            <a:xfrm>
              <a:off x="7736603" y="6905549"/>
              <a:ext cx="943394" cy="660376"/>
            </a:xfrm>
            <a:custGeom>
              <a:rect b="b" l="l" r="r" t="t"/>
              <a:pathLst>
                <a:path extrusionOk="0" h="660376" w="943394">
                  <a:moveTo>
                    <a:pt x="0" y="0"/>
                  </a:moveTo>
                  <a:lnTo>
                    <a:pt x="943394" y="0"/>
                  </a:lnTo>
                  <a:lnTo>
                    <a:pt x="943394" y="660376"/>
                  </a:lnTo>
                  <a:lnTo>
                    <a:pt x="0" y="660376"/>
                  </a:lnTo>
                  <a:lnTo>
                    <a:pt x="0" y="0"/>
                  </a:lnTo>
                  <a:close/>
                </a:path>
              </a:pathLst>
            </a:custGeom>
            <a:blipFill rotWithShape="1">
              <a:blip r:embed="rId35">
                <a:alphaModFix/>
              </a:blip>
              <a:stretch>
                <a:fillRect b="0" l="0" r="0" t="0"/>
              </a:stretch>
            </a:blipFill>
            <a:ln>
              <a:noFill/>
            </a:ln>
          </p:spPr>
        </p:sp>
        <p:sp>
          <p:nvSpPr>
            <p:cNvPr id="424" name="Google Shape;424;p28"/>
            <p:cNvSpPr/>
            <p:nvPr/>
          </p:nvSpPr>
          <p:spPr>
            <a:xfrm>
              <a:off x="6313435" y="6905549"/>
              <a:ext cx="807126" cy="660376"/>
            </a:xfrm>
            <a:custGeom>
              <a:rect b="b" l="l" r="r" t="t"/>
              <a:pathLst>
                <a:path extrusionOk="0" h="660376" w="807126">
                  <a:moveTo>
                    <a:pt x="0" y="0"/>
                  </a:moveTo>
                  <a:lnTo>
                    <a:pt x="807126" y="0"/>
                  </a:lnTo>
                  <a:lnTo>
                    <a:pt x="807126" y="660376"/>
                  </a:lnTo>
                  <a:lnTo>
                    <a:pt x="0" y="660376"/>
                  </a:lnTo>
                  <a:lnTo>
                    <a:pt x="0" y="0"/>
                  </a:lnTo>
                  <a:close/>
                </a:path>
              </a:pathLst>
            </a:custGeom>
            <a:blipFill rotWithShape="1">
              <a:blip r:embed="rId36">
                <a:alphaModFix/>
              </a:blip>
              <a:stretch>
                <a:fillRect b="0" l="0" r="0" t="0"/>
              </a:stretch>
            </a:blipFill>
            <a:ln>
              <a:noFill/>
            </a:ln>
          </p:spPr>
        </p:sp>
        <p:sp>
          <p:nvSpPr>
            <p:cNvPr id="425" name="Google Shape;425;p28"/>
            <p:cNvSpPr/>
            <p:nvPr/>
          </p:nvSpPr>
          <p:spPr>
            <a:xfrm>
              <a:off x="3986279" y="6787733"/>
              <a:ext cx="451262" cy="896008"/>
            </a:xfrm>
            <a:custGeom>
              <a:rect b="b" l="l" r="r" t="t"/>
              <a:pathLst>
                <a:path extrusionOk="0" h="896008" w="451262">
                  <a:moveTo>
                    <a:pt x="0" y="0"/>
                  </a:moveTo>
                  <a:lnTo>
                    <a:pt x="451262" y="0"/>
                  </a:lnTo>
                  <a:lnTo>
                    <a:pt x="451262" y="896008"/>
                  </a:lnTo>
                  <a:lnTo>
                    <a:pt x="0" y="896008"/>
                  </a:lnTo>
                  <a:lnTo>
                    <a:pt x="0" y="0"/>
                  </a:lnTo>
                  <a:close/>
                </a:path>
              </a:pathLst>
            </a:custGeom>
            <a:blipFill rotWithShape="1">
              <a:blip r:embed="rId37">
                <a:alphaModFix/>
              </a:blip>
              <a:stretch>
                <a:fillRect b="0" l="0" r="0" t="0"/>
              </a:stretch>
            </a:blipFill>
            <a:ln>
              <a:noFill/>
            </a:ln>
          </p:spPr>
        </p:sp>
        <p:sp>
          <p:nvSpPr>
            <p:cNvPr id="426" name="Google Shape;426;p28"/>
            <p:cNvSpPr/>
            <p:nvPr/>
          </p:nvSpPr>
          <p:spPr>
            <a:xfrm>
              <a:off x="5045300" y="6905549"/>
              <a:ext cx="660376" cy="660376"/>
            </a:xfrm>
            <a:custGeom>
              <a:rect b="b" l="l" r="r" t="t"/>
              <a:pathLst>
                <a:path extrusionOk="0" h="660376" w="660376">
                  <a:moveTo>
                    <a:pt x="0" y="0"/>
                  </a:moveTo>
                  <a:lnTo>
                    <a:pt x="660376" y="0"/>
                  </a:lnTo>
                  <a:lnTo>
                    <a:pt x="660376" y="660376"/>
                  </a:lnTo>
                  <a:lnTo>
                    <a:pt x="0" y="660376"/>
                  </a:lnTo>
                  <a:lnTo>
                    <a:pt x="0" y="0"/>
                  </a:lnTo>
                  <a:close/>
                </a:path>
              </a:pathLst>
            </a:custGeom>
            <a:blipFill rotWithShape="1">
              <a:blip r:embed="rId38">
                <a:alphaModFix/>
              </a:blip>
              <a:stretch>
                <a:fillRect b="0" l="0" r="0" t="0"/>
              </a:stretch>
            </a:blipFill>
            <a:ln>
              <a:noFill/>
            </a:ln>
          </p:spPr>
        </p:sp>
        <p:sp>
          <p:nvSpPr>
            <p:cNvPr id="427" name="Google Shape;427;p28"/>
            <p:cNvSpPr/>
            <p:nvPr/>
          </p:nvSpPr>
          <p:spPr>
            <a:xfrm>
              <a:off x="0" y="6707249"/>
              <a:ext cx="568845" cy="1056975"/>
            </a:xfrm>
            <a:custGeom>
              <a:rect b="b" l="l" r="r" t="t"/>
              <a:pathLst>
                <a:path extrusionOk="0" h="1056975" w="568845">
                  <a:moveTo>
                    <a:pt x="0" y="0"/>
                  </a:moveTo>
                  <a:lnTo>
                    <a:pt x="568845" y="0"/>
                  </a:lnTo>
                  <a:lnTo>
                    <a:pt x="568845" y="1056976"/>
                  </a:lnTo>
                  <a:lnTo>
                    <a:pt x="0" y="1056976"/>
                  </a:lnTo>
                  <a:lnTo>
                    <a:pt x="0" y="0"/>
                  </a:lnTo>
                  <a:close/>
                </a:path>
              </a:pathLst>
            </a:custGeom>
            <a:blipFill rotWithShape="1">
              <a:blip r:embed="rId39">
                <a:alphaModFix/>
              </a:blip>
              <a:stretch>
                <a:fillRect b="0" l="0" r="0" t="0"/>
              </a:stretch>
            </a:blipFill>
            <a:ln>
              <a:noFill/>
            </a:ln>
          </p:spPr>
        </p:sp>
        <p:sp>
          <p:nvSpPr>
            <p:cNvPr id="428" name="Google Shape;428;p28"/>
            <p:cNvSpPr/>
            <p:nvPr/>
          </p:nvSpPr>
          <p:spPr>
            <a:xfrm>
              <a:off x="1178260" y="6707249"/>
              <a:ext cx="818675" cy="1056975"/>
            </a:xfrm>
            <a:custGeom>
              <a:rect b="b" l="l" r="r" t="t"/>
              <a:pathLst>
                <a:path extrusionOk="0" h="1056975" w="818675">
                  <a:moveTo>
                    <a:pt x="0" y="0"/>
                  </a:moveTo>
                  <a:lnTo>
                    <a:pt x="818676" y="0"/>
                  </a:lnTo>
                  <a:lnTo>
                    <a:pt x="818676" y="1056976"/>
                  </a:lnTo>
                  <a:lnTo>
                    <a:pt x="0" y="1056976"/>
                  </a:lnTo>
                  <a:lnTo>
                    <a:pt x="0" y="0"/>
                  </a:lnTo>
                  <a:close/>
                </a:path>
              </a:pathLst>
            </a:custGeom>
            <a:blipFill rotWithShape="1">
              <a:blip r:embed="rId40">
                <a:alphaModFix/>
              </a:blip>
              <a:stretch>
                <a:fillRect b="0" l="0" r="0" t="0"/>
              </a:stretch>
            </a:blipFill>
            <a:ln>
              <a:noFill/>
            </a:ln>
          </p:spPr>
        </p:sp>
        <p:sp>
          <p:nvSpPr>
            <p:cNvPr id="429" name="Google Shape;429;p28"/>
            <p:cNvSpPr/>
            <p:nvPr/>
          </p:nvSpPr>
          <p:spPr>
            <a:xfrm>
              <a:off x="2604695" y="6787733"/>
              <a:ext cx="773825" cy="896008"/>
            </a:xfrm>
            <a:custGeom>
              <a:rect b="b" l="l" r="r" t="t"/>
              <a:pathLst>
                <a:path extrusionOk="0" h="896008" w="773825">
                  <a:moveTo>
                    <a:pt x="0" y="0"/>
                  </a:moveTo>
                  <a:lnTo>
                    <a:pt x="773825" y="0"/>
                  </a:lnTo>
                  <a:lnTo>
                    <a:pt x="773825" y="896008"/>
                  </a:lnTo>
                  <a:lnTo>
                    <a:pt x="0" y="896008"/>
                  </a:lnTo>
                  <a:lnTo>
                    <a:pt x="0" y="0"/>
                  </a:lnTo>
                  <a:close/>
                </a:path>
              </a:pathLst>
            </a:custGeom>
            <a:blipFill rotWithShape="1">
              <a:blip r:embed="rId41">
                <a:alphaModFix/>
              </a:blip>
              <a:stretch>
                <a:fillRect b="0" l="0" r="0" t="0"/>
              </a:stretch>
            </a:blipFill>
            <a:ln>
              <a:noFill/>
            </a:ln>
          </p:spPr>
        </p:sp>
      </p:grpSp>
    </p:spTree>
  </p:cSld>
  <p:clrMapOvr>
    <a:masterClrMapping/>
  </p:clrMapOvr>
  <p:transition spd="slow">
    <p:push/>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9707A"/>
        </a:solidFill>
      </p:bgPr>
    </p:bg>
    <p:spTree>
      <p:nvGrpSpPr>
        <p:cNvPr id="433" name="Shape 433"/>
        <p:cNvGrpSpPr/>
        <p:nvPr/>
      </p:nvGrpSpPr>
      <p:grpSpPr>
        <a:xfrm>
          <a:off x="0" y="0"/>
          <a:ext cx="0" cy="0"/>
          <a:chOff x="0" y="0"/>
          <a:chExt cx="0" cy="0"/>
        </a:xfrm>
      </p:grpSpPr>
      <p:grpSp>
        <p:nvGrpSpPr>
          <p:cNvPr id="434" name="Google Shape;434;p29"/>
          <p:cNvGrpSpPr/>
          <p:nvPr/>
        </p:nvGrpSpPr>
        <p:grpSpPr>
          <a:xfrm>
            <a:off x="5995272" y="5654655"/>
            <a:ext cx="6297456" cy="2575447"/>
            <a:chOff x="0" y="-19050"/>
            <a:chExt cx="1658589" cy="678307"/>
          </a:xfrm>
        </p:grpSpPr>
        <p:sp>
          <p:nvSpPr>
            <p:cNvPr id="435" name="Google Shape;435;p29"/>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29"/>
            <p:cNvSpPr txBox="1"/>
            <p:nvPr/>
          </p:nvSpPr>
          <p:spPr>
            <a:xfrm>
              <a:off x="0" y="-19050"/>
              <a:ext cx="1658589" cy="678307"/>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37" name="Google Shape;437;p29"/>
          <p:cNvSpPr txBox="1"/>
          <p:nvPr/>
        </p:nvSpPr>
        <p:spPr>
          <a:xfrm>
            <a:off x="3377480" y="1825661"/>
            <a:ext cx="11533039" cy="289560"/>
          </a:xfrm>
          <a:prstGeom prst="rect">
            <a:avLst/>
          </a:prstGeom>
          <a:noFill/>
          <a:ln>
            <a:noFill/>
          </a:ln>
        </p:spPr>
        <p:txBody>
          <a:bodyPr anchorCtr="0" anchor="t" bIns="0" lIns="0" spcFirstLastPara="1" rIns="0" wrap="square" tIns="0">
            <a:spAutoFit/>
          </a:bodyPr>
          <a:lstStyle/>
          <a:p>
            <a:pPr indent="0" lvl="0" marL="0" marR="0" rtl="0" algn="ctr">
              <a:lnSpc>
                <a:spcPct val="135000"/>
              </a:lnSpc>
              <a:spcBef>
                <a:spcPts val="0"/>
              </a:spcBef>
              <a:spcAft>
                <a:spcPts val="0"/>
              </a:spcAft>
              <a:buNone/>
            </a:pPr>
            <a:r>
              <a:rPr b="1" i="0" lang="en-US" sz="1800" u="none" cap="none" strike="noStrike">
                <a:solidFill>
                  <a:srgbClr val="FFFFFF"/>
                </a:solidFill>
                <a:latin typeface="Nunito Medium"/>
                <a:ea typeface="Nunito Medium"/>
                <a:cs typeface="Nunito Medium"/>
                <a:sym typeface="Nunito Medium"/>
              </a:rPr>
              <a:t>This presentation template is free for everyone to use thanks to the following:</a:t>
            </a:r>
            <a:endParaRPr/>
          </a:p>
        </p:txBody>
      </p:sp>
      <p:sp>
        <p:nvSpPr>
          <p:cNvPr id="438" name="Google Shape;438;p29"/>
          <p:cNvSpPr txBox="1"/>
          <p:nvPr/>
        </p:nvSpPr>
        <p:spPr>
          <a:xfrm>
            <a:off x="6731779" y="8982577"/>
            <a:ext cx="4824443" cy="541600"/>
          </a:xfrm>
          <a:prstGeom prst="rect">
            <a:avLst/>
          </a:prstGeom>
          <a:noFill/>
          <a:ln>
            <a:noFill/>
          </a:ln>
        </p:spPr>
        <p:txBody>
          <a:bodyPr anchorCtr="0" anchor="t" bIns="0" lIns="0" spcFirstLastPara="1" rIns="0" wrap="square" tIns="0">
            <a:spAutoFit/>
          </a:bodyPr>
          <a:lstStyle/>
          <a:p>
            <a:pPr indent="0" lvl="0" marL="0" marR="0" rtl="0" algn="ctr">
              <a:lnSpc>
                <a:spcPct val="102000"/>
              </a:lnSpc>
              <a:spcBef>
                <a:spcPts val="0"/>
              </a:spcBef>
              <a:spcAft>
                <a:spcPts val="0"/>
              </a:spcAft>
              <a:buNone/>
            </a:pPr>
            <a:r>
              <a:rPr b="0" i="0" lang="en-US" sz="3999" u="none" cap="none" strike="noStrike">
                <a:solidFill>
                  <a:srgbClr val="98C2CD"/>
                </a:solidFill>
                <a:latin typeface="Calistoga"/>
                <a:ea typeface="Calistoga"/>
                <a:cs typeface="Calistoga"/>
                <a:sym typeface="Calistoga"/>
              </a:rPr>
              <a:t>Happy designing!</a:t>
            </a:r>
            <a:endParaRPr/>
          </a:p>
        </p:txBody>
      </p:sp>
      <p:sp>
        <p:nvSpPr>
          <p:cNvPr id="439" name="Google Shape;439;p29"/>
          <p:cNvSpPr txBox="1"/>
          <p:nvPr/>
        </p:nvSpPr>
        <p:spPr>
          <a:xfrm>
            <a:off x="4210005" y="7195236"/>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000000"/>
                </a:solidFill>
                <a:latin typeface="Arial"/>
                <a:ea typeface="Arial"/>
                <a:cs typeface="Arial"/>
                <a:sym typeface="Arial"/>
              </a:rPr>
              <a:t>for the photos</a:t>
            </a:r>
            <a:endParaRPr/>
          </a:p>
        </p:txBody>
      </p:sp>
      <p:sp>
        <p:nvSpPr>
          <p:cNvPr id="440" name="Google Shape;440;p29"/>
          <p:cNvSpPr txBox="1"/>
          <p:nvPr/>
        </p:nvSpPr>
        <p:spPr>
          <a:xfrm>
            <a:off x="5469973" y="541093"/>
            <a:ext cx="7348055" cy="1075558"/>
          </a:xfrm>
          <a:prstGeom prst="rect">
            <a:avLst/>
          </a:prstGeom>
          <a:noFill/>
          <a:ln>
            <a:noFill/>
          </a:ln>
        </p:spPr>
        <p:txBody>
          <a:bodyPr anchorCtr="0" anchor="t" bIns="0" lIns="0" spcFirstLastPara="1" rIns="0" wrap="square" tIns="0">
            <a:spAutoFit/>
          </a:bodyPr>
          <a:lstStyle/>
          <a:p>
            <a:pPr indent="0" lvl="0" marL="0" marR="0" rtl="0" algn="ctr">
              <a:lnSpc>
                <a:spcPct val="143015"/>
              </a:lnSpc>
              <a:spcBef>
                <a:spcPts val="0"/>
              </a:spcBef>
              <a:spcAft>
                <a:spcPts val="0"/>
              </a:spcAft>
              <a:buNone/>
            </a:pPr>
            <a:r>
              <a:rPr b="0" i="0" lang="en-US" sz="6221" u="none" cap="none" strike="noStrike">
                <a:solidFill>
                  <a:srgbClr val="FFFFFF"/>
                </a:solidFill>
                <a:latin typeface="Calistoga"/>
                <a:ea typeface="Calistoga"/>
                <a:cs typeface="Calistoga"/>
                <a:sym typeface="Calistoga"/>
              </a:rPr>
              <a:t>Credits</a:t>
            </a:r>
            <a:endParaRPr/>
          </a:p>
        </p:txBody>
      </p:sp>
      <p:sp>
        <p:nvSpPr>
          <p:cNvPr id="441" name="Google Shape;441;p29"/>
          <p:cNvSpPr txBox="1"/>
          <p:nvPr/>
        </p:nvSpPr>
        <p:spPr>
          <a:xfrm>
            <a:off x="6110027" y="6462769"/>
            <a:ext cx="6067945" cy="61816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712" u="none" cap="none" strike="noStrike">
                <a:solidFill>
                  <a:srgbClr val="0F1A38"/>
                </a:solidFill>
                <a:latin typeface="Arial"/>
                <a:ea typeface="Arial"/>
                <a:cs typeface="Arial"/>
                <a:sym typeface="Arial"/>
              </a:rPr>
              <a:t>Pexels, Pixabay</a:t>
            </a:r>
            <a:endParaRPr/>
          </a:p>
        </p:txBody>
      </p:sp>
      <p:grpSp>
        <p:nvGrpSpPr>
          <p:cNvPr id="442" name="Google Shape;442;p29"/>
          <p:cNvGrpSpPr/>
          <p:nvPr/>
        </p:nvGrpSpPr>
        <p:grpSpPr>
          <a:xfrm>
            <a:off x="5995123" y="2751961"/>
            <a:ext cx="6297918" cy="2575464"/>
            <a:chOff x="0" y="-19050"/>
            <a:chExt cx="1658700" cy="678307"/>
          </a:xfrm>
        </p:grpSpPr>
        <p:sp>
          <p:nvSpPr>
            <p:cNvPr id="443" name="Google Shape;443;p29"/>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44" name="Google Shape;444;p29"/>
            <p:cNvSpPr txBox="1"/>
            <p:nvPr/>
          </p:nvSpPr>
          <p:spPr>
            <a:xfrm>
              <a:off x="0" y="-19050"/>
              <a:ext cx="1658700" cy="67830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rgbClr val="FFFFFF"/>
                </a:solidFill>
                <a:latin typeface="Calibri"/>
                <a:ea typeface="Calibri"/>
                <a:cs typeface="Calibri"/>
                <a:sym typeface="Calibri"/>
              </a:endParaRPr>
            </a:p>
          </p:txBody>
        </p:sp>
      </p:grpSp>
      <p:sp>
        <p:nvSpPr>
          <p:cNvPr id="445" name="Google Shape;445;p29"/>
          <p:cNvSpPr/>
          <p:nvPr/>
        </p:nvSpPr>
        <p:spPr>
          <a:xfrm>
            <a:off x="6778870" y="3279565"/>
            <a:ext cx="4730007" cy="1167438"/>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3">
              <a:alphaModFix/>
            </a:blip>
            <a:stretch>
              <a:fillRect b="0" l="0" r="0" t="0"/>
            </a:stretch>
          </a:blipFill>
          <a:ln>
            <a:noFill/>
          </a:ln>
        </p:spPr>
      </p:sp>
      <p:sp>
        <p:nvSpPr>
          <p:cNvPr id="446" name="Google Shape;446;p29"/>
          <p:cNvSpPr txBox="1"/>
          <p:nvPr/>
        </p:nvSpPr>
        <p:spPr>
          <a:xfrm>
            <a:off x="4209804" y="4662710"/>
            <a:ext cx="9868500" cy="153900"/>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1000" u="none" cap="none" strike="noStrike">
                <a:solidFill>
                  <a:srgbClr val="000000"/>
                </a:solidFill>
                <a:latin typeface="Arial"/>
                <a:ea typeface="Arial"/>
                <a:cs typeface="Arial"/>
                <a:sym typeface="Arial"/>
              </a:rPr>
              <a:t>for the presentation template</a:t>
            </a:r>
            <a:endParaRPr sz="700"/>
          </a:p>
        </p:txBody>
      </p:sp>
    </p:spTree>
  </p:cSld>
  <p:clrMapOvr>
    <a:masterClrMapping/>
  </p:clrMapOvr>
  <p:transition spd="slow">
    <p:push/>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DEFF2"/>
            </a:gs>
            <a:gs pos="100000">
              <a:srgbClr val="FFFFFF"/>
            </a:gs>
          </a:gsLst>
          <a:lin ang="2700000" scaled="0"/>
        </a:gradFill>
      </p:bgPr>
    </p:bg>
    <p:spTree>
      <p:nvGrpSpPr>
        <p:cNvPr id="94" name="Shape 94"/>
        <p:cNvGrpSpPr/>
        <p:nvPr/>
      </p:nvGrpSpPr>
      <p:grpSpPr>
        <a:xfrm>
          <a:off x="0" y="0"/>
          <a:ext cx="0" cy="0"/>
          <a:chOff x="0" y="0"/>
          <a:chExt cx="0" cy="0"/>
        </a:xfrm>
      </p:grpSpPr>
      <p:sp>
        <p:nvSpPr>
          <p:cNvPr id="95" name="Google Shape;95;p14"/>
          <p:cNvSpPr/>
          <p:nvPr/>
        </p:nvSpPr>
        <p:spPr>
          <a:xfrm>
            <a:off x="663127" y="7200900"/>
            <a:ext cx="2566139" cy="4114800"/>
          </a:xfrm>
          <a:custGeom>
            <a:rect b="b" l="l" r="r" t="t"/>
            <a:pathLst>
              <a:path extrusionOk="0" h="4114800" w="2566139">
                <a:moveTo>
                  <a:pt x="0" y="0"/>
                </a:moveTo>
                <a:lnTo>
                  <a:pt x="2566139" y="0"/>
                </a:lnTo>
                <a:lnTo>
                  <a:pt x="2566139" y="4114800"/>
                </a:lnTo>
                <a:lnTo>
                  <a:pt x="0" y="4114800"/>
                </a:lnTo>
                <a:lnTo>
                  <a:pt x="0" y="0"/>
                </a:lnTo>
                <a:close/>
              </a:path>
            </a:pathLst>
          </a:custGeom>
          <a:blipFill rotWithShape="1">
            <a:blip r:embed="rId3">
              <a:alphaModFix/>
            </a:blip>
            <a:stretch>
              <a:fillRect b="0" l="0" r="0" t="0"/>
            </a:stretch>
          </a:blipFill>
          <a:ln>
            <a:noFill/>
          </a:ln>
        </p:spPr>
      </p:sp>
      <p:sp>
        <p:nvSpPr>
          <p:cNvPr id="96" name="Google Shape;96;p14"/>
          <p:cNvSpPr/>
          <p:nvPr/>
        </p:nvSpPr>
        <p:spPr>
          <a:xfrm>
            <a:off x="12135927" y="150545"/>
            <a:ext cx="7315200" cy="3032483"/>
          </a:xfrm>
          <a:custGeom>
            <a:rect b="b" l="l" r="r" t="t"/>
            <a:pathLst>
              <a:path extrusionOk="0" h="3032483" w="7315200">
                <a:moveTo>
                  <a:pt x="0" y="0"/>
                </a:moveTo>
                <a:lnTo>
                  <a:pt x="7315200" y="0"/>
                </a:lnTo>
                <a:lnTo>
                  <a:pt x="7315200" y="3032482"/>
                </a:lnTo>
                <a:lnTo>
                  <a:pt x="0" y="3032482"/>
                </a:lnTo>
                <a:lnTo>
                  <a:pt x="0" y="0"/>
                </a:lnTo>
                <a:close/>
              </a:path>
            </a:pathLst>
          </a:custGeom>
          <a:blipFill rotWithShape="1">
            <a:blip r:embed="rId4">
              <a:alphaModFix/>
            </a:blip>
            <a:stretch>
              <a:fillRect b="0" l="0" r="0" t="0"/>
            </a:stretch>
          </a:blipFill>
          <a:ln>
            <a:noFill/>
          </a:ln>
        </p:spPr>
      </p:sp>
      <p:grpSp>
        <p:nvGrpSpPr>
          <p:cNvPr id="97" name="Google Shape;97;p14"/>
          <p:cNvGrpSpPr/>
          <p:nvPr/>
        </p:nvGrpSpPr>
        <p:grpSpPr>
          <a:xfrm>
            <a:off x="1946196" y="1351924"/>
            <a:ext cx="14395608" cy="7583153"/>
            <a:chOff x="0" y="0"/>
            <a:chExt cx="3791436" cy="1997209"/>
          </a:xfrm>
        </p:grpSpPr>
        <p:sp>
          <p:nvSpPr>
            <p:cNvPr id="98" name="Google Shape;98;p14"/>
            <p:cNvSpPr/>
            <p:nvPr/>
          </p:nvSpPr>
          <p:spPr>
            <a:xfrm>
              <a:off x="0" y="0"/>
              <a:ext cx="3791436" cy="1997209"/>
            </a:xfrm>
            <a:custGeom>
              <a:rect b="b" l="l" r="r" t="t"/>
              <a:pathLst>
                <a:path extrusionOk="0" h="1997209" w="3791436">
                  <a:moveTo>
                    <a:pt x="8067" y="0"/>
                  </a:moveTo>
                  <a:lnTo>
                    <a:pt x="3783369" y="0"/>
                  </a:lnTo>
                  <a:cubicBezTo>
                    <a:pt x="3785508" y="0"/>
                    <a:pt x="3787560" y="850"/>
                    <a:pt x="3789073" y="2363"/>
                  </a:cubicBezTo>
                  <a:cubicBezTo>
                    <a:pt x="3790586" y="3876"/>
                    <a:pt x="3791436" y="5927"/>
                    <a:pt x="3791436" y="8067"/>
                  </a:cubicBezTo>
                  <a:lnTo>
                    <a:pt x="3791436" y="1989142"/>
                  </a:lnTo>
                  <a:cubicBezTo>
                    <a:pt x="3791436" y="1991281"/>
                    <a:pt x="3790586" y="1993333"/>
                    <a:pt x="3789073" y="1994846"/>
                  </a:cubicBezTo>
                  <a:cubicBezTo>
                    <a:pt x="3787560" y="1996359"/>
                    <a:pt x="3785508" y="1997209"/>
                    <a:pt x="3783369" y="1997209"/>
                  </a:cubicBezTo>
                  <a:lnTo>
                    <a:pt x="8067" y="1997209"/>
                  </a:lnTo>
                  <a:cubicBezTo>
                    <a:pt x="5927" y="1997209"/>
                    <a:pt x="3876" y="1996359"/>
                    <a:pt x="2363" y="1994846"/>
                  </a:cubicBezTo>
                  <a:cubicBezTo>
                    <a:pt x="850" y="1993333"/>
                    <a:pt x="0" y="1991281"/>
                    <a:pt x="0" y="1989142"/>
                  </a:cubicBezTo>
                  <a:lnTo>
                    <a:pt x="0" y="8067"/>
                  </a:lnTo>
                  <a:cubicBezTo>
                    <a:pt x="0" y="5927"/>
                    <a:pt x="850" y="3876"/>
                    <a:pt x="2363" y="2363"/>
                  </a:cubicBezTo>
                  <a:cubicBezTo>
                    <a:pt x="3876" y="850"/>
                    <a:pt x="5927" y="0"/>
                    <a:pt x="8067" y="0"/>
                  </a:cubicBezTo>
                  <a:close/>
                </a:path>
              </a:pathLst>
            </a:custGeom>
            <a:solidFill>
              <a:srgbClr val="4970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4"/>
            <p:cNvSpPr txBox="1"/>
            <p:nvPr/>
          </p:nvSpPr>
          <p:spPr>
            <a:xfrm>
              <a:off x="0" y="85725"/>
              <a:ext cx="3791436" cy="1911484"/>
            </a:xfrm>
            <a:prstGeom prst="rect">
              <a:avLst/>
            </a:prstGeom>
            <a:noFill/>
            <a:ln>
              <a:noFill/>
            </a:ln>
          </p:spPr>
          <p:txBody>
            <a:bodyPr anchorCtr="0" anchor="ctr" bIns="50800" lIns="50800" spcFirstLastPara="1" rIns="50800" wrap="square" tIns="50800">
              <a:noAutofit/>
            </a:bodyPr>
            <a:lstStyle/>
            <a:p>
              <a:pPr indent="0" lvl="0" marL="0" marR="0" rtl="0" algn="ctr">
                <a:lnSpc>
                  <a:spcPct val="10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0" name="Google Shape;100;p14"/>
          <p:cNvSpPr/>
          <p:nvPr/>
        </p:nvSpPr>
        <p:spPr>
          <a:xfrm>
            <a:off x="-2381110" y="1518653"/>
            <a:ext cx="7315200" cy="1862051"/>
          </a:xfrm>
          <a:custGeom>
            <a:rect b="b" l="l" r="r" t="t"/>
            <a:pathLst>
              <a:path extrusionOk="0" h="1862051" w="7315200">
                <a:moveTo>
                  <a:pt x="0" y="0"/>
                </a:moveTo>
                <a:lnTo>
                  <a:pt x="7315200" y="0"/>
                </a:lnTo>
                <a:lnTo>
                  <a:pt x="7315200" y="1862051"/>
                </a:lnTo>
                <a:lnTo>
                  <a:pt x="0" y="1862051"/>
                </a:lnTo>
                <a:lnTo>
                  <a:pt x="0" y="0"/>
                </a:lnTo>
                <a:close/>
              </a:path>
            </a:pathLst>
          </a:custGeom>
          <a:blipFill rotWithShape="1">
            <a:blip r:embed="rId5">
              <a:alphaModFix/>
            </a:blip>
            <a:stretch>
              <a:fillRect b="0" l="0" r="0" t="0"/>
            </a:stretch>
          </a:blipFill>
          <a:ln>
            <a:noFill/>
          </a:ln>
        </p:spPr>
      </p:sp>
      <p:sp>
        <p:nvSpPr>
          <p:cNvPr id="101" name="Google Shape;101;p14"/>
          <p:cNvSpPr/>
          <p:nvPr/>
        </p:nvSpPr>
        <p:spPr>
          <a:xfrm>
            <a:off x="12234683" y="7551838"/>
            <a:ext cx="7315200" cy="2766476"/>
          </a:xfrm>
          <a:custGeom>
            <a:rect b="b" l="l" r="r" t="t"/>
            <a:pathLst>
              <a:path extrusionOk="0" h="2766476" w="7315200">
                <a:moveTo>
                  <a:pt x="0" y="0"/>
                </a:moveTo>
                <a:lnTo>
                  <a:pt x="7315200" y="0"/>
                </a:lnTo>
                <a:lnTo>
                  <a:pt x="7315200" y="2766476"/>
                </a:lnTo>
                <a:lnTo>
                  <a:pt x="0" y="2766476"/>
                </a:lnTo>
                <a:lnTo>
                  <a:pt x="0" y="0"/>
                </a:lnTo>
                <a:close/>
              </a:path>
            </a:pathLst>
          </a:custGeom>
          <a:blipFill rotWithShape="1">
            <a:blip r:embed="rId6">
              <a:alphaModFix/>
            </a:blip>
            <a:stretch>
              <a:fillRect b="0" l="0" r="0" t="0"/>
            </a:stretch>
          </a:blipFill>
          <a:ln>
            <a:noFill/>
          </a:ln>
        </p:spPr>
      </p:sp>
      <p:sp>
        <p:nvSpPr>
          <p:cNvPr id="102" name="Google Shape;102;p14"/>
          <p:cNvSpPr txBox="1"/>
          <p:nvPr/>
        </p:nvSpPr>
        <p:spPr>
          <a:xfrm>
            <a:off x="3830412" y="2393914"/>
            <a:ext cx="10627176" cy="2106931"/>
          </a:xfrm>
          <a:prstGeom prst="rect">
            <a:avLst/>
          </a:prstGeom>
          <a:noFill/>
          <a:ln>
            <a:noFill/>
          </a:ln>
        </p:spPr>
        <p:txBody>
          <a:bodyPr anchorCtr="0" anchor="t" bIns="0" lIns="0" spcFirstLastPara="1" rIns="0" wrap="square" tIns="0">
            <a:spAutoFit/>
          </a:bodyPr>
          <a:lstStyle/>
          <a:p>
            <a:pPr indent="0" lvl="0" marL="0" marR="0" rtl="0" algn="ctr">
              <a:lnSpc>
                <a:spcPct val="102000"/>
              </a:lnSpc>
              <a:spcBef>
                <a:spcPts val="0"/>
              </a:spcBef>
              <a:spcAft>
                <a:spcPts val="0"/>
              </a:spcAft>
              <a:buNone/>
            </a:pPr>
            <a:r>
              <a:rPr b="0" i="0" lang="en-US" sz="8000" u="none" cap="none" strike="noStrike">
                <a:solidFill>
                  <a:srgbClr val="FFFFFF"/>
                </a:solidFill>
                <a:latin typeface="Calistoga"/>
                <a:ea typeface="Calistoga"/>
                <a:cs typeface="Calistoga"/>
                <a:sym typeface="Calistoga"/>
              </a:rPr>
              <a:t>Welcome To Presentation</a:t>
            </a:r>
            <a:endParaRPr/>
          </a:p>
        </p:txBody>
      </p:sp>
      <p:sp>
        <p:nvSpPr>
          <p:cNvPr id="103" name="Google Shape;103;p14"/>
          <p:cNvSpPr txBox="1"/>
          <p:nvPr/>
        </p:nvSpPr>
        <p:spPr>
          <a:xfrm>
            <a:off x="4180767" y="5098679"/>
            <a:ext cx="9926465" cy="2647950"/>
          </a:xfrm>
          <a:prstGeom prst="rect">
            <a:avLst/>
          </a:prstGeom>
          <a:noFill/>
          <a:ln>
            <a:noFill/>
          </a:ln>
        </p:spPr>
        <p:txBody>
          <a:bodyPr anchorCtr="0" anchor="t" bIns="0" lIns="0" spcFirstLastPara="1" rIns="0" wrap="square" tIns="0">
            <a:spAutoFit/>
          </a:bodyPr>
          <a:lstStyle/>
          <a:p>
            <a:pPr indent="0" lvl="0" marL="0" marR="0" rtl="0" algn="ctr">
              <a:lnSpc>
                <a:spcPct val="135017"/>
              </a:lnSpc>
              <a:spcBef>
                <a:spcPts val="0"/>
              </a:spcBef>
              <a:spcAft>
                <a:spcPts val="0"/>
              </a:spcAft>
              <a:buNone/>
            </a:pPr>
            <a:r>
              <a:rPr b="1" i="0" lang="en-US" sz="1999" u="none" cap="none" strike="noStrike">
                <a:solidFill>
                  <a:srgbClr val="FFFFFF"/>
                </a:solidFill>
                <a:latin typeface="Nunito Medium"/>
                <a:ea typeface="Nunito Medium"/>
                <a:cs typeface="Nunito Medium"/>
                <a:sym typeface="Nunito Medium"/>
              </a:rPr>
              <a:t>Lorem ipsum dolor sit amet, consectetur adipiscing elit, sed do eiusmod tempor incididunt ut labore et dolore magna aliqua. Ut enim ad minim veniam, quis nostrud exercitation ullamco laboris nisi ut aliquip ex ea commodo consequat.</a:t>
            </a:r>
            <a:endParaRPr/>
          </a:p>
          <a:p>
            <a:pPr indent="0" lvl="0" marL="0" marR="0" rtl="0" algn="ctr">
              <a:lnSpc>
                <a:spcPct val="135017"/>
              </a:lnSpc>
              <a:spcBef>
                <a:spcPts val="0"/>
              </a:spcBef>
              <a:spcAft>
                <a:spcPts val="0"/>
              </a:spcAft>
              <a:buNone/>
            </a:pPr>
            <a:r>
              <a:t/>
            </a:r>
            <a:endParaRPr b="1" i="0" sz="1999" u="none" cap="none" strike="noStrike">
              <a:solidFill>
                <a:srgbClr val="FFFFFF"/>
              </a:solidFill>
              <a:latin typeface="Nunito Medium"/>
              <a:ea typeface="Nunito Medium"/>
              <a:cs typeface="Nunito Medium"/>
              <a:sym typeface="Nunito Medium"/>
            </a:endParaRPr>
          </a:p>
          <a:p>
            <a:pPr indent="0" lvl="0" marL="0" marR="0" rtl="0" algn="ctr">
              <a:lnSpc>
                <a:spcPct val="135017"/>
              </a:lnSpc>
              <a:spcBef>
                <a:spcPts val="0"/>
              </a:spcBef>
              <a:spcAft>
                <a:spcPts val="0"/>
              </a:spcAft>
              <a:buNone/>
            </a:pPr>
            <a:r>
              <a:rPr b="1" i="0" lang="en-US" sz="1999" u="none" cap="none" strike="noStrike">
                <a:solidFill>
                  <a:srgbClr val="FFFFFF"/>
                </a:solidFill>
                <a:latin typeface="Nunito Medium"/>
                <a:ea typeface="Nunito Medium"/>
                <a:cs typeface="Nunito Medium"/>
                <a:sym typeface="Nunito Medium"/>
              </a:rPr>
              <a:t>Duis aute irure dolor in reprehenderit in voluptate velit esse cillum dolore eu fugiat nulla pariatur. Excepteur sint occaecat cupidatat non proident, sunt in culpa qui officia deserunt mollit anim id est laborum.</a:t>
            </a:r>
            <a:endParaRPr/>
          </a:p>
        </p:txBody>
      </p:sp>
    </p:spTree>
  </p:cSld>
  <p:clrMapOvr>
    <a:masterClrMapping/>
  </p:clrMapOvr>
  <p:transition spd="slow">
    <p:push/>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DEFF2"/>
            </a:gs>
            <a:gs pos="100000">
              <a:srgbClr val="FFFFFF"/>
            </a:gs>
          </a:gsLst>
          <a:lin ang="2700000" scaled="0"/>
        </a:gradFill>
      </p:bgPr>
    </p:bg>
    <p:spTree>
      <p:nvGrpSpPr>
        <p:cNvPr id="107" name="Shape 107"/>
        <p:cNvGrpSpPr/>
        <p:nvPr/>
      </p:nvGrpSpPr>
      <p:grpSpPr>
        <a:xfrm>
          <a:off x="0" y="0"/>
          <a:ext cx="0" cy="0"/>
          <a:chOff x="0" y="0"/>
          <a:chExt cx="0" cy="0"/>
        </a:xfrm>
      </p:grpSpPr>
      <p:grpSp>
        <p:nvGrpSpPr>
          <p:cNvPr id="108" name="Google Shape;108;p15"/>
          <p:cNvGrpSpPr/>
          <p:nvPr/>
        </p:nvGrpSpPr>
        <p:grpSpPr>
          <a:xfrm>
            <a:off x="10261239" y="1170261"/>
            <a:ext cx="6998061" cy="2561528"/>
            <a:chOff x="0" y="0"/>
            <a:chExt cx="2342659" cy="857492"/>
          </a:xfrm>
        </p:grpSpPr>
        <p:sp>
          <p:nvSpPr>
            <p:cNvPr id="109" name="Google Shape;109;p15"/>
            <p:cNvSpPr/>
            <p:nvPr/>
          </p:nvSpPr>
          <p:spPr>
            <a:xfrm>
              <a:off x="0" y="0"/>
              <a:ext cx="2342659" cy="857492"/>
            </a:xfrm>
            <a:custGeom>
              <a:rect b="b" l="l" r="r" t="t"/>
              <a:pathLst>
                <a:path extrusionOk="0" h="857492" w="2342659">
                  <a:moveTo>
                    <a:pt x="16594" y="0"/>
                  </a:moveTo>
                  <a:lnTo>
                    <a:pt x="2326064" y="0"/>
                  </a:lnTo>
                  <a:cubicBezTo>
                    <a:pt x="2335229" y="0"/>
                    <a:pt x="2342659" y="7430"/>
                    <a:pt x="2342659" y="16594"/>
                  </a:cubicBezTo>
                  <a:lnTo>
                    <a:pt x="2342659" y="840898"/>
                  </a:lnTo>
                  <a:cubicBezTo>
                    <a:pt x="2342659" y="845299"/>
                    <a:pt x="2340910" y="849520"/>
                    <a:pt x="2337798" y="852632"/>
                  </a:cubicBezTo>
                  <a:cubicBezTo>
                    <a:pt x="2334686" y="855744"/>
                    <a:pt x="2330465" y="857492"/>
                    <a:pt x="2326064" y="857492"/>
                  </a:cubicBezTo>
                  <a:lnTo>
                    <a:pt x="16594" y="857492"/>
                  </a:lnTo>
                  <a:cubicBezTo>
                    <a:pt x="7430" y="857492"/>
                    <a:pt x="0" y="850063"/>
                    <a:pt x="0" y="840898"/>
                  </a:cubicBezTo>
                  <a:lnTo>
                    <a:pt x="0" y="16594"/>
                  </a:lnTo>
                  <a:cubicBezTo>
                    <a:pt x="0" y="7430"/>
                    <a:pt x="7430" y="0"/>
                    <a:pt x="16594" y="0"/>
                  </a:cubicBezTo>
                  <a:close/>
                </a:path>
              </a:pathLst>
            </a:custGeom>
            <a:solidFill>
              <a:srgbClr val="76A2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5"/>
            <p:cNvSpPr txBox="1"/>
            <p:nvPr/>
          </p:nvSpPr>
          <p:spPr>
            <a:xfrm>
              <a:off x="0" y="85725"/>
              <a:ext cx="2342659" cy="771767"/>
            </a:xfrm>
            <a:prstGeom prst="rect">
              <a:avLst/>
            </a:prstGeom>
            <a:noFill/>
            <a:ln>
              <a:noFill/>
            </a:ln>
          </p:spPr>
          <p:txBody>
            <a:bodyPr anchorCtr="0" anchor="ctr" bIns="50800" lIns="50800" spcFirstLastPara="1" rIns="50800" wrap="square" tIns="50800">
              <a:noAutofit/>
            </a:bodyPr>
            <a:lstStyle/>
            <a:p>
              <a:pPr indent="0" lvl="0" marL="0" marR="0" rtl="0" algn="ctr">
                <a:lnSpc>
                  <a:spcPct val="10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1" name="Google Shape;111;p15"/>
          <p:cNvSpPr txBox="1"/>
          <p:nvPr/>
        </p:nvSpPr>
        <p:spPr>
          <a:xfrm>
            <a:off x="10767897" y="1899528"/>
            <a:ext cx="1578952" cy="1078231"/>
          </a:xfrm>
          <a:prstGeom prst="rect">
            <a:avLst/>
          </a:prstGeom>
          <a:noFill/>
          <a:ln>
            <a:noFill/>
          </a:ln>
        </p:spPr>
        <p:txBody>
          <a:bodyPr anchorCtr="0" anchor="t" bIns="0" lIns="0" spcFirstLastPara="1" rIns="0" wrap="square" tIns="0">
            <a:spAutoFit/>
          </a:bodyPr>
          <a:lstStyle/>
          <a:p>
            <a:pPr indent="0" lvl="0" marL="0" marR="0" rtl="0" algn="ctr">
              <a:lnSpc>
                <a:spcPct val="102000"/>
              </a:lnSpc>
              <a:spcBef>
                <a:spcPts val="0"/>
              </a:spcBef>
              <a:spcAft>
                <a:spcPts val="0"/>
              </a:spcAft>
              <a:buNone/>
            </a:pPr>
            <a:r>
              <a:rPr b="0" i="0" lang="en-US" sz="8000" u="none" cap="none" strike="noStrike">
                <a:solidFill>
                  <a:srgbClr val="FFFFFF"/>
                </a:solidFill>
                <a:latin typeface="Calistoga"/>
                <a:ea typeface="Calistoga"/>
                <a:cs typeface="Calistoga"/>
                <a:sym typeface="Calistoga"/>
              </a:rPr>
              <a:t>01.</a:t>
            </a:r>
            <a:endParaRPr/>
          </a:p>
        </p:txBody>
      </p:sp>
      <p:grpSp>
        <p:nvGrpSpPr>
          <p:cNvPr id="112" name="Google Shape;112;p15"/>
          <p:cNvGrpSpPr/>
          <p:nvPr/>
        </p:nvGrpSpPr>
        <p:grpSpPr>
          <a:xfrm>
            <a:off x="10261239" y="3862348"/>
            <a:ext cx="6998061" cy="2561528"/>
            <a:chOff x="0" y="0"/>
            <a:chExt cx="2342659" cy="857492"/>
          </a:xfrm>
        </p:grpSpPr>
        <p:sp>
          <p:nvSpPr>
            <p:cNvPr id="113" name="Google Shape;113;p15"/>
            <p:cNvSpPr/>
            <p:nvPr/>
          </p:nvSpPr>
          <p:spPr>
            <a:xfrm>
              <a:off x="0" y="0"/>
              <a:ext cx="2342659" cy="857492"/>
            </a:xfrm>
            <a:custGeom>
              <a:rect b="b" l="l" r="r" t="t"/>
              <a:pathLst>
                <a:path extrusionOk="0" h="857492" w="2342659">
                  <a:moveTo>
                    <a:pt x="16594" y="0"/>
                  </a:moveTo>
                  <a:lnTo>
                    <a:pt x="2326064" y="0"/>
                  </a:lnTo>
                  <a:cubicBezTo>
                    <a:pt x="2335229" y="0"/>
                    <a:pt x="2342659" y="7430"/>
                    <a:pt x="2342659" y="16594"/>
                  </a:cubicBezTo>
                  <a:lnTo>
                    <a:pt x="2342659" y="840898"/>
                  </a:lnTo>
                  <a:cubicBezTo>
                    <a:pt x="2342659" y="845299"/>
                    <a:pt x="2340910" y="849520"/>
                    <a:pt x="2337798" y="852632"/>
                  </a:cubicBezTo>
                  <a:cubicBezTo>
                    <a:pt x="2334686" y="855744"/>
                    <a:pt x="2330465" y="857492"/>
                    <a:pt x="2326064" y="857492"/>
                  </a:cubicBezTo>
                  <a:lnTo>
                    <a:pt x="16594" y="857492"/>
                  </a:lnTo>
                  <a:cubicBezTo>
                    <a:pt x="7430" y="857492"/>
                    <a:pt x="0" y="850063"/>
                    <a:pt x="0" y="840898"/>
                  </a:cubicBezTo>
                  <a:lnTo>
                    <a:pt x="0" y="16594"/>
                  </a:lnTo>
                  <a:cubicBezTo>
                    <a:pt x="0" y="7430"/>
                    <a:pt x="7430" y="0"/>
                    <a:pt x="16594" y="0"/>
                  </a:cubicBezTo>
                  <a:close/>
                </a:path>
              </a:pathLst>
            </a:custGeom>
            <a:solidFill>
              <a:srgbClr val="5786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5"/>
            <p:cNvSpPr txBox="1"/>
            <p:nvPr/>
          </p:nvSpPr>
          <p:spPr>
            <a:xfrm>
              <a:off x="0" y="85725"/>
              <a:ext cx="2342659" cy="771767"/>
            </a:xfrm>
            <a:prstGeom prst="rect">
              <a:avLst/>
            </a:prstGeom>
            <a:noFill/>
            <a:ln>
              <a:noFill/>
            </a:ln>
          </p:spPr>
          <p:txBody>
            <a:bodyPr anchorCtr="0" anchor="ctr" bIns="50800" lIns="50800" spcFirstLastPara="1" rIns="50800" wrap="square" tIns="50800">
              <a:noAutofit/>
            </a:bodyPr>
            <a:lstStyle/>
            <a:p>
              <a:pPr indent="0" lvl="0" marL="0" marR="0" rtl="0" algn="ctr">
                <a:lnSpc>
                  <a:spcPct val="10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5" name="Google Shape;115;p15"/>
          <p:cNvGrpSpPr/>
          <p:nvPr/>
        </p:nvGrpSpPr>
        <p:grpSpPr>
          <a:xfrm>
            <a:off x="10261239" y="6557226"/>
            <a:ext cx="6998061" cy="2561528"/>
            <a:chOff x="0" y="0"/>
            <a:chExt cx="2342659" cy="857492"/>
          </a:xfrm>
        </p:grpSpPr>
        <p:sp>
          <p:nvSpPr>
            <p:cNvPr id="116" name="Google Shape;116;p15"/>
            <p:cNvSpPr/>
            <p:nvPr/>
          </p:nvSpPr>
          <p:spPr>
            <a:xfrm>
              <a:off x="0" y="0"/>
              <a:ext cx="2342659" cy="857492"/>
            </a:xfrm>
            <a:custGeom>
              <a:rect b="b" l="l" r="r" t="t"/>
              <a:pathLst>
                <a:path extrusionOk="0" h="857492" w="2342659">
                  <a:moveTo>
                    <a:pt x="16594" y="0"/>
                  </a:moveTo>
                  <a:lnTo>
                    <a:pt x="2326064" y="0"/>
                  </a:lnTo>
                  <a:cubicBezTo>
                    <a:pt x="2335229" y="0"/>
                    <a:pt x="2342659" y="7430"/>
                    <a:pt x="2342659" y="16594"/>
                  </a:cubicBezTo>
                  <a:lnTo>
                    <a:pt x="2342659" y="840898"/>
                  </a:lnTo>
                  <a:cubicBezTo>
                    <a:pt x="2342659" y="845299"/>
                    <a:pt x="2340910" y="849520"/>
                    <a:pt x="2337798" y="852632"/>
                  </a:cubicBezTo>
                  <a:cubicBezTo>
                    <a:pt x="2334686" y="855744"/>
                    <a:pt x="2330465" y="857492"/>
                    <a:pt x="2326064" y="857492"/>
                  </a:cubicBezTo>
                  <a:lnTo>
                    <a:pt x="16594" y="857492"/>
                  </a:lnTo>
                  <a:cubicBezTo>
                    <a:pt x="7430" y="857492"/>
                    <a:pt x="0" y="850063"/>
                    <a:pt x="0" y="840898"/>
                  </a:cubicBezTo>
                  <a:lnTo>
                    <a:pt x="0" y="16594"/>
                  </a:lnTo>
                  <a:cubicBezTo>
                    <a:pt x="0" y="7430"/>
                    <a:pt x="7430" y="0"/>
                    <a:pt x="16594" y="0"/>
                  </a:cubicBezTo>
                  <a:close/>
                </a:path>
              </a:pathLst>
            </a:custGeom>
            <a:solidFill>
              <a:srgbClr val="4970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5"/>
            <p:cNvSpPr txBox="1"/>
            <p:nvPr/>
          </p:nvSpPr>
          <p:spPr>
            <a:xfrm>
              <a:off x="0" y="85725"/>
              <a:ext cx="2342659" cy="771767"/>
            </a:xfrm>
            <a:prstGeom prst="rect">
              <a:avLst/>
            </a:prstGeom>
            <a:noFill/>
            <a:ln>
              <a:noFill/>
            </a:ln>
          </p:spPr>
          <p:txBody>
            <a:bodyPr anchorCtr="0" anchor="ctr" bIns="50800" lIns="50800" spcFirstLastPara="1" rIns="50800" wrap="square" tIns="50800">
              <a:noAutofit/>
            </a:bodyPr>
            <a:lstStyle/>
            <a:p>
              <a:pPr indent="0" lvl="0" marL="0" marR="0" rtl="0" algn="ctr">
                <a:lnSpc>
                  <a:spcPct val="10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8" name="Google Shape;118;p15"/>
          <p:cNvSpPr txBox="1"/>
          <p:nvPr/>
        </p:nvSpPr>
        <p:spPr>
          <a:xfrm>
            <a:off x="10767897" y="4569142"/>
            <a:ext cx="1578952" cy="1078231"/>
          </a:xfrm>
          <a:prstGeom prst="rect">
            <a:avLst/>
          </a:prstGeom>
          <a:noFill/>
          <a:ln>
            <a:noFill/>
          </a:ln>
        </p:spPr>
        <p:txBody>
          <a:bodyPr anchorCtr="0" anchor="t" bIns="0" lIns="0" spcFirstLastPara="1" rIns="0" wrap="square" tIns="0">
            <a:spAutoFit/>
          </a:bodyPr>
          <a:lstStyle/>
          <a:p>
            <a:pPr indent="0" lvl="0" marL="0" marR="0" rtl="0" algn="ctr">
              <a:lnSpc>
                <a:spcPct val="102000"/>
              </a:lnSpc>
              <a:spcBef>
                <a:spcPts val="0"/>
              </a:spcBef>
              <a:spcAft>
                <a:spcPts val="0"/>
              </a:spcAft>
              <a:buNone/>
            </a:pPr>
            <a:r>
              <a:rPr b="0" i="0" lang="en-US" sz="8000" u="none" cap="none" strike="noStrike">
                <a:solidFill>
                  <a:srgbClr val="FFFFFF"/>
                </a:solidFill>
                <a:latin typeface="Calistoga"/>
                <a:ea typeface="Calistoga"/>
                <a:cs typeface="Calistoga"/>
                <a:sym typeface="Calistoga"/>
              </a:rPr>
              <a:t>02.</a:t>
            </a:r>
            <a:endParaRPr/>
          </a:p>
        </p:txBody>
      </p:sp>
      <p:sp>
        <p:nvSpPr>
          <p:cNvPr id="119" name="Google Shape;119;p15"/>
          <p:cNvSpPr txBox="1"/>
          <p:nvPr/>
        </p:nvSpPr>
        <p:spPr>
          <a:xfrm>
            <a:off x="10767897" y="7286492"/>
            <a:ext cx="1578952" cy="1078231"/>
          </a:xfrm>
          <a:prstGeom prst="rect">
            <a:avLst/>
          </a:prstGeom>
          <a:noFill/>
          <a:ln>
            <a:noFill/>
          </a:ln>
        </p:spPr>
        <p:txBody>
          <a:bodyPr anchorCtr="0" anchor="t" bIns="0" lIns="0" spcFirstLastPara="1" rIns="0" wrap="square" tIns="0">
            <a:spAutoFit/>
          </a:bodyPr>
          <a:lstStyle/>
          <a:p>
            <a:pPr indent="0" lvl="0" marL="0" marR="0" rtl="0" algn="ctr">
              <a:lnSpc>
                <a:spcPct val="102000"/>
              </a:lnSpc>
              <a:spcBef>
                <a:spcPts val="0"/>
              </a:spcBef>
              <a:spcAft>
                <a:spcPts val="0"/>
              </a:spcAft>
              <a:buNone/>
            </a:pPr>
            <a:r>
              <a:rPr b="0" i="0" lang="en-US" sz="8000" u="none" cap="none" strike="noStrike">
                <a:solidFill>
                  <a:srgbClr val="FFFFFF"/>
                </a:solidFill>
                <a:latin typeface="Calistoga"/>
                <a:ea typeface="Calistoga"/>
                <a:cs typeface="Calistoga"/>
                <a:sym typeface="Calistoga"/>
              </a:rPr>
              <a:t>03.</a:t>
            </a:r>
            <a:endParaRPr/>
          </a:p>
        </p:txBody>
      </p:sp>
      <p:sp>
        <p:nvSpPr>
          <p:cNvPr id="120" name="Google Shape;120;p15"/>
          <p:cNvSpPr txBox="1"/>
          <p:nvPr/>
        </p:nvSpPr>
        <p:spPr>
          <a:xfrm>
            <a:off x="12666583" y="1730935"/>
            <a:ext cx="4132127" cy="1508760"/>
          </a:xfrm>
          <a:prstGeom prst="rect">
            <a:avLst/>
          </a:prstGeom>
          <a:noFill/>
          <a:ln>
            <a:noFill/>
          </a:ln>
        </p:spPr>
        <p:txBody>
          <a:bodyPr anchorCtr="0" anchor="t" bIns="0" lIns="0" spcFirstLastPara="1" rIns="0" wrap="square" tIns="0">
            <a:spAutoFit/>
          </a:bodyPr>
          <a:lstStyle/>
          <a:p>
            <a:pPr indent="0" lvl="0" marL="0" marR="0" rtl="0" algn="l">
              <a:lnSpc>
                <a:spcPct val="135000"/>
              </a:lnSpc>
              <a:spcBef>
                <a:spcPts val="0"/>
              </a:spcBef>
              <a:spcAft>
                <a:spcPts val="0"/>
              </a:spcAft>
              <a:buNone/>
            </a:pPr>
            <a:r>
              <a:rPr b="1" i="0" lang="en-US" sz="1800" u="none" cap="none" strike="noStrike">
                <a:solidFill>
                  <a:srgbClr val="FFFFFF"/>
                </a:solidFill>
                <a:latin typeface="Nunito Medium"/>
                <a:ea typeface="Nunito Medium"/>
                <a:cs typeface="Nunito Medium"/>
                <a:sym typeface="Nunito Medium"/>
              </a:rPr>
              <a:t>Lorem ipsum dolor sit amet, consectetur adipiscing elit, sed do eiusmod tempor incididunt ut labore et dolore magna aliqua. Ut enim ad minim veniam.</a:t>
            </a:r>
            <a:endParaRPr/>
          </a:p>
        </p:txBody>
      </p:sp>
      <p:sp>
        <p:nvSpPr>
          <p:cNvPr id="121" name="Google Shape;121;p15"/>
          <p:cNvSpPr txBox="1"/>
          <p:nvPr/>
        </p:nvSpPr>
        <p:spPr>
          <a:xfrm>
            <a:off x="12666583" y="4380602"/>
            <a:ext cx="4132127" cy="1508760"/>
          </a:xfrm>
          <a:prstGeom prst="rect">
            <a:avLst/>
          </a:prstGeom>
          <a:noFill/>
          <a:ln>
            <a:noFill/>
          </a:ln>
        </p:spPr>
        <p:txBody>
          <a:bodyPr anchorCtr="0" anchor="t" bIns="0" lIns="0" spcFirstLastPara="1" rIns="0" wrap="square" tIns="0">
            <a:spAutoFit/>
          </a:bodyPr>
          <a:lstStyle/>
          <a:p>
            <a:pPr indent="0" lvl="0" marL="0" marR="0" rtl="0" algn="l">
              <a:lnSpc>
                <a:spcPct val="135000"/>
              </a:lnSpc>
              <a:spcBef>
                <a:spcPts val="0"/>
              </a:spcBef>
              <a:spcAft>
                <a:spcPts val="0"/>
              </a:spcAft>
              <a:buNone/>
            </a:pPr>
            <a:r>
              <a:rPr b="1" i="0" lang="en-US" sz="1800" u="none" cap="none" strike="noStrike">
                <a:solidFill>
                  <a:srgbClr val="FFFFFF"/>
                </a:solidFill>
                <a:latin typeface="Nunito Medium"/>
                <a:ea typeface="Nunito Medium"/>
                <a:cs typeface="Nunito Medium"/>
                <a:sym typeface="Nunito Medium"/>
              </a:rPr>
              <a:t>Lorem ipsum dolor sit amet, consectetur adipiscing elit, sed do eiusmod tempor incididunt ut labore et dolore magna aliqua. Ut enim ad minim veniam.</a:t>
            </a:r>
            <a:endParaRPr/>
          </a:p>
        </p:txBody>
      </p:sp>
      <p:sp>
        <p:nvSpPr>
          <p:cNvPr id="122" name="Google Shape;122;p15"/>
          <p:cNvSpPr txBox="1"/>
          <p:nvPr/>
        </p:nvSpPr>
        <p:spPr>
          <a:xfrm>
            <a:off x="12666583" y="7074084"/>
            <a:ext cx="4132127" cy="1508760"/>
          </a:xfrm>
          <a:prstGeom prst="rect">
            <a:avLst/>
          </a:prstGeom>
          <a:noFill/>
          <a:ln>
            <a:noFill/>
          </a:ln>
        </p:spPr>
        <p:txBody>
          <a:bodyPr anchorCtr="0" anchor="t" bIns="0" lIns="0" spcFirstLastPara="1" rIns="0" wrap="square" tIns="0">
            <a:spAutoFit/>
          </a:bodyPr>
          <a:lstStyle/>
          <a:p>
            <a:pPr indent="0" lvl="0" marL="0" marR="0" rtl="0" algn="l">
              <a:lnSpc>
                <a:spcPct val="135000"/>
              </a:lnSpc>
              <a:spcBef>
                <a:spcPts val="0"/>
              </a:spcBef>
              <a:spcAft>
                <a:spcPts val="0"/>
              </a:spcAft>
              <a:buNone/>
            </a:pPr>
            <a:r>
              <a:rPr b="1" i="0" lang="en-US" sz="1800" u="none" cap="none" strike="noStrike">
                <a:solidFill>
                  <a:srgbClr val="FFFFFF"/>
                </a:solidFill>
                <a:latin typeface="Nunito Medium"/>
                <a:ea typeface="Nunito Medium"/>
                <a:cs typeface="Nunito Medium"/>
                <a:sym typeface="Nunito Medium"/>
              </a:rPr>
              <a:t>Lorem ipsum dolor sit amet, consectetur adipiscing elit, sed do eiusmod tempor incididunt ut labore et dolore magna aliqua. Ut enim ad minim veniam.</a:t>
            </a:r>
            <a:endParaRPr/>
          </a:p>
        </p:txBody>
      </p:sp>
      <p:sp>
        <p:nvSpPr>
          <p:cNvPr id="123" name="Google Shape;123;p15"/>
          <p:cNvSpPr/>
          <p:nvPr/>
        </p:nvSpPr>
        <p:spPr>
          <a:xfrm>
            <a:off x="1317876" y="1279815"/>
            <a:ext cx="7727369" cy="7727369"/>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3">
              <a:alphaModFix/>
            </a:blip>
            <a:stretch>
              <a:fillRect b="0" l="-24901" r="-24901"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5"/>
          <p:cNvSpPr/>
          <p:nvPr/>
        </p:nvSpPr>
        <p:spPr>
          <a:xfrm>
            <a:off x="3229266" y="7651819"/>
            <a:ext cx="7315200" cy="1862051"/>
          </a:xfrm>
          <a:custGeom>
            <a:rect b="b" l="l" r="r" t="t"/>
            <a:pathLst>
              <a:path extrusionOk="0" h="1862051" w="7315200">
                <a:moveTo>
                  <a:pt x="0" y="0"/>
                </a:moveTo>
                <a:lnTo>
                  <a:pt x="7315200" y="0"/>
                </a:lnTo>
                <a:lnTo>
                  <a:pt x="7315200" y="1862051"/>
                </a:lnTo>
                <a:lnTo>
                  <a:pt x="0" y="1862051"/>
                </a:lnTo>
                <a:lnTo>
                  <a:pt x="0" y="0"/>
                </a:lnTo>
                <a:close/>
              </a:path>
            </a:pathLst>
          </a:custGeom>
          <a:blipFill rotWithShape="1">
            <a:blip r:embed="rId4">
              <a:alphaModFix/>
            </a:blip>
            <a:stretch>
              <a:fillRect b="0" l="0" r="0" t="0"/>
            </a:stretch>
          </a:blipFill>
          <a:ln>
            <a:noFill/>
          </a:ln>
        </p:spPr>
      </p:sp>
      <p:sp>
        <p:nvSpPr>
          <p:cNvPr id="125" name="Google Shape;125;p15"/>
          <p:cNvSpPr/>
          <p:nvPr/>
        </p:nvSpPr>
        <p:spPr>
          <a:xfrm>
            <a:off x="-2759672" y="621353"/>
            <a:ext cx="7315200" cy="2766476"/>
          </a:xfrm>
          <a:custGeom>
            <a:rect b="b" l="l" r="r" t="t"/>
            <a:pathLst>
              <a:path extrusionOk="0" h="2766476" w="7315200">
                <a:moveTo>
                  <a:pt x="0" y="0"/>
                </a:moveTo>
                <a:lnTo>
                  <a:pt x="7315200" y="0"/>
                </a:lnTo>
                <a:lnTo>
                  <a:pt x="7315200" y="2766475"/>
                </a:lnTo>
                <a:lnTo>
                  <a:pt x="0" y="2766475"/>
                </a:lnTo>
                <a:lnTo>
                  <a:pt x="0" y="0"/>
                </a:lnTo>
                <a:close/>
              </a:path>
            </a:pathLst>
          </a:custGeom>
          <a:blipFill rotWithShape="1">
            <a:blip r:embed="rId5">
              <a:alphaModFix/>
            </a:blip>
            <a:stretch>
              <a:fillRect b="0" l="0" r="0" t="0"/>
            </a:stretch>
          </a:blipFill>
          <a:ln>
            <a:noFill/>
          </a:ln>
        </p:spPr>
      </p:sp>
    </p:spTree>
  </p:cSld>
  <p:clrMapOvr>
    <a:masterClrMapping/>
  </p:clrMapOvr>
  <p:transition spd="slow">
    <p:push/>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DEFF2"/>
            </a:gs>
            <a:gs pos="100000">
              <a:srgbClr val="FFFFFF"/>
            </a:gs>
          </a:gsLst>
          <a:lin ang="2700000" scaled="0"/>
        </a:gradFill>
      </p:bgPr>
    </p:bg>
    <p:spTree>
      <p:nvGrpSpPr>
        <p:cNvPr id="129" name="Shape 129"/>
        <p:cNvGrpSpPr/>
        <p:nvPr/>
      </p:nvGrpSpPr>
      <p:grpSpPr>
        <a:xfrm>
          <a:off x="0" y="0"/>
          <a:ext cx="0" cy="0"/>
          <a:chOff x="0" y="0"/>
          <a:chExt cx="0" cy="0"/>
        </a:xfrm>
      </p:grpSpPr>
      <p:grpSp>
        <p:nvGrpSpPr>
          <p:cNvPr id="130" name="Google Shape;130;p16"/>
          <p:cNvGrpSpPr/>
          <p:nvPr/>
        </p:nvGrpSpPr>
        <p:grpSpPr>
          <a:xfrm>
            <a:off x="11749987" y="-813977"/>
            <a:ext cx="7007103" cy="13529276"/>
            <a:chOff x="0" y="0"/>
            <a:chExt cx="1962526" cy="3789234"/>
          </a:xfrm>
        </p:grpSpPr>
        <p:sp>
          <p:nvSpPr>
            <p:cNvPr id="131" name="Google Shape;131;p16"/>
            <p:cNvSpPr/>
            <p:nvPr/>
          </p:nvSpPr>
          <p:spPr>
            <a:xfrm>
              <a:off x="0" y="0"/>
              <a:ext cx="1962526" cy="3789234"/>
            </a:xfrm>
            <a:custGeom>
              <a:rect b="b" l="l" r="r" t="t"/>
              <a:pathLst>
                <a:path extrusionOk="0" h="3789234" w="1962526">
                  <a:moveTo>
                    <a:pt x="16573" y="0"/>
                  </a:moveTo>
                  <a:lnTo>
                    <a:pt x="1945953" y="0"/>
                  </a:lnTo>
                  <a:cubicBezTo>
                    <a:pt x="1950348" y="0"/>
                    <a:pt x="1954563" y="1746"/>
                    <a:pt x="1957671" y="4854"/>
                  </a:cubicBezTo>
                  <a:cubicBezTo>
                    <a:pt x="1960780" y="7962"/>
                    <a:pt x="1962526" y="12178"/>
                    <a:pt x="1962526" y="16573"/>
                  </a:cubicBezTo>
                  <a:lnTo>
                    <a:pt x="1962526" y="3772661"/>
                  </a:lnTo>
                  <a:cubicBezTo>
                    <a:pt x="1962526" y="3777056"/>
                    <a:pt x="1960780" y="3781272"/>
                    <a:pt x="1957671" y="3784380"/>
                  </a:cubicBezTo>
                  <a:cubicBezTo>
                    <a:pt x="1954563" y="3787488"/>
                    <a:pt x="1950348" y="3789234"/>
                    <a:pt x="1945953" y="3789234"/>
                  </a:cubicBezTo>
                  <a:lnTo>
                    <a:pt x="16573" y="3789234"/>
                  </a:lnTo>
                  <a:cubicBezTo>
                    <a:pt x="12178" y="3789234"/>
                    <a:pt x="7962" y="3787488"/>
                    <a:pt x="4854" y="3784380"/>
                  </a:cubicBezTo>
                  <a:cubicBezTo>
                    <a:pt x="1746" y="3781272"/>
                    <a:pt x="0" y="3777056"/>
                    <a:pt x="0" y="3772661"/>
                  </a:cubicBezTo>
                  <a:lnTo>
                    <a:pt x="0" y="16573"/>
                  </a:lnTo>
                  <a:cubicBezTo>
                    <a:pt x="0" y="12178"/>
                    <a:pt x="1746" y="7962"/>
                    <a:pt x="4854" y="4854"/>
                  </a:cubicBezTo>
                  <a:cubicBezTo>
                    <a:pt x="7962" y="1746"/>
                    <a:pt x="12178" y="0"/>
                    <a:pt x="16573" y="0"/>
                  </a:cubicBezTo>
                  <a:close/>
                </a:path>
              </a:pathLst>
            </a:custGeom>
            <a:solidFill>
              <a:srgbClr val="4970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16"/>
            <p:cNvSpPr txBox="1"/>
            <p:nvPr/>
          </p:nvSpPr>
          <p:spPr>
            <a:xfrm>
              <a:off x="0" y="85725"/>
              <a:ext cx="1962526" cy="3703509"/>
            </a:xfrm>
            <a:prstGeom prst="rect">
              <a:avLst/>
            </a:prstGeom>
            <a:noFill/>
            <a:ln>
              <a:noFill/>
            </a:ln>
          </p:spPr>
          <p:txBody>
            <a:bodyPr anchorCtr="0" anchor="ctr" bIns="50800" lIns="50800" spcFirstLastPara="1" rIns="50800" wrap="square" tIns="50800">
              <a:noAutofit/>
            </a:bodyPr>
            <a:lstStyle/>
            <a:p>
              <a:pPr indent="0" lvl="0" marL="0" marR="0" rtl="0" algn="ctr">
                <a:lnSpc>
                  <a:spcPct val="10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3" name="Google Shape;133;p16"/>
          <p:cNvSpPr txBox="1"/>
          <p:nvPr/>
        </p:nvSpPr>
        <p:spPr>
          <a:xfrm>
            <a:off x="12842743" y="4074795"/>
            <a:ext cx="4584125" cy="2118360"/>
          </a:xfrm>
          <a:prstGeom prst="rect">
            <a:avLst/>
          </a:prstGeom>
          <a:noFill/>
          <a:ln>
            <a:noFill/>
          </a:ln>
        </p:spPr>
        <p:txBody>
          <a:bodyPr anchorCtr="0" anchor="t" bIns="0" lIns="0" spcFirstLastPara="1" rIns="0" wrap="square" tIns="0">
            <a:spAutoFit/>
          </a:bodyPr>
          <a:lstStyle/>
          <a:p>
            <a:pPr indent="0" lvl="0" marL="0" marR="0" rtl="0" algn="ctr">
              <a:lnSpc>
                <a:spcPct val="135000"/>
              </a:lnSpc>
              <a:spcBef>
                <a:spcPts val="0"/>
              </a:spcBef>
              <a:spcAft>
                <a:spcPts val="0"/>
              </a:spcAft>
              <a:buNone/>
            </a:pPr>
            <a:r>
              <a:rPr b="1" i="0" lang="en-US" sz="1800" u="none" cap="none" strike="noStrike">
                <a:solidFill>
                  <a:srgbClr val="FFFFFF"/>
                </a:solidFill>
                <a:latin typeface="Nunito Medium"/>
                <a:ea typeface="Nunito Medium"/>
                <a:cs typeface="Nunito Medium"/>
                <a:sym typeface="Nunito Medium"/>
              </a:rPr>
              <a:t>Lorem ipsum dolor sit amet, consectetur adipiscing elit, sed do eiusmod tempor incididunt ut labore et dolore magna aliqua. Ut enim ad minim veniam, quis nostrud exercitation ullamco laboris nisi ut aliquip ex ea commodo consequat.</a:t>
            </a:r>
            <a:endParaRPr/>
          </a:p>
        </p:txBody>
      </p:sp>
      <p:sp>
        <p:nvSpPr>
          <p:cNvPr id="134" name="Google Shape;134;p16"/>
          <p:cNvSpPr txBox="1"/>
          <p:nvPr/>
        </p:nvSpPr>
        <p:spPr>
          <a:xfrm>
            <a:off x="1432489" y="1013372"/>
            <a:ext cx="8577214" cy="1078231"/>
          </a:xfrm>
          <a:prstGeom prst="rect">
            <a:avLst/>
          </a:prstGeom>
          <a:noFill/>
          <a:ln>
            <a:noFill/>
          </a:ln>
        </p:spPr>
        <p:txBody>
          <a:bodyPr anchorCtr="0" anchor="t" bIns="0" lIns="0" spcFirstLastPara="1" rIns="0" wrap="square" tIns="0">
            <a:spAutoFit/>
          </a:bodyPr>
          <a:lstStyle/>
          <a:p>
            <a:pPr indent="0" lvl="0" marL="0" marR="0" rtl="0" algn="ctr">
              <a:lnSpc>
                <a:spcPct val="102000"/>
              </a:lnSpc>
              <a:spcBef>
                <a:spcPts val="0"/>
              </a:spcBef>
              <a:spcAft>
                <a:spcPts val="0"/>
              </a:spcAft>
              <a:buNone/>
            </a:pPr>
            <a:r>
              <a:rPr b="0" i="0" lang="en-US" sz="8000" u="none" cap="none" strike="noStrike">
                <a:solidFill>
                  <a:srgbClr val="49707A"/>
                </a:solidFill>
                <a:latin typeface="Calistoga"/>
                <a:ea typeface="Calistoga"/>
                <a:cs typeface="Calistoga"/>
                <a:sym typeface="Calistoga"/>
              </a:rPr>
              <a:t>Add your Title</a:t>
            </a:r>
            <a:endParaRPr/>
          </a:p>
        </p:txBody>
      </p:sp>
      <p:sp>
        <p:nvSpPr>
          <p:cNvPr id="135" name="Google Shape;135;p16"/>
          <p:cNvSpPr txBox="1"/>
          <p:nvPr/>
        </p:nvSpPr>
        <p:spPr>
          <a:xfrm>
            <a:off x="5984762" y="7301090"/>
            <a:ext cx="4584125" cy="539115"/>
          </a:xfrm>
          <a:prstGeom prst="rect">
            <a:avLst/>
          </a:prstGeom>
          <a:noFill/>
          <a:ln>
            <a:noFill/>
          </a:ln>
        </p:spPr>
        <p:txBody>
          <a:bodyPr anchorCtr="0" anchor="t" bIns="0" lIns="0" spcFirstLastPara="1" rIns="0" wrap="square" tIns="0">
            <a:spAutoFit/>
          </a:bodyPr>
          <a:lstStyle/>
          <a:p>
            <a:pPr indent="0" lvl="0" marL="0" marR="0" rtl="0" algn="ctr">
              <a:lnSpc>
                <a:spcPct val="102000"/>
              </a:lnSpc>
              <a:spcBef>
                <a:spcPts val="0"/>
              </a:spcBef>
              <a:spcAft>
                <a:spcPts val="0"/>
              </a:spcAft>
              <a:buNone/>
            </a:pPr>
            <a:r>
              <a:rPr b="0" i="0" lang="en-US" sz="3999" u="none" cap="none" strike="noStrike">
                <a:solidFill>
                  <a:srgbClr val="49707A"/>
                </a:solidFill>
                <a:latin typeface="Calistoga"/>
                <a:ea typeface="Calistoga"/>
                <a:cs typeface="Calistoga"/>
                <a:sym typeface="Calistoga"/>
              </a:rPr>
              <a:t>Main topic</a:t>
            </a:r>
            <a:endParaRPr/>
          </a:p>
        </p:txBody>
      </p:sp>
      <p:sp>
        <p:nvSpPr>
          <p:cNvPr id="136" name="Google Shape;136;p16"/>
          <p:cNvSpPr txBox="1"/>
          <p:nvPr/>
        </p:nvSpPr>
        <p:spPr>
          <a:xfrm>
            <a:off x="6640994" y="8146301"/>
            <a:ext cx="3271660" cy="594360"/>
          </a:xfrm>
          <a:prstGeom prst="rect">
            <a:avLst/>
          </a:prstGeom>
          <a:noFill/>
          <a:ln>
            <a:noFill/>
          </a:ln>
        </p:spPr>
        <p:txBody>
          <a:bodyPr anchorCtr="0" anchor="t" bIns="0" lIns="0" spcFirstLastPara="1" rIns="0" wrap="square" tIns="0">
            <a:spAutoFit/>
          </a:bodyPr>
          <a:lstStyle/>
          <a:p>
            <a:pPr indent="0" lvl="0" marL="0" marR="0" rtl="0" algn="ctr">
              <a:lnSpc>
                <a:spcPct val="135000"/>
              </a:lnSpc>
              <a:spcBef>
                <a:spcPts val="0"/>
              </a:spcBef>
              <a:spcAft>
                <a:spcPts val="0"/>
              </a:spcAft>
              <a:buNone/>
            </a:pPr>
            <a:r>
              <a:rPr b="1" i="0" lang="en-US" sz="1800" u="none" cap="none" strike="noStrike">
                <a:solidFill>
                  <a:srgbClr val="49707A"/>
                </a:solidFill>
                <a:latin typeface="Nunito Medium"/>
                <a:ea typeface="Nunito Medium"/>
                <a:cs typeface="Nunito Medium"/>
                <a:sym typeface="Nunito Medium"/>
              </a:rPr>
              <a:t>Briefly elaborate on</a:t>
            </a:r>
            <a:endParaRPr/>
          </a:p>
          <a:p>
            <a:pPr indent="0" lvl="0" marL="0" marR="0" rtl="0" algn="ctr">
              <a:lnSpc>
                <a:spcPct val="135000"/>
              </a:lnSpc>
              <a:spcBef>
                <a:spcPts val="0"/>
              </a:spcBef>
              <a:spcAft>
                <a:spcPts val="0"/>
              </a:spcAft>
              <a:buNone/>
            </a:pPr>
            <a:r>
              <a:rPr b="1" i="0" lang="en-US" sz="1800" u="none" cap="none" strike="noStrike">
                <a:solidFill>
                  <a:srgbClr val="49707A"/>
                </a:solidFill>
                <a:latin typeface="Nunito Medium"/>
                <a:ea typeface="Nunito Medium"/>
                <a:cs typeface="Nunito Medium"/>
                <a:sym typeface="Nunito Medium"/>
              </a:rPr>
              <a:t>what you want to discuss.</a:t>
            </a:r>
            <a:endParaRPr/>
          </a:p>
        </p:txBody>
      </p:sp>
      <p:sp>
        <p:nvSpPr>
          <p:cNvPr id="137" name="Google Shape;137;p16"/>
          <p:cNvSpPr txBox="1"/>
          <p:nvPr/>
        </p:nvSpPr>
        <p:spPr>
          <a:xfrm>
            <a:off x="873306" y="7301090"/>
            <a:ext cx="4584125" cy="539115"/>
          </a:xfrm>
          <a:prstGeom prst="rect">
            <a:avLst/>
          </a:prstGeom>
          <a:noFill/>
          <a:ln>
            <a:noFill/>
          </a:ln>
        </p:spPr>
        <p:txBody>
          <a:bodyPr anchorCtr="0" anchor="t" bIns="0" lIns="0" spcFirstLastPara="1" rIns="0" wrap="square" tIns="0">
            <a:spAutoFit/>
          </a:bodyPr>
          <a:lstStyle/>
          <a:p>
            <a:pPr indent="0" lvl="0" marL="0" marR="0" rtl="0" algn="ctr">
              <a:lnSpc>
                <a:spcPct val="102000"/>
              </a:lnSpc>
              <a:spcBef>
                <a:spcPts val="0"/>
              </a:spcBef>
              <a:spcAft>
                <a:spcPts val="0"/>
              </a:spcAft>
              <a:buNone/>
            </a:pPr>
            <a:r>
              <a:rPr b="0" i="0" lang="en-US" sz="3999" u="none" cap="none" strike="noStrike">
                <a:solidFill>
                  <a:srgbClr val="49707A"/>
                </a:solidFill>
                <a:latin typeface="Calistoga"/>
                <a:ea typeface="Calistoga"/>
                <a:cs typeface="Calistoga"/>
                <a:sym typeface="Calistoga"/>
              </a:rPr>
              <a:t>Main topic</a:t>
            </a:r>
            <a:endParaRPr/>
          </a:p>
        </p:txBody>
      </p:sp>
      <p:sp>
        <p:nvSpPr>
          <p:cNvPr id="138" name="Google Shape;138;p16"/>
          <p:cNvSpPr txBox="1"/>
          <p:nvPr/>
        </p:nvSpPr>
        <p:spPr>
          <a:xfrm>
            <a:off x="873306" y="8146301"/>
            <a:ext cx="4584125" cy="594360"/>
          </a:xfrm>
          <a:prstGeom prst="rect">
            <a:avLst/>
          </a:prstGeom>
          <a:noFill/>
          <a:ln>
            <a:noFill/>
          </a:ln>
        </p:spPr>
        <p:txBody>
          <a:bodyPr anchorCtr="0" anchor="t" bIns="0" lIns="0" spcFirstLastPara="1" rIns="0" wrap="square" tIns="0">
            <a:spAutoFit/>
          </a:bodyPr>
          <a:lstStyle/>
          <a:p>
            <a:pPr indent="0" lvl="0" marL="0" marR="0" rtl="0" algn="ctr">
              <a:lnSpc>
                <a:spcPct val="135000"/>
              </a:lnSpc>
              <a:spcBef>
                <a:spcPts val="0"/>
              </a:spcBef>
              <a:spcAft>
                <a:spcPts val="0"/>
              </a:spcAft>
              <a:buNone/>
            </a:pPr>
            <a:r>
              <a:rPr b="1" i="0" lang="en-US" sz="1800" u="none" cap="none" strike="noStrike">
                <a:solidFill>
                  <a:srgbClr val="49707A"/>
                </a:solidFill>
                <a:latin typeface="Nunito Medium"/>
                <a:ea typeface="Nunito Medium"/>
                <a:cs typeface="Nunito Medium"/>
                <a:sym typeface="Nunito Medium"/>
              </a:rPr>
              <a:t>Briefly elaborate on</a:t>
            </a:r>
            <a:endParaRPr/>
          </a:p>
          <a:p>
            <a:pPr indent="0" lvl="0" marL="0" marR="0" rtl="0" algn="ctr">
              <a:lnSpc>
                <a:spcPct val="135000"/>
              </a:lnSpc>
              <a:spcBef>
                <a:spcPts val="0"/>
              </a:spcBef>
              <a:spcAft>
                <a:spcPts val="0"/>
              </a:spcAft>
              <a:buNone/>
            </a:pPr>
            <a:r>
              <a:rPr b="1" i="0" lang="en-US" sz="1800" u="none" cap="none" strike="noStrike">
                <a:solidFill>
                  <a:srgbClr val="49707A"/>
                </a:solidFill>
                <a:latin typeface="Nunito Medium"/>
                <a:ea typeface="Nunito Medium"/>
                <a:cs typeface="Nunito Medium"/>
                <a:sym typeface="Nunito Medium"/>
              </a:rPr>
              <a:t>what you want to discuss.</a:t>
            </a:r>
            <a:endParaRPr/>
          </a:p>
        </p:txBody>
      </p:sp>
      <p:sp>
        <p:nvSpPr>
          <p:cNvPr id="139" name="Google Shape;139;p16"/>
          <p:cNvSpPr/>
          <p:nvPr/>
        </p:nvSpPr>
        <p:spPr>
          <a:xfrm>
            <a:off x="1635841" y="3056245"/>
            <a:ext cx="3252125" cy="3252125"/>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3">
              <a:alphaModFix/>
            </a:blip>
            <a:stretch>
              <a:fillRect b="0" l="-1083" r="-1082"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6"/>
          <p:cNvSpPr/>
          <p:nvPr/>
        </p:nvSpPr>
        <p:spPr>
          <a:xfrm>
            <a:off x="6552565" y="3056245"/>
            <a:ext cx="3252125" cy="3252125"/>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4">
              <a:alphaModFix/>
            </a:blip>
            <a:stretch>
              <a:fillRect b="0" l="-25045" r="-25045"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6"/>
          <p:cNvSpPr/>
          <p:nvPr/>
        </p:nvSpPr>
        <p:spPr>
          <a:xfrm>
            <a:off x="-879668" y="9064511"/>
            <a:ext cx="2566139" cy="4114800"/>
          </a:xfrm>
          <a:custGeom>
            <a:rect b="b" l="l" r="r" t="t"/>
            <a:pathLst>
              <a:path extrusionOk="0" h="4114800" w="2566139">
                <a:moveTo>
                  <a:pt x="0" y="0"/>
                </a:moveTo>
                <a:lnTo>
                  <a:pt x="2566138" y="0"/>
                </a:lnTo>
                <a:lnTo>
                  <a:pt x="2566138" y="4114800"/>
                </a:lnTo>
                <a:lnTo>
                  <a:pt x="0" y="4114800"/>
                </a:lnTo>
                <a:lnTo>
                  <a:pt x="0" y="0"/>
                </a:lnTo>
                <a:close/>
              </a:path>
            </a:pathLst>
          </a:custGeom>
          <a:blipFill rotWithShape="1">
            <a:blip r:embed="rId5">
              <a:alphaModFix/>
            </a:blip>
            <a:stretch>
              <a:fillRect b="0" l="0" r="0" t="0"/>
            </a:stretch>
          </a:blipFill>
          <a:ln>
            <a:noFill/>
          </a:ln>
        </p:spPr>
      </p:sp>
      <p:sp>
        <p:nvSpPr>
          <p:cNvPr id="142" name="Google Shape;142;p16"/>
          <p:cNvSpPr/>
          <p:nvPr/>
        </p:nvSpPr>
        <p:spPr>
          <a:xfrm>
            <a:off x="12135927" y="150545"/>
            <a:ext cx="7315200" cy="3032483"/>
          </a:xfrm>
          <a:custGeom>
            <a:rect b="b" l="l" r="r" t="t"/>
            <a:pathLst>
              <a:path extrusionOk="0" h="3032483" w="7315200">
                <a:moveTo>
                  <a:pt x="0" y="0"/>
                </a:moveTo>
                <a:lnTo>
                  <a:pt x="7315200" y="0"/>
                </a:lnTo>
                <a:lnTo>
                  <a:pt x="7315200" y="3032482"/>
                </a:lnTo>
                <a:lnTo>
                  <a:pt x="0" y="3032482"/>
                </a:lnTo>
                <a:lnTo>
                  <a:pt x="0" y="0"/>
                </a:lnTo>
                <a:close/>
              </a:path>
            </a:pathLst>
          </a:custGeom>
          <a:blipFill rotWithShape="1">
            <a:blip r:embed="rId6">
              <a:alphaModFix/>
            </a:blip>
            <a:stretch>
              <a:fillRect b="0" l="0" r="0" t="0"/>
            </a:stretch>
          </a:blipFill>
          <a:ln>
            <a:noFill/>
          </a:ln>
        </p:spPr>
      </p:sp>
      <p:sp>
        <p:nvSpPr>
          <p:cNvPr id="143" name="Google Shape;143;p16"/>
          <p:cNvSpPr/>
          <p:nvPr/>
        </p:nvSpPr>
        <p:spPr>
          <a:xfrm>
            <a:off x="9144000" y="8453006"/>
            <a:ext cx="7315200" cy="3032483"/>
          </a:xfrm>
          <a:custGeom>
            <a:rect b="b" l="l" r="r" t="t"/>
            <a:pathLst>
              <a:path extrusionOk="0" h="3032483" w="7315200">
                <a:moveTo>
                  <a:pt x="0" y="0"/>
                </a:moveTo>
                <a:lnTo>
                  <a:pt x="7315200" y="0"/>
                </a:lnTo>
                <a:lnTo>
                  <a:pt x="7315200" y="3032483"/>
                </a:lnTo>
                <a:lnTo>
                  <a:pt x="0" y="3032483"/>
                </a:lnTo>
                <a:lnTo>
                  <a:pt x="0" y="0"/>
                </a:lnTo>
                <a:close/>
              </a:path>
            </a:pathLst>
          </a:custGeom>
          <a:blipFill rotWithShape="1">
            <a:blip r:embed="rId6">
              <a:alphaModFix/>
            </a:blip>
            <a:stretch>
              <a:fillRect b="0" l="0" r="0" t="0"/>
            </a:stretch>
          </a:blipFill>
          <a:ln>
            <a:noFill/>
          </a:ln>
        </p:spPr>
      </p:sp>
      <p:sp>
        <p:nvSpPr>
          <p:cNvPr id="144" name="Google Shape;144;p16"/>
          <p:cNvSpPr/>
          <p:nvPr/>
        </p:nvSpPr>
        <p:spPr>
          <a:xfrm>
            <a:off x="-4537268" y="-780481"/>
            <a:ext cx="7315200" cy="1862051"/>
          </a:xfrm>
          <a:custGeom>
            <a:rect b="b" l="l" r="r" t="t"/>
            <a:pathLst>
              <a:path extrusionOk="0" h="1862051" w="7315200">
                <a:moveTo>
                  <a:pt x="0" y="0"/>
                </a:moveTo>
                <a:lnTo>
                  <a:pt x="7315200" y="0"/>
                </a:lnTo>
                <a:lnTo>
                  <a:pt x="7315200" y="1862051"/>
                </a:lnTo>
                <a:lnTo>
                  <a:pt x="0" y="1862051"/>
                </a:lnTo>
                <a:lnTo>
                  <a:pt x="0" y="0"/>
                </a:lnTo>
                <a:close/>
              </a:path>
            </a:pathLst>
          </a:custGeom>
          <a:blipFill rotWithShape="1">
            <a:blip r:embed="rId7">
              <a:alphaModFix/>
            </a:blip>
            <a:stretch>
              <a:fillRect b="0" l="0" r="0" t="0"/>
            </a:stretch>
          </a:blipFill>
          <a:ln>
            <a:noFill/>
          </a:ln>
        </p:spPr>
      </p:sp>
    </p:spTree>
  </p:cSld>
  <p:clrMapOvr>
    <a:masterClrMapping/>
  </p:clrMapOvr>
  <p:transition spd="slow">
    <p:push/>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DEFF2"/>
            </a:gs>
            <a:gs pos="100000">
              <a:srgbClr val="FFFFFF"/>
            </a:gs>
          </a:gsLst>
          <a:lin ang="2700000" scaled="0"/>
        </a:gradFill>
      </p:bgPr>
    </p:bg>
    <p:spTree>
      <p:nvGrpSpPr>
        <p:cNvPr id="148" name="Shape 148"/>
        <p:cNvGrpSpPr/>
        <p:nvPr/>
      </p:nvGrpSpPr>
      <p:grpSpPr>
        <a:xfrm>
          <a:off x="0" y="0"/>
          <a:ext cx="0" cy="0"/>
          <a:chOff x="0" y="0"/>
          <a:chExt cx="0" cy="0"/>
        </a:xfrm>
      </p:grpSpPr>
      <p:sp>
        <p:nvSpPr>
          <p:cNvPr id="149" name="Google Shape;149;p17"/>
          <p:cNvSpPr/>
          <p:nvPr/>
        </p:nvSpPr>
        <p:spPr>
          <a:xfrm rot="-2870924">
            <a:off x="15976231" y="363370"/>
            <a:ext cx="2566139" cy="4114800"/>
          </a:xfrm>
          <a:custGeom>
            <a:rect b="b" l="l" r="r" t="t"/>
            <a:pathLst>
              <a:path extrusionOk="0" h="4114800" w="2566139">
                <a:moveTo>
                  <a:pt x="0" y="0"/>
                </a:moveTo>
                <a:lnTo>
                  <a:pt x="2566138" y="0"/>
                </a:lnTo>
                <a:lnTo>
                  <a:pt x="2566138" y="4114800"/>
                </a:lnTo>
                <a:lnTo>
                  <a:pt x="0" y="4114800"/>
                </a:lnTo>
                <a:lnTo>
                  <a:pt x="0" y="0"/>
                </a:lnTo>
                <a:close/>
              </a:path>
            </a:pathLst>
          </a:custGeom>
          <a:blipFill rotWithShape="1">
            <a:blip r:embed="rId3">
              <a:alphaModFix/>
            </a:blip>
            <a:stretch>
              <a:fillRect b="0" l="0" r="0" t="0"/>
            </a:stretch>
          </a:blipFill>
          <a:ln>
            <a:noFill/>
          </a:ln>
        </p:spPr>
      </p:sp>
      <p:sp>
        <p:nvSpPr>
          <p:cNvPr id="150" name="Google Shape;150;p17"/>
          <p:cNvSpPr txBox="1"/>
          <p:nvPr/>
        </p:nvSpPr>
        <p:spPr>
          <a:xfrm>
            <a:off x="3250457" y="1342540"/>
            <a:ext cx="11787087" cy="1078231"/>
          </a:xfrm>
          <a:prstGeom prst="rect">
            <a:avLst/>
          </a:prstGeom>
          <a:noFill/>
          <a:ln>
            <a:noFill/>
          </a:ln>
        </p:spPr>
        <p:txBody>
          <a:bodyPr anchorCtr="0" anchor="t" bIns="0" lIns="0" spcFirstLastPara="1" rIns="0" wrap="square" tIns="0">
            <a:spAutoFit/>
          </a:bodyPr>
          <a:lstStyle/>
          <a:p>
            <a:pPr indent="0" lvl="0" marL="0" marR="0" rtl="0" algn="ctr">
              <a:lnSpc>
                <a:spcPct val="102000"/>
              </a:lnSpc>
              <a:spcBef>
                <a:spcPts val="0"/>
              </a:spcBef>
              <a:spcAft>
                <a:spcPts val="0"/>
              </a:spcAft>
              <a:buNone/>
            </a:pPr>
            <a:r>
              <a:rPr b="0" i="0" lang="en-US" sz="8000" u="none" cap="none" strike="noStrike">
                <a:solidFill>
                  <a:srgbClr val="49707A"/>
                </a:solidFill>
                <a:latin typeface="Calistoga"/>
                <a:ea typeface="Calistoga"/>
                <a:cs typeface="Calistoga"/>
                <a:sym typeface="Calistoga"/>
              </a:rPr>
              <a:t>Add a Timeline Page</a:t>
            </a:r>
            <a:endParaRPr/>
          </a:p>
        </p:txBody>
      </p:sp>
      <p:sp>
        <p:nvSpPr>
          <p:cNvPr id="151" name="Google Shape;151;p17"/>
          <p:cNvSpPr/>
          <p:nvPr/>
        </p:nvSpPr>
        <p:spPr>
          <a:xfrm>
            <a:off x="-1064372" y="7742059"/>
            <a:ext cx="7315200" cy="3032483"/>
          </a:xfrm>
          <a:custGeom>
            <a:rect b="b" l="l" r="r" t="t"/>
            <a:pathLst>
              <a:path extrusionOk="0" h="3032483" w="7315200">
                <a:moveTo>
                  <a:pt x="0" y="0"/>
                </a:moveTo>
                <a:lnTo>
                  <a:pt x="7315200" y="0"/>
                </a:lnTo>
                <a:lnTo>
                  <a:pt x="7315200" y="3032482"/>
                </a:lnTo>
                <a:lnTo>
                  <a:pt x="0" y="3032482"/>
                </a:lnTo>
                <a:lnTo>
                  <a:pt x="0" y="0"/>
                </a:lnTo>
                <a:close/>
              </a:path>
            </a:pathLst>
          </a:custGeom>
          <a:blipFill rotWithShape="1">
            <a:blip r:embed="rId4">
              <a:alphaModFix/>
            </a:blip>
            <a:stretch>
              <a:fillRect b="0" l="0" r="0" t="0"/>
            </a:stretch>
          </a:blipFill>
          <a:ln>
            <a:noFill/>
          </a:ln>
        </p:spPr>
      </p:sp>
      <p:grpSp>
        <p:nvGrpSpPr>
          <p:cNvPr id="152" name="Google Shape;152;p17"/>
          <p:cNvGrpSpPr/>
          <p:nvPr/>
        </p:nvGrpSpPr>
        <p:grpSpPr>
          <a:xfrm>
            <a:off x="1028700" y="3136238"/>
            <a:ext cx="3936783" cy="5628848"/>
            <a:chOff x="0" y="0"/>
            <a:chExt cx="1102601" cy="1576509"/>
          </a:xfrm>
        </p:grpSpPr>
        <p:sp>
          <p:nvSpPr>
            <p:cNvPr id="153" name="Google Shape;153;p17"/>
            <p:cNvSpPr/>
            <p:nvPr/>
          </p:nvSpPr>
          <p:spPr>
            <a:xfrm>
              <a:off x="0" y="0"/>
              <a:ext cx="1102601" cy="1576509"/>
            </a:xfrm>
            <a:custGeom>
              <a:rect b="b" l="l" r="r" t="t"/>
              <a:pathLst>
                <a:path extrusionOk="0" h="1576509" w="1102601">
                  <a:moveTo>
                    <a:pt x="29498" y="0"/>
                  </a:moveTo>
                  <a:lnTo>
                    <a:pt x="1073102" y="0"/>
                  </a:lnTo>
                  <a:cubicBezTo>
                    <a:pt x="1080926" y="0"/>
                    <a:pt x="1088429" y="3108"/>
                    <a:pt x="1093961" y="8640"/>
                  </a:cubicBezTo>
                  <a:cubicBezTo>
                    <a:pt x="1099493" y="14172"/>
                    <a:pt x="1102601" y="21675"/>
                    <a:pt x="1102601" y="29498"/>
                  </a:cubicBezTo>
                  <a:lnTo>
                    <a:pt x="1102601" y="1547010"/>
                  </a:lnTo>
                  <a:cubicBezTo>
                    <a:pt x="1102601" y="1563302"/>
                    <a:pt x="1089394" y="1576509"/>
                    <a:pt x="1073102" y="1576509"/>
                  </a:cubicBezTo>
                  <a:lnTo>
                    <a:pt x="29498" y="1576509"/>
                  </a:lnTo>
                  <a:cubicBezTo>
                    <a:pt x="13207" y="1576509"/>
                    <a:pt x="0" y="1563302"/>
                    <a:pt x="0" y="1547010"/>
                  </a:cubicBezTo>
                  <a:lnTo>
                    <a:pt x="0" y="29498"/>
                  </a:lnTo>
                  <a:cubicBezTo>
                    <a:pt x="0" y="13207"/>
                    <a:pt x="13207" y="0"/>
                    <a:pt x="29498" y="0"/>
                  </a:cubicBezTo>
                  <a:close/>
                </a:path>
              </a:pathLst>
            </a:custGeom>
            <a:solidFill>
              <a:srgbClr val="98C2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7"/>
            <p:cNvSpPr txBox="1"/>
            <p:nvPr/>
          </p:nvSpPr>
          <p:spPr>
            <a:xfrm>
              <a:off x="0" y="85725"/>
              <a:ext cx="1102601" cy="1490784"/>
            </a:xfrm>
            <a:prstGeom prst="rect">
              <a:avLst/>
            </a:prstGeom>
            <a:noFill/>
            <a:ln>
              <a:noFill/>
            </a:ln>
          </p:spPr>
          <p:txBody>
            <a:bodyPr anchorCtr="0" anchor="ctr" bIns="50800" lIns="50800" spcFirstLastPara="1" rIns="50800" wrap="square" tIns="50800">
              <a:noAutofit/>
            </a:bodyPr>
            <a:lstStyle/>
            <a:p>
              <a:pPr indent="0" lvl="0" marL="0" marR="0" rtl="0" algn="ctr">
                <a:lnSpc>
                  <a:spcPct val="10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5" name="Google Shape;155;p17"/>
          <p:cNvSpPr txBox="1"/>
          <p:nvPr/>
        </p:nvSpPr>
        <p:spPr>
          <a:xfrm>
            <a:off x="1437686" y="5335309"/>
            <a:ext cx="3118810" cy="3032760"/>
          </a:xfrm>
          <a:prstGeom prst="rect">
            <a:avLst/>
          </a:prstGeom>
          <a:noFill/>
          <a:ln>
            <a:noFill/>
          </a:ln>
        </p:spPr>
        <p:txBody>
          <a:bodyPr anchorCtr="0" anchor="t" bIns="0" lIns="0" spcFirstLastPara="1" rIns="0" wrap="square" tIns="0">
            <a:spAutoFit/>
          </a:bodyPr>
          <a:lstStyle/>
          <a:p>
            <a:pPr indent="0" lvl="0" marL="0" marR="0" rtl="0" algn="ctr">
              <a:lnSpc>
                <a:spcPct val="135000"/>
              </a:lnSpc>
              <a:spcBef>
                <a:spcPts val="0"/>
              </a:spcBef>
              <a:spcAft>
                <a:spcPts val="0"/>
              </a:spcAft>
              <a:buNone/>
            </a:pPr>
            <a:r>
              <a:rPr b="1" i="0" lang="en-US" sz="1800" u="none" cap="none" strike="noStrike">
                <a:solidFill>
                  <a:srgbClr val="FFFFFF"/>
                </a:solidFill>
                <a:latin typeface="Nunito Medium"/>
                <a:ea typeface="Nunito Medium"/>
                <a:cs typeface="Nunito Medium"/>
                <a:sym typeface="Nunito Medium"/>
              </a:rPr>
              <a:t>Lorem ipsum dolor sit amet, consectetur adipiscing elit, sed do eiusmod tempor incididunt ut labore et dolore magna aliqua. Ut enim ad minim veniam, quis nostrud exercitation ullamco laboris nisi ut aliquip ex ea commodo consequat.</a:t>
            </a:r>
            <a:endParaRPr/>
          </a:p>
        </p:txBody>
      </p:sp>
      <p:grpSp>
        <p:nvGrpSpPr>
          <p:cNvPr id="156" name="Google Shape;156;p17"/>
          <p:cNvGrpSpPr/>
          <p:nvPr/>
        </p:nvGrpSpPr>
        <p:grpSpPr>
          <a:xfrm>
            <a:off x="5126501" y="3136238"/>
            <a:ext cx="3936783" cy="5628848"/>
            <a:chOff x="0" y="0"/>
            <a:chExt cx="1102601" cy="1576509"/>
          </a:xfrm>
        </p:grpSpPr>
        <p:sp>
          <p:nvSpPr>
            <p:cNvPr id="157" name="Google Shape;157;p17"/>
            <p:cNvSpPr/>
            <p:nvPr/>
          </p:nvSpPr>
          <p:spPr>
            <a:xfrm>
              <a:off x="0" y="0"/>
              <a:ext cx="1102601" cy="1576509"/>
            </a:xfrm>
            <a:custGeom>
              <a:rect b="b" l="l" r="r" t="t"/>
              <a:pathLst>
                <a:path extrusionOk="0" h="1576509" w="1102601">
                  <a:moveTo>
                    <a:pt x="29498" y="0"/>
                  </a:moveTo>
                  <a:lnTo>
                    <a:pt x="1073102" y="0"/>
                  </a:lnTo>
                  <a:cubicBezTo>
                    <a:pt x="1080926" y="0"/>
                    <a:pt x="1088429" y="3108"/>
                    <a:pt x="1093961" y="8640"/>
                  </a:cubicBezTo>
                  <a:cubicBezTo>
                    <a:pt x="1099493" y="14172"/>
                    <a:pt x="1102601" y="21675"/>
                    <a:pt x="1102601" y="29498"/>
                  </a:cubicBezTo>
                  <a:lnTo>
                    <a:pt x="1102601" y="1547010"/>
                  </a:lnTo>
                  <a:cubicBezTo>
                    <a:pt x="1102601" y="1563302"/>
                    <a:pt x="1089394" y="1576509"/>
                    <a:pt x="1073102" y="1576509"/>
                  </a:cubicBezTo>
                  <a:lnTo>
                    <a:pt x="29498" y="1576509"/>
                  </a:lnTo>
                  <a:cubicBezTo>
                    <a:pt x="13207" y="1576509"/>
                    <a:pt x="0" y="1563302"/>
                    <a:pt x="0" y="1547010"/>
                  </a:cubicBezTo>
                  <a:lnTo>
                    <a:pt x="0" y="29498"/>
                  </a:lnTo>
                  <a:cubicBezTo>
                    <a:pt x="0" y="13207"/>
                    <a:pt x="13207" y="0"/>
                    <a:pt x="29498" y="0"/>
                  </a:cubicBezTo>
                  <a:close/>
                </a:path>
              </a:pathLst>
            </a:custGeom>
            <a:solidFill>
              <a:srgbClr val="76A2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7"/>
            <p:cNvSpPr txBox="1"/>
            <p:nvPr/>
          </p:nvSpPr>
          <p:spPr>
            <a:xfrm>
              <a:off x="0" y="85725"/>
              <a:ext cx="1102601" cy="1490784"/>
            </a:xfrm>
            <a:prstGeom prst="rect">
              <a:avLst/>
            </a:prstGeom>
            <a:noFill/>
            <a:ln>
              <a:noFill/>
            </a:ln>
          </p:spPr>
          <p:txBody>
            <a:bodyPr anchorCtr="0" anchor="ctr" bIns="50800" lIns="50800" spcFirstLastPara="1" rIns="50800" wrap="square" tIns="50800">
              <a:noAutofit/>
            </a:bodyPr>
            <a:lstStyle/>
            <a:p>
              <a:pPr indent="0" lvl="0" marL="0" marR="0" rtl="0" algn="ctr">
                <a:lnSpc>
                  <a:spcPct val="10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9" name="Google Shape;159;p17"/>
          <p:cNvGrpSpPr/>
          <p:nvPr/>
        </p:nvGrpSpPr>
        <p:grpSpPr>
          <a:xfrm>
            <a:off x="9224509" y="3136238"/>
            <a:ext cx="3936783" cy="5628848"/>
            <a:chOff x="0" y="0"/>
            <a:chExt cx="1102601" cy="1576509"/>
          </a:xfrm>
        </p:grpSpPr>
        <p:sp>
          <p:nvSpPr>
            <p:cNvPr id="160" name="Google Shape;160;p17"/>
            <p:cNvSpPr/>
            <p:nvPr/>
          </p:nvSpPr>
          <p:spPr>
            <a:xfrm>
              <a:off x="0" y="0"/>
              <a:ext cx="1102601" cy="1576509"/>
            </a:xfrm>
            <a:custGeom>
              <a:rect b="b" l="l" r="r" t="t"/>
              <a:pathLst>
                <a:path extrusionOk="0" h="1576509" w="1102601">
                  <a:moveTo>
                    <a:pt x="29498" y="0"/>
                  </a:moveTo>
                  <a:lnTo>
                    <a:pt x="1073102" y="0"/>
                  </a:lnTo>
                  <a:cubicBezTo>
                    <a:pt x="1080926" y="0"/>
                    <a:pt x="1088429" y="3108"/>
                    <a:pt x="1093961" y="8640"/>
                  </a:cubicBezTo>
                  <a:cubicBezTo>
                    <a:pt x="1099493" y="14172"/>
                    <a:pt x="1102601" y="21675"/>
                    <a:pt x="1102601" y="29498"/>
                  </a:cubicBezTo>
                  <a:lnTo>
                    <a:pt x="1102601" y="1547010"/>
                  </a:lnTo>
                  <a:cubicBezTo>
                    <a:pt x="1102601" y="1563302"/>
                    <a:pt x="1089394" y="1576509"/>
                    <a:pt x="1073102" y="1576509"/>
                  </a:cubicBezTo>
                  <a:lnTo>
                    <a:pt x="29498" y="1576509"/>
                  </a:lnTo>
                  <a:cubicBezTo>
                    <a:pt x="13207" y="1576509"/>
                    <a:pt x="0" y="1563302"/>
                    <a:pt x="0" y="1547010"/>
                  </a:cubicBezTo>
                  <a:lnTo>
                    <a:pt x="0" y="29498"/>
                  </a:lnTo>
                  <a:cubicBezTo>
                    <a:pt x="0" y="13207"/>
                    <a:pt x="13207" y="0"/>
                    <a:pt x="29498" y="0"/>
                  </a:cubicBezTo>
                  <a:close/>
                </a:path>
              </a:pathLst>
            </a:custGeom>
            <a:solidFill>
              <a:srgbClr val="5786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7"/>
            <p:cNvSpPr txBox="1"/>
            <p:nvPr/>
          </p:nvSpPr>
          <p:spPr>
            <a:xfrm>
              <a:off x="0" y="85725"/>
              <a:ext cx="1102601" cy="1490784"/>
            </a:xfrm>
            <a:prstGeom prst="rect">
              <a:avLst/>
            </a:prstGeom>
            <a:noFill/>
            <a:ln>
              <a:noFill/>
            </a:ln>
          </p:spPr>
          <p:txBody>
            <a:bodyPr anchorCtr="0" anchor="ctr" bIns="50800" lIns="50800" spcFirstLastPara="1" rIns="50800" wrap="square" tIns="50800">
              <a:noAutofit/>
            </a:bodyPr>
            <a:lstStyle/>
            <a:p>
              <a:pPr indent="0" lvl="0" marL="0" marR="0" rtl="0" algn="ctr">
                <a:lnSpc>
                  <a:spcPct val="10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2" name="Google Shape;162;p17"/>
          <p:cNvGrpSpPr/>
          <p:nvPr/>
        </p:nvGrpSpPr>
        <p:grpSpPr>
          <a:xfrm>
            <a:off x="13322517" y="3136238"/>
            <a:ext cx="3936783" cy="5628848"/>
            <a:chOff x="0" y="0"/>
            <a:chExt cx="1102601" cy="1576509"/>
          </a:xfrm>
        </p:grpSpPr>
        <p:sp>
          <p:nvSpPr>
            <p:cNvPr id="163" name="Google Shape;163;p17"/>
            <p:cNvSpPr/>
            <p:nvPr/>
          </p:nvSpPr>
          <p:spPr>
            <a:xfrm>
              <a:off x="0" y="0"/>
              <a:ext cx="1102601" cy="1576509"/>
            </a:xfrm>
            <a:custGeom>
              <a:rect b="b" l="l" r="r" t="t"/>
              <a:pathLst>
                <a:path extrusionOk="0" h="1576509" w="1102601">
                  <a:moveTo>
                    <a:pt x="29498" y="0"/>
                  </a:moveTo>
                  <a:lnTo>
                    <a:pt x="1073102" y="0"/>
                  </a:lnTo>
                  <a:cubicBezTo>
                    <a:pt x="1080926" y="0"/>
                    <a:pt x="1088429" y="3108"/>
                    <a:pt x="1093961" y="8640"/>
                  </a:cubicBezTo>
                  <a:cubicBezTo>
                    <a:pt x="1099493" y="14172"/>
                    <a:pt x="1102601" y="21675"/>
                    <a:pt x="1102601" y="29498"/>
                  </a:cubicBezTo>
                  <a:lnTo>
                    <a:pt x="1102601" y="1547010"/>
                  </a:lnTo>
                  <a:cubicBezTo>
                    <a:pt x="1102601" y="1563302"/>
                    <a:pt x="1089394" y="1576509"/>
                    <a:pt x="1073102" y="1576509"/>
                  </a:cubicBezTo>
                  <a:lnTo>
                    <a:pt x="29498" y="1576509"/>
                  </a:lnTo>
                  <a:cubicBezTo>
                    <a:pt x="13207" y="1576509"/>
                    <a:pt x="0" y="1563302"/>
                    <a:pt x="0" y="1547010"/>
                  </a:cubicBezTo>
                  <a:lnTo>
                    <a:pt x="0" y="29498"/>
                  </a:lnTo>
                  <a:cubicBezTo>
                    <a:pt x="0" y="13207"/>
                    <a:pt x="13207" y="0"/>
                    <a:pt x="29498" y="0"/>
                  </a:cubicBezTo>
                  <a:close/>
                </a:path>
              </a:pathLst>
            </a:custGeom>
            <a:solidFill>
              <a:srgbClr val="4970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7"/>
            <p:cNvSpPr txBox="1"/>
            <p:nvPr/>
          </p:nvSpPr>
          <p:spPr>
            <a:xfrm>
              <a:off x="0" y="85725"/>
              <a:ext cx="1102601" cy="1490784"/>
            </a:xfrm>
            <a:prstGeom prst="rect">
              <a:avLst/>
            </a:prstGeom>
            <a:noFill/>
            <a:ln>
              <a:noFill/>
            </a:ln>
          </p:spPr>
          <p:txBody>
            <a:bodyPr anchorCtr="0" anchor="ctr" bIns="50800" lIns="50800" spcFirstLastPara="1" rIns="50800" wrap="square" tIns="50800">
              <a:noAutofit/>
            </a:bodyPr>
            <a:lstStyle/>
            <a:p>
              <a:pPr indent="0" lvl="0" marL="0" marR="0" rtl="0" algn="ctr">
                <a:lnSpc>
                  <a:spcPct val="10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5" name="Google Shape;165;p17"/>
          <p:cNvSpPr txBox="1"/>
          <p:nvPr/>
        </p:nvSpPr>
        <p:spPr>
          <a:xfrm>
            <a:off x="1698709" y="3850932"/>
            <a:ext cx="2596765" cy="1078231"/>
          </a:xfrm>
          <a:prstGeom prst="rect">
            <a:avLst/>
          </a:prstGeom>
          <a:noFill/>
          <a:ln>
            <a:noFill/>
          </a:ln>
        </p:spPr>
        <p:txBody>
          <a:bodyPr anchorCtr="0" anchor="t" bIns="0" lIns="0" spcFirstLastPara="1" rIns="0" wrap="square" tIns="0">
            <a:spAutoFit/>
          </a:bodyPr>
          <a:lstStyle/>
          <a:p>
            <a:pPr indent="0" lvl="0" marL="0" marR="0" rtl="0" algn="ctr">
              <a:lnSpc>
                <a:spcPct val="102000"/>
              </a:lnSpc>
              <a:spcBef>
                <a:spcPts val="0"/>
              </a:spcBef>
              <a:spcAft>
                <a:spcPts val="0"/>
              </a:spcAft>
              <a:buNone/>
            </a:pPr>
            <a:r>
              <a:rPr b="0" i="0" lang="en-US" sz="8000" u="none" cap="none" strike="noStrike">
                <a:solidFill>
                  <a:srgbClr val="FFFFFF"/>
                </a:solidFill>
                <a:latin typeface="Calistoga"/>
                <a:ea typeface="Calistoga"/>
                <a:cs typeface="Calistoga"/>
                <a:sym typeface="Calistoga"/>
              </a:rPr>
              <a:t>1800</a:t>
            </a:r>
            <a:endParaRPr/>
          </a:p>
        </p:txBody>
      </p:sp>
      <p:sp>
        <p:nvSpPr>
          <p:cNvPr id="166" name="Google Shape;166;p17"/>
          <p:cNvSpPr txBox="1"/>
          <p:nvPr/>
        </p:nvSpPr>
        <p:spPr>
          <a:xfrm>
            <a:off x="5535487" y="5335309"/>
            <a:ext cx="3118810" cy="3032760"/>
          </a:xfrm>
          <a:prstGeom prst="rect">
            <a:avLst/>
          </a:prstGeom>
          <a:noFill/>
          <a:ln>
            <a:noFill/>
          </a:ln>
        </p:spPr>
        <p:txBody>
          <a:bodyPr anchorCtr="0" anchor="t" bIns="0" lIns="0" spcFirstLastPara="1" rIns="0" wrap="square" tIns="0">
            <a:spAutoFit/>
          </a:bodyPr>
          <a:lstStyle/>
          <a:p>
            <a:pPr indent="0" lvl="0" marL="0" marR="0" rtl="0" algn="ctr">
              <a:lnSpc>
                <a:spcPct val="135000"/>
              </a:lnSpc>
              <a:spcBef>
                <a:spcPts val="0"/>
              </a:spcBef>
              <a:spcAft>
                <a:spcPts val="0"/>
              </a:spcAft>
              <a:buNone/>
            </a:pPr>
            <a:r>
              <a:rPr b="1" i="0" lang="en-US" sz="1800" u="none" cap="none" strike="noStrike">
                <a:solidFill>
                  <a:srgbClr val="FFFFFF"/>
                </a:solidFill>
                <a:latin typeface="Nunito Medium"/>
                <a:ea typeface="Nunito Medium"/>
                <a:cs typeface="Nunito Medium"/>
                <a:sym typeface="Nunito Medium"/>
              </a:rPr>
              <a:t>Lorem ipsum dolor sit amet, consectetur adipiscing elit, sed do eiusmod tempor incididunt ut labore et dolore magna aliqua. Ut enim ad minim veniam, quis nostrud exercitation ullamco laboris nisi ut aliquip ex ea commodo consequat.</a:t>
            </a:r>
            <a:endParaRPr/>
          </a:p>
        </p:txBody>
      </p:sp>
      <p:sp>
        <p:nvSpPr>
          <p:cNvPr id="167" name="Google Shape;167;p17"/>
          <p:cNvSpPr txBox="1"/>
          <p:nvPr/>
        </p:nvSpPr>
        <p:spPr>
          <a:xfrm>
            <a:off x="5796509" y="3850932"/>
            <a:ext cx="2596765" cy="1078231"/>
          </a:xfrm>
          <a:prstGeom prst="rect">
            <a:avLst/>
          </a:prstGeom>
          <a:noFill/>
          <a:ln>
            <a:noFill/>
          </a:ln>
        </p:spPr>
        <p:txBody>
          <a:bodyPr anchorCtr="0" anchor="t" bIns="0" lIns="0" spcFirstLastPara="1" rIns="0" wrap="square" tIns="0">
            <a:spAutoFit/>
          </a:bodyPr>
          <a:lstStyle/>
          <a:p>
            <a:pPr indent="0" lvl="0" marL="0" marR="0" rtl="0" algn="ctr">
              <a:lnSpc>
                <a:spcPct val="102000"/>
              </a:lnSpc>
              <a:spcBef>
                <a:spcPts val="0"/>
              </a:spcBef>
              <a:spcAft>
                <a:spcPts val="0"/>
              </a:spcAft>
              <a:buNone/>
            </a:pPr>
            <a:r>
              <a:rPr b="0" i="0" lang="en-US" sz="8000" u="none" cap="none" strike="noStrike">
                <a:solidFill>
                  <a:srgbClr val="FFFFFF"/>
                </a:solidFill>
                <a:latin typeface="Calistoga"/>
                <a:ea typeface="Calistoga"/>
                <a:cs typeface="Calistoga"/>
                <a:sym typeface="Calistoga"/>
              </a:rPr>
              <a:t>1900</a:t>
            </a:r>
            <a:endParaRPr/>
          </a:p>
        </p:txBody>
      </p:sp>
      <p:sp>
        <p:nvSpPr>
          <p:cNvPr id="168" name="Google Shape;168;p17"/>
          <p:cNvSpPr txBox="1"/>
          <p:nvPr/>
        </p:nvSpPr>
        <p:spPr>
          <a:xfrm>
            <a:off x="9634783" y="5335309"/>
            <a:ext cx="3118810" cy="3032760"/>
          </a:xfrm>
          <a:prstGeom prst="rect">
            <a:avLst/>
          </a:prstGeom>
          <a:noFill/>
          <a:ln>
            <a:noFill/>
          </a:ln>
        </p:spPr>
        <p:txBody>
          <a:bodyPr anchorCtr="0" anchor="t" bIns="0" lIns="0" spcFirstLastPara="1" rIns="0" wrap="square" tIns="0">
            <a:spAutoFit/>
          </a:bodyPr>
          <a:lstStyle/>
          <a:p>
            <a:pPr indent="0" lvl="0" marL="0" marR="0" rtl="0" algn="ctr">
              <a:lnSpc>
                <a:spcPct val="135000"/>
              </a:lnSpc>
              <a:spcBef>
                <a:spcPts val="0"/>
              </a:spcBef>
              <a:spcAft>
                <a:spcPts val="0"/>
              </a:spcAft>
              <a:buNone/>
            </a:pPr>
            <a:r>
              <a:rPr b="1" i="0" lang="en-US" sz="1800" u="none" cap="none" strike="noStrike">
                <a:solidFill>
                  <a:srgbClr val="FFFFFF"/>
                </a:solidFill>
                <a:latin typeface="Nunito Medium"/>
                <a:ea typeface="Nunito Medium"/>
                <a:cs typeface="Nunito Medium"/>
                <a:sym typeface="Nunito Medium"/>
              </a:rPr>
              <a:t>Lorem ipsum dolor sit amet, consectetur adipiscing elit, sed do eiusmod tempor incididunt ut labore et dolore magna aliqua. Ut enim ad minim veniam, quis nostrud exercitation ullamco laboris nisi ut aliquip ex ea commodo consequat.</a:t>
            </a:r>
            <a:endParaRPr/>
          </a:p>
        </p:txBody>
      </p:sp>
      <p:sp>
        <p:nvSpPr>
          <p:cNvPr id="169" name="Google Shape;169;p17"/>
          <p:cNvSpPr txBox="1"/>
          <p:nvPr/>
        </p:nvSpPr>
        <p:spPr>
          <a:xfrm>
            <a:off x="9634783" y="3850932"/>
            <a:ext cx="3118810" cy="1078231"/>
          </a:xfrm>
          <a:prstGeom prst="rect">
            <a:avLst/>
          </a:prstGeom>
          <a:noFill/>
          <a:ln>
            <a:noFill/>
          </a:ln>
        </p:spPr>
        <p:txBody>
          <a:bodyPr anchorCtr="0" anchor="t" bIns="0" lIns="0" spcFirstLastPara="1" rIns="0" wrap="square" tIns="0">
            <a:spAutoFit/>
          </a:bodyPr>
          <a:lstStyle/>
          <a:p>
            <a:pPr indent="0" lvl="0" marL="0" marR="0" rtl="0" algn="ctr">
              <a:lnSpc>
                <a:spcPct val="102000"/>
              </a:lnSpc>
              <a:spcBef>
                <a:spcPts val="0"/>
              </a:spcBef>
              <a:spcAft>
                <a:spcPts val="0"/>
              </a:spcAft>
              <a:buNone/>
            </a:pPr>
            <a:r>
              <a:rPr b="0" i="0" lang="en-US" sz="8000" u="none" cap="none" strike="noStrike">
                <a:solidFill>
                  <a:srgbClr val="FFFFFF"/>
                </a:solidFill>
                <a:latin typeface="Calistoga"/>
                <a:ea typeface="Calistoga"/>
                <a:cs typeface="Calistoga"/>
                <a:sym typeface="Calistoga"/>
              </a:rPr>
              <a:t>2000</a:t>
            </a:r>
            <a:endParaRPr/>
          </a:p>
        </p:txBody>
      </p:sp>
      <p:sp>
        <p:nvSpPr>
          <p:cNvPr id="170" name="Google Shape;170;p17"/>
          <p:cNvSpPr txBox="1"/>
          <p:nvPr/>
        </p:nvSpPr>
        <p:spPr>
          <a:xfrm>
            <a:off x="13732792" y="5335309"/>
            <a:ext cx="3118810" cy="3032760"/>
          </a:xfrm>
          <a:prstGeom prst="rect">
            <a:avLst/>
          </a:prstGeom>
          <a:noFill/>
          <a:ln>
            <a:noFill/>
          </a:ln>
        </p:spPr>
        <p:txBody>
          <a:bodyPr anchorCtr="0" anchor="t" bIns="0" lIns="0" spcFirstLastPara="1" rIns="0" wrap="square" tIns="0">
            <a:spAutoFit/>
          </a:bodyPr>
          <a:lstStyle/>
          <a:p>
            <a:pPr indent="0" lvl="0" marL="0" marR="0" rtl="0" algn="ctr">
              <a:lnSpc>
                <a:spcPct val="135000"/>
              </a:lnSpc>
              <a:spcBef>
                <a:spcPts val="0"/>
              </a:spcBef>
              <a:spcAft>
                <a:spcPts val="0"/>
              </a:spcAft>
              <a:buNone/>
            </a:pPr>
            <a:r>
              <a:rPr b="1" i="0" lang="en-US" sz="1800" u="none" cap="none" strike="noStrike">
                <a:solidFill>
                  <a:srgbClr val="FFFFFF"/>
                </a:solidFill>
                <a:latin typeface="Nunito Medium"/>
                <a:ea typeface="Nunito Medium"/>
                <a:cs typeface="Nunito Medium"/>
                <a:sym typeface="Nunito Medium"/>
              </a:rPr>
              <a:t>Lorem ipsum dolor sit amet, consectetur adipiscing elit, sed do eiusmod tempor incididunt ut labore et dolore magna aliqua. Ut enim ad minim veniam, quis nostrud exercitation ullamco laboris nisi ut aliquip ex ea commodo consequat.</a:t>
            </a:r>
            <a:endParaRPr/>
          </a:p>
        </p:txBody>
      </p:sp>
      <p:sp>
        <p:nvSpPr>
          <p:cNvPr id="171" name="Google Shape;171;p17"/>
          <p:cNvSpPr txBox="1"/>
          <p:nvPr/>
        </p:nvSpPr>
        <p:spPr>
          <a:xfrm>
            <a:off x="13993814" y="3850932"/>
            <a:ext cx="2596765" cy="1078231"/>
          </a:xfrm>
          <a:prstGeom prst="rect">
            <a:avLst/>
          </a:prstGeom>
          <a:noFill/>
          <a:ln>
            <a:noFill/>
          </a:ln>
        </p:spPr>
        <p:txBody>
          <a:bodyPr anchorCtr="0" anchor="t" bIns="0" lIns="0" spcFirstLastPara="1" rIns="0" wrap="square" tIns="0">
            <a:spAutoFit/>
          </a:bodyPr>
          <a:lstStyle/>
          <a:p>
            <a:pPr indent="0" lvl="0" marL="0" marR="0" rtl="0" algn="ctr">
              <a:lnSpc>
                <a:spcPct val="102000"/>
              </a:lnSpc>
              <a:spcBef>
                <a:spcPts val="0"/>
              </a:spcBef>
              <a:spcAft>
                <a:spcPts val="0"/>
              </a:spcAft>
              <a:buNone/>
            </a:pPr>
            <a:r>
              <a:rPr b="0" i="0" lang="en-US" sz="8000" u="none" cap="none" strike="noStrike">
                <a:solidFill>
                  <a:srgbClr val="FFFFFF"/>
                </a:solidFill>
                <a:latin typeface="Calistoga"/>
                <a:ea typeface="Calistoga"/>
                <a:cs typeface="Calistoga"/>
                <a:sym typeface="Calistoga"/>
              </a:rPr>
              <a:t>2030</a:t>
            </a:r>
            <a:endParaRPr/>
          </a:p>
        </p:txBody>
      </p:sp>
      <p:sp>
        <p:nvSpPr>
          <p:cNvPr id="172" name="Google Shape;172;p17"/>
          <p:cNvSpPr/>
          <p:nvPr/>
        </p:nvSpPr>
        <p:spPr>
          <a:xfrm>
            <a:off x="-3895359" y="845562"/>
            <a:ext cx="7315200" cy="1862051"/>
          </a:xfrm>
          <a:custGeom>
            <a:rect b="b" l="l" r="r" t="t"/>
            <a:pathLst>
              <a:path extrusionOk="0" h="1862051" w="7315200">
                <a:moveTo>
                  <a:pt x="0" y="0"/>
                </a:moveTo>
                <a:lnTo>
                  <a:pt x="7315200" y="0"/>
                </a:lnTo>
                <a:lnTo>
                  <a:pt x="7315200" y="1862051"/>
                </a:lnTo>
                <a:lnTo>
                  <a:pt x="0" y="1862051"/>
                </a:lnTo>
                <a:lnTo>
                  <a:pt x="0" y="0"/>
                </a:lnTo>
                <a:close/>
              </a:path>
            </a:pathLst>
          </a:custGeom>
          <a:blipFill rotWithShape="1">
            <a:blip r:embed="rId5">
              <a:alphaModFix/>
            </a:blip>
            <a:stretch>
              <a:fillRect b="0" l="0" r="0" t="0"/>
            </a:stretch>
          </a:blipFill>
          <a:ln>
            <a:noFill/>
          </a:ln>
        </p:spPr>
      </p:sp>
      <p:sp>
        <p:nvSpPr>
          <p:cNvPr id="173" name="Google Shape;173;p17"/>
          <p:cNvSpPr/>
          <p:nvPr/>
        </p:nvSpPr>
        <p:spPr>
          <a:xfrm>
            <a:off x="15575905" y="8638147"/>
            <a:ext cx="7315200" cy="2766476"/>
          </a:xfrm>
          <a:custGeom>
            <a:rect b="b" l="l" r="r" t="t"/>
            <a:pathLst>
              <a:path extrusionOk="0" h="2766476" w="7315200">
                <a:moveTo>
                  <a:pt x="0" y="0"/>
                </a:moveTo>
                <a:lnTo>
                  <a:pt x="7315200" y="0"/>
                </a:lnTo>
                <a:lnTo>
                  <a:pt x="7315200" y="2766476"/>
                </a:lnTo>
                <a:lnTo>
                  <a:pt x="0" y="2766476"/>
                </a:lnTo>
                <a:lnTo>
                  <a:pt x="0" y="0"/>
                </a:lnTo>
                <a:close/>
              </a:path>
            </a:pathLst>
          </a:custGeom>
          <a:blipFill rotWithShape="1">
            <a:blip r:embed="rId6">
              <a:alphaModFix/>
            </a:blip>
            <a:stretch>
              <a:fillRect b="0" l="0" r="0" t="0"/>
            </a:stretch>
          </a:blipFill>
          <a:ln>
            <a:noFill/>
          </a:ln>
        </p:spPr>
      </p:sp>
    </p:spTree>
  </p:cSld>
  <p:clrMapOvr>
    <a:masterClrMapping/>
  </p:clrMapOvr>
  <p:transition spd="slow">
    <p:push/>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DEFF2"/>
            </a:gs>
            <a:gs pos="100000">
              <a:srgbClr val="FFFFFF"/>
            </a:gs>
          </a:gsLst>
          <a:lin ang="2700000" scaled="0"/>
        </a:gradFill>
      </p:bgPr>
    </p:bg>
    <p:spTree>
      <p:nvGrpSpPr>
        <p:cNvPr id="177" name="Shape 177"/>
        <p:cNvGrpSpPr/>
        <p:nvPr/>
      </p:nvGrpSpPr>
      <p:grpSpPr>
        <a:xfrm>
          <a:off x="0" y="0"/>
          <a:ext cx="0" cy="0"/>
          <a:chOff x="0" y="0"/>
          <a:chExt cx="0" cy="0"/>
        </a:xfrm>
      </p:grpSpPr>
      <p:sp>
        <p:nvSpPr>
          <p:cNvPr id="178" name="Google Shape;178;p18"/>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9219" l="0" r="0" t="-9220"/>
            </a:stretch>
          </a:blipFill>
          <a:ln>
            <a:noFill/>
          </a:ln>
        </p:spPr>
      </p:sp>
      <p:grpSp>
        <p:nvGrpSpPr>
          <p:cNvPr id="179" name="Google Shape;179;p18"/>
          <p:cNvGrpSpPr/>
          <p:nvPr/>
        </p:nvGrpSpPr>
        <p:grpSpPr>
          <a:xfrm>
            <a:off x="0" y="-813977"/>
            <a:ext cx="18757090" cy="13529276"/>
            <a:chOff x="0" y="0"/>
            <a:chExt cx="5253422" cy="3789234"/>
          </a:xfrm>
        </p:grpSpPr>
        <p:sp>
          <p:nvSpPr>
            <p:cNvPr id="180" name="Google Shape;180;p18"/>
            <p:cNvSpPr/>
            <p:nvPr/>
          </p:nvSpPr>
          <p:spPr>
            <a:xfrm>
              <a:off x="0" y="0"/>
              <a:ext cx="5253422" cy="3789234"/>
            </a:xfrm>
            <a:custGeom>
              <a:rect b="b" l="l" r="r" t="t"/>
              <a:pathLst>
                <a:path extrusionOk="0" h="3789234" w="5253422">
                  <a:moveTo>
                    <a:pt x="6191" y="0"/>
                  </a:moveTo>
                  <a:lnTo>
                    <a:pt x="5247231" y="0"/>
                  </a:lnTo>
                  <a:cubicBezTo>
                    <a:pt x="5248873" y="0"/>
                    <a:pt x="5250448" y="652"/>
                    <a:pt x="5251609" y="1813"/>
                  </a:cubicBezTo>
                  <a:cubicBezTo>
                    <a:pt x="5252770" y="2974"/>
                    <a:pt x="5253422" y="4549"/>
                    <a:pt x="5253422" y="6191"/>
                  </a:cubicBezTo>
                  <a:lnTo>
                    <a:pt x="5253422" y="3783043"/>
                  </a:lnTo>
                  <a:cubicBezTo>
                    <a:pt x="5253422" y="3784684"/>
                    <a:pt x="5252770" y="3786259"/>
                    <a:pt x="5251609" y="3787420"/>
                  </a:cubicBezTo>
                  <a:cubicBezTo>
                    <a:pt x="5250448" y="3788582"/>
                    <a:pt x="5248873" y="3789234"/>
                    <a:pt x="5247231" y="3789234"/>
                  </a:cubicBezTo>
                  <a:lnTo>
                    <a:pt x="6191" y="3789234"/>
                  </a:lnTo>
                  <a:cubicBezTo>
                    <a:pt x="4549" y="3789234"/>
                    <a:pt x="2974" y="3788582"/>
                    <a:pt x="1813" y="3787420"/>
                  </a:cubicBezTo>
                  <a:cubicBezTo>
                    <a:pt x="652" y="3786259"/>
                    <a:pt x="0" y="3784684"/>
                    <a:pt x="0" y="3783043"/>
                  </a:cubicBezTo>
                  <a:lnTo>
                    <a:pt x="0" y="6191"/>
                  </a:lnTo>
                  <a:cubicBezTo>
                    <a:pt x="0" y="4549"/>
                    <a:pt x="652" y="2974"/>
                    <a:pt x="1813" y="1813"/>
                  </a:cubicBezTo>
                  <a:cubicBezTo>
                    <a:pt x="2974" y="652"/>
                    <a:pt x="4549" y="0"/>
                    <a:pt x="6191" y="0"/>
                  </a:cubicBezTo>
                  <a:close/>
                </a:path>
              </a:pathLst>
            </a:custGeom>
            <a:solidFill>
              <a:srgbClr val="49707A">
                <a:alpha val="654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8"/>
            <p:cNvSpPr txBox="1"/>
            <p:nvPr/>
          </p:nvSpPr>
          <p:spPr>
            <a:xfrm>
              <a:off x="0" y="85725"/>
              <a:ext cx="5253422" cy="3703509"/>
            </a:xfrm>
            <a:prstGeom prst="rect">
              <a:avLst/>
            </a:prstGeom>
            <a:noFill/>
            <a:ln>
              <a:noFill/>
            </a:ln>
          </p:spPr>
          <p:txBody>
            <a:bodyPr anchorCtr="0" anchor="ctr" bIns="50800" lIns="50800" spcFirstLastPara="1" rIns="50800" wrap="square" tIns="50800">
              <a:noAutofit/>
            </a:bodyPr>
            <a:lstStyle/>
            <a:p>
              <a:pPr indent="0" lvl="0" marL="0" marR="0" rtl="0" algn="ctr">
                <a:lnSpc>
                  <a:spcPct val="10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2" name="Google Shape;182;p18"/>
          <p:cNvSpPr txBox="1"/>
          <p:nvPr/>
        </p:nvSpPr>
        <p:spPr>
          <a:xfrm>
            <a:off x="974297" y="6150269"/>
            <a:ext cx="5770520" cy="919479"/>
          </a:xfrm>
          <a:prstGeom prst="rect">
            <a:avLst/>
          </a:prstGeom>
          <a:noFill/>
          <a:ln>
            <a:noFill/>
          </a:ln>
        </p:spPr>
        <p:txBody>
          <a:bodyPr anchorCtr="0" anchor="t" bIns="0" lIns="0" spcFirstLastPara="1" rIns="0" wrap="square" tIns="0">
            <a:spAutoFit/>
          </a:bodyPr>
          <a:lstStyle/>
          <a:p>
            <a:pPr indent="0" lvl="0" marL="0" marR="0" rtl="0" algn="just">
              <a:lnSpc>
                <a:spcPct val="101988"/>
              </a:lnSpc>
              <a:spcBef>
                <a:spcPts val="0"/>
              </a:spcBef>
              <a:spcAft>
                <a:spcPts val="0"/>
              </a:spcAft>
              <a:buNone/>
            </a:pPr>
            <a:r>
              <a:rPr b="0" i="0" lang="en-US" sz="3521" u="none" cap="none" strike="noStrike">
                <a:solidFill>
                  <a:srgbClr val="D3E4EA"/>
                </a:solidFill>
                <a:latin typeface="Calistoga"/>
                <a:ea typeface="Calistoga"/>
                <a:cs typeface="Calistoga"/>
                <a:sym typeface="Calistoga"/>
              </a:rPr>
              <a:t>YEAR: 2022</a:t>
            </a:r>
            <a:endParaRPr/>
          </a:p>
          <a:p>
            <a:pPr indent="0" lvl="0" marL="0" marR="0" rtl="0" algn="just">
              <a:lnSpc>
                <a:spcPct val="101988"/>
              </a:lnSpc>
              <a:spcBef>
                <a:spcPts val="0"/>
              </a:spcBef>
              <a:spcAft>
                <a:spcPts val="0"/>
              </a:spcAft>
              <a:buNone/>
            </a:pPr>
            <a:r>
              <a:rPr b="0" i="0" lang="en-US" sz="3521" u="none" cap="none" strike="noStrike">
                <a:solidFill>
                  <a:srgbClr val="D3E4EA"/>
                </a:solidFill>
                <a:latin typeface="Calistoga"/>
                <a:ea typeface="Calistoga"/>
                <a:cs typeface="Calistoga"/>
                <a:sym typeface="Calistoga"/>
              </a:rPr>
              <a:t>ROLE: WRITE YOUR ROLE</a:t>
            </a:r>
            <a:endParaRPr/>
          </a:p>
        </p:txBody>
      </p:sp>
      <p:sp>
        <p:nvSpPr>
          <p:cNvPr id="183" name="Google Shape;183;p18"/>
          <p:cNvSpPr txBox="1"/>
          <p:nvPr/>
        </p:nvSpPr>
        <p:spPr>
          <a:xfrm>
            <a:off x="974297" y="3483102"/>
            <a:ext cx="6093253" cy="1078231"/>
          </a:xfrm>
          <a:prstGeom prst="rect">
            <a:avLst/>
          </a:prstGeom>
          <a:noFill/>
          <a:ln>
            <a:noFill/>
          </a:ln>
        </p:spPr>
        <p:txBody>
          <a:bodyPr anchorCtr="0" anchor="t" bIns="0" lIns="0" spcFirstLastPara="1" rIns="0" wrap="square" tIns="0">
            <a:spAutoFit/>
          </a:bodyPr>
          <a:lstStyle/>
          <a:p>
            <a:pPr indent="0" lvl="0" marL="0" marR="0" rtl="0" algn="just">
              <a:lnSpc>
                <a:spcPct val="102000"/>
              </a:lnSpc>
              <a:spcBef>
                <a:spcPts val="0"/>
              </a:spcBef>
              <a:spcAft>
                <a:spcPts val="0"/>
              </a:spcAft>
              <a:buNone/>
            </a:pPr>
            <a:r>
              <a:rPr b="0" i="0" lang="en-US" sz="8000" u="none" cap="none" strike="noStrike">
                <a:solidFill>
                  <a:srgbClr val="FFFFFF"/>
                </a:solidFill>
                <a:latin typeface="Calistoga"/>
                <a:ea typeface="Calistoga"/>
                <a:cs typeface="Calistoga"/>
                <a:sym typeface="Calistoga"/>
              </a:rPr>
              <a:t>My Project</a:t>
            </a:r>
            <a:endParaRPr/>
          </a:p>
        </p:txBody>
      </p:sp>
      <p:sp>
        <p:nvSpPr>
          <p:cNvPr id="184" name="Google Shape;184;p18"/>
          <p:cNvSpPr txBox="1"/>
          <p:nvPr/>
        </p:nvSpPr>
        <p:spPr>
          <a:xfrm>
            <a:off x="9378545" y="3427389"/>
            <a:ext cx="7880755" cy="3642360"/>
          </a:xfrm>
          <a:prstGeom prst="rect">
            <a:avLst/>
          </a:prstGeom>
          <a:noFill/>
          <a:ln>
            <a:noFill/>
          </a:ln>
        </p:spPr>
        <p:txBody>
          <a:bodyPr anchorCtr="0" anchor="t" bIns="0" lIns="0" spcFirstLastPara="1" rIns="0" wrap="square" tIns="0">
            <a:spAutoFit/>
          </a:bodyPr>
          <a:lstStyle/>
          <a:p>
            <a:pPr indent="0" lvl="0" marL="0" marR="0" rtl="0" algn="r">
              <a:lnSpc>
                <a:spcPct val="135000"/>
              </a:lnSpc>
              <a:spcBef>
                <a:spcPts val="0"/>
              </a:spcBef>
              <a:spcAft>
                <a:spcPts val="0"/>
              </a:spcAft>
              <a:buNone/>
            </a:pPr>
            <a:r>
              <a:rPr b="1" i="0" lang="en-US" sz="1800" u="none" cap="none" strike="noStrike">
                <a:solidFill>
                  <a:srgbClr val="FFFFFF"/>
                </a:solidFill>
                <a:latin typeface="Nunito Medium"/>
                <a:ea typeface="Nunito Medium"/>
                <a:cs typeface="Nunito Medium"/>
                <a:sym typeface="Nunito Medium"/>
              </a:rPr>
              <a:t>Lorem ipsum dolor sit amet, consectetur adipiscing elit. Sed erat tortor, consequat a metus ac, pellentesque varius ipsum. Nunc pellentesque maximus lorem, at facilisis sem faucibus sed. Vestibulum volutpat tincidunt ipsum, egestas condimentum libero convallis ut. Pellentesque ac leo et felis pellentesque rhoncus. Nulla sapien turpis, interdum at dictum euismod, mollis mattis lectus.</a:t>
            </a:r>
            <a:endParaRPr/>
          </a:p>
          <a:p>
            <a:pPr indent="0" lvl="0" marL="0" marR="0" rtl="0" algn="r">
              <a:lnSpc>
                <a:spcPct val="135000"/>
              </a:lnSpc>
              <a:spcBef>
                <a:spcPts val="0"/>
              </a:spcBef>
              <a:spcAft>
                <a:spcPts val="0"/>
              </a:spcAft>
              <a:buNone/>
            </a:pPr>
            <a:r>
              <a:t/>
            </a:r>
            <a:endParaRPr b="1" i="0" sz="1800" u="none" cap="none" strike="noStrike">
              <a:solidFill>
                <a:srgbClr val="FFFFFF"/>
              </a:solidFill>
              <a:latin typeface="Nunito Medium"/>
              <a:ea typeface="Nunito Medium"/>
              <a:cs typeface="Nunito Medium"/>
              <a:sym typeface="Nunito Medium"/>
            </a:endParaRPr>
          </a:p>
          <a:p>
            <a:pPr indent="0" lvl="0" marL="0" marR="0" rtl="0" algn="r">
              <a:lnSpc>
                <a:spcPct val="135000"/>
              </a:lnSpc>
              <a:spcBef>
                <a:spcPts val="0"/>
              </a:spcBef>
              <a:spcAft>
                <a:spcPts val="0"/>
              </a:spcAft>
              <a:buNone/>
            </a:pPr>
            <a:r>
              <a:rPr b="1" i="0" lang="en-US" sz="1800" u="none" cap="none" strike="noStrike">
                <a:solidFill>
                  <a:srgbClr val="FFFFFF"/>
                </a:solidFill>
                <a:latin typeface="Nunito Medium"/>
                <a:ea typeface="Nunito Medium"/>
                <a:cs typeface="Nunito Medium"/>
                <a:sym typeface="Nunito Medium"/>
              </a:rPr>
              <a:t>Sed eleifend arcu quis bibendum volutpat. Pellentesque a laoreet felis, ut sollicitudin dui. Mauris fermentum a turpis quis luctus. In eget augue tellus. Nam in sodales nibh, nec condimentum urna. Nullam at quam ac quam aliquet sagittis. Suspendisse potenti.</a:t>
            </a:r>
            <a:endParaRPr/>
          </a:p>
        </p:txBody>
      </p:sp>
      <p:sp>
        <p:nvSpPr>
          <p:cNvPr id="185" name="Google Shape;185;p18"/>
          <p:cNvSpPr/>
          <p:nvPr/>
        </p:nvSpPr>
        <p:spPr>
          <a:xfrm rot="-5583104">
            <a:off x="7369774" y="7456032"/>
            <a:ext cx="4017541" cy="4114800"/>
          </a:xfrm>
          <a:custGeom>
            <a:rect b="b" l="l" r="r" t="t"/>
            <a:pathLst>
              <a:path extrusionOk="0" h="4114800" w="4017541">
                <a:moveTo>
                  <a:pt x="0" y="0"/>
                </a:moveTo>
                <a:lnTo>
                  <a:pt x="4017541" y="0"/>
                </a:lnTo>
                <a:lnTo>
                  <a:pt x="4017541" y="4114800"/>
                </a:lnTo>
                <a:lnTo>
                  <a:pt x="0" y="4114800"/>
                </a:lnTo>
                <a:lnTo>
                  <a:pt x="0" y="0"/>
                </a:lnTo>
                <a:close/>
              </a:path>
            </a:pathLst>
          </a:custGeom>
          <a:blipFill rotWithShape="1">
            <a:blip r:embed="rId4">
              <a:alphaModFix/>
            </a:blip>
            <a:stretch>
              <a:fillRect b="0" l="0" r="0" t="0"/>
            </a:stretch>
          </a:blipFill>
          <a:ln>
            <a:noFill/>
          </a:ln>
        </p:spPr>
      </p:sp>
      <p:sp>
        <p:nvSpPr>
          <p:cNvPr id="186" name="Google Shape;186;p18"/>
          <p:cNvSpPr/>
          <p:nvPr/>
        </p:nvSpPr>
        <p:spPr>
          <a:xfrm>
            <a:off x="2105102" y="-693606"/>
            <a:ext cx="3508910" cy="1862912"/>
          </a:xfrm>
          <a:custGeom>
            <a:rect b="b" l="l" r="r" t="t"/>
            <a:pathLst>
              <a:path extrusionOk="0" h="1862912" w="3508910">
                <a:moveTo>
                  <a:pt x="0" y="0"/>
                </a:moveTo>
                <a:lnTo>
                  <a:pt x="3508910" y="0"/>
                </a:lnTo>
                <a:lnTo>
                  <a:pt x="3508910" y="1862913"/>
                </a:lnTo>
                <a:lnTo>
                  <a:pt x="0" y="1862913"/>
                </a:lnTo>
                <a:lnTo>
                  <a:pt x="0" y="0"/>
                </a:lnTo>
                <a:close/>
              </a:path>
            </a:pathLst>
          </a:custGeom>
          <a:blipFill rotWithShape="1">
            <a:blip r:embed="rId5">
              <a:alphaModFix/>
            </a:blip>
            <a:stretch>
              <a:fillRect b="0" l="0" r="0" t="0"/>
            </a:stretch>
          </a:blipFill>
          <a:ln>
            <a:noFill/>
          </a:ln>
        </p:spPr>
      </p:sp>
      <p:sp>
        <p:nvSpPr>
          <p:cNvPr id="187" name="Google Shape;187;p18"/>
          <p:cNvSpPr/>
          <p:nvPr/>
        </p:nvSpPr>
        <p:spPr>
          <a:xfrm>
            <a:off x="11973776" y="-337429"/>
            <a:ext cx="7315200" cy="1662545"/>
          </a:xfrm>
          <a:custGeom>
            <a:rect b="b" l="l" r="r" t="t"/>
            <a:pathLst>
              <a:path extrusionOk="0" h="1662545" w="7315200">
                <a:moveTo>
                  <a:pt x="0" y="0"/>
                </a:moveTo>
                <a:lnTo>
                  <a:pt x="7315200" y="0"/>
                </a:lnTo>
                <a:lnTo>
                  <a:pt x="7315200" y="1662546"/>
                </a:lnTo>
                <a:lnTo>
                  <a:pt x="0" y="1662546"/>
                </a:lnTo>
                <a:lnTo>
                  <a:pt x="0" y="0"/>
                </a:lnTo>
                <a:close/>
              </a:path>
            </a:pathLst>
          </a:custGeom>
          <a:blipFill rotWithShape="1">
            <a:blip r:embed="rId6">
              <a:alphaModFix/>
            </a:blip>
            <a:stretch>
              <a:fillRect b="0" l="0" r="0" t="0"/>
            </a:stretch>
          </a:blipFill>
          <a:ln>
            <a:noFill/>
          </a:ln>
        </p:spPr>
      </p:sp>
    </p:spTree>
  </p:cSld>
  <p:clrMapOvr>
    <a:masterClrMapping/>
  </p:clrMapOvr>
  <p:transition spd="slow">
    <p:push/>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DEFF2"/>
            </a:gs>
            <a:gs pos="100000">
              <a:srgbClr val="FFFFFF"/>
            </a:gs>
          </a:gsLst>
          <a:lin ang="2700000" scaled="0"/>
        </a:gradFill>
      </p:bgPr>
    </p:bg>
    <p:spTree>
      <p:nvGrpSpPr>
        <p:cNvPr id="191" name="Shape 191"/>
        <p:cNvGrpSpPr/>
        <p:nvPr/>
      </p:nvGrpSpPr>
      <p:grpSpPr>
        <a:xfrm>
          <a:off x="0" y="0"/>
          <a:ext cx="0" cy="0"/>
          <a:chOff x="0" y="0"/>
          <a:chExt cx="0" cy="0"/>
        </a:xfrm>
      </p:grpSpPr>
      <p:grpSp>
        <p:nvGrpSpPr>
          <p:cNvPr id="192" name="Google Shape;192;p19"/>
          <p:cNvGrpSpPr/>
          <p:nvPr/>
        </p:nvGrpSpPr>
        <p:grpSpPr>
          <a:xfrm>
            <a:off x="9144000" y="-144661"/>
            <a:ext cx="9144000" cy="10431661"/>
            <a:chOff x="0" y="-38100"/>
            <a:chExt cx="2408296" cy="2747433"/>
          </a:xfrm>
        </p:grpSpPr>
        <p:sp>
          <p:nvSpPr>
            <p:cNvPr id="193" name="Google Shape;193;p19"/>
            <p:cNvSpPr/>
            <p:nvPr/>
          </p:nvSpPr>
          <p:spPr>
            <a:xfrm>
              <a:off x="0" y="0"/>
              <a:ext cx="2408296" cy="2709333"/>
            </a:xfrm>
            <a:custGeom>
              <a:rect b="b" l="l" r="r" t="t"/>
              <a:pathLst>
                <a:path extrusionOk="0" h="2709333" w="2408296">
                  <a:moveTo>
                    <a:pt x="0" y="0"/>
                  </a:moveTo>
                  <a:lnTo>
                    <a:pt x="2408296" y="0"/>
                  </a:lnTo>
                  <a:lnTo>
                    <a:pt x="2408296" y="2709333"/>
                  </a:lnTo>
                  <a:lnTo>
                    <a:pt x="0" y="2709333"/>
                  </a:lnTo>
                  <a:close/>
                </a:path>
              </a:pathLst>
            </a:custGeom>
            <a:solidFill>
              <a:srgbClr val="49707A"/>
            </a:solidFill>
            <a:ln>
              <a:noFill/>
            </a:ln>
          </p:spPr>
        </p:sp>
        <p:sp>
          <p:nvSpPr>
            <p:cNvPr id="194" name="Google Shape;194;p19"/>
            <p:cNvSpPr txBox="1"/>
            <p:nvPr/>
          </p:nvSpPr>
          <p:spPr>
            <a:xfrm>
              <a:off x="0" y="-38100"/>
              <a:ext cx="2408296"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5" name="Google Shape;195;p19"/>
          <p:cNvSpPr txBox="1"/>
          <p:nvPr/>
        </p:nvSpPr>
        <p:spPr>
          <a:xfrm>
            <a:off x="1709562" y="7155124"/>
            <a:ext cx="5813951" cy="1078231"/>
          </a:xfrm>
          <a:prstGeom prst="rect">
            <a:avLst/>
          </a:prstGeom>
          <a:noFill/>
          <a:ln>
            <a:noFill/>
          </a:ln>
        </p:spPr>
        <p:txBody>
          <a:bodyPr anchorCtr="0" anchor="t" bIns="0" lIns="0" spcFirstLastPara="1" rIns="0" wrap="square" tIns="0">
            <a:spAutoFit/>
          </a:bodyPr>
          <a:lstStyle/>
          <a:p>
            <a:pPr indent="0" lvl="0" marL="0" marR="0" rtl="0" algn="ctr">
              <a:lnSpc>
                <a:spcPct val="102000"/>
              </a:lnSpc>
              <a:spcBef>
                <a:spcPts val="0"/>
              </a:spcBef>
              <a:spcAft>
                <a:spcPts val="0"/>
              </a:spcAft>
              <a:buNone/>
            </a:pPr>
            <a:r>
              <a:rPr b="0" i="0" lang="en-US" sz="8000" u="none" cap="none" strike="noStrike">
                <a:solidFill>
                  <a:srgbClr val="49707A"/>
                </a:solidFill>
                <a:latin typeface="Calistoga"/>
                <a:ea typeface="Calistoga"/>
                <a:cs typeface="Calistoga"/>
                <a:sym typeface="Calistoga"/>
              </a:rPr>
              <a:t>12 million</a:t>
            </a:r>
            <a:endParaRPr/>
          </a:p>
        </p:txBody>
      </p:sp>
      <p:sp>
        <p:nvSpPr>
          <p:cNvPr id="196" name="Google Shape;196;p19"/>
          <p:cNvSpPr txBox="1"/>
          <p:nvPr/>
        </p:nvSpPr>
        <p:spPr>
          <a:xfrm>
            <a:off x="1709562" y="8404586"/>
            <a:ext cx="5813951" cy="289560"/>
          </a:xfrm>
          <a:prstGeom prst="rect">
            <a:avLst/>
          </a:prstGeom>
          <a:noFill/>
          <a:ln>
            <a:noFill/>
          </a:ln>
        </p:spPr>
        <p:txBody>
          <a:bodyPr anchorCtr="0" anchor="t" bIns="0" lIns="0" spcFirstLastPara="1" rIns="0" wrap="square" tIns="0">
            <a:spAutoFit/>
          </a:bodyPr>
          <a:lstStyle/>
          <a:p>
            <a:pPr indent="0" lvl="0" marL="0" marR="0" rtl="0" algn="ctr">
              <a:lnSpc>
                <a:spcPct val="135000"/>
              </a:lnSpc>
              <a:spcBef>
                <a:spcPts val="0"/>
              </a:spcBef>
              <a:spcAft>
                <a:spcPts val="0"/>
              </a:spcAft>
              <a:buNone/>
            </a:pPr>
            <a:r>
              <a:rPr b="1" i="0" lang="en-US" sz="1800" u="none" cap="none" strike="noStrike">
                <a:solidFill>
                  <a:srgbClr val="49707A"/>
                </a:solidFill>
                <a:latin typeface="Nunito Medium"/>
                <a:ea typeface="Nunito Medium"/>
                <a:cs typeface="Nunito Medium"/>
                <a:sym typeface="Nunito Medium"/>
              </a:rPr>
              <a:t>Elaborate on the featured statistic.</a:t>
            </a:r>
            <a:endParaRPr/>
          </a:p>
        </p:txBody>
      </p:sp>
      <p:sp>
        <p:nvSpPr>
          <p:cNvPr id="197" name="Google Shape;197;p19"/>
          <p:cNvSpPr txBox="1"/>
          <p:nvPr/>
        </p:nvSpPr>
        <p:spPr>
          <a:xfrm>
            <a:off x="1709562" y="1579519"/>
            <a:ext cx="5813951" cy="1078231"/>
          </a:xfrm>
          <a:prstGeom prst="rect">
            <a:avLst/>
          </a:prstGeom>
          <a:noFill/>
          <a:ln>
            <a:noFill/>
          </a:ln>
        </p:spPr>
        <p:txBody>
          <a:bodyPr anchorCtr="0" anchor="t" bIns="0" lIns="0" spcFirstLastPara="1" rIns="0" wrap="square" tIns="0">
            <a:spAutoFit/>
          </a:bodyPr>
          <a:lstStyle/>
          <a:p>
            <a:pPr indent="0" lvl="0" marL="0" marR="0" rtl="0" algn="ctr">
              <a:lnSpc>
                <a:spcPct val="102000"/>
              </a:lnSpc>
              <a:spcBef>
                <a:spcPts val="0"/>
              </a:spcBef>
              <a:spcAft>
                <a:spcPts val="0"/>
              </a:spcAft>
              <a:buNone/>
            </a:pPr>
            <a:r>
              <a:rPr b="0" i="0" lang="en-US" sz="8000" u="none" cap="none" strike="noStrike">
                <a:solidFill>
                  <a:srgbClr val="49707A"/>
                </a:solidFill>
                <a:latin typeface="Calistoga"/>
                <a:ea typeface="Calistoga"/>
                <a:cs typeface="Calistoga"/>
                <a:sym typeface="Calistoga"/>
              </a:rPr>
              <a:t>2 out of 5</a:t>
            </a:r>
            <a:endParaRPr/>
          </a:p>
        </p:txBody>
      </p:sp>
      <p:sp>
        <p:nvSpPr>
          <p:cNvPr id="198" name="Google Shape;198;p19"/>
          <p:cNvSpPr txBox="1"/>
          <p:nvPr/>
        </p:nvSpPr>
        <p:spPr>
          <a:xfrm>
            <a:off x="1709562" y="2828981"/>
            <a:ext cx="5813951" cy="289560"/>
          </a:xfrm>
          <a:prstGeom prst="rect">
            <a:avLst/>
          </a:prstGeom>
          <a:noFill/>
          <a:ln>
            <a:noFill/>
          </a:ln>
        </p:spPr>
        <p:txBody>
          <a:bodyPr anchorCtr="0" anchor="t" bIns="0" lIns="0" spcFirstLastPara="1" rIns="0" wrap="square" tIns="0">
            <a:spAutoFit/>
          </a:bodyPr>
          <a:lstStyle/>
          <a:p>
            <a:pPr indent="0" lvl="0" marL="0" marR="0" rtl="0" algn="ctr">
              <a:lnSpc>
                <a:spcPct val="135000"/>
              </a:lnSpc>
              <a:spcBef>
                <a:spcPts val="0"/>
              </a:spcBef>
              <a:spcAft>
                <a:spcPts val="0"/>
              </a:spcAft>
              <a:buNone/>
            </a:pPr>
            <a:r>
              <a:rPr b="1" i="0" lang="en-US" sz="1800" u="none" cap="none" strike="noStrike">
                <a:solidFill>
                  <a:srgbClr val="49707A"/>
                </a:solidFill>
                <a:latin typeface="Nunito Medium"/>
                <a:ea typeface="Nunito Medium"/>
                <a:cs typeface="Nunito Medium"/>
                <a:sym typeface="Nunito Medium"/>
              </a:rPr>
              <a:t>Elaborate on the featured statistic.</a:t>
            </a:r>
            <a:endParaRPr/>
          </a:p>
        </p:txBody>
      </p:sp>
      <p:sp>
        <p:nvSpPr>
          <p:cNvPr id="199" name="Google Shape;199;p19"/>
          <p:cNvSpPr txBox="1"/>
          <p:nvPr/>
        </p:nvSpPr>
        <p:spPr>
          <a:xfrm>
            <a:off x="1709562" y="4367321"/>
            <a:ext cx="5813951" cy="1078231"/>
          </a:xfrm>
          <a:prstGeom prst="rect">
            <a:avLst/>
          </a:prstGeom>
          <a:noFill/>
          <a:ln>
            <a:noFill/>
          </a:ln>
        </p:spPr>
        <p:txBody>
          <a:bodyPr anchorCtr="0" anchor="t" bIns="0" lIns="0" spcFirstLastPara="1" rIns="0" wrap="square" tIns="0">
            <a:spAutoFit/>
          </a:bodyPr>
          <a:lstStyle/>
          <a:p>
            <a:pPr indent="0" lvl="0" marL="0" marR="0" rtl="0" algn="ctr">
              <a:lnSpc>
                <a:spcPct val="102000"/>
              </a:lnSpc>
              <a:spcBef>
                <a:spcPts val="0"/>
              </a:spcBef>
              <a:spcAft>
                <a:spcPts val="0"/>
              </a:spcAft>
              <a:buNone/>
            </a:pPr>
            <a:r>
              <a:rPr b="0" i="0" lang="en-US" sz="8000" u="none" cap="none" strike="noStrike">
                <a:solidFill>
                  <a:srgbClr val="49707A"/>
                </a:solidFill>
                <a:latin typeface="Calistoga"/>
                <a:ea typeface="Calistoga"/>
                <a:cs typeface="Calistoga"/>
                <a:sym typeface="Calistoga"/>
              </a:rPr>
              <a:t>95%</a:t>
            </a:r>
            <a:endParaRPr/>
          </a:p>
        </p:txBody>
      </p:sp>
      <p:sp>
        <p:nvSpPr>
          <p:cNvPr id="200" name="Google Shape;200;p19"/>
          <p:cNvSpPr txBox="1"/>
          <p:nvPr/>
        </p:nvSpPr>
        <p:spPr>
          <a:xfrm>
            <a:off x="1709562" y="5616784"/>
            <a:ext cx="5813951" cy="289560"/>
          </a:xfrm>
          <a:prstGeom prst="rect">
            <a:avLst/>
          </a:prstGeom>
          <a:noFill/>
          <a:ln>
            <a:noFill/>
          </a:ln>
        </p:spPr>
        <p:txBody>
          <a:bodyPr anchorCtr="0" anchor="t" bIns="0" lIns="0" spcFirstLastPara="1" rIns="0" wrap="square" tIns="0">
            <a:spAutoFit/>
          </a:bodyPr>
          <a:lstStyle/>
          <a:p>
            <a:pPr indent="0" lvl="0" marL="0" marR="0" rtl="0" algn="ctr">
              <a:lnSpc>
                <a:spcPct val="135000"/>
              </a:lnSpc>
              <a:spcBef>
                <a:spcPts val="0"/>
              </a:spcBef>
              <a:spcAft>
                <a:spcPts val="0"/>
              </a:spcAft>
              <a:buNone/>
            </a:pPr>
            <a:r>
              <a:rPr b="1" i="0" lang="en-US" sz="1800" u="none" cap="none" strike="noStrike">
                <a:solidFill>
                  <a:srgbClr val="49707A"/>
                </a:solidFill>
                <a:latin typeface="Nunito Medium"/>
                <a:ea typeface="Nunito Medium"/>
                <a:cs typeface="Nunito Medium"/>
                <a:sym typeface="Nunito Medium"/>
              </a:rPr>
              <a:t>Elaborate on the featured statistic.</a:t>
            </a:r>
            <a:endParaRPr/>
          </a:p>
        </p:txBody>
      </p:sp>
      <p:sp>
        <p:nvSpPr>
          <p:cNvPr id="201" name="Google Shape;201;p19"/>
          <p:cNvSpPr/>
          <p:nvPr/>
        </p:nvSpPr>
        <p:spPr>
          <a:xfrm>
            <a:off x="9852315" y="1279815"/>
            <a:ext cx="7727369" cy="7727369"/>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3">
              <a:alphaModFix/>
            </a:blip>
            <a:stretch>
              <a:fillRect b="0" l="-25045" r="-25045"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9"/>
          <p:cNvSpPr/>
          <p:nvPr/>
        </p:nvSpPr>
        <p:spPr>
          <a:xfrm>
            <a:off x="11656389" y="7882248"/>
            <a:ext cx="7315200" cy="1862051"/>
          </a:xfrm>
          <a:custGeom>
            <a:rect b="b" l="l" r="r" t="t"/>
            <a:pathLst>
              <a:path extrusionOk="0" h="1862051" w="7315200">
                <a:moveTo>
                  <a:pt x="0" y="0"/>
                </a:moveTo>
                <a:lnTo>
                  <a:pt x="7315200" y="0"/>
                </a:lnTo>
                <a:lnTo>
                  <a:pt x="7315200" y="1862051"/>
                </a:lnTo>
                <a:lnTo>
                  <a:pt x="0" y="1862051"/>
                </a:lnTo>
                <a:lnTo>
                  <a:pt x="0" y="0"/>
                </a:lnTo>
                <a:close/>
              </a:path>
            </a:pathLst>
          </a:custGeom>
          <a:blipFill rotWithShape="1">
            <a:blip r:embed="rId4">
              <a:alphaModFix/>
            </a:blip>
            <a:stretch>
              <a:fillRect b="0" l="0" r="0" t="0"/>
            </a:stretch>
          </a:blipFill>
          <a:ln>
            <a:noFill/>
          </a:ln>
        </p:spPr>
      </p:sp>
      <p:sp>
        <p:nvSpPr>
          <p:cNvPr id="203" name="Google Shape;203;p19"/>
          <p:cNvSpPr/>
          <p:nvPr/>
        </p:nvSpPr>
        <p:spPr>
          <a:xfrm rot="8449298">
            <a:off x="7575064" y="-206405"/>
            <a:ext cx="7315200" cy="2766476"/>
          </a:xfrm>
          <a:custGeom>
            <a:rect b="b" l="l" r="r" t="t"/>
            <a:pathLst>
              <a:path extrusionOk="0" h="2766476" w="7315200">
                <a:moveTo>
                  <a:pt x="0" y="0"/>
                </a:moveTo>
                <a:lnTo>
                  <a:pt x="7315200" y="0"/>
                </a:lnTo>
                <a:lnTo>
                  <a:pt x="7315200" y="2766476"/>
                </a:lnTo>
                <a:lnTo>
                  <a:pt x="0" y="2766476"/>
                </a:lnTo>
                <a:lnTo>
                  <a:pt x="0" y="0"/>
                </a:lnTo>
                <a:close/>
              </a:path>
            </a:pathLst>
          </a:custGeom>
          <a:blipFill rotWithShape="1">
            <a:blip r:embed="rId5">
              <a:alphaModFix/>
            </a:blip>
            <a:stretch>
              <a:fillRect b="0" l="0" r="0" t="0"/>
            </a:stretch>
          </a:blipFill>
          <a:ln>
            <a:noFill/>
          </a:ln>
        </p:spPr>
      </p:sp>
    </p:spTree>
  </p:cSld>
  <p:clrMapOvr>
    <a:masterClrMapping/>
  </p:clrMapOvr>
  <p:transition spd="slow">
    <p:push/>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DEFF2"/>
            </a:gs>
            <a:gs pos="100000">
              <a:srgbClr val="FFFFFF"/>
            </a:gs>
          </a:gsLst>
          <a:lin ang="2700000" scaled="0"/>
        </a:gradFill>
      </p:bgPr>
    </p:bg>
    <p:spTree>
      <p:nvGrpSpPr>
        <p:cNvPr id="207" name="Shape 207"/>
        <p:cNvGrpSpPr/>
        <p:nvPr/>
      </p:nvGrpSpPr>
      <p:grpSpPr>
        <a:xfrm>
          <a:off x="0" y="0"/>
          <a:ext cx="0" cy="0"/>
          <a:chOff x="0" y="0"/>
          <a:chExt cx="0" cy="0"/>
        </a:xfrm>
      </p:grpSpPr>
      <p:sp>
        <p:nvSpPr>
          <p:cNvPr id="208" name="Google Shape;208;p20"/>
          <p:cNvSpPr txBox="1"/>
          <p:nvPr/>
        </p:nvSpPr>
        <p:spPr>
          <a:xfrm>
            <a:off x="5029421" y="2715578"/>
            <a:ext cx="8229159" cy="1078231"/>
          </a:xfrm>
          <a:prstGeom prst="rect">
            <a:avLst/>
          </a:prstGeom>
          <a:noFill/>
          <a:ln>
            <a:noFill/>
          </a:ln>
        </p:spPr>
        <p:txBody>
          <a:bodyPr anchorCtr="0" anchor="t" bIns="0" lIns="0" spcFirstLastPara="1" rIns="0" wrap="square" tIns="0">
            <a:spAutoFit/>
          </a:bodyPr>
          <a:lstStyle/>
          <a:p>
            <a:pPr indent="0" lvl="0" marL="0" marR="0" rtl="0" algn="ctr">
              <a:lnSpc>
                <a:spcPct val="102000"/>
              </a:lnSpc>
              <a:spcBef>
                <a:spcPts val="0"/>
              </a:spcBef>
              <a:spcAft>
                <a:spcPts val="0"/>
              </a:spcAft>
              <a:buNone/>
            </a:pPr>
            <a:r>
              <a:rPr b="0" i="0" lang="en-US" sz="8000" u="none" cap="none" strike="noStrike">
                <a:solidFill>
                  <a:srgbClr val="49707A"/>
                </a:solidFill>
                <a:latin typeface="Calistoga"/>
                <a:ea typeface="Calistoga"/>
                <a:cs typeface="Calistoga"/>
                <a:sym typeface="Calistoga"/>
              </a:rPr>
              <a:t>My Skills</a:t>
            </a:r>
            <a:endParaRPr/>
          </a:p>
        </p:txBody>
      </p:sp>
      <p:sp>
        <p:nvSpPr>
          <p:cNvPr id="209" name="Google Shape;209;p20"/>
          <p:cNvSpPr txBox="1"/>
          <p:nvPr/>
        </p:nvSpPr>
        <p:spPr>
          <a:xfrm>
            <a:off x="6239961" y="4367212"/>
            <a:ext cx="5808077" cy="3337560"/>
          </a:xfrm>
          <a:prstGeom prst="rect">
            <a:avLst/>
          </a:prstGeom>
          <a:noFill/>
          <a:ln>
            <a:noFill/>
          </a:ln>
        </p:spPr>
        <p:txBody>
          <a:bodyPr anchorCtr="0" anchor="t" bIns="0" lIns="0" spcFirstLastPara="1" rIns="0" wrap="square" tIns="0">
            <a:spAutoFit/>
          </a:bodyPr>
          <a:lstStyle/>
          <a:p>
            <a:pPr indent="0" lvl="0" marL="0" marR="0" rtl="0" algn="ctr">
              <a:lnSpc>
                <a:spcPct val="135000"/>
              </a:lnSpc>
              <a:spcBef>
                <a:spcPts val="0"/>
              </a:spcBef>
              <a:spcAft>
                <a:spcPts val="0"/>
              </a:spcAft>
              <a:buNone/>
            </a:pPr>
            <a:r>
              <a:rPr b="1" i="0" lang="en-US" sz="1800" u="none" cap="none" strike="noStrike">
                <a:solidFill>
                  <a:srgbClr val="49707A"/>
                </a:solidFill>
                <a:latin typeface="Nunito Medium"/>
                <a:ea typeface="Nunito Medium"/>
                <a:cs typeface="Nunito Medium"/>
                <a:sym typeface="Nunito Medium"/>
              </a:rPr>
              <a:t>Lorem ipsum dolor sit amet, consectetur adipiscing elit, sed do eiusmod tempor incididunt ut labore et dolore magna aliqua. Ut enim ad minim veniam, quis nostrud exercitation ullamco laboris nisi ut aliquip ex ea commodo consequat.</a:t>
            </a:r>
            <a:endParaRPr/>
          </a:p>
          <a:p>
            <a:pPr indent="0" lvl="0" marL="0" marR="0" rtl="0" algn="ctr">
              <a:lnSpc>
                <a:spcPct val="135000"/>
              </a:lnSpc>
              <a:spcBef>
                <a:spcPts val="0"/>
              </a:spcBef>
              <a:spcAft>
                <a:spcPts val="0"/>
              </a:spcAft>
              <a:buNone/>
            </a:pPr>
            <a:r>
              <a:t/>
            </a:r>
            <a:endParaRPr b="1" i="0" sz="1800" u="none" cap="none" strike="noStrike">
              <a:solidFill>
                <a:srgbClr val="49707A"/>
              </a:solidFill>
              <a:latin typeface="Nunito Medium"/>
              <a:ea typeface="Nunito Medium"/>
              <a:cs typeface="Nunito Medium"/>
              <a:sym typeface="Nunito Medium"/>
            </a:endParaRPr>
          </a:p>
          <a:p>
            <a:pPr indent="0" lvl="0" marL="0" marR="0" rtl="0" algn="ctr">
              <a:lnSpc>
                <a:spcPct val="135000"/>
              </a:lnSpc>
              <a:spcBef>
                <a:spcPts val="0"/>
              </a:spcBef>
              <a:spcAft>
                <a:spcPts val="0"/>
              </a:spcAft>
              <a:buNone/>
            </a:pPr>
            <a:r>
              <a:rPr b="1" i="0" lang="en-US" sz="1800" u="none" cap="none" strike="noStrike">
                <a:solidFill>
                  <a:srgbClr val="49707A"/>
                </a:solidFill>
                <a:latin typeface="Nunito Medium"/>
                <a:ea typeface="Nunito Medium"/>
                <a:cs typeface="Nunito Medium"/>
                <a:sym typeface="Nunito Medium"/>
              </a:rPr>
              <a:t>Duis aute irure dolor in reprehenderit in voluptate velit esse cillum dolore eu fugiat nulla pariatur. Excepteur sint occaecat cupidatat non proident, sunt in culpa qui officia deserunt mollit anim id est laborum.</a:t>
            </a:r>
            <a:endParaRPr/>
          </a:p>
        </p:txBody>
      </p:sp>
      <p:grpSp>
        <p:nvGrpSpPr>
          <p:cNvPr id="210" name="Google Shape;210;p20"/>
          <p:cNvGrpSpPr/>
          <p:nvPr/>
        </p:nvGrpSpPr>
        <p:grpSpPr>
          <a:xfrm>
            <a:off x="866060" y="1124623"/>
            <a:ext cx="4494107" cy="3922955"/>
            <a:chOff x="0" y="0"/>
            <a:chExt cx="1258694" cy="1098728"/>
          </a:xfrm>
        </p:grpSpPr>
        <p:sp>
          <p:nvSpPr>
            <p:cNvPr id="211" name="Google Shape;211;p20"/>
            <p:cNvSpPr/>
            <p:nvPr/>
          </p:nvSpPr>
          <p:spPr>
            <a:xfrm>
              <a:off x="0" y="0"/>
              <a:ext cx="1258694" cy="1098728"/>
            </a:xfrm>
            <a:custGeom>
              <a:rect b="b" l="l" r="r" t="t"/>
              <a:pathLst>
                <a:path extrusionOk="0" h="1098728" w="1258694">
                  <a:moveTo>
                    <a:pt x="25840" y="0"/>
                  </a:moveTo>
                  <a:lnTo>
                    <a:pt x="1232854" y="0"/>
                  </a:lnTo>
                  <a:cubicBezTo>
                    <a:pt x="1239707" y="0"/>
                    <a:pt x="1246280" y="2722"/>
                    <a:pt x="1251126" y="7568"/>
                  </a:cubicBezTo>
                  <a:cubicBezTo>
                    <a:pt x="1255972" y="12414"/>
                    <a:pt x="1258694" y="18987"/>
                    <a:pt x="1258694" y="25840"/>
                  </a:cubicBezTo>
                  <a:lnTo>
                    <a:pt x="1258694" y="1072888"/>
                  </a:lnTo>
                  <a:cubicBezTo>
                    <a:pt x="1258694" y="1087159"/>
                    <a:pt x="1247125" y="1098728"/>
                    <a:pt x="1232854" y="1098728"/>
                  </a:cubicBezTo>
                  <a:lnTo>
                    <a:pt x="25840" y="1098728"/>
                  </a:lnTo>
                  <a:cubicBezTo>
                    <a:pt x="11569" y="1098728"/>
                    <a:pt x="0" y="1087159"/>
                    <a:pt x="0" y="1072888"/>
                  </a:cubicBezTo>
                  <a:lnTo>
                    <a:pt x="0" y="25840"/>
                  </a:lnTo>
                  <a:cubicBezTo>
                    <a:pt x="0" y="11569"/>
                    <a:pt x="11569" y="0"/>
                    <a:pt x="25840" y="0"/>
                  </a:cubicBezTo>
                  <a:close/>
                </a:path>
              </a:pathLst>
            </a:custGeom>
            <a:solidFill>
              <a:srgbClr val="98C2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20"/>
            <p:cNvSpPr txBox="1"/>
            <p:nvPr/>
          </p:nvSpPr>
          <p:spPr>
            <a:xfrm>
              <a:off x="0" y="85725"/>
              <a:ext cx="1258694" cy="1013003"/>
            </a:xfrm>
            <a:prstGeom prst="rect">
              <a:avLst/>
            </a:prstGeom>
            <a:noFill/>
            <a:ln>
              <a:noFill/>
            </a:ln>
          </p:spPr>
          <p:txBody>
            <a:bodyPr anchorCtr="0" anchor="ctr" bIns="50800" lIns="50800" spcFirstLastPara="1" rIns="50800" wrap="square" tIns="50800">
              <a:noAutofit/>
            </a:bodyPr>
            <a:lstStyle/>
            <a:p>
              <a:pPr indent="0" lvl="0" marL="0" marR="0" rtl="0" algn="ctr">
                <a:lnSpc>
                  <a:spcPct val="10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3" name="Google Shape;213;p20"/>
          <p:cNvGrpSpPr/>
          <p:nvPr/>
        </p:nvGrpSpPr>
        <p:grpSpPr>
          <a:xfrm>
            <a:off x="866060" y="5239423"/>
            <a:ext cx="4494107" cy="3922955"/>
            <a:chOff x="0" y="0"/>
            <a:chExt cx="1258694" cy="1098728"/>
          </a:xfrm>
        </p:grpSpPr>
        <p:sp>
          <p:nvSpPr>
            <p:cNvPr id="214" name="Google Shape;214;p20"/>
            <p:cNvSpPr/>
            <p:nvPr/>
          </p:nvSpPr>
          <p:spPr>
            <a:xfrm>
              <a:off x="0" y="0"/>
              <a:ext cx="1258694" cy="1098728"/>
            </a:xfrm>
            <a:custGeom>
              <a:rect b="b" l="l" r="r" t="t"/>
              <a:pathLst>
                <a:path extrusionOk="0" h="1098728" w="1258694">
                  <a:moveTo>
                    <a:pt x="25840" y="0"/>
                  </a:moveTo>
                  <a:lnTo>
                    <a:pt x="1232854" y="0"/>
                  </a:lnTo>
                  <a:cubicBezTo>
                    <a:pt x="1239707" y="0"/>
                    <a:pt x="1246280" y="2722"/>
                    <a:pt x="1251126" y="7568"/>
                  </a:cubicBezTo>
                  <a:cubicBezTo>
                    <a:pt x="1255972" y="12414"/>
                    <a:pt x="1258694" y="18987"/>
                    <a:pt x="1258694" y="25840"/>
                  </a:cubicBezTo>
                  <a:lnTo>
                    <a:pt x="1258694" y="1072888"/>
                  </a:lnTo>
                  <a:cubicBezTo>
                    <a:pt x="1258694" y="1087159"/>
                    <a:pt x="1247125" y="1098728"/>
                    <a:pt x="1232854" y="1098728"/>
                  </a:cubicBezTo>
                  <a:lnTo>
                    <a:pt x="25840" y="1098728"/>
                  </a:lnTo>
                  <a:cubicBezTo>
                    <a:pt x="11569" y="1098728"/>
                    <a:pt x="0" y="1087159"/>
                    <a:pt x="0" y="1072888"/>
                  </a:cubicBezTo>
                  <a:lnTo>
                    <a:pt x="0" y="25840"/>
                  </a:lnTo>
                  <a:cubicBezTo>
                    <a:pt x="0" y="11569"/>
                    <a:pt x="11569" y="0"/>
                    <a:pt x="25840" y="0"/>
                  </a:cubicBezTo>
                  <a:close/>
                </a:path>
              </a:pathLst>
            </a:custGeom>
            <a:solidFill>
              <a:srgbClr val="57869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20"/>
            <p:cNvSpPr txBox="1"/>
            <p:nvPr/>
          </p:nvSpPr>
          <p:spPr>
            <a:xfrm>
              <a:off x="0" y="85725"/>
              <a:ext cx="1258694" cy="1013003"/>
            </a:xfrm>
            <a:prstGeom prst="rect">
              <a:avLst/>
            </a:prstGeom>
            <a:noFill/>
            <a:ln>
              <a:noFill/>
            </a:ln>
          </p:spPr>
          <p:txBody>
            <a:bodyPr anchorCtr="0" anchor="ctr" bIns="50800" lIns="50800" spcFirstLastPara="1" rIns="50800" wrap="square" tIns="50800">
              <a:noAutofit/>
            </a:bodyPr>
            <a:lstStyle/>
            <a:p>
              <a:pPr indent="0" lvl="0" marL="0" marR="0" rtl="0" algn="ctr">
                <a:lnSpc>
                  <a:spcPct val="10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6" name="Google Shape;216;p20"/>
          <p:cNvGrpSpPr/>
          <p:nvPr/>
        </p:nvGrpSpPr>
        <p:grpSpPr>
          <a:xfrm>
            <a:off x="12927833" y="1124623"/>
            <a:ext cx="4494107" cy="3922955"/>
            <a:chOff x="0" y="0"/>
            <a:chExt cx="1258694" cy="1098728"/>
          </a:xfrm>
        </p:grpSpPr>
        <p:sp>
          <p:nvSpPr>
            <p:cNvPr id="217" name="Google Shape;217;p20"/>
            <p:cNvSpPr/>
            <p:nvPr/>
          </p:nvSpPr>
          <p:spPr>
            <a:xfrm>
              <a:off x="0" y="0"/>
              <a:ext cx="1258694" cy="1098728"/>
            </a:xfrm>
            <a:custGeom>
              <a:rect b="b" l="l" r="r" t="t"/>
              <a:pathLst>
                <a:path extrusionOk="0" h="1098728" w="1258694">
                  <a:moveTo>
                    <a:pt x="25840" y="0"/>
                  </a:moveTo>
                  <a:lnTo>
                    <a:pt x="1232854" y="0"/>
                  </a:lnTo>
                  <a:cubicBezTo>
                    <a:pt x="1239707" y="0"/>
                    <a:pt x="1246280" y="2722"/>
                    <a:pt x="1251126" y="7568"/>
                  </a:cubicBezTo>
                  <a:cubicBezTo>
                    <a:pt x="1255972" y="12414"/>
                    <a:pt x="1258694" y="18987"/>
                    <a:pt x="1258694" y="25840"/>
                  </a:cubicBezTo>
                  <a:lnTo>
                    <a:pt x="1258694" y="1072888"/>
                  </a:lnTo>
                  <a:cubicBezTo>
                    <a:pt x="1258694" y="1087159"/>
                    <a:pt x="1247125" y="1098728"/>
                    <a:pt x="1232854" y="1098728"/>
                  </a:cubicBezTo>
                  <a:lnTo>
                    <a:pt x="25840" y="1098728"/>
                  </a:lnTo>
                  <a:cubicBezTo>
                    <a:pt x="11569" y="1098728"/>
                    <a:pt x="0" y="1087159"/>
                    <a:pt x="0" y="1072888"/>
                  </a:cubicBezTo>
                  <a:lnTo>
                    <a:pt x="0" y="25840"/>
                  </a:lnTo>
                  <a:cubicBezTo>
                    <a:pt x="0" y="11569"/>
                    <a:pt x="11569" y="0"/>
                    <a:pt x="25840" y="0"/>
                  </a:cubicBezTo>
                  <a:close/>
                </a:path>
              </a:pathLst>
            </a:custGeom>
            <a:solidFill>
              <a:srgbClr val="76A2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20"/>
            <p:cNvSpPr txBox="1"/>
            <p:nvPr/>
          </p:nvSpPr>
          <p:spPr>
            <a:xfrm>
              <a:off x="0" y="85725"/>
              <a:ext cx="1258694" cy="1013003"/>
            </a:xfrm>
            <a:prstGeom prst="rect">
              <a:avLst/>
            </a:prstGeom>
            <a:noFill/>
            <a:ln>
              <a:noFill/>
            </a:ln>
          </p:spPr>
          <p:txBody>
            <a:bodyPr anchorCtr="0" anchor="ctr" bIns="50800" lIns="50800" spcFirstLastPara="1" rIns="50800" wrap="square" tIns="50800">
              <a:noAutofit/>
            </a:bodyPr>
            <a:lstStyle/>
            <a:p>
              <a:pPr indent="0" lvl="0" marL="0" marR="0" rtl="0" algn="ctr">
                <a:lnSpc>
                  <a:spcPct val="10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9" name="Google Shape;219;p20"/>
          <p:cNvGrpSpPr/>
          <p:nvPr/>
        </p:nvGrpSpPr>
        <p:grpSpPr>
          <a:xfrm>
            <a:off x="12927833" y="5239423"/>
            <a:ext cx="4494107" cy="3922955"/>
            <a:chOff x="0" y="0"/>
            <a:chExt cx="1258694" cy="1098728"/>
          </a:xfrm>
        </p:grpSpPr>
        <p:sp>
          <p:nvSpPr>
            <p:cNvPr id="220" name="Google Shape;220;p20"/>
            <p:cNvSpPr/>
            <p:nvPr/>
          </p:nvSpPr>
          <p:spPr>
            <a:xfrm>
              <a:off x="0" y="0"/>
              <a:ext cx="1258694" cy="1098728"/>
            </a:xfrm>
            <a:custGeom>
              <a:rect b="b" l="l" r="r" t="t"/>
              <a:pathLst>
                <a:path extrusionOk="0" h="1098728" w="1258694">
                  <a:moveTo>
                    <a:pt x="25840" y="0"/>
                  </a:moveTo>
                  <a:lnTo>
                    <a:pt x="1232854" y="0"/>
                  </a:lnTo>
                  <a:cubicBezTo>
                    <a:pt x="1239707" y="0"/>
                    <a:pt x="1246280" y="2722"/>
                    <a:pt x="1251126" y="7568"/>
                  </a:cubicBezTo>
                  <a:cubicBezTo>
                    <a:pt x="1255972" y="12414"/>
                    <a:pt x="1258694" y="18987"/>
                    <a:pt x="1258694" y="25840"/>
                  </a:cubicBezTo>
                  <a:lnTo>
                    <a:pt x="1258694" y="1072888"/>
                  </a:lnTo>
                  <a:cubicBezTo>
                    <a:pt x="1258694" y="1087159"/>
                    <a:pt x="1247125" y="1098728"/>
                    <a:pt x="1232854" y="1098728"/>
                  </a:cubicBezTo>
                  <a:lnTo>
                    <a:pt x="25840" y="1098728"/>
                  </a:lnTo>
                  <a:cubicBezTo>
                    <a:pt x="11569" y="1098728"/>
                    <a:pt x="0" y="1087159"/>
                    <a:pt x="0" y="1072888"/>
                  </a:cubicBezTo>
                  <a:lnTo>
                    <a:pt x="0" y="25840"/>
                  </a:lnTo>
                  <a:cubicBezTo>
                    <a:pt x="0" y="11569"/>
                    <a:pt x="11569" y="0"/>
                    <a:pt x="25840" y="0"/>
                  </a:cubicBezTo>
                  <a:close/>
                </a:path>
              </a:pathLst>
            </a:custGeom>
            <a:solidFill>
              <a:srgbClr val="4970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20"/>
            <p:cNvSpPr txBox="1"/>
            <p:nvPr/>
          </p:nvSpPr>
          <p:spPr>
            <a:xfrm>
              <a:off x="0" y="85725"/>
              <a:ext cx="1258694" cy="1013003"/>
            </a:xfrm>
            <a:prstGeom prst="rect">
              <a:avLst/>
            </a:prstGeom>
            <a:noFill/>
            <a:ln>
              <a:noFill/>
            </a:ln>
          </p:spPr>
          <p:txBody>
            <a:bodyPr anchorCtr="0" anchor="ctr" bIns="50800" lIns="50800" spcFirstLastPara="1" rIns="50800" wrap="square" tIns="50800">
              <a:noAutofit/>
            </a:bodyPr>
            <a:lstStyle/>
            <a:p>
              <a:pPr indent="0" lvl="0" marL="0" marR="0" rtl="0" algn="ctr">
                <a:lnSpc>
                  <a:spcPct val="10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2" name="Google Shape;222;p20"/>
          <p:cNvSpPr txBox="1"/>
          <p:nvPr/>
        </p:nvSpPr>
        <p:spPr>
          <a:xfrm>
            <a:off x="1338379" y="3076575"/>
            <a:ext cx="3549470" cy="1508760"/>
          </a:xfrm>
          <a:prstGeom prst="rect">
            <a:avLst/>
          </a:prstGeom>
          <a:noFill/>
          <a:ln>
            <a:noFill/>
          </a:ln>
        </p:spPr>
        <p:txBody>
          <a:bodyPr anchorCtr="0" anchor="t" bIns="0" lIns="0" spcFirstLastPara="1" rIns="0" wrap="square" tIns="0">
            <a:spAutoFit/>
          </a:bodyPr>
          <a:lstStyle/>
          <a:p>
            <a:pPr indent="0" lvl="0" marL="0" marR="0" rtl="0" algn="ctr">
              <a:lnSpc>
                <a:spcPct val="135000"/>
              </a:lnSpc>
              <a:spcBef>
                <a:spcPts val="0"/>
              </a:spcBef>
              <a:spcAft>
                <a:spcPts val="0"/>
              </a:spcAft>
              <a:buNone/>
            </a:pPr>
            <a:r>
              <a:rPr b="1" i="0" lang="en-US" sz="1800" u="none" cap="none" strike="noStrike">
                <a:solidFill>
                  <a:srgbClr val="FFFFFF"/>
                </a:solidFill>
                <a:latin typeface="Nunito Medium"/>
                <a:ea typeface="Nunito Medium"/>
                <a:cs typeface="Nunito Medium"/>
                <a:sym typeface="Nunito Medium"/>
              </a:rPr>
              <a:t>Lorem ipsum dolor sit amet, consectetur adipiscing elit, sed do eiusmod tempor incididunt ut labore et dolore magna aliqua.</a:t>
            </a:r>
            <a:endParaRPr/>
          </a:p>
        </p:txBody>
      </p:sp>
      <p:sp>
        <p:nvSpPr>
          <p:cNvPr id="223" name="Google Shape;223;p20"/>
          <p:cNvSpPr txBox="1"/>
          <p:nvPr/>
        </p:nvSpPr>
        <p:spPr>
          <a:xfrm>
            <a:off x="1814731" y="1720215"/>
            <a:ext cx="2596765" cy="1078231"/>
          </a:xfrm>
          <a:prstGeom prst="rect">
            <a:avLst/>
          </a:prstGeom>
          <a:noFill/>
          <a:ln>
            <a:noFill/>
          </a:ln>
        </p:spPr>
        <p:txBody>
          <a:bodyPr anchorCtr="0" anchor="t" bIns="0" lIns="0" spcFirstLastPara="1" rIns="0" wrap="square" tIns="0">
            <a:spAutoFit/>
          </a:bodyPr>
          <a:lstStyle/>
          <a:p>
            <a:pPr indent="0" lvl="0" marL="0" marR="0" rtl="0" algn="ctr">
              <a:lnSpc>
                <a:spcPct val="102000"/>
              </a:lnSpc>
              <a:spcBef>
                <a:spcPts val="0"/>
              </a:spcBef>
              <a:spcAft>
                <a:spcPts val="0"/>
              </a:spcAft>
              <a:buNone/>
            </a:pPr>
            <a:r>
              <a:rPr b="0" i="0" lang="en-US" sz="8000" u="none" cap="none" strike="noStrike">
                <a:solidFill>
                  <a:srgbClr val="FFFFFF"/>
                </a:solidFill>
                <a:latin typeface="Calistoga"/>
                <a:ea typeface="Calistoga"/>
                <a:cs typeface="Calistoga"/>
                <a:sym typeface="Calistoga"/>
              </a:rPr>
              <a:t>01.</a:t>
            </a:r>
            <a:endParaRPr/>
          </a:p>
        </p:txBody>
      </p:sp>
      <p:sp>
        <p:nvSpPr>
          <p:cNvPr id="224" name="Google Shape;224;p20"/>
          <p:cNvSpPr txBox="1"/>
          <p:nvPr/>
        </p:nvSpPr>
        <p:spPr>
          <a:xfrm>
            <a:off x="13404083" y="3076575"/>
            <a:ext cx="3549470" cy="1508760"/>
          </a:xfrm>
          <a:prstGeom prst="rect">
            <a:avLst/>
          </a:prstGeom>
          <a:noFill/>
          <a:ln>
            <a:noFill/>
          </a:ln>
        </p:spPr>
        <p:txBody>
          <a:bodyPr anchorCtr="0" anchor="t" bIns="0" lIns="0" spcFirstLastPara="1" rIns="0" wrap="square" tIns="0">
            <a:spAutoFit/>
          </a:bodyPr>
          <a:lstStyle/>
          <a:p>
            <a:pPr indent="0" lvl="0" marL="0" marR="0" rtl="0" algn="ctr">
              <a:lnSpc>
                <a:spcPct val="135000"/>
              </a:lnSpc>
              <a:spcBef>
                <a:spcPts val="0"/>
              </a:spcBef>
              <a:spcAft>
                <a:spcPts val="0"/>
              </a:spcAft>
              <a:buNone/>
            </a:pPr>
            <a:r>
              <a:rPr b="1" i="0" lang="en-US" sz="1800" u="none" cap="none" strike="noStrike">
                <a:solidFill>
                  <a:srgbClr val="FFFFFF"/>
                </a:solidFill>
                <a:latin typeface="Nunito Medium"/>
                <a:ea typeface="Nunito Medium"/>
                <a:cs typeface="Nunito Medium"/>
                <a:sym typeface="Nunito Medium"/>
              </a:rPr>
              <a:t>Lorem ipsum dolor sit amet, consectetur adipiscing elit, sed do eiusmod tempor incididunt ut labore et dolore magna aliqua.</a:t>
            </a:r>
            <a:endParaRPr/>
          </a:p>
        </p:txBody>
      </p:sp>
      <p:sp>
        <p:nvSpPr>
          <p:cNvPr id="225" name="Google Shape;225;p20"/>
          <p:cNvSpPr txBox="1"/>
          <p:nvPr/>
        </p:nvSpPr>
        <p:spPr>
          <a:xfrm>
            <a:off x="13880435" y="1720215"/>
            <a:ext cx="2596765" cy="1078231"/>
          </a:xfrm>
          <a:prstGeom prst="rect">
            <a:avLst/>
          </a:prstGeom>
          <a:noFill/>
          <a:ln>
            <a:noFill/>
          </a:ln>
        </p:spPr>
        <p:txBody>
          <a:bodyPr anchorCtr="0" anchor="t" bIns="0" lIns="0" spcFirstLastPara="1" rIns="0" wrap="square" tIns="0">
            <a:spAutoFit/>
          </a:bodyPr>
          <a:lstStyle/>
          <a:p>
            <a:pPr indent="0" lvl="0" marL="0" marR="0" rtl="0" algn="ctr">
              <a:lnSpc>
                <a:spcPct val="102000"/>
              </a:lnSpc>
              <a:spcBef>
                <a:spcPts val="0"/>
              </a:spcBef>
              <a:spcAft>
                <a:spcPts val="0"/>
              </a:spcAft>
              <a:buNone/>
            </a:pPr>
            <a:r>
              <a:rPr b="0" i="0" lang="en-US" sz="8000" u="none" cap="none" strike="noStrike">
                <a:solidFill>
                  <a:srgbClr val="FFFFFF"/>
                </a:solidFill>
                <a:latin typeface="Calistoga"/>
                <a:ea typeface="Calistoga"/>
                <a:cs typeface="Calistoga"/>
                <a:sym typeface="Calistoga"/>
              </a:rPr>
              <a:t>02.</a:t>
            </a:r>
            <a:endParaRPr/>
          </a:p>
        </p:txBody>
      </p:sp>
      <p:sp>
        <p:nvSpPr>
          <p:cNvPr id="226" name="Google Shape;226;p20"/>
          <p:cNvSpPr txBox="1"/>
          <p:nvPr/>
        </p:nvSpPr>
        <p:spPr>
          <a:xfrm>
            <a:off x="1338379" y="7191375"/>
            <a:ext cx="3549470" cy="1508760"/>
          </a:xfrm>
          <a:prstGeom prst="rect">
            <a:avLst/>
          </a:prstGeom>
          <a:noFill/>
          <a:ln>
            <a:noFill/>
          </a:ln>
        </p:spPr>
        <p:txBody>
          <a:bodyPr anchorCtr="0" anchor="t" bIns="0" lIns="0" spcFirstLastPara="1" rIns="0" wrap="square" tIns="0">
            <a:spAutoFit/>
          </a:bodyPr>
          <a:lstStyle/>
          <a:p>
            <a:pPr indent="0" lvl="0" marL="0" marR="0" rtl="0" algn="ctr">
              <a:lnSpc>
                <a:spcPct val="135000"/>
              </a:lnSpc>
              <a:spcBef>
                <a:spcPts val="0"/>
              </a:spcBef>
              <a:spcAft>
                <a:spcPts val="0"/>
              </a:spcAft>
              <a:buNone/>
            </a:pPr>
            <a:r>
              <a:rPr b="1" i="0" lang="en-US" sz="1800" u="none" cap="none" strike="noStrike">
                <a:solidFill>
                  <a:srgbClr val="FFFFFF"/>
                </a:solidFill>
                <a:latin typeface="Nunito Medium"/>
                <a:ea typeface="Nunito Medium"/>
                <a:cs typeface="Nunito Medium"/>
                <a:sym typeface="Nunito Medium"/>
              </a:rPr>
              <a:t>Lorem ipsum dolor sit amet, consectetur adipiscing elit, sed do eiusmod tempor incididunt ut labore et dolore magna aliqua. </a:t>
            </a:r>
            <a:endParaRPr/>
          </a:p>
        </p:txBody>
      </p:sp>
      <p:sp>
        <p:nvSpPr>
          <p:cNvPr id="227" name="Google Shape;227;p20"/>
          <p:cNvSpPr txBox="1"/>
          <p:nvPr/>
        </p:nvSpPr>
        <p:spPr>
          <a:xfrm>
            <a:off x="1814731" y="5835015"/>
            <a:ext cx="2596765" cy="1078231"/>
          </a:xfrm>
          <a:prstGeom prst="rect">
            <a:avLst/>
          </a:prstGeom>
          <a:noFill/>
          <a:ln>
            <a:noFill/>
          </a:ln>
        </p:spPr>
        <p:txBody>
          <a:bodyPr anchorCtr="0" anchor="t" bIns="0" lIns="0" spcFirstLastPara="1" rIns="0" wrap="square" tIns="0">
            <a:spAutoFit/>
          </a:bodyPr>
          <a:lstStyle/>
          <a:p>
            <a:pPr indent="0" lvl="0" marL="0" marR="0" rtl="0" algn="ctr">
              <a:lnSpc>
                <a:spcPct val="102000"/>
              </a:lnSpc>
              <a:spcBef>
                <a:spcPts val="0"/>
              </a:spcBef>
              <a:spcAft>
                <a:spcPts val="0"/>
              </a:spcAft>
              <a:buNone/>
            </a:pPr>
            <a:r>
              <a:rPr b="0" i="0" lang="en-US" sz="8000" u="none" cap="none" strike="noStrike">
                <a:solidFill>
                  <a:srgbClr val="FFFFFF"/>
                </a:solidFill>
                <a:latin typeface="Calistoga"/>
                <a:ea typeface="Calistoga"/>
                <a:cs typeface="Calistoga"/>
                <a:sym typeface="Calistoga"/>
              </a:rPr>
              <a:t>03.</a:t>
            </a:r>
            <a:endParaRPr/>
          </a:p>
        </p:txBody>
      </p:sp>
      <p:sp>
        <p:nvSpPr>
          <p:cNvPr id="228" name="Google Shape;228;p20"/>
          <p:cNvSpPr txBox="1"/>
          <p:nvPr/>
        </p:nvSpPr>
        <p:spPr>
          <a:xfrm>
            <a:off x="13400151" y="7191375"/>
            <a:ext cx="3549470" cy="1508760"/>
          </a:xfrm>
          <a:prstGeom prst="rect">
            <a:avLst/>
          </a:prstGeom>
          <a:noFill/>
          <a:ln>
            <a:noFill/>
          </a:ln>
        </p:spPr>
        <p:txBody>
          <a:bodyPr anchorCtr="0" anchor="t" bIns="0" lIns="0" spcFirstLastPara="1" rIns="0" wrap="square" tIns="0">
            <a:spAutoFit/>
          </a:bodyPr>
          <a:lstStyle/>
          <a:p>
            <a:pPr indent="0" lvl="0" marL="0" marR="0" rtl="0" algn="ctr">
              <a:lnSpc>
                <a:spcPct val="135000"/>
              </a:lnSpc>
              <a:spcBef>
                <a:spcPts val="0"/>
              </a:spcBef>
              <a:spcAft>
                <a:spcPts val="0"/>
              </a:spcAft>
              <a:buNone/>
            </a:pPr>
            <a:r>
              <a:rPr b="1" i="0" lang="en-US" sz="1800" u="none" cap="none" strike="noStrike">
                <a:solidFill>
                  <a:srgbClr val="FFFFFF"/>
                </a:solidFill>
                <a:latin typeface="Nunito Medium"/>
                <a:ea typeface="Nunito Medium"/>
                <a:cs typeface="Nunito Medium"/>
                <a:sym typeface="Nunito Medium"/>
              </a:rPr>
              <a:t>Lorem ipsum dolor sit amet, consectetur adipiscing elit, sed do eiusmod tempor incididunt ut labore et dolore magna aliqua.</a:t>
            </a:r>
            <a:endParaRPr/>
          </a:p>
        </p:txBody>
      </p:sp>
      <p:sp>
        <p:nvSpPr>
          <p:cNvPr id="229" name="Google Shape;229;p20"/>
          <p:cNvSpPr txBox="1"/>
          <p:nvPr/>
        </p:nvSpPr>
        <p:spPr>
          <a:xfrm>
            <a:off x="13876504" y="5835015"/>
            <a:ext cx="2596765" cy="1078231"/>
          </a:xfrm>
          <a:prstGeom prst="rect">
            <a:avLst/>
          </a:prstGeom>
          <a:noFill/>
          <a:ln>
            <a:noFill/>
          </a:ln>
        </p:spPr>
        <p:txBody>
          <a:bodyPr anchorCtr="0" anchor="t" bIns="0" lIns="0" spcFirstLastPara="1" rIns="0" wrap="square" tIns="0">
            <a:spAutoFit/>
          </a:bodyPr>
          <a:lstStyle/>
          <a:p>
            <a:pPr indent="0" lvl="0" marL="0" marR="0" rtl="0" algn="ctr">
              <a:lnSpc>
                <a:spcPct val="102000"/>
              </a:lnSpc>
              <a:spcBef>
                <a:spcPts val="0"/>
              </a:spcBef>
              <a:spcAft>
                <a:spcPts val="0"/>
              </a:spcAft>
              <a:buNone/>
            </a:pPr>
            <a:r>
              <a:rPr b="0" i="0" lang="en-US" sz="8000" u="none" cap="none" strike="noStrike">
                <a:solidFill>
                  <a:srgbClr val="FFFFFF"/>
                </a:solidFill>
                <a:latin typeface="Calistoga"/>
                <a:ea typeface="Calistoga"/>
                <a:cs typeface="Calistoga"/>
                <a:sym typeface="Calistoga"/>
              </a:rPr>
              <a:t>04.</a:t>
            </a:r>
            <a:endParaRPr/>
          </a:p>
        </p:txBody>
      </p:sp>
      <p:sp>
        <p:nvSpPr>
          <p:cNvPr id="230" name="Google Shape;230;p20"/>
          <p:cNvSpPr/>
          <p:nvPr/>
        </p:nvSpPr>
        <p:spPr>
          <a:xfrm>
            <a:off x="10000630" y="-2304304"/>
            <a:ext cx="2566139" cy="4114800"/>
          </a:xfrm>
          <a:custGeom>
            <a:rect b="b" l="l" r="r" t="t"/>
            <a:pathLst>
              <a:path extrusionOk="0" h="4114800" w="2566139">
                <a:moveTo>
                  <a:pt x="0" y="0"/>
                </a:moveTo>
                <a:lnTo>
                  <a:pt x="2566139" y="0"/>
                </a:lnTo>
                <a:lnTo>
                  <a:pt x="2566139" y="4114800"/>
                </a:lnTo>
                <a:lnTo>
                  <a:pt x="0" y="4114800"/>
                </a:lnTo>
                <a:lnTo>
                  <a:pt x="0" y="0"/>
                </a:lnTo>
                <a:close/>
              </a:path>
            </a:pathLst>
          </a:custGeom>
          <a:blipFill rotWithShape="1">
            <a:blip r:embed="rId3">
              <a:alphaModFix/>
            </a:blip>
            <a:stretch>
              <a:fillRect b="0" l="0" r="0" t="0"/>
            </a:stretch>
          </a:blipFill>
          <a:ln>
            <a:noFill/>
          </a:ln>
        </p:spPr>
      </p:sp>
      <p:sp>
        <p:nvSpPr>
          <p:cNvPr id="231" name="Google Shape;231;p20"/>
          <p:cNvSpPr/>
          <p:nvPr/>
        </p:nvSpPr>
        <p:spPr>
          <a:xfrm>
            <a:off x="5486400" y="8700135"/>
            <a:ext cx="7315200" cy="3032483"/>
          </a:xfrm>
          <a:custGeom>
            <a:rect b="b" l="l" r="r" t="t"/>
            <a:pathLst>
              <a:path extrusionOk="0" h="3032483" w="7315200">
                <a:moveTo>
                  <a:pt x="0" y="0"/>
                </a:moveTo>
                <a:lnTo>
                  <a:pt x="7315200" y="0"/>
                </a:lnTo>
                <a:lnTo>
                  <a:pt x="7315200" y="3032483"/>
                </a:lnTo>
                <a:lnTo>
                  <a:pt x="0" y="3032483"/>
                </a:lnTo>
                <a:lnTo>
                  <a:pt x="0" y="0"/>
                </a:lnTo>
                <a:close/>
              </a:path>
            </a:pathLst>
          </a:custGeom>
          <a:blipFill rotWithShape="1">
            <a:blip r:embed="rId4">
              <a:alphaModFix/>
            </a:blip>
            <a:stretch>
              <a:fillRect b="0" l="0" r="0" t="0"/>
            </a:stretch>
          </a:blipFill>
          <a:ln>
            <a:noFill/>
          </a:ln>
        </p:spPr>
      </p:sp>
    </p:spTree>
  </p:cSld>
  <p:clrMapOvr>
    <a:masterClrMapping/>
  </p:clrMapOvr>
  <p:transition spd="slow">
    <p:push/>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DEFF2"/>
            </a:gs>
            <a:gs pos="100000">
              <a:srgbClr val="FFFFFF"/>
            </a:gs>
          </a:gsLst>
          <a:lin ang="2700000" scaled="0"/>
        </a:gradFill>
      </p:bgPr>
    </p:bg>
    <p:spTree>
      <p:nvGrpSpPr>
        <p:cNvPr id="235" name="Shape 235"/>
        <p:cNvGrpSpPr/>
        <p:nvPr/>
      </p:nvGrpSpPr>
      <p:grpSpPr>
        <a:xfrm>
          <a:off x="0" y="0"/>
          <a:ext cx="0" cy="0"/>
          <a:chOff x="0" y="0"/>
          <a:chExt cx="0" cy="0"/>
        </a:xfrm>
      </p:grpSpPr>
      <p:sp>
        <p:nvSpPr>
          <p:cNvPr id="236" name="Google Shape;236;p21"/>
          <p:cNvSpPr txBox="1"/>
          <p:nvPr/>
        </p:nvSpPr>
        <p:spPr>
          <a:xfrm>
            <a:off x="1028700" y="3791752"/>
            <a:ext cx="4584125" cy="539115"/>
          </a:xfrm>
          <a:prstGeom prst="rect">
            <a:avLst/>
          </a:prstGeom>
          <a:noFill/>
          <a:ln>
            <a:noFill/>
          </a:ln>
        </p:spPr>
        <p:txBody>
          <a:bodyPr anchorCtr="0" anchor="t" bIns="0" lIns="0" spcFirstLastPara="1" rIns="0" wrap="square" tIns="0">
            <a:spAutoFit/>
          </a:bodyPr>
          <a:lstStyle/>
          <a:p>
            <a:pPr indent="0" lvl="0" marL="0" marR="0" rtl="0" algn="just">
              <a:lnSpc>
                <a:spcPct val="102000"/>
              </a:lnSpc>
              <a:spcBef>
                <a:spcPts val="0"/>
              </a:spcBef>
              <a:spcAft>
                <a:spcPts val="0"/>
              </a:spcAft>
              <a:buNone/>
            </a:pPr>
            <a:r>
              <a:rPr b="0" i="0" lang="en-US" sz="3999" u="none" cap="none" strike="noStrike">
                <a:solidFill>
                  <a:srgbClr val="98C2CD"/>
                </a:solidFill>
                <a:latin typeface="Calistoga"/>
                <a:ea typeface="Calistoga"/>
                <a:cs typeface="Calistoga"/>
                <a:sym typeface="Calistoga"/>
              </a:rPr>
              <a:t>Main topic</a:t>
            </a:r>
            <a:endParaRPr/>
          </a:p>
        </p:txBody>
      </p:sp>
      <p:sp>
        <p:nvSpPr>
          <p:cNvPr id="237" name="Google Shape;237;p21"/>
          <p:cNvSpPr txBox="1"/>
          <p:nvPr/>
        </p:nvSpPr>
        <p:spPr>
          <a:xfrm>
            <a:off x="3819525" y="3873667"/>
            <a:ext cx="9994325" cy="289560"/>
          </a:xfrm>
          <a:prstGeom prst="rect">
            <a:avLst/>
          </a:prstGeom>
          <a:noFill/>
          <a:ln>
            <a:noFill/>
          </a:ln>
        </p:spPr>
        <p:txBody>
          <a:bodyPr anchorCtr="0" anchor="t" bIns="0" lIns="0" spcFirstLastPara="1" rIns="0" wrap="square" tIns="0">
            <a:spAutoFit/>
          </a:bodyPr>
          <a:lstStyle/>
          <a:p>
            <a:pPr indent="0" lvl="0" marL="0" marR="0" rtl="0" algn="l">
              <a:lnSpc>
                <a:spcPct val="135000"/>
              </a:lnSpc>
              <a:spcBef>
                <a:spcPts val="0"/>
              </a:spcBef>
              <a:spcAft>
                <a:spcPts val="0"/>
              </a:spcAft>
              <a:buNone/>
            </a:pPr>
            <a:r>
              <a:rPr b="1" i="0" lang="en-US" sz="1800" u="none" cap="none" strike="noStrike">
                <a:solidFill>
                  <a:srgbClr val="49707A"/>
                </a:solidFill>
                <a:latin typeface="Nunito Medium"/>
                <a:ea typeface="Nunito Medium"/>
                <a:cs typeface="Nunito Medium"/>
                <a:sym typeface="Nunito Medium"/>
              </a:rPr>
              <a:t>Briefly elaborate on what you want to discuss.</a:t>
            </a:r>
            <a:endParaRPr/>
          </a:p>
        </p:txBody>
      </p:sp>
      <p:sp>
        <p:nvSpPr>
          <p:cNvPr id="238" name="Google Shape;238;p21"/>
          <p:cNvSpPr txBox="1"/>
          <p:nvPr/>
        </p:nvSpPr>
        <p:spPr>
          <a:xfrm>
            <a:off x="1028700" y="1506591"/>
            <a:ext cx="8391713" cy="1078231"/>
          </a:xfrm>
          <a:prstGeom prst="rect">
            <a:avLst/>
          </a:prstGeom>
          <a:noFill/>
          <a:ln>
            <a:noFill/>
          </a:ln>
        </p:spPr>
        <p:txBody>
          <a:bodyPr anchorCtr="0" anchor="t" bIns="0" lIns="0" spcFirstLastPara="1" rIns="0" wrap="square" tIns="0">
            <a:spAutoFit/>
          </a:bodyPr>
          <a:lstStyle/>
          <a:p>
            <a:pPr indent="0" lvl="0" marL="0" marR="0" rtl="0" algn="just">
              <a:lnSpc>
                <a:spcPct val="102000"/>
              </a:lnSpc>
              <a:spcBef>
                <a:spcPts val="0"/>
              </a:spcBef>
              <a:spcAft>
                <a:spcPts val="0"/>
              </a:spcAft>
              <a:buNone/>
            </a:pPr>
            <a:r>
              <a:rPr b="0" i="0" lang="en-US" sz="8000" u="none" cap="none" strike="noStrike">
                <a:solidFill>
                  <a:srgbClr val="49707A"/>
                </a:solidFill>
                <a:latin typeface="Calistoga"/>
                <a:ea typeface="Calistoga"/>
                <a:cs typeface="Calistoga"/>
                <a:sym typeface="Calistoga"/>
              </a:rPr>
              <a:t>Add Your TItle</a:t>
            </a:r>
            <a:endParaRPr/>
          </a:p>
        </p:txBody>
      </p:sp>
      <p:sp>
        <p:nvSpPr>
          <p:cNvPr id="239" name="Google Shape;239;p21"/>
          <p:cNvSpPr txBox="1"/>
          <p:nvPr/>
        </p:nvSpPr>
        <p:spPr>
          <a:xfrm>
            <a:off x="1028700" y="5296702"/>
            <a:ext cx="4584125" cy="539115"/>
          </a:xfrm>
          <a:prstGeom prst="rect">
            <a:avLst/>
          </a:prstGeom>
          <a:noFill/>
          <a:ln>
            <a:noFill/>
          </a:ln>
        </p:spPr>
        <p:txBody>
          <a:bodyPr anchorCtr="0" anchor="t" bIns="0" lIns="0" spcFirstLastPara="1" rIns="0" wrap="square" tIns="0">
            <a:spAutoFit/>
          </a:bodyPr>
          <a:lstStyle/>
          <a:p>
            <a:pPr indent="0" lvl="0" marL="0" marR="0" rtl="0" algn="just">
              <a:lnSpc>
                <a:spcPct val="102000"/>
              </a:lnSpc>
              <a:spcBef>
                <a:spcPts val="0"/>
              </a:spcBef>
              <a:spcAft>
                <a:spcPts val="0"/>
              </a:spcAft>
              <a:buNone/>
            </a:pPr>
            <a:r>
              <a:rPr b="0" i="0" lang="en-US" sz="3999" u="none" cap="none" strike="noStrike">
                <a:solidFill>
                  <a:srgbClr val="76A2AD"/>
                </a:solidFill>
                <a:latin typeface="Calistoga"/>
                <a:ea typeface="Calistoga"/>
                <a:cs typeface="Calistoga"/>
                <a:sym typeface="Calistoga"/>
              </a:rPr>
              <a:t>Main topic</a:t>
            </a:r>
            <a:endParaRPr/>
          </a:p>
        </p:txBody>
      </p:sp>
      <p:sp>
        <p:nvSpPr>
          <p:cNvPr id="240" name="Google Shape;240;p21"/>
          <p:cNvSpPr txBox="1"/>
          <p:nvPr/>
        </p:nvSpPr>
        <p:spPr>
          <a:xfrm>
            <a:off x="3819525" y="5378617"/>
            <a:ext cx="9994325" cy="289560"/>
          </a:xfrm>
          <a:prstGeom prst="rect">
            <a:avLst/>
          </a:prstGeom>
          <a:noFill/>
          <a:ln>
            <a:noFill/>
          </a:ln>
        </p:spPr>
        <p:txBody>
          <a:bodyPr anchorCtr="0" anchor="t" bIns="0" lIns="0" spcFirstLastPara="1" rIns="0" wrap="square" tIns="0">
            <a:spAutoFit/>
          </a:bodyPr>
          <a:lstStyle/>
          <a:p>
            <a:pPr indent="0" lvl="0" marL="0" marR="0" rtl="0" algn="l">
              <a:lnSpc>
                <a:spcPct val="135000"/>
              </a:lnSpc>
              <a:spcBef>
                <a:spcPts val="0"/>
              </a:spcBef>
              <a:spcAft>
                <a:spcPts val="0"/>
              </a:spcAft>
              <a:buNone/>
            </a:pPr>
            <a:r>
              <a:rPr b="1" i="0" lang="en-US" sz="1800" u="none" cap="none" strike="noStrike">
                <a:solidFill>
                  <a:srgbClr val="49707A"/>
                </a:solidFill>
                <a:latin typeface="Nunito Medium"/>
                <a:ea typeface="Nunito Medium"/>
                <a:cs typeface="Nunito Medium"/>
                <a:sym typeface="Nunito Medium"/>
              </a:rPr>
              <a:t>Briefly elaborate on what you want to discuss.</a:t>
            </a:r>
            <a:endParaRPr/>
          </a:p>
        </p:txBody>
      </p:sp>
      <p:sp>
        <p:nvSpPr>
          <p:cNvPr id="241" name="Google Shape;241;p21"/>
          <p:cNvSpPr txBox="1"/>
          <p:nvPr/>
        </p:nvSpPr>
        <p:spPr>
          <a:xfrm>
            <a:off x="1028700" y="6801652"/>
            <a:ext cx="4584125" cy="539115"/>
          </a:xfrm>
          <a:prstGeom prst="rect">
            <a:avLst/>
          </a:prstGeom>
          <a:noFill/>
          <a:ln>
            <a:noFill/>
          </a:ln>
        </p:spPr>
        <p:txBody>
          <a:bodyPr anchorCtr="0" anchor="t" bIns="0" lIns="0" spcFirstLastPara="1" rIns="0" wrap="square" tIns="0">
            <a:spAutoFit/>
          </a:bodyPr>
          <a:lstStyle/>
          <a:p>
            <a:pPr indent="0" lvl="0" marL="0" marR="0" rtl="0" algn="just">
              <a:lnSpc>
                <a:spcPct val="102000"/>
              </a:lnSpc>
              <a:spcBef>
                <a:spcPts val="0"/>
              </a:spcBef>
              <a:spcAft>
                <a:spcPts val="0"/>
              </a:spcAft>
              <a:buNone/>
            </a:pPr>
            <a:r>
              <a:rPr b="0" i="0" lang="en-US" sz="3999" u="none" cap="none" strike="noStrike">
                <a:solidFill>
                  <a:srgbClr val="578692"/>
                </a:solidFill>
                <a:latin typeface="Calistoga"/>
                <a:ea typeface="Calistoga"/>
                <a:cs typeface="Calistoga"/>
                <a:sym typeface="Calistoga"/>
              </a:rPr>
              <a:t>Main topic</a:t>
            </a:r>
            <a:endParaRPr/>
          </a:p>
        </p:txBody>
      </p:sp>
      <p:sp>
        <p:nvSpPr>
          <p:cNvPr id="242" name="Google Shape;242;p21"/>
          <p:cNvSpPr txBox="1"/>
          <p:nvPr/>
        </p:nvSpPr>
        <p:spPr>
          <a:xfrm>
            <a:off x="3819525" y="6883567"/>
            <a:ext cx="9994325" cy="289560"/>
          </a:xfrm>
          <a:prstGeom prst="rect">
            <a:avLst/>
          </a:prstGeom>
          <a:noFill/>
          <a:ln>
            <a:noFill/>
          </a:ln>
        </p:spPr>
        <p:txBody>
          <a:bodyPr anchorCtr="0" anchor="t" bIns="0" lIns="0" spcFirstLastPara="1" rIns="0" wrap="square" tIns="0">
            <a:spAutoFit/>
          </a:bodyPr>
          <a:lstStyle/>
          <a:p>
            <a:pPr indent="0" lvl="0" marL="0" marR="0" rtl="0" algn="l">
              <a:lnSpc>
                <a:spcPct val="135000"/>
              </a:lnSpc>
              <a:spcBef>
                <a:spcPts val="0"/>
              </a:spcBef>
              <a:spcAft>
                <a:spcPts val="0"/>
              </a:spcAft>
              <a:buNone/>
            </a:pPr>
            <a:r>
              <a:rPr b="1" i="0" lang="en-US" sz="1800" u="none" cap="none" strike="noStrike">
                <a:solidFill>
                  <a:srgbClr val="49707A"/>
                </a:solidFill>
                <a:latin typeface="Nunito Medium"/>
                <a:ea typeface="Nunito Medium"/>
                <a:cs typeface="Nunito Medium"/>
                <a:sym typeface="Nunito Medium"/>
              </a:rPr>
              <a:t>Briefly elaborate on what you want to discuss.</a:t>
            </a:r>
            <a:endParaRPr/>
          </a:p>
        </p:txBody>
      </p:sp>
      <p:sp>
        <p:nvSpPr>
          <p:cNvPr id="243" name="Google Shape;243;p21"/>
          <p:cNvSpPr txBox="1"/>
          <p:nvPr/>
        </p:nvSpPr>
        <p:spPr>
          <a:xfrm>
            <a:off x="1028700" y="8306602"/>
            <a:ext cx="4584125" cy="539115"/>
          </a:xfrm>
          <a:prstGeom prst="rect">
            <a:avLst/>
          </a:prstGeom>
          <a:noFill/>
          <a:ln>
            <a:noFill/>
          </a:ln>
        </p:spPr>
        <p:txBody>
          <a:bodyPr anchorCtr="0" anchor="t" bIns="0" lIns="0" spcFirstLastPara="1" rIns="0" wrap="square" tIns="0">
            <a:spAutoFit/>
          </a:bodyPr>
          <a:lstStyle/>
          <a:p>
            <a:pPr indent="0" lvl="0" marL="0" marR="0" rtl="0" algn="just">
              <a:lnSpc>
                <a:spcPct val="102000"/>
              </a:lnSpc>
              <a:spcBef>
                <a:spcPts val="0"/>
              </a:spcBef>
              <a:spcAft>
                <a:spcPts val="0"/>
              </a:spcAft>
              <a:buNone/>
            </a:pPr>
            <a:r>
              <a:rPr b="0" i="0" lang="en-US" sz="3999" u="none" cap="none" strike="noStrike">
                <a:solidFill>
                  <a:srgbClr val="49707A"/>
                </a:solidFill>
                <a:latin typeface="Calistoga"/>
                <a:ea typeface="Calistoga"/>
                <a:cs typeface="Calistoga"/>
                <a:sym typeface="Calistoga"/>
              </a:rPr>
              <a:t>Main topic</a:t>
            </a:r>
            <a:endParaRPr/>
          </a:p>
        </p:txBody>
      </p:sp>
      <p:sp>
        <p:nvSpPr>
          <p:cNvPr id="244" name="Google Shape;244;p21"/>
          <p:cNvSpPr txBox="1"/>
          <p:nvPr/>
        </p:nvSpPr>
        <p:spPr>
          <a:xfrm>
            <a:off x="3819525" y="8388517"/>
            <a:ext cx="9994325" cy="289560"/>
          </a:xfrm>
          <a:prstGeom prst="rect">
            <a:avLst/>
          </a:prstGeom>
          <a:noFill/>
          <a:ln>
            <a:noFill/>
          </a:ln>
        </p:spPr>
        <p:txBody>
          <a:bodyPr anchorCtr="0" anchor="t" bIns="0" lIns="0" spcFirstLastPara="1" rIns="0" wrap="square" tIns="0">
            <a:spAutoFit/>
          </a:bodyPr>
          <a:lstStyle/>
          <a:p>
            <a:pPr indent="0" lvl="0" marL="0" marR="0" rtl="0" algn="l">
              <a:lnSpc>
                <a:spcPct val="135000"/>
              </a:lnSpc>
              <a:spcBef>
                <a:spcPts val="0"/>
              </a:spcBef>
              <a:spcAft>
                <a:spcPts val="0"/>
              </a:spcAft>
              <a:buNone/>
            </a:pPr>
            <a:r>
              <a:rPr b="1" i="0" lang="en-US" sz="1800" u="none" cap="none" strike="noStrike">
                <a:solidFill>
                  <a:srgbClr val="49707A"/>
                </a:solidFill>
                <a:latin typeface="Nunito Medium"/>
                <a:ea typeface="Nunito Medium"/>
                <a:cs typeface="Nunito Medium"/>
                <a:sym typeface="Nunito Medium"/>
              </a:rPr>
              <a:t>Briefly elaborate on what you want to discuss.</a:t>
            </a:r>
            <a:endParaRPr/>
          </a:p>
        </p:txBody>
      </p:sp>
      <p:sp>
        <p:nvSpPr>
          <p:cNvPr id="245" name="Google Shape;245;p21"/>
          <p:cNvSpPr/>
          <p:nvPr/>
        </p:nvSpPr>
        <p:spPr>
          <a:xfrm>
            <a:off x="10431283" y="0"/>
            <a:ext cx="7856717" cy="10287000"/>
          </a:xfrm>
          <a:custGeom>
            <a:rect b="b" l="l" r="r" t="t"/>
            <a:pathLst>
              <a:path extrusionOk="0" h="10287000" w="7856717">
                <a:moveTo>
                  <a:pt x="0" y="0"/>
                </a:moveTo>
                <a:lnTo>
                  <a:pt x="7856717" y="0"/>
                </a:lnTo>
                <a:lnTo>
                  <a:pt x="7856717" y="10287000"/>
                </a:lnTo>
                <a:lnTo>
                  <a:pt x="0" y="10287000"/>
                </a:lnTo>
                <a:lnTo>
                  <a:pt x="0" y="0"/>
                </a:lnTo>
                <a:close/>
              </a:path>
            </a:pathLst>
          </a:custGeom>
          <a:blipFill rotWithShape="1">
            <a:blip r:embed="rId3">
              <a:alphaModFix/>
            </a:blip>
            <a:stretch>
              <a:fillRect b="0" l="-48197" r="-48197" t="0"/>
            </a:stretch>
          </a:blipFill>
          <a:ln>
            <a:noFill/>
          </a:ln>
        </p:spPr>
      </p:sp>
      <p:sp>
        <p:nvSpPr>
          <p:cNvPr id="246" name="Google Shape;246;p21"/>
          <p:cNvSpPr/>
          <p:nvPr/>
        </p:nvSpPr>
        <p:spPr>
          <a:xfrm rot="-4413635">
            <a:off x="-1032174" y="8163031"/>
            <a:ext cx="2566139" cy="4114800"/>
          </a:xfrm>
          <a:custGeom>
            <a:rect b="b" l="l" r="r" t="t"/>
            <a:pathLst>
              <a:path extrusionOk="0" h="4114800" w="2566139">
                <a:moveTo>
                  <a:pt x="0" y="0"/>
                </a:moveTo>
                <a:lnTo>
                  <a:pt x="2566139" y="0"/>
                </a:lnTo>
                <a:lnTo>
                  <a:pt x="2566139" y="4114800"/>
                </a:lnTo>
                <a:lnTo>
                  <a:pt x="0" y="4114800"/>
                </a:lnTo>
                <a:lnTo>
                  <a:pt x="0" y="0"/>
                </a:lnTo>
                <a:close/>
              </a:path>
            </a:pathLst>
          </a:custGeom>
          <a:blipFill rotWithShape="1">
            <a:blip r:embed="rId4">
              <a:alphaModFix/>
            </a:blip>
            <a:stretch>
              <a:fillRect b="0" l="0" r="0" t="0"/>
            </a:stretch>
          </a:blipFill>
          <a:ln>
            <a:noFill/>
          </a:ln>
        </p:spPr>
      </p:sp>
      <p:sp>
        <p:nvSpPr>
          <p:cNvPr id="247" name="Google Shape;247;p21"/>
          <p:cNvSpPr/>
          <p:nvPr/>
        </p:nvSpPr>
        <p:spPr>
          <a:xfrm rot="-10292438">
            <a:off x="3504020" y="-1725641"/>
            <a:ext cx="7315200" cy="3032483"/>
          </a:xfrm>
          <a:custGeom>
            <a:rect b="b" l="l" r="r" t="t"/>
            <a:pathLst>
              <a:path extrusionOk="0" h="3032483" w="7315200">
                <a:moveTo>
                  <a:pt x="0" y="0"/>
                </a:moveTo>
                <a:lnTo>
                  <a:pt x="7315200" y="0"/>
                </a:lnTo>
                <a:lnTo>
                  <a:pt x="7315200" y="3032482"/>
                </a:lnTo>
                <a:lnTo>
                  <a:pt x="0" y="3032482"/>
                </a:lnTo>
                <a:lnTo>
                  <a:pt x="0" y="0"/>
                </a:lnTo>
                <a:close/>
              </a:path>
            </a:pathLst>
          </a:custGeom>
          <a:blipFill rotWithShape="1">
            <a:blip r:embed="rId5">
              <a:alphaModFix/>
            </a:blip>
            <a:stretch>
              <a:fillRect b="0" l="0" r="0" t="0"/>
            </a:stretch>
          </a:blipFill>
          <a:ln>
            <a:noFill/>
          </a:ln>
        </p:spPr>
      </p:sp>
      <p:sp>
        <p:nvSpPr>
          <p:cNvPr id="248" name="Google Shape;248;p21"/>
          <p:cNvSpPr/>
          <p:nvPr/>
        </p:nvSpPr>
        <p:spPr>
          <a:xfrm>
            <a:off x="12234683" y="7551838"/>
            <a:ext cx="7315200" cy="2766476"/>
          </a:xfrm>
          <a:custGeom>
            <a:rect b="b" l="l" r="r" t="t"/>
            <a:pathLst>
              <a:path extrusionOk="0" h="2766476" w="7315200">
                <a:moveTo>
                  <a:pt x="0" y="0"/>
                </a:moveTo>
                <a:lnTo>
                  <a:pt x="7315200" y="0"/>
                </a:lnTo>
                <a:lnTo>
                  <a:pt x="7315200" y="2766476"/>
                </a:lnTo>
                <a:lnTo>
                  <a:pt x="0" y="2766476"/>
                </a:lnTo>
                <a:lnTo>
                  <a:pt x="0" y="0"/>
                </a:lnTo>
                <a:close/>
              </a:path>
            </a:pathLst>
          </a:custGeom>
          <a:blipFill rotWithShape="1">
            <a:blip r:embed="rId6">
              <a:alphaModFix/>
            </a:blip>
            <a:stretch>
              <a:fillRect b="0" l="0" r="0" t="0"/>
            </a:stretch>
          </a:blipFill>
          <a:ln>
            <a:noFill/>
          </a:ln>
        </p:spPr>
      </p:sp>
    </p:spTree>
  </p:cSld>
  <p:clrMapOvr>
    <a:masterClrMapping/>
  </p:clrMapOvr>
  <p:transition spd="slow">
    <p:push/>
  </p:transition>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