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embeddedFontLst>
    <p:embeddedFont>
      <p:font typeface="Nunito"/>
      <p:regular r:id="rId24"/>
      <p:bold r:id="rId25"/>
      <p:italic r:id="rId26"/>
      <p:boldItalic r:id="rId27"/>
    </p:embeddedFont>
    <p:embeddedFont>
      <p:font typeface="Fira Sans"/>
      <p:bold r:id="rId28"/>
      <p:boldItalic r:id="rId29"/>
    </p:embeddedFont>
    <p:embeddedFont>
      <p:font typeface="Merriweather"/>
      <p:regular r:id="rId30"/>
      <p:bold r:id="rId31"/>
      <p:italic r:id="rId32"/>
      <p:boldItalic r:id="rId33"/>
    </p:embeddedFont>
    <p:embeddedFont>
      <p:font typeface="Open Sans"/>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Nunito-regular.fntdata"/><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Nunito-italic.fntdata"/><Relationship Id="rId25" Type="http://schemas.openxmlformats.org/officeDocument/2006/relationships/font" Target="fonts/Nunito-bold.fntdata"/><Relationship Id="rId28" Type="http://schemas.openxmlformats.org/officeDocument/2006/relationships/font" Target="fonts/FiraSans-bold.fntdata"/><Relationship Id="rId27" Type="http://schemas.openxmlformats.org/officeDocument/2006/relationships/font" Target="fonts/Nunito-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FiraSans-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erriweather-bold.fntdata"/><Relationship Id="rId30" Type="http://schemas.openxmlformats.org/officeDocument/2006/relationships/font" Target="fonts/Merriweather-regular.fntdata"/><Relationship Id="rId11" Type="http://schemas.openxmlformats.org/officeDocument/2006/relationships/slide" Target="slides/slide5.xml"/><Relationship Id="rId33" Type="http://schemas.openxmlformats.org/officeDocument/2006/relationships/font" Target="fonts/Merriweather-boldItalic.fntdata"/><Relationship Id="rId10" Type="http://schemas.openxmlformats.org/officeDocument/2006/relationships/slide" Target="slides/slide4.xml"/><Relationship Id="rId32" Type="http://schemas.openxmlformats.org/officeDocument/2006/relationships/font" Target="fonts/Merriweather-italic.fntdata"/><Relationship Id="rId13" Type="http://schemas.openxmlformats.org/officeDocument/2006/relationships/slide" Target="slides/slide7.xml"/><Relationship Id="rId35" Type="http://schemas.openxmlformats.org/officeDocument/2006/relationships/font" Target="fonts/OpenSans-bold.fntdata"/><Relationship Id="rId12" Type="http://schemas.openxmlformats.org/officeDocument/2006/relationships/slide" Target="slides/slide6.xml"/><Relationship Id="rId34" Type="http://schemas.openxmlformats.org/officeDocument/2006/relationships/font" Target="fonts/OpenSans-regular.fntdata"/><Relationship Id="rId15" Type="http://schemas.openxmlformats.org/officeDocument/2006/relationships/slide" Target="slides/slide9.xml"/><Relationship Id="rId37" Type="http://schemas.openxmlformats.org/officeDocument/2006/relationships/font" Target="fonts/OpenSans-boldItalic.fntdata"/><Relationship Id="rId14" Type="http://schemas.openxmlformats.org/officeDocument/2006/relationships/slide" Target="slides/slide8.xml"/><Relationship Id="rId36" Type="http://schemas.openxmlformats.org/officeDocument/2006/relationships/font" Target="fonts/OpenSans-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5a09c1f4ce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25a09c1f4ce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5a09c1f4ce_2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5a09c1f4ce_2_2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5a09c1f4ce_2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5a09c1f4ce_2_2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5a09c1f4ce_2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5a09c1f4ce_2_2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5a09c1f4ce_2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5a09c1f4ce_2_2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5a09c1f4ce_2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5a09c1f4ce_2_3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5a09c1f4ce_2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g25a09c1f4ce_2_3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5a09c1f4ce_2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25a09c1f4ce_2_3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5a09c1f4ce_2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25a09c1f4ce_2_3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5a09c1f4ce_2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5a09c1f4ce_2_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5a09c1f4ce_2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5a09c1f4ce_2_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5a09c1f4ce_2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5a09c1f4ce_2_1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5a09c1f4ce_2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5a09c1f4ce_2_1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5a09c1f4ce_2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25a09c1f4ce_2_1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5a09c1f4ce_2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5a09c1f4ce_2_1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5a09c1f4ce_2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5a09c1f4ce_2_1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5a09c1f4ce_2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5a09c1f4ce_2_1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3" name="Google Shape;13;p2"/>
          <p:cNvGrpSpPr/>
          <p:nvPr/>
        </p:nvGrpSpPr>
        <p:grpSpPr>
          <a:xfrm>
            <a:off x="2506130" y="4170704"/>
            <a:ext cx="1900490" cy="1740138"/>
            <a:chOff x="0" y="-28575"/>
            <a:chExt cx="1001101" cy="916634"/>
          </a:xfrm>
        </p:grpSpPr>
        <p:sp>
          <p:nvSpPr>
            <p:cNvPr id="14" name="Google Shape;14;p2"/>
            <p:cNvSpPr/>
            <p:nvPr/>
          </p:nvSpPr>
          <p:spPr>
            <a:xfrm>
              <a:off x="0" y="0"/>
              <a:ext cx="1001101" cy="888059"/>
            </a:xfrm>
            <a:custGeom>
              <a:rect b="b" l="l" r="r" t="t"/>
              <a:pathLst>
                <a:path extrusionOk="0" h="888059" w="1001101">
                  <a:moveTo>
                    <a:pt x="0" y="0"/>
                  </a:moveTo>
                  <a:lnTo>
                    <a:pt x="1001101" y="0"/>
                  </a:lnTo>
                  <a:lnTo>
                    <a:pt x="1001101" y="888059"/>
                  </a:lnTo>
                  <a:lnTo>
                    <a:pt x="0" y="888059"/>
                  </a:lnTo>
                  <a:close/>
                </a:path>
              </a:pathLst>
            </a:custGeom>
            <a:solidFill>
              <a:srgbClr val="FF0000"/>
            </a:solidFill>
            <a:ln>
              <a:noFill/>
            </a:ln>
          </p:spPr>
        </p:sp>
        <p:sp>
          <p:nvSpPr>
            <p:cNvPr id="15" name="Google Shape;15;p2"/>
            <p:cNvSpPr txBox="1"/>
            <p:nvPr/>
          </p:nvSpPr>
          <p:spPr>
            <a:xfrm>
              <a:off x="0" y="-28575"/>
              <a:ext cx="812700" cy="84150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 name="Google Shape;16;p2"/>
          <p:cNvGrpSpPr/>
          <p:nvPr/>
        </p:nvGrpSpPr>
        <p:grpSpPr>
          <a:xfrm>
            <a:off x="4737382" y="4170704"/>
            <a:ext cx="1900490" cy="1740138"/>
            <a:chOff x="0" y="-28575"/>
            <a:chExt cx="1001101" cy="916634"/>
          </a:xfrm>
        </p:grpSpPr>
        <p:sp>
          <p:nvSpPr>
            <p:cNvPr id="17" name="Google Shape;17;p2"/>
            <p:cNvSpPr/>
            <p:nvPr/>
          </p:nvSpPr>
          <p:spPr>
            <a:xfrm>
              <a:off x="0" y="0"/>
              <a:ext cx="1001101" cy="888059"/>
            </a:xfrm>
            <a:custGeom>
              <a:rect b="b" l="l" r="r" t="t"/>
              <a:pathLst>
                <a:path extrusionOk="0" h="888059" w="1001101">
                  <a:moveTo>
                    <a:pt x="0" y="0"/>
                  </a:moveTo>
                  <a:lnTo>
                    <a:pt x="1001101" y="0"/>
                  </a:lnTo>
                  <a:lnTo>
                    <a:pt x="1001101" y="888059"/>
                  </a:lnTo>
                  <a:lnTo>
                    <a:pt x="0" y="888059"/>
                  </a:lnTo>
                  <a:close/>
                </a:path>
              </a:pathLst>
            </a:custGeom>
            <a:solidFill>
              <a:srgbClr val="FF0000"/>
            </a:solidFill>
            <a:ln>
              <a:noFill/>
            </a:ln>
          </p:spPr>
        </p:sp>
        <p:sp>
          <p:nvSpPr>
            <p:cNvPr id="18" name="Google Shape;18;p2"/>
            <p:cNvSpPr txBox="1"/>
            <p:nvPr/>
          </p:nvSpPr>
          <p:spPr>
            <a:xfrm>
              <a:off x="0" y="-28575"/>
              <a:ext cx="812700" cy="84150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2" name="Google Shape;82;p1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3" name="Google Shape;83;p1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4" name="Shape 84"/>
        <p:cNvGrpSpPr/>
        <p:nvPr/>
      </p:nvGrpSpPr>
      <p:grpSpPr>
        <a:xfrm>
          <a:off x="0" y="0"/>
          <a:ext cx="0" cy="0"/>
          <a:chOff x="0" y="0"/>
          <a:chExt cx="0" cy="0"/>
        </a:xfrm>
      </p:grpSpPr>
      <p:sp>
        <p:nvSpPr>
          <p:cNvPr id="85" name="Google Shape;85;p13"/>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6" name="Google Shape;86;p13"/>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87" name="Google Shape;87;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8" name="Google Shape;88;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9" name="Google Shape;89;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0" name="Shape 90"/>
        <p:cNvGrpSpPr/>
        <p:nvPr/>
      </p:nvGrpSpPr>
      <p:grpSpPr>
        <a:xfrm>
          <a:off x="0" y="0"/>
          <a:ext cx="0" cy="0"/>
          <a:chOff x="0" y="0"/>
          <a:chExt cx="0" cy="0"/>
        </a:xfrm>
      </p:grpSpPr>
      <p:sp>
        <p:nvSpPr>
          <p:cNvPr id="91" name="Google Shape;91;p1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2" name="Google Shape;92;p14"/>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93" name="Google Shape;93;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4" name="Google Shape;94;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5" name="Google Shape;95;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6" name="Shape 96"/>
        <p:cNvGrpSpPr/>
        <p:nvPr/>
      </p:nvGrpSpPr>
      <p:grpSpPr>
        <a:xfrm>
          <a:off x="0" y="0"/>
          <a:ext cx="0" cy="0"/>
          <a:chOff x="0" y="0"/>
          <a:chExt cx="0" cy="0"/>
        </a:xfrm>
      </p:grpSpPr>
      <p:sp>
        <p:nvSpPr>
          <p:cNvPr id="97" name="Google Shape;97;p15"/>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8" name="Google Shape;98;p15"/>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99" name="Google Shape;99;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0" name="Google Shape;100;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1" name="Google Shape;101;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2" name="Shape 102"/>
        <p:cNvGrpSpPr/>
        <p:nvPr/>
      </p:nvGrpSpPr>
      <p:grpSpPr>
        <a:xfrm>
          <a:off x="0" y="0"/>
          <a:ext cx="0" cy="0"/>
          <a:chOff x="0" y="0"/>
          <a:chExt cx="0" cy="0"/>
        </a:xfrm>
      </p:grpSpPr>
      <p:sp>
        <p:nvSpPr>
          <p:cNvPr id="103" name="Google Shape;103;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4" name="Google Shape;104;p16"/>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05" name="Google Shape;105;p16"/>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06" name="Google Shape;106;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7" name="Google Shape;107;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8" name="Google Shape;108;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9" name="Shape 109"/>
        <p:cNvGrpSpPr/>
        <p:nvPr/>
      </p:nvGrpSpPr>
      <p:grpSpPr>
        <a:xfrm>
          <a:off x="0" y="0"/>
          <a:ext cx="0" cy="0"/>
          <a:chOff x="0" y="0"/>
          <a:chExt cx="0" cy="0"/>
        </a:xfrm>
      </p:grpSpPr>
      <p:sp>
        <p:nvSpPr>
          <p:cNvPr id="110" name="Google Shape;110;p1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1" name="Google Shape;111;p17"/>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12" name="Google Shape;112;p17"/>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13" name="Google Shape;113;p17"/>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14" name="Google Shape;114;p17"/>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15" name="Google Shape;115;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6" name="Google Shape;116;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7" name="Google Shape;117;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8" name="Shape 118"/>
        <p:cNvGrpSpPr/>
        <p:nvPr/>
      </p:nvGrpSpPr>
      <p:grpSpPr>
        <a:xfrm>
          <a:off x="0" y="0"/>
          <a:ext cx="0" cy="0"/>
          <a:chOff x="0" y="0"/>
          <a:chExt cx="0" cy="0"/>
        </a:xfrm>
      </p:grpSpPr>
      <p:sp>
        <p:nvSpPr>
          <p:cNvPr id="119" name="Google Shape;119;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0" name="Google Shape;120;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1" name="Google Shape;121;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2" name="Google Shape;122;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3" name="Shape 123"/>
        <p:cNvGrpSpPr/>
        <p:nvPr/>
      </p:nvGrpSpPr>
      <p:grpSpPr>
        <a:xfrm>
          <a:off x="0" y="0"/>
          <a:ext cx="0" cy="0"/>
          <a:chOff x="0" y="0"/>
          <a:chExt cx="0" cy="0"/>
        </a:xfrm>
      </p:grpSpPr>
      <p:sp>
        <p:nvSpPr>
          <p:cNvPr id="124" name="Google Shape;124;p19"/>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5" name="Google Shape;125;p19"/>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26" name="Google Shape;126;p19"/>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27" name="Google Shape;127;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8" name="Google Shape;128;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9" name="Google Shape;129;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0" name="Shape 130"/>
        <p:cNvGrpSpPr/>
        <p:nvPr/>
      </p:nvGrpSpPr>
      <p:grpSpPr>
        <a:xfrm>
          <a:off x="0" y="0"/>
          <a:ext cx="0" cy="0"/>
          <a:chOff x="0" y="0"/>
          <a:chExt cx="0" cy="0"/>
        </a:xfrm>
      </p:grpSpPr>
      <p:sp>
        <p:nvSpPr>
          <p:cNvPr id="131" name="Google Shape;131;p20"/>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2" name="Google Shape;132;p20"/>
          <p:cNvSpPr/>
          <p:nvPr>
            <p:ph idx="2" type="pic"/>
          </p:nvPr>
        </p:nvSpPr>
        <p:spPr>
          <a:xfrm>
            <a:off x="896144" y="306388"/>
            <a:ext cx="2743200" cy="2057400"/>
          </a:xfrm>
          <a:prstGeom prst="rect">
            <a:avLst/>
          </a:prstGeom>
          <a:noFill/>
          <a:ln>
            <a:noFill/>
          </a:ln>
        </p:spPr>
      </p:sp>
      <p:sp>
        <p:nvSpPr>
          <p:cNvPr id="133" name="Google Shape;133;p20"/>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34" name="Google Shape;134;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5" name="Google Shape;135;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6" name="Google Shape;136;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7" name="Shape 137"/>
        <p:cNvGrpSpPr/>
        <p:nvPr/>
      </p:nvGrpSpPr>
      <p:grpSpPr>
        <a:xfrm>
          <a:off x="0" y="0"/>
          <a:ext cx="0" cy="0"/>
          <a:chOff x="0" y="0"/>
          <a:chExt cx="0" cy="0"/>
        </a:xfrm>
      </p:grpSpPr>
      <p:sp>
        <p:nvSpPr>
          <p:cNvPr id="138" name="Google Shape;138;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9" name="Google Shape;139;p21"/>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40" name="Google Shape;140;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1" name="Google Shape;141;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2" name="Google Shape;142;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1" name="Google Shape;21;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22" name="Google Shape;22;p3"/>
          <p:cNvGrpSpPr/>
          <p:nvPr/>
        </p:nvGrpSpPr>
        <p:grpSpPr>
          <a:xfrm>
            <a:off x="25" y="-36126"/>
            <a:ext cx="9144022" cy="1994911"/>
            <a:chOff x="0" y="-38100"/>
            <a:chExt cx="1264034" cy="2747433"/>
          </a:xfrm>
        </p:grpSpPr>
        <p:sp>
          <p:nvSpPr>
            <p:cNvPr id="23" name="Google Shape;23;p3"/>
            <p:cNvSpPr/>
            <p:nvPr/>
          </p:nvSpPr>
          <p:spPr>
            <a:xfrm>
              <a:off x="0" y="0"/>
              <a:ext cx="1264034" cy="2709333"/>
            </a:xfrm>
            <a:custGeom>
              <a:rect b="b" l="l" r="r" t="t"/>
              <a:pathLst>
                <a:path extrusionOk="0" h="2709333" w="1264034">
                  <a:moveTo>
                    <a:pt x="0" y="0"/>
                  </a:moveTo>
                  <a:lnTo>
                    <a:pt x="1264034" y="0"/>
                  </a:lnTo>
                  <a:lnTo>
                    <a:pt x="1264034" y="2709333"/>
                  </a:lnTo>
                  <a:lnTo>
                    <a:pt x="0" y="2709333"/>
                  </a:lnTo>
                  <a:close/>
                </a:path>
              </a:pathLst>
            </a:custGeom>
            <a:solidFill>
              <a:srgbClr val="FF0000"/>
            </a:solidFill>
            <a:ln>
              <a:noFill/>
            </a:ln>
          </p:spPr>
        </p:sp>
        <p:sp>
          <p:nvSpPr>
            <p:cNvPr id="24" name="Google Shape;24;p3"/>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3" name="Shape 143"/>
        <p:cNvGrpSpPr/>
        <p:nvPr/>
      </p:nvGrpSpPr>
      <p:grpSpPr>
        <a:xfrm>
          <a:off x="0" y="0"/>
          <a:ext cx="0" cy="0"/>
          <a:chOff x="0" y="0"/>
          <a:chExt cx="0" cy="0"/>
        </a:xfrm>
      </p:grpSpPr>
      <p:sp>
        <p:nvSpPr>
          <p:cNvPr id="144" name="Google Shape;144;p22"/>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45" name="Google Shape;145;p22"/>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46" name="Google Shape;146;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7" name="Google Shape;147;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8" name="Google Shape;148;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108679" y="-8450"/>
            <a:ext cx="2035095" cy="5140959"/>
          </a:xfrm>
          <a:custGeom>
            <a:rect b="b" l="l" r="r" t="t"/>
            <a:pathLst>
              <a:path extrusionOk="0" h="2709333" w="1264034">
                <a:moveTo>
                  <a:pt x="0" y="0"/>
                </a:moveTo>
                <a:lnTo>
                  <a:pt x="1264034" y="0"/>
                </a:lnTo>
                <a:lnTo>
                  <a:pt x="1264034" y="2709333"/>
                </a:lnTo>
                <a:lnTo>
                  <a:pt x="0" y="2709333"/>
                </a:lnTo>
                <a:close/>
              </a:path>
            </a:pathLst>
          </a:custGeom>
          <a:solidFill>
            <a:srgbClr val="FF0000"/>
          </a:solidFill>
          <a:ln>
            <a:noFill/>
          </a:ln>
        </p:spPr>
      </p:sp>
      <p:sp>
        <p:nvSpPr>
          <p:cNvPr id="27" name="Google Shape;2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p:nvPr/>
        </p:nvSpPr>
        <p:spPr>
          <a:xfrm>
            <a:off x="-625" y="4377128"/>
            <a:ext cx="9145286" cy="765387"/>
          </a:xfrm>
          <a:custGeom>
            <a:rect b="b" l="l" r="r" t="t"/>
            <a:pathLst>
              <a:path extrusionOk="0" h="2709333" w="1264034">
                <a:moveTo>
                  <a:pt x="0" y="0"/>
                </a:moveTo>
                <a:lnTo>
                  <a:pt x="1264034" y="0"/>
                </a:lnTo>
                <a:lnTo>
                  <a:pt x="1264034" y="2709333"/>
                </a:lnTo>
                <a:lnTo>
                  <a:pt x="0" y="2709333"/>
                </a:lnTo>
                <a:close/>
              </a:path>
            </a:pathLst>
          </a:custGeom>
          <a:solidFill>
            <a:srgbClr val="FF0000"/>
          </a:solidFill>
          <a:ln>
            <a:noFill/>
          </a:ln>
        </p:spPr>
      </p:sp>
      <p:sp>
        <p:nvSpPr>
          <p:cNvPr id="32" name="Google Shape;32;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 name="Google Shape;33;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6"/>
          <p:cNvSpPr/>
          <p:nvPr/>
        </p:nvSpPr>
        <p:spPr>
          <a:xfrm>
            <a:off x="-5" y="4125391"/>
            <a:ext cx="2269259" cy="76924"/>
          </a:xfrm>
          <a:custGeom>
            <a:rect b="b" l="l" r="r" t="t"/>
            <a:pathLst>
              <a:path extrusionOk="0" h="153848" w="4538517">
                <a:moveTo>
                  <a:pt x="0" y="0"/>
                </a:moveTo>
                <a:lnTo>
                  <a:pt x="4538516" y="0"/>
                </a:lnTo>
                <a:lnTo>
                  <a:pt x="4538516" y="153848"/>
                </a:lnTo>
                <a:lnTo>
                  <a:pt x="0" y="153848"/>
                </a:lnTo>
                <a:lnTo>
                  <a:pt x="0" y="0"/>
                </a:lnTo>
                <a:close/>
              </a:path>
            </a:pathLst>
          </a:custGeom>
          <a:blipFill rotWithShape="1">
            <a:blip r:embed="rId2">
              <a:alphaModFix/>
            </a:blip>
            <a:stretch>
              <a:fillRect b="0" l="0" r="0" t="0"/>
            </a:stretch>
          </a:blipFill>
          <a:ln>
            <a:noFill/>
          </a:ln>
        </p:spPr>
      </p:sp>
      <p:sp>
        <p:nvSpPr>
          <p:cNvPr id="40" name="Google Shape;40;p6"/>
          <p:cNvSpPr/>
          <p:nvPr/>
        </p:nvSpPr>
        <p:spPr>
          <a:xfrm>
            <a:off x="4817785" y="4125391"/>
            <a:ext cx="2269259" cy="76924"/>
          </a:xfrm>
          <a:custGeom>
            <a:rect b="b" l="l" r="r" t="t"/>
            <a:pathLst>
              <a:path extrusionOk="0" h="153848" w="4538517">
                <a:moveTo>
                  <a:pt x="0" y="0"/>
                </a:moveTo>
                <a:lnTo>
                  <a:pt x="4538517" y="0"/>
                </a:lnTo>
                <a:lnTo>
                  <a:pt x="4538517" y="153848"/>
                </a:lnTo>
                <a:lnTo>
                  <a:pt x="0" y="153848"/>
                </a:lnTo>
                <a:lnTo>
                  <a:pt x="0" y="0"/>
                </a:lnTo>
                <a:close/>
              </a:path>
            </a:pathLst>
          </a:custGeom>
          <a:blipFill rotWithShape="1">
            <a:blip r:embed="rId2">
              <a:alphaModFix/>
            </a:blip>
            <a:stretch>
              <a:fillRect b="0" l="0" r="0" t="0"/>
            </a:stretch>
          </a:blipFill>
          <a:ln>
            <a:noFill/>
          </a:ln>
        </p:spPr>
      </p:sp>
      <p:sp>
        <p:nvSpPr>
          <p:cNvPr id="41" name="Google Shape;41;p6"/>
          <p:cNvSpPr/>
          <p:nvPr/>
        </p:nvSpPr>
        <p:spPr>
          <a:xfrm>
            <a:off x="2408890" y="4125391"/>
            <a:ext cx="2269258" cy="76924"/>
          </a:xfrm>
          <a:custGeom>
            <a:rect b="b" l="l" r="r" t="t"/>
            <a:pathLst>
              <a:path extrusionOk="0" h="153848" w="4538517">
                <a:moveTo>
                  <a:pt x="0" y="0"/>
                </a:moveTo>
                <a:lnTo>
                  <a:pt x="4538517" y="0"/>
                </a:lnTo>
                <a:lnTo>
                  <a:pt x="4538517" y="153848"/>
                </a:lnTo>
                <a:lnTo>
                  <a:pt x="0" y="153848"/>
                </a:lnTo>
                <a:lnTo>
                  <a:pt x="0" y="0"/>
                </a:lnTo>
                <a:close/>
              </a:path>
            </a:pathLst>
          </a:custGeom>
          <a:blipFill rotWithShape="1">
            <a:blip r:embed="rId2">
              <a:alphaModFix/>
            </a:blip>
            <a:stretch>
              <a:fillRect b="0" l="0" r="0" t="0"/>
            </a:stretch>
          </a:blipFill>
          <a:ln>
            <a:noFill/>
          </a:ln>
        </p:spPr>
      </p:sp>
      <p:sp>
        <p:nvSpPr>
          <p:cNvPr id="42" name="Google Shape;42;p6"/>
          <p:cNvSpPr/>
          <p:nvPr/>
        </p:nvSpPr>
        <p:spPr>
          <a:xfrm>
            <a:off x="7226679" y="4125391"/>
            <a:ext cx="2269259" cy="76924"/>
          </a:xfrm>
          <a:custGeom>
            <a:rect b="b" l="l" r="r" t="t"/>
            <a:pathLst>
              <a:path extrusionOk="0" h="153848" w="4538517">
                <a:moveTo>
                  <a:pt x="0" y="0"/>
                </a:moveTo>
                <a:lnTo>
                  <a:pt x="4538517" y="0"/>
                </a:lnTo>
                <a:lnTo>
                  <a:pt x="4538517" y="153848"/>
                </a:lnTo>
                <a:lnTo>
                  <a:pt x="0" y="153848"/>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3" name="Shape 43"/>
        <p:cNvGrpSpPr/>
        <p:nvPr/>
      </p:nvGrpSpPr>
      <p:grpSpPr>
        <a:xfrm>
          <a:off x="0" y="0"/>
          <a:ext cx="0" cy="0"/>
          <a:chOff x="0" y="0"/>
          <a:chExt cx="0" cy="0"/>
        </a:xfrm>
      </p:grpSpPr>
      <p:sp>
        <p:nvSpPr>
          <p:cNvPr id="44" name="Google Shape;44;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5" name="Google Shape;45;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6" name="Google Shape;46;p7"/>
          <p:cNvSpPr/>
          <p:nvPr/>
        </p:nvSpPr>
        <p:spPr>
          <a:xfrm>
            <a:off x="111779" y="2316316"/>
            <a:ext cx="4057622" cy="1158267"/>
          </a:xfrm>
          <a:custGeom>
            <a:rect b="b" l="l" r="r" t="t"/>
            <a:pathLst>
              <a:path extrusionOk="0" h="2316533" w="8115244">
                <a:moveTo>
                  <a:pt x="0" y="0"/>
                </a:moveTo>
                <a:lnTo>
                  <a:pt x="8115244" y="0"/>
                </a:lnTo>
                <a:lnTo>
                  <a:pt x="8115244" y="2316533"/>
                </a:lnTo>
                <a:lnTo>
                  <a:pt x="0" y="2316533"/>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7" name="Shape 47"/>
        <p:cNvGrpSpPr/>
        <p:nvPr/>
      </p:nvGrpSpPr>
      <p:grpSpPr>
        <a:xfrm>
          <a:off x="0" y="0"/>
          <a:ext cx="0" cy="0"/>
          <a:chOff x="0" y="0"/>
          <a:chExt cx="0" cy="0"/>
        </a:xfrm>
      </p:grpSpPr>
      <p:sp>
        <p:nvSpPr>
          <p:cNvPr id="48" name="Google Shape;48;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0" name="Google Shape;50;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1" name="Google Shape;51;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2" name="Google Shape;52;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3" name="Shape 53"/>
        <p:cNvGrpSpPr/>
        <p:nvPr/>
      </p:nvGrpSpPr>
      <p:grpSpPr>
        <a:xfrm>
          <a:off x="0" y="0"/>
          <a:ext cx="0" cy="0"/>
          <a:chOff x="0" y="0"/>
          <a:chExt cx="0" cy="0"/>
        </a:xfrm>
      </p:grpSpPr>
      <p:sp>
        <p:nvSpPr>
          <p:cNvPr id="54" name="Google Shape;54;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5" name="Google Shape;55;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56" name="Google Shape;56;p9"/>
          <p:cNvGrpSpPr/>
          <p:nvPr/>
        </p:nvGrpSpPr>
        <p:grpSpPr>
          <a:xfrm>
            <a:off x="2506130" y="-546196"/>
            <a:ext cx="1900490" cy="1740138"/>
            <a:chOff x="0" y="-28575"/>
            <a:chExt cx="1001101" cy="916634"/>
          </a:xfrm>
        </p:grpSpPr>
        <p:sp>
          <p:nvSpPr>
            <p:cNvPr id="57" name="Google Shape;57;p9"/>
            <p:cNvSpPr/>
            <p:nvPr/>
          </p:nvSpPr>
          <p:spPr>
            <a:xfrm>
              <a:off x="0" y="0"/>
              <a:ext cx="1001101" cy="888059"/>
            </a:xfrm>
            <a:custGeom>
              <a:rect b="b" l="l" r="r" t="t"/>
              <a:pathLst>
                <a:path extrusionOk="0" h="888059" w="1001101">
                  <a:moveTo>
                    <a:pt x="0" y="0"/>
                  </a:moveTo>
                  <a:lnTo>
                    <a:pt x="1001101" y="0"/>
                  </a:lnTo>
                  <a:lnTo>
                    <a:pt x="1001101" y="888059"/>
                  </a:lnTo>
                  <a:lnTo>
                    <a:pt x="0" y="888059"/>
                  </a:lnTo>
                  <a:close/>
                </a:path>
              </a:pathLst>
            </a:custGeom>
            <a:solidFill>
              <a:srgbClr val="FF0000"/>
            </a:solidFill>
            <a:ln>
              <a:noFill/>
            </a:ln>
          </p:spPr>
        </p:sp>
        <p:sp>
          <p:nvSpPr>
            <p:cNvPr id="58" name="Google Shape;58;p9"/>
            <p:cNvSpPr txBox="1"/>
            <p:nvPr/>
          </p:nvSpPr>
          <p:spPr>
            <a:xfrm>
              <a:off x="0" y="-28575"/>
              <a:ext cx="812700" cy="84150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9" name="Google Shape;59;p9"/>
          <p:cNvGrpSpPr/>
          <p:nvPr/>
        </p:nvGrpSpPr>
        <p:grpSpPr>
          <a:xfrm>
            <a:off x="4737382" y="-546196"/>
            <a:ext cx="1900490" cy="1740138"/>
            <a:chOff x="0" y="-28575"/>
            <a:chExt cx="1001101" cy="916634"/>
          </a:xfrm>
        </p:grpSpPr>
        <p:sp>
          <p:nvSpPr>
            <p:cNvPr id="60" name="Google Shape;60;p9"/>
            <p:cNvSpPr/>
            <p:nvPr/>
          </p:nvSpPr>
          <p:spPr>
            <a:xfrm>
              <a:off x="0" y="0"/>
              <a:ext cx="1001101" cy="888059"/>
            </a:xfrm>
            <a:custGeom>
              <a:rect b="b" l="l" r="r" t="t"/>
              <a:pathLst>
                <a:path extrusionOk="0" h="888059" w="1001101">
                  <a:moveTo>
                    <a:pt x="0" y="0"/>
                  </a:moveTo>
                  <a:lnTo>
                    <a:pt x="1001101" y="0"/>
                  </a:lnTo>
                  <a:lnTo>
                    <a:pt x="1001101" y="888059"/>
                  </a:lnTo>
                  <a:lnTo>
                    <a:pt x="0" y="888059"/>
                  </a:lnTo>
                  <a:close/>
                </a:path>
              </a:pathLst>
            </a:custGeom>
            <a:solidFill>
              <a:srgbClr val="FF0000"/>
            </a:solidFill>
            <a:ln>
              <a:noFill/>
            </a:ln>
          </p:spPr>
        </p:sp>
        <p:sp>
          <p:nvSpPr>
            <p:cNvPr id="61" name="Google Shape;61;p9"/>
            <p:cNvSpPr txBox="1"/>
            <p:nvPr/>
          </p:nvSpPr>
          <p:spPr>
            <a:xfrm>
              <a:off x="0" y="-28575"/>
              <a:ext cx="812700" cy="84150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2" name="Google Shape;62;p9"/>
          <p:cNvSpPr/>
          <p:nvPr/>
        </p:nvSpPr>
        <p:spPr>
          <a:xfrm>
            <a:off x="111779" y="3898566"/>
            <a:ext cx="4057622" cy="1158267"/>
          </a:xfrm>
          <a:custGeom>
            <a:rect b="b" l="l" r="r" t="t"/>
            <a:pathLst>
              <a:path extrusionOk="0" h="2316533" w="8115244">
                <a:moveTo>
                  <a:pt x="0" y="0"/>
                </a:moveTo>
                <a:lnTo>
                  <a:pt x="8115244" y="0"/>
                </a:lnTo>
                <a:lnTo>
                  <a:pt x="8115244" y="2316533"/>
                </a:lnTo>
                <a:lnTo>
                  <a:pt x="0" y="2316533"/>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3" name="Shape 63"/>
        <p:cNvGrpSpPr/>
        <p:nvPr/>
      </p:nvGrpSpPr>
      <p:grpSpPr>
        <a:xfrm>
          <a:off x="0" y="0"/>
          <a:ext cx="0" cy="0"/>
          <a:chOff x="0" y="0"/>
          <a:chExt cx="0" cy="0"/>
        </a:xfrm>
      </p:grpSpPr>
      <p:sp>
        <p:nvSpPr>
          <p:cNvPr id="64" name="Google Shape;6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65" name="Google Shape;65;p10"/>
          <p:cNvGrpSpPr/>
          <p:nvPr/>
        </p:nvGrpSpPr>
        <p:grpSpPr>
          <a:xfrm>
            <a:off x="25" y="-36126"/>
            <a:ext cx="9144022" cy="1994911"/>
            <a:chOff x="0" y="-38100"/>
            <a:chExt cx="1264034" cy="2747433"/>
          </a:xfrm>
        </p:grpSpPr>
        <p:sp>
          <p:nvSpPr>
            <p:cNvPr id="66" name="Google Shape;66;p10"/>
            <p:cNvSpPr/>
            <p:nvPr/>
          </p:nvSpPr>
          <p:spPr>
            <a:xfrm>
              <a:off x="0" y="0"/>
              <a:ext cx="1264034" cy="2709333"/>
            </a:xfrm>
            <a:custGeom>
              <a:rect b="b" l="l" r="r" t="t"/>
              <a:pathLst>
                <a:path extrusionOk="0" h="2709333" w="1264034">
                  <a:moveTo>
                    <a:pt x="0" y="0"/>
                  </a:moveTo>
                  <a:lnTo>
                    <a:pt x="1264034" y="0"/>
                  </a:lnTo>
                  <a:lnTo>
                    <a:pt x="1264034" y="2709333"/>
                  </a:lnTo>
                  <a:lnTo>
                    <a:pt x="0" y="2709333"/>
                  </a:lnTo>
                  <a:close/>
                </a:path>
              </a:pathLst>
            </a:custGeom>
            <a:solidFill>
              <a:srgbClr val="FF0000"/>
            </a:solidFill>
            <a:ln>
              <a:noFill/>
            </a:ln>
          </p:spPr>
        </p:sp>
        <p:sp>
          <p:nvSpPr>
            <p:cNvPr id="67" name="Google Shape;67;p10"/>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8" name="Google Shape;68;p10"/>
          <p:cNvGrpSpPr/>
          <p:nvPr/>
        </p:nvGrpSpPr>
        <p:grpSpPr>
          <a:xfrm>
            <a:off x="2506130" y="4170704"/>
            <a:ext cx="1900490" cy="1740138"/>
            <a:chOff x="0" y="-28575"/>
            <a:chExt cx="1001101" cy="916634"/>
          </a:xfrm>
        </p:grpSpPr>
        <p:sp>
          <p:nvSpPr>
            <p:cNvPr id="69" name="Google Shape;69;p10"/>
            <p:cNvSpPr/>
            <p:nvPr/>
          </p:nvSpPr>
          <p:spPr>
            <a:xfrm>
              <a:off x="0" y="0"/>
              <a:ext cx="1001101" cy="888059"/>
            </a:xfrm>
            <a:custGeom>
              <a:rect b="b" l="l" r="r" t="t"/>
              <a:pathLst>
                <a:path extrusionOk="0" h="888059" w="1001101">
                  <a:moveTo>
                    <a:pt x="0" y="0"/>
                  </a:moveTo>
                  <a:lnTo>
                    <a:pt x="1001101" y="0"/>
                  </a:lnTo>
                  <a:lnTo>
                    <a:pt x="1001101" y="888059"/>
                  </a:lnTo>
                  <a:lnTo>
                    <a:pt x="0" y="888059"/>
                  </a:lnTo>
                  <a:close/>
                </a:path>
              </a:pathLst>
            </a:custGeom>
            <a:solidFill>
              <a:srgbClr val="FF0000"/>
            </a:solidFill>
            <a:ln>
              <a:noFill/>
            </a:ln>
          </p:spPr>
        </p:sp>
        <p:sp>
          <p:nvSpPr>
            <p:cNvPr id="70" name="Google Shape;70;p10"/>
            <p:cNvSpPr txBox="1"/>
            <p:nvPr/>
          </p:nvSpPr>
          <p:spPr>
            <a:xfrm>
              <a:off x="0" y="-28575"/>
              <a:ext cx="812700" cy="84150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1" name="Google Shape;71;p10"/>
          <p:cNvGrpSpPr/>
          <p:nvPr/>
        </p:nvGrpSpPr>
        <p:grpSpPr>
          <a:xfrm>
            <a:off x="4737382" y="4170704"/>
            <a:ext cx="1900490" cy="1740138"/>
            <a:chOff x="0" y="-28575"/>
            <a:chExt cx="1001101" cy="916634"/>
          </a:xfrm>
        </p:grpSpPr>
        <p:sp>
          <p:nvSpPr>
            <p:cNvPr id="72" name="Google Shape;72;p10"/>
            <p:cNvSpPr/>
            <p:nvPr/>
          </p:nvSpPr>
          <p:spPr>
            <a:xfrm>
              <a:off x="0" y="0"/>
              <a:ext cx="1001101" cy="888059"/>
            </a:xfrm>
            <a:custGeom>
              <a:rect b="b" l="l" r="r" t="t"/>
              <a:pathLst>
                <a:path extrusionOk="0" h="888059" w="1001101">
                  <a:moveTo>
                    <a:pt x="0" y="0"/>
                  </a:moveTo>
                  <a:lnTo>
                    <a:pt x="1001101" y="0"/>
                  </a:lnTo>
                  <a:lnTo>
                    <a:pt x="1001101" y="888059"/>
                  </a:lnTo>
                  <a:lnTo>
                    <a:pt x="0" y="888059"/>
                  </a:lnTo>
                  <a:close/>
                </a:path>
              </a:pathLst>
            </a:custGeom>
            <a:solidFill>
              <a:srgbClr val="FF0000"/>
            </a:solidFill>
            <a:ln>
              <a:noFill/>
            </a:ln>
          </p:spPr>
        </p:sp>
        <p:sp>
          <p:nvSpPr>
            <p:cNvPr id="73" name="Google Shape;73;p10"/>
            <p:cNvSpPr txBox="1"/>
            <p:nvPr/>
          </p:nvSpPr>
          <p:spPr>
            <a:xfrm>
              <a:off x="0" y="-28575"/>
              <a:ext cx="812700" cy="84150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1.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Merriweather"/>
              <a:buNone/>
              <a:defRPr sz="2800">
                <a:solidFill>
                  <a:schemeClr val="dk1"/>
                </a:solidFill>
                <a:latin typeface="Merriweather"/>
                <a:ea typeface="Merriweather"/>
                <a:cs typeface="Merriweather"/>
                <a:sym typeface="Merriweather"/>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Merriweather"/>
              <a:buChar char="●"/>
              <a:defRPr sz="1800">
                <a:solidFill>
                  <a:schemeClr val="dk2"/>
                </a:solidFill>
                <a:latin typeface="Merriweather"/>
                <a:ea typeface="Merriweather"/>
                <a:cs typeface="Merriweather"/>
                <a:sym typeface="Merriweather"/>
              </a:defRPr>
            </a:lvl1pPr>
            <a:lvl2pPr indent="-317500" lvl="1" marL="914400">
              <a:lnSpc>
                <a:spcPct val="115000"/>
              </a:lnSpc>
              <a:spcBef>
                <a:spcPts val="0"/>
              </a:spcBef>
              <a:spcAft>
                <a:spcPts val="0"/>
              </a:spcAft>
              <a:buClr>
                <a:schemeClr val="dk2"/>
              </a:buClr>
              <a:buSzPts val="1400"/>
              <a:buFont typeface="Merriweather"/>
              <a:buChar char="○"/>
              <a:defRPr>
                <a:solidFill>
                  <a:schemeClr val="dk2"/>
                </a:solidFill>
                <a:latin typeface="Merriweather"/>
                <a:ea typeface="Merriweather"/>
                <a:cs typeface="Merriweather"/>
                <a:sym typeface="Merriweather"/>
              </a:defRPr>
            </a:lvl2pPr>
            <a:lvl3pPr indent="-317500" lvl="2" marL="1371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3pPr>
            <a:lvl4pPr indent="-317500" lvl="3" marL="1828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4pPr>
            <a:lvl5pPr indent="-317500" lvl="4" marL="22860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5pPr>
            <a:lvl6pPr indent="-317500" lvl="5" marL="27432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6pPr>
            <a:lvl7pPr indent="-317500" lvl="6" marL="3200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7pPr>
            <a:lvl8pPr indent="-317500" lvl="7" marL="3657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8pPr>
            <a:lvl9pPr indent="-317500" lvl="8" marL="4114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 name="Shape 74"/>
        <p:cNvGrpSpPr/>
        <p:nvPr/>
      </p:nvGrpSpPr>
      <p:grpSpPr>
        <a:xfrm>
          <a:off x="0" y="0"/>
          <a:ext cx="0" cy="0"/>
          <a:chOff x="0" y="0"/>
          <a:chExt cx="0" cy="0"/>
        </a:xfrm>
      </p:grpSpPr>
      <p:sp>
        <p:nvSpPr>
          <p:cNvPr id="75" name="Google Shape;75;p1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76" name="Google Shape;76;p11"/>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77" name="Google Shape;77;p1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78" name="Google Shape;78;p1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79" name="Google Shape;79;p1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41.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27.png"/><Relationship Id="rId5" Type="http://schemas.openxmlformats.org/officeDocument/2006/relationships/image" Target="../media/image29.png"/><Relationship Id="rId6" Type="http://schemas.openxmlformats.org/officeDocument/2006/relationships/image" Target="../media/image31.png"/><Relationship Id="rId7" Type="http://schemas.openxmlformats.org/officeDocument/2006/relationships/image" Target="../media/image30.png"/><Relationship Id="rId8"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5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8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61.png"/></Relationships>
</file>

<file path=ppt/slides/_rels/slide16.xml.rels><?xml version="1.0" encoding="UTF-8" standalone="yes"?><Relationships xmlns="http://schemas.openxmlformats.org/package/2006/relationships"><Relationship Id="rId40" Type="http://schemas.openxmlformats.org/officeDocument/2006/relationships/image" Target="../media/image75.png"/><Relationship Id="rId20" Type="http://schemas.openxmlformats.org/officeDocument/2006/relationships/image" Target="../media/image51.png"/><Relationship Id="rId41" Type="http://schemas.openxmlformats.org/officeDocument/2006/relationships/image" Target="../media/image76.png"/><Relationship Id="rId22" Type="http://schemas.openxmlformats.org/officeDocument/2006/relationships/image" Target="../media/image54.png"/><Relationship Id="rId21" Type="http://schemas.openxmlformats.org/officeDocument/2006/relationships/image" Target="../media/image49.png"/><Relationship Id="rId24" Type="http://schemas.openxmlformats.org/officeDocument/2006/relationships/image" Target="../media/image63.png"/><Relationship Id="rId23" Type="http://schemas.openxmlformats.org/officeDocument/2006/relationships/image" Target="../media/image56.png"/><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38.png"/><Relationship Id="rId4" Type="http://schemas.openxmlformats.org/officeDocument/2006/relationships/image" Target="../media/image39.png"/><Relationship Id="rId9" Type="http://schemas.openxmlformats.org/officeDocument/2006/relationships/image" Target="../media/image60.png"/><Relationship Id="rId26" Type="http://schemas.openxmlformats.org/officeDocument/2006/relationships/image" Target="../media/image72.png"/><Relationship Id="rId25" Type="http://schemas.openxmlformats.org/officeDocument/2006/relationships/image" Target="../media/image67.png"/><Relationship Id="rId28" Type="http://schemas.openxmlformats.org/officeDocument/2006/relationships/image" Target="../media/image59.png"/><Relationship Id="rId27" Type="http://schemas.openxmlformats.org/officeDocument/2006/relationships/image" Target="../media/image69.png"/><Relationship Id="rId5" Type="http://schemas.openxmlformats.org/officeDocument/2006/relationships/image" Target="../media/image33.png"/><Relationship Id="rId6" Type="http://schemas.openxmlformats.org/officeDocument/2006/relationships/image" Target="../media/image43.png"/><Relationship Id="rId29" Type="http://schemas.openxmlformats.org/officeDocument/2006/relationships/image" Target="../media/image66.png"/><Relationship Id="rId7" Type="http://schemas.openxmlformats.org/officeDocument/2006/relationships/image" Target="../media/image40.png"/><Relationship Id="rId8" Type="http://schemas.openxmlformats.org/officeDocument/2006/relationships/image" Target="../media/image42.png"/><Relationship Id="rId31" Type="http://schemas.openxmlformats.org/officeDocument/2006/relationships/image" Target="../media/image64.png"/><Relationship Id="rId30" Type="http://schemas.openxmlformats.org/officeDocument/2006/relationships/image" Target="../media/image62.png"/><Relationship Id="rId11" Type="http://schemas.openxmlformats.org/officeDocument/2006/relationships/image" Target="../media/image46.png"/><Relationship Id="rId33" Type="http://schemas.openxmlformats.org/officeDocument/2006/relationships/image" Target="../media/image68.png"/><Relationship Id="rId10" Type="http://schemas.openxmlformats.org/officeDocument/2006/relationships/image" Target="../media/image50.png"/><Relationship Id="rId32" Type="http://schemas.openxmlformats.org/officeDocument/2006/relationships/image" Target="../media/image71.png"/><Relationship Id="rId13" Type="http://schemas.openxmlformats.org/officeDocument/2006/relationships/image" Target="../media/image55.png"/><Relationship Id="rId35" Type="http://schemas.openxmlformats.org/officeDocument/2006/relationships/image" Target="../media/image79.png"/><Relationship Id="rId12" Type="http://schemas.openxmlformats.org/officeDocument/2006/relationships/image" Target="../media/image44.png"/><Relationship Id="rId34" Type="http://schemas.openxmlformats.org/officeDocument/2006/relationships/image" Target="../media/image73.png"/><Relationship Id="rId15" Type="http://schemas.openxmlformats.org/officeDocument/2006/relationships/image" Target="../media/image58.png"/><Relationship Id="rId37" Type="http://schemas.openxmlformats.org/officeDocument/2006/relationships/image" Target="../media/image77.png"/><Relationship Id="rId14" Type="http://schemas.openxmlformats.org/officeDocument/2006/relationships/image" Target="../media/image47.png"/><Relationship Id="rId36" Type="http://schemas.openxmlformats.org/officeDocument/2006/relationships/image" Target="../media/image78.png"/><Relationship Id="rId17" Type="http://schemas.openxmlformats.org/officeDocument/2006/relationships/image" Target="../media/image52.png"/><Relationship Id="rId39" Type="http://schemas.openxmlformats.org/officeDocument/2006/relationships/image" Target="../media/image74.png"/><Relationship Id="rId16" Type="http://schemas.openxmlformats.org/officeDocument/2006/relationships/image" Target="../media/image53.png"/><Relationship Id="rId38" Type="http://schemas.openxmlformats.org/officeDocument/2006/relationships/image" Target="../media/image65.png"/><Relationship Id="rId19" Type="http://schemas.openxmlformats.org/officeDocument/2006/relationships/image" Target="../media/image48.png"/><Relationship Id="rId18"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7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26.jpg"/><Relationship Id="rId4" Type="http://schemas.openxmlformats.org/officeDocument/2006/relationships/image" Target="../media/image6.png"/><Relationship Id="rId5" Type="http://schemas.openxmlformats.org/officeDocument/2006/relationships/image" Target="../media/image16.png"/><Relationship Id="rId6" Type="http://schemas.openxmlformats.org/officeDocument/2006/relationships/image" Target="../media/image18.png"/><Relationship Id="rId7"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8.jpg"/><Relationship Id="rId4" Type="http://schemas.openxmlformats.org/officeDocument/2006/relationships/image" Target="../media/image14.png"/><Relationship Id="rId5"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25.jpg"/><Relationship Id="rId4" Type="http://schemas.openxmlformats.org/officeDocument/2006/relationships/image" Target="../media/image2.png"/><Relationship Id="rId5" Type="http://schemas.openxmlformats.org/officeDocument/2006/relationships/image" Target="../media/image21.png"/><Relationship Id="rId6"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23"/>
          <p:cNvPicPr preferRelativeResize="0"/>
          <p:nvPr/>
        </p:nvPicPr>
        <p:blipFill rotWithShape="1">
          <a:blip r:embed="rId3">
            <a:alphaModFix/>
          </a:blip>
          <a:srcRect b="13517" l="0" r="0" t="0"/>
          <a:stretch/>
        </p:blipFill>
        <p:spPr>
          <a:xfrm>
            <a:off x="0" y="-100"/>
            <a:ext cx="9144003" cy="5143501"/>
          </a:xfrm>
          <a:prstGeom prst="rect">
            <a:avLst/>
          </a:prstGeom>
          <a:noFill/>
          <a:ln>
            <a:noFill/>
          </a:ln>
        </p:spPr>
      </p:pic>
      <p:grpSp>
        <p:nvGrpSpPr>
          <p:cNvPr id="154" name="Google Shape;154;p23"/>
          <p:cNvGrpSpPr/>
          <p:nvPr/>
        </p:nvGrpSpPr>
        <p:grpSpPr>
          <a:xfrm>
            <a:off x="0" y="-72330"/>
            <a:ext cx="4572000" cy="5215830"/>
            <a:chOff x="0" y="-38100"/>
            <a:chExt cx="2408296" cy="2747433"/>
          </a:xfrm>
        </p:grpSpPr>
        <p:sp>
          <p:nvSpPr>
            <p:cNvPr id="155" name="Google Shape;155;p23"/>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0F1A38">
                <a:alpha val="66666"/>
              </a:srgbClr>
            </a:solidFill>
            <a:ln>
              <a:noFill/>
            </a:ln>
          </p:spPr>
        </p:sp>
        <p:sp>
          <p:nvSpPr>
            <p:cNvPr id="156" name="Google Shape;156;p23"/>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7" name="Google Shape;157;p23"/>
          <p:cNvSpPr txBox="1"/>
          <p:nvPr/>
        </p:nvSpPr>
        <p:spPr>
          <a:xfrm>
            <a:off x="442507" y="1729068"/>
            <a:ext cx="3686986" cy="1282803"/>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 sz="3700" u="none" cap="none" strike="noStrike">
                <a:solidFill>
                  <a:srgbClr val="FFFFFF"/>
                </a:solidFill>
                <a:latin typeface="Merriweather"/>
                <a:ea typeface="Merriweather"/>
                <a:cs typeface="Merriweather"/>
                <a:sym typeface="Merriweather"/>
              </a:rPr>
              <a:t>New Hire Onboarding</a:t>
            </a:r>
            <a:endParaRPr sz="700"/>
          </a:p>
        </p:txBody>
      </p:sp>
      <p:sp>
        <p:nvSpPr>
          <p:cNvPr id="158" name="Google Shape;158;p23"/>
          <p:cNvSpPr/>
          <p:nvPr/>
        </p:nvSpPr>
        <p:spPr>
          <a:xfrm>
            <a:off x="847278" y="1603247"/>
            <a:ext cx="3168959" cy="904594"/>
          </a:xfrm>
          <a:custGeom>
            <a:rect b="b" l="l" r="r" t="t"/>
            <a:pathLst>
              <a:path extrusionOk="0" h="1809187" w="6337918">
                <a:moveTo>
                  <a:pt x="0" y="0"/>
                </a:moveTo>
                <a:lnTo>
                  <a:pt x="6337918" y="0"/>
                </a:lnTo>
                <a:lnTo>
                  <a:pt x="6337918" y="1809188"/>
                </a:lnTo>
                <a:lnTo>
                  <a:pt x="0" y="1809188"/>
                </a:lnTo>
                <a:lnTo>
                  <a:pt x="0" y="0"/>
                </a:lnTo>
                <a:close/>
              </a:path>
            </a:pathLst>
          </a:custGeom>
          <a:blipFill rotWithShape="1">
            <a:blip r:embed="rId4">
              <a:alphaModFix/>
            </a:blip>
            <a:stretch>
              <a:fillRect b="0" l="0" r="0" t="0"/>
            </a:stretch>
          </a:blipFill>
          <a:ln>
            <a:noFill/>
          </a:ln>
        </p:spPr>
      </p:sp>
      <p:sp>
        <p:nvSpPr>
          <p:cNvPr id="159" name="Google Shape;159;p23"/>
          <p:cNvSpPr txBox="1"/>
          <p:nvPr/>
        </p:nvSpPr>
        <p:spPr>
          <a:xfrm>
            <a:off x="970446" y="2940628"/>
            <a:ext cx="2928505" cy="630341"/>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 sz="3700" u="none" cap="none" strike="noStrike">
                <a:solidFill>
                  <a:srgbClr val="FF0000"/>
                </a:solidFill>
                <a:latin typeface="Merriweather"/>
                <a:ea typeface="Merriweather"/>
                <a:cs typeface="Merriweather"/>
                <a:sym typeface="Merriweather"/>
              </a:rPr>
              <a:t>Meeting</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94" name="Shape 294"/>
        <p:cNvGrpSpPr/>
        <p:nvPr/>
      </p:nvGrpSpPr>
      <p:grpSpPr>
        <a:xfrm>
          <a:off x="0" y="0"/>
          <a:ext cx="0" cy="0"/>
          <a:chOff x="0" y="0"/>
          <a:chExt cx="0" cy="0"/>
        </a:xfrm>
      </p:grpSpPr>
      <p:sp>
        <p:nvSpPr>
          <p:cNvPr id="295" name="Google Shape;295;p32"/>
          <p:cNvSpPr/>
          <p:nvPr/>
        </p:nvSpPr>
        <p:spPr>
          <a:xfrm>
            <a:off x="2650137" y="489832"/>
            <a:ext cx="2129725" cy="607940"/>
          </a:xfrm>
          <a:custGeom>
            <a:rect b="b" l="l" r="r" t="t"/>
            <a:pathLst>
              <a:path extrusionOk="0" h="1215879" w="4259450">
                <a:moveTo>
                  <a:pt x="0" y="0"/>
                </a:moveTo>
                <a:lnTo>
                  <a:pt x="4259450" y="0"/>
                </a:lnTo>
                <a:lnTo>
                  <a:pt x="4259450" y="1215879"/>
                </a:lnTo>
                <a:lnTo>
                  <a:pt x="0" y="1215879"/>
                </a:lnTo>
                <a:lnTo>
                  <a:pt x="0" y="0"/>
                </a:lnTo>
                <a:close/>
              </a:path>
            </a:pathLst>
          </a:custGeom>
          <a:blipFill rotWithShape="1">
            <a:blip r:embed="rId3">
              <a:alphaModFix/>
            </a:blip>
            <a:stretch>
              <a:fillRect b="0" l="0" r="0" t="0"/>
            </a:stretch>
          </a:blipFill>
          <a:ln>
            <a:noFill/>
          </a:ln>
        </p:spPr>
      </p:sp>
      <p:sp>
        <p:nvSpPr>
          <p:cNvPr id="296" name="Google Shape;296;p32"/>
          <p:cNvSpPr txBox="1"/>
          <p:nvPr/>
        </p:nvSpPr>
        <p:spPr>
          <a:xfrm>
            <a:off x="2639742" y="442913"/>
            <a:ext cx="3864516" cy="63034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 sz="3700" u="none" cap="none" strike="noStrike">
                <a:solidFill>
                  <a:srgbClr val="FFFFFF"/>
                </a:solidFill>
                <a:latin typeface="Merriweather"/>
                <a:ea typeface="Merriweather"/>
                <a:cs typeface="Merriweather"/>
                <a:sym typeface="Merriweather"/>
              </a:rPr>
              <a:t>Gallery Image</a:t>
            </a:r>
            <a:endParaRPr sz="700"/>
          </a:p>
        </p:txBody>
      </p:sp>
      <p:sp>
        <p:nvSpPr>
          <p:cNvPr id="297" name="Google Shape;297;p32"/>
          <p:cNvSpPr txBox="1"/>
          <p:nvPr/>
        </p:nvSpPr>
        <p:spPr>
          <a:xfrm>
            <a:off x="1257933" y="1266817"/>
            <a:ext cx="6527035" cy="135573"/>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Nunito"/>
                <a:ea typeface="Nunito"/>
                <a:cs typeface="Nunito"/>
                <a:sym typeface="Nunito"/>
              </a:rPr>
              <a:t>What can you say about your projects? Share it here!</a:t>
            </a:r>
            <a:endParaRPr sz="700"/>
          </a:p>
        </p:txBody>
      </p:sp>
      <p:sp>
        <p:nvSpPr>
          <p:cNvPr id="298" name="Google Shape;298;p32"/>
          <p:cNvSpPr/>
          <p:nvPr/>
        </p:nvSpPr>
        <p:spPr>
          <a:xfrm rot="5400000">
            <a:off x="2843089" y="-1157411"/>
            <a:ext cx="3457823" cy="9144000"/>
          </a:xfrm>
          <a:prstGeom prst="rect">
            <a:avLst/>
          </a:prstGeom>
          <a:solidFill>
            <a:srgbClr val="FF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99" name="Google Shape;299;p32"/>
          <p:cNvPicPr preferRelativeResize="0"/>
          <p:nvPr/>
        </p:nvPicPr>
        <p:blipFill rotWithShape="1">
          <a:blip r:embed="rId4">
            <a:alphaModFix/>
          </a:blip>
          <a:srcRect b="0" l="0" r="75795" t="0"/>
          <a:stretch/>
        </p:blipFill>
        <p:spPr>
          <a:xfrm>
            <a:off x="131625" y="1768690"/>
            <a:ext cx="2151916" cy="3251010"/>
          </a:xfrm>
          <a:prstGeom prst="rect">
            <a:avLst/>
          </a:prstGeom>
          <a:noFill/>
          <a:ln>
            <a:noFill/>
          </a:ln>
        </p:spPr>
      </p:pic>
      <p:pic>
        <p:nvPicPr>
          <p:cNvPr id="300" name="Google Shape;300;p32"/>
          <p:cNvPicPr preferRelativeResize="0"/>
          <p:nvPr/>
        </p:nvPicPr>
        <p:blipFill rotWithShape="1">
          <a:blip r:embed="rId4">
            <a:alphaModFix/>
          </a:blip>
          <a:srcRect b="0" l="25372" r="50726" t="0"/>
          <a:stretch/>
        </p:blipFill>
        <p:spPr>
          <a:xfrm>
            <a:off x="2394288" y="1768690"/>
            <a:ext cx="2124872" cy="3251010"/>
          </a:xfrm>
          <a:prstGeom prst="rect">
            <a:avLst/>
          </a:prstGeom>
          <a:noFill/>
          <a:ln>
            <a:noFill/>
          </a:ln>
        </p:spPr>
      </p:pic>
      <p:pic>
        <p:nvPicPr>
          <p:cNvPr id="301" name="Google Shape;301;p32"/>
          <p:cNvPicPr preferRelativeResize="0"/>
          <p:nvPr/>
        </p:nvPicPr>
        <p:blipFill rotWithShape="1">
          <a:blip r:embed="rId4">
            <a:alphaModFix/>
          </a:blip>
          <a:srcRect b="0" l="50760" r="25339" t="0"/>
          <a:stretch/>
        </p:blipFill>
        <p:spPr>
          <a:xfrm>
            <a:off x="4629902" y="1768200"/>
            <a:ext cx="2124872" cy="3251010"/>
          </a:xfrm>
          <a:prstGeom prst="rect">
            <a:avLst/>
          </a:prstGeom>
          <a:noFill/>
          <a:ln>
            <a:noFill/>
          </a:ln>
        </p:spPr>
      </p:pic>
      <p:pic>
        <p:nvPicPr>
          <p:cNvPr id="302" name="Google Shape;302;p32"/>
          <p:cNvPicPr preferRelativeResize="0"/>
          <p:nvPr/>
        </p:nvPicPr>
        <p:blipFill rotWithShape="1">
          <a:blip r:embed="rId4">
            <a:alphaModFix/>
          </a:blip>
          <a:srcRect b="0" l="75795" r="0" t="0"/>
          <a:stretch/>
        </p:blipFill>
        <p:spPr>
          <a:xfrm>
            <a:off x="6865508" y="1768200"/>
            <a:ext cx="2151916" cy="325101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06" name="Shape 306"/>
        <p:cNvGrpSpPr/>
        <p:nvPr/>
      </p:nvGrpSpPr>
      <p:grpSpPr>
        <a:xfrm>
          <a:off x="0" y="0"/>
          <a:ext cx="0" cy="0"/>
          <a:chOff x="0" y="0"/>
          <a:chExt cx="0" cy="0"/>
        </a:xfrm>
      </p:grpSpPr>
      <p:grpSp>
        <p:nvGrpSpPr>
          <p:cNvPr id="307" name="Google Shape;307;p33"/>
          <p:cNvGrpSpPr/>
          <p:nvPr/>
        </p:nvGrpSpPr>
        <p:grpSpPr>
          <a:xfrm>
            <a:off x="430781" y="1388472"/>
            <a:ext cx="1543050" cy="4090459"/>
            <a:chOff x="0" y="-28575"/>
            <a:chExt cx="812800" cy="2154645"/>
          </a:xfrm>
        </p:grpSpPr>
        <p:sp>
          <p:nvSpPr>
            <p:cNvPr id="308" name="Google Shape;308;p33"/>
            <p:cNvSpPr/>
            <p:nvPr/>
          </p:nvSpPr>
          <p:spPr>
            <a:xfrm>
              <a:off x="0" y="0"/>
              <a:ext cx="788106" cy="2126070"/>
            </a:xfrm>
            <a:custGeom>
              <a:rect b="b" l="l" r="r" t="t"/>
              <a:pathLst>
                <a:path extrusionOk="0" h="2126070" w="788106">
                  <a:moveTo>
                    <a:pt x="0" y="0"/>
                  </a:moveTo>
                  <a:lnTo>
                    <a:pt x="788106" y="0"/>
                  </a:lnTo>
                  <a:lnTo>
                    <a:pt x="788106" y="2126070"/>
                  </a:lnTo>
                  <a:lnTo>
                    <a:pt x="0" y="2126070"/>
                  </a:lnTo>
                  <a:close/>
                </a:path>
              </a:pathLst>
            </a:custGeom>
            <a:solidFill>
              <a:srgbClr val="FF0000"/>
            </a:solidFill>
            <a:ln>
              <a:noFill/>
            </a:ln>
          </p:spPr>
        </p:sp>
        <p:sp>
          <p:nvSpPr>
            <p:cNvPr id="309" name="Google Shape;309;p33"/>
            <p:cNvSpPr txBox="1"/>
            <p:nvPr/>
          </p:nvSpPr>
          <p:spPr>
            <a:xfrm>
              <a:off x="0" y="-28575"/>
              <a:ext cx="812800" cy="84137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0" name="Google Shape;310;p33"/>
          <p:cNvGrpSpPr/>
          <p:nvPr/>
        </p:nvGrpSpPr>
        <p:grpSpPr>
          <a:xfrm>
            <a:off x="2126975" y="1388472"/>
            <a:ext cx="1543050" cy="4090459"/>
            <a:chOff x="0" y="-28575"/>
            <a:chExt cx="812800" cy="2154645"/>
          </a:xfrm>
        </p:grpSpPr>
        <p:sp>
          <p:nvSpPr>
            <p:cNvPr id="311" name="Google Shape;311;p33"/>
            <p:cNvSpPr/>
            <p:nvPr/>
          </p:nvSpPr>
          <p:spPr>
            <a:xfrm>
              <a:off x="0" y="0"/>
              <a:ext cx="788106" cy="2126070"/>
            </a:xfrm>
            <a:custGeom>
              <a:rect b="b" l="l" r="r" t="t"/>
              <a:pathLst>
                <a:path extrusionOk="0" h="2126070" w="788106">
                  <a:moveTo>
                    <a:pt x="0" y="0"/>
                  </a:moveTo>
                  <a:lnTo>
                    <a:pt x="788106" y="0"/>
                  </a:lnTo>
                  <a:lnTo>
                    <a:pt x="788106" y="2126070"/>
                  </a:lnTo>
                  <a:lnTo>
                    <a:pt x="0" y="2126070"/>
                  </a:lnTo>
                  <a:close/>
                </a:path>
              </a:pathLst>
            </a:custGeom>
            <a:solidFill>
              <a:srgbClr val="FF0000"/>
            </a:solidFill>
            <a:ln>
              <a:noFill/>
            </a:ln>
          </p:spPr>
        </p:sp>
        <p:sp>
          <p:nvSpPr>
            <p:cNvPr id="312" name="Google Shape;312;p33"/>
            <p:cNvSpPr txBox="1"/>
            <p:nvPr/>
          </p:nvSpPr>
          <p:spPr>
            <a:xfrm>
              <a:off x="0" y="-28575"/>
              <a:ext cx="812800" cy="84137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3" name="Google Shape;313;p33"/>
          <p:cNvGrpSpPr/>
          <p:nvPr/>
        </p:nvGrpSpPr>
        <p:grpSpPr>
          <a:xfrm>
            <a:off x="3823915" y="1388472"/>
            <a:ext cx="1543050" cy="4090459"/>
            <a:chOff x="0" y="-28575"/>
            <a:chExt cx="812800" cy="2154645"/>
          </a:xfrm>
        </p:grpSpPr>
        <p:sp>
          <p:nvSpPr>
            <p:cNvPr id="314" name="Google Shape;314;p33"/>
            <p:cNvSpPr/>
            <p:nvPr/>
          </p:nvSpPr>
          <p:spPr>
            <a:xfrm>
              <a:off x="0" y="0"/>
              <a:ext cx="788106" cy="2126070"/>
            </a:xfrm>
            <a:custGeom>
              <a:rect b="b" l="l" r="r" t="t"/>
              <a:pathLst>
                <a:path extrusionOk="0" h="2126070" w="788106">
                  <a:moveTo>
                    <a:pt x="0" y="0"/>
                  </a:moveTo>
                  <a:lnTo>
                    <a:pt x="788106" y="0"/>
                  </a:lnTo>
                  <a:lnTo>
                    <a:pt x="788106" y="2126070"/>
                  </a:lnTo>
                  <a:lnTo>
                    <a:pt x="0" y="2126070"/>
                  </a:lnTo>
                  <a:close/>
                </a:path>
              </a:pathLst>
            </a:custGeom>
            <a:solidFill>
              <a:srgbClr val="FF0000"/>
            </a:solidFill>
            <a:ln>
              <a:noFill/>
            </a:ln>
          </p:spPr>
        </p:sp>
        <p:sp>
          <p:nvSpPr>
            <p:cNvPr id="315" name="Google Shape;315;p33"/>
            <p:cNvSpPr txBox="1"/>
            <p:nvPr/>
          </p:nvSpPr>
          <p:spPr>
            <a:xfrm>
              <a:off x="0" y="-28575"/>
              <a:ext cx="812800" cy="84137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6" name="Google Shape;316;p33"/>
          <p:cNvGrpSpPr/>
          <p:nvPr/>
        </p:nvGrpSpPr>
        <p:grpSpPr>
          <a:xfrm>
            <a:off x="5520110" y="1388472"/>
            <a:ext cx="1543050" cy="4090459"/>
            <a:chOff x="0" y="-28575"/>
            <a:chExt cx="812800" cy="2154645"/>
          </a:xfrm>
        </p:grpSpPr>
        <p:sp>
          <p:nvSpPr>
            <p:cNvPr id="317" name="Google Shape;317;p33"/>
            <p:cNvSpPr/>
            <p:nvPr/>
          </p:nvSpPr>
          <p:spPr>
            <a:xfrm>
              <a:off x="0" y="0"/>
              <a:ext cx="788106" cy="2126070"/>
            </a:xfrm>
            <a:custGeom>
              <a:rect b="b" l="l" r="r" t="t"/>
              <a:pathLst>
                <a:path extrusionOk="0" h="2126070" w="788106">
                  <a:moveTo>
                    <a:pt x="0" y="0"/>
                  </a:moveTo>
                  <a:lnTo>
                    <a:pt x="788106" y="0"/>
                  </a:lnTo>
                  <a:lnTo>
                    <a:pt x="788106" y="2126070"/>
                  </a:lnTo>
                  <a:lnTo>
                    <a:pt x="0" y="2126070"/>
                  </a:lnTo>
                  <a:close/>
                </a:path>
              </a:pathLst>
            </a:custGeom>
            <a:solidFill>
              <a:srgbClr val="FF0000"/>
            </a:solidFill>
            <a:ln>
              <a:noFill/>
            </a:ln>
          </p:spPr>
        </p:sp>
        <p:sp>
          <p:nvSpPr>
            <p:cNvPr id="318" name="Google Shape;318;p33"/>
            <p:cNvSpPr txBox="1"/>
            <p:nvPr/>
          </p:nvSpPr>
          <p:spPr>
            <a:xfrm>
              <a:off x="0" y="-28575"/>
              <a:ext cx="812800" cy="84137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9" name="Google Shape;319;p33"/>
          <p:cNvGrpSpPr/>
          <p:nvPr/>
        </p:nvGrpSpPr>
        <p:grpSpPr>
          <a:xfrm>
            <a:off x="7216305" y="1388472"/>
            <a:ext cx="1543050" cy="4090459"/>
            <a:chOff x="0" y="-28575"/>
            <a:chExt cx="812800" cy="2154645"/>
          </a:xfrm>
        </p:grpSpPr>
        <p:sp>
          <p:nvSpPr>
            <p:cNvPr id="320" name="Google Shape;320;p33"/>
            <p:cNvSpPr/>
            <p:nvPr/>
          </p:nvSpPr>
          <p:spPr>
            <a:xfrm>
              <a:off x="0" y="0"/>
              <a:ext cx="788106" cy="2126070"/>
            </a:xfrm>
            <a:custGeom>
              <a:rect b="b" l="l" r="r" t="t"/>
              <a:pathLst>
                <a:path extrusionOk="0" h="2126070" w="788106">
                  <a:moveTo>
                    <a:pt x="0" y="0"/>
                  </a:moveTo>
                  <a:lnTo>
                    <a:pt x="788106" y="0"/>
                  </a:lnTo>
                  <a:lnTo>
                    <a:pt x="788106" y="2126070"/>
                  </a:lnTo>
                  <a:lnTo>
                    <a:pt x="0" y="2126070"/>
                  </a:lnTo>
                  <a:close/>
                </a:path>
              </a:pathLst>
            </a:custGeom>
            <a:solidFill>
              <a:srgbClr val="FF0000"/>
            </a:solidFill>
            <a:ln>
              <a:noFill/>
            </a:ln>
          </p:spPr>
        </p:sp>
        <p:sp>
          <p:nvSpPr>
            <p:cNvPr id="321" name="Google Shape;321;p33"/>
            <p:cNvSpPr txBox="1"/>
            <p:nvPr/>
          </p:nvSpPr>
          <p:spPr>
            <a:xfrm>
              <a:off x="0" y="-28575"/>
              <a:ext cx="812800" cy="84137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2" name="Google Shape;322;p33"/>
          <p:cNvSpPr txBox="1"/>
          <p:nvPr/>
        </p:nvSpPr>
        <p:spPr>
          <a:xfrm>
            <a:off x="571806" y="4305300"/>
            <a:ext cx="1214863" cy="285432"/>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FFFF"/>
                </a:solidFill>
                <a:latin typeface="Merriweather"/>
                <a:ea typeface="Merriweather"/>
                <a:cs typeface="Merriweather"/>
                <a:sym typeface="Merriweather"/>
              </a:rPr>
              <a:t> Name</a:t>
            </a:r>
            <a:endParaRPr sz="700"/>
          </a:p>
        </p:txBody>
      </p:sp>
      <p:sp>
        <p:nvSpPr>
          <p:cNvPr id="323" name="Google Shape;323;p33"/>
          <p:cNvSpPr txBox="1"/>
          <p:nvPr/>
        </p:nvSpPr>
        <p:spPr>
          <a:xfrm>
            <a:off x="571806" y="4663765"/>
            <a:ext cx="1214863" cy="135572"/>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Nunito"/>
                <a:ea typeface="Nunito"/>
                <a:cs typeface="Nunito"/>
                <a:sym typeface="Nunito"/>
              </a:rPr>
              <a:t>Title or Position</a:t>
            </a:r>
            <a:endParaRPr sz="700"/>
          </a:p>
        </p:txBody>
      </p:sp>
      <p:sp>
        <p:nvSpPr>
          <p:cNvPr id="324" name="Google Shape;324;p33"/>
          <p:cNvSpPr txBox="1"/>
          <p:nvPr/>
        </p:nvSpPr>
        <p:spPr>
          <a:xfrm>
            <a:off x="5661136" y="4305300"/>
            <a:ext cx="1214864" cy="285432"/>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FFFF"/>
                </a:solidFill>
                <a:latin typeface="Merriweather"/>
                <a:ea typeface="Merriweather"/>
                <a:cs typeface="Merriweather"/>
                <a:sym typeface="Merriweather"/>
              </a:rPr>
              <a:t> Name</a:t>
            </a:r>
            <a:endParaRPr sz="700"/>
          </a:p>
        </p:txBody>
      </p:sp>
      <p:sp>
        <p:nvSpPr>
          <p:cNvPr id="325" name="Google Shape;325;p33"/>
          <p:cNvSpPr txBox="1"/>
          <p:nvPr/>
        </p:nvSpPr>
        <p:spPr>
          <a:xfrm>
            <a:off x="5661136" y="4663765"/>
            <a:ext cx="1214864" cy="135572"/>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Nunito"/>
                <a:ea typeface="Nunito"/>
                <a:cs typeface="Nunito"/>
                <a:sym typeface="Nunito"/>
              </a:rPr>
              <a:t>Title or Position</a:t>
            </a:r>
            <a:endParaRPr sz="700"/>
          </a:p>
        </p:txBody>
      </p:sp>
      <p:sp>
        <p:nvSpPr>
          <p:cNvPr id="326" name="Google Shape;326;p33"/>
          <p:cNvSpPr txBox="1"/>
          <p:nvPr/>
        </p:nvSpPr>
        <p:spPr>
          <a:xfrm>
            <a:off x="3964196" y="4305300"/>
            <a:ext cx="1214864" cy="285432"/>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FFFF"/>
                </a:solidFill>
                <a:latin typeface="Merriweather"/>
                <a:ea typeface="Merriweather"/>
                <a:cs typeface="Merriweather"/>
                <a:sym typeface="Merriweather"/>
              </a:rPr>
              <a:t> Name</a:t>
            </a:r>
            <a:endParaRPr sz="700"/>
          </a:p>
        </p:txBody>
      </p:sp>
      <p:sp>
        <p:nvSpPr>
          <p:cNvPr id="327" name="Google Shape;327;p33"/>
          <p:cNvSpPr txBox="1"/>
          <p:nvPr/>
        </p:nvSpPr>
        <p:spPr>
          <a:xfrm>
            <a:off x="3964196" y="4663765"/>
            <a:ext cx="1214864" cy="135572"/>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Nunito"/>
                <a:ea typeface="Nunito"/>
                <a:cs typeface="Nunito"/>
                <a:sym typeface="Nunito"/>
              </a:rPr>
              <a:t>Title or Position</a:t>
            </a:r>
            <a:endParaRPr sz="700"/>
          </a:p>
        </p:txBody>
      </p:sp>
      <p:sp>
        <p:nvSpPr>
          <p:cNvPr id="328" name="Google Shape;328;p33"/>
          <p:cNvSpPr txBox="1"/>
          <p:nvPr/>
        </p:nvSpPr>
        <p:spPr>
          <a:xfrm>
            <a:off x="2268001" y="4305300"/>
            <a:ext cx="1214863" cy="285432"/>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FFFF"/>
                </a:solidFill>
                <a:latin typeface="Merriweather"/>
                <a:ea typeface="Merriweather"/>
                <a:cs typeface="Merriweather"/>
                <a:sym typeface="Merriweather"/>
              </a:rPr>
              <a:t> Name</a:t>
            </a:r>
            <a:endParaRPr sz="700"/>
          </a:p>
        </p:txBody>
      </p:sp>
      <p:sp>
        <p:nvSpPr>
          <p:cNvPr id="329" name="Google Shape;329;p33"/>
          <p:cNvSpPr txBox="1"/>
          <p:nvPr/>
        </p:nvSpPr>
        <p:spPr>
          <a:xfrm>
            <a:off x="2268001" y="4663765"/>
            <a:ext cx="1214863" cy="135572"/>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Nunito"/>
                <a:ea typeface="Nunito"/>
                <a:cs typeface="Nunito"/>
                <a:sym typeface="Nunito"/>
              </a:rPr>
              <a:t>Title or Position</a:t>
            </a:r>
            <a:endParaRPr sz="700"/>
          </a:p>
        </p:txBody>
      </p:sp>
      <p:sp>
        <p:nvSpPr>
          <p:cNvPr id="330" name="Google Shape;330;p33"/>
          <p:cNvSpPr txBox="1"/>
          <p:nvPr/>
        </p:nvSpPr>
        <p:spPr>
          <a:xfrm>
            <a:off x="7357330" y="4305300"/>
            <a:ext cx="1214863" cy="285432"/>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FFFF"/>
                </a:solidFill>
                <a:latin typeface="Merriweather"/>
                <a:ea typeface="Merriweather"/>
                <a:cs typeface="Merriweather"/>
                <a:sym typeface="Merriweather"/>
              </a:rPr>
              <a:t> Name</a:t>
            </a:r>
            <a:endParaRPr sz="700"/>
          </a:p>
        </p:txBody>
      </p:sp>
      <p:sp>
        <p:nvSpPr>
          <p:cNvPr id="331" name="Google Shape;331;p33"/>
          <p:cNvSpPr txBox="1"/>
          <p:nvPr/>
        </p:nvSpPr>
        <p:spPr>
          <a:xfrm>
            <a:off x="7357330" y="4663765"/>
            <a:ext cx="1214863" cy="135572"/>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Nunito"/>
                <a:ea typeface="Nunito"/>
                <a:cs typeface="Nunito"/>
                <a:sym typeface="Nunito"/>
              </a:rPr>
              <a:t>Title or Position</a:t>
            </a:r>
            <a:endParaRPr sz="700"/>
          </a:p>
        </p:txBody>
      </p:sp>
      <p:sp>
        <p:nvSpPr>
          <p:cNvPr id="332" name="Google Shape;332;p33"/>
          <p:cNvSpPr/>
          <p:nvPr/>
        </p:nvSpPr>
        <p:spPr>
          <a:xfrm>
            <a:off x="2640129" y="117765"/>
            <a:ext cx="4057622" cy="1158267"/>
          </a:xfrm>
          <a:custGeom>
            <a:rect b="b" l="l" r="r" t="t"/>
            <a:pathLst>
              <a:path extrusionOk="0" h="2316533" w="8115244">
                <a:moveTo>
                  <a:pt x="0" y="0"/>
                </a:moveTo>
                <a:lnTo>
                  <a:pt x="8115244" y="0"/>
                </a:lnTo>
                <a:lnTo>
                  <a:pt x="8115244" y="2316533"/>
                </a:lnTo>
                <a:lnTo>
                  <a:pt x="0" y="2316533"/>
                </a:lnTo>
                <a:lnTo>
                  <a:pt x="0" y="0"/>
                </a:lnTo>
                <a:close/>
              </a:path>
            </a:pathLst>
          </a:custGeom>
          <a:blipFill rotWithShape="1">
            <a:blip r:embed="rId3">
              <a:alphaModFix/>
            </a:blip>
            <a:stretch>
              <a:fillRect b="0" l="0" r="0" t="0"/>
            </a:stretch>
          </a:blipFill>
          <a:ln>
            <a:noFill/>
          </a:ln>
        </p:spPr>
      </p:sp>
      <p:sp>
        <p:nvSpPr>
          <p:cNvPr id="333" name="Google Shape;333;p33"/>
          <p:cNvSpPr txBox="1"/>
          <p:nvPr/>
        </p:nvSpPr>
        <p:spPr>
          <a:xfrm>
            <a:off x="445112" y="442913"/>
            <a:ext cx="8253776" cy="63034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 sz="3700" u="none" cap="none" strike="noStrike">
                <a:solidFill>
                  <a:srgbClr val="FFFFFF"/>
                </a:solidFill>
                <a:latin typeface="Merriweather"/>
                <a:ea typeface="Merriweather"/>
                <a:cs typeface="Merriweather"/>
                <a:sym typeface="Merriweather"/>
              </a:rPr>
              <a:t>Add a Team Members Page</a:t>
            </a:r>
            <a:endParaRPr sz="700"/>
          </a:p>
        </p:txBody>
      </p:sp>
      <p:pic>
        <p:nvPicPr>
          <p:cNvPr id="334" name="Google Shape;334;p33"/>
          <p:cNvPicPr preferRelativeResize="0"/>
          <p:nvPr/>
        </p:nvPicPr>
        <p:blipFill>
          <a:blip r:embed="rId4">
            <a:alphaModFix/>
          </a:blip>
          <a:stretch>
            <a:fillRect/>
          </a:stretch>
        </p:blipFill>
        <p:spPr>
          <a:xfrm>
            <a:off x="430775" y="1586438"/>
            <a:ext cx="1512825" cy="2564142"/>
          </a:xfrm>
          <a:prstGeom prst="rect">
            <a:avLst/>
          </a:prstGeom>
          <a:noFill/>
          <a:ln>
            <a:noFill/>
          </a:ln>
        </p:spPr>
      </p:pic>
      <p:pic>
        <p:nvPicPr>
          <p:cNvPr id="335" name="Google Shape;335;p33"/>
          <p:cNvPicPr preferRelativeResize="0"/>
          <p:nvPr/>
        </p:nvPicPr>
        <p:blipFill>
          <a:blip r:embed="rId5">
            <a:alphaModFix/>
          </a:blip>
          <a:stretch>
            <a:fillRect/>
          </a:stretch>
        </p:blipFill>
        <p:spPr>
          <a:xfrm>
            <a:off x="2119050" y="1422035"/>
            <a:ext cx="1512825" cy="2737256"/>
          </a:xfrm>
          <a:prstGeom prst="rect">
            <a:avLst/>
          </a:prstGeom>
          <a:noFill/>
          <a:ln>
            <a:noFill/>
          </a:ln>
        </p:spPr>
      </p:pic>
      <p:pic>
        <p:nvPicPr>
          <p:cNvPr id="336" name="Google Shape;336;p33"/>
          <p:cNvPicPr preferRelativeResize="0"/>
          <p:nvPr/>
        </p:nvPicPr>
        <p:blipFill>
          <a:blip r:embed="rId6">
            <a:alphaModFix/>
          </a:blip>
          <a:stretch>
            <a:fillRect/>
          </a:stretch>
        </p:blipFill>
        <p:spPr>
          <a:xfrm>
            <a:off x="3823550" y="1586451"/>
            <a:ext cx="1512825" cy="2564124"/>
          </a:xfrm>
          <a:prstGeom prst="rect">
            <a:avLst/>
          </a:prstGeom>
          <a:noFill/>
          <a:ln>
            <a:noFill/>
          </a:ln>
        </p:spPr>
      </p:pic>
      <p:pic>
        <p:nvPicPr>
          <p:cNvPr id="337" name="Google Shape;337;p33"/>
          <p:cNvPicPr preferRelativeResize="0"/>
          <p:nvPr/>
        </p:nvPicPr>
        <p:blipFill>
          <a:blip r:embed="rId7">
            <a:alphaModFix/>
          </a:blip>
          <a:stretch>
            <a:fillRect/>
          </a:stretch>
        </p:blipFill>
        <p:spPr>
          <a:xfrm>
            <a:off x="5517100" y="1422062"/>
            <a:ext cx="1512825" cy="2737209"/>
          </a:xfrm>
          <a:prstGeom prst="rect">
            <a:avLst/>
          </a:prstGeom>
          <a:noFill/>
          <a:ln>
            <a:noFill/>
          </a:ln>
        </p:spPr>
      </p:pic>
      <p:pic>
        <p:nvPicPr>
          <p:cNvPr id="338" name="Google Shape;338;p33"/>
          <p:cNvPicPr preferRelativeResize="0"/>
          <p:nvPr/>
        </p:nvPicPr>
        <p:blipFill rotWithShape="1">
          <a:blip r:embed="rId8">
            <a:alphaModFix/>
          </a:blip>
          <a:srcRect b="0" l="0" r="0" t="-6746"/>
          <a:stretch/>
        </p:blipFill>
        <p:spPr>
          <a:xfrm>
            <a:off x="7208350" y="1392125"/>
            <a:ext cx="1512825" cy="27372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342" name="Shape 342"/>
        <p:cNvGrpSpPr/>
        <p:nvPr/>
      </p:nvGrpSpPr>
      <p:grpSpPr>
        <a:xfrm>
          <a:off x="0" y="0"/>
          <a:ext cx="0" cy="0"/>
          <a:chOff x="0" y="0"/>
          <a:chExt cx="0" cy="0"/>
        </a:xfrm>
      </p:grpSpPr>
      <p:sp>
        <p:nvSpPr>
          <p:cNvPr id="343" name="Google Shape;343;p34"/>
          <p:cNvSpPr txBox="1"/>
          <p:nvPr/>
        </p:nvSpPr>
        <p:spPr>
          <a:xfrm>
            <a:off x="15027" y="-415558"/>
            <a:ext cx="2986024" cy="25765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0" u="none" cap="none" strike="noStrike">
                <a:solidFill>
                  <a:srgbClr val="FFFFFF"/>
                </a:solidFill>
                <a:latin typeface="Merriweather"/>
                <a:ea typeface="Merriweather"/>
                <a:cs typeface="Merriweather"/>
                <a:sym typeface="Merriweather"/>
              </a:rPr>
              <a:t>03.</a:t>
            </a:r>
            <a:endParaRPr sz="700"/>
          </a:p>
        </p:txBody>
      </p:sp>
      <p:sp>
        <p:nvSpPr>
          <p:cNvPr id="344" name="Google Shape;344;p34"/>
          <p:cNvSpPr txBox="1"/>
          <p:nvPr/>
        </p:nvSpPr>
        <p:spPr>
          <a:xfrm>
            <a:off x="3167778" y="534151"/>
            <a:ext cx="5329469" cy="872357"/>
          </a:xfrm>
          <a:prstGeom prst="rect">
            <a:avLst/>
          </a:prstGeom>
          <a:noFill/>
          <a:ln>
            <a:noFill/>
          </a:ln>
        </p:spPr>
        <p:txBody>
          <a:bodyPr anchorCtr="0" anchor="t" bIns="0" lIns="0" spcFirstLastPara="1" rIns="0" wrap="square" tIns="0">
            <a:spAutoFit/>
          </a:bodyPr>
          <a:lstStyle/>
          <a:p>
            <a:pPr indent="0" lvl="0" marL="0" marR="0" rtl="0" algn="l">
              <a:lnSpc>
                <a:spcPct val="140003"/>
              </a:lnSpc>
              <a:spcBef>
                <a:spcPts val="0"/>
              </a:spcBef>
              <a:spcAft>
                <a:spcPts val="0"/>
              </a:spcAft>
              <a:buNone/>
            </a:pPr>
            <a:r>
              <a:rPr b="0" i="0" lang="en" sz="5100" u="none" cap="none" strike="noStrike">
                <a:solidFill>
                  <a:srgbClr val="FFFFFF"/>
                </a:solidFill>
                <a:latin typeface="Merriweather"/>
                <a:ea typeface="Merriweather"/>
                <a:cs typeface="Merriweather"/>
                <a:sym typeface="Merriweather"/>
              </a:rPr>
              <a:t>Our Projects</a:t>
            </a:r>
            <a:endParaRPr sz="700"/>
          </a:p>
        </p:txBody>
      </p:sp>
      <p:sp>
        <p:nvSpPr>
          <p:cNvPr id="345" name="Google Shape;345;p34"/>
          <p:cNvSpPr txBox="1"/>
          <p:nvPr/>
        </p:nvSpPr>
        <p:spPr>
          <a:xfrm>
            <a:off x="3167778" y="1565806"/>
            <a:ext cx="2301354" cy="135573"/>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FFFFFF"/>
                </a:solidFill>
                <a:latin typeface="Nunito"/>
                <a:ea typeface="Nunito"/>
                <a:cs typeface="Nunito"/>
                <a:sym typeface="Nunito"/>
              </a:rPr>
              <a:t>Elaborate on what you want to discuss. </a:t>
            </a:r>
            <a:endParaRPr sz="700"/>
          </a:p>
        </p:txBody>
      </p:sp>
      <p:pic>
        <p:nvPicPr>
          <p:cNvPr id="346" name="Google Shape;346;p34"/>
          <p:cNvPicPr preferRelativeResize="0"/>
          <p:nvPr/>
        </p:nvPicPr>
        <p:blipFill>
          <a:blip r:embed="rId3">
            <a:alphaModFix/>
          </a:blip>
          <a:stretch>
            <a:fillRect/>
          </a:stretch>
        </p:blipFill>
        <p:spPr>
          <a:xfrm>
            <a:off x="0" y="2437800"/>
            <a:ext cx="9144003" cy="270569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50" name="Shape 350"/>
        <p:cNvGrpSpPr/>
        <p:nvPr/>
      </p:nvGrpSpPr>
      <p:grpSpPr>
        <a:xfrm>
          <a:off x="0" y="0"/>
          <a:ext cx="0" cy="0"/>
          <a:chOff x="0" y="0"/>
          <a:chExt cx="0" cy="0"/>
        </a:xfrm>
      </p:grpSpPr>
      <p:sp>
        <p:nvSpPr>
          <p:cNvPr id="351" name="Google Shape;351;p35"/>
          <p:cNvSpPr txBox="1"/>
          <p:nvPr/>
        </p:nvSpPr>
        <p:spPr>
          <a:xfrm>
            <a:off x="4669758" y="442913"/>
            <a:ext cx="3883692" cy="63034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 sz="3700" u="none" cap="none" strike="noStrike">
                <a:solidFill>
                  <a:srgbClr val="FFFFFF"/>
                </a:solidFill>
                <a:latin typeface="Merriweather"/>
                <a:ea typeface="Merriweather"/>
                <a:cs typeface="Merriweather"/>
                <a:sym typeface="Merriweather"/>
              </a:rPr>
              <a:t>Analysis</a:t>
            </a:r>
            <a:endParaRPr sz="700"/>
          </a:p>
        </p:txBody>
      </p:sp>
      <p:grpSp>
        <p:nvGrpSpPr>
          <p:cNvPr id="352" name="Google Shape;352;p35"/>
          <p:cNvGrpSpPr/>
          <p:nvPr/>
        </p:nvGrpSpPr>
        <p:grpSpPr>
          <a:xfrm>
            <a:off x="4587629" y="1338786"/>
            <a:ext cx="1805361" cy="1597297"/>
            <a:chOff x="0" y="-28575"/>
            <a:chExt cx="950972" cy="841375"/>
          </a:xfrm>
        </p:grpSpPr>
        <p:sp>
          <p:nvSpPr>
            <p:cNvPr id="353" name="Google Shape;353;p35"/>
            <p:cNvSpPr/>
            <p:nvPr/>
          </p:nvSpPr>
          <p:spPr>
            <a:xfrm>
              <a:off x="0" y="0"/>
              <a:ext cx="950972" cy="779364"/>
            </a:xfrm>
            <a:custGeom>
              <a:rect b="b" l="l" r="r" t="t"/>
              <a:pathLst>
                <a:path extrusionOk="0" h="779364" w="950972">
                  <a:moveTo>
                    <a:pt x="0" y="0"/>
                  </a:moveTo>
                  <a:lnTo>
                    <a:pt x="950972" y="0"/>
                  </a:lnTo>
                  <a:lnTo>
                    <a:pt x="950972" y="779364"/>
                  </a:lnTo>
                  <a:lnTo>
                    <a:pt x="0" y="779364"/>
                  </a:lnTo>
                  <a:close/>
                </a:path>
              </a:pathLst>
            </a:custGeom>
            <a:solidFill>
              <a:srgbClr val="FF0000"/>
            </a:solidFill>
            <a:ln>
              <a:noFill/>
            </a:ln>
          </p:spPr>
        </p:sp>
        <p:sp>
          <p:nvSpPr>
            <p:cNvPr id="354" name="Google Shape;354;p35"/>
            <p:cNvSpPr txBox="1"/>
            <p:nvPr/>
          </p:nvSpPr>
          <p:spPr>
            <a:xfrm>
              <a:off x="0" y="-28575"/>
              <a:ext cx="812800" cy="84137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5" name="Google Shape;355;p35"/>
          <p:cNvGrpSpPr/>
          <p:nvPr/>
        </p:nvGrpSpPr>
        <p:grpSpPr>
          <a:xfrm>
            <a:off x="4587629" y="3095329"/>
            <a:ext cx="1805361" cy="1597297"/>
            <a:chOff x="0" y="-28575"/>
            <a:chExt cx="950972" cy="841375"/>
          </a:xfrm>
        </p:grpSpPr>
        <p:sp>
          <p:nvSpPr>
            <p:cNvPr id="356" name="Google Shape;356;p35"/>
            <p:cNvSpPr/>
            <p:nvPr/>
          </p:nvSpPr>
          <p:spPr>
            <a:xfrm>
              <a:off x="0" y="0"/>
              <a:ext cx="950972" cy="779364"/>
            </a:xfrm>
            <a:custGeom>
              <a:rect b="b" l="l" r="r" t="t"/>
              <a:pathLst>
                <a:path extrusionOk="0" h="779364" w="950972">
                  <a:moveTo>
                    <a:pt x="0" y="0"/>
                  </a:moveTo>
                  <a:lnTo>
                    <a:pt x="950972" y="0"/>
                  </a:lnTo>
                  <a:lnTo>
                    <a:pt x="950972" y="779364"/>
                  </a:lnTo>
                  <a:lnTo>
                    <a:pt x="0" y="779364"/>
                  </a:lnTo>
                  <a:close/>
                </a:path>
              </a:pathLst>
            </a:custGeom>
            <a:solidFill>
              <a:srgbClr val="FF0000"/>
            </a:solidFill>
            <a:ln>
              <a:noFill/>
            </a:ln>
          </p:spPr>
        </p:sp>
        <p:sp>
          <p:nvSpPr>
            <p:cNvPr id="357" name="Google Shape;357;p35"/>
            <p:cNvSpPr txBox="1"/>
            <p:nvPr/>
          </p:nvSpPr>
          <p:spPr>
            <a:xfrm>
              <a:off x="0" y="-28575"/>
              <a:ext cx="812800" cy="84137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8" name="Google Shape;358;p35"/>
          <p:cNvGrpSpPr/>
          <p:nvPr/>
        </p:nvGrpSpPr>
        <p:grpSpPr>
          <a:xfrm>
            <a:off x="6824289" y="1338786"/>
            <a:ext cx="1805361" cy="1597297"/>
            <a:chOff x="0" y="-28575"/>
            <a:chExt cx="950972" cy="841375"/>
          </a:xfrm>
        </p:grpSpPr>
        <p:sp>
          <p:nvSpPr>
            <p:cNvPr id="359" name="Google Shape;359;p35"/>
            <p:cNvSpPr/>
            <p:nvPr/>
          </p:nvSpPr>
          <p:spPr>
            <a:xfrm>
              <a:off x="0" y="0"/>
              <a:ext cx="950972" cy="779364"/>
            </a:xfrm>
            <a:custGeom>
              <a:rect b="b" l="l" r="r" t="t"/>
              <a:pathLst>
                <a:path extrusionOk="0" h="779364" w="950972">
                  <a:moveTo>
                    <a:pt x="0" y="0"/>
                  </a:moveTo>
                  <a:lnTo>
                    <a:pt x="950972" y="0"/>
                  </a:lnTo>
                  <a:lnTo>
                    <a:pt x="950972" y="779364"/>
                  </a:lnTo>
                  <a:lnTo>
                    <a:pt x="0" y="779364"/>
                  </a:lnTo>
                  <a:close/>
                </a:path>
              </a:pathLst>
            </a:custGeom>
            <a:solidFill>
              <a:srgbClr val="FF0000"/>
            </a:solidFill>
            <a:ln>
              <a:noFill/>
            </a:ln>
          </p:spPr>
        </p:sp>
        <p:sp>
          <p:nvSpPr>
            <p:cNvPr id="360" name="Google Shape;360;p35"/>
            <p:cNvSpPr txBox="1"/>
            <p:nvPr/>
          </p:nvSpPr>
          <p:spPr>
            <a:xfrm>
              <a:off x="0" y="-28575"/>
              <a:ext cx="812800" cy="84137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1" name="Google Shape;361;p35"/>
          <p:cNvGrpSpPr/>
          <p:nvPr/>
        </p:nvGrpSpPr>
        <p:grpSpPr>
          <a:xfrm>
            <a:off x="6824289" y="3095329"/>
            <a:ext cx="1805361" cy="1597297"/>
            <a:chOff x="0" y="-28575"/>
            <a:chExt cx="950972" cy="841375"/>
          </a:xfrm>
        </p:grpSpPr>
        <p:sp>
          <p:nvSpPr>
            <p:cNvPr id="362" name="Google Shape;362;p35"/>
            <p:cNvSpPr/>
            <p:nvPr/>
          </p:nvSpPr>
          <p:spPr>
            <a:xfrm>
              <a:off x="0" y="0"/>
              <a:ext cx="950972" cy="779364"/>
            </a:xfrm>
            <a:custGeom>
              <a:rect b="b" l="l" r="r" t="t"/>
              <a:pathLst>
                <a:path extrusionOk="0" h="779364" w="950972">
                  <a:moveTo>
                    <a:pt x="0" y="0"/>
                  </a:moveTo>
                  <a:lnTo>
                    <a:pt x="950972" y="0"/>
                  </a:lnTo>
                  <a:lnTo>
                    <a:pt x="950972" y="779364"/>
                  </a:lnTo>
                  <a:lnTo>
                    <a:pt x="0" y="779364"/>
                  </a:lnTo>
                  <a:close/>
                </a:path>
              </a:pathLst>
            </a:custGeom>
            <a:solidFill>
              <a:srgbClr val="FF0000"/>
            </a:solidFill>
            <a:ln>
              <a:noFill/>
            </a:ln>
          </p:spPr>
        </p:sp>
        <p:sp>
          <p:nvSpPr>
            <p:cNvPr id="363" name="Google Shape;363;p35"/>
            <p:cNvSpPr txBox="1"/>
            <p:nvPr/>
          </p:nvSpPr>
          <p:spPr>
            <a:xfrm>
              <a:off x="0" y="-28575"/>
              <a:ext cx="812800" cy="84137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4" name="Google Shape;364;p35"/>
          <p:cNvGrpSpPr/>
          <p:nvPr/>
        </p:nvGrpSpPr>
        <p:grpSpPr>
          <a:xfrm>
            <a:off x="4730504" y="1623869"/>
            <a:ext cx="1519650" cy="988835"/>
            <a:chOff x="0" y="-57150"/>
            <a:chExt cx="4052400" cy="2636894"/>
          </a:xfrm>
        </p:grpSpPr>
        <p:sp>
          <p:nvSpPr>
            <p:cNvPr id="365" name="Google Shape;365;p35"/>
            <p:cNvSpPr txBox="1"/>
            <p:nvPr/>
          </p:nvSpPr>
          <p:spPr>
            <a:xfrm>
              <a:off x="0" y="-57150"/>
              <a:ext cx="4052400" cy="139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700" u="none" cap="none" strike="noStrike">
                  <a:solidFill>
                    <a:srgbClr val="FFFFFF"/>
                  </a:solidFill>
                  <a:latin typeface="Merriweather"/>
                  <a:ea typeface="Merriweather"/>
                  <a:cs typeface="Merriweather"/>
                  <a:sym typeface="Merriweather"/>
                </a:rPr>
                <a:t>Add a main point</a:t>
              </a:r>
              <a:endParaRPr sz="700"/>
            </a:p>
          </p:txBody>
        </p:sp>
        <p:sp>
          <p:nvSpPr>
            <p:cNvPr id="366" name="Google Shape;366;p35"/>
            <p:cNvSpPr txBox="1"/>
            <p:nvPr/>
          </p:nvSpPr>
          <p:spPr>
            <a:xfrm>
              <a:off x="584200" y="1840844"/>
              <a:ext cx="2883900" cy="7389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Elaborate on what you want to discuss. </a:t>
              </a:r>
              <a:endParaRPr sz="700"/>
            </a:p>
          </p:txBody>
        </p:sp>
      </p:grpSp>
      <p:grpSp>
        <p:nvGrpSpPr>
          <p:cNvPr id="367" name="Google Shape;367;p35"/>
          <p:cNvGrpSpPr/>
          <p:nvPr/>
        </p:nvGrpSpPr>
        <p:grpSpPr>
          <a:xfrm>
            <a:off x="4730504" y="3380412"/>
            <a:ext cx="1519650" cy="988835"/>
            <a:chOff x="0" y="-57150"/>
            <a:chExt cx="4052400" cy="2636894"/>
          </a:xfrm>
        </p:grpSpPr>
        <p:sp>
          <p:nvSpPr>
            <p:cNvPr id="368" name="Google Shape;368;p35"/>
            <p:cNvSpPr txBox="1"/>
            <p:nvPr/>
          </p:nvSpPr>
          <p:spPr>
            <a:xfrm>
              <a:off x="0" y="-57150"/>
              <a:ext cx="4052400" cy="139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700" u="none" cap="none" strike="noStrike">
                  <a:solidFill>
                    <a:srgbClr val="FFFFFF"/>
                  </a:solidFill>
                  <a:latin typeface="Merriweather"/>
                  <a:ea typeface="Merriweather"/>
                  <a:cs typeface="Merriweather"/>
                  <a:sym typeface="Merriweather"/>
                </a:rPr>
                <a:t>Add a main point</a:t>
              </a:r>
              <a:endParaRPr sz="700"/>
            </a:p>
          </p:txBody>
        </p:sp>
        <p:sp>
          <p:nvSpPr>
            <p:cNvPr id="369" name="Google Shape;369;p35"/>
            <p:cNvSpPr txBox="1"/>
            <p:nvPr/>
          </p:nvSpPr>
          <p:spPr>
            <a:xfrm>
              <a:off x="584200" y="1840844"/>
              <a:ext cx="2883900" cy="7389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Elaborate on what you want to discuss. </a:t>
              </a:r>
              <a:endParaRPr sz="700"/>
            </a:p>
          </p:txBody>
        </p:sp>
      </p:grpSp>
      <p:grpSp>
        <p:nvGrpSpPr>
          <p:cNvPr id="370" name="Google Shape;370;p35"/>
          <p:cNvGrpSpPr/>
          <p:nvPr/>
        </p:nvGrpSpPr>
        <p:grpSpPr>
          <a:xfrm>
            <a:off x="6967164" y="1623869"/>
            <a:ext cx="1519650" cy="988835"/>
            <a:chOff x="0" y="-57150"/>
            <a:chExt cx="4052400" cy="2636894"/>
          </a:xfrm>
        </p:grpSpPr>
        <p:sp>
          <p:nvSpPr>
            <p:cNvPr id="371" name="Google Shape;371;p35"/>
            <p:cNvSpPr txBox="1"/>
            <p:nvPr/>
          </p:nvSpPr>
          <p:spPr>
            <a:xfrm>
              <a:off x="0" y="-57150"/>
              <a:ext cx="4052400" cy="139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700" u="none" cap="none" strike="noStrike">
                  <a:solidFill>
                    <a:srgbClr val="FFFFFF"/>
                  </a:solidFill>
                  <a:latin typeface="Merriweather"/>
                  <a:ea typeface="Merriweather"/>
                  <a:cs typeface="Merriweather"/>
                  <a:sym typeface="Merriweather"/>
                </a:rPr>
                <a:t>Add a main point</a:t>
              </a:r>
              <a:endParaRPr sz="700"/>
            </a:p>
          </p:txBody>
        </p:sp>
        <p:sp>
          <p:nvSpPr>
            <p:cNvPr id="372" name="Google Shape;372;p35"/>
            <p:cNvSpPr txBox="1"/>
            <p:nvPr/>
          </p:nvSpPr>
          <p:spPr>
            <a:xfrm>
              <a:off x="584200" y="1840844"/>
              <a:ext cx="2883900" cy="7389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Elaborate on what you want to discuss. </a:t>
              </a:r>
              <a:endParaRPr sz="700"/>
            </a:p>
          </p:txBody>
        </p:sp>
      </p:grpSp>
      <p:grpSp>
        <p:nvGrpSpPr>
          <p:cNvPr id="373" name="Google Shape;373;p35"/>
          <p:cNvGrpSpPr/>
          <p:nvPr/>
        </p:nvGrpSpPr>
        <p:grpSpPr>
          <a:xfrm>
            <a:off x="6967164" y="3380412"/>
            <a:ext cx="1519650" cy="988835"/>
            <a:chOff x="0" y="-57150"/>
            <a:chExt cx="4052400" cy="2636894"/>
          </a:xfrm>
        </p:grpSpPr>
        <p:sp>
          <p:nvSpPr>
            <p:cNvPr id="374" name="Google Shape;374;p35"/>
            <p:cNvSpPr txBox="1"/>
            <p:nvPr/>
          </p:nvSpPr>
          <p:spPr>
            <a:xfrm>
              <a:off x="0" y="-57150"/>
              <a:ext cx="4052400" cy="139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700" u="none" cap="none" strike="noStrike">
                  <a:solidFill>
                    <a:srgbClr val="FFFFFF"/>
                  </a:solidFill>
                  <a:latin typeface="Merriweather"/>
                  <a:ea typeface="Merriweather"/>
                  <a:cs typeface="Merriweather"/>
                  <a:sym typeface="Merriweather"/>
                </a:rPr>
                <a:t>Add a main point</a:t>
              </a:r>
              <a:endParaRPr sz="700"/>
            </a:p>
          </p:txBody>
        </p:sp>
        <p:sp>
          <p:nvSpPr>
            <p:cNvPr id="375" name="Google Shape;375;p35"/>
            <p:cNvSpPr txBox="1"/>
            <p:nvPr/>
          </p:nvSpPr>
          <p:spPr>
            <a:xfrm>
              <a:off x="584200" y="1840844"/>
              <a:ext cx="2883900" cy="7389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Elaborate on what you want to discuss. </a:t>
              </a:r>
              <a:endParaRPr sz="700"/>
            </a:p>
          </p:txBody>
        </p:sp>
      </p:grpSp>
      <p:grpSp>
        <p:nvGrpSpPr>
          <p:cNvPr id="376" name="Google Shape;376;p35"/>
          <p:cNvGrpSpPr/>
          <p:nvPr/>
        </p:nvGrpSpPr>
        <p:grpSpPr>
          <a:xfrm>
            <a:off x="475865" y="619125"/>
            <a:ext cx="3477137" cy="4010025"/>
            <a:chOff x="0" y="0"/>
            <a:chExt cx="9272366" cy="10693400"/>
          </a:xfrm>
        </p:grpSpPr>
        <p:sp>
          <p:nvSpPr>
            <p:cNvPr id="377" name="Google Shape;377;p35"/>
            <p:cNvSpPr/>
            <p:nvPr/>
          </p:nvSpPr>
          <p:spPr>
            <a:xfrm>
              <a:off x="1078131" y="0"/>
              <a:ext cx="8041187" cy="10191714"/>
            </a:xfrm>
            <a:custGeom>
              <a:rect b="b" l="l" r="r" t="t"/>
              <a:pathLst>
                <a:path extrusionOk="0" h="13828804" w="10910824">
                  <a:moveTo>
                    <a:pt x="0" y="0"/>
                  </a:moveTo>
                  <a:lnTo>
                    <a:pt x="12700" y="0"/>
                  </a:lnTo>
                  <a:lnTo>
                    <a:pt x="12700" y="13828804"/>
                  </a:lnTo>
                  <a:lnTo>
                    <a:pt x="0" y="13828804"/>
                  </a:lnTo>
                  <a:close/>
                  <a:moveTo>
                    <a:pt x="2179625" y="0"/>
                  </a:moveTo>
                  <a:lnTo>
                    <a:pt x="2192325" y="0"/>
                  </a:lnTo>
                  <a:lnTo>
                    <a:pt x="2192325" y="13828804"/>
                  </a:lnTo>
                  <a:lnTo>
                    <a:pt x="2179625" y="13828804"/>
                  </a:lnTo>
                  <a:close/>
                  <a:moveTo>
                    <a:pt x="4359249" y="0"/>
                  </a:moveTo>
                  <a:lnTo>
                    <a:pt x="4371949" y="0"/>
                  </a:lnTo>
                  <a:lnTo>
                    <a:pt x="4371949" y="13828804"/>
                  </a:lnTo>
                  <a:lnTo>
                    <a:pt x="4359249" y="13828804"/>
                  </a:lnTo>
                  <a:close/>
                  <a:moveTo>
                    <a:pt x="6538875" y="0"/>
                  </a:moveTo>
                  <a:lnTo>
                    <a:pt x="6551575" y="0"/>
                  </a:lnTo>
                  <a:lnTo>
                    <a:pt x="6551575" y="13828804"/>
                  </a:lnTo>
                  <a:lnTo>
                    <a:pt x="6538875" y="13828804"/>
                  </a:lnTo>
                  <a:close/>
                  <a:moveTo>
                    <a:pt x="8718499" y="0"/>
                  </a:moveTo>
                  <a:lnTo>
                    <a:pt x="8731199" y="0"/>
                  </a:lnTo>
                  <a:lnTo>
                    <a:pt x="8731199" y="13828804"/>
                  </a:lnTo>
                  <a:lnTo>
                    <a:pt x="8718499" y="13828804"/>
                  </a:lnTo>
                  <a:close/>
                  <a:moveTo>
                    <a:pt x="10898124" y="0"/>
                  </a:moveTo>
                  <a:lnTo>
                    <a:pt x="10910824" y="0"/>
                  </a:lnTo>
                  <a:lnTo>
                    <a:pt x="10910824" y="13828804"/>
                  </a:lnTo>
                  <a:lnTo>
                    <a:pt x="10898124" y="13828804"/>
                  </a:lnTo>
                  <a:close/>
                </a:path>
              </a:pathLst>
            </a:custGeom>
            <a:solidFill>
              <a:srgbClr val="FFFFFF">
                <a:alpha val="24705"/>
              </a:srgbClr>
            </a:solidFill>
            <a:ln>
              <a:noFill/>
            </a:ln>
          </p:spPr>
        </p:sp>
        <p:sp>
          <p:nvSpPr>
            <p:cNvPr id="378" name="Google Shape;378;p35"/>
            <p:cNvSpPr txBox="1"/>
            <p:nvPr/>
          </p:nvSpPr>
          <p:spPr>
            <a:xfrm>
              <a:off x="995173" y="10303372"/>
              <a:ext cx="175277" cy="390028"/>
            </a:xfrm>
            <a:prstGeom prst="rect">
              <a:avLst/>
            </a:prstGeom>
            <a:noFill/>
            <a:ln>
              <a:noFill/>
            </a:ln>
          </p:spPr>
          <p:txBody>
            <a:bodyPr anchorCtr="0" anchor="t" bIns="0" lIns="0" spcFirstLastPara="1" rIns="0" wrap="square" tIns="0">
              <a:spAutoFit/>
            </a:bodyPr>
            <a:lstStyle/>
            <a:p>
              <a:pPr indent="0" lvl="0" marL="0" marR="0" rtl="0" algn="ctr">
                <a:lnSpc>
                  <a:spcPct val="140045"/>
                </a:lnSpc>
                <a:spcBef>
                  <a:spcPts val="0"/>
                </a:spcBef>
                <a:spcAft>
                  <a:spcPts val="0"/>
                </a:spcAft>
                <a:buNone/>
              </a:pPr>
              <a:r>
                <a:rPr b="1" i="0" lang="en" sz="900" u="none" cap="none" strike="noStrike">
                  <a:solidFill>
                    <a:srgbClr val="FFFFFF"/>
                  </a:solidFill>
                  <a:latin typeface="Fira Sans"/>
                  <a:ea typeface="Fira Sans"/>
                  <a:cs typeface="Fira Sans"/>
                  <a:sym typeface="Fira Sans"/>
                </a:rPr>
                <a:t>0</a:t>
              </a:r>
              <a:endParaRPr sz="700"/>
            </a:p>
          </p:txBody>
        </p:sp>
        <p:sp>
          <p:nvSpPr>
            <p:cNvPr id="379" name="Google Shape;379;p35"/>
            <p:cNvSpPr txBox="1"/>
            <p:nvPr/>
          </p:nvSpPr>
          <p:spPr>
            <a:xfrm>
              <a:off x="2608887" y="10303372"/>
              <a:ext cx="160579" cy="390028"/>
            </a:xfrm>
            <a:prstGeom prst="rect">
              <a:avLst/>
            </a:prstGeom>
            <a:noFill/>
            <a:ln>
              <a:noFill/>
            </a:ln>
          </p:spPr>
          <p:txBody>
            <a:bodyPr anchorCtr="0" anchor="t" bIns="0" lIns="0" spcFirstLastPara="1" rIns="0" wrap="square" tIns="0">
              <a:spAutoFit/>
            </a:bodyPr>
            <a:lstStyle/>
            <a:p>
              <a:pPr indent="0" lvl="0" marL="0" marR="0" rtl="0" algn="ctr">
                <a:lnSpc>
                  <a:spcPct val="140045"/>
                </a:lnSpc>
                <a:spcBef>
                  <a:spcPts val="0"/>
                </a:spcBef>
                <a:spcAft>
                  <a:spcPts val="0"/>
                </a:spcAft>
                <a:buNone/>
              </a:pPr>
              <a:r>
                <a:rPr b="1" i="0" lang="en" sz="900" u="none" cap="none" strike="noStrike">
                  <a:solidFill>
                    <a:srgbClr val="FFFFFF"/>
                  </a:solidFill>
                  <a:latin typeface="Fira Sans"/>
                  <a:ea typeface="Fira Sans"/>
                  <a:cs typeface="Fira Sans"/>
                  <a:sym typeface="Fira Sans"/>
                </a:rPr>
                <a:t>5</a:t>
              </a:r>
              <a:endParaRPr sz="700"/>
            </a:p>
          </p:txBody>
        </p:sp>
        <p:sp>
          <p:nvSpPr>
            <p:cNvPr id="380" name="Google Shape;380;p35"/>
            <p:cNvSpPr txBox="1"/>
            <p:nvPr/>
          </p:nvSpPr>
          <p:spPr>
            <a:xfrm>
              <a:off x="4138437" y="10303372"/>
              <a:ext cx="314211" cy="390028"/>
            </a:xfrm>
            <a:prstGeom prst="rect">
              <a:avLst/>
            </a:prstGeom>
            <a:noFill/>
            <a:ln>
              <a:noFill/>
            </a:ln>
          </p:spPr>
          <p:txBody>
            <a:bodyPr anchorCtr="0" anchor="t" bIns="0" lIns="0" spcFirstLastPara="1" rIns="0" wrap="square" tIns="0">
              <a:spAutoFit/>
            </a:bodyPr>
            <a:lstStyle/>
            <a:p>
              <a:pPr indent="0" lvl="0" marL="0" marR="0" rtl="0" algn="ctr">
                <a:lnSpc>
                  <a:spcPct val="140045"/>
                </a:lnSpc>
                <a:spcBef>
                  <a:spcPts val="0"/>
                </a:spcBef>
                <a:spcAft>
                  <a:spcPts val="0"/>
                </a:spcAft>
                <a:buNone/>
              </a:pPr>
              <a:r>
                <a:rPr b="1" i="0" lang="en" sz="900" u="none" cap="none" strike="noStrike">
                  <a:solidFill>
                    <a:srgbClr val="FFFFFF"/>
                  </a:solidFill>
                  <a:latin typeface="Fira Sans"/>
                  <a:ea typeface="Fira Sans"/>
                  <a:cs typeface="Fira Sans"/>
                  <a:sym typeface="Fira Sans"/>
                </a:rPr>
                <a:t>10</a:t>
              </a:r>
              <a:endParaRPr sz="700"/>
            </a:p>
          </p:txBody>
        </p:sp>
        <p:sp>
          <p:nvSpPr>
            <p:cNvPr id="381" name="Google Shape;381;p35"/>
            <p:cNvSpPr txBox="1"/>
            <p:nvPr/>
          </p:nvSpPr>
          <p:spPr>
            <a:xfrm>
              <a:off x="5752151" y="10303372"/>
              <a:ext cx="299513" cy="390028"/>
            </a:xfrm>
            <a:prstGeom prst="rect">
              <a:avLst/>
            </a:prstGeom>
            <a:noFill/>
            <a:ln>
              <a:noFill/>
            </a:ln>
          </p:spPr>
          <p:txBody>
            <a:bodyPr anchorCtr="0" anchor="t" bIns="0" lIns="0" spcFirstLastPara="1" rIns="0" wrap="square" tIns="0">
              <a:spAutoFit/>
            </a:bodyPr>
            <a:lstStyle/>
            <a:p>
              <a:pPr indent="0" lvl="0" marL="0" marR="0" rtl="0" algn="ctr">
                <a:lnSpc>
                  <a:spcPct val="140045"/>
                </a:lnSpc>
                <a:spcBef>
                  <a:spcPts val="0"/>
                </a:spcBef>
                <a:spcAft>
                  <a:spcPts val="0"/>
                </a:spcAft>
                <a:buNone/>
              </a:pPr>
              <a:r>
                <a:rPr b="1" i="0" lang="en" sz="900" u="none" cap="none" strike="noStrike">
                  <a:solidFill>
                    <a:srgbClr val="FFFFFF"/>
                  </a:solidFill>
                  <a:latin typeface="Fira Sans"/>
                  <a:ea typeface="Fira Sans"/>
                  <a:cs typeface="Fira Sans"/>
                  <a:sym typeface="Fira Sans"/>
                </a:rPr>
                <a:t>15</a:t>
              </a:r>
              <a:endParaRPr sz="700"/>
            </a:p>
          </p:txBody>
        </p:sp>
        <p:sp>
          <p:nvSpPr>
            <p:cNvPr id="382" name="Google Shape;382;p35"/>
            <p:cNvSpPr txBox="1"/>
            <p:nvPr/>
          </p:nvSpPr>
          <p:spPr>
            <a:xfrm>
              <a:off x="7343234" y="10303372"/>
              <a:ext cx="330079" cy="390028"/>
            </a:xfrm>
            <a:prstGeom prst="rect">
              <a:avLst/>
            </a:prstGeom>
            <a:noFill/>
            <a:ln>
              <a:noFill/>
            </a:ln>
          </p:spPr>
          <p:txBody>
            <a:bodyPr anchorCtr="0" anchor="t" bIns="0" lIns="0" spcFirstLastPara="1" rIns="0" wrap="square" tIns="0">
              <a:spAutoFit/>
            </a:bodyPr>
            <a:lstStyle/>
            <a:p>
              <a:pPr indent="0" lvl="0" marL="0" marR="0" rtl="0" algn="ctr">
                <a:lnSpc>
                  <a:spcPct val="140045"/>
                </a:lnSpc>
                <a:spcBef>
                  <a:spcPts val="0"/>
                </a:spcBef>
                <a:spcAft>
                  <a:spcPts val="0"/>
                </a:spcAft>
                <a:buNone/>
              </a:pPr>
              <a:r>
                <a:rPr b="1" i="0" lang="en" sz="900" u="none" cap="none" strike="noStrike">
                  <a:solidFill>
                    <a:srgbClr val="FFFFFF"/>
                  </a:solidFill>
                  <a:latin typeface="Fira Sans"/>
                  <a:ea typeface="Fira Sans"/>
                  <a:cs typeface="Fira Sans"/>
                  <a:sym typeface="Fira Sans"/>
                </a:rPr>
                <a:t>20</a:t>
              </a:r>
              <a:endParaRPr sz="700"/>
            </a:p>
          </p:txBody>
        </p:sp>
        <p:sp>
          <p:nvSpPr>
            <p:cNvPr id="383" name="Google Shape;383;p35"/>
            <p:cNvSpPr txBox="1"/>
            <p:nvPr/>
          </p:nvSpPr>
          <p:spPr>
            <a:xfrm>
              <a:off x="8956912" y="10303372"/>
              <a:ext cx="315454" cy="390028"/>
            </a:xfrm>
            <a:prstGeom prst="rect">
              <a:avLst/>
            </a:prstGeom>
            <a:noFill/>
            <a:ln>
              <a:noFill/>
            </a:ln>
          </p:spPr>
          <p:txBody>
            <a:bodyPr anchorCtr="0" anchor="t" bIns="0" lIns="0" spcFirstLastPara="1" rIns="0" wrap="square" tIns="0">
              <a:spAutoFit/>
            </a:bodyPr>
            <a:lstStyle/>
            <a:p>
              <a:pPr indent="0" lvl="0" marL="0" marR="0" rtl="0" algn="ctr">
                <a:lnSpc>
                  <a:spcPct val="140045"/>
                </a:lnSpc>
                <a:spcBef>
                  <a:spcPts val="0"/>
                </a:spcBef>
                <a:spcAft>
                  <a:spcPts val="0"/>
                </a:spcAft>
                <a:buNone/>
              </a:pPr>
              <a:r>
                <a:rPr b="1" i="0" lang="en" sz="900" u="none" cap="none" strike="noStrike">
                  <a:solidFill>
                    <a:srgbClr val="FFFFFF"/>
                  </a:solidFill>
                  <a:latin typeface="Fira Sans"/>
                  <a:ea typeface="Fira Sans"/>
                  <a:cs typeface="Fira Sans"/>
                  <a:sym typeface="Fira Sans"/>
                </a:rPr>
                <a:t>25</a:t>
              </a:r>
              <a:endParaRPr sz="700"/>
            </a:p>
          </p:txBody>
        </p:sp>
        <p:sp>
          <p:nvSpPr>
            <p:cNvPr id="384" name="Google Shape;384;p35"/>
            <p:cNvSpPr txBox="1"/>
            <p:nvPr/>
          </p:nvSpPr>
          <p:spPr>
            <a:xfrm>
              <a:off x="30273" y="932504"/>
              <a:ext cx="902782" cy="390028"/>
            </a:xfrm>
            <a:prstGeom prst="rect">
              <a:avLst/>
            </a:prstGeom>
            <a:noFill/>
            <a:ln>
              <a:noFill/>
            </a:ln>
          </p:spPr>
          <p:txBody>
            <a:bodyPr anchorCtr="0" anchor="t" bIns="0" lIns="0" spcFirstLastPara="1" rIns="0" wrap="square" tIns="0">
              <a:spAutoFit/>
            </a:bodyPr>
            <a:lstStyle/>
            <a:p>
              <a:pPr indent="0" lvl="0" marL="0" marR="0" rtl="0" algn="r">
                <a:lnSpc>
                  <a:spcPct val="140045"/>
                </a:lnSpc>
                <a:spcBef>
                  <a:spcPts val="0"/>
                </a:spcBef>
                <a:spcAft>
                  <a:spcPts val="0"/>
                </a:spcAft>
                <a:buNone/>
              </a:pPr>
              <a:r>
                <a:rPr b="1" i="0" lang="en" sz="900" u="none" cap="none" strike="noStrike">
                  <a:solidFill>
                    <a:srgbClr val="FFFFFF"/>
                  </a:solidFill>
                  <a:latin typeface="Fira Sans"/>
                  <a:ea typeface="Fira Sans"/>
                  <a:cs typeface="Fira Sans"/>
                  <a:sym typeface="Fira Sans"/>
                </a:rPr>
                <a:t>Item 1 </a:t>
              </a:r>
              <a:endParaRPr sz="700"/>
            </a:p>
          </p:txBody>
        </p:sp>
        <p:sp>
          <p:nvSpPr>
            <p:cNvPr id="385" name="Google Shape;385;p35"/>
            <p:cNvSpPr txBox="1"/>
            <p:nvPr/>
          </p:nvSpPr>
          <p:spPr>
            <a:xfrm>
              <a:off x="14405" y="3565363"/>
              <a:ext cx="918649" cy="390028"/>
            </a:xfrm>
            <a:prstGeom prst="rect">
              <a:avLst/>
            </a:prstGeom>
            <a:noFill/>
            <a:ln>
              <a:noFill/>
            </a:ln>
          </p:spPr>
          <p:txBody>
            <a:bodyPr anchorCtr="0" anchor="t" bIns="0" lIns="0" spcFirstLastPara="1" rIns="0" wrap="square" tIns="0">
              <a:spAutoFit/>
            </a:bodyPr>
            <a:lstStyle/>
            <a:p>
              <a:pPr indent="0" lvl="0" marL="0" marR="0" rtl="0" algn="r">
                <a:lnSpc>
                  <a:spcPct val="140045"/>
                </a:lnSpc>
                <a:spcBef>
                  <a:spcPts val="0"/>
                </a:spcBef>
                <a:spcAft>
                  <a:spcPts val="0"/>
                </a:spcAft>
                <a:buNone/>
              </a:pPr>
              <a:r>
                <a:rPr b="1" i="0" lang="en" sz="900" u="none" cap="none" strike="noStrike">
                  <a:solidFill>
                    <a:srgbClr val="FFFFFF"/>
                  </a:solidFill>
                  <a:latin typeface="Fira Sans"/>
                  <a:ea typeface="Fira Sans"/>
                  <a:cs typeface="Fira Sans"/>
                  <a:sym typeface="Fira Sans"/>
                </a:rPr>
                <a:t>Item 2 </a:t>
              </a:r>
              <a:endParaRPr sz="700"/>
            </a:p>
          </p:txBody>
        </p:sp>
        <p:sp>
          <p:nvSpPr>
            <p:cNvPr id="386" name="Google Shape;386;p35"/>
            <p:cNvSpPr txBox="1"/>
            <p:nvPr/>
          </p:nvSpPr>
          <p:spPr>
            <a:xfrm>
              <a:off x="13528" y="6198223"/>
              <a:ext cx="919527" cy="390028"/>
            </a:xfrm>
            <a:prstGeom prst="rect">
              <a:avLst/>
            </a:prstGeom>
            <a:noFill/>
            <a:ln>
              <a:noFill/>
            </a:ln>
          </p:spPr>
          <p:txBody>
            <a:bodyPr anchorCtr="0" anchor="t" bIns="0" lIns="0" spcFirstLastPara="1" rIns="0" wrap="square" tIns="0">
              <a:spAutoFit/>
            </a:bodyPr>
            <a:lstStyle/>
            <a:p>
              <a:pPr indent="0" lvl="0" marL="0" marR="0" rtl="0" algn="r">
                <a:lnSpc>
                  <a:spcPct val="140045"/>
                </a:lnSpc>
                <a:spcBef>
                  <a:spcPts val="0"/>
                </a:spcBef>
                <a:spcAft>
                  <a:spcPts val="0"/>
                </a:spcAft>
                <a:buNone/>
              </a:pPr>
              <a:r>
                <a:rPr b="1" i="0" lang="en" sz="900" u="none" cap="none" strike="noStrike">
                  <a:solidFill>
                    <a:srgbClr val="FFFFFF"/>
                  </a:solidFill>
                  <a:latin typeface="Fira Sans"/>
                  <a:ea typeface="Fira Sans"/>
                  <a:cs typeface="Fira Sans"/>
                  <a:sym typeface="Fira Sans"/>
                </a:rPr>
                <a:t>Item 3 </a:t>
              </a:r>
              <a:endParaRPr sz="700"/>
            </a:p>
          </p:txBody>
        </p:sp>
        <p:sp>
          <p:nvSpPr>
            <p:cNvPr id="387" name="Google Shape;387;p35"/>
            <p:cNvSpPr txBox="1"/>
            <p:nvPr/>
          </p:nvSpPr>
          <p:spPr>
            <a:xfrm>
              <a:off x="0" y="8831083"/>
              <a:ext cx="933055" cy="390028"/>
            </a:xfrm>
            <a:prstGeom prst="rect">
              <a:avLst/>
            </a:prstGeom>
            <a:noFill/>
            <a:ln>
              <a:noFill/>
            </a:ln>
          </p:spPr>
          <p:txBody>
            <a:bodyPr anchorCtr="0" anchor="t" bIns="0" lIns="0" spcFirstLastPara="1" rIns="0" wrap="square" tIns="0">
              <a:spAutoFit/>
            </a:bodyPr>
            <a:lstStyle/>
            <a:p>
              <a:pPr indent="0" lvl="0" marL="0" marR="0" rtl="0" algn="r">
                <a:lnSpc>
                  <a:spcPct val="140045"/>
                </a:lnSpc>
                <a:spcBef>
                  <a:spcPts val="0"/>
                </a:spcBef>
                <a:spcAft>
                  <a:spcPts val="0"/>
                </a:spcAft>
                <a:buNone/>
              </a:pPr>
              <a:r>
                <a:rPr b="1" i="0" lang="en" sz="900" u="none" cap="none" strike="noStrike">
                  <a:solidFill>
                    <a:srgbClr val="FFFFFF"/>
                  </a:solidFill>
                  <a:latin typeface="Fira Sans"/>
                  <a:ea typeface="Fira Sans"/>
                  <a:cs typeface="Fira Sans"/>
                  <a:sym typeface="Fira Sans"/>
                </a:rPr>
                <a:t>Item 4 </a:t>
              </a:r>
              <a:endParaRPr sz="700"/>
            </a:p>
          </p:txBody>
        </p:sp>
        <p:grpSp>
          <p:nvGrpSpPr>
            <p:cNvPr id="388" name="Google Shape;388;p35"/>
            <p:cNvGrpSpPr/>
            <p:nvPr/>
          </p:nvGrpSpPr>
          <p:grpSpPr>
            <a:xfrm>
              <a:off x="1082811" y="0"/>
              <a:ext cx="7715234" cy="10191714"/>
              <a:chOff x="0" y="0"/>
              <a:chExt cx="10468549" cy="13828804"/>
            </a:xfrm>
          </p:grpSpPr>
          <p:sp>
            <p:nvSpPr>
              <p:cNvPr id="389" name="Google Shape;389;p35"/>
              <p:cNvSpPr/>
              <p:nvPr/>
            </p:nvSpPr>
            <p:spPr>
              <a:xfrm>
                <a:off x="0" y="0"/>
                <a:ext cx="4363785" cy="1020227"/>
              </a:xfrm>
              <a:custGeom>
                <a:rect b="b" l="l" r="r" t="t"/>
                <a:pathLst>
                  <a:path extrusionOk="0" h="1020227" w="4363785">
                    <a:moveTo>
                      <a:pt x="0" y="0"/>
                    </a:moveTo>
                    <a:lnTo>
                      <a:pt x="4363785" y="0"/>
                    </a:lnTo>
                    <a:lnTo>
                      <a:pt x="4363785" y="1020227"/>
                    </a:lnTo>
                    <a:lnTo>
                      <a:pt x="0" y="1020227"/>
                    </a:lnTo>
                    <a:close/>
                  </a:path>
                </a:pathLst>
              </a:custGeom>
              <a:solidFill>
                <a:srgbClr val="FF0000"/>
              </a:solidFill>
              <a:ln>
                <a:noFill/>
              </a:ln>
            </p:spPr>
          </p:sp>
          <p:sp>
            <p:nvSpPr>
              <p:cNvPr id="390" name="Google Shape;390;p35"/>
              <p:cNvSpPr/>
              <p:nvPr/>
            </p:nvSpPr>
            <p:spPr>
              <a:xfrm>
                <a:off x="0" y="3572441"/>
                <a:ext cx="6545225" cy="1020227"/>
              </a:xfrm>
              <a:custGeom>
                <a:rect b="b" l="l" r="r" t="t"/>
                <a:pathLst>
                  <a:path extrusionOk="0" h="1020227" w="6545225">
                    <a:moveTo>
                      <a:pt x="0" y="0"/>
                    </a:moveTo>
                    <a:lnTo>
                      <a:pt x="6545225" y="0"/>
                    </a:lnTo>
                    <a:lnTo>
                      <a:pt x="6545225" y="1020227"/>
                    </a:lnTo>
                    <a:lnTo>
                      <a:pt x="0" y="1020227"/>
                    </a:lnTo>
                    <a:close/>
                  </a:path>
                </a:pathLst>
              </a:custGeom>
              <a:solidFill>
                <a:srgbClr val="FF0000"/>
              </a:solidFill>
              <a:ln>
                <a:noFill/>
              </a:ln>
            </p:spPr>
          </p:sp>
          <p:sp>
            <p:nvSpPr>
              <p:cNvPr id="391" name="Google Shape;391;p35"/>
              <p:cNvSpPr/>
              <p:nvPr/>
            </p:nvSpPr>
            <p:spPr>
              <a:xfrm>
                <a:off x="0" y="7144882"/>
                <a:ext cx="10468549" cy="1020227"/>
              </a:xfrm>
              <a:custGeom>
                <a:rect b="b" l="l" r="r" t="t"/>
                <a:pathLst>
                  <a:path extrusionOk="0" h="1020227" w="10468549">
                    <a:moveTo>
                      <a:pt x="0" y="0"/>
                    </a:moveTo>
                    <a:lnTo>
                      <a:pt x="10468549" y="0"/>
                    </a:lnTo>
                    <a:lnTo>
                      <a:pt x="10468549" y="1020227"/>
                    </a:lnTo>
                    <a:lnTo>
                      <a:pt x="0" y="1020227"/>
                    </a:lnTo>
                    <a:close/>
                  </a:path>
                </a:pathLst>
              </a:custGeom>
              <a:solidFill>
                <a:srgbClr val="FF0000"/>
              </a:solidFill>
              <a:ln>
                <a:noFill/>
              </a:ln>
            </p:spPr>
          </p:sp>
          <p:sp>
            <p:nvSpPr>
              <p:cNvPr id="392" name="Google Shape;392;p35"/>
              <p:cNvSpPr/>
              <p:nvPr/>
            </p:nvSpPr>
            <p:spPr>
              <a:xfrm>
                <a:off x="0" y="10717323"/>
                <a:ext cx="10032624" cy="1020227"/>
              </a:xfrm>
              <a:custGeom>
                <a:rect b="b" l="l" r="r" t="t"/>
                <a:pathLst>
                  <a:path extrusionOk="0" h="1020227" w="10032624">
                    <a:moveTo>
                      <a:pt x="0" y="0"/>
                    </a:moveTo>
                    <a:lnTo>
                      <a:pt x="10032624" y="0"/>
                    </a:lnTo>
                    <a:lnTo>
                      <a:pt x="10032624" y="1020227"/>
                    </a:lnTo>
                    <a:lnTo>
                      <a:pt x="0" y="1020227"/>
                    </a:lnTo>
                    <a:close/>
                  </a:path>
                </a:pathLst>
              </a:custGeom>
              <a:solidFill>
                <a:srgbClr val="FF0000"/>
              </a:solidFill>
              <a:ln>
                <a:noFill/>
              </a:ln>
            </p:spPr>
          </p:sp>
          <p:sp>
            <p:nvSpPr>
              <p:cNvPr id="393" name="Google Shape;393;p35"/>
              <p:cNvSpPr/>
              <p:nvPr/>
            </p:nvSpPr>
            <p:spPr>
              <a:xfrm>
                <a:off x="0" y="1045627"/>
                <a:ext cx="6109299" cy="1020227"/>
              </a:xfrm>
              <a:custGeom>
                <a:rect b="b" l="l" r="r" t="t"/>
                <a:pathLst>
                  <a:path extrusionOk="0" h="1020227" w="6109299">
                    <a:moveTo>
                      <a:pt x="0" y="0"/>
                    </a:moveTo>
                    <a:lnTo>
                      <a:pt x="6109299" y="0"/>
                    </a:lnTo>
                    <a:lnTo>
                      <a:pt x="6109299" y="1020227"/>
                    </a:lnTo>
                    <a:lnTo>
                      <a:pt x="0" y="1020227"/>
                    </a:lnTo>
                    <a:close/>
                  </a:path>
                </a:pathLst>
              </a:custGeom>
              <a:solidFill>
                <a:srgbClr val="A6CBF5"/>
              </a:solidFill>
              <a:ln>
                <a:noFill/>
              </a:ln>
            </p:spPr>
          </p:sp>
          <p:sp>
            <p:nvSpPr>
              <p:cNvPr id="394" name="Google Shape;394;p35"/>
              <p:cNvSpPr/>
              <p:nvPr/>
            </p:nvSpPr>
            <p:spPr>
              <a:xfrm>
                <a:off x="0" y="4618068"/>
                <a:ext cx="6108876" cy="1020227"/>
              </a:xfrm>
              <a:custGeom>
                <a:rect b="b" l="l" r="r" t="t"/>
                <a:pathLst>
                  <a:path extrusionOk="0" h="1020227" w="6108876">
                    <a:moveTo>
                      <a:pt x="0" y="0"/>
                    </a:moveTo>
                    <a:lnTo>
                      <a:pt x="6108876" y="0"/>
                    </a:lnTo>
                    <a:lnTo>
                      <a:pt x="6108876" y="1020227"/>
                    </a:lnTo>
                    <a:lnTo>
                      <a:pt x="0" y="1020227"/>
                    </a:lnTo>
                    <a:close/>
                  </a:path>
                </a:pathLst>
              </a:custGeom>
              <a:solidFill>
                <a:srgbClr val="A6CBF5"/>
              </a:solidFill>
              <a:ln>
                <a:noFill/>
              </a:ln>
            </p:spPr>
          </p:sp>
          <p:sp>
            <p:nvSpPr>
              <p:cNvPr id="395" name="Google Shape;395;p35"/>
              <p:cNvSpPr/>
              <p:nvPr/>
            </p:nvSpPr>
            <p:spPr>
              <a:xfrm>
                <a:off x="0" y="8190509"/>
                <a:ext cx="6979033" cy="1020227"/>
              </a:xfrm>
              <a:custGeom>
                <a:rect b="b" l="l" r="r" t="t"/>
                <a:pathLst>
                  <a:path extrusionOk="0" h="1020227" w="6979033">
                    <a:moveTo>
                      <a:pt x="0" y="0"/>
                    </a:moveTo>
                    <a:lnTo>
                      <a:pt x="6979033" y="0"/>
                    </a:lnTo>
                    <a:lnTo>
                      <a:pt x="6979033" y="1020227"/>
                    </a:lnTo>
                    <a:lnTo>
                      <a:pt x="0" y="1020227"/>
                    </a:lnTo>
                    <a:close/>
                  </a:path>
                </a:pathLst>
              </a:custGeom>
              <a:solidFill>
                <a:srgbClr val="A6CBF5"/>
              </a:solidFill>
              <a:ln>
                <a:noFill/>
              </a:ln>
            </p:spPr>
          </p:sp>
          <p:sp>
            <p:nvSpPr>
              <p:cNvPr id="396" name="Google Shape;396;p35"/>
              <p:cNvSpPr/>
              <p:nvPr/>
            </p:nvSpPr>
            <p:spPr>
              <a:xfrm>
                <a:off x="0" y="11762950"/>
                <a:ext cx="4362010" cy="1020228"/>
              </a:xfrm>
              <a:custGeom>
                <a:rect b="b" l="l" r="r" t="t"/>
                <a:pathLst>
                  <a:path extrusionOk="0" h="1020228" w="4362010">
                    <a:moveTo>
                      <a:pt x="0" y="0"/>
                    </a:moveTo>
                    <a:lnTo>
                      <a:pt x="4362010" y="0"/>
                    </a:lnTo>
                    <a:lnTo>
                      <a:pt x="4362010" y="1020228"/>
                    </a:lnTo>
                    <a:lnTo>
                      <a:pt x="0" y="1020228"/>
                    </a:lnTo>
                    <a:close/>
                  </a:path>
                </a:pathLst>
              </a:custGeom>
              <a:solidFill>
                <a:srgbClr val="A6CBF5"/>
              </a:solidFill>
              <a:ln>
                <a:noFill/>
              </a:ln>
            </p:spPr>
          </p:sp>
          <p:sp>
            <p:nvSpPr>
              <p:cNvPr id="397" name="Google Shape;397;p35"/>
              <p:cNvSpPr/>
              <p:nvPr/>
            </p:nvSpPr>
            <p:spPr>
              <a:xfrm>
                <a:off x="0" y="2091254"/>
                <a:ext cx="2618271" cy="1020227"/>
              </a:xfrm>
              <a:custGeom>
                <a:rect b="b" l="l" r="r" t="t"/>
                <a:pathLst>
                  <a:path extrusionOk="0" h="1020227" w="2618271">
                    <a:moveTo>
                      <a:pt x="0" y="0"/>
                    </a:moveTo>
                    <a:lnTo>
                      <a:pt x="2618271" y="0"/>
                    </a:lnTo>
                    <a:lnTo>
                      <a:pt x="2618271" y="1020227"/>
                    </a:lnTo>
                    <a:lnTo>
                      <a:pt x="0" y="1020227"/>
                    </a:lnTo>
                    <a:close/>
                  </a:path>
                </a:pathLst>
              </a:custGeom>
              <a:solidFill>
                <a:srgbClr val="FFFFFF"/>
              </a:solidFill>
              <a:ln>
                <a:noFill/>
              </a:ln>
            </p:spPr>
          </p:sp>
          <p:sp>
            <p:nvSpPr>
              <p:cNvPr id="398" name="Google Shape;398;p35"/>
              <p:cNvSpPr/>
              <p:nvPr/>
            </p:nvSpPr>
            <p:spPr>
              <a:xfrm>
                <a:off x="0" y="5663695"/>
                <a:ext cx="4799831" cy="1020227"/>
              </a:xfrm>
              <a:custGeom>
                <a:rect b="b" l="l" r="r" t="t"/>
                <a:pathLst>
                  <a:path extrusionOk="0" h="1020227" w="4799831">
                    <a:moveTo>
                      <a:pt x="0" y="0"/>
                    </a:moveTo>
                    <a:lnTo>
                      <a:pt x="4799831" y="0"/>
                    </a:lnTo>
                    <a:lnTo>
                      <a:pt x="4799831" y="1020227"/>
                    </a:lnTo>
                    <a:lnTo>
                      <a:pt x="0" y="1020227"/>
                    </a:lnTo>
                    <a:close/>
                  </a:path>
                </a:pathLst>
              </a:custGeom>
              <a:solidFill>
                <a:srgbClr val="FFFFFF"/>
              </a:solidFill>
              <a:ln>
                <a:noFill/>
              </a:ln>
            </p:spPr>
          </p:sp>
          <p:sp>
            <p:nvSpPr>
              <p:cNvPr id="399" name="Google Shape;399;p35"/>
              <p:cNvSpPr/>
              <p:nvPr/>
            </p:nvSpPr>
            <p:spPr>
              <a:xfrm>
                <a:off x="0" y="9236136"/>
                <a:ext cx="4361895" cy="1020227"/>
              </a:xfrm>
              <a:custGeom>
                <a:rect b="b" l="l" r="r" t="t"/>
                <a:pathLst>
                  <a:path extrusionOk="0" h="1020227" w="4361895">
                    <a:moveTo>
                      <a:pt x="0" y="0"/>
                    </a:moveTo>
                    <a:lnTo>
                      <a:pt x="4361895" y="0"/>
                    </a:lnTo>
                    <a:lnTo>
                      <a:pt x="4361895" y="1020227"/>
                    </a:lnTo>
                    <a:lnTo>
                      <a:pt x="0" y="1020227"/>
                    </a:lnTo>
                    <a:close/>
                  </a:path>
                </a:pathLst>
              </a:custGeom>
              <a:solidFill>
                <a:srgbClr val="FFFFFF"/>
              </a:solidFill>
              <a:ln>
                <a:noFill/>
              </a:ln>
            </p:spPr>
          </p:sp>
          <p:sp>
            <p:nvSpPr>
              <p:cNvPr id="400" name="Google Shape;400;p35"/>
              <p:cNvSpPr/>
              <p:nvPr/>
            </p:nvSpPr>
            <p:spPr>
              <a:xfrm>
                <a:off x="0" y="12808578"/>
                <a:ext cx="7851618" cy="1020226"/>
              </a:xfrm>
              <a:custGeom>
                <a:rect b="b" l="l" r="r" t="t"/>
                <a:pathLst>
                  <a:path extrusionOk="0" h="1020226" w="7851618">
                    <a:moveTo>
                      <a:pt x="0" y="0"/>
                    </a:moveTo>
                    <a:lnTo>
                      <a:pt x="7851618" y="0"/>
                    </a:lnTo>
                    <a:lnTo>
                      <a:pt x="7851618" y="1020226"/>
                    </a:lnTo>
                    <a:lnTo>
                      <a:pt x="0" y="1020226"/>
                    </a:lnTo>
                    <a:close/>
                  </a:path>
                </a:pathLst>
              </a:custGeom>
              <a:solidFill>
                <a:srgbClr val="FFFFFF"/>
              </a:solidFill>
              <a:ln>
                <a:noFill/>
              </a:ln>
            </p:spPr>
          </p:sp>
        </p:gr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404" name="Shape 404"/>
        <p:cNvGrpSpPr/>
        <p:nvPr/>
      </p:nvGrpSpPr>
      <p:grpSpPr>
        <a:xfrm>
          <a:off x="0" y="0"/>
          <a:ext cx="0" cy="0"/>
          <a:chOff x="0" y="0"/>
          <a:chExt cx="0" cy="0"/>
        </a:xfrm>
      </p:grpSpPr>
      <p:sp>
        <p:nvSpPr>
          <p:cNvPr id="405" name="Google Shape;405;p36"/>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grpSp>
        <p:nvGrpSpPr>
          <p:cNvPr id="406" name="Google Shape;406;p36"/>
          <p:cNvGrpSpPr/>
          <p:nvPr/>
        </p:nvGrpSpPr>
        <p:grpSpPr>
          <a:xfrm>
            <a:off x="0" y="-72330"/>
            <a:ext cx="9143998" cy="5215830"/>
            <a:chOff x="0" y="-38100"/>
            <a:chExt cx="4816592" cy="2747433"/>
          </a:xfrm>
        </p:grpSpPr>
        <p:sp>
          <p:nvSpPr>
            <p:cNvPr id="407" name="Google Shape;407;p36"/>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F1A38">
                <a:alpha val="17254"/>
              </a:srgbClr>
            </a:solidFill>
            <a:ln>
              <a:noFill/>
            </a:ln>
          </p:spPr>
        </p:sp>
        <p:sp>
          <p:nvSpPr>
            <p:cNvPr id="408" name="Google Shape;408;p36"/>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9" name="Google Shape;409;p36"/>
          <p:cNvGrpSpPr/>
          <p:nvPr/>
        </p:nvGrpSpPr>
        <p:grpSpPr>
          <a:xfrm>
            <a:off x="2164370" y="1101441"/>
            <a:ext cx="4815261" cy="3153071"/>
            <a:chOff x="0" y="-28575"/>
            <a:chExt cx="2536434" cy="1660877"/>
          </a:xfrm>
        </p:grpSpPr>
        <p:sp>
          <p:nvSpPr>
            <p:cNvPr id="410" name="Google Shape;410;p36"/>
            <p:cNvSpPr/>
            <p:nvPr/>
          </p:nvSpPr>
          <p:spPr>
            <a:xfrm>
              <a:off x="0" y="0"/>
              <a:ext cx="2536434" cy="1632302"/>
            </a:xfrm>
            <a:custGeom>
              <a:rect b="b" l="l" r="r" t="t"/>
              <a:pathLst>
                <a:path extrusionOk="0" h="1632302" w="2536434">
                  <a:moveTo>
                    <a:pt x="0" y="0"/>
                  </a:moveTo>
                  <a:lnTo>
                    <a:pt x="2536434" y="0"/>
                  </a:lnTo>
                  <a:lnTo>
                    <a:pt x="2536434" y="1632302"/>
                  </a:lnTo>
                  <a:lnTo>
                    <a:pt x="0" y="1632302"/>
                  </a:lnTo>
                  <a:close/>
                </a:path>
              </a:pathLst>
            </a:custGeom>
            <a:solidFill>
              <a:srgbClr val="FF0000">
                <a:alpha val="80392"/>
              </a:srgbClr>
            </a:solidFill>
            <a:ln>
              <a:noFill/>
            </a:ln>
          </p:spPr>
        </p:sp>
        <p:sp>
          <p:nvSpPr>
            <p:cNvPr id="411" name="Google Shape;411;p36"/>
            <p:cNvSpPr txBox="1"/>
            <p:nvPr/>
          </p:nvSpPr>
          <p:spPr>
            <a:xfrm>
              <a:off x="0" y="-28575"/>
              <a:ext cx="812800" cy="84137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2" name="Google Shape;412;p36"/>
          <p:cNvGrpSpPr/>
          <p:nvPr/>
        </p:nvGrpSpPr>
        <p:grpSpPr>
          <a:xfrm>
            <a:off x="2342359" y="1497248"/>
            <a:ext cx="4459275" cy="2562639"/>
            <a:chOff x="0" y="-142875"/>
            <a:chExt cx="11891400" cy="6833705"/>
          </a:xfrm>
        </p:grpSpPr>
        <p:sp>
          <p:nvSpPr>
            <p:cNvPr id="413" name="Google Shape;413;p36"/>
            <p:cNvSpPr txBox="1"/>
            <p:nvPr/>
          </p:nvSpPr>
          <p:spPr>
            <a:xfrm>
              <a:off x="0" y="-142875"/>
              <a:ext cx="11891400" cy="4556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700" u="none" cap="none" strike="noStrike">
                  <a:solidFill>
                    <a:srgbClr val="FFFFFF"/>
                  </a:solidFill>
                  <a:latin typeface="Merriweather"/>
                  <a:ea typeface="Merriweather"/>
                  <a:cs typeface="Merriweather"/>
                  <a:sym typeface="Merriweather"/>
                </a:rPr>
                <a:t>Write an original statement or inspiring quote</a:t>
              </a:r>
              <a:endParaRPr sz="700"/>
            </a:p>
          </p:txBody>
        </p:sp>
        <p:sp>
          <p:nvSpPr>
            <p:cNvPr id="414" name="Google Shape;414;p36"/>
            <p:cNvSpPr txBox="1"/>
            <p:nvPr/>
          </p:nvSpPr>
          <p:spPr>
            <a:xfrm>
              <a:off x="2499183" y="5951930"/>
              <a:ext cx="6893100" cy="7389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 Include a credit, citation, or</a:t>
              </a:r>
              <a:endParaRPr sz="900">
                <a:solidFill>
                  <a:srgbClr val="FFFFFF"/>
                </a:solidFill>
                <a:latin typeface="Nunito"/>
                <a:ea typeface="Nunito"/>
                <a:cs typeface="Nunito"/>
                <a:sym typeface="Nunito"/>
              </a:endParaRPr>
            </a:p>
            <a:p>
              <a:pPr indent="0" lvl="1" marL="0" marR="0" rtl="0" algn="ctr">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supporting message</a:t>
              </a:r>
              <a:endParaRPr sz="700"/>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418" name="Shape 418"/>
        <p:cNvGrpSpPr/>
        <p:nvPr/>
      </p:nvGrpSpPr>
      <p:grpSpPr>
        <a:xfrm>
          <a:off x="0" y="0"/>
          <a:ext cx="0" cy="0"/>
          <a:chOff x="0" y="0"/>
          <a:chExt cx="0" cy="0"/>
        </a:xfrm>
      </p:grpSpPr>
      <p:grpSp>
        <p:nvGrpSpPr>
          <p:cNvPr id="419" name="Google Shape;419;p37"/>
          <p:cNvGrpSpPr/>
          <p:nvPr/>
        </p:nvGrpSpPr>
        <p:grpSpPr>
          <a:xfrm>
            <a:off x="5256894" y="174289"/>
            <a:ext cx="3662736" cy="4734221"/>
            <a:chOff x="0" y="-28575"/>
            <a:chExt cx="1929342" cy="2493746"/>
          </a:xfrm>
        </p:grpSpPr>
        <p:sp>
          <p:nvSpPr>
            <p:cNvPr id="420" name="Google Shape;420;p37"/>
            <p:cNvSpPr/>
            <p:nvPr/>
          </p:nvSpPr>
          <p:spPr>
            <a:xfrm>
              <a:off x="0" y="0"/>
              <a:ext cx="1929342" cy="2465171"/>
            </a:xfrm>
            <a:custGeom>
              <a:rect b="b" l="l" r="r" t="t"/>
              <a:pathLst>
                <a:path extrusionOk="0" h="2465171" w="1929342">
                  <a:moveTo>
                    <a:pt x="0" y="0"/>
                  </a:moveTo>
                  <a:lnTo>
                    <a:pt x="1929342" y="0"/>
                  </a:lnTo>
                  <a:lnTo>
                    <a:pt x="1929342" y="2465171"/>
                  </a:lnTo>
                  <a:lnTo>
                    <a:pt x="0" y="2465171"/>
                  </a:lnTo>
                  <a:close/>
                </a:path>
              </a:pathLst>
            </a:custGeom>
            <a:solidFill>
              <a:srgbClr val="FF0000"/>
            </a:solidFill>
            <a:ln>
              <a:noFill/>
            </a:ln>
          </p:spPr>
        </p:sp>
        <p:sp>
          <p:nvSpPr>
            <p:cNvPr id="421" name="Google Shape;421;p37"/>
            <p:cNvSpPr txBox="1"/>
            <p:nvPr/>
          </p:nvSpPr>
          <p:spPr>
            <a:xfrm>
              <a:off x="0" y="-28575"/>
              <a:ext cx="812800" cy="84137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2" name="Google Shape;422;p37"/>
          <p:cNvGrpSpPr/>
          <p:nvPr/>
        </p:nvGrpSpPr>
        <p:grpSpPr>
          <a:xfrm>
            <a:off x="5761501" y="959144"/>
            <a:ext cx="2653522" cy="3165181"/>
            <a:chOff x="0" y="-142875"/>
            <a:chExt cx="7076058" cy="8440481"/>
          </a:xfrm>
        </p:grpSpPr>
        <p:sp>
          <p:nvSpPr>
            <p:cNvPr id="423" name="Google Shape;423;p37"/>
            <p:cNvSpPr txBox="1"/>
            <p:nvPr/>
          </p:nvSpPr>
          <p:spPr>
            <a:xfrm>
              <a:off x="116568" y="-142875"/>
              <a:ext cx="6842922" cy="1633282"/>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 sz="3700" u="none" cap="none" strike="noStrike">
                  <a:solidFill>
                    <a:srgbClr val="FFFFFF"/>
                  </a:solidFill>
                  <a:latin typeface="Merriweather"/>
                  <a:ea typeface="Merriweather"/>
                  <a:cs typeface="Merriweather"/>
                  <a:sym typeface="Merriweather"/>
                </a:rPr>
                <a:t>Contact Us</a:t>
              </a:r>
              <a:endParaRPr sz="700"/>
            </a:p>
          </p:txBody>
        </p:sp>
        <p:sp>
          <p:nvSpPr>
            <p:cNvPr id="424" name="Google Shape;424;p37"/>
            <p:cNvSpPr txBox="1"/>
            <p:nvPr/>
          </p:nvSpPr>
          <p:spPr>
            <a:xfrm>
              <a:off x="0" y="2515266"/>
              <a:ext cx="7076058" cy="742103"/>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FFFF"/>
                  </a:solidFill>
                  <a:latin typeface="Merriweather"/>
                  <a:ea typeface="Merriweather"/>
                  <a:cs typeface="Merriweather"/>
                  <a:sym typeface="Merriweather"/>
                </a:rPr>
                <a:t>Social Media</a:t>
              </a:r>
              <a:endParaRPr sz="700"/>
            </a:p>
          </p:txBody>
        </p:sp>
        <p:sp>
          <p:nvSpPr>
            <p:cNvPr id="425" name="Google Shape;425;p37"/>
            <p:cNvSpPr txBox="1"/>
            <p:nvPr/>
          </p:nvSpPr>
          <p:spPr>
            <a:xfrm>
              <a:off x="0" y="3446631"/>
              <a:ext cx="7076058" cy="355176"/>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Nunito"/>
                  <a:ea typeface="Nunito"/>
                  <a:cs typeface="Nunito"/>
                  <a:sym typeface="Nunito"/>
                </a:rPr>
                <a:t>@reallygreatsite</a:t>
              </a:r>
              <a:endParaRPr sz="700"/>
            </a:p>
          </p:txBody>
        </p:sp>
        <p:sp>
          <p:nvSpPr>
            <p:cNvPr id="426" name="Google Shape;426;p37"/>
            <p:cNvSpPr txBox="1"/>
            <p:nvPr/>
          </p:nvSpPr>
          <p:spPr>
            <a:xfrm>
              <a:off x="0" y="4763166"/>
              <a:ext cx="7076058" cy="742103"/>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FFFF"/>
                  </a:solidFill>
                  <a:latin typeface="Merriweather"/>
                  <a:ea typeface="Merriweather"/>
                  <a:cs typeface="Merriweather"/>
                  <a:sym typeface="Merriweather"/>
                </a:rPr>
                <a:t>Email</a:t>
              </a:r>
              <a:endParaRPr sz="700"/>
            </a:p>
          </p:txBody>
        </p:sp>
        <p:sp>
          <p:nvSpPr>
            <p:cNvPr id="427" name="Google Shape;427;p37"/>
            <p:cNvSpPr txBox="1"/>
            <p:nvPr/>
          </p:nvSpPr>
          <p:spPr>
            <a:xfrm>
              <a:off x="0" y="5694530"/>
              <a:ext cx="7076058" cy="355176"/>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Nunito"/>
                  <a:ea typeface="Nunito"/>
                  <a:cs typeface="Nunito"/>
                  <a:sym typeface="Nunito"/>
                </a:rPr>
                <a:t>hello@reallygreatsite.com</a:t>
              </a:r>
              <a:endParaRPr sz="700"/>
            </a:p>
          </p:txBody>
        </p:sp>
        <p:sp>
          <p:nvSpPr>
            <p:cNvPr id="428" name="Google Shape;428;p37"/>
            <p:cNvSpPr txBox="1"/>
            <p:nvPr/>
          </p:nvSpPr>
          <p:spPr>
            <a:xfrm>
              <a:off x="0" y="7011065"/>
              <a:ext cx="7076058" cy="742103"/>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FFFF"/>
                  </a:solidFill>
                  <a:latin typeface="Merriweather"/>
                  <a:ea typeface="Merriweather"/>
                  <a:cs typeface="Merriweather"/>
                  <a:sym typeface="Merriweather"/>
                </a:rPr>
                <a:t>Call us</a:t>
              </a:r>
              <a:endParaRPr sz="700"/>
            </a:p>
          </p:txBody>
        </p:sp>
        <p:sp>
          <p:nvSpPr>
            <p:cNvPr id="429" name="Google Shape;429;p37"/>
            <p:cNvSpPr txBox="1"/>
            <p:nvPr/>
          </p:nvSpPr>
          <p:spPr>
            <a:xfrm>
              <a:off x="0" y="7942430"/>
              <a:ext cx="7076058" cy="355176"/>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Nunito"/>
                  <a:ea typeface="Nunito"/>
                  <a:cs typeface="Nunito"/>
                  <a:sym typeface="Nunito"/>
                </a:rPr>
                <a:t>123-456-7890</a:t>
              </a:r>
              <a:endParaRPr sz="700"/>
            </a:p>
          </p:txBody>
        </p:sp>
      </p:grpSp>
      <p:pic>
        <p:nvPicPr>
          <p:cNvPr id="430" name="Google Shape;430;p37"/>
          <p:cNvPicPr preferRelativeResize="0"/>
          <p:nvPr/>
        </p:nvPicPr>
        <p:blipFill>
          <a:blip r:embed="rId3">
            <a:alphaModFix/>
          </a:blip>
          <a:stretch>
            <a:fillRect/>
          </a:stretch>
        </p:blipFill>
        <p:spPr>
          <a:xfrm>
            <a:off x="0" y="0"/>
            <a:ext cx="50546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434" name="Shape 434"/>
        <p:cNvGrpSpPr/>
        <p:nvPr/>
      </p:nvGrpSpPr>
      <p:grpSpPr>
        <a:xfrm>
          <a:off x="0" y="0"/>
          <a:ext cx="0" cy="0"/>
          <a:chOff x="0" y="0"/>
          <a:chExt cx="0" cy="0"/>
        </a:xfrm>
      </p:grpSpPr>
      <p:grpSp>
        <p:nvGrpSpPr>
          <p:cNvPr id="435" name="Google Shape;435;p38"/>
          <p:cNvGrpSpPr/>
          <p:nvPr/>
        </p:nvGrpSpPr>
        <p:grpSpPr>
          <a:xfrm>
            <a:off x="0" y="-52545"/>
            <a:ext cx="2610366" cy="5196045"/>
            <a:chOff x="0" y="-28575"/>
            <a:chExt cx="1375007" cy="2737011"/>
          </a:xfrm>
        </p:grpSpPr>
        <p:sp>
          <p:nvSpPr>
            <p:cNvPr id="436" name="Google Shape;436;p38"/>
            <p:cNvSpPr/>
            <p:nvPr/>
          </p:nvSpPr>
          <p:spPr>
            <a:xfrm>
              <a:off x="0" y="0"/>
              <a:ext cx="1375007" cy="2708436"/>
            </a:xfrm>
            <a:custGeom>
              <a:rect b="b" l="l" r="r" t="t"/>
              <a:pathLst>
                <a:path extrusionOk="0" h="2708436" w="1375007">
                  <a:moveTo>
                    <a:pt x="0" y="0"/>
                  </a:moveTo>
                  <a:lnTo>
                    <a:pt x="1375007" y="0"/>
                  </a:lnTo>
                  <a:lnTo>
                    <a:pt x="1375007" y="2708436"/>
                  </a:lnTo>
                  <a:lnTo>
                    <a:pt x="0" y="2708436"/>
                  </a:lnTo>
                  <a:close/>
                </a:path>
              </a:pathLst>
            </a:custGeom>
            <a:solidFill>
              <a:srgbClr val="FF0000"/>
            </a:solidFill>
            <a:ln>
              <a:noFill/>
            </a:ln>
          </p:spPr>
        </p:sp>
        <p:sp>
          <p:nvSpPr>
            <p:cNvPr id="437" name="Google Shape;437;p38"/>
            <p:cNvSpPr txBox="1"/>
            <p:nvPr/>
          </p:nvSpPr>
          <p:spPr>
            <a:xfrm>
              <a:off x="0" y="-28575"/>
              <a:ext cx="812800" cy="84137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8" name="Google Shape;438;p38"/>
          <p:cNvSpPr txBox="1"/>
          <p:nvPr/>
        </p:nvSpPr>
        <p:spPr>
          <a:xfrm>
            <a:off x="342738" y="448374"/>
            <a:ext cx="1977000" cy="1015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300" u="none" cap="none" strike="noStrike">
                <a:solidFill>
                  <a:srgbClr val="FFFFFF"/>
                </a:solidFill>
                <a:latin typeface="Merriweather"/>
                <a:ea typeface="Merriweather"/>
                <a:cs typeface="Merriweather"/>
                <a:sym typeface="Merriweather"/>
              </a:rPr>
              <a:t>Resource </a:t>
            </a:r>
            <a:endParaRPr sz="700"/>
          </a:p>
          <a:p>
            <a:pPr indent="0" lvl="0" marL="0" marR="0" rtl="0" algn="ctr">
              <a:lnSpc>
                <a:spcPct val="100000"/>
              </a:lnSpc>
              <a:spcBef>
                <a:spcPts val="0"/>
              </a:spcBef>
              <a:spcAft>
                <a:spcPts val="0"/>
              </a:spcAft>
              <a:buNone/>
            </a:pPr>
            <a:r>
              <a:rPr b="0" i="0" lang="en" sz="3300" u="none" cap="none" strike="noStrike">
                <a:solidFill>
                  <a:srgbClr val="FFFFFF"/>
                </a:solidFill>
                <a:latin typeface="Merriweather"/>
                <a:ea typeface="Merriweather"/>
                <a:cs typeface="Merriweather"/>
                <a:sym typeface="Merriweather"/>
              </a:rPr>
              <a:t>Page</a:t>
            </a:r>
            <a:endParaRPr sz="700"/>
          </a:p>
        </p:txBody>
      </p:sp>
      <p:sp>
        <p:nvSpPr>
          <p:cNvPr id="439" name="Google Shape;439;p38"/>
          <p:cNvSpPr txBox="1"/>
          <p:nvPr/>
        </p:nvSpPr>
        <p:spPr>
          <a:xfrm>
            <a:off x="342738" y="1915208"/>
            <a:ext cx="19770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Use these design resources in your</a:t>
            </a:r>
            <a:endParaRPr sz="700"/>
          </a:p>
          <a:p>
            <a:pPr indent="0" lvl="1" marL="0" marR="0" rtl="0" algn="ctr">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Canva Presentation.</a:t>
            </a:r>
            <a:endParaRPr sz="700"/>
          </a:p>
        </p:txBody>
      </p:sp>
      <p:sp>
        <p:nvSpPr>
          <p:cNvPr id="440" name="Google Shape;440;p38"/>
          <p:cNvSpPr txBox="1"/>
          <p:nvPr/>
        </p:nvSpPr>
        <p:spPr>
          <a:xfrm>
            <a:off x="432084" y="2528602"/>
            <a:ext cx="17985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This presentation template uses the following free fonts:</a:t>
            </a:r>
            <a:endParaRPr sz="700"/>
          </a:p>
        </p:txBody>
      </p:sp>
      <p:sp>
        <p:nvSpPr>
          <p:cNvPr id="441" name="Google Shape;441;p38"/>
          <p:cNvSpPr txBox="1"/>
          <p:nvPr/>
        </p:nvSpPr>
        <p:spPr>
          <a:xfrm>
            <a:off x="342738" y="3141996"/>
            <a:ext cx="1977000" cy="415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Titles: Merriweather</a:t>
            </a:r>
            <a:endParaRPr sz="700"/>
          </a:p>
          <a:p>
            <a:pPr indent="0" lvl="1" marL="0" marR="0" rtl="0" algn="ctr">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Headers: Merriweather</a:t>
            </a:r>
            <a:endParaRPr sz="700"/>
          </a:p>
          <a:p>
            <a:pPr indent="0" lvl="1" marL="0" marR="0" rtl="0" algn="ctr">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Body Copy: Nunito</a:t>
            </a:r>
            <a:endParaRPr sz="700"/>
          </a:p>
        </p:txBody>
      </p:sp>
      <p:sp>
        <p:nvSpPr>
          <p:cNvPr id="442" name="Google Shape;442;p38"/>
          <p:cNvSpPr txBox="1"/>
          <p:nvPr/>
        </p:nvSpPr>
        <p:spPr>
          <a:xfrm>
            <a:off x="432084" y="3903028"/>
            <a:ext cx="1798500" cy="692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You can find these fonts online too. Happy designing! </a:t>
            </a:r>
            <a:endParaRPr sz="700"/>
          </a:p>
          <a:p>
            <a:pPr indent="0" lvl="1" marL="0" marR="0" rtl="0" algn="ctr">
              <a:lnSpc>
                <a:spcPct val="100000"/>
              </a:lnSpc>
              <a:spcBef>
                <a:spcPts val="0"/>
              </a:spcBef>
              <a:spcAft>
                <a:spcPts val="0"/>
              </a:spcAft>
              <a:buNone/>
            </a:pPr>
            <a:r>
              <a:t/>
            </a:r>
            <a:endParaRPr b="0" i="0" sz="900" u="none" cap="none" strike="noStrike">
              <a:solidFill>
                <a:srgbClr val="FFFFFF"/>
              </a:solidFill>
              <a:latin typeface="Nunito"/>
              <a:ea typeface="Nunito"/>
              <a:cs typeface="Nunito"/>
              <a:sym typeface="Nunito"/>
            </a:endParaRPr>
          </a:p>
          <a:p>
            <a:pPr indent="0" lvl="1" marL="0" marR="0" rtl="0" algn="ctr">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Don't forget to delete this page</a:t>
            </a:r>
            <a:endParaRPr sz="700"/>
          </a:p>
          <a:p>
            <a:pPr indent="0" lvl="1" marL="0" marR="0" rtl="0" algn="ctr">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before presenting. </a:t>
            </a:r>
            <a:endParaRPr sz="700"/>
          </a:p>
        </p:txBody>
      </p:sp>
      <p:sp>
        <p:nvSpPr>
          <p:cNvPr id="443" name="Google Shape;443;p38"/>
          <p:cNvSpPr/>
          <p:nvPr/>
        </p:nvSpPr>
        <p:spPr>
          <a:xfrm>
            <a:off x="3190148" y="515048"/>
            <a:ext cx="493713" cy="424594"/>
          </a:xfrm>
          <a:custGeom>
            <a:rect b="b" l="l" r="r" t="t"/>
            <a:pathLst>
              <a:path extrusionOk="0" h="849187" w="987426">
                <a:moveTo>
                  <a:pt x="0" y="0"/>
                </a:moveTo>
                <a:lnTo>
                  <a:pt x="987427" y="0"/>
                </a:lnTo>
                <a:lnTo>
                  <a:pt x="987427" y="849187"/>
                </a:lnTo>
                <a:lnTo>
                  <a:pt x="0" y="849187"/>
                </a:lnTo>
                <a:lnTo>
                  <a:pt x="0" y="0"/>
                </a:lnTo>
                <a:close/>
              </a:path>
            </a:pathLst>
          </a:custGeom>
          <a:blipFill rotWithShape="1">
            <a:blip r:embed="rId3">
              <a:alphaModFix/>
            </a:blip>
            <a:stretch>
              <a:fillRect b="0" l="0" r="0" t="0"/>
            </a:stretch>
          </a:blipFill>
          <a:ln>
            <a:noFill/>
          </a:ln>
        </p:spPr>
      </p:sp>
      <p:sp>
        <p:nvSpPr>
          <p:cNvPr id="444" name="Google Shape;444;p38"/>
          <p:cNvSpPr/>
          <p:nvPr/>
        </p:nvSpPr>
        <p:spPr>
          <a:xfrm>
            <a:off x="8228641" y="515049"/>
            <a:ext cx="350902" cy="484915"/>
          </a:xfrm>
          <a:custGeom>
            <a:rect b="b" l="l" r="r" t="t"/>
            <a:pathLst>
              <a:path extrusionOk="0" h="969830" w="701804">
                <a:moveTo>
                  <a:pt x="0" y="0"/>
                </a:moveTo>
                <a:lnTo>
                  <a:pt x="701804" y="0"/>
                </a:lnTo>
                <a:lnTo>
                  <a:pt x="701804" y="969830"/>
                </a:lnTo>
                <a:lnTo>
                  <a:pt x="0" y="969830"/>
                </a:lnTo>
                <a:lnTo>
                  <a:pt x="0" y="0"/>
                </a:lnTo>
                <a:close/>
              </a:path>
            </a:pathLst>
          </a:custGeom>
          <a:blipFill rotWithShape="1">
            <a:blip r:embed="rId4">
              <a:alphaModFix/>
            </a:blip>
            <a:stretch>
              <a:fillRect b="0" l="0" r="0" t="0"/>
            </a:stretch>
          </a:blipFill>
          <a:ln>
            <a:noFill/>
          </a:ln>
        </p:spPr>
      </p:sp>
      <p:sp>
        <p:nvSpPr>
          <p:cNvPr id="445" name="Google Shape;445;p38"/>
          <p:cNvSpPr/>
          <p:nvPr/>
        </p:nvSpPr>
        <p:spPr>
          <a:xfrm>
            <a:off x="7661972" y="540880"/>
            <a:ext cx="289098" cy="433252"/>
          </a:xfrm>
          <a:custGeom>
            <a:rect b="b" l="l" r="r" t="t"/>
            <a:pathLst>
              <a:path extrusionOk="0" h="866504" w="578195">
                <a:moveTo>
                  <a:pt x="0" y="0"/>
                </a:moveTo>
                <a:lnTo>
                  <a:pt x="578195" y="0"/>
                </a:lnTo>
                <a:lnTo>
                  <a:pt x="578195" y="866504"/>
                </a:lnTo>
                <a:lnTo>
                  <a:pt x="0" y="866504"/>
                </a:lnTo>
                <a:lnTo>
                  <a:pt x="0" y="0"/>
                </a:lnTo>
                <a:close/>
              </a:path>
            </a:pathLst>
          </a:custGeom>
          <a:blipFill rotWithShape="1">
            <a:blip r:embed="rId5">
              <a:alphaModFix/>
            </a:blip>
            <a:stretch>
              <a:fillRect b="0" l="0" r="0" t="0"/>
            </a:stretch>
          </a:blipFill>
          <a:ln>
            <a:noFill/>
          </a:ln>
        </p:spPr>
      </p:sp>
      <p:sp>
        <p:nvSpPr>
          <p:cNvPr id="446" name="Google Shape;446;p38"/>
          <p:cNvSpPr/>
          <p:nvPr/>
        </p:nvSpPr>
        <p:spPr>
          <a:xfrm>
            <a:off x="6907507" y="540880"/>
            <a:ext cx="479454" cy="433252"/>
          </a:xfrm>
          <a:custGeom>
            <a:rect b="b" l="l" r="r" t="t"/>
            <a:pathLst>
              <a:path extrusionOk="0" h="866504" w="958908">
                <a:moveTo>
                  <a:pt x="0" y="0"/>
                </a:moveTo>
                <a:lnTo>
                  <a:pt x="958908" y="0"/>
                </a:lnTo>
                <a:lnTo>
                  <a:pt x="958908" y="866504"/>
                </a:lnTo>
                <a:lnTo>
                  <a:pt x="0" y="866504"/>
                </a:lnTo>
                <a:lnTo>
                  <a:pt x="0" y="0"/>
                </a:lnTo>
                <a:close/>
              </a:path>
            </a:pathLst>
          </a:custGeom>
          <a:blipFill rotWithShape="1">
            <a:blip r:embed="rId6">
              <a:alphaModFix/>
            </a:blip>
            <a:stretch>
              <a:fillRect b="0" l="0" r="0" t="0"/>
            </a:stretch>
          </a:blipFill>
          <a:ln>
            <a:noFill/>
          </a:ln>
        </p:spPr>
      </p:sp>
      <p:sp>
        <p:nvSpPr>
          <p:cNvPr id="447" name="Google Shape;447;p38"/>
          <p:cNvSpPr/>
          <p:nvPr/>
        </p:nvSpPr>
        <p:spPr>
          <a:xfrm>
            <a:off x="6199245" y="540880"/>
            <a:ext cx="433252" cy="433252"/>
          </a:xfrm>
          <a:custGeom>
            <a:rect b="b" l="l" r="r" t="t"/>
            <a:pathLst>
              <a:path extrusionOk="0" h="866504" w="866504">
                <a:moveTo>
                  <a:pt x="0" y="0"/>
                </a:moveTo>
                <a:lnTo>
                  <a:pt x="866504" y="0"/>
                </a:lnTo>
                <a:lnTo>
                  <a:pt x="866504" y="866504"/>
                </a:lnTo>
                <a:lnTo>
                  <a:pt x="0" y="866504"/>
                </a:lnTo>
                <a:lnTo>
                  <a:pt x="0" y="0"/>
                </a:lnTo>
                <a:close/>
              </a:path>
            </a:pathLst>
          </a:custGeom>
          <a:blipFill rotWithShape="1">
            <a:blip r:embed="rId7">
              <a:alphaModFix/>
            </a:blip>
            <a:stretch>
              <a:fillRect b="0" l="0" r="0" t="0"/>
            </a:stretch>
          </a:blipFill>
          <a:ln>
            <a:noFill/>
          </a:ln>
        </p:spPr>
      </p:sp>
      <p:sp>
        <p:nvSpPr>
          <p:cNvPr id="448" name="Google Shape;448;p38"/>
          <p:cNvSpPr/>
          <p:nvPr/>
        </p:nvSpPr>
        <p:spPr>
          <a:xfrm>
            <a:off x="5331484" y="545209"/>
            <a:ext cx="592750" cy="364272"/>
          </a:xfrm>
          <a:custGeom>
            <a:rect b="b" l="l" r="r" t="t"/>
            <a:pathLst>
              <a:path extrusionOk="0" h="728543" w="1185499">
                <a:moveTo>
                  <a:pt x="0" y="0"/>
                </a:moveTo>
                <a:lnTo>
                  <a:pt x="1185500" y="0"/>
                </a:lnTo>
                <a:lnTo>
                  <a:pt x="1185500" y="728543"/>
                </a:lnTo>
                <a:lnTo>
                  <a:pt x="0" y="728543"/>
                </a:lnTo>
                <a:lnTo>
                  <a:pt x="0" y="0"/>
                </a:lnTo>
                <a:close/>
              </a:path>
            </a:pathLst>
          </a:custGeom>
          <a:blipFill rotWithShape="1">
            <a:blip r:embed="rId8">
              <a:alphaModFix/>
            </a:blip>
            <a:stretch>
              <a:fillRect b="0" l="0" r="0" t="0"/>
            </a:stretch>
          </a:blipFill>
          <a:ln>
            <a:noFill/>
          </a:ln>
        </p:spPr>
      </p:sp>
      <p:sp>
        <p:nvSpPr>
          <p:cNvPr id="449" name="Google Shape;449;p38"/>
          <p:cNvSpPr/>
          <p:nvPr/>
        </p:nvSpPr>
        <p:spPr>
          <a:xfrm>
            <a:off x="3958871" y="515049"/>
            <a:ext cx="484915" cy="484915"/>
          </a:xfrm>
          <a:custGeom>
            <a:rect b="b" l="l" r="r" t="t"/>
            <a:pathLst>
              <a:path extrusionOk="0" h="969830" w="969830">
                <a:moveTo>
                  <a:pt x="0" y="0"/>
                </a:moveTo>
                <a:lnTo>
                  <a:pt x="969830" y="0"/>
                </a:lnTo>
                <a:lnTo>
                  <a:pt x="969830" y="969830"/>
                </a:lnTo>
                <a:lnTo>
                  <a:pt x="0" y="969830"/>
                </a:lnTo>
                <a:lnTo>
                  <a:pt x="0" y="0"/>
                </a:lnTo>
                <a:close/>
              </a:path>
            </a:pathLst>
          </a:custGeom>
          <a:blipFill rotWithShape="1">
            <a:blip r:embed="rId9">
              <a:alphaModFix/>
            </a:blip>
            <a:stretch>
              <a:fillRect b="0" l="0" r="0" t="0"/>
            </a:stretch>
          </a:blipFill>
          <a:ln>
            <a:noFill/>
          </a:ln>
        </p:spPr>
      </p:sp>
      <p:sp>
        <p:nvSpPr>
          <p:cNvPr id="450" name="Google Shape;450;p38"/>
          <p:cNvSpPr/>
          <p:nvPr/>
        </p:nvSpPr>
        <p:spPr>
          <a:xfrm>
            <a:off x="4718797" y="515049"/>
            <a:ext cx="337677" cy="484915"/>
          </a:xfrm>
          <a:custGeom>
            <a:rect b="b" l="l" r="r" t="t"/>
            <a:pathLst>
              <a:path extrusionOk="0" h="969830" w="675354">
                <a:moveTo>
                  <a:pt x="0" y="0"/>
                </a:moveTo>
                <a:lnTo>
                  <a:pt x="675355" y="0"/>
                </a:lnTo>
                <a:lnTo>
                  <a:pt x="675355" y="969830"/>
                </a:lnTo>
                <a:lnTo>
                  <a:pt x="0" y="969830"/>
                </a:lnTo>
                <a:lnTo>
                  <a:pt x="0" y="0"/>
                </a:lnTo>
                <a:close/>
              </a:path>
            </a:pathLst>
          </a:custGeom>
          <a:blipFill rotWithShape="1">
            <a:blip r:embed="rId10">
              <a:alphaModFix/>
            </a:blip>
            <a:stretch>
              <a:fillRect b="0" l="0" r="0" t="0"/>
            </a:stretch>
          </a:blipFill>
          <a:ln>
            <a:noFill/>
          </a:ln>
        </p:spPr>
      </p:sp>
      <p:sp>
        <p:nvSpPr>
          <p:cNvPr id="451" name="Google Shape;451;p38"/>
          <p:cNvSpPr/>
          <p:nvPr/>
        </p:nvSpPr>
        <p:spPr>
          <a:xfrm>
            <a:off x="6656773" y="1417525"/>
            <a:ext cx="425843" cy="484915"/>
          </a:xfrm>
          <a:custGeom>
            <a:rect b="b" l="l" r="r" t="t"/>
            <a:pathLst>
              <a:path extrusionOk="0" h="969830" w="851687">
                <a:moveTo>
                  <a:pt x="0" y="0"/>
                </a:moveTo>
                <a:lnTo>
                  <a:pt x="851687" y="0"/>
                </a:lnTo>
                <a:lnTo>
                  <a:pt x="851687" y="969830"/>
                </a:lnTo>
                <a:lnTo>
                  <a:pt x="0" y="969830"/>
                </a:lnTo>
                <a:lnTo>
                  <a:pt x="0" y="0"/>
                </a:lnTo>
                <a:close/>
              </a:path>
            </a:pathLst>
          </a:custGeom>
          <a:blipFill rotWithShape="1">
            <a:blip r:embed="rId11">
              <a:alphaModFix/>
            </a:blip>
            <a:stretch>
              <a:fillRect b="0" l="0" r="0" t="0"/>
            </a:stretch>
          </a:blipFill>
          <a:ln>
            <a:noFill/>
          </a:ln>
        </p:spPr>
      </p:sp>
      <p:sp>
        <p:nvSpPr>
          <p:cNvPr id="452" name="Google Shape;452;p38"/>
          <p:cNvSpPr/>
          <p:nvPr/>
        </p:nvSpPr>
        <p:spPr>
          <a:xfrm>
            <a:off x="8063536" y="1505505"/>
            <a:ext cx="562226" cy="334269"/>
          </a:xfrm>
          <a:custGeom>
            <a:rect b="b" l="l" r="r" t="t"/>
            <a:pathLst>
              <a:path extrusionOk="0" h="668538" w="1124452">
                <a:moveTo>
                  <a:pt x="0" y="0"/>
                </a:moveTo>
                <a:lnTo>
                  <a:pt x="1124452" y="0"/>
                </a:lnTo>
                <a:lnTo>
                  <a:pt x="1124452" y="668537"/>
                </a:lnTo>
                <a:lnTo>
                  <a:pt x="0" y="668537"/>
                </a:lnTo>
                <a:lnTo>
                  <a:pt x="0" y="0"/>
                </a:lnTo>
                <a:close/>
              </a:path>
            </a:pathLst>
          </a:custGeom>
          <a:blipFill rotWithShape="1">
            <a:blip r:embed="rId12">
              <a:alphaModFix/>
            </a:blip>
            <a:stretch>
              <a:fillRect b="0" l="0" r="0" t="0"/>
            </a:stretch>
          </a:blipFill>
          <a:ln>
            <a:noFill/>
          </a:ln>
        </p:spPr>
      </p:sp>
      <p:sp>
        <p:nvSpPr>
          <p:cNvPr id="453" name="Google Shape;453;p38"/>
          <p:cNvSpPr/>
          <p:nvPr/>
        </p:nvSpPr>
        <p:spPr>
          <a:xfrm>
            <a:off x="3861120" y="1443357"/>
            <a:ext cx="433252" cy="433252"/>
          </a:xfrm>
          <a:custGeom>
            <a:rect b="b" l="l" r="r" t="t"/>
            <a:pathLst>
              <a:path extrusionOk="0" h="866504" w="866504">
                <a:moveTo>
                  <a:pt x="0" y="0"/>
                </a:moveTo>
                <a:lnTo>
                  <a:pt x="866505" y="0"/>
                </a:lnTo>
                <a:lnTo>
                  <a:pt x="866505" y="866504"/>
                </a:lnTo>
                <a:lnTo>
                  <a:pt x="0" y="866504"/>
                </a:lnTo>
                <a:lnTo>
                  <a:pt x="0" y="0"/>
                </a:lnTo>
                <a:close/>
              </a:path>
            </a:pathLst>
          </a:custGeom>
          <a:blipFill rotWithShape="1">
            <a:blip r:embed="rId13">
              <a:alphaModFix/>
            </a:blip>
            <a:stretch>
              <a:fillRect b="0" l="0" r="0" t="0"/>
            </a:stretch>
          </a:blipFill>
          <a:ln>
            <a:noFill/>
          </a:ln>
        </p:spPr>
      </p:sp>
      <p:sp>
        <p:nvSpPr>
          <p:cNvPr id="454" name="Google Shape;454;p38"/>
          <p:cNvSpPr/>
          <p:nvPr/>
        </p:nvSpPr>
        <p:spPr>
          <a:xfrm>
            <a:off x="3190148" y="1443357"/>
            <a:ext cx="433252" cy="433252"/>
          </a:xfrm>
          <a:custGeom>
            <a:rect b="b" l="l" r="r" t="t"/>
            <a:pathLst>
              <a:path extrusionOk="0" h="866504" w="866504">
                <a:moveTo>
                  <a:pt x="0" y="0"/>
                </a:moveTo>
                <a:lnTo>
                  <a:pt x="866505" y="0"/>
                </a:lnTo>
                <a:lnTo>
                  <a:pt x="866505" y="866504"/>
                </a:lnTo>
                <a:lnTo>
                  <a:pt x="0" y="866504"/>
                </a:lnTo>
                <a:lnTo>
                  <a:pt x="0" y="0"/>
                </a:lnTo>
                <a:close/>
              </a:path>
            </a:pathLst>
          </a:custGeom>
          <a:blipFill rotWithShape="1">
            <a:blip r:embed="rId14">
              <a:alphaModFix/>
            </a:blip>
            <a:stretch>
              <a:fillRect b="0" l="0" r="0" t="0"/>
            </a:stretch>
          </a:blipFill>
          <a:ln>
            <a:noFill/>
          </a:ln>
        </p:spPr>
      </p:sp>
      <p:sp>
        <p:nvSpPr>
          <p:cNvPr id="455" name="Google Shape;455;p38"/>
          <p:cNvSpPr/>
          <p:nvPr/>
        </p:nvSpPr>
        <p:spPr>
          <a:xfrm>
            <a:off x="5917250" y="1430509"/>
            <a:ext cx="480803" cy="458949"/>
          </a:xfrm>
          <a:custGeom>
            <a:rect b="b" l="l" r="r" t="t"/>
            <a:pathLst>
              <a:path extrusionOk="0" h="917897" w="961606">
                <a:moveTo>
                  <a:pt x="0" y="0"/>
                </a:moveTo>
                <a:lnTo>
                  <a:pt x="961606" y="0"/>
                </a:lnTo>
                <a:lnTo>
                  <a:pt x="961606" y="917897"/>
                </a:lnTo>
                <a:lnTo>
                  <a:pt x="0" y="917897"/>
                </a:lnTo>
                <a:lnTo>
                  <a:pt x="0" y="0"/>
                </a:lnTo>
                <a:close/>
              </a:path>
            </a:pathLst>
          </a:custGeom>
          <a:blipFill rotWithShape="1">
            <a:blip r:embed="rId15">
              <a:alphaModFix/>
            </a:blip>
            <a:stretch>
              <a:fillRect b="0" l="0" r="0" t="0"/>
            </a:stretch>
          </a:blipFill>
          <a:ln>
            <a:noFill/>
          </a:ln>
        </p:spPr>
      </p:sp>
      <p:sp>
        <p:nvSpPr>
          <p:cNvPr id="456" name="Google Shape;456;p38"/>
          <p:cNvSpPr/>
          <p:nvPr/>
        </p:nvSpPr>
        <p:spPr>
          <a:xfrm>
            <a:off x="4541891" y="1417525"/>
            <a:ext cx="481389" cy="484915"/>
          </a:xfrm>
          <a:custGeom>
            <a:rect b="b" l="l" r="r" t="t"/>
            <a:pathLst>
              <a:path extrusionOk="0" h="969830" w="962777">
                <a:moveTo>
                  <a:pt x="0" y="0"/>
                </a:moveTo>
                <a:lnTo>
                  <a:pt x="962776" y="0"/>
                </a:lnTo>
                <a:lnTo>
                  <a:pt x="962776" y="969830"/>
                </a:lnTo>
                <a:lnTo>
                  <a:pt x="0" y="969830"/>
                </a:lnTo>
                <a:lnTo>
                  <a:pt x="0" y="0"/>
                </a:lnTo>
                <a:close/>
              </a:path>
            </a:pathLst>
          </a:custGeom>
          <a:blipFill rotWithShape="1">
            <a:blip r:embed="rId16">
              <a:alphaModFix/>
            </a:blip>
            <a:stretch>
              <a:fillRect b="0" l="0" r="0" t="0"/>
            </a:stretch>
          </a:blipFill>
          <a:ln>
            <a:noFill/>
          </a:ln>
        </p:spPr>
      </p:sp>
      <p:sp>
        <p:nvSpPr>
          <p:cNvPr id="457" name="Google Shape;457;p38"/>
          <p:cNvSpPr/>
          <p:nvPr/>
        </p:nvSpPr>
        <p:spPr>
          <a:xfrm>
            <a:off x="5265897" y="1412761"/>
            <a:ext cx="401537" cy="489679"/>
          </a:xfrm>
          <a:custGeom>
            <a:rect b="b" l="l" r="r" t="t"/>
            <a:pathLst>
              <a:path extrusionOk="0" h="979358" w="803074">
                <a:moveTo>
                  <a:pt x="0" y="0"/>
                </a:moveTo>
                <a:lnTo>
                  <a:pt x="803074" y="0"/>
                </a:lnTo>
                <a:lnTo>
                  <a:pt x="803074" y="979359"/>
                </a:lnTo>
                <a:lnTo>
                  <a:pt x="0" y="979359"/>
                </a:lnTo>
                <a:lnTo>
                  <a:pt x="0" y="0"/>
                </a:lnTo>
                <a:close/>
              </a:path>
            </a:pathLst>
          </a:custGeom>
          <a:blipFill rotWithShape="1">
            <a:blip r:embed="rId17">
              <a:alphaModFix/>
            </a:blip>
            <a:stretch>
              <a:fillRect b="0" l="0" r="0" t="0"/>
            </a:stretch>
          </a:blipFill>
          <a:ln>
            <a:noFill/>
          </a:ln>
        </p:spPr>
      </p:sp>
      <p:sp>
        <p:nvSpPr>
          <p:cNvPr id="458" name="Google Shape;458;p38"/>
          <p:cNvSpPr/>
          <p:nvPr/>
        </p:nvSpPr>
        <p:spPr>
          <a:xfrm>
            <a:off x="7352739" y="1443357"/>
            <a:ext cx="456064" cy="458565"/>
          </a:xfrm>
          <a:custGeom>
            <a:rect b="b" l="l" r="r" t="t"/>
            <a:pathLst>
              <a:path extrusionOk="0" h="917130" w="912128">
                <a:moveTo>
                  <a:pt x="0" y="0"/>
                </a:moveTo>
                <a:lnTo>
                  <a:pt x="912128" y="0"/>
                </a:lnTo>
                <a:lnTo>
                  <a:pt x="912128" y="917130"/>
                </a:lnTo>
                <a:lnTo>
                  <a:pt x="0" y="917130"/>
                </a:lnTo>
                <a:lnTo>
                  <a:pt x="0" y="0"/>
                </a:lnTo>
                <a:close/>
              </a:path>
            </a:pathLst>
          </a:custGeom>
          <a:blipFill rotWithShape="1">
            <a:blip r:embed="rId18">
              <a:alphaModFix/>
            </a:blip>
            <a:stretch>
              <a:fillRect b="0" l="0" r="0" t="0"/>
            </a:stretch>
          </a:blipFill>
          <a:ln>
            <a:noFill/>
          </a:ln>
        </p:spPr>
      </p:sp>
      <p:sp>
        <p:nvSpPr>
          <p:cNvPr id="459" name="Google Shape;459;p38"/>
          <p:cNvSpPr/>
          <p:nvPr/>
        </p:nvSpPr>
        <p:spPr>
          <a:xfrm>
            <a:off x="7303991" y="2308692"/>
            <a:ext cx="391459" cy="484915"/>
          </a:xfrm>
          <a:custGeom>
            <a:rect b="b" l="l" r="r" t="t"/>
            <a:pathLst>
              <a:path extrusionOk="0" h="969830" w="782917">
                <a:moveTo>
                  <a:pt x="0" y="0"/>
                </a:moveTo>
                <a:lnTo>
                  <a:pt x="782918" y="0"/>
                </a:lnTo>
                <a:lnTo>
                  <a:pt x="782918" y="969830"/>
                </a:lnTo>
                <a:lnTo>
                  <a:pt x="0" y="969830"/>
                </a:lnTo>
                <a:lnTo>
                  <a:pt x="0" y="0"/>
                </a:lnTo>
                <a:close/>
              </a:path>
            </a:pathLst>
          </a:custGeom>
          <a:blipFill rotWithShape="1">
            <a:blip r:embed="rId19">
              <a:alphaModFix/>
            </a:blip>
            <a:stretch>
              <a:fillRect b="0" l="0" r="0" t="0"/>
            </a:stretch>
          </a:blipFill>
          <a:ln>
            <a:noFill/>
          </a:ln>
        </p:spPr>
      </p:sp>
      <p:sp>
        <p:nvSpPr>
          <p:cNvPr id="460" name="Google Shape;460;p38"/>
          <p:cNvSpPr/>
          <p:nvPr/>
        </p:nvSpPr>
        <p:spPr>
          <a:xfrm>
            <a:off x="6460477" y="2308692"/>
            <a:ext cx="527081" cy="484915"/>
          </a:xfrm>
          <a:custGeom>
            <a:rect b="b" l="l" r="r" t="t"/>
            <a:pathLst>
              <a:path extrusionOk="0" h="969830" w="1054163">
                <a:moveTo>
                  <a:pt x="0" y="0"/>
                </a:moveTo>
                <a:lnTo>
                  <a:pt x="1054163" y="0"/>
                </a:lnTo>
                <a:lnTo>
                  <a:pt x="1054163" y="969830"/>
                </a:lnTo>
                <a:lnTo>
                  <a:pt x="0" y="969830"/>
                </a:lnTo>
                <a:lnTo>
                  <a:pt x="0" y="0"/>
                </a:lnTo>
                <a:close/>
              </a:path>
            </a:pathLst>
          </a:custGeom>
          <a:blipFill rotWithShape="1">
            <a:blip r:embed="rId20">
              <a:alphaModFix/>
            </a:blip>
            <a:stretch>
              <a:fillRect b="0" l="0" r="0" t="0"/>
            </a:stretch>
          </a:blipFill>
          <a:ln>
            <a:noFill/>
          </a:ln>
        </p:spPr>
      </p:sp>
      <p:sp>
        <p:nvSpPr>
          <p:cNvPr id="461" name="Google Shape;461;p38"/>
          <p:cNvSpPr/>
          <p:nvPr/>
        </p:nvSpPr>
        <p:spPr>
          <a:xfrm>
            <a:off x="8044437" y="2418659"/>
            <a:ext cx="554152" cy="318385"/>
          </a:xfrm>
          <a:custGeom>
            <a:rect b="b" l="l" r="r" t="t"/>
            <a:pathLst>
              <a:path extrusionOk="0" h="636771" w="1108304">
                <a:moveTo>
                  <a:pt x="0" y="0"/>
                </a:moveTo>
                <a:lnTo>
                  <a:pt x="1108304" y="0"/>
                </a:lnTo>
                <a:lnTo>
                  <a:pt x="1108304" y="636772"/>
                </a:lnTo>
                <a:lnTo>
                  <a:pt x="0" y="636772"/>
                </a:lnTo>
                <a:lnTo>
                  <a:pt x="0" y="0"/>
                </a:lnTo>
                <a:close/>
              </a:path>
            </a:pathLst>
          </a:custGeom>
          <a:blipFill rotWithShape="1">
            <a:blip r:embed="rId21">
              <a:alphaModFix/>
            </a:blip>
            <a:stretch>
              <a:fillRect b="0" l="0" r="0" t="0"/>
            </a:stretch>
          </a:blipFill>
          <a:ln>
            <a:noFill/>
          </a:ln>
        </p:spPr>
      </p:sp>
      <p:sp>
        <p:nvSpPr>
          <p:cNvPr id="462" name="Google Shape;462;p38"/>
          <p:cNvSpPr/>
          <p:nvPr/>
        </p:nvSpPr>
        <p:spPr>
          <a:xfrm>
            <a:off x="4868436" y="2308692"/>
            <a:ext cx="484915" cy="484915"/>
          </a:xfrm>
          <a:custGeom>
            <a:rect b="b" l="l" r="r" t="t"/>
            <a:pathLst>
              <a:path extrusionOk="0" h="969830" w="969830">
                <a:moveTo>
                  <a:pt x="0" y="0"/>
                </a:moveTo>
                <a:lnTo>
                  <a:pt x="969830" y="0"/>
                </a:lnTo>
                <a:lnTo>
                  <a:pt x="969830" y="969830"/>
                </a:lnTo>
                <a:lnTo>
                  <a:pt x="0" y="969830"/>
                </a:lnTo>
                <a:lnTo>
                  <a:pt x="0" y="0"/>
                </a:lnTo>
                <a:close/>
              </a:path>
            </a:pathLst>
          </a:custGeom>
          <a:blipFill rotWithShape="1">
            <a:blip r:embed="rId22">
              <a:alphaModFix/>
            </a:blip>
            <a:stretch>
              <a:fillRect b="0" l="0" r="0" t="0"/>
            </a:stretch>
          </a:blipFill>
          <a:ln>
            <a:noFill/>
          </a:ln>
        </p:spPr>
      </p:sp>
      <p:sp>
        <p:nvSpPr>
          <p:cNvPr id="463" name="Google Shape;463;p38"/>
          <p:cNvSpPr/>
          <p:nvPr/>
        </p:nvSpPr>
        <p:spPr>
          <a:xfrm>
            <a:off x="3190148" y="2308692"/>
            <a:ext cx="563854" cy="484915"/>
          </a:xfrm>
          <a:custGeom>
            <a:rect b="b" l="l" r="r" t="t"/>
            <a:pathLst>
              <a:path extrusionOk="0" h="969830" w="1127709">
                <a:moveTo>
                  <a:pt x="0" y="0"/>
                </a:moveTo>
                <a:lnTo>
                  <a:pt x="1127710" y="0"/>
                </a:lnTo>
                <a:lnTo>
                  <a:pt x="1127710" y="969830"/>
                </a:lnTo>
                <a:lnTo>
                  <a:pt x="0" y="969830"/>
                </a:lnTo>
                <a:lnTo>
                  <a:pt x="0" y="0"/>
                </a:lnTo>
                <a:close/>
              </a:path>
            </a:pathLst>
          </a:custGeom>
          <a:blipFill rotWithShape="1">
            <a:blip r:embed="rId23">
              <a:alphaModFix/>
            </a:blip>
            <a:stretch>
              <a:fillRect b="0" l="0" r="0" t="0"/>
            </a:stretch>
          </a:blipFill>
          <a:ln>
            <a:noFill/>
          </a:ln>
        </p:spPr>
      </p:sp>
      <p:sp>
        <p:nvSpPr>
          <p:cNvPr id="464" name="Google Shape;464;p38"/>
          <p:cNvSpPr/>
          <p:nvPr/>
        </p:nvSpPr>
        <p:spPr>
          <a:xfrm>
            <a:off x="5612460" y="2308692"/>
            <a:ext cx="484033" cy="484915"/>
          </a:xfrm>
          <a:custGeom>
            <a:rect b="b" l="l" r="r" t="t"/>
            <a:pathLst>
              <a:path extrusionOk="0" h="969830" w="968067">
                <a:moveTo>
                  <a:pt x="0" y="0"/>
                </a:moveTo>
                <a:lnTo>
                  <a:pt x="968067" y="0"/>
                </a:lnTo>
                <a:lnTo>
                  <a:pt x="968067" y="969830"/>
                </a:lnTo>
                <a:lnTo>
                  <a:pt x="0" y="969830"/>
                </a:lnTo>
                <a:lnTo>
                  <a:pt x="0" y="0"/>
                </a:lnTo>
                <a:close/>
              </a:path>
            </a:pathLst>
          </a:custGeom>
          <a:blipFill rotWithShape="1">
            <a:blip r:embed="rId24">
              <a:alphaModFix/>
            </a:blip>
            <a:stretch>
              <a:fillRect b="0" l="0" r="0" t="0"/>
            </a:stretch>
          </a:blipFill>
          <a:ln>
            <a:noFill/>
          </a:ln>
        </p:spPr>
      </p:sp>
      <p:sp>
        <p:nvSpPr>
          <p:cNvPr id="465" name="Google Shape;465;p38"/>
          <p:cNvSpPr/>
          <p:nvPr/>
        </p:nvSpPr>
        <p:spPr>
          <a:xfrm>
            <a:off x="4068762" y="2308692"/>
            <a:ext cx="484915" cy="484915"/>
          </a:xfrm>
          <a:custGeom>
            <a:rect b="b" l="l" r="r" t="t"/>
            <a:pathLst>
              <a:path extrusionOk="0" h="969830" w="969830">
                <a:moveTo>
                  <a:pt x="0" y="0"/>
                </a:moveTo>
                <a:lnTo>
                  <a:pt x="969830" y="0"/>
                </a:lnTo>
                <a:lnTo>
                  <a:pt x="969830" y="969830"/>
                </a:lnTo>
                <a:lnTo>
                  <a:pt x="0" y="969830"/>
                </a:lnTo>
                <a:lnTo>
                  <a:pt x="0" y="0"/>
                </a:lnTo>
                <a:close/>
              </a:path>
            </a:pathLst>
          </a:custGeom>
          <a:blipFill rotWithShape="1">
            <a:blip r:embed="rId25">
              <a:alphaModFix/>
            </a:blip>
            <a:stretch>
              <a:fillRect b="0" l="0" r="0" t="0"/>
            </a:stretch>
          </a:blipFill>
          <a:ln>
            <a:noFill/>
          </a:ln>
        </p:spPr>
      </p:sp>
      <p:sp>
        <p:nvSpPr>
          <p:cNvPr id="466" name="Google Shape;466;p38"/>
          <p:cNvSpPr/>
          <p:nvPr/>
        </p:nvSpPr>
        <p:spPr>
          <a:xfrm>
            <a:off x="6723811" y="3213188"/>
            <a:ext cx="531442" cy="419356"/>
          </a:xfrm>
          <a:custGeom>
            <a:rect b="b" l="l" r="r" t="t"/>
            <a:pathLst>
              <a:path extrusionOk="0" h="838712" w="1062884">
                <a:moveTo>
                  <a:pt x="0" y="0"/>
                </a:moveTo>
                <a:lnTo>
                  <a:pt x="1062884" y="0"/>
                </a:lnTo>
                <a:lnTo>
                  <a:pt x="1062884" y="838712"/>
                </a:lnTo>
                <a:lnTo>
                  <a:pt x="0" y="838712"/>
                </a:lnTo>
                <a:lnTo>
                  <a:pt x="0" y="0"/>
                </a:lnTo>
                <a:close/>
              </a:path>
            </a:pathLst>
          </a:custGeom>
          <a:blipFill rotWithShape="1">
            <a:blip r:embed="rId26">
              <a:alphaModFix/>
            </a:blip>
            <a:stretch>
              <a:fillRect b="0" l="0" r="0" t="0"/>
            </a:stretch>
          </a:blipFill>
          <a:ln>
            <a:noFill/>
          </a:ln>
        </p:spPr>
      </p:sp>
      <p:sp>
        <p:nvSpPr>
          <p:cNvPr id="467" name="Google Shape;467;p38"/>
          <p:cNvSpPr/>
          <p:nvPr/>
        </p:nvSpPr>
        <p:spPr>
          <a:xfrm>
            <a:off x="5909258" y="3232896"/>
            <a:ext cx="548084" cy="329847"/>
          </a:xfrm>
          <a:custGeom>
            <a:rect b="b" l="l" r="r" t="t"/>
            <a:pathLst>
              <a:path extrusionOk="0" h="659694" w="1096168">
                <a:moveTo>
                  <a:pt x="0" y="0"/>
                </a:moveTo>
                <a:lnTo>
                  <a:pt x="1096168" y="0"/>
                </a:lnTo>
                <a:lnTo>
                  <a:pt x="1096168" y="659694"/>
                </a:lnTo>
                <a:lnTo>
                  <a:pt x="0" y="659694"/>
                </a:lnTo>
                <a:lnTo>
                  <a:pt x="0" y="0"/>
                </a:lnTo>
                <a:close/>
              </a:path>
            </a:pathLst>
          </a:custGeom>
          <a:blipFill rotWithShape="1">
            <a:blip r:embed="rId27">
              <a:alphaModFix/>
            </a:blip>
            <a:stretch>
              <a:fillRect b="0" l="0" r="0" t="0"/>
            </a:stretch>
          </a:blipFill>
          <a:ln>
            <a:noFill/>
          </a:ln>
        </p:spPr>
      </p:sp>
      <p:sp>
        <p:nvSpPr>
          <p:cNvPr id="468" name="Google Shape;468;p38"/>
          <p:cNvSpPr/>
          <p:nvPr/>
        </p:nvSpPr>
        <p:spPr>
          <a:xfrm>
            <a:off x="4618813" y="3182510"/>
            <a:ext cx="450994" cy="480711"/>
          </a:xfrm>
          <a:custGeom>
            <a:rect b="b" l="l" r="r" t="t"/>
            <a:pathLst>
              <a:path extrusionOk="0" h="961423" w="901989">
                <a:moveTo>
                  <a:pt x="0" y="0"/>
                </a:moveTo>
                <a:lnTo>
                  <a:pt x="901989" y="0"/>
                </a:lnTo>
                <a:lnTo>
                  <a:pt x="901989" y="961423"/>
                </a:lnTo>
                <a:lnTo>
                  <a:pt x="0" y="961423"/>
                </a:lnTo>
                <a:lnTo>
                  <a:pt x="0" y="0"/>
                </a:lnTo>
                <a:close/>
              </a:path>
            </a:pathLst>
          </a:custGeom>
          <a:blipFill rotWithShape="1">
            <a:blip r:embed="rId28">
              <a:alphaModFix/>
            </a:blip>
            <a:stretch>
              <a:fillRect b="0" l="0" r="0" t="0"/>
            </a:stretch>
          </a:blipFill>
          <a:ln>
            <a:noFill/>
          </a:ln>
        </p:spPr>
      </p:sp>
      <p:sp>
        <p:nvSpPr>
          <p:cNvPr id="469" name="Google Shape;469;p38"/>
          <p:cNvSpPr/>
          <p:nvPr/>
        </p:nvSpPr>
        <p:spPr>
          <a:xfrm>
            <a:off x="5336277" y="3188142"/>
            <a:ext cx="306511" cy="419356"/>
          </a:xfrm>
          <a:custGeom>
            <a:rect b="b" l="l" r="r" t="t"/>
            <a:pathLst>
              <a:path extrusionOk="0" h="838712" w="613022">
                <a:moveTo>
                  <a:pt x="0" y="0"/>
                </a:moveTo>
                <a:lnTo>
                  <a:pt x="613022" y="0"/>
                </a:lnTo>
                <a:lnTo>
                  <a:pt x="613022" y="838712"/>
                </a:lnTo>
                <a:lnTo>
                  <a:pt x="0" y="838712"/>
                </a:lnTo>
                <a:lnTo>
                  <a:pt x="0" y="0"/>
                </a:lnTo>
                <a:close/>
              </a:path>
            </a:pathLst>
          </a:custGeom>
          <a:blipFill rotWithShape="1">
            <a:blip r:embed="rId29">
              <a:alphaModFix/>
            </a:blip>
            <a:stretch>
              <a:fillRect b="0" l="0" r="0" t="0"/>
            </a:stretch>
          </a:blipFill>
          <a:ln>
            <a:noFill/>
          </a:ln>
        </p:spPr>
      </p:sp>
      <p:sp>
        <p:nvSpPr>
          <p:cNvPr id="470" name="Google Shape;470;p38"/>
          <p:cNvSpPr/>
          <p:nvPr/>
        </p:nvSpPr>
        <p:spPr>
          <a:xfrm>
            <a:off x="4000488" y="3182510"/>
            <a:ext cx="350482" cy="480711"/>
          </a:xfrm>
          <a:custGeom>
            <a:rect b="b" l="l" r="r" t="t"/>
            <a:pathLst>
              <a:path extrusionOk="0" h="961423" w="700965">
                <a:moveTo>
                  <a:pt x="0" y="0"/>
                </a:moveTo>
                <a:lnTo>
                  <a:pt x="700965" y="0"/>
                </a:lnTo>
                <a:lnTo>
                  <a:pt x="700965" y="961423"/>
                </a:lnTo>
                <a:lnTo>
                  <a:pt x="0" y="961423"/>
                </a:lnTo>
                <a:lnTo>
                  <a:pt x="0" y="0"/>
                </a:lnTo>
                <a:close/>
              </a:path>
            </a:pathLst>
          </a:custGeom>
          <a:blipFill rotWithShape="1">
            <a:blip r:embed="rId30">
              <a:alphaModFix/>
            </a:blip>
            <a:stretch>
              <a:fillRect b="0" l="0" r="0" t="0"/>
            </a:stretch>
          </a:blipFill>
          <a:ln>
            <a:noFill/>
          </a:ln>
        </p:spPr>
      </p:sp>
      <p:sp>
        <p:nvSpPr>
          <p:cNvPr id="471" name="Google Shape;471;p38"/>
          <p:cNvSpPr/>
          <p:nvPr/>
        </p:nvSpPr>
        <p:spPr>
          <a:xfrm>
            <a:off x="8210294" y="3213188"/>
            <a:ext cx="419356" cy="419356"/>
          </a:xfrm>
          <a:custGeom>
            <a:rect b="b" l="l" r="r" t="t"/>
            <a:pathLst>
              <a:path extrusionOk="0" h="838712" w="838712">
                <a:moveTo>
                  <a:pt x="0" y="0"/>
                </a:moveTo>
                <a:lnTo>
                  <a:pt x="838712" y="0"/>
                </a:lnTo>
                <a:lnTo>
                  <a:pt x="838712" y="838712"/>
                </a:lnTo>
                <a:lnTo>
                  <a:pt x="0" y="838712"/>
                </a:lnTo>
                <a:lnTo>
                  <a:pt x="0" y="0"/>
                </a:lnTo>
                <a:close/>
              </a:path>
            </a:pathLst>
          </a:custGeom>
          <a:blipFill rotWithShape="1">
            <a:blip r:embed="rId31">
              <a:alphaModFix/>
            </a:blip>
            <a:stretch>
              <a:fillRect b="0" l="0" r="0" t="0"/>
            </a:stretch>
          </a:blipFill>
          <a:ln>
            <a:noFill/>
          </a:ln>
        </p:spPr>
      </p:sp>
      <p:sp>
        <p:nvSpPr>
          <p:cNvPr id="472" name="Google Shape;472;p38"/>
          <p:cNvSpPr/>
          <p:nvPr/>
        </p:nvSpPr>
        <p:spPr>
          <a:xfrm>
            <a:off x="7523782" y="3213188"/>
            <a:ext cx="419356" cy="419356"/>
          </a:xfrm>
          <a:custGeom>
            <a:rect b="b" l="l" r="r" t="t"/>
            <a:pathLst>
              <a:path extrusionOk="0" h="838712" w="838712">
                <a:moveTo>
                  <a:pt x="0" y="0"/>
                </a:moveTo>
                <a:lnTo>
                  <a:pt x="838712" y="0"/>
                </a:lnTo>
                <a:lnTo>
                  <a:pt x="838712" y="838712"/>
                </a:lnTo>
                <a:lnTo>
                  <a:pt x="0" y="838712"/>
                </a:lnTo>
                <a:lnTo>
                  <a:pt x="0" y="0"/>
                </a:lnTo>
                <a:close/>
              </a:path>
            </a:pathLst>
          </a:custGeom>
          <a:blipFill rotWithShape="1">
            <a:blip r:embed="rId32">
              <a:alphaModFix/>
            </a:blip>
            <a:stretch>
              <a:fillRect b="0" l="0" r="0" t="0"/>
            </a:stretch>
          </a:blipFill>
          <a:ln>
            <a:noFill/>
          </a:ln>
        </p:spPr>
      </p:sp>
      <p:sp>
        <p:nvSpPr>
          <p:cNvPr id="473" name="Google Shape;473;p38"/>
          <p:cNvSpPr/>
          <p:nvPr/>
        </p:nvSpPr>
        <p:spPr>
          <a:xfrm>
            <a:off x="3190147" y="3155362"/>
            <a:ext cx="543184" cy="484915"/>
          </a:xfrm>
          <a:custGeom>
            <a:rect b="b" l="l" r="r" t="t"/>
            <a:pathLst>
              <a:path extrusionOk="0" h="969830" w="1086368">
                <a:moveTo>
                  <a:pt x="0" y="0"/>
                </a:moveTo>
                <a:lnTo>
                  <a:pt x="1086368" y="0"/>
                </a:lnTo>
                <a:lnTo>
                  <a:pt x="1086368" y="969830"/>
                </a:lnTo>
                <a:lnTo>
                  <a:pt x="0" y="969830"/>
                </a:lnTo>
                <a:lnTo>
                  <a:pt x="0" y="0"/>
                </a:lnTo>
                <a:close/>
              </a:path>
            </a:pathLst>
          </a:custGeom>
          <a:blipFill rotWithShape="1">
            <a:blip r:embed="rId33">
              <a:alphaModFix/>
            </a:blip>
            <a:stretch>
              <a:fillRect b="0" l="0" r="0" t="0"/>
            </a:stretch>
          </a:blipFill>
          <a:ln>
            <a:noFill/>
          </a:ln>
        </p:spPr>
      </p:sp>
      <p:sp>
        <p:nvSpPr>
          <p:cNvPr id="474" name="Google Shape;474;p38"/>
          <p:cNvSpPr/>
          <p:nvPr/>
        </p:nvSpPr>
        <p:spPr>
          <a:xfrm>
            <a:off x="8107182" y="4111117"/>
            <a:ext cx="415143" cy="474696"/>
          </a:xfrm>
          <a:custGeom>
            <a:rect b="b" l="l" r="r" t="t"/>
            <a:pathLst>
              <a:path extrusionOk="0" h="949391" w="830286">
                <a:moveTo>
                  <a:pt x="0" y="0"/>
                </a:moveTo>
                <a:lnTo>
                  <a:pt x="830286" y="0"/>
                </a:lnTo>
                <a:lnTo>
                  <a:pt x="830286" y="949391"/>
                </a:lnTo>
                <a:lnTo>
                  <a:pt x="0" y="949391"/>
                </a:lnTo>
                <a:lnTo>
                  <a:pt x="0" y="0"/>
                </a:lnTo>
                <a:close/>
              </a:path>
            </a:pathLst>
          </a:custGeom>
          <a:blipFill rotWithShape="1">
            <a:blip r:embed="rId34">
              <a:alphaModFix/>
            </a:blip>
            <a:stretch>
              <a:fillRect b="0" l="0" r="0" t="0"/>
            </a:stretch>
          </a:blipFill>
          <a:ln>
            <a:noFill/>
          </a:ln>
        </p:spPr>
      </p:sp>
      <p:sp>
        <p:nvSpPr>
          <p:cNvPr id="475" name="Google Shape;475;p38"/>
          <p:cNvSpPr/>
          <p:nvPr/>
        </p:nvSpPr>
        <p:spPr>
          <a:xfrm>
            <a:off x="7285397" y="4173535"/>
            <a:ext cx="499800" cy="349860"/>
          </a:xfrm>
          <a:custGeom>
            <a:rect b="b" l="l" r="r" t="t"/>
            <a:pathLst>
              <a:path extrusionOk="0" h="699720" w="999600">
                <a:moveTo>
                  <a:pt x="0" y="0"/>
                </a:moveTo>
                <a:lnTo>
                  <a:pt x="999601" y="0"/>
                </a:lnTo>
                <a:lnTo>
                  <a:pt x="999601" y="699720"/>
                </a:lnTo>
                <a:lnTo>
                  <a:pt x="0" y="699720"/>
                </a:lnTo>
                <a:lnTo>
                  <a:pt x="0" y="0"/>
                </a:lnTo>
                <a:close/>
              </a:path>
            </a:pathLst>
          </a:custGeom>
          <a:blipFill rotWithShape="1">
            <a:blip r:embed="rId35">
              <a:alphaModFix/>
            </a:blip>
            <a:stretch>
              <a:fillRect b="0" l="0" r="0" t="0"/>
            </a:stretch>
          </a:blipFill>
          <a:ln>
            <a:noFill/>
          </a:ln>
        </p:spPr>
      </p:sp>
      <p:sp>
        <p:nvSpPr>
          <p:cNvPr id="476" name="Google Shape;476;p38"/>
          <p:cNvSpPr/>
          <p:nvPr/>
        </p:nvSpPr>
        <p:spPr>
          <a:xfrm>
            <a:off x="6531418" y="4173535"/>
            <a:ext cx="427607" cy="349860"/>
          </a:xfrm>
          <a:custGeom>
            <a:rect b="b" l="l" r="r" t="t"/>
            <a:pathLst>
              <a:path extrusionOk="0" h="699720" w="855214">
                <a:moveTo>
                  <a:pt x="0" y="0"/>
                </a:moveTo>
                <a:lnTo>
                  <a:pt x="855214" y="0"/>
                </a:lnTo>
                <a:lnTo>
                  <a:pt x="855214" y="699720"/>
                </a:lnTo>
                <a:lnTo>
                  <a:pt x="0" y="699720"/>
                </a:lnTo>
                <a:lnTo>
                  <a:pt x="0" y="0"/>
                </a:lnTo>
                <a:close/>
              </a:path>
            </a:pathLst>
          </a:custGeom>
          <a:blipFill rotWithShape="1">
            <a:blip r:embed="rId36">
              <a:alphaModFix/>
            </a:blip>
            <a:stretch>
              <a:fillRect b="0" l="0" r="0" t="0"/>
            </a:stretch>
          </a:blipFill>
          <a:ln>
            <a:noFill/>
          </a:ln>
        </p:spPr>
      </p:sp>
      <p:sp>
        <p:nvSpPr>
          <p:cNvPr id="477" name="Google Shape;477;p38"/>
          <p:cNvSpPr/>
          <p:nvPr/>
        </p:nvSpPr>
        <p:spPr>
          <a:xfrm>
            <a:off x="5298516" y="4111117"/>
            <a:ext cx="239074" cy="474696"/>
          </a:xfrm>
          <a:custGeom>
            <a:rect b="b" l="l" r="r" t="t"/>
            <a:pathLst>
              <a:path extrusionOk="0" h="949391" w="478148">
                <a:moveTo>
                  <a:pt x="0" y="0"/>
                </a:moveTo>
                <a:lnTo>
                  <a:pt x="478148" y="0"/>
                </a:lnTo>
                <a:lnTo>
                  <a:pt x="478148" y="949391"/>
                </a:lnTo>
                <a:lnTo>
                  <a:pt x="0" y="949391"/>
                </a:lnTo>
                <a:lnTo>
                  <a:pt x="0" y="0"/>
                </a:lnTo>
                <a:close/>
              </a:path>
            </a:pathLst>
          </a:custGeom>
          <a:blipFill rotWithShape="1">
            <a:blip r:embed="rId37">
              <a:alphaModFix/>
            </a:blip>
            <a:stretch>
              <a:fillRect b="0" l="0" r="0" t="0"/>
            </a:stretch>
          </a:blipFill>
          <a:ln>
            <a:noFill/>
          </a:ln>
        </p:spPr>
      </p:sp>
      <p:sp>
        <p:nvSpPr>
          <p:cNvPr id="478" name="Google Shape;478;p38"/>
          <p:cNvSpPr/>
          <p:nvPr/>
        </p:nvSpPr>
        <p:spPr>
          <a:xfrm>
            <a:off x="5859574" y="4173535"/>
            <a:ext cx="349860" cy="349860"/>
          </a:xfrm>
          <a:custGeom>
            <a:rect b="b" l="l" r="r" t="t"/>
            <a:pathLst>
              <a:path extrusionOk="0" h="699720" w="699720">
                <a:moveTo>
                  <a:pt x="0" y="0"/>
                </a:moveTo>
                <a:lnTo>
                  <a:pt x="699720" y="0"/>
                </a:lnTo>
                <a:lnTo>
                  <a:pt x="699720" y="699720"/>
                </a:lnTo>
                <a:lnTo>
                  <a:pt x="0" y="699720"/>
                </a:lnTo>
                <a:lnTo>
                  <a:pt x="0" y="0"/>
                </a:lnTo>
                <a:close/>
              </a:path>
            </a:pathLst>
          </a:custGeom>
          <a:blipFill rotWithShape="1">
            <a:blip r:embed="rId38">
              <a:alphaModFix/>
            </a:blip>
            <a:stretch>
              <a:fillRect b="0" l="0" r="0" t="0"/>
            </a:stretch>
          </a:blipFill>
          <a:ln>
            <a:noFill/>
          </a:ln>
        </p:spPr>
      </p:sp>
      <p:sp>
        <p:nvSpPr>
          <p:cNvPr id="479" name="Google Shape;479;p38"/>
          <p:cNvSpPr/>
          <p:nvPr/>
        </p:nvSpPr>
        <p:spPr>
          <a:xfrm>
            <a:off x="3186628" y="4068478"/>
            <a:ext cx="301368" cy="559974"/>
          </a:xfrm>
          <a:custGeom>
            <a:rect b="b" l="l" r="r" t="t"/>
            <a:pathLst>
              <a:path extrusionOk="0" h="1119948" w="602736">
                <a:moveTo>
                  <a:pt x="0" y="0"/>
                </a:moveTo>
                <a:lnTo>
                  <a:pt x="602736" y="0"/>
                </a:lnTo>
                <a:lnTo>
                  <a:pt x="602736" y="1119948"/>
                </a:lnTo>
                <a:lnTo>
                  <a:pt x="0" y="1119948"/>
                </a:lnTo>
                <a:lnTo>
                  <a:pt x="0" y="0"/>
                </a:lnTo>
                <a:close/>
              </a:path>
            </a:pathLst>
          </a:custGeom>
          <a:blipFill rotWithShape="1">
            <a:blip r:embed="rId39">
              <a:alphaModFix/>
            </a:blip>
            <a:stretch>
              <a:fillRect b="0" l="0" r="0" t="0"/>
            </a:stretch>
          </a:blipFill>
          <a:ln>
            <a:noFill/>
          </a:ln>
        </p:spPr>
      </p:sp>
      <p:sp>
        <p:nvSpPr>
          <p:cNvPr id="480" name="Google Shape;480;p38"/>
          <p:cNvSpPr/>
          <p:nvPr/>
        </p:nvSpPr>
        <p:spPr>
          <a:xfrm>
            <a:off x="3810858" y="4068478"/>
            <a:ext cx="433725" cy="559974"/>
          </a:xfrm>
          <a:custGeom>
            <a:rect b="b" l="l" r="r" t="t"/>
            <a:pathLst>
              <a:path extrusionOk="0" h="1119948" w="867451">
                <a:moveTo>
                  <a:pt x="0" y="0"/>
                </a:moveTo>
                <a:lnTo>
                  <a:pt x="867451" y="0"/>
                </a:lnTo>
                <a:lnTo>
                  <a:pt x="867451" y="1119948"/>
                </a:lnTo>
                <a:lnTo>
                  <a:pt x="0" y="1119948"/>
                </a:lnTo>
                <a:lnTo>
                  <a:pt x="0" y="0"/>
                </a:lnTo>
                <a:close/>
              </a:path>
            </a:pathLst>
          </a:custGeom>
          <a:blipFill rotWithShape="1">
            <a:blip r:embed="rId40">
              <a:alphaModFix/>
            </a:blip>
            <a:stretch>
              <a:fillRect b="0" l="0" r="0" t="0"/>
            </a:stretch>
          </a:blipFill>
          <a:ln>
            <a:noFill/>
          </a:ln>
        </p:spPr>
      </p:sp>
      <p:sp>
        <p:nvSpPr>
          <p:cNvPr id="481" name="Google Shape;481;p38"/>
          <p:cNvSpPr/>
          <p:nvPr/>
        </p:nvSpPr>
        <p:spPr>
          <a:xfrm>
            <a:off x="4566568" y="4111117"/>
            <a:ext cx="409965" cy="474696"/>
          </a:xfrm>
          <a:custGeom>
            <a:rect b="b" l="l" r="r" t="t"/>
            <a:pathLst>
              <a:path extrusionOk="0" h="949391" w="819929">
                <a:moveTo>
                  <a:pt x="0" y="0"/>
                </a:moveTo>
                <a:lnTo>
                  <a:pt x="819929" y="0"/>
                </a:lnTo>
                <a:lnTo>
                  <a:pt x="819929" y="949391"/>
                </a:lnTo>
                <a:lnTo>
                  <a:pt x="0" y="949391"/>
                </a:lnTo>
                <a:lnTo>
                  <a:pt x="0" y="0"/>
                </a:lnTo>
                <a:close/>
              </a:path>
            </a:pathLst>
          </a:custGeom>
          <a:blipFill rotWithShape="1">
            <a:blip r:embed="rId41">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485" name="Shape 485"/>
        <p:cNvGrpSpPr/>
        <p:nvPr/>
      </p:nvGrpSpPr>
      <p:grpSpPr>
        <a:xfrm>
          <a:off x="0" y="0"/>
          <a:ext cx="0" cy="0"/>
          <a:chOff x="0" y="0"/>
          <a:chExt cx="0" cy="0"/>
        </a:xfrm>
      </p:grpSpPr>
      <p:grpSp>
        <p:nvGrpSpPr>
          <p:cNvPr id="486" name="Google Shape;486;p39"/>
          <p:cNvGrpSpPr/>
          <p:nvPr/>
        </p:nvGrpSpPr>
        <p:grpSpPr>
          <a:xfrm>
            <a:off x="226032" y="177516"/>
            <a:ext cx="8691936" cy="4734221"/>
            <a:chOff x="0" y="-28575"/>
            <a:chExt cx="4578468" cy="2493746"/>
          </a:xfrm>
        </p:grpSpPr>
        <p:sp>
          <p:nvSpPr>
            <p:cNvPr id="487" name="Google Shape;487;p39"/>
            <p:cNvSpPr/>
            <p:nvPr/>
          </p:nvSpPr>
          <p:spPr>
            <a:xfrm>
              <a:off x="0" y="0"/>
              <a:ext cx="4578468" cy="2465171"/>
            </a:xfrm>
            <a:custGeom>
              <a:rect b="b" l="l" r="r" t="t"/>
              <a:pathLst>
                <a:path extrusionOk="0" h="2465171" w="4578468">
                  <a:moveTo>
                    <a:pt x="0" y="0"/>
                  </a:moveTo>
                  <a:lnTo>
                    <a:pt x="4578468" y="0"/>
                  </a:lnTo>
                  <a:lnTo>
                    <a:pt x="4578468" y="2465171"/>
                  </a:lnTo>
                  <a:lnTo>
                    <a:pt x="0" y="2465171"/>
                  </a:lnTo>
                  <a:close/>
                </a:path>
              </a:pathLst>
            </a:custGeom>
            <a:solidFill>
              <a:srgbClr val="FF0000"/>
            </a:solidFill>
            <a:ln>
              <a:noFill/>
            </a:ln>
          </p:spPr>
        </p:sp>
        <p:sp>
          <p:nvSpPr>
            <p:cNvPr id="488" name="Google Shape;488;p39"/>
            <p:cNvSpPr txBox="1"/>
            <p:nvPr/>
          </p:nvSpPr>
          <p:spPr>
            <a:xfrm>
              <a:off x="0" y="-28575"/>
              <a:ext cx="812800" cy="84137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9" name="Google Shape;489;p39"/>
          <p:cNvSpPr/>
          <p:nvPr/>
        </p:nvSpPr>
        <p:spPr>
          <a:xfrm>
            <a:off x="3437871" y="765538"/>
            <a:ext cx="2268257" cy="573251"/>
          </a:xfrm>
          <a:custGeom>
            <a:rect b="b" l="l" r="r" t="t"/>
            <a:pathLst>
              <a:path extrusionOk="0" h="1146501" w="4536514">
                <a:moveTo>
                  <a:pt x="0" y="0"/>
                </a:moveTo>
                <a:lnTo>
                  <a:pt x="4536514" y="0"/>
                </a:lnTo>
                <a:lnTo>
                  <a:pt x="4536514" y="1146501"/>
                </a:lnTo>
                <a:lnTo>
                  <a:pt x="0" y="1146501"/>
                </a:lnTo>
                <a:lnTo>
                  <a:pt x="0" y="0"/>
                </a:lnTo>
                <a:close/>
              </a:path>
            </a:pathLst>
          </a:custGeom>
          <a:blipFill rotWithShape="1">
            <a:blip r:embed="rId3">
              <a:alphaModFix/>
            </a:blip>
            <a:stretch>
              <a:fillRect b="0" l="0" r="0" t="0"/>
            </a:stretch>
          </a:blipFill>
          <a:ln>
            <a:noFill/>
          </a:ln>
        </p:spPr>
      </p:sp>
      <p:sp>
        <p:nvSpPr>
          <p:cNvPr id="490" name="Google Shape;490;p39"/>
          <p:cNvSpPr txBox="1"/>
          <p:nvPr/>
        </p:nvSpPr>
        <p:spPr>
          <a:xfrm>
            <a:off x="700340" y="1748363"/>
            <a:ext cx="7648200" cy="831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700" u="none" cap="none" strike="noStrike">
                <a:solidFill>
                  <a:srgbClr val="FFFFFF"/>
                </a:solidFill>
                <a:latin typeface="Merriweather"/>
                <a:ea typeface="Merriweather"/>
                <a:cs typeface="Merriweather"/>
                <a:sym typeface="Merriweather"/>
              </a:rPr>
              <a:t>This presentation template is free for everyone to use thanks to the following:</a:t>
            </a:r>
            <a:endParaRPr sz="700"/>
          </a:p>
        </p:txBody>
      </p:sp>
      <p:sp>
        <p:nvSpPr>
          <p:cNvPr id="491" name="Google Shape;491;p39"/>
          <p:cNvSpPr txBox="1"/>
          <p:nvPr/>
        </p:nvSpPr>
        <p:spPr>
          <a:xfrm>
            <a:off x="1409013" y="3131814"/>
            <a:ext cx="63261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SlidesCarnival for the presentation template</a:t>
            </a:r>
            <a:endParaRPr sz="700"/>
          </a:p>
          <a:p>
            <a:pPr indent="0" lvl="1" marL="0" marR="0" rtl="0" algn="ctr">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Pexels for the photos</a:t>
            </a:r>
            <a:endParaRPr sz="700"/>
          </a:p>
        </p:txBody>
      </p:sp>
      <p:sp>
        <p:nvSpPr>
          <p:cNvPr id="492" name="Google Shape;492;p39"/>
          <p:cNvSpPr txBox="1"/>
          <p:nvPr/>
        </p:nvSpPr>
        <p:spPr>
          <a:xfrm>
            <a:off x="1409013" y="3892965"/>
            <a:ext cx="6325974" cy="46355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Merriweather"/>
                <a:ea typeface="Merriweather"/>
                <a:cs typeface="Merriweather"/>
                <a:sym typeface="Merriweather"/>
              </a:rPr>
              <a:t>Happy designing! </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63" name="Shape 163"/>
        <p:cNvGrpSpPr/>
        <p:nvPr/>
      </p:nvGrpSpPr>
      <p:grpSpPr>
        <a:xfrm>
          <a:off x="0" y="0"/>
          <a:ext cx="0" cy="0"/>
          <a:chOff x="0" y="0"/>
          <a:chExt cx="0" cy="0"/>
        </a:xfrm>
      </p:grpSpPr>
      <p:sp>
        <p:nvSpPr>
          <p:cNvPr id="164" name="Google Shape;164;p24"/>
          <p:cNvSpPr txBox="1"/>
          <p:nvPr/>
        </p:nvSpPr>
        <p:spPr>
          <a:xfrm>
            <a:off x="514350" y="442913"/>
            <a:ext cx="4241959" cy="1282803"/>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0" i="0" lang="en" sz="3700" u="none" cap="none" strike="noStrike">
                <a:solidFill>
                  <a:srgbClr val="FFFFFF"/>
                </a:solidFill>
                <a:latin typeface="Merriweather"/>
                <a:ea typeface="Merriweather"/>
                <a:cs typeface="Merriweather"/>
                <a:sym typeface="Merriweather"/>
              </a:rPr>
              <a:t>How to Use This Presentation</a:t>
            </a:r>
            <a:endParaRPr sz="700"/>
          </a:p>
        </p:txBody>
      </p:sp>
      <p:sp>
        <p:nvSpPr>
          <p:cNvPr id="165" name="Google Shape;165;p24"/>
          <p:cNvSpPr txBox="1"/>
          <p:nvPr/>
        </p:nvSpPr>
        <p:spPr>
          <a:xfrm>
            <a:off x="1911498" y="2140903"/>
            <a:ext cx="4172700" cy="83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Click on the "Google Slides" button below this presentation preview. Make sure to sign in to your Google account. Click on "Make a copy." Start editing your presentation.</a:t>
            </a:r>
            <a:endParaRPr sz="700"/>
          </a:p>
          <a:p>
            <a:pPr indent="0" lvl="0" marL="0" marR="0" rtl="0" algn="l">
              <a:lnSpc>
                <a:spcPct val="100000"/>
              </a:lnSpc>
              <a:spcBef>
                <a:spcPts val="0"/>
              </a:spcBef>
              <a:spcAft>
                <a:spcPts val="0"/>
              </a:spcAft>
              <a:buNone/>
            </a:pPr>
            <a:r>
              <a:rPr b="0" i="0" lang="en" sz="900" u="sng" cap="none" strike="noStrike">
                <a:solidFill>
                  <a:srgbClr val="FFFFFF"/>
                </a:solidFill>
                <a:latin typeface="Nunito"/>
                <a:ea typeface="Nunito"/>
                <a:cs typeface="Nunito"/>
                <a:sym typeface="Nunito"/>
              </a:rPr>
              <a:t>Alternative:</a:t>
            </a:r>
            <a:r>
              <a:rPr b="0" i="0" lang="en" sz="900" u="none" cap="none" strike="noStrike">
                <a:solidFill>
                  <a:srgbClr val="FFFFFF"/>
                </a:solidFill>
                <a:latin typeface="Nunito"/>
                <a:ea typeface="Nunito"/>
                <a:cs typeface="Nunito"/>
                <a:sym typeface="Nunito"/>
              </a:rPr>
              <a:t>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66" name="Google Shape;166;p24"/>
          <p:cNvSpPr txBox="1"/>
          <p:nvPr/>
        </p:nvSpPr>
        <p:spPr>
          <a:xfrm>
            <a:off x="514350" y="2121853"/>
            <a:ext cx="1285325" cy="585470"/>
          </a:xfrm>
          <a:prstGeom prst="rect">
            <a:avLst/>
          </a:prstGeom>
          <a:noFill/>
          <a:ln>
            <a:noFill/>
          </a:ln>
        </p:spPr>
        <p:txBody>
          <a:bodyPr anchorCtr="0" anchor="t" bIns="0" lIns="0" spcFirstLastPara="1" rIns="0" wrap="square" tIns="0">
            <a:spAutoFit/>
          </a:bodyPr>
          <a:lstStyle/>
          <a:p>
            <a:pPr indent="0" lvl="0" marL="0" marR="0" rtl="0" algn="just">
              <a:lnSpc>
                <a:spcPct val="140011"/>
              </a:lnSpc>
              <a:spcBef>
                <a:spcPts val="0"/>
              </a:spcBef>
              <a:spcAft>
                <a:spcPts val="0"/>
              </a:spcAft>
              <a:buNone/>
            </a:pPr>
            <a:r>
              <a:rPr b="0" i="0" lang="en" sz="1700" u="none" cap="none" strike="noStrike">
                <a:solidFill>
                  <a:srgbClr val="FF0000"/>
                </a:solidFill>
                <a:latin typeface="Merriweather"/>
                <a:ea typeface="Merriweather"/>
                <a:cs typeface="Merriweather"/>
                <a:sym typeface="Merriweather"/>
              </a:rPr>
              <a:t>Google Slides</a:t>
            </a:r>
            <a:endParaRPr sz="700"/>
          </a:p>
        </p:txBody>
      </p:sp>
      <p:sp>
        <p:nvSpPr>
          <p:cNvPr id="167" name="Google Shape;167;p24"/>
          <p:cNvSpPr txBox="1"/>
          <p:nvPr/>
        </p:nvSpPr>
        <p:spPr>
          <a:xfrm>
            <a:off x="1911498" y="3323673"/>
            <a:ext cx="4029900" cy="69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Click on the "PowerPoint" button below this presentation preview. Start editing your presentation.</a:t>
            </a:r>
            <a:endParaRPr sz="700"/>
          </a:p>
          <a:p>
            <a:pPr indent="0" lvl="0" marL="0" marR="0" rtl="0" algn="l">
              <a:lnSpc>
                <a:spcPct val="100000"/>
              </a:lnSpc>
              <a:spcBef>
                <a:spcPts val="0"/>
              </a:spcBef>
              <a:spcAft>
                <a:spcPts val="0"/>
              </a:spcAft>
              <a:buNone/>
            </a:pPr>
            <a:r>
              <a:rPr b="0" i="0" lang="en" sz="900" u="sng" cap="none" strike="noStrike">
                <a:solidFill>
                  <a:srgbClr val="FFFFFF"/>
                </a:solidFill>
                <a:latin typeface="Nunito"/>
                <a:ea typeface="Nunito"/>
                <a:cs typeface="Nunito"/>
                <a:sym typeface="Nunito"/>
              </a:rPr>
              <a:t>Alternative:</a:t>
            </a:r>
            <a:r>
              <a:rPr b="0" i="0" lang="en" sz="900" u="none" cap="none" strike="noStrike">
                <a:solidFill>
                  <a:srgbClr val="FFFFFF"/>
                </a:solidFill>
                <a:latin typeface="Nunito"/>
                <a:ea typeface="Nunito"/>
                <a:cs typeface="Nunito"/>
                <a:sym typeface="Nunito"/>
              </a:rPr>
              <a:t> From Canva template file, Click on the "Share" button on the top right corner in Canva and click on "More" at the bottom of the menu. Enter "PowerPoint" in the search bar and click on the PowerPoint icon to download.</a:t>
            </a:r>
            <a:endParaRPr sz="700"/>
          </a:p>
        </p:txBody>
      </p:sp>
      <p:sp>
        <p:nvSpPr>
          <p:cNvPr id="168" name="Google Shape;168;p24"/>
          <p:cNvSpPr txBox="1"/>
          <p:nvPr/>
        </p:nvSpPr>
        <p:spPr>
          <a:xfrm>
            <a:off x="514350" y="3304623"/>
            <a:ext cx="1285325" cy="285432"/>
          </a:xfrm>
          <a:prstGeom prst="rect">
            <a:avLst/>
          </a:prstGeom>
          <a:noFill/>
          <a:ln>
            <a:noFill/>
          </a:ln>
        </p:spPr>
        <p:txBody>
          <a:bodyPr anchorCtr="0" anchor="t" bIns="0" lIns="0" spcFirstLastPara="1" rIns="0" wrap="square" tIns="0">
            <a:spAutoFit/>
          </a:bodyPr>
          <a:lstStyle/>
          <a:p>
            <a:pPr indent="0" lvl="0" marL="0" marR="0" rtl="0" algn="just">
              <a:lnSpc>
                <a:spcPct val="140011"/>
              </a:lnSpc>
              <a:spcBef>
                <a:spcPts val="0"/>
              </a:spcBef>
              <a:spcAft>
                <a:spcPts val="0"/>
              </a:spcAft>
              <a:buNone/>
            </a:pPr>
            <a:r>
              <a:rPr b="0" i="0" lang="en" sz="1700" u="none" cap="none" strike="noStrike">
                <a:solidFill>
                  <a:srgbClr val="FF0000"/>
                </a:solidFill>
                <a:latin typeface="Merriweather"/>
                <a:ea typeface="Merriweather"/>
                <a:cs typeface="Merriweather"/>
                <a:sym typeface="Merriweather"/>
              </a:rPr>
              <a:t>PowerPoint</a:t>
            </a:r>
            <a:endParaRPr sz="700"/>
          </a:p>
        </p:txBody>
      </p:sp>
      <p:sp>
        <p:nvSpPr>
          <p:cNvPr id="169" name="Google Shape;169;p24"/>
          <p:cNvSpPr txBox="1"/>
          <p:nvPr/>
        </p:nvSpPr>
        <p:spPr>
          <a:xfrm>
            <a:off x="1911498" y="4316730"/>
            <a:ext cx="41727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Click on the "Canva" button under this presentation preview. Start editing your presentation. You need to sign in to your Canva account.</a:t>
            </a:r>
            <a:endParaRPr sz="700"/>
          </a:p>
        </p:txBody>
      </p:sp>
      <p:sp>
        <p:nvSpPr>
          <p:cNvPr id="170" name="Google Shape;170;p24"/>
          <p:cNvSpPr txBox="1"/>
          <p:nvPr/>
        </p:nvSpPr>
        <p:spPr>
          <a:xfrm>
            <a:off x="514350" y="4360228"/>
            <a:ext cx="1027601" cy="285432"/>
          </a:xfrm>
          <a:prstGeom prst="rect">
            <a:avLst/>
          </a:prstGeom>
          <a:noFill/>
          <a:ln>
            <a:noFill/>
          </a:ln>
        </p:spPr>
        <p:txBody>
          <a:bodyPr anchorCtr="0" anchor="t" bIns="0" lIns="0" spcFirstLastPara="1" rIns="0" wrap="square" tIns="0">
            <a:spAutoFit/>
          </a:bodyPr>
          <a:lstStyle/>
          <a:p>
            <a:pPr indent="0" lvl="0" marL="0" marR="0" rtl="0" algn="just">
              <a:lnSpc>
                <a:spcPct val="140011"/>
              </a:lnSpc>
              <a:spcBef>
                <a:spcPts val="0"/>
              </a:spcBef>
              <a:spcAft>
                <a:spcPts val="0"/>
              </a:spcAft>
              <a:buNone/>
            </a:pPr>
            <a:r>
              <a:rPr b="0" i="0" lang="en" sz="1700" u="none" cap="none" strike="noStrike">
                <a:solidFill>
                  <a:srgbClr val="FF0000"/>
                </a:solidFill>
                <a:latin typeface="Merriweather"/>
                <a:ea typeface="Merriweather"/>
                <a:cs typeface="Merriweather"/>
                <a:sym typeface="Merriweather"/>
              </a:rPr>
              <a:t>Canva</a:t>
            </a:r>
            <a:endParaRPr sz="700"/>
          </a:p>
        </p:txBody>
      </p:sp>
      <p:pic>
        <p:nvPicPr>
          <p:cNvPr id="171" name="Google Shape;171;p24"/>
          <p:cNvPicPr preferRelativeResize="0"/>
          <p:nvPr/>
        </p:nvPicPr>
        <p:blipFill>
          <a:blip r:embed="rId3">
            <a:alphaModFix/>
          </a:blip>
          <a:stretch>
            <a:fillRect/>
          </a:stretch>
        </p:blipFill>
        <p:spPr>
          <a:xfrm>
            <a:off x="6407141" y="-4749"/>
            <a:ext cx="2736859"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175" name="Shape 175"/>
        <p:cNvGrpSpPr/>
        <p:nvPr/>
      </p:nvGrpSpPr>
      <p:grpSpPr>
        <a:xfrm>
          <a:off x="0" y="0"/>
          <a:ext cx="0" cy="0"/>
          <a:chOff x="0" y="0"/>
          <a:chExt cx="0" cy="0"/>
        </a:xfrm>
      </p:grpSpPr>
      <p:sp>
        <p:nvSpPr>
          <p:cNvPr id="176" name="Google Shape;176;p25"/>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109" l="0" r="0" t="-9108"/>
            </a:stretch>
          </a:blipFill>
          <a:ln>
            <a:noFill/>
          </a:ln>
        </p:spPr>
      </p:sp>
      <p:sp>
        <p:nvSpPr>
          <p:cNvPr id="177" name="Google Shape;177;p25"/>
          <p:cNvSpPr/>
          <p:nvPr/>
        </p:nvSpPr>
        <p:spPr>
          <a:xfrm>
            <a:off x="0" y="2250"/>
            <a:ext cx="9139483" cy="5140959"/>
          </a:xfrm>
          <a:custGeom>
            <a:rect b="b" l="l" r="r" t="t"/>
            <a:pathLst>
              <a:path extrusionOk="0" h="2709333" w="4816592">
                <a:moveTo>
                  <a:pt x="0" y="0"/>
                </a:moveTo>
                <a:lnTo>
                  <a:pt x="4816592" y="0"/>
                </a:lnTo>
                <a:lnTo>
                  <a:pt x="4816592" y="2709333"/>
                </a:lnTo>
                <a:lnTo>
                  <a:pt x="0" y="2709333"/>
                </a:lnTo>
                <a:close/>
              </a:path>
            </a:pathLst>
          </a:custGeom>
          <a:solidFill>
            <a:srgbClr val="FF0000">
              <a:alpha val="69800"/>
            </a:srgbClr>
          </a:solidFill>
          <a:ln>
            <a:noFill/>
          </a:ln>
        </p:spPr>
      </p:sp>
      <p:grpSp>
        <p:nvGrpSpPr>
          <p:cNvPr id="178" name="Google Shape;178;p25"/>
          <p:cNvGrpSpPr/>
          <p:nvPr/>
        </p:nvGrpSpPr>
        <p:grpSpPr>
          <a:xfrm>
            <a:off x="682904" y="2581753"/>
            <a:ext cx="1900528" cy="2797448"/>
            <a:chOff x="0" y="-28575"/>
            <a:chExt cx="1001101" cy="1473553"/>
          </a:xfrm>
        </p:grpSpPr>
        <p:sp>
          <p:nvSpPr>
            <p:cNvPr id="179" name="Google Shape;179;p25"/>
            <p:cNvSpPr/>
            <p:nvPr/>
          </p:nvSpPr>
          <p:spPr>
            <a:xfrm>
              <a:off x="0" y="0"/>
              <a:ext cx="1001101" cy="1444978"/>
            </a:xfrm>
            <a:custGeom>
              <a:rect b="b" l="l" r="r" t="t"/>
              <a:pathLst>
                <a:path extrusionOk="0" h="1444978" w="1001101">
                  <a:moveTo>
                    <a:pt x="0" y="0"/>
                  </a:moveTo>
                  <a:lnTo>
                    <a:pt x="1001101" y="0"/>
                  </a:lnTo>
                  <a:lnTo>
                    <a:pt x="1001101" y="1444978"/>
                  </a:lnTo>
                  <a:lnTo>
                    <a:pt x="0" y="1444978"/>
                  </a:lnTo>
                  <a:close/>
                </a:path>
              </a:pathLst>
            </a:custGeom>
            <a:solidFill>
              <a:srgbClr val="0F1A38"/>
            </a:solidFill>
            <a:ln>
              <a:noFill/>
            </a:ln>
          </p:spPr>
        </p:sp>
        <p:sp>
          <p:nvSpPr>
            <p:cNvPr id="180" name="Google Shape;180;p25"/>
            <p:cNvSpPr txBox="1"/>
            <p:nvPr/>
          </p:nvSpPr>
          <p:spPr>
            <a:xfrm>
              <a:off x="0" y="-28575"/>
              <a:ext cx="812800" cy="84137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1" name="Google Shape;181;p25"/>
          <p:cNvGrpSpPr/>
          <p:nvPr/>
        </p:nvGrpSpPr>
        <p:grpSpPr>
          <a:xfrm>
            <a:off x="3621736" y="2581753"/>
            <a:ext cx="1900528" cy="2797448"/>
            <a:chOff x="0" y="-28575"/>
            <a:chExt cx="1001101" cy="1473553"/>
          </a:xfrm>
        </p:grpSpPr>
        <p:sp>
          <p:nvSpPr>
            <p:cNvPr id="182" name="Google Shape;182;p25"/>
            <p:cNvSpPr/>
            <p:nvPr/>
          </p:nvSpPr>
          <p:spPr>
            <a:xfrm>
              <a:off x="0" y="0"/>
              <a:ext cx="1001101" cy="1444978"/>
            </a:xfrm>
            <a:custGeom>
              <a:rect b="b" l="l" r="r" t="t"/>
              <a:pathLst>
                <a:path extrusionOk="0" h="1444978" w="1001101">
                  <a:moveTo>
                    <a:pt x="0" y="0"/>
                  </a:moveTo>
                  <a:lnTo>
                    <a:pt x="1001101" y="0"/>
                  </a:lnTo>
                  <a:lnTo>
                    <a:pt x="1001101" y="1444978"/>
                  </a:lnTo>
                  <a:lnTo>
                    <a:pt x="0" y="1444978"/>
                  </a:lnTo>
                  <a:close/>
                </a:path>
              </a:pathLst>
            </a:custGeom>
            <a:solidFill>
              <a:srgbClr val="0F1A38"/>
            </a:solidFill>
            <a:ln>
              <a:noFill/>
            </a:ln>
          </p:spPr>
        </p:sp>
        <p:sp>
          <p:nvSpPr>
            <p:cNvPr id="183" name="Google Shape;183;p25"/>
            <p:cNvSpPr txBox="1"/>
            <p:nvPr/>
          </p:nvSpPr>
          <p:spPr>
            <a:xfrm>
              <a:off x="0" y="-28575"/>
              <a:ext cx="812800" cy="84137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4" name="Google Shape;184;p25"/>
          <p:cNvGrpSpPr/>
          <p:nvPr/>
        </p:nvGrpSpPr>
        <p:grpSpPr>
          <a:xfrm>
            <a:off x="6560569" y="2581753"/>
            <a:ext cx="1900527" cy="2797448"/>
            <a:chOff x="0" y="-28575"/>
            <a:chExt cx="1001101" cy="1473553"/>
          </a:xfrm>
        </p:grpSpPr>
        <p:sp>
          <p:nvSpPr>
            <p:cNvPr id="185" name="Google Shape;185;p25"/>
            <p:cNvSpPr/>
            <p:nvPr/>
          </p:nvSpPr>
          <p:spPr>
            <a:xfrm>
              <a:off x="0" y="0"/>
              <a:ext cx="1001101" cy="1444978"/>
            </a:xfrm>
            <a:custGeom>
              <a:rect b="b" l="l" r="r" t="t"/>
              <a:pathLst>
                <a:path extrusionOk="0" h="1444978" w="1001101">
                  <a:moveTo>
                    <a:pt x="0" y="0"/>
                  </a:moveTo>
                  <a:lnTo>
                    <a:pt x="1001101" y="0"/>
                  </a:lnTo>
                  <a:lnTo>
                    <a:pt x="1001101" y="1444978"/>
                  </a:lnTo>
                  <a:lnTo>
                    <a:pt x="0" y="1444978"/>
                  </a:lnTo>
                  <a:close/>
                </a:path>
              </a:pathLst>
            </a:custGeom>
            <a:solidFill>
              <a:srgbClr val="0F1A38"/>
            </a:solidFill>
            <a:ln>
              <a:noFill/>
            </a:ln>
          </p:spPr>
        </p:sp>
        <p:sp>
          <p:nvSpPr>
            <p:cNvPr id="186" name="Google Shape;186;p25"/>
            <p:cNvSpPr txBox="1"/>
            <p:nvPr/>
          </p:nvSpPr>
          <p:spPr>
            <a:xfrm>
              <a:off x="0" y="-28575"/>
              <a:ext cx="812800" cy="84137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7" name="Google Shape;187;p25"/>
          <p:cNvSpPr/>
          <p:nvPr/>
        </p:nvSpPr>
        <p:spPr>
          <a:xfrm>
            <a:off x="4422015" y="399001"/>
            <a:ext cx="2562236" cy="731402"/>
          </a:xfrm>
          <a:custGeom>
            <a:rect b="b" l="l" r="r" t="t"/>
            <a:pathLst>
              <a:path extrusionOk="0" h="1462804" w="5124471">
                <a:moveTo>
                  <a:pt x="0" y="0"/>
                </a:moveTo>
                <a:lnTo>
                  <a:pt x="5124471" y="0"/>
                </a:lnTo>
                <a:lnTo>
                  <a:pt x="5124471" y="1462804"/>
                </a:lnTo>
                <a:lnTo>
                  <a:pt x="0" y="1462804"/>
                </a:lnTo>
                <a:lnTo>
                  <a:pt x="0" y="0"/>
                </a:lnTo>
                <a:close/>
              </a:path>
            </a:pathLst>
          </a:custGeom>
          <a:blipFill rotWithShape="1">
            <a:blip r:embed="rId4">
              <a:alphaModFix/>
            </a:blip>
            <a:stretch>
              <a:fillRect b="0" l="0" r="0" t="0"/>
            </a:stretch>
          </a:blipFill>
          <a:ln>
            <a:noFill/>
          </a:ln>
        </p:spPr>
      </p:sp>
      <p:sp>
        <p:nvSpPr>
          <p:cNvPr id="188" name="Google Shape;188;p25"/>
          <p:cNvSpPr txBox="1"/>
          <p:nvPr/>
        </p:nvSpPr>
        <p:spPr>
          <a:xfrm>
            <a:off x="3745482" y="3979026"/>
            <a:ext cx="1653037" cy="285432"/>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0000"/>
                </a:solidFill>
                <a:latin typeface="Merriweather"/>
                <a:ea typeface="Merriweather"/>
                <a:cs typeface="Merriweather"/>
                <a:sym typeface="Merriweather"/>
              </a:rPr>
              <a:t>About Us</a:t>
            </a:r>
            <a:endParaRPr sz="700"/>
          </a:p>
        </p:txBody>
      </p:sp>
      <p:sp>
        <p:nvSpPr>
          <p:cNvPr id="189" name="Google Shape;189;p25"/>
          <p:cNvSpPr txBox="1"/>
          <p:nvPr/>
        </p:nvSpPr>
        <p:spPr>
          <a:xfrm>
            <a:off x="4050282" y="4417219"/>
            <a:ext cx="10434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Elaborate on what you want to discuss. </a:t>
            </a:r>
            <a:endParaRPr sz="700"/>
          </a:p>
        </p:txBody>
      </p:sp>
      <p:sp>
        <p:nvSpPr>
          <p:cNvPr id="190" name="Google Shape;190;p25"/>
          <p:cNvSpPr txBox="1"/>
          <p:nvPr/>
        </p:nvSpPr>
        <p:spPr>
          <a:xfrm>
            <a:off x="806650" y="3979026"/>
            <a:ext cx="1653037" cy="285432"/>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0000"/>
                </a:solidFill>
                <a:latin typeface="Merriweather"/>
                <a:ea typeface="Merriweather"/>
                <a:cs typeface="Merriweather"/>
                <a:sym typeface="Merriweather"/>
              </a:rPr>
              <a:t>Introduction</a:t>
            </a:r>
            <a:endParaRPr sz="700"/>
          </a:p>
        </p:txBody>
      </p:sp>
      <p:sp>
        <p:nvSpPr>
          <p:cNvPr id="191" name="Google Shape;191;p25"/>
          <p:cNvSpPr txBox="1"/>
          <p:nvPr/>
        </p:nvSpPr>
        <p:spPr>
          <a:xfrm>
            <a:off x="1044775" y="4417219"/>
            <a:ext cx="11769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Elaborate on what you want to discuss. </a:t>
            </a:r>
            <a:endParaRPr sz="700"/>
          </a:p>
        </p:txBody>
      </p:sp>
      <p:sp>
        <p:nvSpPr>
          <p:cNvPr id="192" name="Google Shape;192;p25"/>
          <p:cNvSpPr txBox="1"/>
          <p:nvPr/>
        </p:nvSpPr>
        <p:spPr>
          <a:xfrm>
            <a:off x="6562213" y="3979026"/>
            <a:ext cx="1897239" cy="285432"/>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0000"/>
                </a:solidFill>
                <a:latin typeface="Merriweather"/>
                <a:ea typeface="Merriweather"/>
                <a:cs typeface="Merriweather"/>
                <a:sym typeface="Merriweather"/>
              </a:rPr>
              <a:t>Our Projects</a:t>
            </a:r>
            <a:endParaRPr sz="700"/>
          </a:p>
        </p:txBody>
      </p:sp>
      <p:sp>
        <p:nvSpPr>
          <p:cNvPr id="193" name="Google Shape;193;p25"/>
          <p:cNvSpPr txBox="1"/>
          <p:nvPr/>
        </p:nvSpPr>
        <p:spPr>
          <a:xfrm>
            <a:off x="6970064" y="4417219"/>
            <a:ext cx="10815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Elaborate on what you want to discuss. </a:t>
            </a:r>
            <a:endParaRPr sz="700"/>
          </a:p>
        </p:txBody>
      </p:sp>
      <p:sp>
        <p:nvSpPr>
          <p:cNvPr id="194" name="Google Shape;194;p25"/>
          <p:cNvSpPr txBox="1"/>
          <p:nvPr/>
        </p:nvSpPr>
        <p:spPr>
          <a:xfrm>
            <a:off x="835637" y="442913"/>
            <a:ext cx="7472700" cy="6303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 sz="3700" u="none" cap="none" strike="noStrike">
                <a:solidFill>
                  <a:srgbClr val="FFFFFF"/>
                </a:solidFill>
                <a:latin typeface="Merriweather"/>
                <a:ea typeface="Merriweather"/>
                <a:cs typeface="Merriweather"/>
                <a:sym typeface="Merriweather"/>
              </a:rPr>
              <a:t>Table Of Contents</a:t>
            </a:r>
            <a:endParaRPr sz="700"/>
          </a:p>
        </p:txBody>
      </p:sp>
      <p:pic>
        <p:nvPicPr>
          <p:cNvPr id="195" name="Google Shape;195;p25"/>
          <p:cNvPicPr preferRelativeResize="0"/>
          <p:nvPr/>
        </p:nvPicPr>
        <p:blipFill>
          <a:blip r:embed="rId5">
            <a:alphaModFix/>
          </a:blip>
          <a:stretch>
            <a:fillRect/>
          </a:stretch>
        </p:blipFill>
        <p:spPr>
          <a:xfrm>
            <a:off x="564500" y="1425062"/>
            <a:ext cx="2137373" cy="2096618"/>
          </a:xfrm>
          <a:prstGeom prst="rect">
            <a:avLst/>
          </a:prstGeom>
          <a:noFill/>
          <a:ln>
            <a:noFill/>
          </a:ln>
        </p:spPr>
      </p:pic>
      <p:pic>
        <p:nvPicPr>
          <p:cNvPr id="196" name="Google Shape;196;p25"/>
          <p:cNvPicPr preferRelativeResize="0"/>
          <p:nvPr/>
        </p:nvPicPr>
        <p:blipFill>
          <a:blip r:embed="rId6">
            <a:alphaModFix/>
          </a:blip>
          <a:stretch>
            <a:fillRect/>
          </a:stretch>
        </p:blipFill>
        <p:spPr>
          <a:xfrm>
            <a:off x="3500397" y="1487184"/>
            <a:ext cx="2143197" cy="2096618"/>
          </a:xfrm>
          <a:prstGeom prst="rect">
            <a:avLst/>
          </a:prstGeom>
          <a:noFill/>
          <a:ln>
            <a:noFill/>
          </a:ln>
        </p:spPr>
      </p:pic>
      <p:pic>
        <p:nvPicPr>
          <p:cNvPr id="197" name="Google Shape;197;p25"/>
          <p:cNvPicPr preferRelativeResize="0"/>
          <p:nvPr/>
        </p:nvPicPr>
        <p:blipFill>
          <a:blip r:embed="rId7">
            <a:alphaModFix/>
          </a:blip>
          <a:stretch>
            <a:fillRect/>
          </a:stretch>
        </p:blipFill>
        <p:spPr>
          <a:xfrm>
            <a:off x="6442118" y="1549306"/>
            <a:ext cx="2137373" cy="209661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201" name="Shape 201"/>
        <p:cNvGrpSpPr/>
        <p:nvPr/>
      </p:nvGrpSpPr>
      <p:grpSpPr>
        <a:xfrm>
          <a:off x="0" y="0"/>
          <a:ext cx="0" cy="0"/>
          <a:chOff x="0" y="0"/>
          <a:chExt cx="0" cy="0"/>
        </a:xfrm>
      </p:grpSpPr>
      <p:sp>
        <p:nvSpPr>
          <p:cNvPr id="202" name="Google Shape;202;p26"/>
          <p:cNvSpPr txBox="1"/>
          <p:nvPr/>
        </p:nvSpPr>
        <p:spPr>
          <a:xfrm>
            <a:off x="15027" y="-415558"/>
            <a:ext cx="2986024" cy="25765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0" u="none" cap="none" strike="noStrike">
                <a:solidFill>
                  <a:srgbClr val="FFFFFF"/>
                </a:solidFill>
                <a:latin typeface="Merriweather"/>
                <a:ea typeface="Merriweather"/>
                <a:cs typeface="Merriweather"/>
                <a:sym typeface="Merriweather"/>
              </a:rPr>
              <a:t>01.</a:t>
            </a:r>
            <a:endParaRPr sz="700"/>
          </a:p>
        </p:txBody>
      </p:sp>
      <p:sp>
        <p:nvSpPr>
          <p:cNvPr id="203" name="Google Shape;203;p26"/>
          <p:cNvSpPr txBox="1"/>
          <p:nvPr/>
        </p:nvSpPr>
        <p:spPr>
          <a:xfrm>
            <a:off x="3167778" y="534151"/>
            <a:ext cx="5329469" cy="872357"/>
          </a:xfrm>
          <a:prstGeom prst="rect">
            <a:avLst/>
          </a:prstGeom>
          <a:noFill/>
          <a:ln>
            <a:noFill/>
          </a:ln>
        </p:spPr>
        <p:txBody>
          <a:bodyPr anchorCtr="0" anchor="t" bIns="0" lIns="0" spcFirstLastPara="1" rIns="0" wrap="square" tIns="0">
            <a:spAutoFit/>
          </a:bodyPr>
          <a:lstStyle/>
          <a:p>
            <a:pPr indent="0" lvl="0" marL="0" marR="0" rtl="0" algn="l">
              <a:lnSpc>
                <a:spcPct val="140003"/>
              </a:lnSpc>
              <a:spcBef>
                <a:spcPts val="0"/>
              </a:spcBef>
              <a:spcAft>
                <a:spcPts val="0"/>
              </a:spcAft>
              <a:buNone/>
            </a:pPr>
            <a:r>
              <a:rPr b="0" i="0" lang="en" sz="5100" u="none" cap="none" strike="noStrike">
                <a:solidFill>
                  <a:srgbClr val="FFFFFF"/>
                </a:solidFill>
                <a:latin typeface="Merriweather"/>
                <a:ea typeface="Merriweather"/>
                <a:cs typeface="Merriweather"/>
                <a:sym typeface="Merriweather"/>
              </a:rPr>
              <a:t>Introduction</a:t>
            </a:r>
            <a:endParaRPr sz="700"/>
          </a:p>
        </p:txBody>
      </p:sp>
      <p:sp>
        <p:nvSpPr>
          <p:cNvPr id="204" name="Google Shape;204;p26"/>
          <p:cNvSpPr txBox="1"/>
          <p:nvPr/>
        </p:nvSpPr>
        <p:spPr>
          <a:xfrm>
            <a:off x="3167778" y="1565806"/>
            <a:ext cx="2301354" cy="135573"/>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FFFFFF"/>
                </a:solidFill>
                <a:latin typeface="Nunito"/>
                <a:ea typeface="Nunito"/>
                <a:cs typeface="Nunito"/>
                <a:sym typeface="Nunito"/>
              </a:rPr>
              <a:t>Elaborate on what you want to discuss. </a:t>
            </a:r>
            <a:endParaRPr sz="700"/>
          </a:p>
        </p:txBody>
      </p:sp>
      <p:pic>
        <p:nvPicPr>
          <p:cNvPr id="205" name="Google Shape;205;p26"/>
          <p:cNvPicPr preferRelativeResize="0"/>
          <p:nvPr/>
        </p:nvPicPr>
        <p:blipFill>
          <a:blip r:embed="rId3">
            <a:alphaModFix/>
          </a:blip>
          <a:stretch>
            <a:fillRect/>
          </a:stretch>
        </p:blipFill>
        <p:spPr>
          <a:xfrm>
            <a:off x="0" y="2335109"/>
            <a:ext cx="9144003" cy="280839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09" name="Shape 209"/>
        <p:cNvGrpSpPr/>
        <p:nvPr/>
      </p:nvGrpSpPr>
      <p:grpSpPr>
        <a:xfrm>
          <a:off x="0" y="0"/>
          <a:ext cx="0" cy="0"/>
          <a:chOff x="0" y="0"/>
          <a:chExt cx="0" cy="0"/>
        </a:xfrm>
      </p:grpSpPr>
      <p:sp>
        <p:nvSpPr>
          <p:cNvPr id="210" name="Google Shape;210;p27"/>
          <p:cNvSpPr/>
          <p:nvPr/>
        </p:nvSpPr>
        <p:spPr>
          <a:xfrm>
            <a:off x="4807044" y="2042178"/>
            <a:ext cx="3168959" cy="904593"/>
          </a:xfrm>
          <a:custGeom>
            <a:rect b="b" l="l" r="r" t="t"/>
            <a:pathLst>
              <a:path extrusionOk="0" h="1809187" w="6337918">
                <a:moveTo>
                  <a:pt x="0" y="0"/>
                </a:moveTo>
                <a:lnTo>
                  <a:pt x="6337918" y="0"/>
                </a:lnTo>
                <a:lnTo>
                  <a:pt x="6337918" y="1809188"/>
                </a:lnTo>
                <a:lnTo>
                  <a:pt x="0" y="1809188"/>
                </a:lnTo>
                <a:lnTo>
                  <a:pt x="0" y="0"/>
                </a:lnTo>
                <a:close/>
              </a:path>
            </a:pathLst>
          </a:custGeom>
          <a:blipFill rotWithShape="1">
            <a:blip r:embed="rId3">
              <a:alphaModFix/>
            </a:blip>
            <a:stretch>
              <a:fillRect b="0" l="0" r="0" t="0"/>
            </a:stretch>
          </a:blipFill>
          <a:ln>
            <a:noFill/>
          </a:ln>
        </p:spPr>
      </p:sp>
      <p:sp>
        <p:nvSpPr>
          <p:cNvPr id="211" name="Google Shape;211;p27"/>
          <p:cNvSpPr txBox="1"/>
          <p:nvPr/>
        </p:nvSpPr>
        <p:spPr>
          <a:xfrm>
            <a:off x="4901633" y="1549753"/>
            <a:ext cx="3521100" cy="113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700" u="none" cap="none" strike="noStrike">
                <a:solidFill>
                  <a:srgbClr val="FFFFFF"/>
                </a:solidFill>
                <a:latin typeface="Merriweather"/>
                <a:ea typeface="Merriweather"/>
                <a:cs typeface="Merriweather"/>
                <a:sym typeface="Merriweather"/>
              </a:rPr>
              <a:t>Welcome To Presentation</a:t>
            </a:r>
            <a:endParaRPr sz="700"/>
          </a:p>
        </p:txBody>
      </p:sp>
      <p:sp>
        <p:nvSpPr>
          <p:cNvPr id="212" name="Google Shape;212;p27"/>
          <p:cNvSpPr txBox="1"/>
          <p:nvPr/>
        </p:nvSpPr>
        <p:spPr>
          <a:xfrm>
            <a:off x="4901633" y="3239100"/>
            <a:ext cx="2482800" cy="4155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I'm Rain, and I'll be sharing with you my beautiful ideas. Follow me at @reallygreatsite to learn more. </a:t>
            </a:r>
            <a:endParaRPr sz="700"/>
          </a:p>
        </p:txBody>
      </p:sp>
      <p:grpSp>
        <p:nvGrpSpPr>
          <p:cNvPr id="213" name="Google Shape;213;p27"/>
          <p:cNvGrpSpPr/>
          <p:nvPr/>
        </p:nvGrpSpPr>
        <p:grpSpPr>
          <a:xfrm>
            <a:off x="0" y="-72330"/>
            <a:ext cx="2399690" cy="5215830"/>
            <a:chOff x="0" y="-38100"/>
            <a:chExt cx="1264034" cy="2747433"/>
          </a:xfrm>
        </p:grpSpPr>
        <p:sp>
          <p:nvSpPr>
            <p:cNvPr id="214" name="Google Shape;214;p27"/>
            <p:cNvSpPr/>
            <p:nvPr/>
          </p:nvSpPr>
          <p:spPr>
            <a:xfrm>
              <a:off x="0" y="0"/>
              <a:ext cx="1264034" cy="2709333"/>
            </a:xfrm>
            <a:custGeom>
              <a:rect b="b" l="l" r="r" t="t"/>
              <a:pathLst>
                <a:path extrusionOk="0" h="2709333" w="1264034">
                  <a:moveTo>
                    <a:pt x="0" y="0"/>
                  </a:moveTo>
                  <a:lnTo>
                    <a:pt x="1264034" y="0"/>
                  </a:lnTo>
                  <a:lnTo>
                    <a:pt x="1264034" y="2709333"/>
                  </a:lnTo>
                  <a:lnTo>
                    <a:pt x="0" y="2709333"/>
                  </a:lnTo>
                  <a:close/>
                </a:path>
              </a:pathLst>
            </a:custGeom>
            <a:solidFill>
              <a:srgbClr val="FF0000"/>
            </a:solidFill>
            <a:ln>
              <a:noFill/>
            </a:ln>
          </p:spPr>
        </p:sp>
        <p:sp>
          <p:nvSpPr>
            <p:cNvPr id="215" name="Google Shape;215;p27"/>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16" name="Google Shape;216;p27"/>
          <p:cNvPicPr preferRelativeResize="0"/>
          <p:nvPr/>
        </p:nvPicPr>
        <p:blipFill>
          <a:blip r:embed="rId4">
            <a:alphaModFix/>
          </a:blip>
          <a:stretch>
            <a:fillRect/>
          </a:stretch>
        </p:blipFill>
        <p:spPr>
          <a:xfrm>
            <a:off x="690850" y="948250"/>
            <a:ext cx="3426300" cy="3432600"/>
          </a:xfrm>
          <a:prstGeom prst="ellipse">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20" name="Shape 220"/>
        <p:cNvGrpSpPr/>
        <p:nvPr/>
      </p:nvGrpSpPr>
      <p:grpSpPr>
        <a:xfrm>
          <a:off x="0" y="0"/>
          <a:ext cx="0" cy="0"/>
          <a:chOff x="0" y="0"/>
          <a:chExt cx="0" cy="0"/>
        </a:xfrm>
      </p:grpSpPr>
      <p:sp>
        <p:nvSpPr>
          <p:cNvPr id="221" name="Google Shape;221;p28"/>
          <p:cNvSpPr txBox="1"/>
          <p:nvPr/>
        </p:nvSpPr>
        <p:spPr>
          <a:xfrm>
            <a:off x="501406" y="442913"/>
            <a:ext cx="2301900" cy="113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700" u="none" cap="none" strike="noStrike">
                <a:solidFill>
                  <a:srgbClr val="FFFFFF"/>
                </a:solidFill>
                <a:latin typeface="Merriweather"/>
                <a:ea typeface="Merriweather"/>
                <a:cs typeface="Merriweather"/>
                <a:sym typeface="Merriweather"/>
              </a:rPr>
              <a:t>Our Company</a:t>
            </a:r>
            <a:endParaRPr sz="700"/>
          </a:p>
        </p:txBody>
      </p:sp>
      <p:grpSp>
        <p:nvGrpSpPr>
          <p:cNvPr id="222" name="Google Shape;222;p28"/>
          <p:cNvGrpSpPr/>
          <p:nvPr/>
        </p:nvGrpSpPr>
        <p:grpSpPr>
          <a:xfrm>
            <a:off x="501406" y="2581753"/>
            <a:ext cx="1900528" cy="1740173"/>
            <a:chOff x="0" y="-28575"/>
            <a:chExt cx="1001101" cy="916634"/>
          </a:xfrm>
        </p:grpSpPr>
        <p:sp>
          <p:nvSpPr>
            <p:cNvPr id="223" name="Google Shape;223;p28"/>
            <p:cNvSpPr/>
            <p:nvPr/>
          </p:nvSpPr>
          <p:spPr>
            <a:xfrm>
              <a:off x="0" y="0"/>
              <a:ext cx="1001101" cy="888059"/>
            </a:xfrm>
            <a:custGeom>
              <a:rect b="b" l="l" r="r" t="t"/>
              <a:pathLst>
                <a:path extrusionOk="0" h="888059" w="1001101">
                  <a:moveTo>
                    <a:pt x="0" y="0"/>
                  </a:moveTo>
                  <a:lnTo>
                    <a:pt x="1001101" y="0"/>
                  </a:lnTo>
                  <a:lnTo>
                    <a:pt x="1001101" y="888059"/>
                  </a:lnTo>
                  <a:lnTo>
                    <a:pt x="0" y="888059"/>
                  </a:lnTo>
                  <a:close/>
                </a:path>
              </a:pathLst>
            </a:custGeom>
            <a:solidFill>
              <a:srgbClr val="FF0000"/>
            </a:solidFill>
            <a:ln>
              <a:noFill/>
            </a:ln>
          </p:spPr>
        </p:sp>
        <p:sp>
          <p:nvSpPr>
            <p:cNvPr id="224" name="Google Shape;224;p28"/>
            <p:cNvSpPr txBox="1"/>
            <p:nvPr/>
          </p:nvSpPr>
          <p:spPr>
            <a:xfrm>
              <a:off x="0" y="-28575"/>
              <a:ext cx="812800" cy="84137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25" name="Google Shape;225;p28"/>
          <p:cNvPicPr preferRelativeResize="0"/>
          <p:nvPr/>
        </p:nvPicPr>
        <p:blipFill>
          <a:blip r:embed="rId3">
            <a:alphaModFix/>
          </a:blip>
          <a:stretch>
            <a:fillRect/>
          </a:stretch>
        </p:blipFill>
        <p:spPr>
          <a:xfrm>
            <a:off x="3797857" y="0"/>
            <a:ext cx="5372092" cy="5143500"/>
          </a:xfrm>
          <a:prstGeom prst="rect">
            <a:avLst/>
          </a:prstGeom>
          <a:noFill/>
          <a:ln>
            <a:noFill/>
          </a:ln>
        </p:spPr>
      </p:pic>
      <p:grpSp>
        <p:nvGrpSpPr>
          <p:cNvPr id="226" name="Google Shape;226;p28"/>
          <p:cNvGrpSpPr/>
          <p:nvPr/>
        </p:nvGrpSpPr>
        <p:grpSpPr>
          <a:xfrm>
            <a:off x="2732657" y="2581753"/>
            <a:ext cx="1900528" cy="1740173"/>
            <a:chOff x="0" y="-28575"/>
            <a:chExt cx="1001101" cy="916634"/>
          </a:xfrm>
        </p:grpSpPr>
        <p:sp>
          <p:nvSpPr>
            <p:cNvPr id="227" name="Google Shape;227;p28"/>
            <p:cNvSpPr/>
            <p:nvPr/>
          </p:nvSpPr>
          <p:spPr>
            <a:xfrm>
              <a:off x="0" y="0"/>
              <a:ext cx="1001101" cy="888059"/>
            </a:xfrm>
            <a:custGeom>
              <a:rect b="b" l="l" r="r" t="t"/>
              <a:pathLst>
                <a:path extrusionOk="0" h="888059" w="1001101">
                  <a:moveTo>
                    <a:pt x="0" y="0"/>
                  </a:moveTo>
                  <a:lnTo>
                    <a:pt x="1001101" y="0"/>
                  </a:lnTo>
                  <a:lnTo>
                    <a:pt x="1001101" y="888059"/>
                  </a:lnTo>
                  <a:lnTo>
                    <a:pt x="0" y="888059"/>
                  </a:lnTo>
                  <a:close/>
                </a:path>
              </a:pathLst>
            </a:custGeom>
            <a:solidFill>
              <a:srgbClr val="FF0000"/>
            </a:solidFill>
            <a:ln>
              <a:noFill/>
            </a:ln>
          </p:spPr>
        </p:sp>
        <p:sp>
          <p:nvSpPr>
            <p:cNvPr id="228" name="Google Shape;228;p28"/>
            <p:cNvSpPr txBox="1"/>
            <p:nvPr/>
          </p:nvSpPr>
          <p:spPr>
            <a:xfrm>
              <a:off x="0" y="-28575"/>
              <a:ext cx="812800" cy="84137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29" name="Google Shape;229;p28"/>
          <p:cNvSpPr txBox="1"/>
          <p:nvPr/>
        </p:nvSpPr>
        <p:spPr>
          <a:xfrm>
            <a:off x="585997" y="3065819"/>
            <a:ext cx="1731345" cy="285433"/>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FFFF"/>
                </a:solidFill>
                <a:latin typeface="Merriweather"/>
                <a:ea typeface="Merriweather"/>
                <a:cs typeface="Merriweather"/>
                <a:sym typeface="Merriweather"/>
              </a:rPr>
              <a:t>Who we are?</a:t>
            </a:r>
            <a:endParaRPr sz="700"/>
          </a:p>
        </p:txBody>
      </p:sp>
      <p:sp>
        <p:nvSpPr>
          <p:cNvPr id="230" name="Google Shape;230;p28"/>
          <p:cNvSpPr txBox="1"/>
          <p:nvPr/>
        </p:nvSpPr>
        <p:spPr>
          <a:xfrm>
            <a:off x="756892" y="3580321"/>
            <a:ext cx="13896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Briefly elaborate on what you want to discuss. </a:t>
            </a:r>
            <a:endParaRPr sz="700"/>
          </a:p>
        </p:txBody>
      </p:sp>
      <p:sp>
        <p:nvSpPr>
          <p:cNvPr id="231" name="Google Shape;231;p28"/>
          <p:cNvSpPr txBox="1"/>
          <p:nvPr/>
        </p:nvSpPr>
        <p:spPr>
          <a:xfrm>
            <a:off x="2817249" y="3065819"/>
            <a:ext cx="1731345" cy="285433"/>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FFFF"/>
                </a:solidFill>
                <a:latin typeface="Merriweather"/>
                <a:ea typeface="Merriweather"/>
                <a:cs typeface="Merriweather"/>
                <a:sym typeface="Merriweather"/>
              </a:rPr>
              <a:t>What we do? </a:t>
            </a:r>
            <a:endParaRPr sz="700"/>
          </a:p>
        </p:txBody>
      </p:sp>
      <p:sp>
        <p:nvSpPr>
          <p:cNvPr id="232" name="Google Shape;232;p28"/>
          <p:cNvSpPr txBox="1"/>
          <p:nvPr/>
        </p:nvSpPr>
        <p:spPr>
          <a:xfrm>
            <a:off x="3008985" y="3580321"/>
            <a:ext cx="13479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Briefly elaborate on what you want to discuss. </a:t>
            </a:r>
            <a:endParaRPr sz="700"/>
          </a:p>
        </p:txBody>
      </p:sp>
      <p:sp>
        <p:nvSpPr>
          <p:cNvPr id="233" name="Google Shape;233;p28"/>
          <p:cNvSpPr/>
          <p:nvPr/>
        </p:nvSpPr>
        <p:spPr>
          <a:xfrm>
            <a:off x="163697" y="857821"/>
            <a:ext cx="3168959" cy="904593"/>
          </a:xfrm>
          <a:custGeom>
            <a:rect b="b" l="l" r="r" t="t"/>
            <a:pathLst>
              <a:path extrusionOk="0" h="1809187" w="6337918">
                <a:moveTo>
                  <a:pt x="0" y="0"/>
                </a:moveTo>
                <a:lnTo>
                  <a:pt x="6337918" y="0"/>
                </a:lnTo>
                <a:lnTo>
                  <a:pt x="6337918" y="1809187"/>
                </a:lnTo>
                <a:lnTo>
                  <a:pt x="0" y="1809187"/>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37" name="Shape 237"/>
        <p:cNvGrpSpPr/>
        <p:nvPr/>
      </p:nvGrpSpPr>
      <p:grpSpPr>
        <a:xfrm>
          <a:off x="0" y="0"/>
          <a:ext cx="0" cy="0"/>
          <a:chOff x="0" y="0"/>
          <a:chExt cx="0" cy="0"/>
        </a:xfrm>
      </p:grpSpPr>
      <p:grpSp>
        <p:nvGrpSpPr>
          <p:cNvPr id="238" name="Google Shape;238;p29"/>
          <p:cNvGrpSpPr/>
          <p:nvPr/>
        </p:nvGrpSpPr>
        <p:grpSpPr>
          <a:xfrm>
            <a:off x="0" y="-54248"/>
            <a:ext cx="3795713" cy="5197748"/>
            <a:chOff x="0" y="-28575"/>
            <a:chExt cx="1999388" cy="2737908"/>
          </a:xfrm>
        </p:grpSpPr>
        <p:sp>
          <p:nvSpPr>
            <p:cNvPr id="239" name="Google Shape;239;p29"/>
            <p:cNvSpPr/>
            <p:nvPr/>
          </p:nvSpPr>
          <p:spPr>
            <a:xfrm>
              <a:off x="0" y="0"/>
              <a:ext cx="1999388" cy="2709333"/>
            </a:xfrm>
            <a:custGeom>
              <a:rect b="b" l="l" r="r" t="t"/>
              <a:pathLst>
                <a:path extrusionOk="0" h="2709333" w="1999388">
                  <a:moveTo>
                    <a:pt x="0" y="0"/>
                  </a:moveTo>
                  <a:lnTo>
                    <a:pt x="1999388" y="0"/>
                  </a:lnTo>
                  <a:lnTo>
                    <a:pt x="1999388" y="2709333"/>
                  </a:lnTo>
                  <a:lnTo>
                    <a:pt x="0" y="2709333"/>
                  </a:lnTo>
                  <a:close/>
                </a:path>
              </a:pathLst>
            </a:custGeom>
            <a:solidFill>
              <a:srgbClr val="FF0000"/>
            </a:solidFill>
            <a:ln>
              <a:noFill/>
            </a:ln>
          </p:spPr>
        </p:sp>
        <p:sp>
          <p:nvSpPr>
            <p:cNvPr id="240" name="Google Shape;240;p29"/>
            <p:cNvSpPr txBox="1"/>
            <p:nvPr/>
          </p:nvSpPr>
          <p:spPr>
            <a:xfrm>
              <a:off x="0" y="-28575"/>
              <a:ext cx="812800" cy="84137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41" name="Google Shape;241;p29"/>
          <p:cNvPicPr preferRelativeResize="0"/>
          <p:nvPr/>
        </p:nvPicPr>
        <p:blipFill rotWithShape="1">
          <a:blip r:embed="rId3">
            <a:alphaModFix/>
          </a:blip>
          <a:srcRect b="0" l="41209" r="14132" t="0"/>
          <a:stretch/>
        </p:blipFill>
        <p:spPr>
          <a:xfrm>
            <a:off x="0" y="0"/>
            <a:ext cx="3246546" cy="5143500"/>
          </a:xfrm>
          <a:prstGeom prst="rect">
            <a:avLst/>
          </a:prstGeom>
          <a:noFill/>
          <a:ln>
            <a:noFill/>
          </a:ln>
        </p:spPr>
      </p:pic>
      <p:sp>
        <p:nvSpPr>
          <p:cNvPr id="242" name="Google Shape;242;p29"/>
          <p:cNvSpPr/>
          <p:nvPr/>
        </p:nvSpPr>
        <p:spPr>
          <a:xfrm>
            <a:off x="4086225" y="2419488"/>
            <a:ext cx="246171" cy="187444"/>
          </a:xfrm>
          <a:custGeom>
            <a:rect b="b" l="l" r="r" t="t"/>
            <a:pathLst>
              <a:path extrusionOk="0" h="374887" w="492342">
                <a:moveTo>
                  <a:pt x="0" y="0"/>
                </a:moveTo>
                <a:lnTo>
                  <a:pt x="492342" y="0"/>
                </a:lnTo>
                <a:lnTo>
                  <a:pt x="492342" y="374887"/>
                </a:lnTo>
                <a:lnTo>
                  <a:pt x="0" y="374887"/>
                </a:lnTo>
                <a:lnTo>
                  <a:pt x="0" y="0"/>
                </a:lnTo>
                <a:close/>
              </a:path>
            </a:pathLst>
          </a:custGeom>
          <a:blipFill rotWithShape="1">
            <a:blip r:embed="rId4">
              <a:alphaModFix/>
            </a:blip>
            <a:stretch>
              <a:fillRect b="0" l="-151711" r="0" t="0"/>
            </a:stretch>
          </a:blipFill>
          <a:ln>
            <a:noFill/>
          </a:ln>
        </p:spPr>
      </p:sp>
      <p:sp>
        <p:nvSpPr>
          <p:cNvPr id="243" name="Google Shape;243;p29"/>
          <p:cNvSpPr/>
          <p:nvPr/>
        </p:nvSpPr>
        <p:spPr>
          <a:xfrm>
            <a:off x="4086225" y="3895840"/>
            <a:ext cx="246171" cy="187443"/>
          </a:xfrm>
          <a:custGeom>
            <a:rect b="b" l="l" r="r" t="t"/>
            <a:pathLst>
              <a:path extrusionOk="0" h="374887" w="492342">
                <a:moveTo>
                  <a:pt x="0" y="0"/>
                </a:moveTo>
                <a:lnTo>
                  <a:pt x="492342" y="0"/>
                </a:lnTo>
                <a:lnTo>
                  <a:pt x="492342" y="374887"/>
                </a:lnTo>
                <a:lnTo>
                  <a:pt x="0" y="374887"/>
                </a:lnTo>
                <a:lnTo>
                  <a:pt x="0" y="0"/>
                </a:lnTo>
                <a:close/>
              </a:path>
            </a:pathLst>
          </a:custGeom>
          <a:blipFill rotWithShape="1">
            <a:blip r:embed="rId4">
              <a:alphaModFix/>
            </a:blip>
            <a:stretch>
              <a:fillRect b="0" l="-151711" r="0" t="0"/>
            </a:stretch>
          </a:blipFill>
          <a:ln>
            <a:noFill/>
          </a:ln>
        </p:spPr>
      </p:sp>
      <p:sp>
        <p:nvSpPr>
          <p:cNvPr id="244" name="Google Shape;244;p29"/>
          <p:cNvSpPr/>
          <p:nvPr/>
        </p:nvSpPr>
        <p:spPr>
          <a:xfrm>
            <a:off x="6696075" y="2419488"/>
            <a:ext cx="246171" cy="187444"/>
          </a:xfrm>
          <a:custGeom>
            <a:rect b="b" l="l" r="r" t="t"/>
            <a:pathLst>
              <a:path extrusionOk="0" h="374887" w="492342">
                <a:moveTo>
                  <a:pt x="0" y="0"/>
                </a:moveTo>
                <a:lnTo>
                  <a:pt x="492342" y="0"/>
                </a:lnTo>
                <a:lnTo>
                  <a:pt x="492342" y="374887"/>
                </a:lnTo>
                <a:lnTo>
                  <a:pt x="0" y="374887"/>
                </a:lnTo>
                <a:lnTo>
                  <a:pt x="0" y="0"/>
                </a:lnTo>
                <a:close/>
              </a:path>
            </a:pathLst>
          </a:custGeom>
          <a:blipFill rotWithShape="1">
            <a:blip r:embed="rId4">
              <a:alphaModFix/>
            </a:blip>
            <a:stretch>
              <a:fillRect b="0" l="-151711" r="0" t="0"/>
            </a:stretch>
          </a:blipFill>
          <a:ln>
            <a:noFill/>
          </a:ln>
        </p:spPr>
      </p:sp>
      <p:sp>
        <p:nvSpPr>
          <p:cNvPr id="245" name="Google Shape;245;p29"/>
          <p:cNvSpPr/>
          <p:nvPr/>
        </p:nvSpPr>
        <p:spPr>
          <a:xfrm>
            <a:off x="6696075" y="3895840"/>
            <a:ext cx="246171" cy="187443"/>
          </a:xfrm>
          <a:custGeom>
            <a:rect b="b" l="l" r="r" t="t"/>
            <a:pathLst>
              <a:path extrusionOk="0" h="374887" w="492342">
                <a:moveTo>
                  <a:pt x="0" y="0"/>
                </a:moveTo>
                <a:lnTo>
                  <a:pt x="492342" y="0"/>
                </a:lnTo>
                <a:lnTo>
                  <a:pt x="492342" y="374887"/>
                </a:lnTo>
                <a:lnTo>
                  <a:pt x="0" y="374887"/>
                </a:lnTo>
                <a:lnTo>
                  <a:pt x="0" y="0"/>
                </a:lnTo>
                <a:close/>
              </a:path>
            </a:pathLst>
          </a:custGeom>
          <a:blipFill rotWithShape="1">
            <a:blip r:embed="rId4">
              <a:alphaModFix/>
            </a:blip>
            <a:stretch>
              <a:fillRect b="0" l="-151711" r="0" t="0"/>
            </a:stretch>
          </a:blipFill>
          <a:ln>
            <a:noFill/>
          </a:ln>
        </p:spPr>
      </p:sp>
      <p:sp>
        <p:nvSpPr>
          <p:cNvPr id="246" name="Google Shape;246;p29"/>
          <p:cNvSpPr txBox="1"/>
          <p:nvPr/>
        </p:nvSpPr>
        <p:spPr>
          <a:xfrm>
            <a:off x="4552950" y="442913"/>
            <a:ext cx="3591600" cy="113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700" u="none" cap="none" strike="noStrike">
                <a:solidFill>
                  <a:srgbClr val="FFFFFF"/>
                </a:solidFill>
                <a:latin typeface="Merriweather"/>
                <a:ea typeface="Merriweather"/>
                <a:cs typeface="Merriweather"/>
                <a:sym typeface="Merriweather"/>
              </a:rPr>
              <a:t>Write your topic or idea</a:t>
            </a:r>
            <a:endParaRPr sz="700"/>
          </a:p>
        </p:txBody>
      </p:sp>
      <p:sp>
        <p:nvSpPr>
          <p:cNvPr id="247" name="Google Shape;247;p29"/>
          <p:cNvSpPr/>
          <p:nvPr/>
        </p:nvSpPr>
        <p:spPr>
          <a:xfrm>
            <a:off x="4332396" y="966555"/>
            <a:ext cx="1564893" cy="765375"/>
          </a:xfrm>
          <a:custGeom>
            <a:rect b="b" l="l" r="r" t="t"/>
            <a:pathLst>
              <a:path extrusionOk="0" h="1530751" w="3129787">
                <a:moveTo>
                  <a:pt x="0" y="0"/>
                </a:moveTo>
                <a:lnTo>
                  <a:pt x="3129788" y="0"/>
                </a:lnTo>
                <a:lnTo>
                  <a:pt x="3129788" y="1530750"/>
                </a:lnTo>
                <a:lnTo>
                  <a:pt x="0" y="1530750"/>
                </a:lnTo>
                <a:lnTo>
                  <a:pt x="0" y="0"/>
                </a:lnTo>
                <a:close/>
              </a:path>
            </a:pathLst>
          </a:custGeom>
          <a:blipFill rotWithShape="1">
            <a:blip r:embed="rId5">
              <a:alphaModFix/>
            </a:blip>
            <a:stretch>
              <a:fillRect b="0" l="0" r="0" t="0"/>
            </a:stretch>
          </a:blipFill>
          <a:ln>
            <a:noFill/>
          </a:ln>
        </p:spPr>
      </p:sp>
      <p:sp>
        <p:nvSpPr>
          <p:cNvPr id="248" name="Google Shape;248;p29"/>
          <p:cNvSpPr/>
          <p:nvPr/>
        </p:nvSpPr>
        <p:spPr>
          <a:xfrm>
            <a:off x="6272967" y="883191"/>
            <a:ext cx="1564893" cy="765376"/>
          </a:xfrm>
          <a:custGeom>
            <a:rect b="b" l="l" r="r" t="t"/>
            <a:pathLst>
              <a:path extrusionOk="0" h="1530751" w="3129787">
                <a:moveTo>
                  <a:pt x="0" y="0"/>
                </a:moveTo>
                <a:lnTo>
                  <a:pt x="3129788" y="0"/>
                </a:lnTo>
                <a:lnTo>
                  <a:pt x="3129788" y="1530750"/>
                </a:lnTo>
                <a:lnTo>
                  <a:pt x="0" y="1530750"/>
                </a:lnTo>
                <a:lnTo>
                  <a:pt x="0" y="0"/>
                </a:lnTo>
                <a:close/>
              </a:path>
            </a:pathLst>
          </a:custGeom>
          <a:blipFill rotWithShape="1">
            <a:blip r:embed="rId5">
              <a:alphaModFix/>
            </a:blip>
            <a:stretch>
              <a:fillRect b="0" l="0" r="0" t="0"/>
            </a:stretch>
          </a:blipFill>
          <a:ln>
            <a:noFill/>
          </a:ln>
        </p:spPr>
      </p:sp>
      <p:sp>
        <p:nvSpPr>
          <p:cNvPr id="249" name="Google Shape;249;p29"/>
          <p:cNvSpPr txBox="1"/>
          <p:nvPr/>
        </p:nvSpPr>
        <p:spPr>
          <a:xfrm>
            <a:off x="4557713" y="2974455"/>
            <a:ext cx="1437300" cy="277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Elaborate on what you want to discuss. </a:t>
            </a:r>
            <a:endParaRPr sz="700"/>
          </a:p>
        </p:txBody>
      </p:sp>
      <p:sp>
        <p:nvSpPr>
          <p:cNvPr id="250" name="Google Shape;250;p29"/>
          <p:cNvSpPr txBox="1"/>
          <p:nvPr/>
        </p:nvSpPr>
        <p:spPr>
          <a:xfrm>
            <a:off x="4557713" y="4508561"/>
            <a:ext cx="1437300" cy="277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Elaborate on what you want to discuss. </a:t>
            </a:r>
            <a:endParaRPr sz="700"/>
          </a:p>
        </p:txBody>
      </p:sp>
      <p:sp>
        <p:nvSpPr>
          <p:cNvPr id="251" name="Google Shape;251;p29"/>
          <p:cNvSpPr txBox="1"/>
          <p:nvPr/>
        </p:nvSpPr>
        <p:spPr>
          <a:xfrm>
            <a:off x="4552950" y="2333025"/>
            <a:ext cx="1344300" cy="52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700" u="none" cap="none" strike="noStrike">
                <a:solidFill>
                  <a:srgbClr val="FF0000"/>
                </a:solidFill>
                <a:latin typeface="Merriweather"/>
                <a:ea typeface="Merriweather"/>
                <a:cs typeface="Merriweather"/>
                <a:sym typeface="Merriweather"/>
              </a:rPr>
              <a:t>Add a main point</a:t>
            </a:r>
            <a:endParaRPr sz="700"/>
          </a:p>
        </p:txBody>
      </p:sp>
      <p:sp>
        <p:nvSpPr>
          <p:cNvPr id="252" name="Google Shape;252;p29"/>
          <p:cNvSpPr txBox="1"/>
          <p:nvPr/>
        </p:nvSpPr>
        <p:spPr>
          <a:xfrm>
            <a:off x="4552950" y="3867150"/>
            <a:ext cx="1344300" cy="52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700" u="none" cap="none" strike="noStrike">
                <a:solidFill>
                  <a:srgbClr val="FF0000"/>
                </a:solidFill>
                <a:latin typeface="Merriweather"/>
                <a:ea typeface="Merriweather"/>
                <a:cs typeface="Merriweather"/>
                <a:sym typeface="Merriweather"/>
              </a:rPr>
              <a:t>Add a main point</a:t>
            </a:r>
            <a:endParaRPr sz="700"/>
          </a:p>
        </p:txBody>
      </p:sp>
      <p:sp>
        <p:nvSpPr>
          <p:cNvPr id="253" name="Google Shape;253;p29"/>
          <p:cNvSpPr txBox="1"/>
          <p:nvPr/>
        </p:nvSpPr>
        <p:spPr>
          <a:xfrm>
            <a:off x="7118874" y="2333025"/>
            <a:ext cx="1344300" cy="52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700" u="none" cap="none" strike="noStrike">
                <a:solidFill>
                  <a:srgbClr val="FF0000"/>
                </a:solidFill>
                <a:latin typeface="Merriweather"/>
                <a:ea typeface="Merriweather"/>
                <a:cs typeface="Merriweather"/>
                <a:sym typeface="Merriweather"/>
              </a:rPr>
              <a:t>Add a main point</a:t>
            </a:r>
            <a:endParaRPr sz="700"/>
          </a:p>
        </p:txBody>
      </p:sp>
      <p:sp>
        <p:nvSpPr>
          <p:cNvPr id="254" name="Google Shape;254;p29"/>
          <p:cNvSpPr txBox="1"/>
          <p:nvPr/>
        </p:nvSpPr>
        <p:spPr>
          <a:xfrm>
            <a:off x="7118874" y="3867150"/>
            <a:ext cx="1306800" cy="52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700" u="none" cap="none" strike="noStrike">
                <a:solidFill>
                  <a:srgbClr val="FF0000"/>
                </a:solidFill>
                <a:latin typeface="Merriweather"/>
                <a:ea typeface="Merriweather"/>
                <a:cs typeface="Merriweather"/>
                <a:sym typeface="Merriweather"/>
              </a:rPr>
              <a:t>Add a main point</a:t>
            </a:r>
            <a:endParaRPr sz="700"/>
          </a:p>
        </p:txBody>
      </p:sp>
      <p:sp>
        <p:nvSpPr>
          <p:cNvPr id="255" name="Google Shape;255;p29"/>
          <p:cNvSpPr txBox="1"/>
          <p:nvPr/>
        </p:nvSpPr>
        <p:spPr>
          <a:xfrm>
            <a:off x="7118882" y="2974455"/>
            <a:ext cx="1437900" cy="277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Elaborate on what you want to discuss. </a:t>
            </a:r>
            <a:endParaRPr sz="700"/>
          </a:p>
        </p:txBody>
      </p:sp>
      <p:sp>
        <p:nvSpPr>
          <p:cNvPr id="256" name="Google Shape;256;p29"/>
          <p:cNvSpPr txBox="1"/>
          <p:nvPr/>
        </p:nvSpPr>
        <p:spPr>
          <a:xfrm>
            <a:off x="7118882" y="4508561"/>
            <a:ext cx="1437900" cy="277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Elaborate on what you want to discuss. </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260" name="Shape 260"/>
        <p:cNvGrpSpPr/>
        <p:nvPr/>
      </p:nvGrpSpPr>
      <p:grpSpPr>
        <a:xfrm>
          <a:off x="0" y="0"/>
          <a:ext cx="0" cy="0"/>
          <a:chOff x="0" y="0"/>
          <a:chExt cx="0" cy="0"/>
        </a:xfrm>
      </p:grpSpPr>
      <p:sp>
        <p:nvSpPr>
          <p:cNvPr id="261" name="Google Shape;261;p30"/>
          <p:cNvSpPr txBox="1"/>
          <p:nvPr/>
        </p:nvSpPr>
        <p:spPr>
          <a:xfrm>
            <a:off x="15027" y="-415558"/>
            <a:ext cx="2986024" cy="25765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0" u="none" cap="none" strike="noStrike">
                <a:solidFill>
                  <a:srgbClr val="FFFFFF"/>
                </a:solidFill>
                <a:latin typeface="Merriweather"/>
                <a:ea typeface="Merriweather"/>
                <a:cs typeface="Merriweather"/>
                <a:sym typeface="Merriweather"/>
              </a:rPr>
              <a:t>02.</a:t>
            </a:r>
            <a:endParaRPr sz="700"/>
          </a:p>
        </p:txBody>
      </p:sp>
      <p:sp>
        <p:nvSpPr>
          <p:cNvPr id="262" name="Google Shape;262;p30"/>
          <p:cNvSpPr txBox="1"/>
          <p:nvPr/>
        </p:nvSpPr>
        <p:spPr>
          <a:xfrm>
            <a:off x="3167778" y="534151"/>
            <a:ext cx="5329469" cy="872357"/>
          </a:xfrm>
          <a:prstGeom prst="rect">
            <a:avLst/>
          </a:prstGeom>
          <a:noFill/>
          <a:ln>
            <a:noFill/>
          </a:ln>
        </p:spPr>
        <p:txBody>
          <a:bodyPr anchorCtr="0" anchor="t" bIns="0" lIns="0" spcFirstLastPara="1" rIns="0" wrap="square" tIns="0">
            <a:spAutoFit/>
          </a:bodyPr>
          <a:lstStyle/>
          <a:p>
            <a:pPr indent="0" lvl="0" marL="0" marR="0" rtl="0" algn="l">
              <a:lnSpc>
                <a:spcPct val="140003"/>
              </a:lnSpc>
              <a:spcBef>
                <a:spcPts val="0"/>
              </a:spcBef>
              <a:spcAft>
                <a:spcPts val="0"/>
              </a:spcAft>
              <a:buNone/>
            </a:pPr>
            <a:r>
              <a:rPr b="0" i="0" lang="en" sz="5100" u="none" cap="none" strike="noStrike">
                <a:solidFill>
                  <a:srgbClr val="FFFFFF"/>
                </a:solidFill>
                <a:latin typeface="Merriweather"/>
                <a:ea typeface="Merriweather"/>
                <a:cs typeface="Merriweather"/>
                <a:sym typeface="Merriweather"/>
              </a:rPr>
              <a:t>About Us</a:t>
            </a:r>
            <a:endParaRPr sz="700"/>
          </a:p>
        </p:txBody>
      </p:sp>
      <p:sp>
        <p:nvSpPr>
          <p:cNvPr id="263" name="Google Shape;263;p30"/>
          <p:cNvSpPr txBox="1"/>
          <p:nvPr/>
        </p:nvSpPr>
        <p:spPr>
          <a:xfrm>
            <a:off x="3167778" y="1565806"/>
            <a:ext cx="2301354" cy="135573"/>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FFFFFF"/>
                </a:solidFill>
                <a:latin typeface="Nunito"/>
                <a:ea typeface="Nunito"/>
                <a:cs typeface="Nunito"/>
                <a:sym typeface="Nunito"/>
              </a:rPr>
              <a:t>Elaborate on what you want to discuss. </a:t>
            </a:r>
            <a:endParaRPr sz="700"/>
          </a:p>
        </p:txBody>
      </p:sp>
      <p:pic>
        <p:nvPicPr>
          <p:cNvPr id="264" name="Google Shape;264;p30"/>
          <p:cNvPicPr preferRelativeResize="0"/>
          <p:nvPr/>
        </p:nvPicPr>
        <p:blipFill>
          <a:blip r:embed="rId3">
            <a:alphaModFix/>
          </a:blip>
          <a:stretch>
            <a:fillRect/>
          </a:stretch>
        </p:blipFill>
        <p:spPr>
          <a:xfrm>
            <a:off x="0" y="1995778"/>
            <a:ext cx="9144003" cy="314772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68" name="Shape 268"/>
        <p:cNvGrpSpPr/>
        <p:nvPr/>
      </p:nvGrpSpPr>
      <p:grpSpPr>
        <a:xfrm>
          <a:off x="0" y="0"/>
          <a:ext cx="0" cy="0"/>
          <a:chOff x="0" y="0"/>
          <a:chExt cx="0" cy="0"/>
        </a:xfrm>
      </p:grpSpPr>
      <p:sp>
        <p:nvSpPr>
          <p:cNvPr id="269" name="Google Shape;269;p31"/>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grpSp>
        <p:nvGrpSpPr>
          <p:cNvPr id="270" name="Google Shape;270;p31"/>
          <p:cNvGrpSpPr/>
          <p:nvPr/>
        </p:nvGrpSpPr>
        <p:grpSpPr>
          <a:xfrm>
            <a:off x="0" y="-72330"/>
            <a:ext cx="9143998" cy="5215830"/>
            <a:chOff x="0" y="-38100"/>
            <a:chExt cx="4816592" cy="2747433"/>
          </a:xfrm>
        </p:grpSpPr>
        <p:sp>
          <p:nvSpPr>
            <p:cNvPr id="271" name="Google Shape;271;p31"/>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F1A38">
                <a:alpha val="66666"/>
              </a:srgbClr>
            </a:solidFill>
            <a:ln>
              <a:noFill/>
            </a:ln>
          </p:spPr>
        </p:sp>
        <p:sp>
          <p:nvSpPr>
            <p:cNvPr id="272" name="Google Shape;272;p31"/>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3" name="Google Shape;273;p31"/>
          <p:cNvSpPr/>
          <p:nvPr/>
        </p:nvSpPr>
        <p:spPr>
          <a:xfrm>
            <a:off x="-930" y="3275941"/>
            <a:ext cx="2269259" cy="76924"/>
          </a:xfrm>
          <a:custGeom>
            <a:rect b="b" l="l" r="r" t="t"/>
            <a:pathLst>
              <a:path extrusionOk="0" h="153848" w="4538517">
                <a:moveTo>
                  <a:pt x="0" y="0"/>
                </a:moveTo>
                <a:lnTo>
                  <a:pt x="4538516" y="0"/>
                </a:lnTo>
                <a:lnTo>
                  <a:pt x="4538516" y="153848"/>
                </a:lnTo>
                <a:lnTo>
                  <a:pt x="0" y="153848"/>
                </a:lnTo>
                <a:lnTo>
                  <a:pt x="0" y="0"/>
                </a:lnTo>
                <a:close/>
              </a:path>
            </a:pathLst>
          </a:custGeom>
          <a:blipFill rotWithShape="1">
            <a:blip r:embed="rId4">
              <a:alphaModFix/>
            </a:blip>
            <a:stretch>
              <a:fillRect b="0" l="0" r="0" t="0"/>
            </a:stretch>
          </a:blipFill>
          <a:ln>
            <a:noFill/>
          </a:ln>
        </p:spPr>
      </p:sp>
      <p:sp>
        <p:nvSpPr>
          <p:cNvPr id="274" name="Google Shape;274;p31"/>
          <p:cNvSpPr/>
          <p:nvPr/>
        </p:nvSpPr>
        <p:spPr>
          <a:xfrm>
            <a:off x="4818462" y="3275941"/>
            <a:ext cx="2269259" cy="76924"/>
          </a:xfrm>
          <a:custGeom>
            <a:rect b="b" l="l" r="r" t="t"/>
            <a:pathLst>
              <a:path extrusionOk="0" h="153848" w="4538517">
                <a:moveTo>
                  <a:pt x="0" y="0"/>
                </a:moveTo>
                <a:lnTo>
                  <a:pt x="4538517" y="0"/>
                </a:lnTo>
                <a:lnTo>
                  <a:pt x="4538517" y="153848"/>
                </a:lnTo>
                <a:lnTo>
                  <a:pt x="0" y="153848"/>
                </a:lnTo>
                <a:lnTo>
                  <a:pt x="0" y="0"/>
                </a:lnTo>
                <a:close/>
              </a:path>
            </a:pathLst>
          </a:custGeom>
          <a:blipFill rotWithShape="1">
            <a:blip r:embed="rId4">
              <a:alphaModFix/>
            </a:blip>
            <a:stretch>
              <a:fillRect b="0" l="0" r="0" t="0"/>
            </a:stretch>
          </a:blipFill>
          <a:ln>
            <a:noFill/>
          </a:ln>
        </p:spPr>
      </p:sp>
      <p:sp>
        <p:nvSpPr>
          <p:cNvPr id="275" name="Google Shape;275;p31"/>
          <p:cNvSpPr/>
          <p:nvPr/>
        </p:nvSpPr>
        <p:spPr>
          <a:xfrm>
            <a:off x="2406362" y="3275941"/>
            <a:ext cx="2269259" cy="76924"/>
          </a:xfrm>
          <a:custGeom>
            <a:rect b="b" l="l" r="r" t="t"/>
            <a:pathLst>
              <a:path extrusionOk="0" h="153848" w="4538517">
                <a:moveTo>
                  <a:pt x="0" y="0"/>
                </a:moveTo>
                <a:lnTo>
                  <a:pt x="4538517" y="0"/>
                </a:lnTo>
                <a:lnTo>
                  <a:pt x="4538517" y="153848"/>
                </a:lnTo>
                <a:lnTo>
                  <a:pt x="0" y="153848"/>
                </a:lnTo>
                <a:lnTo>
                  <a:pt x="0" y="0"/>
                </a:lnTo>
                <a:close/>
              </a:path>
            </a:pathLst>
          </a:custGeom>
          <a:blipFill rotWithShape="1">
            <a:blip r:embed="rId4">
              <a:alphaModFix/>
            </a:blip>
            <a:stretch>
              <a:fillRect b="0" l="0" r="0" t="0"/>
            </a:stretch>
          </a:blipFill>
          <a:ln>
            <a:noFill/>
          </a:ln>
        </p:spPr>
      </p:sp>
      <p:sp>
        <p:nvSpPr>
          <p:cNvPr id="276" name="Google Shape;276;p31"/>
          <p:cNvSpPr/>
          <p:nvPr/>
        </p:nvSpPr>
        <p:spPr>
          <a:xfrm>
            <a:off x="7225754" y="3275941"/>
            <a:ext cx="2269259" cy="76924"/>
          </a:xfrm>
          <a:custGeom>
            <a:rect b="b" l="l" r="r" t="t"/>
            <a:pathLst>
              <a:path extrusionOk="0" h="153848" w="4538517">
                <a:moveTo>
                  <a:pt x="0" y="0"/>
                </a:moveTo>
                <a:lnTo>
                  <a:pt x="4538517" y="0"/>
                </a:lnTo>
                <a:lnTo>
                  <a:pt x="4538517" y="153848"/>
                </a:lnTo>
                <a:lnTo>
                  <a:pt x="0" y="153848"/>
                </a:lnTo>
                <a:lnTo>
                  <a:pt x="0" y="0"/>
                </a:lnTo>
                <a:close/>
              </a:path>
            </a:pathLst>
          </a:custGeom>
          <a:blipFill rotWithShape="1">
            <a:blip r:embed="rId4">
              <a:alphaModFix/>
            </a:blip>
            <a:stretch>
              <a:fillRect b="0" l="0" r="0" t="0"/>
            </a:stretch>
          </a:blipFill>
          <a:ln>
            <a:noFill/>
          </a:ln>
        </p:spPr>
      </p:sp>
      <p:sp>
        <p:nvSpPr>
          <p:cNvPr id="277" name="Google Shape;277;p31"/>
          <p:cNvSpPr/>
          <p:nvPr/>
        </p:nvSpPr>
        <p:spPr>
          <a:xfrm>
            <a:off x="1141604" y="3087413"/>
            <a:ext cx="452965" cy="456283"/>
          </a:xfrm>
          <a:custGeom>
            <a:rect b="b" l="l" r="r" t="t"/>
            <a:pathLst>
              <a:path extrusionOk="0" h="912566" w="905930">
                <a:moveTo>
                  <a:pt x="0" y="0"/>
                </a:moveTo>
                <a:lnTo>
                  <a:pt x="905929" y="0"/>
                </a:lnTo>
                <a:lnTo>
                  <a:pt x="905929" y="912567"/>
                </a:lnTo>
                <a:lnTo>
                  <a:pt x="0" y="912567"/>
                </a:lnTo>
                <a:lnTo>
                  <a:pt x="0" y="0"/>
                </a:lnTo>
                <a:close/>
              </a:path>
            </a:pathLst>
          </a:custGeom>
          <a:blipFill rotWithShape="1">
            <a:blip r:embed="rId5">
              <a:alphaModFix/>
            </a:blip>
            <a:stretch>
              <a:fillRect b="0" l="0" r="0" t="0"/>
            </a:stretch>
          </a:blipFill>
          <a:ln>
            <a:noFill/>
          </a:ln>
        </p:spPr>
      </p:sp>
      <p:sp>
        <p:nvSpPr>
          <p:cNvPr id="278" name="Google Shape;278;p31"/>
          <p:cNvSpPr/>
          <p:nvPr/>
        </p:nvSpPr>
        <p:spPr>
          <a:xfrm>
            <a:off x="3285882" y="3087413"/>
            <a:ext cx="452965" cy="456283"/>
          </a:xfrm>
          <a:custGeom>
            <a:rect b="b" l="l" r="r" t="t"/>
            <a:pathLst>
              <a:path extrusionOk="0" h="912566" w="905930">
                <a:moveTo>
                  <a:pt x="0" y="0"/>
                </a:moveTo>
                <a:lnTo>
                  <a:pt x="905930" y="0"/>
                </a:lnTo>
                <a:lnTo>
                  <a:pt x="905930" y="912567"/>
                </a:lnTo>
                <a:lnTo>
                  <a:pt x="0" y="912567"/>
                </a:lnTo>
                <a:lnTo>
                  <a:pt x="0" y="0"/>
                </a:lnTo>
                <a:close/>
              </a:path>
            </a:pathLst>
          </a:custGeom>
          <a:blipFill rotWithShape="1">
            <a:blip r:embed="rId5">
              <a:alphaModFix/>
            </a:blip>
            <a:stretch>
              <a:fillRect b="0" l="0" r="0" t="0"/>
            </a:stretch>
          </a:blipFill>
          <a:ln>
            <a:noFill/>
          </a:ln>
        </p:spPr>
      </p:sp>
      <p:sp>
        <p:nvSpPr>
          <p:cNvPr id="279" name="Google Shape;279;p31"/>
          <p:cNvSpPr/>
          <p:nvPr/>
        </p:nvSpPr>
        <p:spPr>
          <a:xfrm>
            <a:off x="5421825" y="3087413"/>
            <a:ext cx="452965" cy="456283"/>
          </a:xfrm>
          <a:custGeom>
            <a:rect b="b" l="l" r="r" t="t"/>
            <a:pathLst>
              <a:path extrusionOk="0" h="912566" w="905930">
                <a:moveTo>
                  <a:pt x="0" y="0"/>
                </a:moveTo>
                <a:lnTo>
                  <a:pt x="905929" y="0"/>
                </a:lnTo>
                <a:lnTo>
                  <a:pt x="905929" y="912567"/>
                </a:lnTo>
                <a:lnTo>
                  <a:pt x="0" y="912567"/>
                </a:lnTo>
                <a:lnTo>
                  <a:pt x="0" y="0"/>
                </a:lnTo>
                <a:close/>
              </a:path>
            </a:pathLst>
          </a:custGeom>
          <a:blipFill rotWithShape="1">
            <a:blip r:embed="rId5">
              <a:alphaModFix/>
            </a:blip>
            <a:stretch>
              <a:fillRect b="0" l="0" r="0" t="0"/>
            </a:stretch>
          </a:blipFill>
          <a:ln>
            <a:noFill/>
          </a:ln>
        </p:spPr>
      </p:sp>
      <p:sp>
        <p:nvSpPr>
          <p:cNvPr id="280" name="Google Shape;280;p31"/>
          <p:cNvSpPr/>
          <p:nvPr/>
        </p:nvSpPr>
        <p:spPr>
          <a:xfrm>
            <a:off x="7561937" y="3087413"/>
            <a:ext cx="452965" cy="456283"/>
          </a:xfrm>
          <a:custGeom>
            <a:rect b="b" l="l" r="r" t="t"/>
            <a:pathLst>
              <a:path extrusionOk="0" h="912566" w="905930">
                <a:moveTo>
                  <a:pt x="0" y="0"/>
                </a:moveTo>
                <a:lnTo>
                  <a:pt x="905929" y="0"/>
                </a:lnTo>
                <a:lnTo>
                  <a:pt x="905929" y="912567"/>
                </a:lnTo>
                <a:lnTo>
                  <a:pt x="0" y="912567"/>
                </a:lnTo>
                <a:lnTo>
                  <a:pt x="0" y="0"/>
                </a:lnTo>
                <a:close/>
              </a:path>
            </a:pathLst>
          </a:custGeom>
          <a:blipFill rotWithShape="1">
            <a:blip r:embed="rId5">
              <a:alphaModFix/>
            </a:blip>
            <a:stretch>
              <a:fillRect b="0" l="0" r="0" t="0"/>
            </a:stretch>
          </a:blipFill>
          <a:ln>
            <a:noFill/>
          </a:ln>
        </p:spPr>
      </p:sp>
      <p:sp>
        <p:nvSpPr>
          <p:cNvPr id="281" name="Google Shape;281;p31"/>
          <p:cNvSpPr/>
          <p:nvPr/>
        </p:nvSpPr>
        <p:spPr>
          <a:xfrm>
            <a:off x="2556229" y="931964"/>
            <a:ext cx="2648134" cy="755922"/>
          </a:xfrm>
          <a:custGeom>
            <a:rect b="b" l="l" r="r" t="t"/>
            <a:pathLst>
              <a:path extrusionOk="0" h="1511844" w="5296267">
                <a:moveTo>
                  <a:pt x="0" y="0"/>
                </a:moveTo>
                <a:lnTo>
                  <a:pt x="5296268" y="0"/>
                </a:lnTo>
                <a:lnTo>
                  <a:pt x="5296268" y="1511843"/>
                </a:lnTo>
                <a:lnTo>
                  <a:pt x="0" y="1511843"/>
                </a:lnTo>
                <a:lnTo>
                  <a:pt x="0" y="0"/>
                </a:lnTo>
                <a:close/>
              </a:path>
            </a:pathLst>
          </a:custGeom>
          <a:blipFill rotWithShape="1">
            <a:blip r:embed="rId6">
              <a:alphaModFix/>
            </a:blip>
            <a:stretch>
              <a:fillRect b="0" l="0" r="0" t="0"/>
            </a:stretch>
          </a:blipFill>
          <a:ln>
            <a:noFill/>
          </a:ln>
        </p:spPr>
      </p:sp>
      <p:sp>
        <p:nvSpPr>
          <p:cNvPr id="282" name="Google Shape;282;p31"/>
          <p:cNvSpPr txBox="1"/>
          <p:nvPr/>
        </p:nvSpPr>
        <p:spPr>
          <a:xfrm>
            <a:off x="514350" y="442913"/>
            <a:ext cx="8115300" cy="1139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700" u="none" cap="none" strike="noStrike">
                <a:solidFill>
                  <a:srgbClr val="FFFFFF"/>
                </a:solidFill>
                <a:latin typeface="Merriweather"/>
                <a:ea typeface="Merriweather"/>
                <a:cs typeface="Merriweather"/>
                <a:sym typeface="Merriweather"/>
              </a:rPr>
              <a:t>Add a</a:t>
            </a:r>
            <a:endParaRPr sz="700"/>
          </a:p>
          <a:p>
            <a:pPr indent="0" lvl="0" marL="0" marR="0" rtl="0" algn="ctr">
              <a:lnSpc>
                <a:spcPct val="100000"/>
              </a:lnSpc>
              <a:spcBef>
                <a:spcPts val="0"/>
              </a:spcBef>
              <a:spcAft>
                <a:spcPts val="0"/>
              </a:spcAft>
              <a:buNone/>
            </a:pPr>
            <a:r>
              <a:rPr b="0" i="0" lang="en" sz="3700" u="none" cap="none" strike="noStrike">
                <a:solidFill>
                  <a:srgbClr val="FFFFFF"/>
                </a:solidFill>
                <a:latin typeface="Merriweather"/>
                <a:ea typeface="Merriweather"/>
                <a:cs typeface="Merriweather"/>
                <a:sym typeface="Merriweather"/>
              </a:rPr>
              <a:t>Timeline Page</a:t>
            </a:r>
            <a:endParaRPr sz="700"/>
          </a:p>
        </p:txBody>
      </p:sp>
      <p:sp>
        <p:nvSpPr>
          <p:cNvPr id="283" name="Google Shape;283;p31"/>
          <p:cNvSpPr txBox="1"/>
          <p:nvPr/>
        </p:nvSpPr>
        <p:spPr>
          <a:xfrm>
            <a:off x="651900" y="2368925"/>
            <a:ext cx="1432500" cy="523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1" lang="en" sz="1700" u="none" cap="none" strike="noStrike">
                <a:solidFill>
                  <a:srgbClr val="FFFFFF"/>
                </a:solidFill>
                <a:latin typeface="Merriweather"/>
                <a:ea typeface="Merriweather"/>
                <a:cs typeface="Merriweather"/>
                <a:sym typeface="Merriweather"/>
              </a:rPr>
              <a:t>Add a main point</a:t>
            </a:r>
            <a:endParaRPr i="1" sz="700"/>
          </a:p>
        </p:txBody>
      </p:sp>
      <p:sp>
        <p:nvSpPr>
          <p:cNvPr id="284" name="Google Shape;284;p31"/>
          <p:cNvSpPr txBox="1"/>
          <p:nvPr/>
        </p:nvSpPr>
        <p:spPr>
          <a:xfrm>
            <a:off x="651900" y="3667189"/>
            <a:ext cx="14325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Elaborate on what you want to discuss. </a:t>
            </a:r>
            <a:endParaRPr sz="700"/>
          </a:p>
        </p:txBody>
      </p:sp>
      <p:sp>
        <p:nvSpPr>
          <p:cNvPr id="285" name="Google Shape;285;p31"/>
          <p:cNvSpPr txBox="1"/>
          <p:nvPr/>
        </p:nvSpPr>
        <p:spPr>
          <a:xfrm>
            <a:off x="2796179" y="2368925"/>
            <a:ext cx="1432500" cy="523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1" lang="en" sz="1700" u="none" cap="none" strike="noStrike">
                <a:solidFill>
                  <a:srgbClr val="FFFFFF"/>
                </a:solidFill>
                <a:latin typeface="Merriweather"/>
                <a:ea typeface="Merriweather"/>
                <a:cs typeface="Merriweather"/>
                <a:sym typeface="Merriweather"/>
              </a:rPr>
              <a:t>Add a main point</a:t>
            </a:r>
            <a:endParaRPr i="1" sz="700"/>
          </a:p>
        </p:txBody>
      </p:sp>
      <p:sp>
        <p:nvSpPr>
          <p:cNvPr id="286" name="Google Shape;286;p31"/>
          <p:cNvSpPr txBox="1"/>
          <p:nvPr/>
        </p:nvSpPr>
        <p:spPr>
          <a:xfrm>
            <a:off x="2796179" y="3667189"/>
            <a:ext cx="14325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Elaborate on what you want to discuss. </a:t>
            </a:r>
            <a:endParaRPr sz="700"/>
          </a:p>
        </p:txBody>
      </p:sp>
      <p:sp>
        <p:nvSpPr>
          <p:cNvPr id="287" name="Google Shape;287;p31"/>
          <p:cNvSpPr txBox="1"/>
          <p:nvPr/>
        </p:nvSpPr>
        <p:spPr>
          <a:xfrm>
            <a:off x="7084738" y="2368925"/>
            <a:ext cx="1407300" cy="523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1" lang="en" sz="1700" u="none" cap="none" strike="noStrike">
                <a:solidFill>
                  <a:srgbClr val="FFFFFF"/>
                </a:solidFill>
                <a:latin typeface="Merriweather"/>
                <a:ea typeface="Merriweather"/>
                <a:cs typeface="Merriweather"/>
                <a:sym typeface="Merriweather"/>
              </a:rPr>
              <a:t>Add a main point</a:t>
            </a:r>
            <a:endParaRPr i="1" sz="700"/>
          </a:p>
        </p:txBody>
      </p:sp>
      <p:sp>
        <p:nvSpPr>
          <p:cNvPr id="288" name="Google Shape;288;p31"/>
          <p:cNvSpPr txBox="1"/>
          <p:nvPr/>
        </p:nvSpPr>
        <p:spPr>
          <a:xfrm>
            <a:off x="7084738" y="3667189"/>
            <a:ext cx="14073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Elaborate on what you want to discuss. </a:t>
            </a:r>
            <a:endParaRPr sz="700"/>
          </a:p>
        </p:txBody>
      </p:sp>
      <p:sp>
        <p:nvSpPr>
          <p:cNvPr id="289" name="Google Shape;289;p31"/>
          <p:cNvSpPr txBox="1"/>
          <p:nvPr/>
        </p:nvSpPr>
        <p:spPr>
          <a:xfrm>
            <a:off x="4940459" y="2368925"/>
            <a:ext cx="1415700" cy="523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1" lang="en" sz="1700" u="none" cap="none" strike="noStrike">
                <a:solidFill>
                  <a:srgbClr val="FFFFFF"/>
                </a:solidFill>
                <a:latin typeface="Merriweather"/>
                <a:ea typeface="Merriweather"/>
                <a:cs typeface="Merriweather"/>
                <a:sym typeface="Merriweather"/>
              </a:rPr>
              <a:t>Add a main point</a:t>
            </a:r>
            <a:endParaRPr i="1" sz="700"/>
          </a:p>
        </p:txBody>
      </p:sp>
      <p:sp>
        <p:nvSpPr>
          <p:cNvPr id="290" name="Google Shape;290;p31"/>
          <p:cNvSpPr txBox="1"/>
          <p:nvPr/>
        </p:nvSpPr>
        <p:spPr>
          <a:xfrm>
            <a:off x="4940459" y="3667189"/>
            <a:ext cx="14157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FFFFFF"/>
                </a:solidFill>
                <a:latin typeface="Nunito"/>
                <a:ea typeface="Nunito"/>
                <a:cs typeface="Nunito"/>
                <a:sym typeface="Nunito"/>
              </a:rPr>
              <a:t>Elaborate on what you want to discuss. </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FFFFFF"/>
      </a:dk1>
      <a:lt1>
        <a:srgbClr val="0F1A38"/>
      </a:lt1>
      <a:dk2>
        <a:srgbClr val="FFFFFF"/>
      </a:dk2>
      <a:lt2>
        <a:srgbClr val="FF3232"/>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