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Inter"/>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Inter-regular.fntdata"/><Relationship Id="rId25" Type="http://schemas.openxmlformats.org/officeDocument/2006/relationships/slide" Target="slides/slide20.xml"/><Relationship Id="rId28" Type="http://schemas.openxmlformats.org/officeDocument/2006/relationships/font" Target="fonts/Inter-italic.fntdata"/><Relationship Id="rId27" Type="http://schemas.openxmlformats.org/officeDocument/2006/relationships/font" Target="fonts/Inter-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title">
  <p:cSld name="TITLE">
    <p:bg>
      <p:bgPr>
        <a:solidFill>
          <a:srgbClr val="1F1F1F"/>
        </a:solidFill>
      </p:bgPr>
    </p:bg>
    <p:spTree>
      <p:nvGrpSpPr>
        <p:cNvPr id="15" name="Shape 15"/>
        <p:cNvGrpSpPr/>
        <p:nvPr/>
      </p:nvGrpSpPr>
      <p:grpSpPr>
        <a:xfrm>
          <a:off x="0" y="0"/>
          <a:ext cx="0" cy="0"/>
          <a:chOff x="0" y="0"/>
          <a:chExt cx="0" cy="0"/>
        </a:xfrm>
      </p:grpSpPr>
      <p:sp>
        <p:nvSpPr>
          <p:cNvPr id="16" name="Google Shape;16;p3"/>
          <p:cNvSpPr/>
          <p:nvPr>
            <p:ph idx="2" type="pic"/>
          </p:nvPr>
        </p:nvSpPr>
        <p:spPr>
          <a:xfrm>
            <a:off x="-30475" y="338"/>
            <a:ext cx="6817800" cy="10287000"/>
          </a:xfrm>
          <a:prstGeom prst="rect">
            <a:avLst/>
          </a:prstGeom>
          <a:noFill/>
          <a:ln>
            <a:noFill/>
          </a:ln>
        </p:spPr>
      </p:sp>
      <p:grpSp>
        <p:nvGrpSpPr>
          <p:cNvPr id="17" name="Google Shape;17;p3"/>
          <p:cNvGrpSpPr/>
          <p:nvPr/>
        </p:nvGrpSpPr>
        <p:grpSpPr>
          <a:xfrm rot="-5400000">
            <a:off x="9694665" y="2559138"/>
            <a:ext cx="281432" cy="529084"/>
            <a:chOff x="0" y="0"/>
            <a:chExt cx="148247" cy="278700"/>
          </a:xfrm>
        </p:grpSpPr>
        <p:sp>
          <p:nvSpPr>
            <p:cNvPr id="18" name="Google Shape;18;p3"/>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F9A620"/>
            </a:solidFill>
            <a:ln>
              <a:noFill/>
            </a:ln>
          </p:spPr>
        </p:sp>
        <p:sp>
          <p:nvSpPr>
            <p:cNvPr id="19" name="Google Shape;19;p3"/>
            <p:cNvSpPr txBox="1"/>
            <p:nvPr/>
          </p:nvSpPr>
          <p:spPr>
            <a:xfrm>
              <a:off x="0" y="76200"/>
              <a:ext cx="148200" cy="2025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 name="Google Shape;20;p3"/>
          <p:cNvGrpSpPr/>
          <p:nvPr/>
        </p:nvGrpSpPr>
        <p:grpSpPr>
          <a:xfrm rot="-5400000">
            <a:off x="9165742" y="2559138"/>
            <a:ext cx="281432" cy="529084"/>
            <a:chOff x="0" y="0"/>
            <a:chExt cx="148247" cy="278700"/>
          </a:xfrm>
        </p:grpSpPr>
        <p:sp>
          <p:nvSpPr>
            <p:cNvPr id="21" name="Google Shape;21;p3"/>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A60067"/>
            </a:solidFill>
            <a:ln>
              <a:noFill/>
            </a:ln>
          </p:spPr>
        </p:sp>
        <p:sp>
          <p:nvSpPr>
            <p:cNvPr id="22" name="Google Shape;22;p3"/>
            <p:cNvSpPr txBox="1"/>
            <p:nvPr/>
          </p:nvSpPr>
          <p:spPr>
            <a:xfrm>
              <a:off x="0" y="76200"/>
              <a:ext cx="148200" cy="2025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rot="-5400000">
            <a:off x="8636818" y="2559138"/>
            <a:ext cx="281432" cy="529084"/>
            <a:chOff x="0" y="0"/>
            <a:chExt cx="148247" cy="278700"/>
          </a:xfrm>
        </p:grpSpPr>
        <p:sp>
          <p:nvSpPr>
            <p:cNvPr id="24" name="Google Shape;24;p3"/>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6153CC"/>
            </a:solidFill>
            <a:ln>
              <a:noFill/>
            </a:ln>
          </p:spPr>
        </p:sp>
        <p:sp>
          <p:nvSpPr>
            <p:cNvPr id="25" name="Google Shape;25;p3"/>
            <p:cNvSpPr txBox="1"/>
            <p:nvPr/>
          </p:nvSpPr>
          <p:spPr>
            <a:xfrm>
              <a:off x="0" y="76200"/>
              <a:ext cx="148200" cy="2025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 name="Google Shape;26;p3"/>
          <p:cNvGrpSpPr/>
          <p:nvPr/>
        </p:nvGrpSpPr>
        <p:grpSpPr>
          <a:xfrm rot="-5400000">
            <a:off x="8107895" y="2559138"/>
            <a:ext cx="281432" cy="529084"/>
            <a:chOff x="0" y="0"/>
            <a:chExt cx="148247" cy="278700"/>
          </a:xfrm>
        </p:grpSpPr>
        <p:sp>
          <p:nvSpPr>
            <p:cNvPr id="27" name="Google Shape;27;p3"/>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77CBB9"/>
            </a:solidFill>
            <a:ln>
              <a:noFill/>
            </a:ln>
          </p:spPr>
        </p:sp>
        <p:sp>
          <p:nvSpPr>
            <p:cNvPr id="28" name="Google Shape;28;p3"/>
            <p:cNvSpPr txBox="1"/>
            <p:nvPr/>
          </p:nvSpPr>
          <p:spPr>
            <a:xfrm>
              <a:off x="0" y="76200"/>
              <a:ext cx="148200" cy="2025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obj">
  <p:cSld name="OBJECT">
    <p:spTree>
      <p:nvGrpSpPr>
        <p:cNvPr id="29" name="Shape 29"/>
        <p:cNvGrpSpPr/>
        <p:nvPr/>
      </p:nvGrpSpPr>
      <p:grpSpPr>
        <a:xfrm>
          <a:off x="0" y="0"/>
          <a:ext cx="0" cy="0"/>
          <a:chOff x="0" y="0"/>
          <a:chExt cx="0" cy="0"/>
        </a:xfrm>
      </p:grpSpPr>
      <p:sp>
        <p:nvSpPr>
          <p:cNvPr id="30" name="Google Shape;30;p4"/>
          <p:cNvSpPr/>
          <p:nvPr>
            <p:ph idx="2" type="pic"/>
          </p:nvPr>
        </p:nvSpPr>
        <p:spPr>
          <a:xfrm>
            <a:off x="11500725" y="338"/>
            <a:ext cx="6817800" cy="10287000"/>
          </a:xfrm>
          <a:prstGeom prst="rect">
            <a:avLst/>
          </a:prstGeom>
          <a:noFill/>
          <a:ln>
            <a:noFill/>
          </a:ln>
        </p:spPr>
      </p:sp>
      <p:grpSp>
        <p:nvGrpSpPr>
          <p:cNvPr id="31" name="Google Shape;31;p4"/>
          <p:cNvGrpSpPr/>
          <p:nvPr/>
        </p:nvGrpSpPr>
        <p:grpSpPr>
          <a:xfrm rot="-5400000">
            <a:off x="2739296" y="2895652"/>
            <a:ext cx="281432" cy="529084"/>
            <a:chOff x="0" y="0"/>
            <a:chExt cx="148247" cy="278700"/>
          </a:xfrm>
        </p:grpSpPr>
        <p:sp>
          <p:nvSpPr>
            <p:cNvPr id="32" name="Google Shape;32;p4"/>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F9A620"/>
            </a:solidFill>
            <a:ln>
              <a:noFill/>
            </a:ln>
          </p:spPr>
        </p:sp>
        <p:sp>
          <p:nvSpPr>
            <p:cNvPr id="33" name="Google Shape;33;p4"/>
            <p:cNvSpPr txBox="1"/>
            <p:nvPr/>
          </p:nvSpPr>
          <p:spPr>
            <a:xfrm>
              <a:off x="0" y="76200"/>
              <a:ext cx="148200" cy="2025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 name="Google Shape;34;p4"/>
          <p:cNvGrpSpPr/>
          <p:nvPr/>
        </p:nvGrpSpPr>
        <p:grpSpPr>
          <a:xfrm rot="-5400000">
            <a:off x="2210373" y="2895652"/>
            <a:ext cx="281432" cy="529084"/>
            <a:chOff x="0" y="0"/>
            <a:chExt cx="148247" cy="278700"/>
          </a:xfrm>
        </p:grpSpPr>
        <p:sp>
          <p:nvSpPr>
            <p:cNvPr id="35" name="Google Shape;35;p4"/>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A60067"/>
            </a:solidFill>
            <a:ln>
              <a:noFill/>
            </a:ln>
          </p:spPr>
        </p:sp>
        <p:sp>
          <p:nvSpPr>
            <p:cNvPr id="36" name="Google Shape;36;p4"/>
            <p:cNvSpPr txBox="1"/>
            <p:nvPr/>
          </p:nvSpPr>
          <p:spPr>
            <a:xfrm>
              <a:off x="0" y="76200"/>
              <a:ext cx="148200" cy="2025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 name="Google Shape;37;p4"/>
          <p:cNvGrpSpPr/>
          <p:nvPr/>
        </p:nvGrpSpPr>
        <p:grpSpPr>
          <a:xfrm rot="-5400000">
            <a:off x="1681450" y="2895652"/>
            <a:ext cx="281432" cy="529084"/>
            <a:chOff x="0" y="0"/>
            <a:chExt cx="148247" cy="278700"/>
          </a:xfrm>
        </p:grpSpPr>
        <p:sp>
          <p:nvSpPr>
            <p:cNvPr id="38" name="Google Shape;38;p4"/>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6153CC"/>
            </a:solidFill>
            <a:ln>
              <a:noFill/>
            </a:ln>
          </p:spPr>
        </p:sp>
        <p:sp>
          <p:nvSpPr>
            <p:cNvPr id="39" name="Google Shape;39;p4"/>
            <p:cNvSpPr txBox="1"/>
            <p:nvPr/>
          </p:nvSpPr>
          <p:spPr>
            <a:xfrm>
              <a:off x="0" y="76200"/>
              <a:ext cx="148200" cy="2025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 name="Google Shape;40;p4"/>
          <p:cNvGrpSpPr/>
          <p:nvPr/>
        </p:nvGrpSpPr>
        <p:grpSpPr>
          <a:xfrm rot="-5400000">
            <a:off x="1152526" y="2895652"/>
            <a:ext cx="281432" cy="529084"/>
            <a:chOff x="0" y="0"/>
            <a:chExt cx="148247" cy="278700"/>
          </a:xfrm>
        </p:grpSpPr>
        <p:sp>
          <p:nvSpPr>
            <p:cNvPr id="41" name="Google Shape;41;p4"/>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77CBB9"/>
            </a:solidFill>
            <a:ln>
              <a:noFill/>
            </a:ln>
          </p:spPr>
        </p:sp>
        <p:sp>
          <p:nvSpPr>
            <p:cNvPr id="42" name="Google Shape;42;p4"/>
            <p:cNvSpPr txBox="1"/>
            <p:nvPr/>
          </p:nvSpPr>
          <p:spPr>
            <a:xfrm>
              <a:off x="0" y="76200"/>
              <a:ext cx="148200" cy="2025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secHead">
  <p:cSld name="SECTION_HEADER">
    <p:spTree>
      <p:nvGrpSpPr>
        <p:cNvPr id="43" name="Shape 43"/>
        <p:cNvGrpSpPr/>
        <p:nvPr/>
      </p:nvGrpSpPr>
      <p:grpSpPr>
        <a:xfrm>
          <a:off x="0" y="0"/>
          <a:ext cx="0" cy="0"/>
          <a:chOff x="0" y="0"/>
          <a:chExt cx="0" cy="0"/>
        </a:xfrm>
      </p:grpSpPr>
      <p:sp>
        <p:nvSpPr>
          <p:cNvPr id="44" name="Google Shape;44;p5"/>
          <p:cNvSpPr/>
          <p:nvPr>
            <p:ph idx="2" type="pic"/>
          </p:nvPr>
        </p:nvSpPr>
        <p:spPr>
          <a:xfrm>
            <a:off x="-552475" y="1016000"/>
            <a:ext cx="5624400" cy="3174000"/>
          </a:xfrm>
          <a:prstGeom prst="rect">
            <a:avLst/>
          </a:prstGeom>
          <a:noFill/>
          <a:ln>
            <a:noFill/>
          </a:ln>
        </p:spPr>
      </p:sp>
      <p:sp>
        <p:nvSpPr>
          <p:cNvPr id="45" name="Google Shape;45;p5"/>
          <p:cNvSpPr/>
          <p:nvPr>
            <p:ph idx="3" type="pic"/>
          </p:nvPr>
        </p:nvSpPr>
        <p:spPr>
          <a:xfrm>
            <a:off x="5908463" y="1022388"/>
            <a:ext cx="5624400" cy="3174000"/>
          </a:xfrm>
          <a:prstGeom prst="rect">
            <a:avLst/>
          </a:prstGeom>
          <a:noFill/>
          <a:ln>
            <a:noFill/>
          </a:ln>
        </p:spPr>
      </p:sp>
      <p:sp>
        <p:nvSpPr>
          <p:cNvPr id="46" name="Google Shape;46;p5"/>
          <p:cNvSpPr/>
          <p:nvPr>
            <p:ph idx="4" type="pic"/>
          </p:nvPr>
        </p:nvSpPr>
        <p:spPr>
          <a:xfrm>
            <a:off x="12369338" y="1015988"/>
            <a:ext cx="5624400" cy="3174000"/>
          </a:xfrm>
          <a:prstGeom prst="rect">
            <a:avLst/>
          </a:prstGeom>
          <a:noFill/>
          <a:ln>
            <a:noFill/>
          </a:ln>
        </p:spPr>
      </p:sp>
      <p:sp>
        <p:nvSpPr>
          <p:cNvPr id="47" name="Google Shape;47;p5"/>
          <p:cNvSpPr/>
          <p:nvPr>
            <p:ph idx="5" type="pic"/>
          </p:nvPr>
        </p:nvSpPr>
        <p:spPr>
          <a:xfrm>
            <a:off x="-2954900" y="4551275"/>
            <a:ext cx="5624400" cy="3174000"/>
          </a:xfrm>
          <a:prstGeom prst="rect">
            <a:avLst/>
          </a:prstGeom>
          <a:noFill/>
          <a:ln>
            <a:noFill/>
          </a:ln>
        </p:spPr>
      </p:sp>
      <p:sp>
        <p:nvSpPr>
          <p:cNvPr id="48" name="Google Shape;48;p5"/>
          <p:cNvSpPr/>
          <p:nvPr>
            <p:ph idx="6" type="pic"/>
          </p:nvPr>
        </p:nvSpPr>
        <p:spPr>
          <a:xfrm>
            <a:off x="3506038" y="4557663"/>
            <a:ext cx="5624400" cy="3174000"/>
          </a:xfrm>
          <a:prstGeom prst="rect">
            <a:avLst/>
          </a:prstGeom>
          <a:noFill/>
          <a:ln>
            <a:noFill/>
          </a:ln>
        </p:spPr>
      </p:sp>
      <p:sp>
        <p:nvSpPr>
          <p:cNvPr id="49" name="Google Shape;49;p5"/>
          <p:cNvSpPr/>
          <p:nvPr>
            <p:ph idx="7" type="pic"/>
          </p:nvPr>
        </p:nvSpPr>
        <p:spPr>
          <a:xfrm>
            <a:off x="9966913" y="4551263"/>
            <a:ext cx="5624400" cy="3174000"/>
          </a:xfrm>
          <a:prstGeom prst="rect">
            <a:avLst/>
          </a:prstGeom>
          <a:noFill/>
          <a:ln>
            <a:noFill/>
          </a:ln>
        </p:spPr>
      </p:sp>
      <p:sp>
        <p:nvSpPr>
          <p:cNvPr id="50" name="Google Shape;50;p5"/>
          <p:cNvSpPr/>
          <p:nvPr>
            <p:ph idx="8" type="pic"/>
          </p:nvPr>
        </p:nvSpPr>
        <p:spPr>
          <a:xfrm>
            <a:off x="16431313" y="4561503"/>
            <a:ext cx="5624400" cy="3174000"/>
          </a:xfrm>
          <a:prstGeom prst="rect">
            <a:avLst/>
          </a:prstGeom>
          <a:noFill/>
          <a:ln>
            <a:noFill/>
          </a:ln>
        </p:spPr>
      </p:sp>
      <p:grpSp>
        <p:nvGrpSpPr>
          <p:cNvPr id="51" name="Google Shape;51;p5"/>
          <p:cNvGrpSpPr/>
          <p:nvPr/>
        </p:nvGrpSpPr>
        <p:grpSpPr>
          <a:xfrm>
            <a:off x="17773650" y="9772650"/>
            <a:ext cx="514339" cy="514339"/>
            <a:chOff x="0" y="0"/>
            <a:chExt cx="270933" cy="270933"/>
          </a:xfrm>
        </p:grpSpPr>
        <p:sp>
          <p:nvSpPr>
            <p:cNvPr id="52" name="Google Shape;52;p5"/>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F9A620"/>
            </a:solidFill>
            <a:ln>
              <a:noFill/>
            </a:ln>
          </p:spPr>
        </p:sp>
        <p:sp>
          <p:nvSpPr>
            <p:cNvPr id="53" name="Google Shape;53;p5"/>
            <p:cNvSpPr txBox="1"/>
            <p:nvPr/>
          </p:nvSpPr>
          <p:spPr>
            <a:xfrm>
              <a:off x="0" y="76200"/>
              <a:ext cx="270900" cy="194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 name="Google Shape;54;p5"/>
          <p:cNvGrpSpPr/>
          <p:nvPr/>
        </p:nvGrpSpPr>
        <p:grpSpPr>
          <a:xfrm>
            <a:off x="17773650" y="9258300"/>
            <a:ext cx="514339" cy="514339"/>
            <a:chOff x="0" y="0"/>
            <a:chExt cx="270933" cy="270933"/>
          </a:xfrm>
        </p:grpSpPr>
        <p:sp>
          <p:nvSpPr>
            <p:cNvPr id="55" name="Google Shape;55;p5"/>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A60067"/>
            </a:solidFill>
            <a:ln>
              <a:noFill/>
            </a:ln>
          </p:spPr>
        </p:sp>
        <p:sp>
          <p:nvSpPr>
            <p:cNvPr id="56" name="Google Shape;56;p5"/>
            <p:cNvSpPr txBox="1"/>
            <p:nvPr/>
          </p:nvSpPr>
          <p:spPr>
            <a:xfrm>
              <a:off x="0" y="76200"/>
              <a:ext cx="270900" cy="194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 name="Google Shape;57;p5"/>
          <p:cNvGrpSpPr/>
          <p:nvPr/>
        </p:nvGrpSpPr>
        <p:grpSpPr>
          <a:xfrm>
            <a:off x="17773650" y="8743950"/>
            <a:ext cx="514339" cy="514339"/>
            <a:chOff x="0" y="0"/>
            <a:chExt cx="270933" cy="270933"/>
          </a:xfrm>
        </p:grpSpPr>
        <p:sp>
          <p:nvSpPr>
            <p:cNvPr id="58" name="Google Shape;58;p5"/>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6153CC"/>
            </a:solidFill>
            <a:ln>
              <a:noFill/>
            </a:ln>
          </p:spPr>
        </p:sp>
        <p:sp>
          <p:nvSpPr>
            <p:cNvPr id="59" name="Google Shape;59;p5"/>
            <p:cNvSpPr txBox="1"/>
            <p:nvPr/>
          </p:nvSpPr>
          <p:spPr>
            <a:xfrm>
              <a:off x="0" y="76200"/>
              <a:ext cx="270900" cy="194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 name="Google Shape;60;p5"/>
          <p:cNvGrpSpPr/>
          <p:nvPr/>
        </p:nvGrpSpPr>
        <p:grpSpPr>
          <a:xfrm>
            <a:off x="17773650" y="8229600"/>
            <a:ext cx="514339" cy="514339"/>
            <a:chOff x="0" y="0"/>
            <a:chExt cx="270933" cy="270933"/>
          </a:xfrm>
        </p:grpSpPr>
        <p:sp>
          <p:nvSpPr>
            <p:cNvPr id="61" name="Google Shape;61;p5"/>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77CBB9"/>
            </a:solidFill>
            <a:ln>
              <a:noFill/>
            </a:ln>
          </p:spPr>
        </p:sp>
        <p:sp>
          <p:nvSpPr>
            <p:cNvPr id="62" name="Google Shape;62;p5"/>
            <p:cNvSpPr txBox="1"/>
            <p:nvPr/>
          </p:nvSpPr>
          <p:spPr>
            <a:xfrm>
              <a:off x="0" y="76200"/>
              <a:ext cx="270900" cy="194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FFFFFF"/>
              </a:buClr>
              <a:buSzPts val="4400"/>
              <a:buFont typeface="Inter"/>
              <a:buNone/>
              <a:defRPr i="0" sz="4400" u="none" cap="none" strike="noStrike">
                <a:solidFill>
                  <a:srgbClr val="FFFFFF"/>
                </a:solidFill>
                <a:latin typeface="Inter"/>
                <a:ea typeface="Inter"/>
                <a:cs typeface="Inter"/>
                <a:sym typeface="Inter"/>
              </a:defRPr>
            </a:lvl1pPr>
            <a:lvl2pPr lvl="1">
              <a:spcBef>
                <a:spcPts val="0"/>
              </a:spcBef>
              <a:spcAft>
                <a:spcPts val="0"/>
              </a:spcAft>
              <a:buClr>
                <a:srgbClr val="FFFFFF"/>
              </a:buClr>
              <a:buSzPts val="1400"/>
              <a:buFont typeface="Inter"/>
              <a:buNone/>
              <a:defRPr sz="1800">
                <a:solidFill>
                  <a:srgbClr val="FFFFFF"/>
                </a:solidFill>
                <a:latin typeface="Inter"/>
                <a:ea typeface="Inter"/>
                <a:cs typeface="Inter"/>
                <a:sym typeface="Inter"/>
              </a:defRPr>
            </a:lvl2pPr>
            <a:lvl3pPr lvl="2">
              <a:spcBef>
                <a:spcPts val="0"/>
              </a:spcBef>
              <a:spcAft>
                <a:spcPts val="0"/>
              </a:spcAft>
              <a:buClr>
                <a:srgbClr val="FFFFFF"/>
              </a:buClr>
              <a:buSzPts val="1400"/>
              <a:buFont typeface="Inter"/>
              <a:buNone/>
              <a:defRPr sz="1800">
                <a:solidFill>
                  <a:srgbClr val="FFFFFF"/>
                </a:solidFill>
                <a:latin typeface="Inter"/>
                <a:ea typeface="Inter"/>
                <a:cs typeface="Inter"/>
                <a:sym typeface="Inter"/>
              </a:defRPr>
            </a:lvl3pPr>
            <a:lvl4pPr lvl="3">
              <a:spcBef>
                <a:spcPts val="0"/>
              </a:spcBef>
              <a:spcAft>
                <a:spcPts val="0"/>
              </a:spcAft>
              <a:buClr>
                <a:srgbClr val="FFFFFF"/>
              </a:buClr>
              <a:buSzPts val="1400"/>
              <a:buFont typeface="Inter"/>
              <a:buNone/>
              <a:defRPr sz="1800">
                <a:solidFill>
                  <a:srgbClr val="FFFFFF"/>
                </a:solidFill>
                <a:latin typeface="Inter"/>
                <a:ea typeface="Inter"/>
                <a:cs typeface="Inter"/>
                <a:sym typeface="Inter"/>
              </a:defRPr>
            </a:lvl4pPr>
            <a:lvl5pPr lvl="4">
              <a:spcBef>
                <a:spcPts val="0"/>
              </a:spcBef>
              <a:spcAft>
                <a:spcPts val="0"/>
              </a:spcAft>
              <a:buClr>
                <a:srgbClr val="FFFFFF"/>
              </a:buClr>
              <a:buSzPts val="1400"/>
              <a:buFont typeface="Inter"/>
              <a:buNone/>
              <a:defRPr sz="1800">
                <a:solidFill>
                  <a:srgbClr val="FFFFFF"/>
                </a:solidFill>
                <a:latin typeface="Inter"/>
                <a:ea typeface="Inter"/>
                <a:cs typeface="Inter"/>
                <a:sym typeface="Inter"/>
              </a:defRPr>
            </a:lvl5pPr>
            <a:lvl6pPr lvl="5">
              <a:spcBef>
                <a:spcPts val="0"/>
              </a:spcBef>
              <a:spcAft>
                <a:spcPts val="0"/>
              </a:spcAft>
              <a:buClr>
                <a:srgbClr val="FFFFFF"/>
              </a:buClr>
              <a:buSzPts val="1400"/>
              <a:buFont typeface="Inter"/>
              <a:buNone/>
              <a:defRPr sz="1800">
                <a:solidFill>
                  <a:srgbClr val="FFFFFF"/>
                </a:solidFill>
                <a:latin typeface="Inter"/>
                <a:ea typeface="Inter"/>
                <a:cs typeface="Inter"/>
                <a:sym typeface="Inter"/>
              </a:defRPr>
            </a:lvl6pPr>
            <a:lvl7pPr lvl="6">
              <a:spcBef>
                <a:spcPts val="0"/>
              </a:spcBef>
              <a:spcAft>
                <a:spcPts val="0"/>
              </a:spcAft>
              <a:buClr>
                <a:srgbClr val="FFFFFF"/>
              </a:buClr>
              <a:buSzPts val="1400"/>
              <a:buFont typeface="Inter"/>
              <a:buNone/>
              <a:defRPr sz="1800">
                <a:solidFill>
                  <a:srgbClr val="FFFFFF"/>
                </a:solidFill>
                <a:latin typeface="Inter"/>
                <a:ea typeface="Inter"/>
                <a:cs typeface="Inter"/>
                <a:sym typeface="Inter"/>
              </a:defRPr>
            </a:lvl7pPr>
            <a:lvl8pPr lvl="7">
              <a:spcBef>
                <a:spcPts val="0"/>
              </a:spcBef>
              <a:spcAft>
                <a:spcPts val="0"/>
              </a:spcAft>
              <a:buClr>
                <a:srgbClr val="FFFFFF"/>
              </a:buClr>
              <a:buSzPts val="1400"/>
              <a:buFont typeface="Inter"/>
              <a:buNone/>
              <a:defRPr sz="1800">
                <a:solidFill>
                  <a:srgbClr val="FFFFFF"/>
                </a:solidFill>
                <a:latin typeface="Inter"/>
                <a:ea typeface="Inter"/>
                <a:cs typeface="Inter"/>
                <a:sym typeface="Inter"/>
              </a:defRPr>
            </a:lvl8pPr>
            <a:lvl9pPr lvl="8">
              <a:spcBef>
                <a:spcPts val="0"/>
              </a:spcBef>
              <a:spcAft>
                <a:spcPts val="0"/>
              </a:spcAft>
              <a:buClr>
                <a:srgbClr val="FFFFFF"/>
              </a:buClr>
              <a:buSzPts val="1400"/>
              <a:buFont typeface="Inter"/>
              <a:buNone/>
              <a:defRPr sz="1800">
                <a:solidFill>
                  <a:srgbClr val="FFFFFF"/>
                </a:solidFill>
                <a:latin typeface="Inter"/>
                <a:ea typeface="Inter"/>
                <a:cs typeface="Inter"/>
                <a:sym typeface="Inter"/>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FFFFFF"/>
              </a:buClr>
              <a:buSzPts val="3200"/>
              <a:buFont typeface="Inter"/>
              <a:buChar char="•"/>
              <a:defRPr i="0" sz="3200" u="none" cap="none" strike="noStrike">
                <a:solidFill>
                  <a:srgbClr val="FFFFFF"/>
                </a:solidFill>
                <a:latin typeface="Inter"/>
                <a:ea typeface="Inter"/>
                <a:cs typeface="Inter"/>
                <a:sym typeface="Inter"/>
              </a:defRPr>
            </a:lvl1pPr>
            <a:lvl2pPr indent="-406400" lvl="1" marL="914400" marR="0" rtl="0" algn="l">
              <a:spcBef>
                <a:spcPts val="560"/>
              </a:spcBef>
              <a:spcAft>
                <a:spcPts val="0"/>
              </a:spcAft>
              <a:buClr>
                <a:srgbClr val="FFFFFF"/>
              </a:buClr>
              <a:buSzPts val="2800"/>
              <a:buFont typeface="Inter"/>
              <a:buChar char="–"/>
              <a:defRPr i="0" sz="2800" u="none" cap="none" strike="noStrike">
                <a:solidFill>
                  <a:srgbClr val="FFFFFF"/>
                </a:solidFill>
                <a:latin typeface="Inter"/>
                <a:ea typeface="Inter"/>
                <a:cs typeface="Inter"/>
                <a:sym typeface="Inter"/>
              </a:defRPr>
            </a:lvl2pPr>
            <a:lvl3pPr indent="-381000" lvl="2" marL="1371600" marR="0" rtl="0" algn="l">
              <a:spcBef>
                <a:spcPts val="480"/>
              </a:spcBef>
              <a:spcAft>
                <a:spcPts val="0"/>
              </a:spcAft>
              <a:buClr>
                <a:srgbClr val="FFFFFF"/>
              </a:buClr>
              <a:buSzPts val="2400"/>
              <a:buFont typeface="Inter"/>
              <a:buChar char="•"/>
              <a:defRPr i="0" sz="2400" u="none" cap="none" strike="noStrike">
                <a:solidFill>
                  <a:srgbClr val="FFFFFF"/>
                </a:solidFill>
                <a:latin typeface="Inter"/>
                <a:ea typeface="Inter"/>
                <a:cs typeface="Inter"/>
                <a:sym typeface="Inter"/>
              </a:defRPr>
            </a:lvl3pPr>
            <a:lvl4pPr indent="-355600" lvl="3" marL="18288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4pPr>
            <a:lvl5pPr indent="-355600" lvl="4" marL="22860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5pPr>
            <a:lvl6pPr indent="-355600" lvl="5" marL="27432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6pPr>
            <a:lvl7pPr indent="-355600" lvl="6" marL="32004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7pPr>
            <a:lvl8pPr indent="-355600" lvl="7" marL="36576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8pPr>
            <a:lvl9pPr indent="-355600" lvl="8" marL="41148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24.png"/><Relationship Id="rId9"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13.png"/><Relationship Id="rId7" Type="http://schemas.openxmlformats.org/officeDocument/2006/relationships/image" Target="../media/image21.png"/><Relationship Id="rId8"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40" Type="http://schemas.openxmlformats.org/officeDocument/2006/relationships/image" Target="../media/image49.png"/><Relationship Id="rId20" Type="http://schemas.openxmlformats.org/officeDocument/2006/relationships/image" Target="../media/image37.png"/><Relationship Id="rId41" Type="http://schemas.openxmlformats.org/officeDocument/2006/relationships/image" Target="../media/image53.png"/><Relationship Id="rId22" Type="http://schemas.openxmlformats.org/officeDocument/2006/relationships/image" Target="../media/image29.png"/><Relationship Id="rId21" Type="http://schemas.openxmlformats.org/officeDocument/2006/relationships/image" Target="../media/image46.png"/><Relationship Id="rId24" Type="http://schemas.openxmlformats.org/officeDocument/2006/relationships/image" Target="../media/image33.png"/><Relationship Id="rId23"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22.png"/><Relationship Id="rId26" Type="http://schemas.openxmlformats.org/officeDocument/2006/relationships/image" Target="../media/image42.png"/><Relationship Id="rId25" Type="http://schemas.openxmlformats.org/officeDocument/2006/relationships/image" Target="../media/image31.png"/><Relationship Id="rId28" Type="http://schemas.openxmlformats.org/officeDocument/2006/relationships/image" Target="../media/image58.png"/><Relationship Id="rId27" Type="http://schemas.openxmlformats.org/officeDocument/2006/relationships/image" Target="../media/image48.png"/><Relationship Id="rId5" Type="http://schemas.openxmlformats.org/officeDocument/2006/relationships/image" Target="../media/image12.png"/><Relationship Id="rId6" Type="http://schemas.openxmlformats.org/officeDocument/2006/relationships/image" Target="../media/image15.png"/><Relationship Id="rId29" Type="http://schemas.openxmlformats.org/officeDocument/2006/relationships/image" Target="../media/image41.png"/><Relationship Id="rId7" Type="http://schemas.openxmlformats.org/officeDocument/2006/relationships/image" Target="../media/image20.png"/><Relationship Id="rId8" Type="http://schemas.openxmlformats.org/officeDocument/2006/relationships/image" Target="../media/image23.png"/><Relationship Id="rId31" Type="http://schemas.openxmlformats.org/officeDocument/2006/relationships/image" Target="../media/image45.png"/><Relationship Id="rId30" Type="http://schemas.openxmlformats.org/officeDocument/2006/relationships/image" Target="../media/image40.png"/><Relationship Id="rId11" Type="http://schemas.openxmlformats.org/officeDocument/2006/relationships/image" Target="../media/image28.png"/><Relationship Id="rId33" Type="http://schemas.openxmlformats.org/officeDocument/2006/relationships/image" Target="../media/image43.png"/><Relationship Id="rId10" Type="http://schemas.openxmlformats.org/officeDocument/2006/relationships/image" Target="../media/image44.png"/><Relationship Id="rId32" Type="http://schemas.openxmlformats.org/officeDocument/2006/relationships/image" Target="../media/image47.png"/><Relationship Id="rId13" Type="http://schemas.openxmlformats.org/officeDocument/2006/relationships/image" Target="../media/image30.png"/><Relationship Id="rId35" Type="http://schemas.openxmlformats.org/officeDocument/2006/relationships/image" Target="../media/image52.png"/><Relationship Id="rId12" Type="http://schemas.openxmlformats.org/officeDocument/2006/relationships/image" Target="../media/image27.png"/><Relationship Id="rId34" Type="http://schemas.openxmlformats.org/officeDocument/2006/relationships/image" Target="../media/image56.png"/><Relationship Id="rId15" Type="http://schemas.openxmlformats.org/officeDocument/2006/relationships/image" Target="../media/image26.png"/><Relationship Id="rId37" Type="http://schemas.openxmlformats.org/officeDocument/2006/relationships/image" Target="../media/image57.png"/><Relationship Id="rId14" Type="http://schemas.openxmlformats.org/officeDocument/2006/relationships/image" Target="../media/image34.png"/><Relationship Id="rId36" Type="http://schemas.openxmlformats.org/officeDocument/2006/relationships/image" Target="../media/image50.png"/><Relationship Id="rId17" Type="http://schemas.openxmlformats.org/officeDocument/2006/relationships/image" Target="../media/image35.png"/><Relationship Id="rId39" Type="http://schemas.openxmlformats.org/officeDocument/2006/relationships/image" Target="../media/image51.png"/><Relationship Id="rId16" Type="http://schemas.openxmlformats.org/officeDocument/2006/relationships/image" Target="../media/image38.png"/><Relationship Id="rId38" Type="http://schemas.openxmlformats.org/officeDocument/2006/relationships/image" Target="../media/image55.png"/><Relationship Id="rId19" Type="http://schemas.openxmlformats.org/officeDocument/2006/relationships/image" Target="../media/image32.png"/><Relationship Id="rId18"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66" name="Shape 66"/>
        <p:cNvGrpSpPr/>
        <p:nvPr/>
      </p:nvGrpSpPr>
      <p:grpSpPr>
        <a:xfrm>
          <a:off x="0" y="0"/>
          <a:ext cx="0" cy="0"/>
          <a:chOff x="0" y="0"/>
          <a:chExt cx="0" cy="0"/>
        </a:xfrm>
      </p:grpSpPr>
      <p:grpSp>
        <p:nvGrpSpPr>
          <p:cNvPr id="67" name="Google Shape;67;p6"/>
          <p:cNvGrpSpPr/>
          <p:nvPr/>
        </p:nvGrpSpPr>
        <p:grpSpPr>
          <a:xfrm>
            <a:off x="17773650" y="9258300"/>
            <a:ext cx="1028700" cy="1028700"/>
            <a:chOff x="0" y="0"/>
            <a:chExt cx="270933" cy="270933"/>
          </a:xfrm>
        </p:grpSpPr>
        <p:sp>
          <p:nvSpPr>
            <p:cNvPr id="68" name="Google Shape;68;p6"/>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F9A620"/>
            </a:solidFill>
            <a:ln>
              <a:noFill/>
            </a:ln>
          </p:spPr>
        </p:sp>
        <p:sp>
          <p:nvSpPr>
            <p:cNvPr id="69" name="Google Shape;69;p6"/>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 name="Google Shape;70;p6"/>
          <p:cNvSpPr txBox="1"/>
          <p:nvPr/>
        </p:nvSpPr>
        <p:spPr>
          <a:xfrm>
            <a:off x="933450" y="7486085"/>
            <a:ext cx="16326000" cy="2067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0" u="none" cap="none" strike="noStrike">
                <a:solidFill>
                  <a:srgbClr val="FFFFFF"/>
                </a:solidFill>
                <a:latin typeface="Inter"/>
                <a:ea typeface="Inter"/>
                <a:cs typeface="Inter"/>
                <a:sym typeface="Inter"/>
              </a:rPr>
              <a:t>Success Story</a:t>
            </a:r>
            <a:endParaRPr/>
          </a:p>
        </p:txBody>
      </p:sp>
      <p:sp>
        <p:nvSpPr>
          <p:cNvPr id="71" name="Google Shape;71;p6"/>
          <p:cNvSpPr txBox="1"/>
          <p:nvPr/>
        </p:nvSpPr>
        <p:spPr>
          <a:xfrm>
            <a:off x="1028700" y="6781800"/>
            <a:ext cx="5728200" cy="323100"/>
          </a:xfrm>
          <a:prstGeom prst="rect">
            <a:avLst/>
          </a:prstGeom>
          <a:noFill/>
          <a:ln>
            <a:noFill/>
          </a:ln>
        </p:spPr>
        <p:txBody>
          <a:bodyPr anchorCtr="0" anchor="t" bIns="0" lIns="0" spcFirstLastPara="1" rIns="0" wrap="square" tIns="0">
            <a:spAutoFit/>
          </a:bodyPr>
          <a:lstStyle/>
          <a:p>
            <a:pPr indent="0" lvl="0" marL="0" marR="0" rtl="0" algn="l">
              <a:lnSpc>
                <a:spcPct val="79992"/>
              </a:lnSpc>
              <a:spcBef>
                <a:spcPts val="0"/>
              </a:spcBef>
              <a:spcAft>
                <a:spcPts val="0"/>
              </a:spcAft>
              <a:buNone/>
            </a:pPr>
            <a:r>
              <a:rPr b="0" i="0" lang="en-US" sz="2799" u="none" cap="none" strike="noStrike">
                <a:solidFill>
                  <a:srgbClr val="FFFFFF"/>
                </a:solidFill>
                <a:latin typeface="Inter"/>
                <a:ea typeface="Inter"/>
                <a:cs typeface="Inter"/>
                <a:sym typeface="Inter"/>
              </a:rPr>
              <a:t>Project Success Slides</a:t>
            </a:r>
            <a:endParaRPr/>
          </a:p>
        </p:txBody>
      </p:sp>
      <p:sp>
        <p:nvSpPr>
          <p:cNvPr id="72" name="Google Shape;72;p6"/>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73" name="Google Shape;73;p6"/>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grpSp>
        <p:nvGrpSpPr>
          <p:cNvPr id="74" name="Google Shape;74;p6"/>
          <p:cNvGrpSpPr/>
          <p:nvPr/>
        </p:nvGrpSpPr>
        <p:grpSpPr>
          <a:xfrm>
            <a:off x="17773650" y="8229600"/>
            <a:ext cx="1028700" cy="1028700"/>
            <a:chOff x="0" y="0"/>
            <a:chExt cx="270933" cy="270933"/>
          </a:xfrm>
        </p:grpSpPr>
        <p:sp>
          <p:nvSpPr>
            <p:cNvPr id="75" name="Google Shape;75;p6"/>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A60067"/>
            </a:solidFill>
            <a:ln>
              <a:noFill/>
            </a:ln>
          </p:spPr>
        </p:sp>
        <p:sp>
          <p:nvSpPr>
            <p:cNvPr id="76" name="Google Shape;76;p6"/>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 name="Google Shape;77;p6"/>
          <p:cNvGrpSpPr/>
          <p:nvPr/>
        </p:nvGrpSpPr>
        <p:grpSpPr>
          <a:xfrm>
            <a:off x="17773650" y="7200900"/>
            <a:ext cx="1028700" cy="1028700"/>
            <a:chOff x="0" y="0"/>
            <a:chExt cx="270933" cy="270933"/>
          </a:xfrm>
        </p:grpSpPr>
        <p:sp>
          <p:nvSpPr>
            <p:cNvPr id="78" name="Google Shape;78;p6"/>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6153CC"/>
            </a:solidFill>
            <a:ln>
              <a:noFill/>
            </a:ln>
          </p:spPr>
        </p:sp>
        <p:sp>
          <p:nvSpPr>
            <p:cNvPr id="79" name="Google Shape;79;p6"/>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 name="Google Shape;80;p6"/>
          <p:cNvGrpSpPr/>
          <p:nvPr/>
        </p:nvGrpSpPr>
        <p:grpSpPr>
          <a:xfrm>
            <a:off x="17773650" y="6172200"/>
            <a:ext cx="1028700" cy="1028700"/>
            <a:chOff x="0" y="0"/>
            <a:chExt cx="270933" cy="270933"/>
          </a:xfrm>
        </p:grpSpPr>
        <p:sp>
          <p:nvSpPr>
            <p:cNvPr id="81" name="Google Shape;81;p6"/>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77CBB9"/>
            </a:solidFill>
            <a:ln>
              <a:noFill/>
            </a:ln>
          </p:spPr>
        </p:sp>
        <p:sp>
          <p:nvSpPr>
            <p:cNvPr id="82" name="Google Shape;82;p6"/>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250" name="Shape 250"/>
        <p:cNvGrpSpPr/>
        <p:nvPr/>
      </p:nvGrpSpPr>
      <p:grpSpPr>
        <a:xfrm>
          <a:off x="0" y="0"/>
          <a:ext cx="0" cy="0"/>
          <a:chOff x="0" y="0"/>
          <a:chExt cx="0" cy="0"/>
        </a:xfrm>
      </p:grpSpPr>
      <p:pic>
        <p:nvPicPr>
          <p:cNvPr id="251" name="Google Shape;251;p15"/>
          <p:cNvPicPr preferRelativeResize="0"/>
          <p:nvPr/>
        </p:nvPicPr>
        <p:blipFill>
          <a:blip r:embed="rId3">
            <a:alphaModFix/>
          </a:blip>
          <a:stretch>
            <a:fillRect/>
          </a:stretch>
        </p:blipFill>
        <p:spPr>
          <a:xfrm>
            <a:off x="1033305" y="3004025"/>
            <a:ext cx="5102125" cy="5102171"/>
          </a:xfrm>
          <a:prstGeom prst="rect">
            <a:avLst/>
          </a:prstGeom>
          <a:noFill/>
          <a:ln>
            <a:noFill/>
          </a:ln>
        </p:spPr>
      </p:pic>
      <p:pic>
        <p:nvPicPr>
          <p:cNvPr id="252" name="Google Shape;252;p15"/>
          <p:cNvPicPr preferRelativeResize="0"/>
          <p:nvPr/>
        </p:nvPicPr>
        <p:blipFill>
          <a:blip r:embed="rId4">
            <a:alphaModFix/>
          </a:blip>
          <a:stretch>
            <a:fillRect/>
          </a:stretch>
        </p:blipFill>
        <p:spPr>
          <a:xfrm>
            <a:off x="6592955" y="3004025"/>
            <a:ext cx="5102126" cy="5114868"/>
          </a:xfrm>
          <a:prstGeom prst="rect">
            <a:avLst/>
          </a:prstGeom>
          <a:noFill/>
          <a:ln>
            <a:noFill/>
          </a:ln>
        </p:spPr>
      </p:pic>
      <p:pic>
        <p:nvPicPr>
          <p:cNvPr id="253" name="Google Shape;253;p15"/>
          <p:cNvPicPr preferRelativeResize="0"/>
          <p:nvPr/>
        </p:nvPicPr>
        <p:blipFill>
          <a:blip r:embed="rId5">
            <a:alphaModFix/>
          </a:blip>
          <a:stretch>
            <a:fillRect/>
          </a:stretch>
        </p:blipFill>
        <p:spPr>
          <a:xfrm>
            <a:off x="12152606" y="3004025"/>
            <a:ext cx="5102126" cy="5114868"/>
          </a:xfrm>
          <a:prstGeom prst="rect">
            <a:avLst/>
          </a:prstGeom>
          <a:noFill/>
          <a:ln>
            <a:noFill/>
          </a:ln>
        </p:spPr>
      </p:pic>
      <p:sp>
        <p:nvSpPr>
          <p:cNvPr id="254" name="Google Shape;254;p15"/>
          <p:cNvSpPr txBox="1"/>
          <p:nvPr/>
        </p:nvSpPr>
        <p:spPr>
          <a:xfrm>
            <a:off x="1028700" y="1348284"/>
            <a:ext cx="7067594" cy="8229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7200" u="none" cap="none" strike="noStrike">
                <a:solidFill>
                  <a:srgbClr val="FFFFFF"/>
                </a:solidFill>
                <a:latin typeface="Inter"/>
                <a:ea typeface="Inter"/>
                <a:cs typeface="Inter"/>
                <a:sym typeface="Inter"/>
              </a:rPr>
              <a:t>Meet the Team</a:t>
            </a:r>
            <a:endParaRPr/>
          </a:p>
        </p:txBody>
      </p:sp>
      <p:sp>
        <p:nvSpPr>
          <p:cNvPr id="255" name="Google Shape;255;p15"/>
          <p:cNvSpPr txBox="1"/>
          <p:nvPr/>
        </p:nvSpPr>
        <p:spPr>
          <a:xfrm>
            <a:off x="1033302" y="8492490"/>
            <a:ext cx="3970486" cy="45148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Inter"/>
                <a:ea typeface="Inter"/>
                <a:cs typeface="Inter"/>
                <a:sym typeface="Inter"/>
              </a:rPr>
              <a:t>John Doe</a:t>
            </a:r>
            <a:endParaRPr/>
          </a:p>
        </p:txBody>
      </p:sp>
      <p:sp>
        <p:nvSpPr>
          <p:cNvPr id="256" name="Google Shape;256;p15"/>
          <p:cNvSpPr txBox="1"/>
          <p:nvPr/>
        </p:nvSpPr>
        <p:spPr>
          <a:xfrm>
            <a:off x="1028700" y="8934450"/>
            <a:ext cx="3970486"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position</a:t>
            </a:r>
            <a:endParaRPr/>
          </a:p>
        </p:txBody>
      </p:sp>
      <p:sp>
        <p:nvSpPr>
          <p:cNvPr id="257" name="Google Shape;257;p15"/>
          <p:cNvSpPr txBox="1"/>
          <p:nvPr/>
        </p:nvSpPr>
        <p:spPr>
          <a:xfrm>
            <a:off x="6592941" y="8492490"/>
            <a:ext cx="3970486" cy="45148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Inter"/>
                <a:ea typeface="Inter"/>
                <a:cs typeface="Inter"/>
                <a:sym typeface="Inter"/>
              </a:rPr>
              <a:t>Jane Doe</a:t>
            </a:r>
            <a:endParaRPr/>
          </a:p>
        </p:txBody>
      </p:sp>
      <p:sp>
        <p:nvSpPr>
          <p:cNvPr id="258" name="Google Shape;258;p15"/>
          <p:cNvSpPr txBox="1"/>
          <p:nvPr/>
        </p:nvSpPr>
        <p:spPr>
          <a:xfrm>
            <a:off x="6588339" y="8934450"/>
            <a:ext cx="3970486"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position</a:t>
            </a:r>
            <a:endParaRPr/>
          </a:p>
        </p:txBody>
      </p:sp>
      <p:sp>
        <p:nvSpPr>
          <p:cNvPr id="259" name="Google Shape;259;p15"/>
          <p:cNvSpPr txBox="1"/>
          <p:nvPr/>
        </p:nvSpPr>
        <p:spPr>
          <a:xfrm>
            <a:off x="12161784" y="8492490"/>
            <a:ext cx="3970486" cy="45148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Inter"/>
                <a:ea typeface="Inter"/>
                <a:cs typeface="Inter"/>
                <a:sym typeface="Inter"/>
              </a:rPr>
              <a:t>John Doe</a:t>
            </a:r>
            <a:endParaRPr/>
          </a:p>
        </p:txBody>
      </p:sp>
      <p:sp>
        <p:nvSpPr>
          <p:cNvPr id="260" name="Google Shape;260;p15"/>
          <p:cNvSpPr txBox="1"/>
          <p:nvPr/>
        </p:nvSpPr>
        <p:spPr>
          <a:xfrm>
            <a:off x="12157182" y="8934450"/>
            <a:ext cx="3970486"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position</a:t>
            </a:r>
            <a:endParaRPr/>
          </a:p>
        </p:txBody>
      </p:sp>
      <p:sp>
        <p:nvSpPr>
          <p:cNvPr id="261" name="Google Shape;261;p15"/>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262" name="Google Shape;262;p15"/>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grpSp>
        <p:nvGrpSpPr>
          <p:cNvPr id="263" name="Google Shape;263;p15"/>
          <p:cNvGrpSpPr/>
          <p:nvPr/>
        </p:nvGrpSpPr>
        <p:grpSpPr>
          <a:xfrm rot="-5400000">
            <a:off x="2739213" y="2047501"/>
            <a:ext cx="281437" cy="528923"/>
            <a:chOff x="0" y="0"/>
            <a:chExt cx="148247" cy="278610"/>
          </a:xfrm>
        </p:grpSpPr>
        <p:sp>
          <p:nvSpPr>
            <p:cNvPr id="264" name="Google Shape;264;p15"/>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F9A620"/>
            </a:solidFill>
            <a:ln>
              <a:noFill/>
            </a:ln>
          </p:spPr>
        </p:sp>
        <p:sp>
          <p:nvSpPr>
            <p:cNvPr id="265" name="Google Shape;265;p15"/>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15"/>
          <p:cNvGrpSpPr/>
          <p:nvPr/>
        </p:nvGrpSpPr>
        <p:grpSpPr>
          <a:xfrm rot="-5400000">
            <a:off x="2210290" y="2047501"/>
            <a:ext cx="281437" cy="528923"/>
            <a:chOff x="0" y="0"/>
            <a:chExt cx="148247" cy="278610"/>
          </a:xfrm>
        </p:grpSpPr>
        <p:sp>
          <p:nvSpPr>
            <p:cNvPr id="267" name="Google Shape;267;p15"/>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A60067"/>
            </a:solidFill>
            <a:ln>
              <a:noFill/>
            </a:ln>
          </p:spPr>
        </p:sp>
        <p:sp>
          <p:nvSpPr>
            <p:cNvPr id="268" name="Google Shape;268;p15"/>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5"/>
          <p:cNvGrpSpPr/>
          <p:nvPr/>
        </p:nvGrpSpPr>
        <p:grpSpPr>
          <a:xfrm rot="-5400000">
            <a:off x="1681367" y="2047501"/>
            <a:ext cx="281437" cy="528923"/>
            <a:chOff x="0" y="0"/>
            <a:chExt cx="148247" cy="278610"/>
          </a:xfrm>
        </p:grpSpPr>
        <p:sp>
          <p:nvSpPr>
            <p:cNvPr id="270" name="Google Shape;270;p15"/>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6153CC"/>
            </a:solidFill>
            <a:ln>
              <a:noFill/>
            </a:ln>
          </p:spPr>
        </p:sp>
        <p:sp>
          <p:nvSpPr>
            <p:cNvPr id="271" name="Google Shape;271;p15"/>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15"/>
          <p:cNvGrpSpPr/>
          <p:nvPr/>
        </p:nvGrpSpPr>
        <p:grpSpPr>
          <a:xfrm rot="-5400000">
            <a:off x="1152443" y="2047501"/>
            <a:ext cx="281437" cy="528923"/>
            <a:chOff x="0" y="0"/>
            <a:chExt cx="148247" cy="278610"/>
          </a:xfrm>
        </p:grpSpPr>
        <p:sp>
          <p:nvSpPr>
            <p:cNvPr id="273" name="Google Shape;273;p15"/>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77CBB9"/>
            </a:solidFill>
            <a:ln>
              <a:noFill/>
            </a:ln>
          </p:spPr>
        </p:sp>
        <p:sp>
          <p:nvSpPr>
            <p:cNvPr id="274" name="Google Shape;274;p15"/>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278" name="Shape 278"/>
        <p:cNvGrpSpPr/>
        <p:nvPr/>
      </p:nvGrpSpPr>
      <p:grpSpPr>
        <a:xfrm>
          <a:off x="0" y="0"/>
          <a:ext cx="0" cy="0"/>
          <a:chOff x="0" y="0"/>
          <a:chExt cx="0" cy="0"/>
        </a:xfrm>
      </p:grpSpPr>
      <p:sp>
        <p:nvSpPr>
          <p:cNvPr id="279" name="Google Shape;279;p16"/>
          <p:cNvSpPr txBox="1"/>
          <p:nvPr/>
        </p:nvSpPr>
        <p:spPr>
          <a:xfrm>
            <a:off x="1800433" y="4582478"/>
            <a:ext cx="14687134" cy="165544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4400" u="none" cap="none" strike="noStrike">
                <a:solidFill>
                  <a:srgbClr val="FFFFFF"/>
                </a:solidFill>
                <a:latin typeface="Inter"/>
                <a:ea typeface="Inter"/>
                <a:cs typeface="Inter"/>
                <a:sym typeface="Inter"/>
              </a:rPr>
              <a:t>Our Projects</a:t>
            </a:r>
            <a:endParaRPr/>
          </a:p>
        </p:txBody>
      </p:sp>
      <p:sp>
        <p:nvSpPr>
          <p:cNvPr id="280" name="Google Shape;280;p16"/>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281" name="Google Shape;281;p16"/>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grpSp>
        <p:nvGrpSpPr>
          <p:cNvPr id="282" name="Google Shape;282;p16"/>
          <p:cNvGrpSpPr/>
          <p:nvPr/>
        </p:nvGrpSpPr>
        <p:grpSpPr>
          <a:xfrm rot="-5400000">
            <a:off x="8230418" y="3135496"/>
            <a:ext cx="514350" cy="1312814"/>
            <a:chOff x="0" y="0"/>
            <a:chExt cx="270933" cy="691523"/>
          </a:xfrm>
        </p:grpSpPr>
        <p:sp>
          <p:nvSpPr>
            <p:cNvPr id="283" name="Google Shape;283;p16"/>
            <p:cNvSpPr/>
            <p:nvPr/>
          </p:nvSpPr>
          <p:spPr>
            <a:xfrm>
              <a:off x="0" y="0"/>
              <a:ext cx="270933" cy="691523"/>
            </a:xfrm>
            <a:custGeom>
              <a:rect b="b" l="l" r="r" t="t"/>
              <a:pathLst>
                <a:path extrusionOk="0" h="691523" w="270933">
                  <a:moveTo>
                    <a:pt x="0" y="0"/>
                  </a:moveTo>
                  <a:lnTo>
                    <a:pt x="270933" y="0"/>
                  </a:lnTo>
                  <a:lnTo>
                    <a:pt x="270933" y="691523"/>
                  </a:lnTo>
                  <a:lnTo>
                    <a:pt x="0" y="691523"/>
                  </a:lnTo>
                  <a:close/>
                </a:path>
              </a:pathLst>
            </a:custGeom>
            <a:solidFill>
              <a:srgbClr val="F9A620"/>
            </a:solidFill>
            <a:ln>
              <a:noFill/>
            </a:ln>
          </p:spPr>
        </p:sp>
        <p:sp>
          <p:nvSpPr>
            <p:cNvPr id="284" name="Google Shape;284;p16"/>
            <p:cNvSpPr txBox="1"/>
            <p:nvPr/>
          </p:nvSpPr>
          <p:spPr>
            <a:xfrm>
              <a:off x="0" y="76200"/>
              <a:ext cx="270933" cy="61532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6"/>
          <p:cNvGrpSpPr/>
          <p:nvPr/>
        </p:nvGrpSpPr>
        <p:grpSpPr>
          <a:xfrm rot="-5400000">
            <a:off x="6917605" y="3135496"/>
            <a:ext cx="514350" cy="1312814"/>
            <a:chOff x="0" y="0"/>
            <a:chExt cx="270933" cy="691523"/>
          </a:xfrm>
        </p:grpSpPr>
        <p:sp>
          <p:nvSpPr>
            <p:cNvPr id="286" name="Google Shape;286;p16"/>
            <p:cNvSpPr/>
            <p:nvPr/>
          </p:nvSpPr>
          <p:spPr>
            <a:xfrm>
              <a:off x="0" y="0"/>
              <a:ext cx="270933" cy="691523"/>
            </a:xfrm>
            <a:custGeom>
              <a:rect b="b" l="l" r="r" t="t"/>
              <a:pathLst>
                <a:path extrusionOk="0" h="691523" w="270933">
                  <a:moveTo>
                    <a:pt x="0" y="0"/>
                  </a:moveTo>
                  <a:lnTo>
                    <a:pt x="270933" y="0"/>
                  </a:lnTo>
                  <a:lnTo>
                    <a:pt x="270933" y="691523"/>
                  </a:lnTo>
                  <a:lnTo>
                    <a:pt x="0" y="691523"/>
                  </a:lnTo>
                  <a:close/>
                </a:path>
              </a:pathLst>
            </a:custGeom>
            <a:solidFill>
              <a:srgbClr val="A60067"/>
            </a:solidFill>
            <a:ln>
              <a:noFill/>
            </a:ln>
          </p:spPr>
        </p:sp>
        <p:sp>
          <p:nvSpPr>
            <p:cNvPr id="287" name="Google Shape;287;p16"/>
            <p:cNvSpPr txBox="1"/>
            <p:nvPr/>
          </p:nvSpPr>
          <p:spPr>
            <a:xfrm>
              <a:off x="0" y="76200"/>
              <a:ext cx="270933" cy="61532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16"/>
          <p:cNvGrpSpPr/>
          <p:nvPr/>
        </p:nvGrpSpPr>
        <p:grpSpPr>
          <a:xfrm rot="-5400000">
            <a:off x="5604791" y="3135496"/>
            <a:ext cx="514350" cy="1312814"/>
            <a:chOff x="0" y="0"/>
            <a:chExt cx="270933" cy="691523"/>
          </a:xfrm>
        </p:grpSpPr>
        <p:sp>
          <p:nvSpPr>
            <p:cNvPr id="289" name="Google Shape;289;p16"/>
            <p:cNvSpPr/>
            <p:nvPr/>
          </p:nvSpPr>
          <p:spPr>
            <a:xfrm>
              <a:off x="0" y="0"/>
              <a:ext cx="270933" cy="691523"/>
            </a:xfrm>
            <a:custGeom>
              <a:rect b="b" l="l" r="r" t="t"/>
              <a:pathLst>
                <a:path extrusionOk="0" h="691523" w="270933">
                  <a:moveTo>
                    <a:pt x="0" y="0"/>
                  </a:moveTo>
                  <a:lnTo>
                    <a:pt x="270933" y="0"/>
                  </a:lnTo>
                  <a:lnTo>
                    <a:pt x="270933" y="691523"/>
                  </a:lnTo>
                  <a:lnTo>
                    <a:pt x="0" y="691523"/>
                  </a:lnTo>
                  <a:close/>
                </a:path>
              </a:pathLst>
            </a:custGeom>
            <a:solidFill>
              <a:srgbClr val="6153CC"/>
            </a:solidFill>
            <a:ln>
              <a:noFill/>
            </a:ln>
          </p:spPr>
        </p:sp>
        <p:sp>
          <p:nvSpPr>
            <p:cNvPr id="290" name="Google Shape;290;p16"/>
            <p:cNvSpPr txBox="1"/>
            <p:nvPr/>
          </p:nvSpPr>
          <p:spPr>
            <a:xfrm>
              <a:off x="0" y="76200"/>
              <a:ext cx="270933" cy="61532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16"/>
          <p:cNvGrpSpPr/>
          <p:nvPr/>
        </p:nvGrpSpPr>
        <p:grpSpPr>
          <a:xfrm rot="-5400000">
            <a:off x="4291977" y="3135496"/>
            <a:ext cx="514350" cy="1312814"/>
            <a:chOff x="0" y="0"/>
            <a:chExt cx="270933" cy="691523"/>
          </a:xfrm>
        </p:grpSpPr>
        <p:sp>
          <p:nvSpPr>
            <p:cNvPr id="292" name="Google Shape;292;p16"/>
            <p:cNvSpPr/>
            <p:nvPr/>
          </p:nvSpPr>
          <p:spPr>
            <a:xfrm>
              <a:off x="0" y="0"/>
              <a:ext cx="270933" cy="691523"/>
            </a:xfrm>
            <a:custGeom>
              <a:rect b="b" l="l" r="r" t="t"/>
              <a:pathLst>
                <a:path extrusionOk="0" h="691523" w="270933">
                  <a:moveTo>
                    <a:pt x="0" y="0"/>
                  </a:moveTo>
                  <a:lnTo>
                    <a:pt x="270933" y="0"/>
                  </a:lnTo>
                  <a:lnTo>
                    <a:pt x="270933" y="691523"/>
                  </a:lnTo>
                  <a:lnTo>
                    <a:pt x="0" y="691523"/>
                  </a:lnTo>
                  <a:close/>
                </a:path>
              </a:pathLst>
            </a:custGeom>
            <a:solidFill>
              <a:srgbClr val="77CBB9"/>
            </a:solidFill>
            <a:ln>
              <a:noFill/>
            </a:ln>
          </p:spPr>
        </p:sp>
        <p:sp>
          <p:nvSpPr>
            <p:cNvPr id="293" name="Google Shape;293;p16"/>
            <p:cNvSpPr txBox="1"/>
            <p:nvPr/>
          </p:nvSpPr>
          <p:spPr>
            <a:xfrm>
              <a:off x="0" y="76200"/>
              <a:ext cx="270933" cy="61532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297" name="Shape 297"/>
        <p:cNvGrpSpPr/>
        <p:nvPr/>
      </p:nvGrpSpPr>
      <p:grpSpPr>
        <a:xfrm>
          <a:off x="0" y="0"/>
          <a:ext cx="0" cy="0"/>
          <a:chOff x="0" y="0"/>
          <a:chExt cx="0" cy="0"/>
        </a:xfrm>
      </p:grpSpPr>
      <p:pic>
        <p:nvPicPr>
          <p:cNvPr id="298" name="Google Shape;298;p17"/>
          <p:cNvPicPr preferRelativeResize="0"/>
          <p:nvPr/>
        </p:nvPicPr>
        <p:blipFill>
          <a:blip r:embed="rId3">
            <a:alphaModFix/>
          </a:blip>
          <a:stretch>
            <a:fillRect/>
          </a:stretch>
        </p:blipFill>
        <p:spPr>
          <a:xfrm>
            <a:off x="1014573" y="1028700"/>
            <a:ext cx="5102126" cy="7069372"/>
          </a:xfrm>
          <a:prstGeom prst="rect">
            <a:avLst/>
          </a:prstGeom>
          <a:noFill/>
          <a:ln>
            <a:noFill/>
          </a:ln>
        </p:spPr>
      </p:pic>
      <p:pic>
        <p:nvPicPr>
          <p:cNvPr id="299" name="Google Shape;299;p17"/>
          <p:cNvPicPr preferRelativeResize="0"/>
          <p:nvPr/>
        </p:nvPicPr>
        <p:blipFill>
          <a:blip r:embed="rId4">
            <a:alphaModFix/>
          </a:blip>
          <a:stretch>
            <a:fillRect/>
          </a:stretch>
        </p:blipFill>
        <p:spPr>
          <a:xfrm>
            <a:off x="6598850" y="1028701"/>
            <a:ext cx="5102126" cy="7069358"/>
          </a:xfrm>
          <a:prstGeom prst="rect">
            <a:avLst/>
          </a:prstGeom>
          <a:noFill/>
          <a:ln>
            <a:noFill/>
          </a:ln>
        </p:spPr>
      </p:pic>
      <p:pic>
        <p:nvPicPr>
          <p:cNvPr id="300" name="Google Shape;300;p17"/>
          <p:cNvPicPr preferRelativeResize="0"/>
          <p:nvPr/>
        </p:nvPicPr>
        <p:blipFill>
          <a:blip r:embed="rId5">
            <a:alphaModFix/>
          </a:blip>
          <a:stretch>
            <a:fillRect/>
          </a:stretch>
        </p:blipFill>
        <p:spPr>
          <a:xfrm>
            <a:off x="12169000" y="1028700"/>
            <a:ext cx="5096200" cy="7061153"/>
          </a:xfrm>
          <a:prstGeom prst="rect">
            <a:avLst/>
          </a:prstGeom>
          <a:noFill/>
          <a:ln>
            <a:noFill/>
          </a:ln>
        </p:spPr>
      </p:pic>
      <p:sp>
        <p:nvSpPr>
          <p:cNvPr id="301" name="Google Shape;301;p17"/>
          <p:cNvSpPr txBox="1"/>
          <p:nvPr/>
        </p:nvSpPr>
        <p:spPr>
          <a:xfrm>
            <a:off x="1034607" y="8492490"/>
            <a:ext cx="5096211" cy="45148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Inter"/>
                <a:ea typeface="Inter"/>
                <a:cs typeface="Inter"/>
                <a:sym typeface="Inter"/>
              </a:rPr>
              <a:t>Project One</a:t>
            </a:r>
            <a:endParaRPr/>
          </a:p>
        </p:txBody>
      </p:sp>
      <p:sp>
        <p:nvSpPr>
          <p:cNvPr id="302" name="Google Shape;302;p17"/>
          <p:cNvSpPr txBox="1"/>
          <p:nvPr/>
        </p:nvSpPr>
        <p:spPr>
          <a:xfrm>
            <a:off x="1028700" y="8934450"/>
            <a:ext cx="5096211"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project here.</a:t>
            </a:r>
            <a:endParaRPr/>
          </a:p>
        </p:txBody>
      </p:sp>
      <p:sp>
        <p:nvSpPr>
          <p:cNvPr id="303" name="Google Shape;303;p17"/>
          <p:cNvSpPr txBox="1"/>
          <p:nvPr/>
        </p:nvSpPr>
        <p:spPr>
          <a:xfrm>
            <a:off x="6598848" y="8492490"/>
            <a:ext cx="5096211" cy="45148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Inter"/>
                <a:ea typeface="Inter"/>
                <a:cs typeface="Inter"/>
                <a:sym typeface="Inter"/>
              </a:rPr>
              <a:t>Project Two</a:t>
            </a:r>
            <a:endParaRPr/>
          </a:p>
        </p:txBody>
      </p:sp>
      <p:sp>
        <p:nvSpPr>
          <p:cNvPr id="304" name="Google Shape;304;p17"/>
          <p:cNvSpPr txBox="1"/>
          <p:nvPr/>
        </p:nvSpPr>
        <p:spPr>
          <a:xfrm>
            <a:off x="6592941" y="8934450"/>
            <a:ext cx="5096211"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project here.</a:t>
            </a:r>
            <a:endParaRPr/>
          </a:p>
        </p:txBody>
      </p:sp>
      <p:sp>
        <p:nvSpPr>
          <p:cNvPr id="305" name="Google Shape;305;p17"/>
          <p:cNvSpPr txBox="1"/>
          <p:nvPr/>
        </p:nvSpPr>
        <p:spPr>
          <a:xfrm>
            <a:off x="12177216" y="8492490"/>
            <a:ext cx="5096211" cy="45148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Inter"/>
                <a:ea typeface="Inter"/>
                <a:cs typeface="Inter"/>
                <a:sym typeface="Inter"/>
              </a:rPr>
              <a:t>Project Three</a:t>
            </a:r>
            <a:endParaRPr/>
          </a:p>
        </p:txBody>
      </p:sp>
      <p:sp>
        <p:nvSpPr>
          <p:cNvPr id="306" name="Google Shape;306;p17"/>
          <p:cNvSpPr txBox="1"/>
          <p:nvPr/>
        </p:nvSpPr>
        <p:spPr>
          <a:xfrm>
            <a:off x="12171309" y="8934450"/>
            <a:ext cx="5096211"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project here.</a:t>
            </a:r>
            <a:endParaRPr/>
          </a:p>
        </p:txBody>
      </p:sp>
      <p:sp>
        <p:nvSpPr>
          <p:cNvPr id="307" name="Google Shape;307;p17"/>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308" name="Google Shape;308;p17"/>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grpSp>
        <p:nvGrpSpPr>
          <p:cNvPr id="309" name="Google Shape;309;p17"/>
          <p:cNvGrpSpPr/>
          <p:nvPr/>
        </p:nvGrpSpPr>
        <p:grpSpPr>
          <a:xfrm>
            <a:off x="17773650" y="9772650"/>
            <a:ext cx="514350" cy="514350"/>
            <a:chOff x="0" y="0"/>
            <a:chExt cx="270933" cy="270933"/>
          </a:xfrm>
        </p:grpSpPr>
        <p:sp>
          <p:nvSpPr>
            <p:cNvPr id="310" name="Google Shape;310;p17"/>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F9A620"/>
            </a:solidFill>
            <a:ln>
              <a:noFill/>
            </a:ln>
          </p:spPr>
        </p:sp>
        <p:sp>
          <p:nvSpPr>
            <p:cNvPr id="311" name="Google Shape;311;p17"/>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7"/>
          <p:cNvGrpSpPr/>
          <p:nvPr/>
        </p:nvGrpSpPr>
        <p:grpSpPr>
          <a:xfrm>
            <a:off x="17773650" y="9258300"/>
            <a:ext cx="514350" cy="514350"/>
            <a:chOff x="0" y="0"/>
            <a:chExt cx="270933" cy="270933"/>
          </a:xfrm>
        </p:grpSpPr>
        <p:sp>
          <p:nvSpPr>
            <p:cNvPr id="313" name="Google Shape;313;p17"/>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A60067"/>
            </a:solidFill>
            <a:ln>
              <a:noFill/>
            </a:ln>
          </p:spPr>
        </p:sp>
        <p:sp>
          <p:nvSpPr>
            <p:cNvPr id="314" name="Google Shape;314;p17"/>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7"/>
          <p:cNvGrpSpPr/>
          <p:nvPr/>
        </p:nvGrpSpPr>
        <p:grpSpPr>
          <a:xfrm>
            <a:off x="17773650" y="8743950"/>
            <a:ext cx="514350" cy="514350"/>
            <a:chOff x="0" y="0"/>
            <a:chExt cx="270933" cy="270933"/>
          </a:xfrm>
        </p:grpSpPr>
        <p:sp>
          <p:nvSpPr>
            <p:cNvPr id="316" name="Google Shape;316;p17"/>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6153CC"/>
            </a:solidFill>
            <a:ln>
              <a:noFill/>
            </a:ln>
          </p:spPr>
        </p:sp>
        <p:sp>
          <p:nvSpPr>
            <p:cNvPr id="317" name="Google Shape;317;p17"/>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7"/>
          <p:cNvGrpSpPr/>
          <p:nvPr/>
        </p:nvGrpSpPr>
        <p:grpSpPr>
          <a:xfrm>
            <a:off x="17773650" y="8229600"/>
            <a:ext cx="514350" cy="514350"/>
            <a:chOff x="0" y="0"/>
            <a:chExt cx="270933" cy="270933"/>
          </a:xfrm>
        </p:grpSpPr>
        <p:sp>
          <p:nvSpPr>
            <p:cNvPr id="319" name="Google Shape;319;p17"/>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77CBB9"/>
            </a:solidFill>
            <a:ln>
              <a:noFill/>
            </a:ln>
          </p:spPr>
        </p:sp>
        <p:sp>
          <p:nvSpPr>
            <p:cNvPr id="320" name="Google Shape;320;p17"/>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324" name="Shape 324"/>
        <p:cNvGrpSpPr/>
        <p:nvPr/>
      </p:nvGrpSpPr>
      <p:grpSpPr>
        <a:xfrm>
          <a:off x="0" y="0"/>
          <a:ext cx="0" cy="0"/>
          <a:chOff x="0" y="0"/>
          <a:chExt cx="0" cy="0"/>
        </a:xfrm>
      </p:grpSpPr>
      <p:pic>
        <p:nvPicPr>
          <p:cNvPr id="325" name="Google Shape;325;p18"/>
          <p:cNvPicPr preferRelativeResize="0"/>
          <p:nvPr/>
        </p:nvPicPr>
        <p:blipFill>
          <a:blip r:embed="rId3">
            <a:alphaModFix/>
          </a:blip>
          <a:stretch>
            <a:fillRect/>
          </a:stretch>
        </p:blipFill>
        <p:spPr>
          <a:xfrm>
            <a:off x="11531221" y="0"/>
            <a:ext cx="6756799" cy="10287684"/>
          </a:xfrm>
          <a:prstGeom prst="rect">
            <a:avLst/>
          </a:prstGeom>
          <a:noFill/>
          <a:ln>
            <a:noFill/>
          </a:ln>
        </p:spPr>
      </p:pic>
      <p:sp>
        <p:nvSpPr>
          <p:cNvPr id="326" name="Google Shape;326;p18"/>
          <p:cNvSpPr txBox="1"/>
          <p:nvPr/>
        </p:nvSpPr>
        <p:spPr>
          <a:xfrm>
            <a:off x="1028700" y="3417570"/>
            <a:ext cx="9389700" cy="4654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7200" u="none" cap="none" strike="noStrike">
                <a:solidFill>
                  <a:srgbClr val="FFFFFF"/>
                </a:solidFill>
                <a:latin typeface="Inter"/>
                <a:ea typeface="Inter"/>
                <a:cs typeface="Inter"/>
                <a:sym typeface="Inter"/>
              </a:rPr>
              <a:t>Project One is lorem ipsum dolor sit amet, consectetur adipiscing elit, sed do eiusmod tempor incididunt.</a:t>
            </a:r>
            <a:endParaRPr/>
          </a:p>
        </p:txBody>
      </p:sp>
      <p:sp>
        <p:nvSpPr>
          <p:cNvPr id="327" name="Google Shape;327;p18"/>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328" name="Google Shape;328;p18"/>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grpSp>
        <p:nvGrpSpPr>
          <p:cNvPr id="329" name="Google Shape;329;p18"/>
          <p:cNvGrpSpPr/>
          <p:nvPr/>
        </p:nvGrpSpPr>
        <p:grpSpPr>
          <a:xfrm rot="-5400000">
            <a:off x="5803352" y="2223423"/>
            <a:ext cx="429370" cy="1425525"/>
            <a:chOff x="0" y="0"/>
            <a:chExt cx="226170" cy="750894"/>
          </a:xfrm>
        </p:grpSpPr>
        <p:sp>
          <p:nvSpPr>
            <p:cNvPr id="330" name="Google Shape;330;p18"/>
            <p:cNvSpPr/>
            <p:nvPr/>
          </p:nvSpPr>
          <p:spPr>
            <a:xfrm>
              <a:off x="0" y="0"/>
              <a:ext cx="226170" cy="750894"/>
            </a:xfrm>
            <a:custGeom>
              <a:rect b="b" l="l" r="r" t="t"/>
              <a:pathLst>
                <a:path extrusionOk="0" h="750894" w="226170">
                  <a:moveTo>
                    <a:pt x="0" y="0"/>
                  </a:moveTo>
                  <a:lnTo>
                    <a:pt x="226170" y="0"/>
                  </a:lnTo>
                  <a:lnTo>
                    <a:pt x="226170" y="750894"/>
                  </a:lnTo>
                  <a:lnTo>
                    <a:pt x="0" y="750894"/>
                  </a:lnTo>
                  <a:close/>
                </a:path>
              </a:pathLst>
            </a:custGeom>
            <a:solidFill>
              <a:srgbClr val="F9A620"/>
            </a:solidFill>
            <a:ln>
              <a:noFill/>
            </a:ln>
          </p:spPr>
        </p:sp>
        <p:sp>
          <p:nvSpPr>
            <p:cNvPr id="331" name="Google Shape;331;p18"/>
            <p:cNvSpPr txBox="1"/>
            <p:nvPr/>
          </p:nvSpPr>
          <p:spPr>
            <a:xfrm>
              <a:off x="0" y="76200"/>
              <a:ext cx="226170" cy="674694"/>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18"/>
          <p:cNvGrpSpPr/>
          <p:nvPr/>
        </p:nvGrpSpPr>
        <p:grpSpPr>
          <a:xfrm rot="-5400000">
            <a:off x="4377827" y="2223423"/>
            <a:ext cx="429370" cy="1425525"/>
            <a:chOff x="0" y="0"/>
            <a:chExt cx="226170" cy="750894"/>
          </a:xfrm>
        </p:grpSpPr>
        <p:sp>
          <p:nvSpPr>
            <p:cNvPr id="333" name="Google Shape;333;p18"/>
            <p:cNvSpPr/>
            <p:nvPr/>
          </p:nvSpPr>
          <p:spPr>
            <a:xfrm>
              <a:off x="0" y="0"/>
              <a:ext cx="226170" cy="750894"/>
            </a:xfrm>
            <a:custGeom>
              <a:rect b="b" l="l" r="r" t="t"/>
              <a:pathLst>
                <a:path extrusionOk="0" h="750894" w="226170">
                  <a:moveTo>
                    <a:pt x="0" y="0"/>
                  </a:moveTo>
                  <a:lnTo>
                    <a:pt x="226170" y="0"/>
                  </a:lnTo>
                  <a:lnTo>
                    <a:pt x="226170" y="750894"/>
                  </a:lnTo>
                  <a:lnTo>
                    <a:pt x="0" y="750894"/>
                  </a:lnTo>
                  <a:close/>
                </a:path>
              </a:pathLst>
            </a:custGeom>
            <a:solidFill>
              <a:srgbClr val="A60067"/>
            </a:solidFill>
            <a:ln>
              <a:noFill/>
            </a:ln>
          </p:spPr>
        </p:sp>
        <p:sp>
          <p:nvSpPr>
            <p:cNvPr id="334" name="Google Shape;334;p18"/>
            <p:cNvSpPr txBox="1"/>
            <p:nvPr/>
          </p:nvSpPr>
          <p:spPr>
            <a:xfrm>
              <a:off x="0" y="76200"/>
              <a:ext cx="226170" cy="674694"/>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18"/>
          <p:cNvGrpSpPr/>
          <p:nvPr/>
        </p:nvGrpSpPr>
        <p:grpSpPr>
          <a:xfrm rot="-5400000">
            <a:off x="2952302" y="2223423"/>
            <a:ext cx="429370" cy="1425525"/>
            <a:chOff x="0" y="0"/>
            <a:chExt cx="226170" cy="750894"/>
          </a:xfrm>
        </p:grpSpPr>
        <p:sp>
          <p:nvSpPr>
            <p:cNvPr id="336" name="Google Shape;336;p18"/>
            <p:cNvSpPr/>
            <p:nvPr/>
          </p:nvSpPr>
          <p:spPr>
            <a:xfrm>
              <a:off x="0" y="0"/>
              <a:ext cx="226170" cy="750894"/>
            </a:xfrm>
            <a:custGeom>
              <a:rect b="b" l="l" r="r" t="t"/>
              <a:pathLst>
                <a:path extrusionOk="0" h="750894" w="226170">
                  <a:moveTo>
                    <a:pt x="0" y="0"/>
                  </a:moveTo>
                  <a:lnTo>
                    <a:pt x="226170" y="0"/>
                  </a:lnTo>
                  <a:lnTo>
                    <a:pt x="226170" y="750894"/>
                  </a:lnTo>
                  <a:lnTo>
                    <a:pt x="0" y="750894"/>
                  </a:lnTo>
                  <a:close/>
                </a:path>
              </a:pathLst>
            </a:custGeom>
            <a:solidFill>
              <a:srgbClr val="6153CC"/>
            </a:solidFill>
            <a:ln>
              <a:noFill/>
            </a:ln>
          </p:spPr>
        </p:sp>
        <p:sp>
          <p:nvSpPr>
            <p:cNvPr id="337" name="Google Shape;337;p18"/>
            <p:cNvSpPr txBox="1"/>
            <p:nvPr/>
          </p:nvSpPr>
          <p:spPr>
            <a:xfrm>
              <a:off x="0" y="76200"/>
              <a:ext cx="226170" cy="674694"/>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18"/>
          <p:cNvGrpSpPr/>
          <p:nvPr/>
        </p:nvGrpSpPr>
        <p:grpSpPr>
          <a:xfrm rot="-5400000">
            <a:off x="1526778" y="2223423"/>
            <a:ext cx="429370" cy="1425525"/>
            <a:chOff x="0" y="0"/>
            <a:chExt cx="226170" cy="750894"/>
          </a:xfrm>
        </p:grpSpPr>
        <p:sp>
          <p:nvSpPr>
            <p:cNvPr id="339" name="Google Shape;339;p18"/>
            <p:cNvSpPr/>
            <p:nvPr/>
          </p:nvSpPr>
          <p:spPr>
            <a:xfrm>
              <a:off x="0" y="0"/>
              <a:ext cx="226170" cy="750894"/>
            </a:xfrm>
            <a:custGeom>
              <a:rect b="b" l="l" r="r" t="t"/>
              <a:pathLst>
                <a:path extrusionOk="0" h="750894" w="226170">
                  <a:moveTo>
                    <a:pt x="0" y="0"/>
                  </a:moveTo>
                  <a:lnTo>
                    <a:pt x="226170" y="0"/>
                  </a:lnTo>
                  <a:lnTo>
                    <a:pt x="226170" y="750894"/>
                  </a:lnTo>
                  <a:lnTo>
                    <a:pt x="0" y="750894"/>
                  </a:lnTo>
                  <a:close/>
                </a:path>
              </a:pathLst>
            </a:custGeom>
            <a:solidFill>
              <a:srgbClr val="77CBB9"/>
            </a:solidFill>
            <a:ln>
              <a:noFill/>
            </a:ln>
          </p:spPr>
        </p:sp>
        <p:sp>
          <p:nvSpPr>
            <p:cNvPr id="340" name="Google Shape;340;p18"/>
            <p:cNvSpPr txBox="1"/>
            <p:nvPr/>
          </p:nvSpPr>
          <p:spPr>
            <a:xfrm>
              <a:off x="0" y="76200"/>
              <a:ext cx="226170" cy="674694"/>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344" name="Shape 344"/>
        <p:cNvGrpSpPr/>
        <p:nvPr/>
      </p:nvGrpSpPr>
      <p:grpSpPr>
        <a:xfrm>
          <a:off x="0" y="0"/>
          <a:ext cx="0" cy="0"/>
          <a:chOff x="0" y="0"/>
          <a:chExt cx="0" cy="0"/>
        </a:xfrm>
      </p:grpSpPr>
      <p:sp>
        <p:nvSpPr>
          <p:cNvPr id="345" name="Google Shape;345;p19"/>
          <p:cNvSpPr txBox="1"/>
          <p:nvPr/>
        </p:nvSpPr>
        <p:spPr>
          <a:xfrm>
            <a:off x="1028700" y="3922395"/>
            <a:ext cx="7555500" cy="775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7200" u="none" cap="none" strike="noStrike">
                <a:solidFill>
                  <a:srgbClr val="FFFFFF"/>
                </a:solidFill>
                <a:latin typeface="Inter"/>
                <a:ea typeface="Inter"/>
                <a:cs typeface="Inter"/>
                <a:sym typeface="Inter"/>
              </a:rPr>
              <a:t>Project Two</a:t>
            </a:r>
            <a:endParaRPr/>
          </a:p>
        </p:txBody>
      </p:sp>
      <p:sp>
        <p:nvSpPr>
          <p:cNvPr id="346" name="Google Shape;346;p19"/>
          <p:cNvSpPr txBox="1"/>
          <p:nvPr/>
        </p:nvSpPr>
        <p:spPr>
          <a:xfrm>
            <a:off x="1028700" y="4735830"/>
            <a:ext cx="141921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347" name="Google Shape;347;p19"/>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348" name="Google Shape;348;p19"/>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grpSp>
        <p:nvGrpSpPr>
          <p:cNvPr id="349" name="Google Shape;349;p19"/>
          <p:cNvGrpSpPr/>
          <p:nvPr/>
        </p:nvGrpSpPr>
        <p:grpSpPr>
          <a:xfrm rot="-5400000">
            <a:off x="2739213" y="3250515"/>
            <a:ext cx="281437" cy="528923"/>
            <a:chOff x="0" y="0"/>
            <a:chExt cx="148247" cy="278610"/>
          </a:xfrm>
        </p:grpSpPr>
        <p:sp>
          <p:nvSpPr>
            <p:cNvPr id="350" name="Google Shape;350;p19"/>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F9A620"/>
            </a:solidFill>
            <a:ln>
              <a:noFill/>
            </a:ln>
          </p:spPr>
        </p:sp>
        <p:sp>
          <p:nvSpPr>
            <p:cNvPr id="351" name="Google Shape;351;p19"/>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19"/>
          <p:cNvGrpSpPr/>
          <p:nvPr/>
        </p:nvGrpSpPr>
        <p:grpSpPr>
          <a:xfrm rot="-5400000">
            <a:off x="2210290" y="3250515"/>
            <a:ext cx="281437" cy="528923"/>
            <a:chOff x="0" y="0"/>
            <a:chExt cx="148247" cy="278610"/>
          </a:xfrm>
        </p:grpSpPr>
        <p:sp>
          <p:nvSpPr>
            <p:cNvPr id="353" name="Google Shape;353;p19"/>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A60067"/>
            </a:solidFill>
            <a:ln>
              <a:noFill/>
            </a:ln>
          </p:spPr>
        </p:sp>
        <p:sp>
          <p:nvSpPr>
            <p:cNvPr id="354" name="Google Shape;354;p19"/>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19"/>
          <p:cNvGrpSpPr/>
          <p:nvPr/>
        </p:nvGrpSpPr>
        <p:grpSpPr>
          <a:xfrm rot="-5400000">
            <a:off x="1681367" y="3250515"/>
            <a:ext cx="281437" cy="528923"/>
            <a:chOff x="0" y="0"/>
            <a:chExt cx="148247" cy="278610"/>
          </a:xfrm>
        </p:grpSpPr>
        <p:sp>
          <p:nvSpPr>
            <p:cNvPr id="356" name="Google Shape;356;p19"/>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6153CC"/>
            </a:solidFill>
            <a:ln>
              <a:noFill/>
            </a:ln>
          </p:spPr>
        </p:sp>
        <p:sp>
          <p:nvSpPr>
            <p:cNvPr id="357" name="Google Shape;357;p19"/>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19"/>
          <p:cNvGrpSpPr/>
          <p:nvPr/>
        </p:nvGrpSpPr>
        <p:grpSpPr>
          <a:xfrm rot="-5400000">
            <a:off x="1152443" y="3250515"/>
            <a:ext cx="281437" cy="528923"/>
            <a:chOff x="0" y="0"/>
            <a:chExt cx="148247" cy="278610"/>
          </a:xfrm>
        </p:grpSpPr>
        <p:sp>
          <p:nvSpPr>
            <p:cNvPr id="359" name="Google Shape;359;p19"/>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77CBB9"/>
            </a:solidFill>
            <a:ln>
              <a:noFill/>
            </a:ln>
          </p:spPr>
        </p:sp>
        <p:sp>
          <p:nvSpPr>
            <p:cNvPr id="360" name="Google Shape;360;p19"/>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364" name="Shape 364"/>
        <p:cNvGrpSpPr/>
        <p:nvPr/>
      </p:nvGrpSpPr>
      <p:grpSpPr>
        <a:xfrm>
          <a:off x="0" y="0"/>
          <a:ext cx="0" cy="0"/>
          <a:chOff x="0" y="0"/>
          <a:chExt cx="0" cy="0"/>
        </a:xfrm>
      </p:grpSpPr>
      <p:pic>
        <p:nvPicPr>
          <p:cNvPr id="365" name="Google Shape;365;p20"/>
          <p:cNvPicPr preferRelativeResize="0"/>
          <p:nvPr/>
        </p:nvPicPr>
        <p:blipFill>
          <a:blip r:embed="rId3">
            <a:alphaModFix/>
          </a:blip>
          <a:stretch>
            <a:fillRect/>
          </a:stretch>
        </p:blipFill>
        <p:spPr>
          <a:xfrm>
            <a:off x="-552479" y="1028705"/>
            <a:ext cx="5624474" cy="3154234"/>
          </a:xfrm>
          <a:prstGeom prst="rect">
            <a:avLst/>
          </a:prstGeom>
          <a:noFill/>
          <a:ln>
            <a:noFill/>
          </a:ln>
        </p:spPr>
      </p:pic>
      <p:pic>
        <p:nvPicPr>
          <p:cNvPr id="366" name="Google Shape;366;p20"/>
          <p:cNvPicPr preferRelativeResize="0"/>
          <p:nvPr/>
        </p:nvPicPr>
        <p:blipFill>
          <a:blip r:embed="rId4">
            <a:alphaModFix/>
          </a:blip>
          <a:stretch>
            <a:fillRect/>
          </a:stretch>
        </p:blipFill>
        <p:spPr>
          <a:xfrm>
            <a:off x="5906721" y="1028705"/>
            <a:ext cx="5624474" cy="3161361"/>
          </a:xfrm>
          <a:prstGeom prst="rect">
            <a:avLst/>
          </a:prstGeom>
          <a:noFill/>
          <a:ln>
            <a:noFill/>
          </a:ln>
        </p:spPr>
      </p:pic>
      <p:pic>
        <p:nvPicPr>
          <p:cNvPr id="367" name="Google Shape;367;p20"/>
          <p:cNvPicPr preferRelativeResize="0"/>
          <p:nvPr/>
        </p:nvPicPr>
        <p:blipFill>
          <a:blip r:embed="rId5">
            <a:alphaModFix/>
          </a:blip>
          <a:stretch>
            <a:fillRect/>
          </a:stretch>
        </p:blipFill>
        <p:spPr>
          <a:xfrm>
            <a:off x="12369401" y="1028705"/>
            <a:ext cx="5624474" cy="3161361"/>
          </a:xfrm>
          <a:prstGeom prst="rect">
            <a:avLst/>
          </a:prstGeom>
          <a:noFill/>
          <a:ln>
            <a:noFill/>
          </a:ln>
        </p:spPr>
      </p:pic>
      <p:pic>
        <p:nvPicPr>
          <p:cNvPr id="368" name="Google Shape;368;p20"/>
          <p:cNvPicPr preferRelativeResize="0"/>
          <p:nvPr/>
        </p:nvPicPr>
        <p:blipFill>
          <a:blip r:embed="rId6">
            <a:alphaModFix/>
          </a:blip>
          <a:stretch>
            <a:fillRect/>
          </a:stretch>
        </p:blipFill>
        <p:spPr>
          <a:xfrm>
            <a:off x="-2956704" y="4554430"/>
            <a:ext cx="5624474" cy="3174060"/>
          </a:xfrm>
          <a:prstGeom prst="rect">
            <a:avLst/>
          </a:prstGeom>
          <a:noFill/>
          <a:ln>
            <a:noFill/>
          </a:ln>
        </p:spPr>
      </p:pic>
      <p:pic>
        <p:nvPicPr>
          <p:cNvPr id="369" name="Google Shape;369;p20"/>
          <p:cNvPicPr preferRelativeResize="0"/>
          <p:nvPr/>
        </p:nvPicPr>
        <p:blipFill>
          <a:blip r:embed="rId7">
            <a:alphaModFix/>
          </a:blip>
          <a:stretch>
            <a:fillRect/>
          </a:stretch>
        </p:blipFill>
        <p:spPr>
          <a:xfrm>
            <a:off x="3505971" y="4599705"/>
            <a:ext cx="5624474" cy="3161361"/>
          </a:xfrm>
          <a:prstGeom prst="rect">
            <a:avLst/>
          </a:prstGeom>
          <a:noFill/>
          <a:ln>
            <a:noFill/>
          </a:ln>
        </p:spPr>
      </p:pic>
      <p:pic>
        <p:nvPicPr>
          <p:cNvPr id="370" name="Google Shape;370;p20"/>
          <p:cNvPicPr preferRelativeResize="0"/>
          <p:nvPr/>
        </p:nvPicPr>
        <p:blipFill>
          <a:blip r:embed="rId8">
            <a:alphaModFix/>
          </a:blip>
          <a:stretch>
            <a:fillRect/>
          </a:stretch>
        </p:blipFill>
        <p:spPr>
          <a:xfrm>
            <a:off x="9968646" y="4599705"/>
            <a:ext cx="5624474" cy="3154234"/>
          </a:xfrm>
          <a:prstGeom prst="rect">
            <a:avLst/>
          </a:prstGeom>
          <a:noFill/>
          <a:ln>
            <a:noFill/>
          </a:ln>
        </p:spPr>
      </p:pic>
      <p:pic>
        <p:nvPicPr>
          <p:cNvPr id="371" name="Google Shape;371;p20"/>
          <p:cNvPicPr preferRelativeResize="0"/>
          <p:nvPr/>
        </p:nvPicPr>
        <p:blipFill>
          <a:blip r:embed="rId9">
            <a:alphaModFix/>
          </a:blip>
          <a:stretch>
            <a:fillRect/>
          </a:stretch>
        </p:blipFill>
        <p:spPr>
          <a:xfrm>
            <a:off x="16431321" y="4599705"/>
            <a:ext cx="5624474" cy="3154234"/>
          </a:xfrm>
          <a:prstGeom prst="rect">
            <a:avLst/>
          </a:prstGeom>
          <a:noFill/>
          <a:ln>
            <a:noFill/>
          </a:ln>
        </p:spPr>
      </p:pic>
      <p:sp>
        <p:nvSpPr>
          <p:cNvPr id="372" name="Google Shape;372;p20"/>
          <p:cNvSpPr txBox="1"/>
          <p:nvPr/>
        </p:nvSpPr>
        <p:spPr>
          <a:xfrm>
            <a:off x="1028700" y="8435340"/>
            <a:ext cx="7555409" cy="8229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7200" u="none" cap="none" strike="noStrike">
                <a:solidFill>
                  <a:srgbClr val="FFFFFF"/>
                </a:solidFill>
                <a:latin typeface="Inter"/>
                <a:ea typeface="Inter"/>
                <a:cs typeface="Inter"/>
                <a:sym typeface="Inter"/>
              </a:rPr>
              <a:t>Gallery</a:t>
            </a:r>
            <a:endParaRPr/>
          </a:p>
        </p:txBody>
      </p:sp>
      <p:sp>
        <p:nvSpPr>
          <p:cNvPr id="373" name="Google Shape;373;p20"/>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374" name="Google Shape;374;p20"/>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grpSp>
        <p:nvGrpSpPr>
          <p:cNvPr id="375" name="Google Shape;375;p20"/>
          <p:cNvGrpSpPr/>
          <p:nvPr/>
        </p:nvGrpSpPr>
        <p:grpSpPr>
          <a:xfrm>
            <a:off x="17773650" y="9772650"/>
            <a:ext cx="514350" cy="514350"/>
            <a:chOff x="0" y="0"/>
            <a:chExt cx="270933" cy="270933"/>
          </a:xfrm>
        </p:grpSpPr>
        <p:sp>
          <p:nvSpPr>
            <p:cNvPr id="376" name="Google Shape;376;p20"/>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F9A620"/>
            </a:solidFill>
            <a:ln>
              <a:noFill/>
            </a:ln>
          </p:spPr>
        </p:sp>
        <p:sp>
          <p:nvSpPr>
            <p:cNvPr id="377" name="Google Shape;377;p20"/>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20"/>
          <p:cNvGrpSpPr/>
          <p:nvPr/>
        </p:nvGrpSpPr>
        <p:grpSpPr>
          <a:xfrm>
            <a:off x="17773650" y="9258300"/>
            <a:ext cx="514350" cy="514350"/>
            <a:chOff x="0" y="0"/>
            <a:chExt cx="270933" cy="270933"/>
          </a:xfrm>
        </p:grpSpPr>
        <p:sp>
          <p:nvSpPr>
            <p:cNvPr id="379" name="Google Shape;379;p20"/>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A60067"/>
            </a:solidFill>
            <a:ln>
              <a:noFill/>
            </a:ln>
          </p:spPr>
        </p:sp>
        <p:sp>
          <p:nvSpPr>
            <p:cNvPr id="380" name="Google Shape;380;p20"/>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20"/>
          <p:cNvGrpSpPr/>
          <p:nvPr/>
        </p:nvGrpSpPr>
        <p:grpSpPr>
          <a:xfrm>
            <a:off x="17773650" y="8743950"/>
            <a:ext cx="514350" cy="514350"/>
            <a:chOff x="0" y="0"/>
            <a:chExt cx="270933" cy="270933"/>
          </a:xfrm>
        </p:grpSpPr>
        <p:sp>
          <p:nvSpPr>
            <p:cNvPr id="382" name="Google Shape;382;p20"/>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6153CC"/>
            </a:solidFill>
            <a:ln>
              <a:noFill/>
            </a:ln>
          </p:spPr>
        </p:sp>
        <p:sp>
          <p:nvSpPr>
            <p:cNvPr id="383" name="Google Shape;383;p20"/>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20"/>
          <p:cNvGrpSpPr/>
          <p:nvPr/>
        </p:nvGrpSpPr>
        <p:grpSpPr>
          <a:xfrm>
            <a:off x="17773650" y="8229600"/>
            <a:ext cx="514350" cy="514350"/>
            <a:chOff x="0" y="0"/>
            <a:chExt cx="270933" cy="270933"/>
          </a:xfrm>
        </p:grpSpPr>
        <p:sp>
          <p:nvSpPr>
            <p:cNvPr id="385" name="Google Shape;385;p20"/>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77CBB9"/>
            </a:solidFill>
            <a:ln>
              <a:noFill/>
            </a:ln>
          </p:spPr>
        </p:sp>
        <p:sp>
          <p:nvSpPr>
            <p:cNvPr id="386" name="Google Shape;386;p20"/>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390" name="Shape 390"/>
        <p:cNvGrpSpPr/>
        <p:nvPr/>
      </p:nvGrpSpPr>
      <p:grpSpPr>
        <a:xfrm>
          <a:off x="0" y="0"/>
          <a:ext cx="0" cy="0"/>
          <a:chOff x="0" y="0"/>
          <a:chExt cx="0" cy="0"/>
        </a:xfrm>
      </p:grpSpPr>
      <p:sp>
        <p:nvSpPr>
          <p:cNvPr id="391" name="Google Shape;391;p21"/>
          <p:cNvSpPr txBox="1"/>
          <p:nvPr/>
        </p:nvSpPr>
        <p:spPr>
          <a:xfrm>
            <a:off x="1028700" y="3293745"/>
            <a:ext cx="8787600" cy="775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7200" u="none" cap="none" strike="noStrike">
                <a:solidFill>
                  <a:srgbClr val="FFFFFF"/>
                </a:solidFill>
                <a:latin typeface="Inter"/>
                <a:ea typeface="Inter"/>
                <a:cs typeface="Inter"/>
                <a:sym typeface="Inter"/>
              </a:rPr>
              <a:t>Market Research</a:t>
            </a:r>
            <a:endParaRPr/>
          </a:p>
        </p:txBody>
      </p:sp>
      <p:sp>
        <p:nvSpPr>
          <p:cNvPr id="392" name="Google Shape;392;p21"/>
          <p:cNvSpPr txBox="1"/>
          <p:nvPr/>
        </p:nvSpPr>
        <p:spPr>
          <a:xfrm>
            <a:off x="1028700" y="4107180"/>
            <a:ext cx="8787600" cy="355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393" name="Google Shape;393;p21"/>
          <p:cNvSpPr txBox="1"/>
          <p:nvPr/>
        </p:nvSpPr>
        <p:spPr>
          <a:xfrm>
            <a:off x="11407425" y="2171384"/>
            <a:ext cx="5851875" cy="1009014"/>
          </a:xfrm>
          <a:prstGeom prst="rect">
            <a:avLst/>
          </a:prstGeom>
          <a:noFill/>
          <a:ln>
            <a:noFill/>
          </a:ln>
        </p:spPr>
        <p:txBody>
          <a:bodyPr anchorCtr="0" anchor="t" bIns="0" lIns="0" spcFirstLastPara="1" rIns="0" wrap="square" tIns="0">
            <a:spAutoFit/>
          </a:bodyPr>
          <a:lstStyle/>
          <a:p>
            <a:pPr indent="0" lvl="0" marL="0" marR="0" rtl="0" algn="l">
              <a:lnSpc>
                <a:spcPct val="79997"/>
              </a:lnSpc>
              <a:spcBef>
                <a:spcPts val="0"/>
              </a:spcBef>
              <a:spcAft>
                <a:spcPts val="0"/>
              </a:spcAft>
              <a:buNone/>
            </a:pPr>
            <a:r>
              <a:rPr b="0" i="0" lang="en-US" sz="8799" u="none" cap="none" strike="noStrike">
                <a:solidFill>
                  <a:srgbClr val="FFFFFF"/>
                </a:solidFill>
                <a:latin typeface="Inter"/>
                <a:ea typeface="Inter"/>
                <a:cs typeface="Inter"/>
                <a:sym typeface="Inter"/>
              </a:rPr>
              <a:t>+88%</a:t>
            </a:r>
            <a:endParaRPr/>
          </a:p>
        </p:txBody>
      </p:sp>
      <p:sp>
        <p:nvSpPr>
          <p:cNvPr id="394" name="Google Shape;394;p21"/>
          <p:cNvSpPr txBox="1"/>
          <p:nvPr/>
        </p:nvSpPr>
        <p:spPr>
          <a:xfrm>
            <a:off x="11407425" y="3170872"/>
            <a:ext cx="585187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the statistic here.</a:t>
            </a:r>
            <a:endParaRPr/>
          </a:p>
        </p:txBody>
      </p:sp>
      <p:sp>
        <p:nvSpPr>
          <p:cNvPr id="395" name="Google Shape;395;p21"/>
          <p:cNvSpPr txBox="1"/>
          <p:nvPr/>
        </p:nvSpPr>
        <p:spPr>
          <a:xfrm>
            <a:off x="11407425" y="4575810"/>
            <a:ext cx="5851875" cy="1009014"/>
          </a:xfrm>
          <a:prstGeom prst="rect">
            <a:avLst/>
          </a:prstGeom>
          <a:noFill/>
          <a:ln>
            <a:noFill/>
          </a:ln>
        </p:spPr>
        <p:txBody>
          <a:bodyPr anchorCtr="0" anchor="t" bIns="0" lIns="0" spcFirstLastPara="1" rIns="0" wrap="square" tIns="0">
            <a:spAutoFit/>
          </a:bodyPr>
          <a:lstStyle/>
          <a:p>
            <a:pPr indent="0" lvl="0" marL="0" marR="0" rtl="0" algn="l">
              <a:lnSpc>
                <a:spcPct val="79997"/>
              </a:lnSpc>
              <a:spcBef>
                <a:spcPts val="0"/>
              </a:spcBef>
              <a:spcAft>
                <a:spcPts val="0"/>
              </a:spcAft>
              <a:buNone/>
            </a:pPr>
            <a:r>
              <a:rPr b="0" i="0" lang="en-US" sz="8799" u="none" cap="none" strike="noStrike">
                <a:solidFill>
                  <a:srgbClr val="FFFFFF"/>
                </a:solidFill>
                <a:latin typeface="Inter"/>
                <a:ea typeface="Inter"/>
                <a:cs typeface="Inter"/>
                <a:sym typeface="Inter"/>
              </a:rPr>
              <a:t>+400k</a:t>
            </a:r>
            <a:endParaRPr/>
          </a:p>
        </p:txBody>
      </p:sp>
      <p:sp>
        <p:nvSpPr>
          <p:cNvPr id="396" name="Google Shape;396;p21"/>
          <p:cNvSpPr txBox="1"/>
          <p:nvPr/>
        </p:nvSpPr>
        <p:spPr>
          <a:xfrm>
            <a:off x="11407425" y="5575299"/>
            <a:ext cx="585187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the statistic here.</a:t>
            </a:r>
            <a:endParaRPr/>
          </a:p>
        </p:txBody>
      </p:sp>
      <p:sp>
        <p:nvSpPr>
          <p:cNvPr id="397" name="Google Shape;397;p21"/>
          <p:cNvSpPr txBox="1"/>
          <p:nvPr/>
        </p:nvSpPr>
        <p:spPr>
          <a:xfrm>
            <a:off x="11407425" y="7163753"/>
            <a:ext cx="5851875" cy="1009014"/>
          </a:xfrm>
          <a:prstGeom prst="rect">
            <a:avLst/>
          </a:prstGeom>
          <a:noFill/>
          <a:ln>
            <a:noFill/>
          </a:ln>
        </p:spPr>
        <p:txBody>
          <a:bodyPr anchorCtr="0" anchor="t" bIns="0" lIns="0" spcFirstLastPara="1" rIns="0" wrap="square" tIns="0">
            <a:spAutoFit/>
          </a:bodyPr>
          <a:lstStyle/>
          <a:p>
            <a:pPr indent="0" lvl="0" marL="0" marR="0" rtl="0" algn="l">
              <a:lnSpc>
                <a:spcPct val="79997"/>
              </a:lnSpc>
              <a:spcBef>
                <a:spcPts val="0"/>
              </a:spcBef>
              <a:spcAft>
                <a:spcPts val="0"/>
              </a:spcAft>
              <a:buNone/>
            </a:pPr>
            <a:r>
              <a:rPr b="0" i="0" lang="en-US" sz="8799" u="none" cap="none" strike="noStrike">
                <a:solidFill>
                  <a:srgbClr val="FFFFFF"/>
                </a:solidFill>
                <a:latin typeface="Inter"/>
                <a:ea typeface="Inter"/>
                <a:cs typeface="Inter"/>
                <a:sym typeface="Inter"/>
              </a:rPr>
              <a:t>-12%</a:t>
            </a:r>
            <a:endParaRPr/>
          </a:p>
        </p:txBody>
      </p:sp>
      <p:sp>
        <p:nvSpPr>
          <p:cNvPr id="398" name="Google Shape;398;p21"/>
          <p:cNvSpPr txBox="1"/>
          <p:nvPr/>
        </p:nvSpPr>
        <p:spPr>
          <a:xfrm>
            <a:off x="11407425" y="8163241"/>
            <a:ext cx="585187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the statistic here.</a:t>
            </a:r>
            <a:endParaRPr/>
          </a:p>
        </p:txBody>
      </p:sp>
      <p:grpSp>
        <p:nvGrpSpPr>
          <p:cNvPr id="399" name="Google Shape;399;p21"/>
          <p:cNvGrpSpPr/>
          <p:nvPr/>
        </p:nvGrpSpPr>
        <p:grpSpPr>
          <a:xfrm rot="-5400000">
            <a:off x="2739213" y="2621865"/>
            <a:ext cx="281437" cy="528923"/>
            <a:chOff x="0" y="0"/>
            <a:chExt cx="148247" cy="278610"/>
          </a:xfrm>
        </p:grpSpPr>
        <p:sp>
          <p:nvSpPr>
            <p:cNvPr id="400" name="Google Shape;400;p21"/>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F9A620"/>
            </a:solidFill>
            <a:ln>
              <a:noFill/>
            </a:ln>
          </p:spPr>
        </p:sp>
        <p:sp>
          <p:nvSpPr>
            <p:cNvPr id="401" name="Google Shape;401;p21"/>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2" name="Google Shape;402;p21"/>
          <p:cNvGrpSpPr/>
          <p:nvPr/>
        </p:nvGrpSpPr>
        <p:grpSpPr>
          <a:xfrm rot="-5400000">
            <a:off x="2210290" y="2621865"/>
            <a:ext cx="281437" cy="528923"/>
            <a:chOff x="0" y="0"/>
            <a:chExt cx="148247" cy="278610"/>
          </a:xfrm>
        </p:grpSpPr>
        <p:sp>
          <p:nvSpPr>
            <p:cNvPr id="403" name="Google Shape;403;p21"/>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A60067"/>
            </a:solidFill>
            <a:ln>
              <a:noFill/>
            </a:ln>
          </p:spPr>
        </p:sp>
        <p:sp>
          <p:nvSpPr>
            <p:cNvPr id="404" name="Google Shape;404;p21"/>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 name="Google Shape;405;p21"/>
          <p:cNvGrpSpPr/>
          <p:nvPr/>
        </p:nvGrpSpPr>
        <p:grpSpPr>
          <a:xfrm rot="-5400000">
            <a:off x="1681367" y="2621865"/>
            <a:ext cx="281437" cy="528923"/>
            <a:chOff x="0" y="0"/>
            <a:chExt cx="148247" cy="278610"/>
          </a:xfrm>
        </p:grpSpPr>
        <p:sp>
          <p:nvSpPr>
            <p:cNvPr id="406" name="Google Shape;406;p21"/>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6153CC"/>
            </a:solidFill>
            <a:ln>
              <a:noFill/>
            </a:ln>
          </p:spPr>
        </p:sp>
        <p:sp>
          <p:nvSpPr>
            <p:cNvPr id="407" name="Google Shape;407;p21"/>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 name="Google Shape;408;p21"/>
          <p:cNvGrpSpPr/>
          <p:nvPr/>
        </p:nvGrpSpPr>
        <p:grpSpPr>
          <a:xfrm rot="-5400000">
            <a:off x="1152443" y="2621865"/>
            <a:ext cx="281437" cy="528923"/>
            <a:chOff x="0" y="0"/>
            <a:chExt cx="148247" cy="278610"/>
          </a:xfrm>
        </p:grpSpPr>
        <p:sp>
          <p:nvSpPr>
            <p:cNvPr id="409" name="Google Shape;409;p21"/>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77CBB9"/>
            </a:solidFill>
            <a:ln>
              <a:noFill/>
            </a:ln>
          </p:spPr>
        </p:sp>
        <p:sp>
          <p:nvSpPr>
            <p:cNvPr id="410" name="Google Shape;410;p21"/>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1" name="Google Shape;411;p21"/>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412" name="Google Shape;412;p21"/>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416" name="Shape 416"/>
        <p:cNvGrpSpPr/>
        <p:nvPr/>
      </p:nvGrpSpPr>
      <p:grpSpPr>
        <a:xfrm>
          <a:off x="0" y="0"/>
          <a:ext cx="0" cy="0"/>
          <a:chOff x="0" y="0"/>
          <a:chExt cx="0" cy="0"/>
        </a:xfrm>
      </p:grpSpPr>
      <p:sp>
        <p:nvSpPr>
          <p:cNvPr id="417" name="Google Shape;417;p22"/>
          <p:cNvSpPr txBox="1"/>
          <p:nvPr/>
        </p:nvSpPr>
        <p:spPr>
          <a:xfrm>
            <a:off x="1028700" y="3488574"/>
            <a:ext cx="16230600" cy="46548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4400" u="none" cap="none" strike="noStrike">
                <a:solidFill>
                  <a:srgbClr val="FFFFFF"/>
                </a:solidFill>
                <a:latin typeface="Inter"/>
                <a:ea typeface="Inter"/>
                <a:cs typeface="Inter"/>
                <a:sym typeface="Inter"/>
              </a:rPr>
              <a:t>Write an original statement or inspiring quote.</a:t>
            </a:r>
            <a:endParaRPr/>
          </a:p>
        </p:txBody>
      </p:sp>
      <p:grpSp>
        <p:nvGrpSpPr>
          <p:cNvPr id="418" name="Google Shape;418;p22"/>
          <p:cNvGrpSpPr/>
          <p:nvPr/>
        </p:nvGrpSpPr>
        <p:grpSpPr>
          <a:xfrm rot="-5400000">
            <a:off x="7925971" y="1737145"/>
            <a:ext cx="685755" cy="1750303"/>
            <a:chOff x="0" y="0"/>
            <a:chExt cx="270933" cy="691523"/>
          </a:xfrm>
        </p:grpSpPr>
        <p:sp>
          <p:nvSpPr>
            <p:cNvPr id="419" name="Google Shape;419;p22"/>
            <p:cNvSpPr/>
            <p:nvPr/>
          </p:nvSpPr>
          <p:spPr>
            <a:xfrm>
              <a:off x="0" y="0"/>
              <a:ext cx="270933" cy="691523"/>
            </a:xfrm>
            <a:custGeom>
              <a:rect b="b" l="l" r="r" t="t"/>
              <a:pathLst>
                <a:path extrusionOk="0" h="691523" w="270933">
                  <a:moveTo>
                    <a:pt x="0" y="0"/>
                  </a:moveTo>
                  <a:lnTo>
                    <a:pt x="270933" y="0"/>
                  </a:lnTo>
                  <a:lnTo>
                    <a:pt x="270933" y="691523"/>
                  </a:lnTo>
                  <a:lnTo>
                    <a:pt x="0" y="691523"/>
                  </a:lnTo>
                  <a:close/>
                </a:path>
              </a:pathLst>
            </a:custGeom>
            <a:solidFill>
              <a:srgbClr val="F9A620"/>
            </a:solidFill>
            <a:ln>
              <a:noFill/>
            </a:ln>
          </p:spPr>
        </p:sp>
        <p:sp>
          <p:nvSpPr>
            <p:cNvPr id="420" name="Google Shape;420;p22"/>
            <p:cNvSpPr txBox="1"/>
            <p:nvPr/>
          </p:nvSpPr>
          <p:spPr>
            <a:xfrm>
              <a:off x="0" y="76200"/>
              <a:ext cx="270933" cy="61532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22"/>
          <p:cNvGrpSpPr/>
          <p:nvPr/>
        </p:nvGrpSpPr>
        <p:grpSpPr>
          <a:xfrm rot="-5400000">
            <a:off x="6175669" y="1737145"/>
            <a:ext cx="685755" cy="1750303"/>
            <a:chOff x="0" y="0"/>
            <a:chExt cx="270933" cy="691523"/>
          </a:xfrm>
        </p:grpSpPr>
        <p:sp>
          <p:nvSpPr>
            <p:cNvPr id="422" name="Google Shape;422;p22"/>
            <p:cNvSpPr/>
            <p:nvPr/>
          </p:nvSpPr>
          <p:spPr>
            <a:xfrm>
              <a:off x="0" y="0"/>
              <a:ext cx="270933" cy="691523"/>
            </a:xfrm>
            <a:custGeom>
              <a:rect b="b" l="l" r="r" t="t"/>
              <a:pathLst>
                <a:path extrusionOk="0" h="691523" w="270933">
                  <a:moveTo>
                    <a:pt x="0" y="0"/>
                  </a:moveTo>
                  <a:lnTo>
                    <a:pt x="270933" y="0"/>
                  </a:lnTo>
                  <a:lnTo>
                    <a:pt x="270933" y="691523"/>
                  </a:lnTo>
                  <a:lnTo>
                    <a:pt x="0" y="691523"/>
                  </a:lnTo>
                  <a:close/>
                </a:path>
              </a:pathLst>
            </a:custGeom>
            <a:solidFill>
              <a:srgbClr val="A60067"/>
            </a:solidFill>
            <a:ln>
              <a:noFill/>
            </a:ln>
          </p:spPr>
        </p:sp>
        <p:sp>
          <p:nvSpPr>
            <p:cNvPr id="423" name="Google Shape;423;p22"/>
            <p:cNvSpPr txBox="1"/>
            <p:nvPr/>
          </p:nvSpPr>
          <p:spPr>
            <a:xfrm>
              <a:off x="0" y="76200"/>
              <a:ext cx="270933" cy="61532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4" name="Google Shape;424;p22"/>
          <p:cNvGrpSpPr/>
          <p:nvPr/>
        </p:nvGrpSpPr>
        <p:grpSpPr>
          <a:xfrm rot="-5400000">
            <a:off x="4425366" y="1737145"/>
            <a:ext cx="685755" cy="1750303"/>
            <a:chOff x="0" y="0"/>
            <a:chExt cx="270933" cy="691523"/>
          </a:xfrm>
        </p:grpSpPr>
        <p:sp>
          <p:nvSpPr>
            <p:cNvPr id="425" name="Google Shape;425;p22"/>
            <p:cNvSpPr/>
            <p:nvPr/>
          </p:nvSpPr>
          <p:spPr>
            <a:xfrm>
              <a:off x="0" y="0"/>
              <a:ext cx="270933" cy="691523"/>
            </a:xfrm>
            <a:custGeom>
              <a:rect b="b" l="l" r="r" t="t"/>
              <a:pathLst>
                <a:path extrusionOk="0" h="691523" w="270933">
                  <a:moveTo>
                    <a:pt x="0" y="0"/>
                  </a:moveTo>
                  <a:lnTo>
                    <a:pt x="270933" y="0"/>
                  </a:lnTo>
                  <a:lnTo>
                    <a:pt x="270933" y="691523"/>
                  </a:lnTo>
                  <a:lnTo>
                    <a:pt x="0" y="691523"/>
                  </a:lnTo>
                  <a:close/>
                </a:path>
              </a:pathLst>
            </a:custGeom>
            <a:solidFill>
              <a:srgbClr val="6153CC"/>
            </a:solidFill>
            <a:ln>
              <a:noFill/>
            </a:ln>
          </p:spPr>
        </p:sp>
        <p:sp>
          <p:nvSpPr>
            <p:cNvPr id="426" name="Google Shape;426;p22"/>
            <p:cNvSpPr txBox="1"/>
            <p:nvPr/>
          </p:nvSpPr>
          <p:spPr>
            <a:xfrm>
              <a:off x="0" y="76200"/>
              <a:ext cx="270933" cy="61532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22"/>
          <p:cNvGrpSpPr/>
          <p:nvPr/>
        </p:nvGrpSpPr>
        <p:grpSpPr>
          <a:xfrm rot="-5400000">
            <a:off x="2675063" y="1737145"/>
            <a:ext cx="685755" cy="1750303"/>
            <a:chOff x="0" y="0"/>
            <a:chExt cx="270933" cy="691523"/>
          </a:xfrm>
        </p:grpSpPr>
        <p:sp>
          <p:nvSpPr>
            <p:cNvPr id="428" name="Google Shape;428;p22"/>
            <p:cNvSpPr/>
            <p:nvPr/>
          </p:nvSpPr>
          <p:spPr>
            <a:xfrm>
              <a:off x="0" y="0"/>
              <a:ext cx="270933" cy="691523"/>
            </a:xfrm>
            <a:custGeom>
              <a:rect b="b" l="l" r="r" t="t"/>
              <a:pathLst>
                <a:path extrusionOk="0" h="691523" w="270933">
                  <a:moveTo>
                    <a:pt x="0" y="0"/>
                  </a:moveTo>
                  <a:lnTo>
                    <a:pt x="270933" y="0"/>
                  </a:lnTo>
                  <a:lnTo>
                    <a:pt x="270933" y="691523"/>
                  </a:lnTo>
                  <a:lnTo>
                    <a:pt x="0" y="691523"/>
                  </a:lnTo>
                  <a:close/>
                </a:path>
              </a:pathLst>
            </a:custGeom>
            <a:solidFill>
              <a:srgbClr val="77CBB9"/>
            </a:solidFill>
            <a:ln>
              <a:noFill/>
            </a:ln>
          </p:spPr>
        </p:sp>
        <p:sp>
          <p:nvSpPr>
            <p:cNvPr id="429" name="Google Shape;429;p22"/>
            <p:cNvSpPr txBox="1"/>
            <p:nvPr/>
          </p:nvSpPr>
          <p:spPr>
            <a:xfrm>
              <a:off x="0" y="76200"/>
              <a:ext cx="270933" cy="61532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0" name="Google Shape;430;p22"/>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431" name="Google Shape;431;p22"/>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435" name="Shape 435"/>
        <p:cNvGrpSpPr/>
        <p:nvPr/>
      </p:nvGrpSpPr>
      <p:grpSpPr>
        <a:xfrm>
          <a:off x="0" y="0"/>
          <a:ext cx="0" cy="0"/>
          <a:chOff x="0" y="0"/>
          <a:chExt cx="0" cy="0"/>
        </a:xfrm>
      </p:grpSpPr>
      <p:sp>
        <p:nvSpPr>
          <p:cNvPr id="436" name="Google Shape;436;p23"/>
          <p:cNvSpPr txBox="1"/>
          <p:nvPr/>
        </p:nvSpPr>
        <p:spPr>
          <a:xfrm>
            <a:off x="1028700" y="3701920"/>
            <a:ext cx="8115300" cy="8229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7200" u="none" cap="none" strike="noStrike">
                <a:solidFill>
                  <a:srgbClr val="FFFFFF"/>
                </a:solidFill>
                <a:latin typeface="Inter"/>
                <a:ea typeface="Inter"/>
                <a:cs typeface="Inter"/>
                <a:sym typeface="Inter"/>
              </a:rPr>
              <a:t>Contact Us</a:t>
            </a:r>
            <a:endParaRPr/>
          </a:p>
        </p:txBody>
      </p:sp>
      <p:grpSp>
        <p:nvGrpSpPr>
          <p:cNvPr id="437" name="Google Shape;437;p23"/>
          <p:cNvGrpSpPr/>
          <p:nvPr/>
        </p:nvGrpSpPr>
        <p:grpSpPr>
          <a:xfrm rot="-5400000">
            <a:off x="2739213" y="3030040"/>
            <a:ext cx="281437" cy="528923"/>
            <a:chOff x="0" y="0"/>
            <a:chExt cx="148247" cy="278610"/>
          </a:xfrm>
        </p:grpSpPr>
        <p:sp>
          <p:nvSpPr>
            <p:cNvPr id="438" name="Google Shape;438;p23"/>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F9A620"/>
            </a:solidFill>
            <a:ln>
              <a:noFill/>
            </a:ln>
          </p:spPr>
        </p:sp>
        <p:sp>
          <p:nvSpPr>
            <p:cNvPr id="439" name="Google Shape;439;p23"/>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23"/>
          <p:cNvGrpSpPr/>
          <p:nvPr/>
        </p:nvGrpSpPr>
        <p:grpSpPr>
          <a:xfrm rot="-5400000">
            <a:off x="2210290" y="3030040"/>
            <a:ext cx="281437" cy="528923"/>
            <a:chOff x="0" y="0"/>
            <a:chExt cx="148247" cy="278610"/>
          </a:xfrm>
        </p:grpSpPr>
        <p:sp>
          <p:nvSpPr>
            <p:cNvPr id="441" name="Google Shape;441;p23"/>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A60067"/>
            </a:solidFill>
            <a:ln>
              <a:noFill/>
            </a:ln>
          </p:spPr>
        </p:sp>
        <p:sp>
          <p:nvSpPr>
            <p:cNvPr id="442" name="Google Shape;442;p23"/>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43" name="Google Shape;443;p23"/>
          <p:cNvPicPr preferRelativeResize="0"/>
          <p:nvPr/>
        </p:nvPicPr>
        <p:blipFill>
          <a:blip r:embed="rId3">
            <a:alphaModFix/>
          </a:blip>
          <a:stretch>
            <a:fillRect/>
          </a:stretch>
        </p:blipFill>
        <p:spPr>
          <a:xfrm>
            <a:off x="9929696" y="1028709"/>
            <a:ext cx="7329599" cy="8231482"/>
          </a:xfrm>
          <a:prstGeom prst="rect">
            <a:avLst/>
          </a:prstGeom>
          <a:noFill/>
          <a:ln>
            <a:noFill/>
          </a:ln>
        </p:spPr>
      </p:pic>
      <p:grpSp>
        <p:nvGrpSpPr>
          <p:cNvPr id="444" name="Google Shape;444;p23"/>
          <p:cNvGrpSpPr/>
          <p:nvPr/>
        </p:nvGrpSpPr>
        <p:grpSpPr>
          <a:xfrm rot="-5400000">
            <a:off x="1681367" y="3030040"/>
            <a:ext cx="281437" cy="528923"/>
            <a:chOff x="0" y="0"/>
            <a:chExt cx="148247" cy="278610"/>
          </a:xfrm>
        </p:grpSpPr>
        <p:sp>
          <p:nvSpPr>
            <p:cNvPr id="445" name="Google Shape;445;p23"/>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6153CC"/>
            </a:solidFill>
            <a:ln>
              <a:noFill/>
            </a:ln>
          </p:spPr>
        </p:sp>
        <p:sp>
          <p:nvSpPr>
            <p:cNvPr id="446" name="Google Shape;446;p23"/>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7" name="Google Shape;447;p23"/>
          <p:cNvGrpSpPr/>
          <p:nvPr/>
        </p:nvGrpSpPr>
        <p:grpSpPr>
          <a:xfrm rot="-5400000">
            <a:off x="1152443" y="3030040"/>
            <a:ext cx="281437" cy="528923"/>
            <a:chOff x="0" y="0"/>
            <a:chExt cx="148247" cy="278610"/>
          </a:xfrm>
        </p:grpSpPr>
        <p:sp>
          <p:nvSpPr>
            <p:cNvPr id="448" name="Google Shape;448;p23"/>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77CBB9"/>
            </a:solidFill>
            <a:ln>
              <a:noFill/>
            </a:ln>
          </p:spPr>
        </p:sp>
        <p:sp>
          <p:nvSpPr>
            <p:cNvPr id="449" name="Google Shape;449;p23"/>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0" name="Google Shape;450;p23"/>
          <p:cNvSpPr txBox="1"/>
          <p:nvPr/>
        </p:nvSpPr>
        <p:spPr>
          <a:xfrm>
            <a:off x="1028700" y="4667755"/>
            <a:ext cx="776576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123 Anywhere St., Any City,ST 12345</a:t>
            </a:r>
            <a:endParaRPr/>
          </a:p>
        </p:txBody>
      </p:sp>
      <p:sp>
        <p:nvSpPr>
          <p:cNvPr id="451" name="Google Shape;451;p23"/>
          <p:cNvSpPr txBox="1"/>
          <p:nvPr/>
        </p:nvSpPr>
        <p:spPr>
          <a:xfrm>
            <a:off x="1028700" y="5131948"/>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123-456-7890</a:t>
            </a:r>
            <a:endParaRPr/>
          </a:p>
        </p:txBody>
      </p:sp>
      <p:sp>
        <p:nvSpPr>
          <p:cNvPr id="452" name="Google Shape;452;p23"/>
          <p:cNvSpPr txBox="1"/>
          <p:nvPr/>
        </p:nvSpPr>
        <p:spPr>
          <a:xfrm>
            <a:off x="1028700" y="5596141"/>
            <a:ext cx="6606188"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hello@reallygreatsite.com</a:t>
            </a:r>
            <a:endParaRPr/>
          </a:p>
        </p:txBody>
      </p:sp>
      <p:sp>
        <p:nvSpPr>
          <p:cNvPr id="453" name="Google Shape;453;p23"/>
          <p:cNvSpPr txBox="1"/>
          <p:nvPr/>
        </p:nvSpPr>
        <p:spPr>
          <a:xfrm>
            <a:off x="1028700" y="6524526"/>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reallygreatsite.com</a:t>
            </a:r>
            <a:endParaRPr/>
          </a:p>
        </p:txBody>
      </p:sp>
      <p:sp>
        <p:nvSpPr>
          <p:cNvPr id="454" name="Google Shape;454;p23"/>
          <p:cNvSpPr txBox="1"/>
          <p:nvPr/>
        </p:nvSpPr>
        <p:spPr>
          <a:xfrm>
            <a:off x="1028700" y="6060333"/>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@reallygreatsite</a:t>
            </a:r>
            <a:endParaRPr/>
          </a:p>
        </p:txBody>
      </p:sp>
      <p:sp>
        <p:nvSpPr>
          <p:cNvPr id="455" name="Google Shape;455;p23"/>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456" name="Google Shape;456;p23"/>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460" name="Shape 460"/>
        <p:cNvGrpSpPr/>
        <p:nvPr/>
      </p:nvGrpSpPr>
      <p:grpSpPr>
        <a:xfrm>
          <a:off x="0" y="0"/>
          <a:ext cx="0" cy="0"/>
          <a:chOff x="0" y="0"/>
          <a:chExt cx="0" cy="0"/>
        </a:xfrm>
      </p:grpSpPr>
      <p:grpSp>
        <p:nvGrpSpPr>
          <p:cNvPr id="461" name="Google Shape;461;p24"/>
          <p:cNvGrpSpPr/>
          <p:nvPr/>
        </p:nvGrpSpPr>
        <p:grpSpPr>
          <a:xfrm>
            <a:off x="774218" y="2177400"/>
            <a:ext cx="5097641" cy="7508818"/>
            <a:chOff x="0" y="-28575"/>
            <a:chExt cx="1342589" cy="1977631"/>
          </a:xfrm>
        </p:grpSpPr>
        <p:sp>
          <p:nvSpPr>
            <p:cNvPr id="462" name="Google Shape;462;p24"/>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4"/>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 name="Google Shape;464;p24"/>
          <p:cNvGrpSpPr/>
          <p:nvPr/>
        </p:nvGrpSpPr>
        <p:grpSpPr>
          <a:xfrm>
            <a:off x="6109984" y="2177400"/>
            <a:ext cx="11512980" cy="7508818"/>
            <a:chOff x="0" y="-28575"/>
            <a:chExt cx="3032225" cy="1977631"/>
          </a:xfrm>
        </p:grpSpPr>
        <p:sp>
          <p:nvSpPr>
            <p:cNvPr id="465" name="Google Shape;465;p24"/>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4"/>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24"/>
          <p:cNvGrpSpPr/>
          <p:nvPr/>
        </p:nvGrpSpPr>
        <p:grpSpPr>
          <a:xfrm>
            <a:off x="1139005" y="2458118"/>
            <a:ext cx="4368067" cy="755733"/>
            <a:chOff x="0" y="-28575"/>
            <a:chExt cx="1150437" cy="199041"/>
          </a:xfrm>
        </p:grpSpPr>
        <p:sp>
          <p:nvSpPr>
            <p:cNvPr id="468" name="Google Shape;468;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4"/>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24"/>
          <p:cNvGrpSpPr/>
          <p:nvPr/>
        </p:nvGrpSpPr>
        <p:grpSpPr>
          <a:xfrm>
            <a:off x="9682440" y="2458118"/>
            <a:ext cx="4368067" cy="755733"/>
            <a:chOff x="0" y="-28575"/>
            <a:chExt cx="1150437" cy="199041"/>
          </a:xfrm>
        </p:grpSpPr>
        <p:sp>
          <p:nvSpPr>
            <p:cNvPr id="471" name="Google Shape;471;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4"/>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24"/>
          <p:cNvGrpSpPr/>
          <p:nvPr/>
        </p:nvGrpSpPr>
        <p:grpSpPr>
          <a:xfrm>
            <a:off x="1139005" y="7092517"/>
            <a:ext cx="4368067" cy="755733"/>
            <a:chOff x="0" y="-28575"/>
            <a:chExt cx="1150437" cy="199041"/>
          </a:xfrm>
        </p:grpSpPr>
        <p:sp>
          <p:nvSpPr>
            <p:cNvPr id="474" name="Google Shape;474;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4"/>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24"/>
          <p:cNvGrpSpPr/>
          <p:nvPr/>
        </p:nvGrpSpPr>
        <p:grpSpPr>
          <a:xfrm>
            <a:off x="2452042" y="8160366"/>
            <a:ext cx="754204" cy="780719"/>
            <a:chOff x="0" y="-28575"/>
            <a:chExt cx="812800" cy="841375"/>
          </a:xfrm>
        </p:grpSpPr>
        <p:sp>
          <p:nvSpPr>
            <p:cNvPr id="477" name="Google Shape;477;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4"/>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 name="Google Shape;479;p24"/>
          <p:cNvGrpSpPr/>
          <p:nvPr/>
        </p:nvGrpSpPr>
        <p:grpSpPr>
          <a:xfrm>
            <a:off x="3439831" y="8173666"/>
            <a:ext cx="754204" cy="780719"/>
            <a:chOff x="0" y="-28575"/>
            <a:chExt cx="812800" cy="841375"/>
          </a:xfrm>
        </p:grpSpPr>
        <p:sp>
          <p:nvSpPr>
            <p:cNvPr id="480" name="Google Shape;480;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F1F1F"/>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4"/>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2" name="Google Shape;482;p24"/>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uses the following free fonts:</a:t>
            </a:r>
            <a:endParaRPr/>
          </a:p>
        </p:txBody>
      </p:sp>
      <p:sp>
        <p:nvSpPr>
          <p:cNvPr id="483" name="Google Shape;483;p24"/>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You can find these fonts online too.</a:t>
            </a:r>
            <a:endParaRPr/>
          </a:p>
        </p:txBody>
      </p:sp>
      <p:sp>
        <p:nvSpPr>
          <p:cNvPr id="484" name="Google Shape;484;p24"/>
          <p:cNvSpPr txBox="1"/>
          <p:nvPr/>
        </p:nvSpPr>
        <p:spPr>
          <a:xfrm>
            <a:off x="1747770" y="4282115"/>
            <a:ext cx="3150600" cy="2083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97" u="none" cap="none" strike="noStrike">
                <a:solidFill>
                  <a:srgbClr val="FFFFFF"/>
                </a:solidFill>
                <a:latin typeface="Inter"/>
                <a:ea typeface="Inter"/>
                <a:cs typeface="Inter"/>
                <a:sym typeface="Inter"/>
              </a:rPr>
              <a:t>TITLES:</a:t>
            </a:r>
            <a:endParaRPr/>
          </a:p>
          <a:p>
            <a:pPr indent="0" lvl="0" marL="0" marR="0" rtl="0" algn="ctr">
              <a:lnSpc>
                <a:spcPct val="90000"/>
              </a:lnSpc>
              <a:spcBef>
                <a:spcPts val="0"/>
              </a:spcBef>
              <a:spcAft>
                <a:spcPts val="0"/>
              </a:spcAft>
              <a:buNone/>
            </a:pPr>
            <a:r>
              <a:rPr b="1" i="0" lang="en-US" sz="2110" u="none" cap="none" strike="noStrike">
                <a:solidFill>
                  <a:srgbClr val="FFFFFF"/>
                </a:solidFill>
                <a:latin typeface="Inter"/>
                <a:ea typeface="Inter"/>
                <a:cs typeface="Inter"/>
                <a:sym typeface="Inter"/>
              </a:rPr>
              <a:t>INTER</a:t>
            </a:r>
            <a:endParaRPr/>
          </a:p>
          <a:p>
            <a:pPr indent="0" lvl="0" marL="0" marR="0" rtl="0" algn="ctr">
              <a:lnSpc>
                <a:spcPct val="90000"/>
              </a:lnSpc>
              <a:spcBef>
                <a:spcPts val="0"/>
              </a:spcBef>
              <a:spcAft>
                <a:spcPts val="0"/>
              </a:spcAft>
              <a:buNone/>
            </a:pPr>
            <a:r>
              <a:t/>
            </a:r>
            <a:endParaRPr b="1" i="0" sz="211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1" i="0" lang="en-US" sz="1497" u="none" cap="none" strike="noStrike">
                <a:solidFill>
                  <a:srgbClr val="FFFFFF"/>
                </a:solidFill>
                <a:latin typeface="Inter"/>
                <a:ea typeface="Inter"/>
                <a:cs typeface="Inter"/>
                <a:sym typeface="Inter"/>
              </a:rPr>
              <a:t>HEADERS:</a:t>
            </a:r>
            <a:endParaRPr/>
          </a:p>
          <a:p>
            <a:pPr indent="0" lvl="0" marL="0" marR="0" rtl="0" algn="ctr">
              <a:lnSpc>
                <a:spcPct val="90000"/>
              </a:lnSpc>
              <a:spcBef>
                <a:spcPts val="0"/>
              </a:spcBef>
              <a:spcAft>
                <a:spcPts val="0"/>
              </a:spcAft>
              <a:buNone/>
            </a:pPr>
            <a:r>
              <a:rPr b="1" i="0" lang="en-US" sz="2110" u="none" cap="none" strike="noStrike">
                <a:solidFill>
                  <a:srgbClr val="FFFFFF"/>
                </a:solidFill>
                <a:latin typeface="Inter"/>
                <a:ea typeface="Inter"/>
                <a:cs typeface="Inter"/>
                <a:sym typeface="Inter"/>
              </a:rPr>
              <a:t>INTER</a:t>
            </a:r>
            <a:endParaRPr/>
          </a:p>
          <a:p>
            <a:pPr indent="0" lvl="0" marL="0" marR="0" rtl="0" algn="ctr">
              <a:lnSpc>
                <a:spcPct val="90000"/>
              </a:lnSpc>
              <a:spcBef>
                <a:spcPts val="0"/>
              </a:spcBef>
              <a:spcAft>
                <a:spcPts val="0"/>
              </a:spcAft>
              <a:buNone/>
            </a:pPr>
            <a:r>
              <a:t/>
            </a:r>
            <a:endParaRPr b="1" i="0" sz="211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1" i="0" lang="en-US" sz="1497" u="none" cap="none" strike="noStrike">
                <a:solidFill>
                  <a:srgbClr val="FFFFFF"/>
                </a:solidFill>
                <a:latin typeface="Inter"/>
                <a:ea typeface="Inter"/>
                <a:cs typeface="Inter"/>
                <a:sym typeface="Inter"/>
              </a:rPr>
              <a:t>BODY COPY:</a:t>
            </a:r>
            <a:endParaRPr/>
          </a:p>
          <a:p>
            <a:pPr indent="0" lvl="0" marL="0" marR="0" rtl="0" algn="ctr">
              <a:lnSpc>
                <a:spcPct val="90000"/>
              </a:lnSpc>
              <a:spcBef>
                <a:spcPts val="0"/>
              </a:spcBef>
              <a:spcAft>
                <a:spcPts val="0"/>
              </a:spcAft>
              <a:buNone/>
            </a:pPr>
            <a:r>
              <a:rPr b="1" i="0" lang="en-US" sz="2110" u="none" cap="none" strike="noStrike">
                <a:solidFill>
                  <a:srgbClr val="FFFFFF"/>
                </a:solidFill>
                <a:latin typeface="Inter"/>
                <a:ea typeface="Inter"/>
                <a:cs typeface="Inter"/>
                <a:sym typeface="Inter"/>
              </a:rPr>
              <a:t>INTER</a:t>
            </a:r>
            <a:endParaRPr/>
          </a:p>
        </p:txBody>
      </p:sp>
      <p:sp>
        <p:nvSpPr>
          <p:cNvPr id="485" name="Google Shape;485;p24"/>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Use these design resources in your Canva Presentation.</a:t>
            </a:r>
            <a:endParaRPr/>
          </a:p>
        </p:txBody>
      </p:sp>
      <p:sp>
        <p:nvSpPr>
          <p:cNvPr id="486" name="Google Shape;486;p24"/>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Inter"/>
                <a:ea typeface="Inter"/>
                <a:cs typeface="Inter"/>
                <a:sym typeface="Inter"/>
              </a:rPr>
              <a:t>DON'T FORGET TO DELETE THIS PAGE BEFORE PRESENTING. </a:t>
            </a:r>
            <a:endParaRPr/>
          </a:p>
        </p:txBody>
      </p:sp>
      <p:sp>
        <p:nvSpPr>
          <p:cNvPr id="487" name="Google Shape;487;p24"/>
          <p:cNvSpPr txBox="1"/>
          <p:nvPr/>
        </p:nvSpPr>
        <p:spPr>
          <a:xfrm>
            <a:off x="5469973" y="5629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Inter"/>
                <a:ea typeface="Inter"/>
                <a:cs typeface="Inter"/>
                <a:sym typeface="Inter"/>
              </a:rPr>
              <a:t>Resource Page</a:t>
            </a:r>
            <a:endParaRPr/>
          </a:p>
        </p:txBody>
      </p:sp>
      <p:sp>
        <p:nvSpPr>
          <p:cNvPr id="488" name="Google Shape;488;p24"/>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FONTS</a:t>
            </a:r>
            <a:endParaRPr/>
          </a:p>
        </p:txBody>
      </p:sp>
      <p:sp>
        <p:nvSpPr>
          <p:cNvPr id="489" name="Google Shape;489;p24"/>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DESIGN ELEMENTS</a:t>
            </a:r>
            <a:endParaRPr/>
          </a:p>
        </p:txBody>
      </p:sp>
      <p:sp>
        <p:nvSpPr>
          <p:cNvPr id="490" name="Google Shape;490;p24"/>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COLORS</a:t>
            </a:r>
            <a:endParaRPr/>
          </a:p>
        </p:txBody>
      </p:sp>
      <p:sp>
        <p:nvSpPr>
          <p:cNvPr id="491" name="Google Shape;491;p24"/>
          <p:cNvSpPr txBox="1"/>
          <p:nvPr/>
        </p:nvSpPr>
        <p:spPr>
          <a:xfrm>
            <a:off x="2218457" y="90740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#FFFFFF</a:t>
            </a:r>
            <a:endParaRPr/>
          </a:p>
        </p:txBody>
      </p:sp>
      <p:sp>
        <p:nvSpPr>
          <p:cNvPr id="492" name="Google Shape;492;p24"/>
          <p:cNvSpPr txBox="1"/>
          <p:nvPr/>
        </p:nvSpPr>
        <p:spPr>
          <a:xfrm>
            <a:off x="320624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#1F1F1F</a:t>
            </a:r>
            <a:endParaRPr/>
          </a:p>
        </p:txBody>
      </p:sp>
      <p:grpSp>
        <p:nvGrpSpPr>
          <p:cNvPr id="493" name="Google Shape;493;p24"/>
          <p:cNvGrpSpPr/>
          <p:nvPr/>
        </p:nvGrpSpPr>
        <p:grpSpPr>
          <a:xfrm>
            <a:off x="6712288" y="3926882"/>
            <a:ext cx="10308370" cy="4720903"/>
            <a:chOff x="0" y="0"/>
            <a:chExt cx="13744493" cy="6294537"/>
          </a:xfrm>
        </p:grpSpPr>
        <p:sp>
          <p:nvSpPr>
            <p:cNvPr id="494" name="Google Shape;494;p24"/>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495" name="Google Shape;495;p24"/>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496" name="Google Shape;496;p24"/>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497" name="Google Shape;497;p24"/>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498" name="Google Shape;498;p24"/>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499" name="Google Shape;499;p24"/>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500" name="Google Shape;500;p24"/>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501" name="Google Shape;501;p24"/>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502" name="Google Shape;502;p24"/>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503" name="Google Shape;503;p24"/>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504" name="Google Shape;504;p24"/>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505" name="Google Shape;505;p24"/>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506" name="Google Shape;506;p24"/>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507" name="Google Shape;507;p24"/>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508" name="Google Shape;508;p24"/>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509" name="Google Shape;509;p24"/>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510" name="Google Shape;510;p24"/>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511" name="Google Shape;511;p24"/>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512" name="Google Shape;512;p24"/>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513" name="Google Shape;513;p24"/>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514" name="Google Shape;514;p24"/>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515" name="Google Shape;515;p24"/>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516" name="Google Shape;516;p24"/>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517" name="Google Shape;517;p24"/>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518" name="Google Shape;518;p24"/>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519" name="Google Shape;519;p24"/>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520" name="Google Shape;520;p24"/>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521" name="Google Shape;521;p24"/>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522" name="Google Shape;522;p24"/>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523" name="Google Shape;523;p24"/>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524" name="Google Shape;524;p24"/>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525" name="Google Shape;525;p24"/>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526" name="Google Shape;526;p24"/>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527" name="Google Shape;527;p24"/>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528" name="Google Shape;528;p24"/>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529" name="Google Shape;529;p24"/>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530" name="Google Shape;530;p24"/>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531" name="Google Shape;531;p24"/>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532" name="Google Shape;532;p24"/>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86" name="Shape 86"/>
        <p:cNvGrpSpPr/>
        <p:nvPr/>
      </p:nvGrpSpPr>
      <p:grpSpPr>
        <a:xfrm>
          <a:off x="0" y="0"/>
          <a:ext cx="0" cy="0"/>
          <a:chOff x="0" y="0"/>
          <a:chExt cx="0" cy="0"/>
        </a:xfrm>
      </p:grpSpPr>
      <p:sp>
        <p:nvSpPr>
          <p:cNvPr id="87" name="Google Shape;87;p7"/>
          <p:cNvSpPr txBox="1"/>
          <p:nvPr/>
        </p:nvSpPr>
        <p:spPr>
          <a:xfrm>
            <a:off x="1028700" y="3973830"/>
            <a:ext cx="13647000" cy="2364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9600" u="none" cap="none" strike="noStrike">
                <a:solidFill>
                  <a:srgbClr val="FFFFFF"/>
                </a:solidFill>
                <a:latin typeface="Inter"/>
                <a:ea typeface="Inter"/>
                <a:cs typeface="Inter"/>
                <a:sym typeface="Inter"/>
              </a:rPr>
              <a:t>Write a short introduction here.</a:t>
            </a:r>
            <a:endParaRPr/>
          </a:p>
        </p:txBody>
      </p:sp>
      <p:grpSp>
        <p:nvGrpSpPr>
          <p:cNvPr id="88" name="Google Shape;88;p7"/>
          <p:cNvGrpSpPr/>
          <p:nvPr/>
        </p:nvGrpSpPr>
        <p:grpSpPr>
          <a:xfrm>
            <a:off x="17773650" y="9772650"/>
            <a:ext cx="514350" cy="514350"/>
            <a:chOff x="0" y="0"/>
            <a:chExt cx="270933" cy="270933"/>
          </a:xfrm>
        </p:grpSpPr>
        <p:sp>
          <p:nvSpPr>
            <p:cNvPr id="89" name="Google Shape;89;p7"/>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F9A620"/>
            </a:solidFill>
            <a:ln>
              <a:noFill/>
            </a:ln>
          </p:spPr>
        </p:sp>
        <p:sp>
          <p:nvSpPr>
            <p:cNvPr id="90" name="Google Shape;90;p7"/>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 name="Google Shape;91;p7"/>
          <p:cNvGrpSpPr/>
          <p:nvPr/>
        </p:nvGrpSpPr>
        <p:grpSpPr>
          <a:xfrm>
            <a:off x="17773650" y="9258300"/>
            <a:ext cx="514350" cy="514350"/>
            <a:chOff x="0" y="0"/>
            <a:chExt cx="270933" cy="270933"/>
          </a:xfrm>
        </p:grpSpPr>
        <p:sp>
          <p:nvSpPr>
            <p:cNvPr id="92" name="Google Shape;92;p7"/>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A60067"/>
            </a:solidFill>
            <a:ln>
              <a:noFill/>
            </a:ln>
          </p:spPr>
        </p:sp>
        <p:sp>
          <p:nvSpPr>
            <p:cNvPr id="93" name="Google Shape;93;p7"/>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7"/>
          <p:cNvGrpSpPr/>
          <p:nvPr/>
        </p:nvGrpSpPr>
        <p:grpSpPr>
          <a:xfrm>
            <a:off x="17773650" y="8743950"/>
            <a:ext cx="514350" cy="514350"/>
            <a:chOff x="0" y="0"/>
            <a:chExt cx="270933" cy="270933"/>
          </a:xfrm>
        </p:grpSpPr>
        <p:sp>
          <p:nvSpPr>
            <p:cNvPr id="95" name="Google Shape;95;p7"/>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6153CC"/>
            </a:solidFill>
            <a:ln>
              <a:noFill/>
            </a:ln>
          </p:spPr>
        </p:sp>
        <p:sp>
          <p:nvSpPr>
            <p:cNvPr id="96" name="Google Shape;96;p7"/>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 name="Google Shape;97;p7"/>
          <p:cNvGrpSpPr/>
          <p:nvPr/>
        </p:nvGrpSpPr>
        <p:grpSpPr>
          <a:xfrm>
            <a:off x="17773650" y="8229600"/>
            <a:ext cx="514350" cy="514350"/>
            <a:chOff x="0" y="0"/>
            <a:chExt cx="270933" cy="270933"/>
          </a:xfrm>
        </p:grpSpPr>
        <p:sp>
          <p:nvSpPr>
            <p:cNvPr id="98" name="Google Shape;98;p7"/>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77CBB9"/>
            </a:solidFill>
            <a:ln>
              <a:noFill/>
            </a:ln>
          </p:spPr>
        </p:sp>
        <p:sp>
          <p:nvSpPr>
            <p:cNvPr id="99" name="Google Shape;99;p7"/>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 name="Google Shape;100;p7"/>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101" name="Google Shape;101;p7"/>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536" name="Shape 536"/>
        <p:cNvGrpSpPr/>
        <p:nvPr/>
      </p:nvGrpSpPr>
      <p:grpSpPr>
        <a:xfrm>
          <a:off x="0" y="0"/>
          <a:ext cx="0" cy="0"/>
          <a:chOff x="0" y="0"/>
          <a:chExt cx="0" cy="0"/>
        </a:xfrm>
      </p:grpSpPr>
      <p:grpSp>
        <p:nvGrpSpPr>
          <p:cNvPr id="537" name="Google Shape;537;p25"/>
          <p:cNvGrpSpPr/>
          <p:nvPr/>
        </p:nvGrpSpPr>
        <p:grpSpPr>
          <a:xfrm>
            <a:off x="5995272" y="2401409"/>
            <a:ext cx="6297456" cy="2611613"/>
            <a:chOff x="0" y="-28575"/>
            <a:chExt cx="1658589" cy="687832"/>
          </a:xfrm>
        </p:grpSpPr>
        <p:sp>
          <p:nvSpPr>
            <p:cNvPr id="538" name="Google Shape;538;p25"/>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5"/>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0" name="Google Shape;540;p25"/>
          <p:cNvGrpSpPr/>
          <p:nvPr/>
        </p:nvGrpSpPr>
        <p:grpSpPr>
          <a:xfrm>
            <a:off x="5995272" y="5476026"/>
            <a:ext cx="6297456" cy="2611613"/>
            <a:chOff x="0" y="-28575"/>
            <a:chExt cx="1658589" cy="687832"/>
          </a:xfrm>
        </p:grpSpPr>
        <p:sp>
          <p:nvSpPr>
            <p:cNvPr id="541" name="Google Shape;541;p25"/>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5"/>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3" name="Google Shape;543;p25"/>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This presentation template is free for everyone to use thanks to the following:</a:t>
            </a:r>
            <a:endParaRPr/>
          </a:p>
        </p:txBody>
      </p:sp>
      <p:sp>
        <p:nvSpPr>
          <p:cNvPr id="544" name="Google Shape;544;p25"/>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FFFF"/>
                </a:solidFill>
                <a:latin typeface="Inter"/>
                <a:ea typeface="Inter"/>
                <a:cs typeface="Inter"/>
                <a:sym typeface="Inter"/>
              </a:rPr>
              <a:t>Happy designing!</a:t>
            </a:r>
            <a:endParaRPr/>
          </a:p>
        </p:txBody>
      </p:sp>
      <p:sp>
        <p:nvSpPr>
          <p:cNvPr id="545" name="Google Shape;545;p25"/>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presentation template</a:t>
            </a:r>
            <a:endParaRPr/>
          </a:p>
        </p:txBody>
      </p:sp>
      <p:sp>
        <p:nvSpPr>
          <p:cNvPr id="546" name="Google Shape;546;p25"/>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photos</a:t>
            </a:r>
            <a:endParaRPr/>
          </a:p>
        </p:txBody>
      </p:sp>
      <p:sp>
        <p:nvSpPr>
          <p:cNvPr id="547" name="Google Shape;547;p25"/>
          <p:cNvSpPr txBox="1"/>
          <p:nvPr/>
        </p:nvSpPr>
        <p:spPr>
          <a:xfrm>
            <a:off x="5469973" y="7598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Inter"/>
                <a:ea typeface="Inter"/>
                <a:cs typeface="Inter"/>
                <a:sym typeface="Inter"/>
              </a:rPr>
              <a:t>Credits</a:t>
            </a:r>
            <a:endParaRPr/>
          </a:p>
        </p:txBody>
      </p:sp>
      <p:sp>
        <p:nvSpPr>
          <p:cNvPr id="548" name="Google Shape;548;p25"/>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FFFFFF"/>
                </a:solidFill>
                <a:latin typeface="Inter"/>
                <a:ea typeface="Inter"/>
                <a:cs typeface="Inter"/>
                <a:sym typeface="Inter"/>
              </a:rPr>
              <a:t>Pexels, Pixabay</a:t>
            </a:r>
            <a:endParaRPr/>
          </a:p>
        </p:txBody>
      </p:sp>
      <p:pic>
        <p:nvPicPr>
          <p:cNvPr id="549" name="Google Shape;549;p25"/>
          <p:cNvPicPr preferRelativeResize="0"/>
          <p:nvPr/>
        </p:nvPicPr>
        <p:blipFill>
          <a:blip r:embed="rId3">
            <a:alphaModFix/>
          </a:blip>
          <a:stretch>
            <a:fillRect/>
          </a:stretch>
        </p:blipFill>
        <p:spPr>
          <a:xfrm>
            <a:off x="6753569" y="2951214"/>
            <a:ext cx="4774145" cy="1206100"/>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105" name="Shape 105"/>
        <p:cNvGrpSpPr/>
        <p:nvPr/>
      </p:nvGrpSpPr>
      <p:grpSpPr>
        <a:xfrm>
          <a:off x="0" y="0"/>
          <a:ext cx="0" cy="0"/>
          <a:chOff x="0" y="0"/>
          <a:chExt cx="0" cy="0"/>
        </a:xfrm>
      </p:grpSpPr>
      <p:sp>
        <p:nvSpPr>
          <p:cNvPr id="106" name="Google Shape;106;p8"/>
          <p:cNvSpPr txBox="1"/>
          <p:nvPr/>
        </p:nvSpPr>
        <p:spPr>
          <a:xfrm>
            <a:off x="0" y="2142540"/>
            <a:ext cx="12632400" cy="6403200"/>
          </a:xfrm>
          <a:prstGeom prst="rect">
            <a:avLst/>
          </a:prstGeom>
          <a:noFill/>
          <a:ln>
            <a:noFill/>
          </a:ln>
        </p:spPr>
        <p:txBody>
          <a:bodyPr anchorCtr="0" anchor="t" bIns="0" lIns="0" spcFirstLastPara="1" rIns="0" wrap="square" tIns="0">
            <a:spAutoFit/>
          </a:bodyPr>
          <a:lstStyle/>
          <a:p>
            <a:pPr indent="-1122683" lvl="1" marL="2245365" marR="0" rtl="0" algn="l">
              <a:lnSpc>
                <a:spcPct val="80000"/>
              </a:lnSpc>
              <a:spcBef>
                <a:spcPts val="0"/>
              </a:spcBef>
              <a:spcAft>
                <a:spcPts val="0"/>
              </a:spcAft>
              <a:buClr>
                <a:srgbClr val="FFFFFF"/>
              </a:buClr>
              <a:buSzPts val="10400"/>
              <a:buFont typeface="Inter"/>
              <a:buAutoNum type="arabicPeriod"/>
            </a:pPr>
            <a:r>
              <a:rPr b="0" i="0" lang="en-US" sz="10400" u="none" cap="none" strike="noStrike">
                <a:solidFill>
                  <a:srgbClr val="FFFFFF"/>
                </a:solidFill>
                <a:latin typeface="Inter"/>
                <a:ea typeface="Inter"/>
                <a:cs typeface="Inter"/>
                <a:sym typeface="Inter"/>
              </a:rPr>
              <a:t>Introduction</a:t>
            </a:r>
            <a:endParaRPr/>
          </a:p>
          <a:p>
            <a:pPr indent="-1122683" lvl="1" marL="2245365" marR="0" rtl="0" algn="l">
              <a:lnSpc>
                <a:spcPct val="80000"/>
              </a:lnSpc>
              <a:spcBef>
                <a:spcPts val="0"/>
              </a:spcBef>
              <a:spcAft>
                <a:spcPts val="0"/>
              </a:spcAft>
              <a:buClr>
                <a:srgbClr val="FFFFFF"/>
              </a:buClr>
              <a:buSzPts val="10400"/>
              <a:buFont typeface="Inter"/>
              <a:buAutoNum type="arabicPeriod"/>
            </a:pPr>
            <a:r>
              <a:rPr b="0" i="0" lang="en-US" sz="10400" u="none" cap="none" strike="noStrike">
                <a:solidFill>
                  <a:srgbClr val="FFFFFF"/>
                </a:solidFill>
                <a:latin typeface="Inter"/>
                <a:ea typeface="Inter"/>
                <a:cs typeface="Inter"/>
                <a:sym typeface="Inter"/>
              </a:rPr>
              <a:t>About Us</a:t>
            </a:r>
            <a:endParaRPr/>
          </a:p>
          <a:p>
            <a:pPr indent="-1122683" lvl="1" marL="2245365" marR="0" rtl="0" algn="l">
              <a:lnSpc>
                <a:spcPct val="80000"/>
              </a:lnSpc>
              <a:spcBef>
                <a:spcPts val="0"/>
              </a:spcBef>
              <a:spcAft>
                <a:spcPts val="0"/>
              </a:spcAft>
              <a:buClr>
                <a:srgbClr val="FFFFFF"/>
              </a:buClr>
              <a:buSzPts val="10400"/>
              <a:buFont typeface="Inter"/>
              <a:buAutoNum type="arabicPeriod"/>
            </a:pPr>
            <a:r>
              <a:rPr b="0" i="0" lang="en-US" sz="10400" u="none" cap="none" strike="noStrike">
                <a:solidFill>
                  <a:srgbClr val="FFFFFF"/>
                </a:solidFill>
                <a:latin typeface="Inter"/>
                <a:ea typeface="Inter"/>
                <a:cs typeface="Inter"/>
                <a:sym typeface="Inter"/>
              </a:rPr>
              <a:t>The Story</a:t>
            </a:r>
            <a:endParaRPr/>
          </a:p>
          <a:p>
            <a:pPr indent="-1122683" lvl="1" marL="2245365" marR="0" rtl="0" algn="l">
              <a:lnSpc>
                <a:spcPct val="80000"/>
              </a:lnSpc>
              <a:spcBef>
                <a:spcPts val="0"/>
              </a:spcBef>
              <a:spcAft>
                <a:spcPts val="0"/>
              </a:spcAft>
              <a:buClr>
                <a:srgbClr val="FFFFFF"/>
              </a:buClr>
              <a:buSzPts val="10400"/>
              <a:buFont typeface="Inter"/>
              <a:buAutoNum type="arabicPeriod"/>
            </a:pPr>
            <a:r>
              <a:rPr b="0" i="0" lang="en-US" sz="10400" u="none" cap="none" strike="noStrike">
                <a:solidFill>
                  <a:srgbClr val="FFFFFF"/>
                </a:solidFill>
                <a:latin typeface="Inter"/>
                <a:ea typeface="Inter"/>
                <a:cs typeface="Inter"/>
                <a:sym typeface="Inter"/>
              </a:rPr>
              <a:t>Chapter Title</a:t>
            </a:r>
            <a:endParaRPr/>
          </a:p>
          <a:p>
            <a:pPr indent="-1122683" lvl="1" marL="2245365" marR="0" rtl="0" algn="l">
              <a:lnSpc>
                <a:spcPct val="80000"/>
              </a:lnSpc>
              <a:spcBef>
                <a:spcPts val="0"/>
              </a:spcBef>
              <a:spcAft>
                <a:spcPts val="0"/>
              </a:spcAft>
              <a:buClr>
                <a:srgbClr val="FFFFFF"/>
              </a:buClr>
              <a:buSzPts val="10400"/>
              <a:buFont typeface="Inter"/>
              <a:buAutoNum type="arabicPeriod"/>
            </a:pPr>
            <a:r>
              <a:rPr b="0" i="0" lang="en-US" sz="10400" u="none" cap="none" strike="noStrike">
                <a:solidFill>
                  <a:srgbClr val="FFFFFF"/>
                </a:solidFill>
                <a:latin typeface="Inter"/>
                <a:ea typeface="Inter"/>
                <a:cs typeface="Inter"/>
                <a:sym typeface="Inter"/>
              </a:rPr>
              <a:t>Chapter Title</a:t>
            </a:r>
            <a:endParaRPr/>
          </a:p>
        </p:txBody>
      </p:sp>
      <p:sp>
        <p:nvSpPr>
          <p:cNvPr id="107" name="Google Shape;107;p8"/>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108" name="Google Shape;108;p8"/>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grpSp>
        <p:nvGrpSpPr>
          <p:cNvPr id="109" name="Google Shape;109;p8"/>
          <p:cNvGrpSpPr/>
          <p:nvPr/>
        </p:nvGrpSpPr>
        <p:grpSpPr>
          <a:xfrm>
            <a:off x="17773650" y="9772650"/>
            <a:ext cx="514350" cy="514350"/>
            <a:chOff x="0" y="0"/>
            <a:chExt cx="270933" cy="270933"/>
          </a:xfrm>
        </p:grpSpPr>
        <p:sp>
          <p:nvSpPr>
            <p:cNvPr id="110" name="Google Shape;110;p8"/>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F9A620"/>
            </a:solidFill>
            <a:ln>
              <a:noFill/>
            </a:ln>
          </p:spPr>
        </p:sp>
        <p:sp>
          <p:nvSpPr>
            <p:cNvPr id="111" name="Google Shape;111;p8"/>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8"/>
          <p:cNvGrpSpPr/>
          <p:nvPr/>
        </p:nvGrpSpPr>
        <p:grpSpPr>
          <a:xfrm>
            <a:off x="17773650" y="9258300"/>
            <a:ext cx="514350" cy="514350"/>
            <a:chOff x="0" y="0"/>
            <a:chExt cx="270933" cy="270933"/>
          </a:xfrm>
        </p:grpSpPr>
        <p:sp>
          <p:nvSpPr>
            <p:cNvPr id="113" name="Google Shape;113;p8"/>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A60067"/>
            </a:solidFill>
            <a:ln>
              <a:noFill/>
            </a:ln>
          </p:spPr>
        </p:sp>
        <p:sp>
          <p:nvSpPr>
            <p:cNvPr id="114" name="Google Shape;114;p8"/>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8"/>
          <p:cNvGrpSpPr/>
          <p:nvPr/>
        </p:nvGrpSpPr>
        <p:grpSpPr>
          <a:xfrm>
            <a:off x="17773650" y="8743950"/>
            <a:ext cx="514350" cy="514350"/>
            <a:chOff x="0" y="0"/>
            <a:chExt cx="270933" cy="270933"/>
          </a:xfrm>
        </p:grpSpPr>
        <p:sp>
          <p:nvSpPr>
            <p:cNvPr id="116" name="Google Shape;116;p8"/>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6153CC"/>
            </a:solidFill>
            <a:ln>
              <a:noFill/>
            </a:ln>
          </p:spPr>
        </p:sp>
        <p:sp>
          <p:nvSpPr>
            <p:cNvPr id="117" name="Google Shape;117;p8"/>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8"/>
          <p:cNvGrpSpPr/>
          <p:nvPr/>
        </p:nvGrpSpPr>
        <p:grpSpPr>
          <a:xfrm>
            <a:off x="17773650" y="8229600"/>
            <a:ext cx="514350" cy="514350"/>
            <a:chOff x="0" y="0"/>
            <a:chExt cx="270933" cy="270933"/>
          </a:xfrm>
        </p:grpSpPr>
        <p:sp>
          <p:nvSpPr>
            <p:cNvPr id="119" name="Google Shape;119;p8"/>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77CBB9"/>
            </a:solidFill>
            <a:ln>
              <a:noFill/>
            </a:ln>
          </p:spPr>
        </p:sp>
        <p:sp>
          <p:nvSpPr>
            <p:cNvPr id="120" name="Google Shape;120;p8"/>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124" name="Shape 124"/>
        <p:cNvGrpSpPr/>
        <p:nvPr/>
      </p:nvGrpSpPr>
      <p:grpSpPr>
        <a:xfrm>
          <a:off x="0" y="0"/>
          <a:ext cx="0" cy="0"/>
          <a:chOff x="0" y="0"/>
          <a:chExt cx="0" cy="0"/>
        </a:xfrm>
      </p:grpSpPr>
      <p:sp>
        <p:nvSpPr>
          <p:cNvPr id="125" name="Google Shape;125;p9"/>
          <p:cNvSpPr txBox="1"/>
          <p:nvPr/>
        </p:nvSpPr>
        <p:spPr>
          <a:xfrm>
            <a:off x="3899185" y="4582477"/>
            <a:ext cx="10489629" cy="165544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4400" u="none" cap="none" strike="noStrike">
                <a:solidFill>
                  <a:srgbClr val="FFFFFF"/>
                </a:solidFill>
                <a:latin typeface="Inter"/>
                <a:ea typeface="Inter"/>
                <a:cs typeface="Inter"/>
                <a:sym typeface="Inter"/>
              </a:rPr>
              <a:t>Introduction</a:t>
            </a:r>
            <a:endParaRPr/>
          </a:p>
        </p:txBody>
      </p:sp>
      <p:sp>
        <p:nvSpPr>
          <p:cNvPr id="126" name="Google Shape;126;p9"/>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127" name="Google Shape;127;p9"/>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grpSp>
        <p:nvGrpSpPr>
          <p:cNvPr id="128" name="Google Shape;128;p9"/>
          <p:cNvGrpSpPr/>
          <p:nvPr/>
        </p:nvGrpSpPr>
        <p:grpSpPr>
          <a:xfrm rot="-5400000">
            <a:off x="8230418" y="3135496"/>
            <a:ext cx="514350" cy="1312814"/>
            <a:chOff x="0" y="0"/>
            <a:chExt cx="270933" cy="691523"/>
          </a:xfrm>
        </p:grpSpPr>
        <p:sp>
          <p:nvSpPr>
            <p:cNvPr id="129" name="Google Shape;129;p9"/>
            <p:cNvSpPr/>
            <p:nvPr/>
          </p:nvSpPr>
          <p:spPr>
            <a:xfrm>
              <a:off x="0" y="0"/>
              <a:ext cx="270933" cy="691523"/>
            </a:xfrm>
            <a:custGeom>
              <a:rect b="b" l="l" r="r" t="t"/>
              <a:pathLst>
                <a:path extrusionOk="0" h="691523" w="270933">
                  <a:moveTo>
                    <a:pt x="0" y="0"/>
                  </a:moveTo>
                  <a:lnTo>
                    <a:pt x="270933" y="0"/>
                  </a:lnTo>
                  <a:lnTo>
                    <a:pt x="270933" y="691523"/>
                  </a:lnTo>
                  <a:lnTo>
                    <a:pt x="0" y="691523"/>
                  </a:lnTo>
                  <a:close/>
                </a:path>
              </a:pathLst>
            </a:custGeom>
            <a:solidFill>
              <a:srgbClr val="F9A620"/>
            </a:solidFill>
            <a:ln>
              <a:noFill/>
            </a:ln>
          </p:spPr>
        </p:sp>
        <p:sp>
          <p:nvSpPr>
            <p:cNvPr id="130" name="Google Shape;130;p9"/>
            <p:cNvSpPr txBox="1"/>
            <p:nvPr/>
          </p:nvSpPr>
          <p:spPr>
            <a:xfrm>
              <a:off x="0" y="76200"/>
              <a:ext cx="270933" cy="61532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9"/>
          <p:cNvGrpSpPr/>
          <p:nvPr/>
        </p:nvGrpSpPr>
        <p:grpSpPr>
          <a:xfrm rot="-5400000">
            <a:off x="6917605" y="3135496"/>
            <a:ext cx="514350" cy="1312814"/>
            <a:chOff x="0" y="0"/>
            <a:chExt cx="270933" cy="691523"/>
          </a:xfrm>
        </p:grpSpPr>
        <p:sp>
          <p:nvSpPr>
            <p:cNvPr id="132" name="Google Shape;132;p9"/>
            <p:cNvSpPr/>
            <p:nvPr/>
          </p:nvSpPr>
          <p:spPr>
            <a:xfrm>
              <a:off x="0" y="0"/>
              <a:ext cx="270933" cy="691523"/>
            </a:xfrm>
            <a:custGeom>
              <a:rect b="b" l="l" r="r" t="t"/>
              <a:pathLst>
                <a:path extrusionOk="0" h="691523" w="270933">
                  <a:moveTo>
                    <a:pt x="0" y="0"/>
                  </a:moveTo>
                  <a:lnTo>
                    <a:pt x="270933" y="0"/>
                  </a:lnTo>
                  <a:lnTo>
                    <a:pt x="270933" y="691523"/>
                  </a:lnTo>
                  <a:lnTo>
                    <a:pt x="0" y="691523"/>
                  </a:lnTo>
                  <a:close/>
                </a:path>
              </a:pathLst>
            </a:custGeom>
            <a:solidFill>
              <a:srgbClr val="A60067"/>
            </a:solidFill>
            <a:ln>
              <a:noFill/>
            </a:ln>
          </p:spPr>
        </p:sp>
        <p:sp>
          <p:nvSpPr>
            <p:cNvPr id="133" name="Google Shape;133;p9"/>
            <p:cNvSpPr txBox="1"/>
            <p:nvPr/>
          </p:nvSpPr>
          <p:spPr>
            <a:xfrm>
              <a:off x="0" y="76200"/>
              <a:ext cx="270933" cy="61532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9"/>
          <p:cNvGrpSpPr/>
          <p:nvPr/>
        </p:nvGrpSpPr>
        <p:grpSpPr>
          <a:xfrm rot="-5400000">
            <a:off x="5604791" y="3135496"/>
            <a:ext cx="514350" cy="1312814"/>
            <a:chOff x="0" y="0"/>
            <a:chExt cx="270933" cy="691523"/>
          </a:xfrm>
        </p:grpSpPr>
        <p:sp>
          <p:nvSpPr>
            <p:cNvPr id="135" name="Google Shape;135;p9"/>
            <p:cNvSpPr/>
            <p:nvPr/>
          </p:nvSpPr>
          <p:spPr>
            <a:xfrm>
              <a:off x="0" y="0"/>
              <a:ext cx="270933" cy="691523"/>
            </a:xfrm>
            <a:custGeom>
              <a:rect b="b" l="l" r="r" t="t"/>
              <a:pathLst>
                <a:path extrusionOk="0" h="691523" w="270933">
                  <a:moveTo>
                    <a:pt x="0" y="0"/>
                  </a:moveTo>
                  <a:lnTo>
                    <a:pt x="270933" y="0"/>
                  </a:lnTo>
                  <a:lnTo>
                    <a:pt x="270933" y="691523"/>
                  </a:lnTo>
                  <a:lnTo>
                    <a:pt x="0" y="691523"/>
                  </a:lnTo>
                  <a:close/>
                </a:path>
              </a:pathLst>
            </a:custGeom>
            <a:solidFill>
              <a:srgbClr val="6153CC"/>
            </a:solidFill>
            <a:ln>
              <a:noFill/>
            </a:ln>
          </p:spPr>
        </p:sp>
        <p:sp>
          <p:nvSpPr>
            <p:cNvPr id="136" name="Google Shape;136;p9"/>
            <p:cNvSpPr txBox="1"/>
            <p:nvPr/>
          </p:nvSpPr>
          <p:spPr>
            <a:xfrm>
              <a:off x="0" y="76200"/>
              <a:ext cx="270933" cy="61532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9"/>
          <p:cNvGrpSpPr/>
          <p:nvPr/>
        </p:nvGrpSpPr>
        <p:grpSpPr>
          <a:xfrm rot="-5400000">
            <a:off x="4291977" y="3135496"/>
            <a:ext cx="514350" cy="1312814"/>
            <a:chOff x="0" y="0"/>
            <a:chExt cx="270933" cy="691523"/>
          </a:xfrm>
        </p:grpSpPr>
        <p:sp>
          <p:nvSpPr>
            <p:cNvPr id="138" name="Google Shape;138;p9"/>
            <p:cNvSpPr/>
            <p:nvPr/>
          </p:nvSpPr>
          <p:spPr>
            <a:xfrm>
              <a:off x="0" y="0"/>
              <a:ext cx="270933" cy="691523"/>
            </a:xfrm>
            <a:custGeom>
              <a:rect b="b" l="l" r="r" t="t"/>
              <a:pathLst>
                <a:path extrusionOk="0" h="691523" w="270933">
                  <a:moveTo>
                    <a:pt x="0" y="0"/>
                  </a:moveTo>
                  <a:lnTo>
                    <a:pt x="270933" y="0"/>
                  </a:lnTo>
                  <a:lnTo>
                    <a:pt x="270933" y="691523"/>
                  </a:lnTo>
                  <a:lnTo>
                    <a:pt x="0" y="691523"/>
                  </a:lnTo>
                  <a:close/>
                </a:path>
              </a:pathLst>
            </a:custGeom>
            <a:solidFill>
              <a:srgbClr val="77CBB9"/>
            </a:solidFill>
            <a:ln>
              <a:noFill/>
            </a:ln>
          </p:spPr>
        </p:sp>
        <p:sp>
          <p:nvSpPr>
            <p:cNvPr id="139" name="Google Shape;139;p9"/>
            <p:cNvSpPr txBox="1"/>
            <p:nvPr/>
          </p:nvSpPr>
          <p:spPr>
            <a:xfrm>
              <a:off x="0" y="76200"/>
              <a:ext cx="270933" cy="61532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143" name="Shape 143"/>
        <p:cNvGrpSpPr/>
        <p:nvPr/>
      </p:nvGrpSpPr>
      <p:grpSpPr>
        <a:xfrm>
          <a:off x="0" y="0"/>
          <a:ext cx="0" cy="0"/>
          <a:chOff x="0" y="0"/>
          <a:chExt cx="0" cy="0"/>
        </a:xfrm>
      </p:grpSpPr>
      <p:pic>
        <p:nvPicPr>
          <p:cNvPr id="144" name="Google Shape;144;p10"/>
          <p:cNvPicPr preferRelativeResize="0"/>
          <p:nvPr/>
        </p:nvPicPr>
        <p:blipFill>
          <a:blip r:embed="rId3">
            <a:alphaModFix/>
          </a:blip>
          <a:stretch>
            <a:fillRect/>
          </a:stretch>
        </p:blipFill>
        <p:spPr>
          <a:xfrm>
            <a:off x="26" y="-14"/>
            <a:ext cx="6756799" cy="10287709"/>
          </a:xfrm>
          <a:prstGeom prst="rect">
            <a:avLst/>
          </a:prstGeom>
          <a:noFill/>
          <a:ln>
            <a:noFill/>
          </a:ln>
        </p:spPr>
      </p:pic>
      <p:sp>
        <p:nvSpPr>
          <p:cNvPr id="145" name="Google Shape;145;p10"/>
          <p:cNvSpPr txBox="1"/>
          <p:nvPr/>
        </p:nvSpPr>
        <p:spPr>
          <a:xfrm>
            <a:off x="7984069" y="3246120"/>
            <a:ext cx="9275100" cy="15516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7200" u="none" cap="none" strike="noStrike">
                <a:solidFill>
                  <a:srgbClr val="FFFFFF"/>
                </a:solidFill>
                <a:latin typeface="Inter"/>
                <a:ea typeface="Inter"/>
                <a:cs typeface="Inter"/>
                <a:sym typeface="Inter"/>
              </a:rPr>
              <a:t>Welcome to Presentation</a:t>
            </a:r>
            <a:endParaRPr/>
          </a:p>
        </p:txBody>
      </p:sp>
      <p:sp>
        <p:nvSpPr>
          <p:cNvPr id="146" name="Google Shape;146;p10"/>
          <p:cNvSpPr txBox="1"/>
          <p:nvPr/>
        </p:nvSpPr>
        <p:spPr>
          <a:xfrm>
            <a:off x="7984069" y="4783455"/>
            <a:ext cx="92751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
        <p:nvSpPr>
          <p:cNvPr id="147" name="Google Shape;147;p10"/>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148" name="Google Shape;148;p10"/>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grpSp>
        <p:nvGrpSpPr>
          <p:cNvPr id="149" name="Google Shape;149;p10"/>
          <p:cNvGrpSpPr/>
          <p:nvPr/>
        </p:nvGrpSpPr>
        <p:grpSpPr>
          <a:xfrm rot="-5400000">
            <a:off x="9694582" y="2559216"/>
            <a:ext cx="281437" cy="528923"/>
            <a:chOff x="0" y="0"/>
            <a:chExt cx="148247" cy="278610"/>
          </a:xfrm>
        </p:grpSpPr>
        <p:sp>
          <p:nvSpPr>
            <p:cNvPr id="150" name="Google Shape;150;p10"/>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F9A620"/>
            </a:solidFill>
            <a:ln>
              <a:noFill/>
            </a:ln>
          </p:spPr>
        </p:sp>
        <p:sp>
          <p:nvSpPr>
            <p:cNvPr id="151" name="Google Shape;151;p10"/>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10"/>
          <p:cNvGrpSpPr/>
          <p:nvPr/>
        </p:nvGrpSpPr>
        <p:grpSpPr>
          <a:xfrm rot="-5400000">
            <a:off x="9165659" y="2559216"/>
            <a:ext cx="281437" cy="528923"/>
            <a:chOff x="0" y="0"/>
            <a:chExt cx="148247" cy="278610"/>
          </a:xfrm>
        </p:grpSpPr>
        <p:sp>
          <p:nvSpPr>
            <p:cNvPr id="153" name="Google Shape;153;p10"/>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A60067"/>
            </a:solidFill>
            <a:ln>
              <a:noFill/>
            </a:ln>
          </p:spPr>
        </p:sp>
        <p:sp>
          <p:nvSpPr>
            <p:cNvPr id="154" name="Google Shape;154;p10"/>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 name="Google Shape;155;p10"/>
          <p:cNvGrpSpPr/>
          <p:nvPr/>
        </p:nvGrpSpPr>
        <p:grpSpPr>
          <a:xfrm rot="-5400000">
            <a:off x="8636735" y="2559216"/>
            <a:ext cx="281437" cy="528923"/>
            <a:chOff x="0" y="0"/>
            <a:chExt cx="148247" cy="278610"/>
          </a:xfrm>
        </p:grpSpPr>
        <p:sp>
          <p:nvSpPr>
            <p:cNvPr id="156" name="Google Shape;156;p10"/>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6153CC"/>
            </a:solidFill>
            <a:ln>
              <a:noFill/>
            </a:ln>
          </p:spPr>
        </p:sp>
        <p:sp>
          <p:nvSpPr>
            <p:cNvPr id="157" name="Google Shape;157;p10"/>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 name="Google Shape;158;p10"/>
          <p:cNvGrpSpPr/>
          <p:nvPr/>
        </p:nvGrpSpPr>
        <p:grpSpPr>
          <a:xfrm rot="-5400000">
            <a:off x="8107812" y="2559216"/>
            <a:ext cx="281437" cy="528923"/>
            <a:chOff x="0" y="0"/>
            <a:chExt cx="148247" cy="278610"/>
          </a:xfrm>
        </p:grpSpPr>
        <p:sp>
          <p:nvSpPr>
            <p:cNvPr id="159" name="Google Shape;159;p10"/>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77CBB9"/>
            </a:solidFill>
            <a:ln>
              <a:noFill/>
            </a:ln>
          </p:spPr>
        </p:sp>
        <p:sp>
          <p:nvSpPr>
            <p:cNvPr id="160" name="Google Shape;160;p10"/>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164" name="Shape 164"/>
        <p:cNvGrpSpPr/>
        <p:nvPr/>
      </p:nvGrpSpPr>
      <p:grpSpPr>
        <a:xfrm>
          <a:off x="0" y="0"/>
          <a:ext cx="0" cy="0"/>
          <a:chOff x="0" y="0"/>
          <a:chExt cx="0" cy="0"/>
        </a:xfrm>
      </p:grpSpPr>
      <p:sp>
        <p:nvSpPr>
          <p:cNvPr id="165" name="Google Shape;165;p11"/>
          <p:cNvSpPr txBox="1"/>
          <p:nvPr/>
        </p:nvSpPr>
        <p:spPr>
          <a:xfrm>
            <a:off x="1028700" y="1429059"/>
            <a:ext cx="162306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7200" u="none" cap="none" strike="noStrike">
                <a:solidFill>
                  <a:srgbClr val="FFFFFF"/>
                </a:solidFill>
                <a:latin typeface="Inter"/>
                <a:ea typeface="Inter"/>
                <a:cs typeface="Inter"/>
                <a:sym typeface="Inter"/>
              </a:rPr>
              <a:t>Our company was created with the vision to be the best in the industry.</a:t>
            </a:r>
            <a:endParaRPr/>
          </a:p>
        </p:txBody>
      </p:sp>
      <p:sp>
        <p:nvSpPr>
          <p:cNvPr id="166" name="Google Shape;166;p11"/>
          <p:cNvSpPr txBox="1"/>
          <p:nvPr/>
        </p:nvSpPr>
        <p:spPr>
          <a:xfrm>
            <a:off x="1028700" y="5414852"/>
            <a:ext cx="4826402" cy="45148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Inter"/>
                <a:ea typeface="Inter"/>
                <a:cs typeface="Inter"/>
                <a:sym typeface="Inter"/>
              </a:rPr>
              <a:t>Who we are?</a:t>
            </a:r>
            <a:endParaRPr/>
          </a:p>
        </p:txBody>
      </p:sp>
      <p:sp>
        <p:nvSpPr>
          <p:cNvPr id="167" name="Google Shape;167;p11"/>
          <p:cNvSpPr txBox="1"/>
          <p:nvPr/>
        </p:nvSpPr>
        <p:spPr>
          <a:xfrm>
            <a:off x="1028700" y="6219164"/>
            <a:ext cx="4826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A diam maecenas sed enim ut sem viverra aliquet eget.</a:t>
            </a:r>
            <a:endParaRPr/>
          </a:p>
        </p:txBody>
      </p:sp>
      <p:sp>
        <p:nvSpPr>
          <p:cNvPr id="168" name="Google Shape;168;p11"/>
          <p:cNvSpPr txBox="1"/>
          <p:nvPr/>
        </p:nvSpPr>
        <p:spPr>
          <a:xfrm>
            <a:off x="6730799" y="5414852"/>
            <a:ext cx="4826402" cy="45148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Inter"/>
                <a:ea typeface="Inter"/>
                <a:cs typeface="Inter"/>
                <a:sym typeface="Inter"/>
              </a:rPr>
              <a:t>Who we are?</a:t>
            </a:r>
            <a:endParaRPr/>
          </a:p>
        </p:txBody>
      </p:sp>
      <p:sp>
        <p:nvSpPr>
          <p:cNvPr id="169" name="Google Shape;169;p11"/>
          <p:cNvSpPr txBox="1"/>
          <p:nvPr/>
        </p:nvSpPr>
        <p:spPr>
          <a:xfrm>
            <a:off x="6730799" y="6218963"/>
            <a:ext cx="4826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A diam maecenas sed enim ut sem viverra aliquet eget.</a:t>
            </a:r>
            <a:endParaRPr/>
          </a:p>
        </p:txBody>
      </p:sp>
      <p:sp>
        <p:nvSpPr>
          <p:cNvPr id="170" name="Google Shape;170;p11"/>
          <p:cNvSpPr txBox="1"/>
          <p:nvPr/>
        </p:nvSpPr>
        <p:spPr>
          <a:xfrm>
            <a:off x="12433501" y="5414650"/>
            <a:ext cx="4826402" cy="45148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Inter"/>
                <a:ea typeface="Inter"/>
                <a:cs typeface="Inter"/>
                <a:sym typeface="Inter"/>
              </a:rPr>
              <a:t>Who we are?</a:t>
            </a:r>
            <a:endParaRPr/>
          </a:p>
        </p:txBody>
      </p:sp>
      <p:sp>
        <p:nvSpPr>
          <p:cNvPr id="171" name="Google Shape;171;p11"/>
          <p:cNvSpPr txBox="1"/>
          <p:nvPr/>
        </p:nvSpPr>
        <p:spPr>
          <a:xfrm>
            <a:off x="12433501" y="6218762"/>
            <a:ext cx="4826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A diam maecenas sed enim ut sem viverra aliquet eget.</a:t>
            </a:r>
            <a:endParaRPr/>
          </a:p>
        </p:txBody>
      </p:sp>
      <p:sp>
        <p:nvSpPr>
          <p:cNvPr id="172" name="Google Shape;172;p11"/>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173" name="Google Shape;173;p11"/>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grpSp>
        <p:nvGrpSpPr>
          <p:cNvPr id="174" name="Google Shape;174;p11"/>
          <p:cNvGrpSpPr/>
          <p:nvPr/>
        </p:nvGrpSpPr>
        <p:grpSpPr>
          <a:xfrm rot="-5400000">
            <a:off x="5803352" y="3164266"/>
            <a:ext cx="429370" cy="1425525"/>
            <a:chOff x="0" y="0"/>
            <a:chExt cx="226170" cy="750894"/>
          </a:xfrm>
        </p:grpSpPr>
        <p:sp>
          <p:nvSpPr>
            <p:cNvPr id="175" name="Google Shape;175;p11"/>
            <p:cNvSpPr/>
            <p:nvPr/>
          </p:nvSpPr>
          <p:spPr>
            <a:xfrm>
              <a:off x="0" y="0"/>
              <a:ext cx="226170" cy="750894"/>
            </a:xfrm>
            <a:custGeom>
              <a:rect b="b" l="l" r="r" t="t"/>
              <a:pathLst>
                <a:path extrusionOk="0" h="750894" w="226170">
                  <a:moveTo>
                    <a:pt x="0" y="0"/>
                  </a:moveTo>
                  <a:lnTo>
                    <a:pt x="226170" y="0"/>
                  </a:lnTo>
                  <a:lnTo>
                    <a:pt x="226170" y="750894"/>
                  </a:lnTo>
                  <a:lnTo>
                    <a:pt x="0" y="750894"/>
                  </a:lnTo>
                  <a:close/>
                </a:path>
              </a:pathLst>
            </a:custGeom>
            <a:solidFill>
              <a:srgbClr val="F9A620"/>
            </a:solidFill>
            <a:ln>
              <a:noFill/>
            </a:ln>
          </p:spPr>
        </p:sp>
        <p:sp>
          <p:nvSpPr>
            <p:cNvPr id="176" name="Google Shape;176;p11"/>
            <p:cNvSpPr txBox="1"/>
            <p:nvPr/>
          </p:nvSpPr>
          <p:spPr>
            <a:xfrm>
              <a:off x="0" y="76200"/>
              <a:ext cx="226170" cy="674694"/>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11"/>
          <p:cNvGrpSpPr/>
          <p:nvPr/>
        </p:nvGrpSpPr>
        <p:grpSpPr>
          <a:xfrm rot="-5400000">
            <a:off x="4377827" y="3164266"/>
            <a:ext cx="429370" cy="1425525"/>
            <a:chOff x="0" y="0"/>
            <a:chExt cx="226170" cy="750894"/>
          </a:xfrm>
        </p:grpSpPr>
        <p:sp>
          <p:nvSpPr>
            <p:cNvPr id="178" name="Google Shape;178;p11"/>
            <p:cNvSpPr/>
            <p:nvPr/>
          </p:nvSpPr>
          <p:spPr>
            <a:xfrm>
              <a:off x="0" y="0"/>
              <a:ext cx="226170" cy="750894"/>
            </a:xfrm>
            <a:custGeom>
              <a:rect b="b" l="l" r="r" t="t"/>
              <a:pathLst>
                <a:path extrusionOk="0" h="750894" w="226170">
                  <a:moveTo>
                    <a:pt x="0" y="0"/>
                  </a:moveTo>
                  <a:lnTo>
                    <a:pt x="226170" y="0"/>
                  </a:lnTo>
                  <a:lnTo>
                    <a:pt x="226170" y="750894"/>
                  </a:lnTo>
                  <a:lnTo>
                    <a:pt x="0" y="750894"/>
                  </a:lnTo>
                  <a:close/>
                </a:path>
              </a:pathLst>
            </a:custGeom>
            <a:solidFill>
              <a:srgbClr val="A60067"/>
            </a:solidFill>
            <a:ln>
              <a:noFill/>
            </a:ln>
          </p:spPr>
        </p:sp>
        <p:sp>
          <p:nvSpPr>
            <p:cNvPr id="179" name="Google Shape;179;p11"/>
            <p:cNvSpPr txBox="1"/>
            <p:nvPr/>
          </p:nvSpPr>
          <p:spPr>
            <a:xfrm>
              <a:off x="0" y="76200"/>
              <a:ext cx="226170" cy="674694"/>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11"/>
          <p:cNvGrpSpPr/>
          <p:nvPr/>
        </p:nvGrpSpPr>
        <p:grpSpPr>
          <a:xfrm rot="-5400000">
            <a:off x="2952302" y="3164266"/>
            <a:ext cx="429370" cy="1425525"/>
            <a:chOff x="0" y="0"/>
            <a:chExt cx="226170" cy="750894"/>
          </a:xfrm>
        </p:grpSpPr>
        <p:sp>
          <p:nvSpPr>
            <p:cNvPr id="181" name="Google Shape;181;p11"/>
            <p:cNvSpPr/>
            <p:nvPr/>
          </p:nvSpPr>
          <p:spPr>
            <a:xfrm>
              <a:off x="0" y="0"/>
              <a:ext cx="226170" cy="750894"/>
            </a:xfrm>
            <a:custGeom>
              <a:rect b="b" l="l" r="r" t="t"/>
              <a:pathLst>
                <a:path extrusionOk="0" h="750894" w="226170">
                  <a:moveTo>
                    <a:pt x="0" y="0"/>
                  </a:moveTo>
                  <a:lnTo>
                    <a:pt x="226170" y="0"/>
                  </a:lnTo>
                  <a:lnTo>
                    <a:pt x="226170" y="750894"/>
                  </a:lnTo>
                  <a:lnTo>
                    <a:pt x="0" y="750894"/>
                  </a:lnTo>
                  <a:close/>
                </a:path>
              </a:pathLst>
            </a:custGeom>
            <a:solidFill>
              <a:srgbClr val="6153CC"/>
            </a:solidFill>
            <a:ln>
              <a:noFill/>
            </a:ln>
          </p:spPr>
        </p:sp>
        <p:sp>
          <p:nvSpPr>
            <p:cNvPr id="182" name="Google Shape;182;p11"/>
            <p:cNvSpPr txBox="1"/>
            <p:nvPr/>
          </p:nvSpPr>
          <p:spPr>
            <a:xfrm>
              <a:off x="0" y="76200"/>
              <a:ext cx="226170" cy="674694"/>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11"/>
          <p:cNvGrpSpPr/>
          <p:nvPr/>
        </p:nvGrpSpPr>
        <p:grpSpPr>
          <a:xfrm rot="-5400000">
            <a:off x="1526778" y="3164266"/>
            <a:ext cx="429370" cy="1425525"/>
            <a:chOff x="0" y="0"/>
            <a:chExt cx="226170" cy="750894"/>
          </a:xfrm>
        </p:grpSpPr>
        <p:sp>
          <p:nvSpPr>
            <p:cNvPr id="184" name="Google Shape;184;p11"/>
            <p:cNvSpPr/>
            <p:nvPr/>
          </p:nvSpPr>
          <p:spPr>
            <a:xfrm>
              <a:off x="0" y="0"/>
              <a:ext cx="226170" cy="750894"/>
            </a:xfrm>
            <a:custGeom>
              <a:rect b="b" l="l" r="r" t="t"/>
              <a:pathLst>
                <a:path extrusionOk="0" h="750894" w="226170">
                  <a:moveTo>
                    <a:pt x="0" y="0"/>
                  </a:moveTo>
                  <a:lnTo>
                    <a:pt x="226170" y="0"/>
                  </a:lnTo>
                  <a:lnTo>
                    <a:pt x="226170" y="750894"/>
                  </a:lnTo>
                  <a:lnTo>
                    <a:pt x="0" y="750894"/>
                  </a:lnTo>
                  <a:close/>
                </a:path>
              </a:pathLst>
            </a:custGeom>
            <a:solidFill>
              <a:srgbClr val="77CBB9"/>
            </a:solidFill>
            <a:ln>
              <a:noFill/>
            </a:ln>
          </p:spPr>
        </p:sp>
        <p:sp>
          <p:nvSpPr>
            <p:cNvPr id="185" name="Google Shape;185;p11"/>
            <p:cNvSpPr txBox="1"/>
            <p:nvPr/>
          </p:nvSpPr>
          <p:spPr>
            <a:xfrm>
              <a:off x="0" y="76200"/>
              <a:ext cx="226170" cy="674694"/>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189" name="Shape 189"/>
        <p:cNvGrpSpPr/>
        <p:nvPr/>
      </p:nvGrpSpPr>
      <p:grpSpPr>
        <a:xfrm>
          <a:off x="0" y="0"/>
          <a:ext cx="0" cy="0"/>
          <a:chOff x="0" y="0"/>
          <a:chExt cx="0" cy="0"/>
        </a:xfrm>
      </p:grpSpPr>
      <p:sp>
        <p:nvSpPr>
          <p:cNvPr id="190" name="Google Shape;190;p12"/>
          <p:cNvSpPr txBox="1"/>
          <p:nvPr/>
        </p:nvSpPr>
        <p:spPr>
          <a:xfrm>
            <a:off x="1631191" y="4582478"/>
            <a:ext cx="15025618" cy="165544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4400" u="none" cap="none" strike="noStrike">
                <a:solidFill>
                  <a:srgbClr val="FFFFFF"/>
                </a:solidFill>
                <a:latin typeface="Inter"/>
                <a:ea typeface="Inter"/>
                <a:cs typeface="Inter"/>
                <a:sym typeface="Inter"/>
              </a:rPr>
              <a:t>About Us</a:t>
            </a:r>
            <a:endParaRPr/>
          </a:p>
        </p:txBody>
      </p:sp>
      <p:sp>
        <p:nvSpPr>
          <p:cNvPr id="191" name="Google Shape;191;p12"/>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192" name="Google Shape;192;p12"/>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grpSp>
        <p:nvGrpSpPr>
          <p:cNvPr id="193" name="Google Shape;193;p12"/>
          <p:cNvGrpSpPr/>
          <p:nvPr/>
        </p:nvGrpSpPr>
        <p:grpSpPr>
          <a:xfrm rot="-5400000">
            <a:off x="9491660" y="3135496"/>
            <a:ext cx="514350" cy="1312814"/>
            <a:chOff x="0" y="0"/>
            <a:chExt cx="270933" cy="691523"/>
          </a:xfrm>
        </p:grpSpPr>
        <p:sp>
          <p:nvSpPr>
            <p:cNvPr id="194" name="Google Shape;194;p12"/>
            <p:cNvSpPr/>
            <p:nvPr/>
          </p:nvSpPr>
          <p:spPr>
            <a:xfrm>
              <a:off x="0" y="0"/>
              <a:ext cx="270933" cy="691523"/>
            </a:xfrm>
            <a:custGeom>
              <a:rect b="b" l="l" r="r" t="t"/>
              <a:pathLst>
                <a:path extrusionOk="0" h="691523" w="270933">
                  <a:moveTo>
                    <a:pt x="0" y="0"/>
                  </a:moveTo>
                  <a:lnTo>
                    <a:pt x="270933" y="0"/>
                  </a:lnTo>
                  <a:lnTo>
                    <a:pt x="270933" y="691523"/>
                  </a:lnTo>
                  <a:lnTo>
                    <a:pt x="0" y="691523"/>
                  </a:lnTo>
                  <a:close/>
                </a:path>
              </a:pathLst>
            </a:custGeom>
            <a:solidFill>
              <a:srgbClr val="F9A620"/>
            </a:solidFill>
            <a:ln>
              <a:noFill/>
            </a:ln>
          </p:spPr>
        </p:sp>
        <p:sp>
          <p:nvSpPr>
            <p:cNvPr id="195" name="Google Shape;195;p12"/>
            <p:cNvSpPr txBox="1"/>
            <p:nvPr/>
          </p:nvSpPr>
          <p:spPr>
            <a:xfrm>
              <a:off x="0" y="76200"/>
              <a:ext cx="270933" cy="61532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12"/>
          <p:cNvGrpSpPr/>
          <p:nvPr/>
        </p:nvGrpSpPr>
        <p:grpSpPr>
          <a:xfrm rot="-5400000">
            <a:off x="8178846" y="3135496"/>
            <a:ext cx="514350" cy="1312814"/>
            <a:chOff x="0" y="0"/>
            <a:chExt cx="270933" cy="691523"/>
          </a:xfrm>
        </p:grpSpPr>
        <p:sp>
          <p:nvSpPr>
            <p:cNvPr id="197" name="Google Shape;197;p12"/>
            <p:cNvSpPr/>
            <p:nvPr/>
          </p:nvSpPr>
          <p:spPr>
            <a:xfrm>
              <a:off x="0" y="0"/>
              <a:ext cx="270933" cy="691523"/>
            </a:xfrm>
            <a:custGeom>
              <a:rect b="b" l="l" r="r" t="t"/>
              <a:pathLst>
                <a:path extrusionOk="0" h="691523" w="270933">
                  <a:moveTo>
                    <a:pt x="0" y="0"/>
                  </a:moveTo>
                  <a:lnTo>
                    <a:pt x="270933" y="0"/>
                  </a:lnTo>
                  <a:lnTo>
                    <a:pt x="270933" y="691523"/>
                  </a:lnTo>
                  <a:lnTo>
                    <a:pt x="0" y="691523"/>
                  </a:lnTo>
                  <a:close/>
                </a:path>
              </a:pathLst>
            </a:custGeom>
            <a:solidFill>
              <a:srgbClr val="A60067"/>
            </a:solidFill>
            <a:ln>
              <a:noFill/>
            </a:ln>
          </p:spPr>
        </p:sp>
        <p:sp>
          <p:nvSpPr>
            <p:cNvPr id="198" name="Google Shape;198;p12"/>
            <p:cNvSpPr txBox="1"/>
            <p:nvPr/>
          </p:nvSpPr>
          <p:spPr>
            <a:xfrm>
              <a:off x="0" y="76200"/>
              <a:ext cx="270933" cy="61532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12"/>
          <p:cNvGrpSpPr/>
          <p:nvPr/>
        </p:nvGrpSpPr>
        <p:grpSpPr>
          <a:xfrm rot="-5400000">
            <a:off x="6866032" y="3135496"/>
            <a:ext cx="514350" cy="1312814"/>
            <a:chOff x="0" y="0"/>
            <a:chExt cx="270933" cy="691523"/>
          </a:xfrm>
        </p:grpSpPr>
        <p:sp>
          <p:nvSpPr>
            <p:cNvPr id="200" name="Google Shape;200;p12"/>
            <p:cNvSpPr/>
            <p:nvPr/>
          </p:nvSpPr>
          <p:spPr>
            <a:xfrm>
              <a:off x="0" y="0"/>
              <a:ext cx="270933" cy="691523"/>
            </a:xfrm>
            <a:custGeom>
              <a:rect b="b" l="l" r="r" t="t"/>
              <a:pathLst>
                <a:path extrusionOk="0" h="691523" w="270933">
                  <a:moveTo>
                    <a:pt x="0" y="0"/>
                  </a:moveTo>
                  <a:lnTo>
                    <a:pt x="270933" y="0"/>
                  </a:lnTo>
                  <a:lnTo>
                    <a:pt x="270933" y="691523"/>
                  </a:lnTo>
                  <a:lnTo>
                    <a:pt x="0" y="691523"/>
                  </a:lnTo>
                  <a:close/>
                </a:path>
              </a:pathLst>
            </a:custGeom>
            <a:solidFill>
              <a:srgbClr val="6153CC"/>
            </a:solidFill>
            <a:ln>
              <a:noFill/>
            </a:ln>
          </p:spPr>
        </p:sp>
        <p:sp>
          <p:nvSpPr>
            <p:cNvPr id="201" name="Google Shape;201;p12"/>
            <p:cNvSpPr txBox="1"/>
            <p:nvPr/>
          </p:nvSpPr>
          <p:spPr>
            <a:xfrm>
              <a:off x="0" y="76200"/>
              <a:ext cx="270933" cy="61532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2"/>
          <p:cNvGrpSpPr/>
          <p:nvPr/>
        </p:nvGrpSpPr>
        <p:grpSpPr>
          <a:xfrm rot="-5400000">
            <a:off x="5553219" y="3135496"/>
            <a:ext cx="514350" cy="1312814"/>
            <a:chOff x="0" y="0"/>
            <a:chExt cx="270933" cy="691523"/>
          </a:xfrm>
        </p:grpSpPr>
        <p:sp>
          <p:nvSpPr>
            <p:cNvPr id="203" name="Google Shape;203;p12"/>
            <p:cNvSpPr/>
            <p:nvPr/>
          </p:nvSpPr>
          <p:spPr>
            <a:xfrm>
              <a:off x="0" y="0"/>
              <a:ext cx="270933" cy="691523"/>
            </a:xfrm>
            <a:custGeom>
              <a:rect b="b" l="l" r="r" t="t"/>
              <a:pathLst>
                <a:path extrusionOk="0" h="691523" w="270933">
                  <a:moveTo>
                    <a:pt x="0" y="0"/>
                  </a:moveTo>
                  <a:lnTo>
                    <a:pt x="270933" y="0"/>
                  </a:lnTo>
                  <a:lnTo>
                    <a:pt x="270933" y="691523"/>
                  </a:lnTo>
                  <a:lnTo>
                    <a:pt x="0" y="691523"/>
                  </a:lnTo>
                  <a:close/>
                </a:path>
              </a:pathLst>
            </a:custGeom>
            <a:solidFill>
              <a:srgbClr val="77CBB9"/>
            </a:solidFill>
            <a:ln>
              <a:noFill/>
            </a:ln>
          </p:spPr>
        </p:sp>
        <p:sp>
          <p:nvSpPr>
            <p:cNvPr id="204" name="Google Shape;204;p12"/>
            <p:cNvSpPr txBox="1"/>
            <p:nvPr/>
          </p:nvSpPr>
          <p:spPr>
            <a:xfrm>
              <a:off x="0" y="76200"/>
              <a:ext cx="270933" cy="61532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208" name="Shape 208"/>
        <p:cNvGrpSpPr/>
        <p:nvPr/>
      </p:nvGrpSpPr>
      <p:grpSpPr>
        <a:xfrm>
          <a:off x="0" y="0"/>
          <a:ext cx="0" cy="0"/>
          <a:chOff x="0" y="0"/>
          <a:chExt cx="0" cy="0"/>
        </a:xfrm>
      </p:grpSpPr>
      <p:pic>
        <p:nvPicPr>
          <p:cNvPr id="209" name="Google Shape;209;p13"/>
          <p:cNvPicPr preferRelativeResize="0"/>
          <p:nvPr/>
        </p:nvPicPr>
        <p:blipFill>
          <a:blip r:embed="rId3">
            <a:alphaModFix/>
          </a:blip>
          <a:stretch>
            <a:fillRect/>
          </a:stretch>
        </p:blipFill>
        <p:spPr>
          <a:xfrm>
            <a:off x="11531220" y="0"/>
            <a:ext cx="6756799" cy="10287608"/>
          </a:xfrm>
          <a:prstGeom prst="rect">
            <a:avLst/>
          </a:prstGeom>
          <a:noFill/>
          <a:ln>
            <a:noFill/>
          </a:ln>
        </p:spPr>
      </p:pic>
      <p:sp>
        <p:nvSpPr>
          <p:cNvPr id="210" name="Google Shape;210;p13"/>
          <p:cNvSpPr txBox="1"/>
          <p:nvPr/>
        </p:nvSpPr>
        <p:spPr>
          <a:xfrm>
            <a:off x="1028700" y="3567611"/>
            <a:ext cx="10009800" cy="775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7200" u="none" cap="none" strike="noStrike">
                <a:solidFill>
                  <a:srgbClr val="FFFFFF"/>
                </a:solidFill>
                <a:latin typeface="Inter"/>
                <a:ea typeface="Inter"/>
                <a:cs typeface="Inter"/>
                <a:sym typeface="Inter"/>
              </a:rPr>
              <a:t>Our History</a:t>
            </a:r>
            <a:endParaRPr/>
          </a:p>
        </p:txBody>
      </p:sp>
      <p:sp>
        <p:nvSpPr>
          <p:cNvPr id="211" name="Google Shape;211;p13"/>
          <p:cNvSpPr txBox="1"/>
          <p:nvPr/>
        </p:nvSpPr>
        <p:spPr>
          <a:xfrm>
            <a:off x="1028700" y="4381046"/>
            <a:ext cx="8868900" cy="355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212" name="Google Shape;212;p13"/>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213" name="Google Shape;213;p13"/>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grpSp>
        <p:nvGrpSpPr>
          <p:cNvPr id="214" name="Google Shape;214;p13"/>
          <p:cNvGrpSpPr/>
          <p:nvPr/>
        </p:nvGrpSpPr>
        <p:grpSpPr>
          <a:xfrm rot="-5400000">
            <a:off x="2739213" y="2895730"/>
            <a:ext cx="281437" cy="528923"/>
            <a:chOff x="0" y="0"/>
            <a:chExt cx="148247" cy="278610"/>
          </a:xfrm>
        </p:grpSpPr>
        <p:sp>
          <p:nvSpPr>
            <p:cNvPr id="215" name="Google Shape;215;p13"/>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F9A620"/>
            </a:solidFill>
            <a:ln>
              <a:noFill/>
            </a:ln>
          </p:spPr>
        </p:sp>
        <p:sp>
          <p:nvSpPr>
            <p:cNvPr id="216" name="Google Shape;216;p13"/>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13"/>
          <p:cNvGrpSpPr/>
          <p:nvPr/>
        </p:nvGrpSpPr>
        <p:grpSpPr>
          <a:xfrm rot="-5400000">
            <a:off x="2210290" y="2895730"/>
            <a:ext cx="281437" cy="528923"/>
            <a:chOff x="0" y="0"/>
            <a:chExt cx="148247" cy="278610"/>
          </a:xfrm>
        </p:grpSpPr>
        <p:sp>
          <p:nvSpPr>
            <p:cNvPr id="218" name="Google Shape;218;p13"/>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A60067"/>
            </a:solidFill>
            <a:ln>
              <a:noFill/>
            </a:ln>
          </p:spPr>
        </p:sp>
        <p:sp>
          <p:nvSpPr>
            <p:cNvPr id="219" name="Google Shape;219;p13"/>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13"/>
          <p:cNvGrpSpPr/>
          <p:nvPr/>
        </p:nvGrpSpPr>
        <p:grpSpPr>
          <a:xfrm rot="-5400000">
            <a:off x="1681367" y="2895730"/>
            <a:ext cx="281437" cy="528923"/>
            <a:chOff x="0" y="0"/>
            <a:chExt cx="148247" cy="278610"/>
          </a:xfrm>
        </p:grpSpPr>
        <p:sp>
          <p:nvSpPr>
            <p:cNvPr id="221" name="Google Shape;221;p13"/>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6153CC"/>
            </a:solidFill>
            <a:ln>
              <a:noFill/>
            </a:ln>
          </p:spPr>
        </p:sp>
        <p:sp>
          <p:nvSpPr>
            <p:cNvPr id="222" name="Google Shape;222;p13"/>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13"/>
          <p:cNvGrpSpPr/>
          <p:nvPr/>
        </p:nvGrpSpPr>
        <p:grpSpPr>
          <a:xfrm rot="-5400000">
            <a:off x="1152443" y="2895730"/>
            <a:ext cx="281437" cy="528923"/>
            <a:chOff x="0" y="0"/>
            <a:chExt cx="148247" cy="278610"/>
          </a:xfrm>
        </p:grpSpPr>
        <p:sp>
          <p:nvSpPr>
            <p:cNvPr id="224" name="Google Shape;224;p13"/>
            <p:cNvSpPr/>
            <p:nvPr/>
          </p:nvSpPr>
          <p:spPr>
            <a:xfrm>
              <a:off x="0" y="0"/>
              <a:ext cx="148247" cy="278610"/>
            </a:xfrm>
            <a:custGeom>
              <a:rect b="b" l="l" r="r" t="t"/>
              <a:pathLst>
                <a:path extrusionOk="0" h="278610" w="148247">
                  <a:moveTo>
                    <a:pt x="0" y="0"/>
                  </a:moveTo>
                  <a:lnTo>
                    <a:pt x="148247" y="0"/>
                  </a:lnTo>
                  <a:lnTo>
                    <a:pt x="148247" y="278610"/>
                  </a:lnTo>
                  <a:lnTo>
                    <a:pt x="0" y="278610"/>
                  </a:lnTo>
                  <a:close/>
                </a:path>
              </a:pathLst>
            </a:custGeom>
            <a:solidFill>
              <a:srgbClr val="77CBB9"/>
            </a:solidFill>
            <a:ln>
              <a:noFill/>
            </a:ln>
          </p:spPr>
        </p:sp>
        <p:sp>
          <p:nvSpPr>
            <p:cNvPr id="225" name="Google Shape;225;p13"/>
            <p:cNvSpPr txBox="1"/>
            <p:nvPr/>
          </p:nvSpPr>
          <p:spPr>
            <a:xfrm>
              <a:off x="0" y="76200"/>
              <a:ext cx="148247" cy="20241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229" name="Shape 229"/>
        <p:cNvGrpSpPr/>
        <p:nvPr/>
      </p:nvGrpSpPr>
      <p:grpSpPr>
        <a:xfrm>
          <a:off x="0" y="0"/>
          <a:ext cx="0" cy="0"/>
          <a:chOff x="0" y="0"/>
          <a:chExt cx="0" cy="0"/>
        </a:xfrm>
      </p:grpSpPr>
      <p:pic>
        <p:nvPicPr>
          <p:cNvPr id="230" name="Google Shape;230;p14"/>
          <p:cNvPicPr preferRelativeResize="0"/>
          <p:nvPr/>
        </p:nvPicPr>
        <p:blipFill>
          <a:blip r:embed="rId3">
            <a:alphaModFix/>
          </a:blip>
          <a:stretch>
            <a:fillRect/>
          </a:stretch>
        </p:blipFill>
        <p:spPr>
          <a:xfrm>
            <a:off x="0" y="2487190"/>
            <a:ext cx="18288000" cy="4536281"/>
          </a:xfrm>
          <a:prstGeom prst="rect">
            <a:avLst/>
          </a:prstGeom>
          <a:noFill/>
          <a:ln>
            <a:noFill/>
          </a:ln>
        </p:spPr>
      </p:pic>
      <p:sp>
        <p:nvSpPr>
          <p:cNvPr id="231" name="Google Shape;231;p14"/>
          <p:cNvSpPr txBox="1"/>
          <p:nvPr/>
        </p:nvSpPr>
        <p:spPr>
          <a:xfrm>
            <a:off x="5600700" y="1152525"/>
            <a:ext cx="7086600" cy="886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7200" u="none" cap="none" strike="noStrike">
                <a:solidFill>
                  <a:srgbClr val="FFFFFF"/>
                </a:solidFill>
                <a:latin typeface="Inter"/>
                <a:ea typeface="Inter"/>
                <a:cs typeface="Inter"/>
                <a:sym typeface="Inter"/>
              </a:rPr>
              <a:t>Mission Vision</a:t>
            </a:r>
            <a:endParaRPr/>
          </a:p>
        </p:txBody>
      </p:sp>
      <p:sp>
        <p:nvSpPr>
          <p:cNvPr id="232" name="Google Shape;232;p14"/>
          <p:cNvSpPr txBox="1"/>
          <p:nvPr/>
        </p:nvSpPr>
        <p:spPr>
          <a:xfrm>
            <a:off x="1028700" y="7362825"/>
            <a:ext cx="16230600" cy="193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233" name="Google Shape;233;p14"/>
          <p:cNvSpPr txBox="1"/>
          <p:nvPr/>
        </p:nvSpPr>
        <p:spPr>
          <a:xfrm>
            <a:off x="1028700" y="415724"/>
            <a:ext cx="5728091" cy="20574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SlidesCarnival</a:t>
            </a:r>
            <a:endParaRPr/>
          </a:p>
        </p:txBody>
      </p:sp>
      <p:sp>
        <p:nvSpPr>
          <p:cNvPr id="234" name="Google Shape;234;p14"/>
          <p:cNvSpPr txBox="1"/>
          <p:nvPr/>
        </p:nvSpPr>
        <p:spPr>
          <a:xfrm>
            <a:off x="11531209" y="415724"/>
            <a:ext cx="5728091" cy="20574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800" u="none" cap="none" strike="noStrike">
                <a:solidFill>
                  <a:srgbClr val="FFFFFF"/>
                </a:solidFill>
                <a:latin typeface="Inter"/>
                <a:ea typeface="Inter"/>
                <a:cs typeface="Inter"/>
                <a:sym typeface="Inter"/>
              </a:rPr>
              <a:t>2024</a:t>
            </a:r>
            <a:endParaRPr/>
          </a:p>
        </p:txBody>
      </p:sp>
      <p:grpSp>
        <p:nvGrpSpPr>
          <p:cNvPr id="235" name="Google Shape;235;p14"/>
          <p:cNvGrpSpPr/>
          <p:nvPr/>
        </p:nvGrpSpPr>
        <p:grpSpPr>
          <a:xfrm>
            <a:off x="17773650" y="9772650"/>
            <a:ext cx="514350" cy="514350"/>
            <a:chOff x="0" y="0"/>
            <a:chExt cx="270933" cy="270933"/>
          </a:xfrm>
        </p:grpSpPr>
        <p:sp>
          <p:nvSpPr>
            <p:cNvPr id="236" name="Google Shape;236;p14"/>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F9A620"/>
            </a:solidFill>
            <a:ln>
              <a:noFill/>
            </a:ln>
          </p:spPr>
        </p:sp>
        <p:sp>
          <p:nvSpPr>
            <p:cNvPr id="237" name="Google Shape;237;p14"/>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14"/>
          <p:cNvGrpSpPr/>
          <p:nvPr/>
        </p:nvGrpSpPr>
        <p:grpSpPr>
          <a:xfrm>
            <a:off x="17773650" y="9258300"/>
            <a:ext cx="514350" cy="514350"/>
            <a:chOff x="0" y="0"/>
            <a:chExt cx="270933" cy="270933"/>
          </a:xfrm>
        </p:grpSpPr>
        <p:sp>
          <p:nvSpPr>
            <p:cNvPr id="239" name="Google Shape;239;p14"/>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A60067"/>
            </a:solidFill>
            <a:ln>
              <a:noFill/>
            </a:ln>
          </p:spPr>
        </p:sp>
        <p:sp>
          <p:nvSpPr>
            <p:cNvPr id="240" name="Google Shape;240;p14"/>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14"/>
          <p:cNvGrpSpPr/>
          <p:nvPr/>
        </p:nvGrpSpPr>
        <p:grpSpPr>
          <a:xfrm>
            <a:off x="17773650" y="8743950"/>
            <a:ext cx="514350" cy="514350"/>
            <a:chOff x="0" y="0"/>
            <a:chExt cx="270933" cy="270933"/>
          </a:xfrm>
        </p:grpSpPr>
        <p:sp>
          <p:nvSpPr>
            <p:cNvPr id="242" name="Google Shape;242;p14"/>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6153CC"/>
            </a:solidFill>
            <a:ln>
              <a:noFill/>
            </a:ln>
          </p:spPr>
        </p:sp>
        <p:sp>
          <p:nvSpPr>
            <p:cNvPr id="243" name="Google Shape;243;p14"/>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14"/>
          <p:cNvGrpSpPr/>
          <p:nvPr/>
        </p:nvGrpSpPr>
        <p:grpSpPr>
          <a:xfrm>
            <a:off x="17773650" y="8229600"/>
            <a:ext cx="514350" cy="514350"/>
            <a:chOff x="0" y="0"/>
            <a:chExt cx="270933" cy="270933"/>
          </a:xfrm>
        </p:grpSpPr>
        <p:sp>
          <p:nvSpPr>
            <p:cNvPr id="245" name="Google Shape;245;p14"/>
            <p:cNvSpPr/>
            <p:nvPr/>
          </p:nvSpPr>
          <p:spPr>
            <a:xfrm>
              <a:off x="0" y="0"/>
              <a:ext cx="270933" cy="270933"/>
            </a:xfrm>
            <a:custGeom>
              <a:rect b="b" l="l" r="r" t="t"/>
              <a:pathLst>
                <a:path extrusionOk="0" h="270933" w="270933">
                  <a:moveTo>
                    <a:pt x="0" y="0"/>
                  </a:moveTo>
                  <a:lnTo>
                    <a:pt x="270933" y="0"/>
                  </a:lnTo>
                  <a:lnTo>
                    <a:pt x="270933" y="270933"/>
                  </a:lnTo>
                  <a:lnTo>
                    <a:pt x="0" y="270933"/>
                  </a:lnTo>
                  <a:close/>
                </a:path>
              </a:pathLst>
            </a:custGeom>
            <a:solidFill>
              <a:srgbClr val="77CBB9"/>
            </a:solidFill>
            <a:ln>
              <a:noFill/>
            </a:ln>
          </p:spPr>
        </p:sp>
        <p:sp>
          <p:nvSpPr>
            <p:cNvPr id="246" name="Google Shape;246;p14"/>
            <p:cNvSpPr txBox="1"/>
            <p:nvPr/>
          </p:nvSpPr>
          <p:spPr>
            <a:xfrm>
              <a:off x="0" y="76200"/>
              <a:ext cx="270933" cy="194733"/>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ofessional Minimal Project Success Story">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